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diagrams/layout5.xml" ContentType="application/vnd.openxmlformats-officedocument.drawingml.diagramLayout+xml"/>
  <Override PartName="/ppt/slideMasters/slideMaster8.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style5.xml" ContentType="application/vnd.ms-office.chartstyl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diagrams/drawing3.xml" ContentType="application/vnd.ms-office.drawingml.diagramDrawing+xml"/>
  <Override PartName="/ppt/charts/style1.xml" ContentType="application/vnd.ms-office.chartstyl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charts/chart4.xml" ContentType="application/vnd.openxmlformats-officedocument.drawingml.chart+xml"/>
  <Override PartName="/ppt/diagrams/colors5.xml" ContentType="application/vnd.openxmlformats-officedocument.drawingml.diagramColor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diagrams/drawing5.xml" ContentType="application/vnd.ms-office.drawingml.diagramDrawing+xml"/>
  <Override PartName="/ppt/charts/style3.xml" ContentType="application/vnd.ms-office.chartstyl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charts/colors5.xml" ContentType="application/vnd.ms-office.chartcolor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diagrams/layout4.xml" ContentType="application/vnd.openxmlformats-officedocument.drawingml.diagramLayout+xml"/>
  <Override PartName="/ppt/charts/colors1.xml" ContentType="application/vnd.ms-office.chartcolorstyle+xml"/>
  <Override PartName="/ppt/diagrams/data5.xml" ContentType="application/vnd.openxmlformats-officedocument.drawingml.diagramData+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charts/style4.xml" ContentType="application/vnd.ms-office.chartstyl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965" r:id="rId3"/>
    <p:sldMasterId id="2147483989" r:id="rId4"/>
    <p:sldMasterId id="2147484124" r:id="rId5"/>
    <p:sldMasterId id="2147485611" r:id="rId6"/>
    <p:sldMasterId id="2147486058" r:id="rId7"/>
    <p:sldMasterId id="2147486070" r:id="rId8"/>
    <p:sldMasterId id="2147486082" r:id="rId9"/>
    <p:sldMasterId id="2147486094" r:id="rId10"/>
  </p:sldMasterIdLst>
  <p:notesMasterIdLst>
    <p:notesMasterId r:id="rId38"/>
  </p:notesMasterIdLst>
  <p:sldIdLst>
    <p:sldId id="404" r:id="rId11"/>
    <p:sldId id="434" r:id="rId12"/>
    <p:sldId id="435" r:id="rId13"/>
    <p:sldId id="436" r:id="rId14"/>
    <p:sldId id="437" r:id="rId15"/>
    <p:sldId id="438" r:id="rId16"/>
    <p:sldId id="410" r:id="rId17"/>
    <p:sldId id="432" r:id="rId18"/>
    <p:sldId id="431" r:id="rId19"/>
    <p:sldId id="413" r:id="rId20"/>
    <p:sldId id="414" r:id="rId21"/>
    <p:sldId id="415" r:id="rId22"/>
    <p:sldId id="416" r:id="rId23"/>
    <p:sldId id="417" r:id="rId24"/>
    <p:sldId id="418" r:id="rId25"/>
    <p:sldId id="419" r:id="rId26"/>
    <p:sldId id="445" r:id="rId27"/>
    <p:sldId id="439" r:id="rId28"/>
    <p:sldId id="446" r:id="rId29"/>
    <p:sldId id="441" r:id="rId30"/>
    <p:sldId id="443" r:id="rId31"/>
    <p:sldId id="447" r:id="rId32"/>
    <p:sldId id="448" r:id="rId33"/>
    <p:sldId id="449" r:id="rId34"/>
    <p:sldId id="450" r:id="rId35"/>
    <p:sldId id="430" r:id="rId36"/>
    <p:sldId id="451" r:id="rId37"/>
  </p:sldIdLst>
  <p:sldSz cx="10688638" cy="7562850"/>
  <p:notesSz cx="6858000" cy="9144000"/>
  <p:defaultTextStyle>
    <a:defPPr>
      <a:defRPr lang="en-US"/>
    </a:defPPr>
    <a:lvl1pPr algn="l" defTabSz="519113"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1pPr>
    <a:lvl2pPr marL="519113" indent="-61913" algn="l" defTabSz="519113"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2pPr>
    <a:lvl3pPr marL="1039813" indent="-125413" algn="l" defTabSz="519113"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3pPr>
    <a:lvl4pPr marL="1562100" indent="-190500" algn="l" defTabSz="519113"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4pPr>
    <a:lvl5pPr marL="2082800" indent="-254000" algn="l" defTabSz="519113"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8E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9" autoAdjust="0"/>
    <p:restoredTop sz="96625" autoAdjust="0"/>
  </p:normalViewPr>
  <p:slideViewPr>
    <p:cSldViewPr snapToObjects="1">
      <p:cViewPr varScale="1">
        <p:scale>
          <a:sx n="102" d="100"/>
          <a:sy n="102" d="100"/>
        </p:scale>
        <p:origin x="-1458" y="-90"/>
      </p:cViewPr>
      <p:guideLst>
        <p:guide orient="horz" pos="2382"/>
        <p:guide pos="3367"/>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mathurar.NRCS\Documents\All%20documents\Presentations\Portfolio%20Committee\2017\Annual%20Report%20presentation%202016.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mathurar.NRCS\Documents\All%20documents\Presentations\Portfolio%20Committee\2017\Annual%20Report%20presentation%202016.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mathurar.NRCS\Documents\All%20documents\Presentations\Portfolio%20Committee\2017\Annual%20Report%20presentation%202016.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mathurar.NRCS\Documents\All%20documents\Presentations\Portfolio%20Committee\2017\Annual%20Report%20presentation%202016.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mathurar.NRCS\Documents\All%20documents\Presentations\Portfolio%20Committee\2017\Annual%20Report%20presentation%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920" b="1" i="0" u="none" strike="noStrike" kern="1200" baseline="0">
                <a:solidFill>
                  <a:schemeClr val="dk1">
                    <a:lumMod val="65000"/>
                    <a:lumOff val="35000"/>
                  </a:schemeClr>
                </a:solidFill>
                <a:latin typeface="+mn-lt"/>
                <a:ea typeface="+mn-ea"/>
                <a:cs typeface="+mn-cs"/>
              </a:defRPr>
            </a:pPr>
            <a:r>
              <a:rPr lang="en-US"/>
              <a:t>2016 Revenue </a:t>
            </a:r>
          </a:p>
        </c:rich>
      </c:tx>
      <c:spPr>
        <a:noFill/>
        <a:ln>
          <a:noFill/>
        </a:ln>
        <a:effectLst/>
      </c:spPr>
    </c:title>
    <c:view3D>
      <c:rotX val="50"/>
      <c:depthPercent val="100"/>
      <c:perspective val="6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5.3905793047595858E-2"/>
          <c:y val="0.1742032208387537"/>
          <c:w val="0.9407036276476447"/>
          <c:h val="0.57976425921403041"/>
        </c:manualLayout>
      </c:layout>
      <c:pie3DChart>
        <c:varyColors val="1"/>
        <c:ser>
          <c:idx val="0"/>
          <c:order val="0"/>
          <c:tx>
            <c:strRef>
              <c:f>'6 year review'!$H$2</c:f>
              <c:strCache>
                <c:ptCount val="1"/>
                <c:pt idx="0">
                  <c:v>2016 </c:v>
                </c:pt>
              </c:strCache>
            </c:strRef>
          </c:tx>
          <c:dPt>
            <c:idx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EB5D-4997-8F1F-9BB3C8B165EF}"/>
              </c:ext>
            </c:extLst>
          </c:dPt>
          <c:dPt>
            <c:idx val="1"/>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EB5D-4997-8F1F-9BB3C8B165EF}"/>
              </c:ext>
            </c:extLst>
          </c:dPt>
          <c:dPt>
            <c:idx val="2"/>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5-EB5D-4997-8F1F-9BB3C8B165EF}"/>
              </c:ext>
            </c:extLst>
          </c:dPt>
          <c:dPt>
            <c:idx val="3"/>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7-EB5D-4997-8F1F-9BB3C8B165EF}"/>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dLblPos val="inEnd"/>
            <c:showPercent val="1"/>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'6 year review'!$A$3:$A$6</c:f>
              <c:strCache>
                <c:ptCount val="4"/>
                <c:pt idx="0">
                  <c:v>Levies</c:v>
                </c:pt>
                <c:pt idx="1">
                  <c:v>Core funding</c:v>
                </c:pt>
                <c:pt idx="2">
                  <c:v>Services</c:v>
                </c:pt>
                <c:pt idx="3">
                  <c:v>Other Income</c:v>
                </c:pt>
              </c:strCache>
            </c:strRef>
          </c:cat>
          <c:val>
            <c:numRef>
              <c:f>'6 year review'!$H$3:$H$6</c:f>
              <c:numCache>
                <c:formatCode>_(* #,##0_);_(* \(#,##0\);_(* "-"??_);_(@_)</c:formatCode>
                <c:ptCount val="4"/>
                <c:pt idx="0">
                  <c:v>154590878</c:v>
                </c:pt>
                <c:pt idx="1">
                  <c:v>91732000</c:v>
                </c:pt>
                <c:pt idx="2">
                  <c:v>45223056</c:v>
                </c:pt>
                <c:pt idx="3">
                  <c:v>18380942</c:v>
                </c:pt>
              </c:numCache>
            </c:numRef>
          </c:val>
          <c:extLst xmlns:c16r2="http://schemas.microsoft.com/office/drawing/2015/06/chart">
            <c:ext xmlns:c16="http://schemas.microsoft.com/office/drawing/2014/chart" uri="{C3380CC4-5D6E-409C-BE32-E72D297353CC}">
              <c16:uniqueId val="{00000008-EB5D-4997-8F1F-9BB3C8B165EF}"/>
            </c:ext>
          </c:extLst>
        </c:ser>
        <c:dLbls>
          <c:showPercent val="1"/>
        </c:dLbls>
      </c:pie3DChart>
      <c:spPr>
        <a:noFill/>
        <a:ln>
          <a:noFill/>
        </a:ln>
        <a:effectLst/>
      </c:spPr>
    </c:plotArea>
    <c:legend>
      <c:legendPos val="b"/>
      <c:spPr>
        <a:solidFill>
          <a:schemeClr val="lt1">
            <a:alpha val="78000"/>
          </a:schemeClr>
        </a:solid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sz="16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920" b="1" i="0" u="none" strike="noStrike" kern="1200" baseline="0">
                <a:solidFill>
                  <a:schemeClr val="dk1">
                    <a:lumMod val="65000"/>
                    <a:lumOff val="35000"/>
                  </a:schemeClr>
                </a:solidFill>
                <a:latin typeface="+mn-lt"/>
                <a:ea typeface="+mn-ea"/>
                <a:cs typeface="+mn-cs"/>
              </a:defRPr>
            </a:pPr>
            <a:r>
              <a:rPr lang="en-ZA"/>
              <a:t>Expenditure</a:t>
            </a:r>
          </a:p>
        </c:rich>
      </c:tx>
      <c:spPr>
        <a:noFill/>
        <a:ln>
          <a:noFill/>
        </a:ln>
        <a:effectLst/>
      </c:spPr>
    </c:title>
    <c:view3D>
      <c:rotX val="50"/>
      <c:depthPercent val="100"/>
      <c:perspective val="6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4220907461360021E-2"/>
          <c:y val="0.18218385955489591"/>
          <c:w val="0.9420876950653907"/>
          <c:h val="0.6705841828996818"/>
        </c:manualLayout>
      </c:layout>
      <c:pie3DChart>
        <c:varyColors val="1"/>
        <c:ser>
          <c:idx val="0"/>
          <c:order val="0"/>
          <c:dPt>
            <c:idx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2453-40CB-B1F1-ECBC4DD74310}"/>
              </c:ext>
            </c:extLst>
          </c:dPt>
          <c:dPt>
            <c:idx val="1"/>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2453-40CB-B1F1-ECBC4DD74310}"/>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dLblPos val="inEnd"/>
            <c:showPercent val="1"/>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'6 year review'!$A$8:$A$9</c:f>
              <c:strCache>
                <c:ptCount val="2"/>
                <c:pt idx="0">
                  <c:v>Employee cost</c:v>
                </c:pt>
                <c:pt idx="1">
                  <c:v>Operational Cost</c:v>
                </c:pt>
              </c:strCache>
            </c:strRef>
          </c:cat>
          <c:val>
            <c:numRef>
              <c:f>'6 year review'!$H$8:$H$9</c:f>
              <c:numCache>
                <c:formatCode>_(* #,##0_);_(* \(#,##0\);_(* "-"??_);_(@_)</c:formatCode>
                <c:ptCount val="2"/>
                <c:pt idx="0">
                  <c:v>239842830</c:v>
                </c:pt>
                <c:pt idx="1">
                  <c:v>68467977</c:v>
                </c:pt>
              </c:numCache>
            </c:numRef>
          </c:val>
          <c:extLst xmlns:c16r2="http://schemas.microsoft.com/office/drawing/2015/06/chart">
            <c:ext xmlns:c16="http://schemas.microsoft.com/office/drawing/2014/chart" uri="{C3380CC4-5D6E-409C-BE32-E72D297353CC}">
              <c16:uniqueId val="{00000004-2453-40CB-B1F1-ECBC4DD74310}"/>
            </c:ext>
          </c:extLst>
        </c:ser>
        <c:dLbls>
          <c:showPercent val="1"/>
        </c:dLbls>
      </c:pie3DChart>
      <c:spPr>
        <a:noFill/>
        <a:ln>
          <a:noFill/>
        </a:ln>
        <a:effectLst/>
      </c:spPr>
    </c:plotArea>
    <c:legend>
      <c:legendPos val="b"/>
      <c:spPr>
        <a:solidFill>
          <a:schemeClr val="lt1">
            <a:alpha val="78000"/>
          </a:schemeClr>
        </a:solid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sz="16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a:t>Surplus</a:t>
            </a:r>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'6 year review'!$A$7</c:f>
              <c:strCache>
                <c:ptCount val="1"/>
                <c:pt idx="0">
                  <c:v>Total Income</c:v>
                </c:pt>
              </c:strCache>
            </c:strRef>
          </c:tx>
          <c:spPr>
            <a:solidFill>
              <a:schemeClr val="accent1"/>
            </a:solidFill>
            <a:ln>
              <a:noFill/>
            </a:ln>
            <a:effectLst/>
            <a:sp3d/>
          </c:spPr>
          <c:cat>
            <c:strRef>
              <c:f>'6 year review'!$B$2:$H$2</c:f>
              <c:strCache>
                <c:ptCount val="7"/>
                <c:pt idx="0">
                  <c:v>2010</c:v>
                </c:pt>
                <c:pt idx="1">
                  <c:v>2011</c:v>
                </c:pt>
                <c:pt idx="2">
                  <c:v>2012</c:v>
                </c:pt>
                <c:pt idx="3">
                  <c:v>2013</c:v>
                </c:pt>
                <c:pt idx="4">
                  <c:v>2014</c:v>
                </c:pt>
                <c:pt idx="5">
                  <c:v>2015 </c:v>
                </c:pt>
                <c:pt idx="6">
                  <c:v>2016 </c:v>
                </c:pt>
              </c:strCache>
            </c:strRef>
          </c:cat>
          <c:val>
            <c:numRef>
              <c:f>'6 year review'!$B$7:$H$7</c:f>
              <c:numCache>
                <c:formatCode>_(* #,##0_);_(* \(#,##0\);_(* "-"??_);_(@_)</c:formatCode>
                <c:ptCount val="7"/>
                <c:pt idx="0">
                  <c:v>158051199</c:v>
                </c:pt>
                <c:pt idx="1">
                  <c:v>182861789</c:v>
                </c:pt>
                <c:pt idx="2">
                  <c:v>201570554</c:v>
                </c:pt>
                <c:pt idx="3">
                  <c:v>261738942</c:v>
                </c:pt>
                <c:pt idx="4">
                  <c:v>290842252</c:v>
                </c:pt>
                <c:pt idx="5">
                  <c:v>330925710</c:v>
                </c:pt>
                <c:pt idx="6">
                  <c:v>309926876</c:v>
                </c:pt>
              </c:numCache>
            </c:numRef>
          </c:val>
          <c:extLst xmlns:c16r2="http://schemas.microsoft.com/office/drawing/2015/06/chart">
            <c:ext xmlns:c16="http://schemas.microsoft.com/office/drawing/2014/chart" uri="{C3380CC4-5D6E-409C-BE32-E72D297353CC}">
              <c16:uniqueId val="{00000000-6CB1-4704-BE30-7C925490D30B}"/>
            </c:ext>
          </c:extLst>
        </c:ser>
        <c:ser>
          <c:idx val="1"/>
          <c:order val="1"/>
          <c:tx>
            <c:strRef>
              <c:f>'6 year review'!$A$10</c:f>
              <c:strCache>
                <c:ptCount val="1"/>
                <c:pt idx="0">
                  <c:v>Total Expenditure</c:v>
                </c:pt>
              </c:strCache>
            </c:strRef>
          </c:tx>
          <c:spPr>
            <a:solidFill>
              <a:schemeClr val="accent2"/>
            </a:solidFill>
            <a:ln>
              <a:noFill/>
            </a:ln>
            <a:effectLst/>
            <a:sp3d/>
          </c:spPr>
          <c:cat>
            <c:strRef>
              <c:f>'6 year review'!$B$2:$H$2</c:f>
              <c:strCache>
                <c:ptCount val="7"/>
                <c:pt idx="0">
                  <c:v>2010</c:v>
                </c:pt>
                <c:pt idx="1">
                  <c:v>2011</c:v>
                </c:pt>
                <c:pt idx="2">
                  <c:v>2012</c:v>
                </c:pt>
                <c:pt idx="3">
                  <c:v>2013</c:v>
                </c:pt>
                <c:pt idx="4">
                  <c:v>2014</c:v>
                </c:pt>
                <c:pt idx="5">
                  <c:v>2015 </c:v>
                </c:pt>
                <c:pt idx="6">
                  <c:v>2016 </c:v>
                </c:pt>
              </c:strCache>
            </c:strRef>
          </c:cat>
          <c:val>
            <c:numRef>
              <c:f>'6 year review'!$B$10:$H$10</c:f>
              <c:numCache>
                <c:formatCode>_(* #,##0_);_(* \(#,##0\);_(* "-"??_);_(@_)</c:formatCode>
                <c:ptCount val="7"/>
                <c:pt idx="0">
                  <c:v>151389882</c:v>
                </c:pt>
                <c:pt idx="1">
                  <c:v>157224803</c:v>
                </c:pt>
                <c:pt idx="2">
                  <c:v>185352277</c:v>
                </c:pt>
                <c:pt idx="3">
                  <c:v>224105507</c:v>
                </c:pt>
                <c:pt idx="4">
                  <c:v>245959399</c:v>
                </c:pt>
                <c:pt idx="5">
                  <c:v>278513588</c:v>
                </c:pt>
                <c:pt idx="6">
                  <c:v>308310807</c:v>
                </c:pt>
              </c:numCache>
            </c:numRef>
          </c:val>
          <c:extLst xmlns:c16r2="http://schemas.microsoft.com/office/drawing/2015/06/chart">
            <c:ext xmlns:c16="http://schemas.microsoft.com/office/drawing/2014/chart" uri="{C3380CC4-5D6E-409C-BE32-E72D297353CC}">
              <c16:uniqueId val="{00000001-6CB1-4704-BE30-7C925490D30B}"/>
            </c:ext>
          </c:extLst>
        </c:ser>
        <c:ser>
          <c:idx val="2"/>
          <c:order val="2"/>
          <c:tx>
            <c:strRef>
              <c:f>'6 year review'!$A$11</c:f>
              <c:strCache>
                <c:ptCount val="1"/>
                <c:pt idx="0">
                  <c:v>Surplus</c:v>
                </c:pt>
              </c:strCache>
            </c:strRef>
          </c:tx>
          <c:spPr>
            <a:solidFill>
              <a:schemeClr val="accent3"/>
            </a:solidFill>
            <a:ln>
              <a:noFill/>
            </a:ln>
            <a:effectLst/>
            <a:sp3d/>
          </c:spPr>
          <c:cat>
            <c:strRef>
              <c:f>'6 year review'!$B$2:$H$2</c:f>
              <c:strCache>
                <c:ptCount val="7"/>
                <c:pt idx="0">
                  <c:v>2010</c:v>
                </c:pt>
                <c:pt idx="1">
                  <c:v>2011</c:v>
                </c:pt>
                <c:pt idx="2">
                  <c:v>2012</c:v>
                </c:pt>
                <c:pt idx="3">
                  <c:v>2013</c:v>
                </c:pt>
                <c:pt idx="4">
                  <c:v>2014</c:v>
                </c:pt>
                <c:pt idx="5">
                  <c:v>2015 </c:v>
                </c:pt>
                <c:pt idx="6">
                  <c:v>2016 </c:v>
                </c:pt>
              </c:strCache>
            </c:strRef>
          </c:cat>
          <c:val>
            <c:numRef>
              <c:f>'6 year review'!$B$11:$H$11</c:f>
              <c:numCache>
                <c:formatCode>_(* #,##0_);_(* \(#,##0\);_(* "-"??_);_(@_)</c:formatCode>
                <c:ptCount val="7"/>
                <c:pt idx="0">
                  <c:v>6661317</c:v>
                </c:pt>
                <c:pt idx="1">
                  <c:v>25636986</c:v>
                </c:pt>
                <c:pt idx="2">
                  <c:v>16218277</c:v>
                </c:pt>
                <c:pt idx="3">
                  <c:v>37633435</c:v>
                </c:pt>
                <c:pt idx="4">
                  <c:v>44882853</c:v>
                </c:pt>
                <c:pt idx="5">
                  <c:v>52412122</c:v>
                </c:pt>
                <c:pt idx="6">
                  <c:v>1616069</c:v>
                </c:pt>
              </c:numCache>
            </c:numRef>
          </c:val>
          <c:extLst xmlns:c16r2="http://schemas.microsoft.com/office/drawing/2015/06/chart">
            <c:ext xmlns:c16="http://schemas.microsoft.com/office/drawing/2014/chart" uri="{C3380CC4-5D6E-409C-BE32-E72D297353CC}">
              <c16:uniqueId val="{00000002-6CB1-4704-BE30-7C925490D30B}"/>
            </c:ext>
          </c:extLst>
        </c:ser>
        <c:dLbls/>
        <c:shape val="box"/>
        <c:axId val="65605632"/>
        <c:axId val="65607168"/>
        <c:axId val="0"/>
      </c:bar3DChart>
      <c:catAx>
        <c:axId val="65605632"/>
        <c:scaling>
          <c:orientation val="minMax"/>
        </c:scaling>
        <c:axPos val="b"/>
        <c:numFmt formatCode="General" sourceLinked="0"/>
        <c:maj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5607168"/>
        <c:crosses val="autoZero"/>
        <c:auto val="1"/>
        <c:lblAlgn val="ctr"/>
        <c:lblOffset val="100"/>
      </c:catAx>
      <c:valAx>
        <c:axId val="6560716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t>Rands</a:t>
                </a:r>
              </a:p>
            </c:rich>
          </c:tx>
          <c:spPr>
            <a:noFill/>
            <a:ln>
              <a:noFill/>
            </a:ln>
            <a:effectLst/>
          </c:spPr>
        </c:title>
        <c:numFmt formatCode="_(* #,##0_);_(* \(#,##0\);_(* &quot;-&quot;??_);_(@_)" sourceLinked="1"/>
        <c:maj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56056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sz="1400" b="1"/>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a:t>Revenue</a:t>
            </a:r>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'6 year review'!$A$3</c:f>
              <c:strCache>
                <c:ptCount val="1"/>
                <c:pt idx="0">
                  <c:v>Levies</c:v>
                </c:pt>
              </c:strCache>
            </c:strRef>
          </c:tx>
          <c:spPr>
            <a:solidFill>
              <a:schemeClr val="accent1"/>
            </a:solidFill>
            <a:ln>
              <a:noFill/>
            </a:ln>
            <a:effectLst/>
            <a:sp3d/>
          </c:spPr>
          <c:cat>
            <c:strRef>
              <c:f>'6 year review'!$B$2:$H$2</c:f>
              <c:strCache>
                <c:ptCount val="7"/>
                <c:pt idx="0">
                  <c:v>2010</c:v>
                </c:pt>
                <c:pt idx="1">
                  <c:v>2011</c:v>
                </c:pt>
                <c:pt idx="2">
                  <c:v>2012</c:v>
                </c:pt>
                <c:pt idx="3">
                  <c:v>2013</c:v>
                </c:pt>
                <c:pt idx="4">
                  <c:v>2014</c:v>
                </c:pt>
                <c:pt idx="5">
                  <c:v>2015 </c:v>
                </c:pt>
                <c:pt idx="6">
                  <c:v>2016 </c:v>
                </c:pt>
              </c:strCache>
            </c:strRef>
          </c:cat>
          <c:val>
            <c:numRef>
              <c:f>'6 year review'!$B$3:$H$3</c:f>
              <c:numCache>
                <c:formatCode>_(* #,##0_);_(* \(#,##0\);_(* "-"??_);_(@_)</c:formatCode>
                <c:ptCount val="7"/>
                <c:pt idx="0">
                  <c:v>82531041</c:v>
                </c:pt>
                <c:pt idx="1">
                  <c:v>100490917</c:v>
                </c:pt>
                <c:pt idx="2">
                  <c:v>125384427</c:v>
                </c:pt>
                <c:pt idx="3">
                  <c:v>136576092</c:v>
                </c:pt>
                <c:pt idx="4">
                  <c:v>139236692</c:v>
                </c:pt>
                <c:pt idx="5">
                  <c:v>166436828</c:v>
                </c:pt>
                <c:pt idx="6">
                  <c:v>154590878</c:v>
                </c:pt>
              </c:numCache>
            </c:numRef>
          </c:val>
          <c:extLst xmlns:c16r2="http://schemas.microsoft.com/office/drawing/2015/06/chart">
            <c:ext xmlns:c16="http://schemas.microsoft.com/office/drawing/2014/chart" uri="{C3380CC4-5D6E-409C-BE32-E72D297353CC}">
              <c16:uniqueId val="{00000000-A14C-45B6-B7BE-81FDB868AC5E}"/>
            </c:ext>
          </c:extLst>
        </c:ser>
        <c:ser>
          <c:idx val="1"/>
          <c:order val="1"/>
          <c:tx>
            <c:strRef>
              <c:f>'6 year review'!$A$4</c:f>
              <c:strCache>
                <c:ptCount val="1"/>
                <c:pt idx="0">
                  <c:v>Core funding</c:v>
                </c:pt>
              </c:strCache>
            </c:strRef>
          </c:tx>
          <c:spPr>
            <a:solidFill>
              <a:schemeClr val="accent2"/>
            </a:solidFill>
            <a:ln>
              <a:noFill/>
            </a:ln>
            <a:effectLst/>
            <a:sp3d/>
          </c:spPr>
          <c:cat>
            <c:strRef>
              <c:f>'6 year review'!$B$2:$H$2</c:f>
              <c:strCache>
                <c:ptCount val="7"/>
                <c:pt idx="0">
                  <c:v>2010</c:v>
                </c:pt>
                <c:pt idx="1">
                  <c:v>2011</c:v>
                </c:pt>
                <c:pt idx="2">
                  <c:v>2012</c:v>
                </c:pt>
                <c:pt idx="3">
                  <c:v>2013</c:v>
                </c:pt>
                <c:pt idx="4">
                  <c:v>2014</c:v>
                </c:pt>
                <c:pt idx="5">
                  <c:v>2015 </c:v>
                </c:pt>
                <c:pt idx="6">
                  <c:v>2016 </c:v>
                </c:pt>
              </c:strCache>
            </c:strRef>
          </c:cat>
          <c:val>
            <c:numRef>
              <c:f>'6 year review'!$B$4:$H$4</c:f>
              <c:numCache>
                <c:formatCode>_(* #,##0_);_(* \(#,##0\);_(* "-"??_);_(@_)</c:formatCode>
                <c:ptCount val="7"/>
                <c:pt idx="0">
                  <c:v>35933000</c:v>
                </c:pt>
                <c:pt idx="1">
                  <c:v>33042000</c:v>
                </c:pt>
                <c:pt idx="2">
                  <c:v>37173000</c:v>
                </c:pt>
                <c:pt idx="3">
                  <c:v>79684000</c:v>
                </c:pt>
                <c:pt idx="4">
                  <c:v>103000000</c:v>
                </c:pt>
                <c:pt idx="5">
                  <c:v>109734000</c:v>
                </c:pt>
                <c:pt idx="6">
                  <c:v>91732000</c:v>
                </c:pt>
              </c:numCache>
            </c:numRef>
          </c:val>
          <c:extLst xmlns:c16r2="http://schemas.microsoft.com/office/drawing/2015/06/chart">
            <c:ext xmlns:c16="http://schemas.microsoft.com/office/drawing/2014/chart" uri="{C3380CC4-5D6E-409C-BE32-E72D297353CC}">
              <c16:uniqueId val="{00000001-A14C-45B6-B7BE-81FDB868AC5E}"/>
            </c:ext>
          </c:extLst>
        </c:ser>
        <c:ser>
          <c:idx val="2"/>
          <c:order val="2"/>
          <c:tx>
            <c:strRef>
              <c:f>'6 year review'!$A$5</c:f>
              <c:strCache>
                <c:ptCount val="1"/>
                <c:pt idx="0">
                  <c:v>Services</c:v>
                </c:pt>
              </c:strCache>
            </c:strRef>
          </c:tx>
          <c:spPr>
            <a:solidFill>
              <a:schemeClr val="accent3"/>
            </a:solidFill>
            <a:ln>
              <a:noFill/>
            </a:ln>
            <a:effectLst/>
            <a:sp3d/>
          </c:spPr>
          <c:cat>
            <c:strRef>
              <c:f>'6 year review'!$B$2:$H$2</c:f>
              <c:strCache>
                <c:ptCount val="7"/>
                <c:pt idx="0">
                  <c:v>2010</c:v>
                </c:pt>
                <c:pt idx="1">
                  <c:v>2011</c:v>
                </c:pt>
                <c:pt idx="2">
                  <c:v>2012</c:v>
                </c:pt>
                <c:pt idx="3">
                  <c:v>2013</c:v>
                </c:pt>
                <c:pt idx="4">
                  <c:v>2014</c:v>
                </c:pt>
                <c:pt idx="5">
                  <c:v>2015 </c:v>
                </c:pt>
                <c:pt idx="6">
                  <c:v>2016 </c:v>
                </c:pt>
              </c:strCache>
            </c:strRef>
          </c:cat>
          <c:val>
            <c:numRef>
              <c:f>'6 year review'!$B$5:$H$5</c:f>
              <c:numCache>
                <c:formatCode>_(* #,##0_);_(* \(#,##0\);_(* "-"??_);_(@_)</c:formatCode>
                <c:ptCount val="7"/>
                <c:pt idx="0">
                  <c:v>28752685</c:v>
                </c:pt>
                <c:pt idx="1">
                  <c:v>30073187</c:v>
                </c:pt>
                <c:pt idx="2">
                  <c:v>33731205</c:v>
                </c:pt>
                <c:pt idx="3">
                  <c:v>33380667</c:v>
                </c:pt>
                <c:pt idx="4">
                  <c:v>33511745</c:v>
                </c:pt>
                <c:pt idx="5">
                  <c:v>41329839</c:v>
                </c:pt>
                <c:pt idx="6">
                  <c:v>45223056</c:v>
                </c:pt>
              </c:numCache>
            </c:numRef>
          </c:val>
          <c:extLst xmlns:c16r2="http://schemas.microsoft.com/office/drawing/2015/06/chart">
            <c:ext xmlns:c16="http://schemas.microsoft.com/office/drawing/2014/chart" uri="{C3380CC4-5D6E-409C-BE32-E72D297353CC}">
              <c16:uniqueId val="{00000002-A14C-45B6-B7BE-81FDB868AC5E}"/>
            </c:ext>
          </c:extLst>
        </c:ser>
        <c:ser>
          <c:idx val="3"/>
          <c:order val="3"/>
          <c:tx>
            <c:strRef>
              <c:f>'6 year review'!$A$6</c:f>
              <c:strCache>
                <c:ptCount val="1"/>
                <c:pt idx="0">
                  <c:v>Other Income</c:v>
                </c:pt>
              </c:strCache>
            </c:strRef>
          </c:tx>
          <c:spPr>
            <a:solidFill>
              <a:schemeClr val="accent4"/>
            </a:solidFill>
            <a:ln>
              <a:noFill/>
            </a:ln>
            <a:effectLst/>
            <a:sp3d/>
          </c:spPr>
          <c:cat>
            <c:strRef>
              <c:f>'6 year review'!$B$2:$H$2</c:f>
              <c:strCache>
                <c:ptCount val="7"/>
                <c:pt idx="0">
                  <c:v>2010</c:v>
                </c:pt>
                <c:pt idx="1">
                  <c:v>2011</c:v>
                </c:pt>
                <c:pt idx="2">
                  <c:v>2012</c:v>
                </c:pt>
                <c:pt idx="3">
                  <c:v>2013</c:v>
                </c:pt>
                <c:pt idx="4">
                  <c:v>2014</c:v>
                </c:pt>
                <c:pt idx="5">
                  <c:v>2015 </c:v>
                </c:pt>
                <c:pt idx="6">
                  <c:v>2016 </c:v>
                </c:pt>
              </c:strCache>
            </c:strRef>
          </c:cat>
          <c:val>
            <c:numRef>
              <c:f>'6 year review'!$B$6:$H$6</c:f>
              <c:numCache>
                <c:formatCode>_(* #,##0_);_(* \(#,##0\);_(* "-"??_);_(@_)</c:formatCode>
                <c:ptCount val="7"/>
                <c:pt idx="0">
                  <c:v>10834473</c:v>
                </c:pt>
                <c:pt idx="1">
                  <c:v>19255685</c:v>
                </c:pt>
                <c:pt idx="2">
                  <c:v>5281922</c:v>
                </c:pt>
                <c:pt idx="3">
                  <c:v>12098183</c:v>
                </c:pt>
                <c:pt idx="4">
                  <c:v>15093815</c:v>
                </c:pt>
                <c:pt idx="5">
                  <c:v>13425043</c:v>
                </c:pt>
                <c:pt idx="6">
                  <c:v>18380942</c:v>
                </c:pt>
              </c:numCache>
            </c:numRef>
          </c:val>
          <c:extLst xmlns:c16r2="http://schemas.microsoft.com/office/drawing/2015/06/chart">
            <c:ext xmlns:c16="http://schemas.microsoft.com/office/drawing/2014/chart" uri="{C3380CC4-5D6E-409C-BE32-E72D297353CC}">
              <c16:uniqueId val="{00000003-A14C-45B6-B7BE-81FDB868AC5E}"/>
            </c:ext>
          </c:extLst>
        </c:ser>
        <c:ser>
          <c:idx val="4"/>
          <c:order val="4"/>
          <c:tx>
            <c:strRef>
              <c:f>'6 year review'!$A$7</c:f>
              <c:strCache>
                <c:ptCount val="1"/>
                <c:pt idx="0">
                  <c:v>Total Income</c:v>
                </c:pt>
              </c:strCache>
            </c:strRef>
          </c:tx>
          <c:spPr>
            <a:solidFill>
              <a:schemeClr val="accent5"/>
            </a:solidFill>
            <a:ln>
              <a:noFill/>
            </a:ln>
            <a:effectLst/>
            <a:sp3d/>
          </c:spPr>
          <c:cat>
            <c:strRef>
              <c:f>'6 year review'!$B$2:$H$2</c:f>
              <c:strCache>
                <c:ptCount val="7"/>
                <c:pt idx="0">
                  <c:v>2010</c:v>
                </c:pt>
                <c:pt idx="1">
                  <c:v>2011</c:v>
                </c:pt>
                <c:pt idx="2">
                  <c:v>2012</c:v>
                </c:pt>
                <c:pt idx="3">
                  <c:v>2013</c:v>
                </c:pt>
                <c:pt idx="4">
                  <c:v>2014</c:v>
                </c:pt>
                <c:pt idx="5">
                  <c:v>2015 </c:v>
                </c:pt>
                <c:pt idx="6">
                  <c:v>2016 </c:v>
                </c:pt>
              </c:strCache>
            </c:strRef>
          </c:cat>
          <c:val>
            <c:numRef>
              <c:f>'6 year review'!$B$7:$H$7</c:f>
              <c:numCache>
                <c:formatCode>_(* #,##0_);_(* \(#,##0\);_(* "-"??_);_(@_)</c:formatCode>
                <c:ptCount val="7"/>
                <c:pt idx="0">
                  <c:v>158051199</c:v>
                </c:pt>
                <c:pt idx="1">
                  <c:v>182861789</c:v>
                </c:pt>
                <c:pt idx="2">
                  <c:v>201570554</c:v>
                </c:pt>
                <c:pt idx="3">
                  <c:v>261738942</c:v>
                </c:pt>
                <c:pt idx="4">
                  <c:v>290842252</c:v>
                </c:pt>
                <c:pt idx="5">
                  <c:v>330925710</c:v>
                </c:pt>
                <c:pt idx="6">
                  <c:v>309926876</c:v>
                </c:pt>
              </c:numCache>
            </c:numRef>
          </c:val>
          <c:extLst xmlns:c16r2="http://schemas.microsoft.com/office/drawing/2015/06/chart">
            <c:ext xmlns:c16="http://schemas.microsoft.com/office/drawing/2014/chart" uri="{C3380CC4-5D6E-409C-BE32-E72D297353CC}">
              <c16:uniqueId val="{00000004-A14C-45B6-B7BE-81FDB868AC5E}"/>
            </c:ext>
          </c:extLst>
        </c:ser>
        <c:dLbls/>
        <c:shape val="box"/>
        <c:axId val="65899520"/>
        <c:axId val="65798912"/>
        <c:axId val="0"/>
      </c:bar3DChart>
      <c:catAx>
        <c:axId val="65899520"/>
        <c:scaling>
          <c:orientation val="minMax"/>
        </c:scaling>
        <c:axPos val="b"/>
        <c:numFmt formatCode="General" sourceLinked="0"/>
        <c:maj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5798912"/>
        <c:crosses val="autoZero"/>
        <c:auto val="1"/>
        <c:lblAlgn val="ctr"/>
        <c:lblOffset val="100"/>
      </c:catAx>
      <c:valAx>
        <c:axId val="6579891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Rands</a:t>
                </a:r>
              </a:p>
            </c:rich>
          </c:tx>
          <c:spPr>
            <a:noFill/>
            <a:ln>
              <a:noFill/>
            </a:ln>
            <a:effectLst/>
          </c:spPr>
        </c:title>
        <c:numFmt formatCode="_(* #,##0_);_(* \(#,##0\);_(* &quot;-&quot;??_);_(@_)" sourceLinked="1"/>
        <c:maj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58995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sz="1200" b="1"/>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a:t>Expenditure</a:t>
            </a:r>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'6 year review'!$A$8</c:f>
              <c:strCache>
                <c:ptCount val="1"/>
                <c:pt idx="0">
                  <c:v>Employee cost</c:v>
                </c:pt>
              </c:strCache>
            </c:strRef>
          </c:tx>
          <c:spPr>
            <a:solidFill>
              <a:schemeClr val="accent1"/>
            </a:solidFill>
            <a:ln>
              <a:noFill/>
            </a:ln>
            <a:effectLst/>
            <a:sp3d/>
          </c:spPr>
          <c:cat>
            <c:strRef>
              <c:f>'6 year review'!$B$2:$H$2</c:f>
              <c:strCache>
                <c:ptCount val="7"/>
                <c:pt idx="0">
                  <c:v>2010</c:v>
                </c:pt>
                <c:pt idx="1">
                  <c:v>2011</c:v>
                </c:pt>
                <c:pt idx="2">
                  <c:v>2012</c:v>
                </c:pt>
                <c:pt idx="3">
                  <c:v>2013</c:v>
                </c:pt>
                <c:pt idx="4">
                  <c:v>2014</c:v>
                </c:pt>
                <c:pt idx="5">
                  <c:v>2015 </c:v>
                </c:pt>
                <c:pt idx="6">
                  <c:v>2016 </c:v>
                </c:pt>
              </c:strCache>
            </c:strRef>
          </c:cat>
          <c:val>
            <c:numRef>
              <c:f>'6 year review'!$B$8:$H$8</c:f>
              <c:numCache>
                <c:formatCode>_(* #,##0_);_(* \(#,##0\);_(* "-"??_);_(@_)</c:formatCode>
                <c:ptCount val="7"/>
                <c:pt idx="0">
                  <c:v>100252112</c:v>
                </c:pt>
                <c:pt idx="1">
                  <c:v>106825672</c:v>
                </c:pt>
                <c:pt idx="2">
                  <c:v>128165906</c:v>
                </c:pt>
                <c:pt idx="3">
                  <c:v>148485506</c:v>
                </c:pt>
                <c:pt idx="4">
                  <c:v>178278802</c:v>
                </c:pt>
                <c:pt idx="5">
                  <c:v>217186399</c:v>
                </c:pt>
                <c:pt idx="6">
                  <c:v>239842830</c:v>
                </c:pt>
              </c:numCache>
            </c:numRef>
          </c:val>
          <c:extLst xmlns:c16r2="http://schemas.microsoft.com/office/drawing/2015/06/chart">
            <c:ext xmlns:c16="http://schemas.microsoft.com/office/drawing/2014/chart" uri="{C3380CC4-5D6E-409C-BE32-E72D297353CC}">
              <c16:uniqueId val="{00000000-55EA-42CB-91EB-E5D253E1356A}"/>
            </c:ext>
          </c:extLst>
        </c:ser>
        <c:ser>
          <c:idx val="1"/>
          <c:order val="1"/>
          <c:tx>
            <c:strRef>
              <c:f>'6 year review'!$A$9</c:f>
              <c:strCache>
                <c:ptCount val="1"/>
                <c:pt idx="0">
                  <c:v>Operational Cost</c:v>
                </c:pt>
              </c:strCache>
            </c:strRef>
          </c:tx>
          <c:spPr>
            <a:solidFill>
              <a:schemeClr val="accent2"/>
            </a:solidFill>
            <a:ln>
              <a:noFill/>
            </a:ln>
            <a:effectLst/>
            <a:sp3d/>
          </c:spPr>
          <c:cat>
            <c:strRef>
              <c:f>'6 year review'!$B$2:$H$2</c:f>
              <c:strCache>
                <c:ptCount val="7"/>
                <c:pt idx="0">
                  <c:v>2010</c:v>
                </c:pt>
                <c:pt idx="1">
                  <c:v>2011</c:v>
                </c:pt>
                <c:pt idx="2">
                  <c:v>2012</c:v>
                </c:pt>
                <c:pt idx="3">
                  <c:v>2013</c:v>
                </c:pt>
                <c:pt idx="4">
                  <c:v>2014</c:v>
                </c:pt>
                <c:pt idx="5">
                  <c:v>2015 </c:v>
                </c:pt>
                <c:pt idx="6">
                  <c:v>2016 </c:v>
                </c:pt>
              </c:strCache>
            </c:strRef>
          </c:cat>
          <c:val>
            <c:numRef>
              <c:f>'6 year review'!$B$9:$H$9</c:f>
              <c:numCache>
                <c:formatCode>_(* #,##0_);_(* \(#,##0\);_(* "-"??_);_(@_)</c:formatCode>
                <c:ptCount val="7"/>
                <c:pt idx="0">
                  <c:v>51137770</c:v>
                </c:pt>
                <c:pt idx="1">
                  <c:v>50399131</c:v>
                </c:pt>
                <c:pt idx="2">
                  <c:v>57186371</c:v>
                </c:pt>
                <c:pt idx="3">
                  <c:v>75620001</c:v>
                </c:pt>
                <c:pt idx="4">
                  <c:v>67680597</c:v>
                </c:pt>
                <c:pt idx="5">
                  <c:v>61327189</c:v>
                </c:pt>
                <c:pt idx="6">
                  <c:v>68467977</c:v>
                </c:pt>
              </c:numCache>
            </c:numRef>
          </c:val>
          <c:extLst xmlns:c16r2="http://schemas.microsoft.com/office/drawing/2015/06/chart">
            <c:ext xmlns:c16="http://schemas.microsoft.com/office/drawing/2014/chart" uri="{C3380CC4-5D6E-409C-BE32-E72D297353CC}">
              <c16:uniqueId val="{00000001-55EA-42CB-91EB-E5D253E1356A}"/>
            </c:ext>
          </c:extLst>
        </c:ser>
        <c:ser>
          <c:idx val="2"/>
          <c:order val="2"/>
          <c:tx>
            <c:strRef>
              <c:f>'6 year review'!$A$10</c:f>
              <c:strCache>
                <c:ptCount val="1"/>
                <c:pt idx="0">
                  <c:v>Total Expenditure</c:v>
                </c:pt>
              </c:strCache>
            </c:strRef>
          </c:tx>
          <c:spPr>
            <a:solidFill>
              <a:schemeClr val="accent3"/>
            </a:solidFill>
            <a:ln>
              <a:noFill/>
            </a:ln>
            <a:effectLst/>
            <a:sp3d/>
          </c:spPr>
          <c:cat>
            <c:strRef>
              <c:f>'6 year review'!$B$2:$H$2</c:f>
              <c:strCache>
                <c:ptCount val="7"/>
                <c:pt idx="0">
                  <c:v>2010</c:v>
                </c:pt>
                <c:pt idx="1">
                  <c:v>2011</c:v>
                </c:pt>
                <c:pt idx="2">
                  <c:v>2012</c:v>
                </c:pt>
                <c:pt idx="3">
                  <c:v>2013</c:v>
                </c:pt>
                <c:pt idx="4">
                  <c:v>2014</c:v>
                </c:pt>
                <c:pt idx="5">
                  <c:v>2015 </c:v>
                </c:pt>
                <c:pt idx="6">
                  <c:v>2016 </c:v>
                </c:pt>
              </c:strCache>
            </c:strRef>
          </c:cat>
          <c:val>
            <c:numRef>
              <c:f>'6 year review'!$B$10:$H$10</c:f>
              <c:numCache>
                <c:formatCode>_(* #,##0_);_(* \(#,##0\);_(* "-"??_);_(@_)</c:formatCode>
                <c:ptCount val="7"/>
                <c:pt idx="0">
                  <c:v>151389882</c:v>
                </c:pt>
                <c:pt idx="1">
                  <c:v>157224803</c:v>
                </c:pt>
                <c:pt idx="2">
                  <c:v>185352277</c:v>
                </c:pt>
                <c:pt idx="3">
                  <c:v>224105507</c:v>
                </c:pt>
                <c:pt idx="4">
                  <c:v>245959399</c:v>
                </c:pt>
                <c:pt idx="5">
                  <c:v>278513588</c:v>
                </c:pt>
                <c:pt idx="6">
                  <c:v>308310807</c:v>
                </c:pt>
              </c:numCache>
            </c:numRef>
          </c:val>
          <c:extLst xmlns:c16r2="http://schemas.microsoft.com/office/drawing/2015/06/chart">
            <c:ext xmlns:c16="http://schemas.microsoft.com/office/drawing/2014/chart" uri="{C3380CC4-5D6E-409C-BE32-E72D297353CC}">
              <c16:uniqueId val="{00000002-55EA-42CB-91EB-E5D253E1356A}"/>
            </c:ext>
          </c:extLst>
        </c:ser>
        <c:dLbls/>
        <c:shape val="box"/>
        <c:axId val="65858560"/>
        <c:axId val="65745664"/>
        <c:axId val="0"/>
      </c:bar3DChart>
      <c:catAx>
        <c:axId val="65858560"/>
        <c:scaling>
          <c:orientation val="minMax"/>
        </c:scaling>
        <c:axPos val="b"/>
        <c:numFmt formatCode="General" sourceLinked="0"/>
        <c:maj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5745664"/>
        <c:crosses val="autoZero"/>
        <c:auto val="1"/>
        <c:lblAlgn val="ctr"/>
        <c:lblOffset val="100"/>
      </c:catAx>
      <c:valAx>
        <c:axId val="6574566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t>Rands</a:t>
                </a:r>
              </a:p>
            </c:rich>
          </c:tx>
          <c:spPr>
            <a:noFill/>
            <a:ln>
              <a:noFill/>
            </a:ln>
            <a:effectLst/>
          </c:spPr>
        </c:title>
        <c:numFmt formatCode="_(* #,##0_);_(* \(#,##0\);_(* &quot;-&quot;??_);_(@_)" sourceLinked="1"/>
        <c:maj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58585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sz="1400" b="1"/>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17D9C8-B87C-4727-9FCB-8C2A6F9536C2}" type="doc">
      <dgm:prSet loTypeId="urn:microsoft.com/office/officeart/2005/8/layout/cycle4#1" loCatId="relationship" qsTypeId="urn:microsoft.com/office/officeart/2005/8/quickstyle/simple3" qsCatId="simple" csTypeId="urn:microsoft.com/office/officeart/2005/8/colors/colorful1#1" csCatId="colorful" phldr="1"/>
      <dgm:spPr/>
      <dgm:t>
        <a:bodyPr/>
        <a:lstStyle/>
        <a:p>
          <a:endParaRPr lang="en-US"/>
        </a:p>
      </dgm:t>
    </dgm:pt>
    <dgm:pt modelId="{C6D367FB-FE0C-43AC-AF37-236C96950CA8}">
      <dgm:prSet phldrT="[Text]"/>
      <dgm:spPr/>
      <dgm:t>
        <a:bodyPr/>
        <a:lstStyle/>
        <a:p>
          <a:r>
            <a:rPr lang="en-GB" b="1" dirty="0">
              <a:latin typeface="Arial" panose="020B0604020202020204" pitchFamily="34" charset="0"/>
              <a:cs typeface="Arial" panose="020B0604020202020204" pitchFamily="34" charset="0"/>
            </a:rPr>
            <a:t>To ensure an optimally capacitated institution</a:t>
          </a:r>
          <a:endParaRPr lang="en-US" b="1" dirty="0">
            <a:latin typeface="Arial" panose="020B0604020202020204" pitchFamily="34" charset="0"/>
            <a:cs typeface="Arial" panose="020B0604020202020204" pitchFamily="34" charset="0"/>
          </a:endParaRPr>
        </a:p>
      </dgm:t>
    </dgm:pt>
    <dgm:pt modelId="{3AF2C89E-319C-4923-8C23-3F1FFBA58D32}" type="parTrans" cxnId="{D2869431-F008-4BEF-8311-9FC94563A9C0}">
      <dgm:prSet/>
      <dgm:spPr/>
      <dgm:t>
        <a:bodyPr/>
        <a:lstStyle/>
        <a:p>
          <a:endParaRPr lang="en-US" b="1"/>
        </a:p>
      </dgm:t>
    </dgm:pt>
    <dgm:pt modelId="{368DCBA8-BBC9-4357-A4F0-C44173015207}" type="sibTrans" cxnId="{D2869431-F008-4BEF-8311-9FC94563A9C0}">
      <dgm:prSet/>
      <dgm:spPr/>
      <dgm:t>
        <a:bodyPr/>
        <a:lstStyle/>
        <a:p>
          <a:endParaRPr lang="en-US" b="1"/>
        </a:p>
      </dgm:t>
    </dgm:pt>
    <dgm:pt modelId="{7977F248-6E3F-49AB-9B15-7323D9E20BE3}">
      <dgm:prSet phldrT="[Text]"/>
      <dgm:spPr/>
      <dgm:t>
        <a:bodyPr/>
        <a:lstStyle/>
        <a:p>
          <a:r>
            <a:rPr lang="en-GB" b="1" dirty="0">
              <a:latin typeface="Arial" panose="020B0604020202020204" pitchFamily="34" charset="0"/>
              <a:cs typeface="Arial" panose="020B0604020202020204" pitchFamily="34" charset="0"/>
            </a:rPr>
            <a:t>To develop, maintain and administer compulsory specifications and technical regulations</a:t>
          </a:r>
          <a:endParaRPr lang="en-US" b="1" dirty="0">
            <a:latin typeface="Arial" panose="020B0604020202020204" pitchFamily="34" charset="0"/>
            <a:cs typeface="Arial" panose="020B0604020202020204" pitchFamily="34" charset="0"/>
          </a:endParaRPr>
        </a:p>
      </dgm:t>
    </dgm:pt>
    <dgm:pt modelId="{15632CDE-70F3-49A4-9260-E01161FAFCBA}" type="parTrans" cxnId="{B4CD7F2F-D868-4447-98BD-8996C139C586}">
      <dgm:prSet/>
      <dgm:spPr/>
      <dgm:t>
        <a:bodyPr/>
        <a:lstStyle/>
        <a:p>
          <a:endParaRPr lang="en-US" b="1"/>
        </a:p>
      </dgm:t>
    </dgm:pt>
    <dgm:pt modelId="{ECDB10F4-D878-4FC4-871C-C04B5181C7FB}" type="sibTrans" cxnId="{B4CD7F2F-D868-4447-98BD-8996C139C586}">
      <dgm:prSet/>
      <dgm:spPr/>
      <dgm:t>
        <a:bodyPr/>
        <a:lstStyle/>
        <a:p>
          <a:endParaRPr lang="en-US" b="1"/>
        </a:p>
      </dgm:t>
    </dgm:pt>
    <dgm:pt modelId="{C455446F-D2F1-49EA-9481-6998BAD6910C}">
      <dgm:prSet phldrT="[Text]"/>
      <dgm:spPr/>
      <dgm:t>
        <a:bodyPr/>
        <a:lstStyle/>
        <a:p>
          <a:r>
            <a:rPr lang="en-GB" b="1" dirty="0">
              <a:latin typeface="Arial" panose="020B0604020202020204" pitchFamily="34" charset="0"/>
              <a:cs typeface="Arial" panose="020B0604020202020204" pitchFamily="34" charset="0"/>
            </a:rPr>
            <a:t>To maximise compliance with all specifications and technical regulations</a:t>
          </a:r>
          <a:endParaRPr lang="en-US" b="1" dirty="0">
            <a:latin typeface="Arial" panose="020B0604020202020204" pitchFamily="34" charset="0"/>
            <a:cs typeface="Arial" panose="020B0604020202020204" pitchFamily="34" charset="0"/>
          </a:endParaRPr>
        </a:p>
      </dgm:t>
    </dgm:pt>
    <dgm:pt modelId="{DD94815F-D763-4051-92AF-17315E7BBB57}" type="parTrans" cxnId="{6D29A7A3-F5EF-4DD4-B072-D7142697E3E2}">
      <dgm:prSet/>
      <dgm:spPr/>
      <dgm:t>
        <a:bodyPr/>
        <a:lstStyle/>
        <a:p>
          <a:endParaRPr lang="en-US" b="1"/>
        </a:p>
      </dgm:t>
    </dgm:pt>
    <dgm:pt modelId="{FA5E1089-05F1-4875-9EA4-AED34B554FDD}" type="sibTrans" cxnId="{6D29A7A3-F5EF-4DD4-B072-D7142697E3E2}">
      <dgm:prSet/>
      <dgm:spPr/>
      <dgm:t>
        <a:bodyPr/>
        <a:lstStyle/>
        <a:p>
          <a:endParaRPr lang="en-US" b="1"/>
        </a:p>
      </dgm:t>
    </dgm:pt>
    <dgm:pt modelId="{F4803C30-0B80-454C-9826-90473AB44AE4}">
      <dgm:prSet phldrT="[Text]"/>
      <dgm:spPr/>
      <dgm:t>
        <a:bodyPr/>
        <a:lstStyle/>
        <a:p>
          <a:r>
            <a:rPr lang="en-US" b="1" dirty="0">
              <a:latin typeface="Arial" panose="020B0604020202020204" pitchFamily="34" charset="0"/>
              <a:cs typeface="Arial" panose="020B0604020202020204" pitchFamily="34" charset="0"/>
            </a:rPr>
            <a:t>To inform and educate our stakeholders about the NRCS</a:t>
          </a:r>
        </a:p>
      </dgm:t>
    </dgm:pt>
    <dgm:pt modelId="{4A87E217-7E0C-4047-BEC2-1AF6D36B46BB}" type="parTrans" cxnId="{8A7902E6-3BBB-440A-A171-4D22CA20D89E}">
      <dgm:prSet/>
      <dgm:spPr/>
      <dgm:t>
        <a:bodyPr/>
        <a:lstStyle/>
        <a:p>
          <a:endParaRPr lang="en-US" b="1"/>
        </a:p>
      </dgm:t>
    </dgm:pt>
    <dgm:pt modelId="{7A48E1F8-B380-45AA-B72B-D00E0849C868}" type="sibTrans" cxnId="{8A7902E6-3BBB-440A-A171-4D22CA20D89E}">
      <dgm:prSet/>
      <dgm:spPr/>
      <dgm:t>
        <a:bodyPr/>
        <a:lstStyle/>
        <a:p>
          <a:endParaRPr lang="en-US" b="1"/>
        </a:p>
      </dgm:t>
    </dgm:pt>
    <dgm:pt modelId="{2B2ED90F-DFEE-4D1C-AE6A-D709AC565930}" type="pres">
      <dgm:prSet presAssocID="{FA17D9C8-B87C-4727-9FCB-8C2A6F9536C2}" presName="cycleMatrixDiagram" presStyleCnt="0">
        <dgm:presLayoutVars>
          <dgm:chMax val="1"/>
          <dgm:dir/>
          <dgm:animLvl val="lvl"/>
          <dgm:resizeHandles val="exact"/>
        </dgm:presLayoutVars>
      </dgm:prSet>
      <dgm:spPr/>
      <dgm:t>
        <a:bodyPr/>
        <a:lstStyle/>
        <a:p>
          <a:endParaRPr lang="en-US"/>
        </a:p>
      </dgm:t>
    </dgm:pt>
    <dgm:pt modelId="{2565FAB2-BB93-4849-81B2-3528EFC380FD}" type="pres">
      <dgm:prSet presAssocID="{FA17D9C8-B87C-4727-9FCB-8C2A6F9536C2}" presName="children" presStyleCnt="0"/>
      <dgm:spPr/>
      <dgm:t>
        <a:bodyPr/>
        <a:lstStyle/>
        <a:p>
          <a:endParaRPr lang="en-US"/>
        </a:p>
      </dgm:t>
    </dgm:pt>
    <dgm:pt modelId="{71A7E473-BEDA-45DE-9606-19CF45117848}" type="pres">
      <dgm:prSet presAssocID="{FA17D9C8-B87C-4727-9FCB-8C2A6F9536C2}" presName="childPlaceholder" presStyleCnt="0"/>
      <dgm:spPr/>
      <dgm:t>
        <a:bodyPr/>
        <a:lstStyle/>
        <a:p>
          <a:endParaRPr lang="en-US"/>
        </a:p>
      </dgm:t>
    </dgm:pt>
    <dgm:pt modelId="{F6C9CB8A-5BFE-40A7-9B32-545170515AE0}" type="pres">
      <dgm:prSet presAssocID="{FA17D9C8-B87C-4727-9FCB-8C2A6F9536C2}" presName="circle" presStyleCnt="0"/>
      <dgm:spPr/>
      <dgm:t>
        <a:bodyPr/>
        <a:lstStyle/>
        <a:p>
          <a:endParaRPr lang="en-US"/>
        </a:p>
      </dgm:t>
    </dgm:pt>
    <dgm:pt modelId="{4178C8D5-4A76-4B77-96C7-7888B847EEEB}" type="pres">
      <dgm:prSet presAssocID="{FA17D9C8-B87C-4727-9FCB-8C2A6F9536C2}" presName="quadrant1" presStyleLbl="node1" presStyleIdx="0" presStyleCnt="4">
        <dgm:presLayoutVars>
          <dgm:chMax val="1"/>
          <dgm:bulletEnabled val="1"/>
        </dgm:presLayoutVars>
      </dgm:prSet>
      <dgm:spPr/>
      <dgm:t>
        <a:bodyPr/>
        <a:lstStyle/>
        <a:p>
          <a:endParaRPr lang="en-US"/>
        </a:p>
      </dgm:t>
    </dgm:pt>
    <dgm:pt modelId="{9E7C9FF0-8230-43AA-8BA9-D0BBF7E6AF09}" type="pres">
      <dgm:prSet presAssocID="{FA17D9C8-B87C-4727-9FCB-8C2A6F9536C2}" presName="quadrant2" presStyleLbl="node1" presStyleIdx="1" presStyleCnt="4">
        <dgm:presLayoutVars>
          <dgm:chMax val="1"/>
          <dgm:bulletEnabled val="1"/>
        </dgm:presLayoutVars>
      </dgm:prSet>
      <dgm:spPr/>
      <dgm:t>
        <a:bodyPr/>
        <a:lstStyle/>
        <a:p>
          <a:endParaRPr lang="en-US"/>
        </a:p>
      </dgm:t>
    </dgm:pt>
    <dgm:pt modelId="{60E43F62-C939-4AF9-A2ED-1CAB5DDFB63B}" type="pres">
      <dgm:prSet presAssocID="{FA17D9C8-B87C-4727-9FCB-8C2A6F9536C2}" presName="quadrant3" presStyleLbl="node1" presStyleIdx="2" presStyleCnt="4">
        <dgm:presLayoutVars>
          <dgm:chMax val="1"/>
          <dgm:bulletEnabled val="1"/>
        </dgm:presLayoutVars>
      </dgm:prSet>
      <dgm:spPr/>
      <dgm:t>
        <a:bodyPr/>
        <a:lstStyle/>
        <a:p>
          <a:endParaRPr lang="en-US"/>
        </a:p>
      </dgm:t>
    </dgm:pt>
    <dgm:pt modelId="{B2A5DA28-28DD-4A40-98F1-ABEDBB4E75E4}" type="pres">
      <dgm:prSet presAssocID="{FA17D9C8-B87C-4727-9FCB-8C2A6F9536C2}" presName="quadrant4" presStyleLbl="node1" presStyleIdx="3" presStyleCnt="4">
        <dgm:presLayoutVars>
          <dgm:chMax val="1"/>
          <dgm:bulletEnabled val="1"/>
        </dgm:presLayoutVars>
      </dgm:prSet>
      <dgm:spPr/>
      <dgm:t>
        <a:bodyPr/>
        <a:lstStyle/>
        <a:p>
          <a:endParaRPr lang="en-US"/>
        </a:p>
      </dgm:t>
    </dgm:pt>
    <dgm:pt modelId="{5310FE9B-1CA0-4162-ACFD-9E6EA97C9460}" type="pres">
      <dgm:prSet presAssocID="{FA17D9C8-B87C-4727-9FCB-8C2A6F9536C2}" presName="quadrantPlaceholder" presStyleCnt="0"/>
      <dgm:spPr/>
      <dgm:t>
        <a:bodyPr/>
        <a:lstStyle/>
        <a:p>
          <a:endParaRPr lang="en-US"/>
        </a:p>
      </dgm:t>
    </dgm:pt>
    <dgm:pt modelId="{B98145C8-5ADA-4074-9C52-6A5B4CF7566F}" type="pres">
      <dgm:prSet presAssocID="{FA17D9C8-B87C-4727-9FCB-8C2A6F9536C2}" presName="center1" presStyleLbl="fgShp" presStyleIdx="0" presStyleCnt="2" custScaleX="96503" custScaleY="87121"/>
      <dgm:spPr/>
      <dgm:t>
        <a:bodyPr/>
        <a:lstStyle/>
        <a:p>
          <a:endParaRPr lang="en-US"/>
        </a:p>
      </dgm:t>
    </dgm:pt>
    <dgm:pt modelId="{2B5B5088-536A-40A2-BC9A-05EFD58AF0E5}" type="pres">
      <dgm:prSet presAssocID="{FA17D9C8-B87C-4727-9FCB-8C2A6F9536C2}" presName="center2" presStyleLbl="fgShp" presStyleIdx="1" presStyleCnt="2"/>
      <dgm:spPr/>
      <dgm:t>
        <a:bodyPr/>
        <a:lstStyle/>
        <a:p>
          <a:endParaRPr lang="en-US"/>
        </a:p>
      </dgm:t>
    </dgm:pt>
  </dgm:ptLst>
  <dgm:cxnLst>
    <dgm:cxn modelId="{37A1D653-26CC-420A-9938-C80B5D00F525}" type="presOf" srcId="{F4803C30-0B80-454C-9826-90473AB44AE4}" destId="{B2A5DA28-28DD-4A40-98F1-ABEDBB4E75E4}" srcOrd="0" destOrd="0" presId="urn:microsoft.com/office/officeart/2005/8/layout/cycle4#1"/>
    <dgm:cxn modelId="{8A00BED6-5EF6-42E0-89FB-B72016864177}" type="presOf" srcId="{C455446F-D2F1-49EA-9481-6998BAD6910C}" destId="{60E43F62-C939-4AF9-A2ED-1CAB5DDFB63B}" srcOrd="0" destOrd="0" presId="urn:microsoft.com/office/officeart/2005/8/layout/cycle4#1"/>
    <dgm:cxn modelId="{E1A83DBF-BCD7-487A-8E32-C9D9753043FF}" type="presOf" srcId="{FA17D9C8-B87C-4727-9FCB-8C2A6F9536C2}" destId="{2B2ED90F-DFEE-4D1C-AE6A-D709AC565930}" srcOrd="0" destOrd="0" presId="urn:microsoft.com/office/officeart/2005/8/layout/cycle4#1"/>
    <dgm:cxn modelId="{B4CD7F2F-D868-4447-98BD-8996C139C586}" srcId="{FA17D9C8-B87C-4727-9FCB-8C2A6F9536C2}" destId="{7977F248-6E3F-49AB-9B15-7323D9E20BE3}" srcOrd="1" destOrd="0" parTransId="{15632CDE-70F3-49A4-9260-E01161FAFCBA}" sibTransId="{ECDB10F4-D878-4FC4-871C-C04B5181C7FB}"/>
    <dgm:cxn modelId="{27EE032A-5EC7-48C0-9BEF-7BF90D480607}" type="presOf" srcId="{7977F248-6E3F-49AB-9B15-7323D9E20BE3}" destId="{9E7C9FF0-8230-43AA-8BA9-D0BBF7E6AF09}" srcOrd="0" destOrd="0" presId="urn:microsoft.com/office/officeart/2005/8/layout/cycle4#1"/>
    <dgm:cxn modelId="{D2869431-F008-4BEF-8311-9FC94563A9C0}" srcId="{FA17D9C8-B87C-4727-9FCB-8C2A6F9536C2}" destId="{C6D367FB-FE0C-43AC-AF37-236C96950CA8}" srcOrd="0" destOrd="0" parTransId="{3AF2C89E-319C-4923-8C23-3F1FFBA58D32}" sibTransId="{368DCBA8-BBC9-4357-A4F0-C44173015207}"/>
    <dgm:cxn modelId="{8A7902E6-3BBB-440A-A171-4D22CA20D89E}" srcId="{FA17D9C8-B87C-4727-9FCB-8C2A6F9536C2}" destId="{F4803C30-0B80-454C-9826-90473AB44AE4}" srcOrd="3" destOrd="0" parTransId="{4A87E217-7E0C-4047-BEC2-1AF6D36B46BB}" sibTransId="{7A48E1F8-B380-45AA-B72B-D00E0849C868}"/>
    <dgm:cxn modelId="{6D29A7A3-F5EF-4DD4-B072-D7142697E3E2}" srcId="{FA17D9C8-B87C-4727-9FCB-8C2A6F9536C2}" destId="{C455446F-D2F1-49EA-9481-6998BAD6910C}" srcOrd="2" destOrd="0" parTransId="{DD94815F-D763-4051-92AF-17315E7BBB57}" sibTransId="{FA5E1089-05F1-4875-9EA4-AED34B554FDD}"/>
    <dgm:cxn modelId="{F9ABAEB7-9949-4474-97FE-BD83190705BB}" type="presOf" srcId="{C6D367FB-FE0C-43AC-AF37-236C96950CA8}" destId="{4178C8D5-4A76-4B77-96C7-7888B847EEEB}" srcOrd="0" destOrd="0" presId="urn:microsoft.com/office/officeart/2005/8/layout/cycle4#1"/>
    <dgm:cxn modelId="{F178EFC3-71C2-47A1-AB22-9E6656AD9344}" type="presParOf" srcId="{2B2ED90F-DFEE-4D1C-AE6A-D709AC565930}" destId="{2565FAB2-BB93-4849-81B2-3528EFC380FD}" srcOrd="0" destOrd="0" presId="urn:microsoft.com/office/officeart/2005/8/layout/cycle4#1"/>
    <dgm:cxn modelId="{C2C4DB04-74A4-4DE4-A73A-07D85CACB2E2}" type="presParOf" srcId="{2565FAB2-BB93-4849-81B2-3528EFC380FD}" destId="{71A7E473-BEDA-45DE-9606-19CF45117848}" srcOrd="0" destOrd="0" presId="urn:microsoft.com/office/officeart/2005/8/layout/cycle4#1"/>
    <dgm:cxn modelId="{B014EBE0-7A41-4080-BCAA-D89CF084F3F0}" type="presParOf" srcId="{2B2ED90F-DFEE-4D1C-AE6A-D709AC565930}" destId="{F6C9CB8A-5BFE-40A7-9B32-545170515AE0}" srcOrd="1" destOrd="0" presId="urn:microsoft.com/office/officeart/2005/8/layout/cycle4#1"/>
    <dgm:cxn modelId="{5DBA3590-E7D1-46D7-8B85-7556008E762F}" type="presParOf" srcId="{F6C9CB8A-5BFE-40A7-9B32-545170515AE0}" destId="{4178C8D5-4A76-4B77-96C7-7888B847EEEB}" srcOrd="0" destOrd="0" presId="urn:microsoft.com/office/officeart/2005/8/layout/cycle4#1"/>
    <dgm:cxn modelId="{4CDDC81F-D93A-4BCC-B45D-8E62A7E76751}" type="presParOf" srcId="{F6C9CB8A-5BFE-40A7-9B32-545170515AE0}" destId="{9E7C9FF0-8230-43AA-8BA9-D0BBF7E6AF09}" srcOrd="1" destOrd="0" presId="urn:microsoft.com/office/officeart/2005/8/layout/cycle4#1"/>
    <dgm:cxn modelId="{083705BD-05BF-4125-80D7-CDDD6729FB53}" type="presParOf" srcId="{F6C9CB8A-5BFE-40A7-9B32-545170515AE0}" destId="{60E43F62-C939-4AF9-A2ED-1CAB5DDFB63B}" srcOrd="2" destOrd="0" presId="urn:microsoft.com/office/officeart/2005/8/layout/cycle4#1"/>
    <dgm:cxn modelId="{CB18B88F-AD12-4AD4-BF7E-6809A044C3F3}" type="presParOf" srcId="{F6C9CB8A-5BFE-40A7-9B32-545170515AE0}" destId="{B2A5DA28-28DD-4A40-98F1-ABEDBB4E75E4}" srcOrd="3" destOrd="0" presId="urn:microsoft.com/office/officeart/2005/8/layout/cycle4#1"/>
    <dgm:cxn modelId="{7B8D2B0D-2E73-43CC-86DB-D76BEE7FE7F6}" type="presParOf" srcId="{F6C9CB8A-5BFE-40A7-9B32-545170515AE0}" destId="{5310FE9B-1CA0-4162-ACFD-9E6EA97C9460}" srcOrd="4" destOrd="0" presId="urn:microsoft.com/office/officeart/2005/8/layout/cycle4#1"/>
    <dgm:cxn modelId="{84176FDB-9F14-4250-A122-D507060E2A54}" type="presParOf" srcId="{2B2ED90F-DFEE-4D1C-AE6A-D709AC565930}" destId="{B98145C8-5ADA-4074-9C52-6A5B4CF7566F}" srcOrd="2" destOrd="0" presId="urn:microsoft.com/office/officeart/2005/8/layout/cycle4#1"/>
    <dgm:cxn modelId="{8DAE8A86-A526-4307-BFFB-7E74F183857B}" type="presParOf" srcId="{2B2ED90F-DFEE-4D1C-AE6A-D709AC565930}" destId="{2B5B5088-536A-40A2-BC9A-05EFD58AF0E5}" srcOrd="3" destOrd="0" presId="urn:microsoft.com/office/officeart/2005/8/layout/cycle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2D56B8-66ED-4DC4-972E-A9FBF2221386}" type="doc">
      <dgm:prSet loTypeId="urn:microsoft.com/office/officeart/2009/layout/ReverseList" loCatId="relationship" qsTypeId="urn:microsoft.com/office/officeart/2005/8/quickstyle/simple3" qsCatId="simple" csTypeId="urn:microsoft.com/office/officeart/2005/8/colors/colorful1#2" csCatId="colorful" phldr="1"/>
      <dgm:spPr/>
      <dgm:t>
        <a:bodyPr/>
        <a:lstStyle/>
        <a:p>
          <a:endParaRPr lang="en-US"/>
        </a:p>
      </dgm:t>
    </dgm:pt>
    <dgm:pt modelId="{7F438693-0B1A-4095-885A-6A9CCCE72159}">
      <dgm:prSet phldrT="[Text]" custT="1"/>
      <dgm:spPr/>
      <dgm:t>
        <a:bodyPr/>
        <a:lstStyle/>
        <a:p>
          <a:r>
            <a:rPr lang="en-US" sz="1800" b="1" dirty="0" smtClean="0"/>
            <a:t>Mission</a:t>
          </a:r>
          <a:endParaRPr lang="en-US" sz="1800" b="1" dirty="0"/>
        </a:p>
      </dgm:t>
    </dgm:pt>
    <dgm:pt modelId="{3A5C8F2F-4A16-4986-ABC2-1535CF18FED9}" type="parTrans" cxnId="{4C1EA02D-F7D0-4ADC-B04C-8B239A55C40D}">
      <dgm:prSet/>
      <dgm:spPr/>
      <dgm:t>
        <a:bodyPr/>
        <a:lstStyle/>
        <a:p>
          <a:endParaRPr lang="en-US" sz="1400" b="0"/>
        </a:p>
      </dgm:t>
    </dgm:pt>
    <dgm:pt modelId="{2875B189-A769-4DF6-BE19-E9F50DD95B1A}" type="sibTrans" cxnId="{4C1EA02D-F7D0-4ADC-B04C-8B239A55C40D}">
      <dgm:prSet/>
      <dgm:spPr/>
      <dgm:t>
        <a:bodyPr/>
        <a:lstStyle/>
        <a:p>
          <a:endParaRPr lang="en-US" sz="1400" b="0"/>
        </a:p>
      </dgm:t>
    </dgm:pt>
    <dgm:pt modelId="{E5A1D6F3-8D36-4D30-A9BD-D829763B660D}">
      <dgm:prSet phldrT="[Text]" custT="1"/>
      <dgm:spPr/>
      <dgm:t>
        <a:bodyPr/>
        <a:lstStyle/>
        <a:p>
          <a:r>
            <a:rPr lang="en-US" sz="1800" b="1" dirty="0" smtClean="0"/>
            <a:t>Vision</a:t>
          </a:r>
          <a:endParaRPr lang="en-US" sz="1800" b="1" dirty="0"/>
        </a:p>
      </dgm:t>
    </dgm:pt>
    <dgm:pt modelId="{5EEAED2D-0595-4787-8E13-A73F57E64C18}" type="parTrans" cxnId="{51EC1733-757A-4C82-A3E1-D33D28636CB0}">
      <dgm:prSet/>
      <dgm:spPr/>
      <dgm:t>
        <a:bodyPr/>
        <a:lstStyle/>
        <a:p>
          <a:endParaRPr lang="en-US" sz="1400" b="0"/>
        </a:p>
      </dgm:t>
    </dgm:pt>
    <dgm:pt modelId="{DBFA96A2-ADEE-4251-8CA7-61FE98FC3A06}" type="sibTrans" cxnId="{51EC1733-757A-4C82-A3E1-D33D28636CB0}">
      <dgm:prSet/>
      <dgm:spPr/>
      <dgm:t>
        <a:bodyPr/>
        <a:lstStyle/>
        <a:p>
          <a:endParaRPr lang="en-US" sz="1400" b="0"/>
        </a:p>
      </dgm:t>
    </dgm:pt>
    <dgm:pt modelId="{99B353B9-0962-4444-BC4C-6470725E48A1}">
      <dgm:prSet phldrT="[Text]" custT="1"/>
      <dgm:spPr/>
      <dgm:t>
        <a:bodyPr/>
        <a:lstStyle/>
        <a:p>
          <a:r>
            <a:rPr lang="en-US" sz="1400" b="0" dirty="0" smtClean="0"/>
            <a:t>A credible and respected regulator for the protection of the public, the economy and the environment</a:t>
          </a:r>
          <a:endParaRPr lang="en-US" sz="1400" b="0" dirty="0"/>
        </a:p>
      </dgm:t>
    </dgm:pt>
    <dgm:pt modelId="{49E14F3F-EFF8-4561-9FD5-9A9958FF1A75}" type="parTrans" cxnId="{A945195C-010C-49A5-B3FD-1863AD0F5D1C}">
      <dgm:prSet/>
      <dgm:spPr/>
      <dgm:t>
        <a:bodyPr/>
        <a:lstStyle/>
        <a:p>
          <a:endParaRPr lang="en-US" sz="1400" b="0"/>
        </a:p>
      </dgm:t>
    </dgm:pt>
    <dgm:pt modelId="{AAAB3F19-1DC4-4A14-AAD9-1DD6BAA99BBB}" type="sibTrans" cxnId="{A945195C-010C-49A5-B3FD-1863AD0F5D1C}">
      <dgm:prSet/>
      <dgm:spPr/>
      <dgm:t>
        <a:bodyPr/>
        <a:lstStyle/>
        <a:p>
          <a:endParaRPr lang="en-US" sz="1400" b="0"/>
        </a:p>
      </dgm:t>
    </dgm:pt>
    <dgm:pt modelId="{1DC7F2D1-F0E5-492D-8A0A-C091E61F20F8}">
      <dgm:prSet phldrT="[Text]" custT="1"/>
      <dgm:spPr/>
      <dgm:t>
        <a:bodyPr/>
        <a:lstStyle/>
        <a:p>
          <a:r>
            <a:rPr lang="en-ZA" sz="1400" b="0" dirty="0" smtClean="0"/>
            <a:t>To develop compulsory specifications and technical regulations, and maximise compliance of regulated products and services</a:t>
          </a:r>
          <a:endParaRPr lang="en-US" sz="1400" b="0" dirty="0" smtClean="0"/>
        </a:p>
      </dgm:t>
    </dgm:pt>
    <dgm:pt modelId="{4F987814-D6F2-499B-BAD3-1F2F31B18AA4}" type="sibTrans" cxnId="{73164F99-057C-48C5-B5EA-95077B7BE838}">
      <dgm:prSet/>
      <dgm:spPr/>
      <dgm:t>
        <a:bodyPr/>
        <a:lstStyle/>
        <a:p>
          <a:endParaRPr lang="en-US" sz="1400" b="0"/>
        </a:p>
      </dgm:t>
    </dgm:pt>
    <dgm:pt modelId="{52E7FB47-D198-44CB-BD01-5856CE5DA996}" type="parTrans" cxnId="{73164F99-057C-48C5-B5EA-95077B7BE838}">
      <dgm:prSet/>
      <dgm:spPr/>
      <dgm:t>
        <a:bodyPr/>
        <a:lstStyle/>
        <a:p>
          <a:endParaRPr lang="en-US" sz="1400" b="0"/>
        </a:p>
      </dgm:t>
    </dgm:pt>
    <dgm:pt modelId="{C2308E93-7358-4288-9C79-7201A4C925E0}" type="pres">
      <dgm:prSet presAssocID="{C82D56B8-66ED-4DC4-972E-A9FBF2221386}" presName="Name0" presStyleCnt="0">
        <dgm:presLayoutVars>
          <dgm:chMax val="2"/>
          <dgm:chPref val="2"/>
          <dgm:animLvl val="lvl"/>
        </dgm:presLayoutVars>
      </dgm:prSet>
      <dgm:spPr/>
      <dgm:t>
        <a:bodyPr/>
        <a:lstStyle/>
        <a:p>
          <a:endParaRPr lang="en-US"/>
        </a:p>
      </dgm:t>
    </dgm:pt>
    <dgm:pt modelId="{9AEA75F0-04B7-4C24-8C6B-1EEAEA357B78}" type="pres">
      <dgm:prSet presAssocID="{C82D56B8-66ED-4DC4-972E-A9FBF2221386}" presName="LeftText" presStyleLbl="revTx" presStyleIdx="0" presStyleCnt="0">
        <dgm:presLayoutVars>
          <dgm:bulletEnabled val="1"/>
        </dgm:presLayoutVars>
      </dgm:prSet>
      <dgm:spPr/>
      <dgm:t>
        <a:bodyPr/>
        <a:lstStyle/>
        <a:p>
          <a:endParaRPr lang="en-US"/>
        </a:p>
      </dgm:t>
    </dgm:pt>
    <dgm:pt modelId="{B7DB18C5-9E2C-4F93-9577-4E3C5B12968C}" type="pres">
      <dgm:prSet presAssocID="{C82D56B8-66ED-4DC4-972E-A9FBF2221386}" presName="LeftNode" presStyleLbl="bgImgPlace1" presStyleIdx="0" presStyleCnt="2">
        <dgm:presLayoutVars>
          <dgm:chMax val="2"/>
          <dgm:chPref val="2"/>
        </dgm:presLayoutVars>
      </dgm:prSet>
      <dgm:spPr/>
      <dgm:t>
        <a:bodyPr/>
        <a:lstStyle/>
        <a:p>
          <a:endParaRPr lang="en-US"/>
        </a:p>
      </dgm:t>
    </dgm:pt>
    <dgm:pt modelId="{1C2F3DBE-1DA9-4287-A474-2B939EEE4F86}" type="pres">
      <dgm:prSet presAssocID="{C82D56B8-66ED-4DC4-972E-A9FBF2221386}" presName="RightText" presStyleLbl="revTx" presStyleIdx="0" presStyleCnt="0">
        <dgm:presLayoutVars>
          <dgm:bulletEnabled val="1"/>
        </dgm:presLayoutVars>
      </dgm:prSet>
      <dgm:spPr/>
      <dgm:t>
        <a:bodyPr/>
        <a:lstStyle/>
        <a:p>
          <a:endParaRPr lang="en-US"/>
        </a:p>
      </dgm:t>
    </dgm:pt>
    <dgm:pt modelId="{E9D9150D-13F7-4C39-A23F-FEED9BF787E3}" type="pres">
      <dgm:prSet presAssocID="{C82D56B8-66ED-4DC4-972E-A9FBF2221386}" presName="RightNode" presStyleLbl="bgImgPlace1" presStyleIdx="1" presStyleCnt="2">
        <dgm:presLayoutVars>
          <dgm:chMax val="0"/>
          <dgm:chPref val="0"/>
        </dgm:presLayoutVars>
      </dgm:prSet>
      <dgm:spPr/>
      <dgm:t>
        <a:bodyPr/>
        <a:lstStyle/>
        <a:p>
          <a:endParaRPr lang="en-US"/>
        </a:p>
      </dgm:t>
    </dgm:pt>
    <dgm:pt modelId="{AFB9DBBB-0838-4616-81D8-2803BC47D729}" type="pres">
      <dgm:prSet presAssocID="{C82D56B8-66ED-4DC4-972E-A9FBF2221386}" presName="TopArrow" presStyleLbl="node1" presStyleIdx="0" presStyleCnt="2"/>
      <dgm:spPr/>
    </dgm:pt>
    <dgm:pt modelId="{76249BD2-8E11-470A-8EB7-99E3C222E566}" type="pres">
      <dgm:prSet presAssocID="{C82D56B8-66ED-4DC4-972E-A9FBF2221386}" presName="BottomArrow" presStyleLbl="node1" presStyleIdx="1" presStyleCnt="2"/>
      <dgm:spPr/>
    </dgm:pt>
  </dgm:ptLst>
  <dgm:cxnLst>
    <dgm:cxn modelId="{DBBBA700-F818-4C00-9D7B-9A9794D46FFB}" type="presOf" srcId="{99B353B9-0962-4444-BC4C-6470725E48A1}" destId="{E9D9150D-13F7-4C39-A23F-FEED9BF787E3}" srcOrd="1" destOrd="1" presId="urn:microsoft.com/office/officeart/2009/layout/ReverseList"/>
    <dgm:cxn modelId="{2E59537D-0B92-4DE1-B66C-15777981F592}" type="presOf" srcId="{7F438693-0B1A-4095-885A-6A9CCCE72159}" destId="{B7DB18C5-9E2C-4F93-9577-4E3C5B12968C}" srcOrd="1" destOrd="0" presId="urn:microsoft.com/office/officeart/2009/layout/ReverseList"/>
    <dgm:cxn modelId="{8B93E9CF-FB34-47B7-952F-8A065169B5B4}" type="presOf" srcId="{E5A1D6F3-8D36-4D30-A9BD-D829763B660D}" destId="{E9D9150D-13F7-4C39-A23F-FEED9BF787E3}" srcOrd="1" destOrd="0" presId="urn:microsoft.com/office/officeart/2009/layout/ReverseList"/>
    <dgm:cxn modelId="{C9D6AF27-54E8-4646-A30C-F4AA860AA722}" type="presOf" srcId="{E5A1D6F3-8D36-4D30-A9BD-D829763B660D}" destId="{1C2F3DBE-1DA9-4287-A474-2B939EEE4F86}" srcOrd="0" destOrd="0" presId="urn:microsoft.com/office/officeart/2009/layout/ReverseList"/>
    <dgm:cxn modelId="{DF0DB35D-D554-4174-93BB-0FBD1902A115}" type="presOf" srcId="{C82D56B8-66ED-4DC4-972E-A9FBF2221386}" destId="{C2308E93-7358-4288-9C79-7201A4C925E0}" srcOrd="0" destOrd="0" presId="urn:microsoft.com/office/officeart/2009/layout/ReverseList"/>
    <dgm:cxn modelId="{1FBB5DF8-C400-47CC-9C1A-C5749DB2008B}" type="presOf" srcId="{1DC7F2D1-F0E5-492D-8A0A-C091E61F20F8}" destId="{9AEA75F0-04B7-4C24-8C6B-1EEAEA357B78}" srcOrd="0" destOrd="1" presId="urn:microsoft.com/office/officeart/2009/layout/ReverseList"/>
    <dgm:cxn modelId="{2C0F2058-2AD2-4AE0-9E8C-C79A816AC577}" type="presOf" srcId="{99B353B9-0962-4444-BC4C-6470725E48A1}" destId="{1C2F3DBE-1DA9-4287-A474-2B939EEE4F86}" srcOrd="0" destOrd="1" presId="urn:microsoft.com/office/officeart/2009/layout/ReverseList"/>
    <dgm:cxn modelId="{73164F99-057C-48C5-B5EA-95077B7BE838}" srcId="{7F438693-0B1A-4095-885A-6A9CCCE72159}" destId="{1DC7F2D1-F0E5-492D-8A0A-C091E61F20F8}" srcOrd="0" destOrd="0" parTransId="{52E7FB47-D198-44CB-BD01-5856CE5DA996}" sibTransId="{4F987814-D6F2-499B-BAD3-1F2F31B18AA4}"/>
    <dgm:cxn modelId="{51EC1733-757A-4C82-A3E1-D33D28636CB0}" srcId="{C82D56B8-66ED-4DC4-972E-A9FBF2221386}" destId="{E5A1D6F3-8D36-4D30-A9BD-D829763B660D}" srcOrd="1" destOrd="0" parTransId="{5EEAED2D-0595-4787-8E13-A73F57E64C18}" sibTransId="{DBFA96A2-ADEE-4251-8CA7-61FE98FC3A06}"/>
    <dgm:cxn modelId="{A945195C-010C-49A5-B3FD-1863AD0F5D1C}" srcId="{E5A1D6F3-8D36-4D30-A9BD-D829763B660D}" destId="{99B353B9-0962-4444-BC4C-6470725E48A1}" srcOrd="0" destOrd="0" parTransId="{49E14F3F-EFF8-4561-9FD5-9A9958FF1A75}" sibTransId="{AAAB3F19-1DC4-4A14-AAD9-1DD6BAA99BBB}"/>
    <dgm:cxn modelId="{4C1EA02D-F7D0-4ADC-B04C-8B239A55C40D}" srcId="{C82D56B8-66ED-4DC4-972E-A9FBF2221386}" destId="{7F438693-0B1A-4095-885A-6A9CCCE72159}" srcOrd="0" destOrd="0" parTransId="{3A5C8F2F-4A16-4986-ABC2-1535CF18FED9}" sibTransId="{2875B189-A769-4DF6-BE19-E9F50DD95B1A}"/>
    <dgm:cxn modelId="{C1B21C15-7264-4150-B2AF-22D49D6A5CF1}" type="presOf" srcId="{7F438693-0B1A-4095-885A-6A9CCCE72159}" destId="{9AEA75F0-04B7-4C24-8C6B-1EEAEA357B78}" srcOrd="0" destOrd="0" presId="urn:microsoft.com/office/officeart/2009/layout/ReverseList"/>
    <dgm:cxn modelId="{1A0FF060-FFC1-4BF5-921A-9F03E03A00CA}" type="presOf" srcId="{1DC7F2D1-F0E5-492D-8A0A-C091E61F20F8}" destId="{B7DB18C5-9E2C-4F93-9577-4E3C5B12968C}" srcOrd="1" destOrd="1" presId="urn:microsoft.com/office/officeart/2009/layout/ReverseList"/>
    <dgm:cxn modelId="{2484AF23-BF69-493B-A19F-884E333FD0C9}" type="presParOf" srcId="{C2308E93-7358-4288-9C79-7201A4C925E0}" destId="{9AEA75F0-04B7-4C24-8C6B-1EEAEA357B78}" srcOrd="0" destOrd="0" presId="urn:microsoft.com/office/officeart/2009/layout/ReverseList"/>
    <dgm:cxn modelId="{1F22D329-1C33-4963-9EA9-68B68DCC35B1}" type="presParOf" srcId="{C2308E93-7358-4288-9C79-7201A4C925E0}" destId="{B7DB18C5-9E2C-4F93-9577-4E3C5B12968C}" srcOrd="1" destOrd="0" presId="urn:microsoft.com/office/officeart/2009/layout/ReverseList"/>
    <dgm:cxn modelId="{2D04E3F2-0FB1-428B-A848-22A99661DB4D}" type="presParOf" srcId="{C2308E93-7358-4288-9C79-7201A4C925E0}" destId="{1C2F3DBE-1DA9-4287-A474-2B939EEE4F86}" srcOrd="2" destOrd="0" presId="urn:microsoft.com/office/officeart/2009/layout/ReverseList"/>
    <dgm:cxn modelId="{7D744417-B441-44AA-AE6D-B2A2E1889460}" type="presParOf" srcId="{C2308E93-7358-4288-9C79-7201A4C925E0}" destId="{E9D9150D-13F7-4C39-A23F-FEED9BF787E3}" srcOrd="3" destOrd="0" presId="urn:microsoft.com/office/officeart/2009/layout/ReverseList"/>
    <dgm:cxn modelId="{F7881E31-2DBD-4D5E-8D55-042F309AEECE}" type="presParOf" srcId="{C2308E93-7358-4288-9C79-7201A4C925E0}" destId="{AFB9DBBB-0838-4616-81D8-2803BC47D729}" srcOrd="4" destOrd="0" presId="urn:microsoft.com/office/officeart/2009/layout/ReverseList"/>
    <dgm:cxn modelId="{40516536-1857-471C-8DA6-E82D38D4FC37}" type="presParOf" srcId="{C2308E93-7358-4288-9C79-7201A4C925E0}" destId="{76249BD2-8E11-470A-8EB7-99E3C222E566}" srcOrd="5" destOrd="0" presId="urn:microsoft.com/office/officeart/2009/layout/ReverseLis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41CDE8-0EB8-40B2-B510-315AFD865EA4}" type="doc">
      <dgm:prSet loTypeId="urn:microsoft.com/office/officeart/2005/8/layout/list1" loCatId="list" qsTypeId="urn:microsoft.com/office/officeart/2005/8/quickstyle/simple3" qsCatId="simple" csTypeId="urn:microsoft.com/office/officeart/2005/8/colors/colorful1#3" csCatId="colorful" phldr="1"/>
      <dgm:spPr/>
      <dgm:t>
        <a:bodyPr/>
        <a:lstStyle/>
        <a:p>
          <a:endParaRPr lang="en-US"/>
        </a:p>
      </dgm:t>
    </dgm:pt>
    <dgm:pt modelId="{20BDCA75-AF1C-4887-B83C-9EBC78A350F6}">
      <dgm:prSet phldrT="[Text]"/>
      <dgm:spPr/>
      <dgm:t>
        <a:bodyPr/>
        <a:lstStyle/>
        <a:p>
          <a:r>
            <a:rPr lang="en-US" b="1" dirty="0" smtClean="0"/>
            <a:t>National Regulator for Compulsory Specifications Act</a:t>
          </a:r>
        </a:p>
        <a:p>
          <a:r>
            <a:rPr lang="en-US" b="1" dirty="0" smtClean="0"/>
            <a:t> (Act No. 5 of 2008)</a:t>
          </a:r>
          <a:endParaRPr lang="en-US" b="1" dirty="0"/>
        </a:p>
      </dgm:t>
    </dgm:pt>
    <dgm:pt modelId="{2415A6D6-6086-4CD2-972C-2BCAD8792874}" type="parTrans" cxnId="{614F09C5-5EDA-426D-8EBB-9B3061D52E64}">
      <dgm:prSet/>
      <dgm:spPr/>
      <dgm:t>
        <a:bodyPr/>
        <a:lstStyle/>
        <a:p>
          <a:endParaRPr lang="en-US" b="1"/>
        </a:p>
      </dgm:t>
    </dgm:pt>
    <dgm:pt modelId="{A9DAB576-0380-4511-AB7B-27127F0EFF88}" type="sibTrans" cxnId="{614F09C5-5EDA-426D-8EBB-9B3061D52E64}">
      <dgm:prSet/>
      <dgm:spPr/>
      <dgm:t>
        <a:bodyPr/>
        <a:lstStyle/>
        <a:p>
          <a:endParaRPr lang="en-US" b="1"/>
        </a:p>
      </dgm:t>
    </dgm:pt>
    <dgm:pt modelId="{BF83904E-7AD9-4C1C-9A69-82A9BBC06852}">
      <dgm:prSet phldrT="[Text]"/>
      <dgm:spPr/>
      <dgm:t>
        <a:bodyPr/>
        <a:lstStyle/>
        <a:p>
          <a:r>
            <a:rPr lang="en-US" b="1" dirty="0" smtClean="0"/>
            <a:t>Legal Metrology Act</a:t>
          </a:r>
        </a:p>
        <a:p>
          <a:r>
            <a:rPr lang="en-US" b="1" dirty="0" smtClean="0"/>
            <a:t>(Act No. 9 of 2014)</a:t>
          </a:r>
          <a:endParaRPr lang="en-US" b="1" dirty="0"/>
        </a:p>
      </dgm:t>
    </dgm:pt>
    <dgm:pt modelId="{E0350FA2-042A-4C1D-9E99-BC20D27A8992}" type="parTrans" cxnId="{0482DCAF-15A4-4ECD-919F-E74BE7CB7CDD}">
      <dgm:prSet/>
      <dgm:spPr/>
      <dgm:t>
        <a:bodyPr/>
        <a:lstStyle/>
        <a:p>
          <a:endParaRPr lang="en-US" b="1"/>
        </a:p>
      </dgm:t>
    </dgm:pt>
    <dgm:pt modelId="{CADD7FBA-EC90-4F07-B555-759EA8B33D50}" type="sibTrans" cxnId="{0482DCAF-15A4-4ECD-919F-E74BE7CB7CDD}">
      <dgm:prSet/>
      <dgm:spPr/>
      <dgm:t>
        <a:bodyPr/>
        <a:lstStyle/>
        <a:p>
          <a:endParaRPr lang="en-US" b="1"/>
        </a:p>
      </dgm:t>
    </dgm:pt>
    <dgm:pt modelId="{4B85C736-760F-485C-A138-DBACA9BBB44B}">
      <dgm:prSet phldrT="[Text]"/>
      <dgm:spPr/>
      <dgm:t>
        <a:bodyPr/>
        <a:lstStyle/>
        <a:p>
          <a:r>
            <a:rPr lang="en-US" b="1" dirty="0" smtClean="0"/>
            <a:t>National Building Regulations and Building Standards Act</a:t>
          </a:r>
        </a:p>
        <a:p>
          <a:r>
            <a:rPr lang="en-US" b="1" dirty="0" smtClean="0"/>
            <a:t>(Act No. 103 of 1977)</a:t>
          </a:r>
          <a:endParaRPr lang="en-US" b="1" dirty="0"/>
        </a:p>
      </dgm:t>
    </dgm:pt>
    <dgm:pt modelId="{D7019920-01FB-48CF-A665-970EF3500280}" type="parTrans" cxnId="{5AD6F07A-3FF3-43CD-98E6-6769621F60B7}">
      <dgm:prSet/>
      <dgm:spPr/>
      <dgm:t>
        <a:bodyPr/>
        <a:lstStyle/>
        <a:p>
          <a:endParaRPr lang="en-US" b="1"/>
        </a:p>
      </dgm:t>
    </dgm:pt>
    <dgm:pt modelId="{845D91FA-1F51-499F-A4DB-2A8D7C24B291}" type="sibTrans" cxnId="{5AD6F07A-3FF3-43CD-98E6-6769621F60B7}">
      <dgm:prSet/>
      <dgm:spPr/>
      <dgm:t>
        <a:bodyPr/>
        <a:lstStyle/>
        <a:p>
          <a:endParaRPr lang="en-US" b="1"/>
        </a:p>
      </dgm:t>
    </dgm:pt>
    <dgm:pt modelId="{6395EBC3-A9C8-4F40-8E8F-44A6196A5C32}">
      <dgm:prSet phldrT="[Text]"/>
      <dgm:spPr/>
      <dgm:t>
        <a:bodyPr/>
        <a:lstStyle/>
        <a:p>
          <a:r>
            <a:rPr lang="en-GB" b="1" dirty="0" smtClean="0"/>
            <a:t>The Foodstuffs, Cosmetics and Disinfectants Act </a:t>
          </a:r>
        </a:p>
        <a:p>
          <a:r>
            <a:rPr lang="en-GB" b="1" dirty="0" smtClean="0"/>
            <a:t>(Act 54 of 1972)</a:t>
          </a:r>
          <a:endParaRPr lang="en-US" b="1" dirty="0"/>
        </a:p>
      </dgm:t>
    </dgm:pt>
    <dgm:pt modelId="{297A7074-DE6F-4166-BD3C-38927CB26C91}" type="parTrans" cxnId="{5D57A504-D401-46AB-AFF3-BDB6AD21819A}">
      <dgm:prSet/>
      <dgm:spPr/>
      <dgm:t>
        <a:bodyPr/>
        <a:lstStyle/>
        <a:p>
          <a:endParaRPr lang="en-US"/>
        </a:p>
      </dgm:t>
    </dgm:pt>
    <dgm:pt modelId="{0747B1EC-D299-45E1-8D4C-5B28A9AF4E05}" type="sibTrans" cxnId="{5D57A504-D401-46AB-AFF3-BDB6AD21819A}">
      <dgm:prSet/>
      <dgm:spPr/>
      <dgm:t>
        <a:bodyPr/>
        <a:lstStyle/>
        <a:p>
          <a:endParaRPr lang="en-US"/>
        </a:p>
      </dgm:t>
    </dgm:pt>
    <dgm:pt modelId="{DFD29067-542C-41CE-B5DA-1240D5F9679E}" type="pres">
      <dgm:prSet presAssocID="{9941CDE8-0EB8-40B2-B510-315AFD865EA4}" presName="linear" presStyleCnt="0">
        <dgm:presLayoutVars>
          <dgm:dir/>
          <dgm:animLvl val="lvl"/>
          <dgm:resizeHandles val="exact"/>
        </dgm:presLayoutVars>
      </dgm:prSet>
      <dgm:spPr/>
      <dgm:t>
        <a:bodyPr/>
        <a:lstStyle/>
        <a:p>
          <a:endParaRPr lang="en-US"/>
        </a:p>
      </dgm:t>
    </dgm:pt>
    <dgm:pt modelId="{B7663198-A124-4F8A-BC69-EDC507ED12A3}" type="pres">
      <dgm:prSet presAssocID="{20BDCA75-AF1C-4887-B83C-9EBC78A350F6}" presName="parentLin" presStyleCnt="0"/>
      <dgm:spPr/>
      <dgm:t>
        <a:bodyPr/>
        <a:lstStyle/>
        <a:p>
          <a:endParaRPr lang="en-US"/>
        </a:p>
      </dgm:t>
    </dgm:pt>
    <dgm:pt modelId="{C259BAC9-6884-4F20-A088-2DC0AA7F4CA6}" type="pres">
      <dgm:prSet presAssocID="{20BDCA75-AF1C-4887-B83C-9EBC78A350F6}" presName="parentLeftMargin" presStyleLbl="node1" presStyleIdx="0" presStyleCnt="4"/>
      <dgm:spPr/>
      <dgm:t>
        <a:bodyPr/>
        <a:lstStyle/>
        <a:p>
          <a:endParaRPr lang="en-US"/>
        </a:p>
      </dgm:t>
    </dgm:pt>
    <dgm:pt modelId="{7B998428-737C-4706-887B-8B724C384E8C}" type="pres">
      <dgm:prSet presAssocID="{20BDCA75-AF1C-4887-B83C-9EBC78A350F6}" presName="parentText" presStyleLbl="node1" presStyleIdx="0" presStyleCnt="4" custScaleY="130533">
        <dgm:presLayoutVars>
          <dgm:chMax val="0"/>
          <dgm:bulletEnabled val="1"/>
        </dgm:presLayoutVars>
      </dgm:prSet>
      <dgm:spPr/>
      <dgm:t>
        <a:bodyPr/>
        <a:lstStyle/>
        <a:p>
          <a:endParaRPr lang="en-US"/>
        </a:p>
      </dgm:t>
    </dgm:pt>
    <dgm:pt modelId="{AFADF8C3-1D42-4B2B-AB4A-FB8742EFAB40}" type="pres">
      <dgm:prSet presAssocID="{20BDCA75-AF1C-4887-B83C-9EBC78A350F6}" presName="negativeSpace" presStyleCnt="0"/>
      <dgm:spPr/>
      <dgm:t>
        <a:bodyPr/>
        <a:lstStyle/>
        <a:p>
          <a:endParaRPr lang="en-US"/>
        </a:p>
      </dgm:t>
    </dgm:pt>
    <dgm:pt modelId="{2CC041EA-7DA5-4F1E-8B16-23A5E525E59E}" type="pres">
      <dgm:prSet presAssocID="{20BDCA75-AF1C-4887-B83C-9EBC78A350F6}" presName="childText" presStyleLbl="conFgAcc1" presStyleIdx="0" presStyleCnt="4">
        <dgm:presLayoutVars>
          <dgm:bulletEnabled val="1"/>
        </dgm:presLayoutVars>
      </dgm:prSet>
      <dgm:spPr/>
      <dgm:t>
        <a:bodyPr/>
        <a:lstStyle/>
        <a:p>
          <a:endParaRPr lang="en-US"/>
        </a:p>
      </dgm:t>
    </dgm:pt>
    <dgm:pt modelId="{E602382F-B37C-44A1-8504-D4D2E6726C1B}" type="pres">
      <dgm:prSet presAssocID="{A9DAB576-0380-4511-AB7B-27127F0EFF88}" presName="spaceBetweenRectangles" presStyleCnt="0"/>
      <dgm:spPr/>
      <dgm:t>
        <a:bodyPr/>
        <a:lstStyle/>
        <a:p>
          <a:endParaRPr lang="en-US"/>
        </a:p>
      </dgm:t>
    </dgm:pt>
    <dgm:pt modelId="{6A020B1B-BFD5-415B-8210-CF1A77FA6D40}" type="pres">
      <dgm:prSet presAssocID="{BF83904E-7AD9-4C1C-9A69-82A9BBC06852}" presName="parentLin" presStyleCnt="0"/>
      <dgm:spPr/>
      <dgm:t>
        <a:bodyPr/>
        <a:lstStyle/>
        <a:p>
          <a:endParaRPr lang="en-US"/>
        </a:p>
      </dgm:t>
    </dgm:pt>
    <dgm:pt modelId="{F78F3CCE-3914-481D-B188-CBB3C71EFDB5}" type="pres">
      <dgm:prSet presAssocID="{BF83904E-7AD9-4C1C-9A69-82A9BBC06852}" presName="parentLeftMargin" presStyleLbl="node1" presStyleIdx="0" presStyleCnt="4"/>
      <dgm:spPr/>
      <dgm:t>
        <a:bodyPr/>
        <a:lstStyle/>
        <a:p>
          <a:endParaRPr lang="en-US"/>
        </a:p>
      </dgm:t>
    </dgm:pt>
    <dgm:pt modelId="{49F8E0B7-9A12-4E8D-A95E-748958056F5A}" type="pres">
      <dgm:prSet presAssocID="{BF83904E-7AD9-4C1C-9A69-82A9BBC06852}" presName="parentText" presStyleLbl="node1" presStyleIdx="1" presStyleCnt="4" custScaleY="130533">
        <dgm:presLayoutVars>
          <dgm:chMax val="0"/>
          <dgm:bulletEnabled val="1"/>
        </dgm:presLayoutVars>
      </dgm:prSet>
      <dgm:spPr/>
      <dgm:t>
        <a:bodyPr/>
        <a:lstStyle/>
        <a:p>
          <a:endParaRPr lang="en-US"/>
        </a:p>
      </dgm:t>
    </dgm:pt>
    <dgm:pt modelId="{47274022-9B99-4FAC-8D07-8F793443F5FE}" type="pres">
      <dgm:prSet presAssocID="{BF83904E-7AD9-4C1C-9A69-82A9BBC06852}" presName="negativeSpace" presStyleCnt="0"/>
      <dgm:spPr/>
      <dgm:t>
        <a:bodyPr/>
        <a:lstStyle/>
        <a:p>
          <a:endParaRPr lang="en-US"/>
        </a:p>
      </dgm:t>
    </dgm:pt>
    <dgm:pt modelId="{37CEE53E-E729-46A2-8250-FA5077BF9826}" type="pres">
      <dgm:prSet presAssocID="{BF83904E-7AD9-4C1C-9A69-82A9BBC06852}" presName="childText" presStyleLbl="conFgAcc1" presStyleIdx="1" presStyleCnt="4">
        <dgm:presLayoutVars>
          <dgm:bulletEnabled val="1"/>
        </dgm:presLayoutVars>
      </dgm:prSet>
      <dgm:spPr/>
      <dgm:t>
        <a:bodyPr/>
        <a:lstStyle/>
        <a:p>
          <a:endParaRPr lang="en-US"/>
        </a:p>
      </dgm:t>
    </dgm:pt>
    <dgm:pt modelId="{2BB0A827-88BD-49B3-8A4C-78E2225115B8}" type="pres">
      <dgm:prSet presAssocID="{CADD7FBA-EC90-4F07-B555-759EA8B33D50}" presName="spaceBetweenRectangles" presStyleCnt="0"/>
      <dgm:spPr/>
      <dgm:t>
        <a:bodyPr/>
        <a:lstStyle/>
        <a:p>
          <a:endParaRPr lang="en-US"/>
        </a:p>
      </dgm:t>
    </dgm:pt>
    <dgm:pt modelId="{71029CA1-F8CE-4C0F-AD78-E706EA2FE826}" type="pres">
      <dgm:prSet presAssocID="{4B85C736-760F-485C-A138-DBACA9BBB44B}" presName="parentLin" presStyleCnt="0"/>
      <dgm:spPr/>
      <dgm:t>
        <a:bodyPr/>
        <a:lstStyle/>
        <a:p>
          <a:endParaRPr lang="en-US"/>
        </a:p>
      </dgm:t>
    </dgm:pt>
    <dgm:pt modelId="{5D16AC4A-DE11-4EF3-A711-556DE0786991}" type="pres">
      <dgm:prSet presAssocID="{4B85C736-760F-485C-A138-DBACA9BBB44B}" presName="parentLeftMargin" presStyleLbl="node1" presStyleIdx="1" presStyleCnt="4"/>
      <dgm:spPr/>
      <dgm:t>
        <a:bodyPr/>
        <a:lstStyle/>
        <a:p>
          <a:endParaRPr lang="en-US"/>
        </a:p>
      </dgm:t>
    </dgm:pt>
    <dgm:pt modelId="{0395EF0A-7DEE-4FF2-A6BC-3CD7303C5FC5}" type="pres">
      <dgm:prSet presAssocID="{4B85C736-760F-485C-A138-DBACA9BBB44B}" presName="parentText" presStyleLbl="node1" presStyleIdx="2" presStyleCnt="4" custScaleY="130533">
        <dgm:presLayoutVars>
          <dgm:chMax val="0"/>
          <dgm:bulletEnabled val="1"/>
        </dgm:presLayoutVars>
      </dgm:prSet>
      <dgm:spPr/>
      <dgm:t>
        <a:bodyPr/>
        <a:lstStyle/>
        <a:p>
          <a:endParaRPr lang="en-US"/>
        </a:p>
      </dgm:t>
    </dgm:pt>
    <dgm:pt modelId="{89C871DC-FED3-4F4A-8ED5-B258251B9D4D}" type="pres">
      <dgm:prSet presAssocID="{4B85C736-760F-485C-A138-DBACA9BBB44B}" presName="negativeSpace" presStyleCnt="0"/>
      <dgm:spPr/>
      <dgm:t>
        <a:bodyPr/>
        <a:lstStyle/>
        <a:p>
          <a:endParaRPr lang="en-US"/>
        </a:p>
      </dgm:t>
    </dgm:pt>
    <dgm:pt modelId="{D469355C-6B51-451A-8D55-26198121AFF5}" type="pres">
      <dgm:prSet presAssocID="{4B85C736-760F-485C-A138-DBACA9BBB44B}" presName="childText" presStyleLbl="conFgAcc1" presStyleIdx="2" presStyleCnt="4">
        <dgm:presLayoutVars>
          <dgm:bulletEnabled val="1"/>
        </dgm:presLayoutVars>
      </dgm:prSet>
      <dgm:spPr/>
      <dgm:t>
        <a:bodyPr/>
        <a:lstStyle/>
        <a:p>
          <a:endParaRPr lang="en-US"/>
        </a:p>
      </dgm:t>
    </dgm:pt>
    <dgm:pt modelId="{7023DD30-3ECF-4021-8932-D7F05194C428}" type="pres">
      <dgm:prSet presAssocID="{845D91FA-1F51-499F-A4DB-2A8D7C24B291}" presName="spaceBetweenRectangles" presStyleCnt="0"/>
      <dgm:spPr/>
      <dgm:t>
        <a:bodyPr/>
        <a:lstStyle/>
        <a:p>
          <a:endParaRPr lang="en-US"/>
        </a:p>
      </dgm:t>
    </dgm:pt>
    <dgm:pt modelId="{C1D4F729-489B-45E0-B0FD-515AF0C6CDA9}" type="pres">
      <dgm:prSet presAssocID="{6395EBC3-A9C8-4F40-8E8F-44A6196A5C32}" presName="parentLin" presStyleCnt="0"/>
      <dgm:spPr/>
      <dgm:t>
        <a:bodyPr/>
        <a:lstStyle/>
        <a:p>
          <a:endParaRPr lang="en-US"/>
        </a:p>
      </dgm:t>
    </dgm:pt>
    <dgm:pt modelId="{1136E873-A8B0-4737-8D0E-A13EC3A1A585}" type="pres">
      <dgm:prSet presAssocID="{6395EBC3-A9C8-4F40-8E8F-44A6196A5C32}" presName="parentLeftMargin" presStyleLbl="node1" presStyleIdx="2" presStyleCnt="4"/>
      <dgm:spPr/>
      <dgm:t>
        <a:bodyPr/>
        <a:lstStyle/>
        <a:p>
          <a:endParaRPr lang="en-US"/>
        </a:p>
      </dgm:t>
    </dgm:pt>
    <dgm:pt modelId="{282C2692-70F8-499B-860D-E63F2868D85E}" type="pres">
      <dgm:prSet presAssocID="{6395EBC3-A9C8-4F40-8E8F-44A6196A5C32}" presName="parentText" presStyleLbl="node1" presStyleIdx="3" presStyleCnt="4" custScaleY="129205">
        <dgm:presLayoutVars>
          <dgm:chMax val="0"/>
          <dgm:bulletEnabled val="1"/>
        </dgm:presLayoutVars>
      </dgm:prSet>
      <dgm:spPr/>
      <dgm:t>
        <a:bodyPr/>
        <a:lstStyle/>
        <a:p>
          <a:endParaRPr lang="en-US"/>
        </a:p>
      </dgm:t>
    </dgm:pt>
    <dgm:pt modelId="{458A5BA2-6D59-4059-BF37-E7486BB3A13B}" type="pres">
      <dgm:prSet presAssocID="{6395EBC3-A9C8-4F40-8E8F-44A6196A5C32}" presName="negativeSpace" presStyleCnt="0"/>
      <dgm:spPr/>
      <dgm:t>
        <a:bodyPr/>
        <a:lstStyle/>
        <a:p>
          <a:endParaRPr lang="en-US"/>
        </a:p>
      </dgm:t>
    </dgm:pt>
    <dgm:pt modelId="{55B39834-99A9-4EF5-B88D-1AEC4B5EA398}" type="pres">
      <dgm:prSet presAssocID="{6395EBC3-A9C8-4F40-8E8F-44A6196A5C32}" presName="childText" presStyleLbl="conFgAcc1" presStyleIdx="3" presStyleCnt="4">
        <dgm:presLayoutVars>
          <dgm:bulletEnabled val="1"/>
        </dgm:presLayoutVars>
      </dgm:prSet>
      <dgm:spPr/>
      <dgm:t>
        <a:bodyPr/>
        <a:lstStyle/>
        <a:p>
          <a:endParaRPr lang="en-US"/>
        </a:p>
      </dgm:t>
    </dgm:pt>
  </dgm:ptLst>
  <dgm:cxnLst>
    <dgm:cxn modelId="{D213A8EB-7C30-4489-835C-C4C998DC3D40}" type="presOf" srcId="{6395EBC3-A9C8-4F40-8E8F-44A6196A5C32}" destId="{282C2692-70F8-499B-860D-E63F2868D85E}" srcOrd="1" destOrd="0" presId="urn:microsoft.com/office/officeart/2005/8/layout/list1"/>
    <dgm:cxn modelId="{79CF038C-73E3-482A-B68F-90D9F762CBF9}" type="presOf" srcId="{6395EBC3-A9C8-4F40-8E8F-44A6196A5C32}" destId="{1136E873-A8B0-4737-8D0E-A13EC3A1A585}" srcOrd="0" destOrd="0" presId="urn:microsoft.com/office/officeart/2005/8/layout/list1"/>
    <dgm:cxn modelId="{BF273CA7-1E27-4B9D-A095-64D69B72FB4E}" type="presOf" srcId="{20BDCA75-AF1C-4887-B83C-9EBC78A350F6}" destId="{C259BAC9-6884-4F20-A088-2DC0AA7F4CA6}" srcOrd="0" destOrd="0" presId="urn:microsoft.com/office/officeart/2005/8/layout/list1"/>
    <dgm:cxn modelId="{614F09C5-5EDA-426D-8EBB-9B3061D52E64}" srcId="{9941CDE8-0EB8-40B2-B510-315AFD865EA4}" destId="{20BDCA75-AF1C-4887-B83C-9EBC78A350F6}" srcOrd="0" destOrd="0" parTransId="{2415A6D6-6086-4CD2-972C-2BCAD8792874}" sibTransId="{A9DAB576-0380-4511-AB7B-27127F0EFF88}"/>
    <dgm:cxn modelId="{0482DCAF-15A4-4ECD-919F-E74BE7CB7CDD}" srcId="{9941CDE8-0EB8-40B2-B510-315AFD865EA4}" destId="{BF83904E-7AD9-4C1C-9A69-82A9BBC06852}" srcOrd="1" destOrd="0" parTransId="{E0350FA2-042A-4C1D-9E99-BC20D27A8992}" sibTransId="{CADD7FBA-EC90-4F07-B555-759EA8B33D50}"/>
    <dgm:cxn modelId="{5AD6F07A-3FF3-43CD-98E6-6769621F60B7}" srcId="{9941CDE8-0EB8-40B2-B510-315AFD865EA4}" destId="{4B85C736-760F-485C-A138-DBACA9BBB44B}" srcOrd="2" destOrd="0" parTransId="{D7019920-01FB-48CF-A665-970EF3500280}" sibTransId="{845D91FA-1F51-499F-A4DB-2A8D7C24B291}"/>
    <dgm:cxn modelId="{350E44D5-3696-4A57-81AE-BBEEEF430640}" type="presOf" srcId="{20BDCA75-AF1C-4887-B83C-9EBC78A350F6}" destId="{7B998428-737C-4706-887B-8B724C384E8C}" srcOrd="1" destOrd="0" presId="urn:microsoft.com/office/officeart/2005/8/layout/list1"/>
    <dgm:cxn modelId="{43436608-013E-4A7F-A347-9553752EA6CE}" type="presOf" srcId="{4B85C736-760F-485C-A138-DBACA9BBB44B}" destId="{5D16AC4A-DE11-4EF3-A711-556DE0786991}" srcOrd="0" destOrd="0" presId="urn:microsoft.com/office/officeart/2005/8/layout/list1"/>
    <dgm:cxn modelId="{823A1724-88A2-4CEA-B3D2-50A512380041}" type="presOf" srcId="{9941CDE8-0EB8-40B2-B510-315AFD865EA4}" destId="{DFD29067-542C-41CE-B5DA-1240D5F9679E}" srcOrd="0" destOrd="0" presId="urn:microsoft.com/office/officeart/2005/8/layout/list1"/>
    <dgm:cxn modelId="{C8B06524-2A26-4C55-85B6-68642085C03A}" type="presOf" srcId="{4B85C736-760F-485C-A138-DBACA9BBB44B}" destId="{0395EF0A-7DEE-4FF2-A6BC-3CD7303C5FC5}" srcOrd="1" destOrd="0" presId="urn:microsoft.com/office/officeart/2005/8/layout/list1"/>
    <dgm:cxn modelId="{5D57A504-D401-46AB-AFF3-BDB6AD21819A}" srcId="{9941CDE8-0EB8-40B2-B510-315AFD865EA4}" destId="{6395EBC3-A9C8-4F40-8E8F-44A6196A5C32}" srcOrd="3" destOrd="0" parTransId="{297A7074-DE6F-4166-BD3C-38927CB26C91}" sibTransId="{0747B1EC-D299-45E1-8D4C-5B28A9AF4E05}"/>
    <dgm:cxn modelId="{F41F0618-6FB3-4914-8D9F-B77189F7D177}" type="presOf" srcId="{BF83904E-7AD9-4C1C-9A69-82A9BBC06852}" destId="{49F8E0B7-9A12-4E8D-A95E-748958056F5A}" srcOrd="1" destOrd="0" presId="urn:microsoft.com/office/officeart/2005/8/layout/list1"/>
    <dgm:cxn modelId="{D88ED094-8B33-4308-8AE6-21DBC6B744C7}" type="presOf" srcId="{BF83904E-7AD9-4C1C-9A69-82A9BBC06852}" destId="{F78F3CCE-3914-481D-B188-CBB3C71EFDB5}" srcOrd="0" destOrd="0" presId="urn:microsoft.com/office/officeart/2005/8/layout/list1"/>
    <dgm:cxn modelId="{AB7F6775-5016-491C-A582-0BEC1BF9B741}" type="presParOf" srcId="{DFD29067-542C-41CE-B5DA-1240D5F9679E}" destId="{B7663198-A124-4F8A-BC69-EDC507ED12A3}" srcOrd="0" destOrd="0" presId="urn:microsoft.com/office/officeart/2005/8/layout/list1"/>
    <dgm:cxn modelId="{1002BB06-528C-445C-B305-651BEEE8551E}" type="presParOf" srcId="{B7663198-A124-4F8A-BC69-EDC507ED12A3}" destId="{C259BAC9-6884-4F20-A088-2DC0AA7F4CA6}" srcOrd="0" destOrd="0" presId="urn:microsoft.com/office/officeart/2005/8/layout/list1"/>
    <dgm:cxn modelId="{99E01B4A-5943-406B-A687-A60B8C09C10D}" type="presParOf" srcId="{B7663198-A124-4F8A-BC69-EDC507ED12A3}" destId="{7B998428-737C-4706-887B-8B724C384E8C}" srcOrd="1" destOrd="0" presId="urn:microsoft.com/office/officeart/2005/8/layout/list1"/>
    <dgm:cxn modelId="{7E4565A6-2A31-4324-A898-184F75F0426D}" type="presParOf" srcId="{DFD29067-542C-41CE-B5DA-1240D5F9679E}" destId="{AFADF8C3-1D42-4B2B-AB4A-FB8742EFAB40}" srcOrd="1" destOrd="0" presId="urn:microsoft.com/office/officeart/2005/8/layout/list1"/>
    <dgm:cxn modelId="{EBBC779C-8588-4A37-BC1A-1C0A2E119E69}" type="presParOf" srcId="{DFD29067-542C-41CE-B5DA-1240D5F9679E}" destId="{2CC041EA-7DA5-4F1E-8B16-23A5E525E59E}" srcOrd="2" destOrd="0" presId="urn:microsoft.com/office/officeart/2005/8/layout/list1"/>
    <dgm:cxn modelId="{014B9A9A-B8E5-47D9-B284-567F8215B480}" type="presParOf" srcId="{DFD29067-542C-41CE-B5DA-1240D5F9679E}" destId="{E602382F-B37C-44A1-8504-D4D2E6726C1B}" srcOrd="3" destOrd="0" presId="urn:microsoft.com/office/officeart/2005/8/layout/list1"/>
    <dgm:cxn modelId="{C2B1F659-15AE-439E-B54A-F4A1C0294236}" type="presParOf" srcId="{DFD29067-542C-41CE-B5DA-1240D5F9679E}" destId="{6A020B1B-BFD5-415B-8210-CF1A77FA6D40}" srcOrd="4" destOrd="0" presId="urn:microsoft.com/office/officeart/2005/8/layout/list1"/>
    <dgm:cxn modelId="{0EE72104-3711-4F4E-8A8E-4BB9E34FD256}" type="presParOf" srcId="{6A020B1B-BFD5-415B-8210-CF1A77FA6D40}" destId="{F78F3CCE-3914-481D-B188-CBB3C71EFDB5}" srcOrd="0" destOrd="0" presId="urn:microsoft.com/office/officeart/2005/8/layout/list1"/>
    <dgm:cxn modelId="{1B1A83A0-F17C-46C8-92D0-808C84295B05}" type="presParOf" srcId="{6A020B1B-BFD5-415B-8210-CF1A77FA6D40}" destId="{49F8E0B7-9A12-4E8D-A95E-748958056F5A}" srcOrd="1" destOrd="0" presId="urn:microsoft.com/office/officeart/2005/8/layout/list1"/>
    <dgm:cxn modelId="{507AF4A2-177B-41BE-93E3-3F72BA9B223B}" type="presParOf" srcId="{DFD29067-542C-41CE-B5DA-1240D5F9679E}" destId="{47274022-9B99-4FAC-8D07-8F793443F5FE}" srcOrd="5" destOrd="0" presId="urn:microsoft.com/office/officeart/2005/8/layout/list1"/>
    <dgm:cxn modelId="{D30F669A-5D92-4345-A435-9001CFCBE023}" type="presParOf" srcId="{DFD29067-542C-41CE-B5DA-1240D5F9679E}" destId="{37CEE53E-E729-46A2-8250-FA5077BF9826}" srcOrd="6" destOrd="0" presId="urn:microsoft.com/office/officeart/2005/8/layout/list1"/>
    <dgm:cxn modelId="{3AA02013-827B-4981-BBB4-E8DE6A83313B}" type="presParOf" srcId="{DFD29067-542C-41CE-B5DA-1240D5F9679E}" destId="{2BB0A827-88BD-49B3-8A4C-78E2225115B8}" srcOrd="7" destOrd="0" presId="urn:microsoft.com/office/officeart/2005/8/layout/list1"/>
    <dgm:cxn modelId="{18F28825-E01E-4592-B40D-400F7901A43E}" type="presParOf" srcId="{DFD29067-542C-41CE-B5DA-1240D5F9679E}" destId="{71029CA1-F8CE-4C0F-AD78-E706EA2FE826}" srcOrd="8" destOrd="0" presId="urn:microsoft.com/office/officeart/2005/8/layout/list1"/>
    <dgm:cxn modelId="{25D8DE38-2EBE-44C2-8F2B-A4173DCD7B11}" type="presParOf" srcId="{71029CA1-F8CE-4C0F-AD78-E706EA2FE826}" destId="{5D16AC4A-DE11-4EF3-A711-556DE0786991}" srcOrd="0" destOrd="0" presId="urn:microsoft.com/office/officeart/2005/8/layout/list1"/>
    <dgm:cxn modelId="{1EFCD7F6-4093-4ED3-9DA3-F03ADBCC815D}" type="presParOf" srcId="{71029CA1-F8CE-4C0F-AD78-E706EA2FE826}" destId="{0395EF0A-7DEE-4FF2-A6BC-3CD7303C5FC5}" srcOrd="1" destOrd="0" presId="urn:microsoft.com/office/officeart/2005/8/layout/list1"/>
    <dgm:cxn modelId="{D8323109-A1A7-4F4B-B455-BDCA2BB76D67}" type="presParOf" srcId="{DFD29067-542C-41CE-B5DA-1240D5F9679E}" destId="{89C871DC-FED3-4F4A-8ED5-B258251B9D4D}" srcOrd="9" destOrd="0" presId="urn:microsoft.com/office/officeart/2005/8/layout/list1"/>
    <dgm:cxn modelId="{4A492FAC-ACDF-48DE-A988-852058080E5B}" type="presParOf" srcId="{DFD29067-542C-41CE-B5DA-1240D5F9679E}" destId="{D469355C-6B51-451A-8D55-26198121AFF5}" srcOrd="10" destOrd="0" presId="urn:microsoft.com/office/officeart/2005/8/layout/list1"/>
    <dgm:cxn modelId="{F11F8A7A-071E-4215-829F-2118D953AFC5}" type="presParOf" srcId="{DFD29067-542C-41CE-B5DA-1240D5F9679E}" destId="{7023DD30-3ECF-4021-8932-D7F05194C428}" srcOrd="11" destOrd="0" presId="urn:microsoft.com/office/officeart/2005/8/layout/list1"/>
    <dgm:cxn modelId="{7DF31BC7-5A41-41D2-A4FA-2EF3F445D3B2}" type="presParOf" srcId="{DFD29067-542C-41CE-B5DA-1240D5F9679E}" destId="{C1D4F729-489B-45E0-B0FD-515AF0C6CDA9}" srcOrd="12" destOrd="0" presId="urn:microsoft.com/office/officeart/2005/8/layout/list1"/>
    <dgm:cxn modelId="{9E682AC3-6064-4A92-8A57-D125C1076CE7}" type="presParOf" srcId="{C1D4F729-489B-45E0-B0FD-515AF0C6CDA9}" destId="{1136E873-A8B0-4737-8D0E-A13EC3A1A585}" srcOrd="0" destOrd="0" presId="urn:microsoft.com/office/officeart/2005/8/layout/list1"/>
    <dgm:cxn modelId="{0907E1ED-AEE5-47AF-AC1E-A6AE6493BFCA}" type="presParOf" srcId="{C1D4F729-489B-45E0-B0FD-515AF0C6CDA9}" destId="{282C2692-70F8-499B-860D-E63F2868D85E}" srcOrd="1" destOrd="0" presId="urn:microsoft.com/office/officeart/2005/8/layout/list1"/>
    <dgm:cxn modelId="{9FBFE4D2-3E92-420C-86E9-C07E4E0BBA57}" type="presParOf" srcId="{DFD29067-542C-41CE-B5DA-1240D5F9679E}" destId="{458A5BA2-6D59-4059-BF37-E7486BB3A13B}" srcOrd="13" destOrd="0" presId="urn:microsoft.com/office/officeart/2005/8/layout/list1"/>
    <dgm:cxn modelId="{D948F4BA-01F4-40F9-8FA0-15E7B7599F3F}" type="presParOf" srcId="{DFD29067-542C-41CE-B5DA-1240D5F9679E}" destId="{55B39834-99A9-4EF5-B88D-1AEC4B5EA398}"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444AE2-E39B-4AF1-B79B-16A2C01B95D8}" type="doc">
      <dgm:prSet loTypeId="urn:microsoft.com/office/officeart/2009/3/layout/IncreasingArrowsProcess" loCatId="process" qsTypeId="urn:microsoft.com/office/officeart/2005/8/quickstyle/simple3" qsCatId="simple" csTypeId="urn:microsoft.com/office/officeart/2005/8/colors/colorful1#4" csCatId="colorful" phldr="1"/>
      <dgm:spPr/>
      <dgm:t>
        <a:bodyPr/>
        <a:lstStyle/>
        <a:p>
          <a:endParaRPr lang="en-US"/>
        </a:p>
      </dgm:t>
    </dgm:pt>
    <dgm:pt modelId="{7EFF72CE-732C-4DFB-B6CE-3EAFDFFBC13A}">
      <dgm:prSet phldrT="[Text]"/>
      <dgm:spPr/>
      <dgm:t>
        <a:bodyPr/>
        <a:lstStyle/>
        <a:p>
          <a:r>
            <a:rPr lang="en-US" dirty="0" err="1" smtClean="0"/>
            <a:t>Grap</a:t>
          </a:r>
          <a:r>
            <a:rPr lang="en-US" dirty="0" smtClean="0"/>
            <a:t> 23 – Non-exchange Revenue</a:t>
          </a:r>
          <a:endParaRPr lang="en-US" dirty="0"/>
        </a:p>
      </dgm:t>
    </dgm:pt>
    <dgm:pt modelId="{ECBEC96D-E40C-46AA-A541-A44EDECD2A7D}" type="parTrans" cxnId="{62F8459D-BA91-4015-A03C-38FD9F8DBBB8}">
      <dgm:prSet/>
      <dgm:spPr/>
      <dgm:t>
        <a:bodyPr/>
        <a:lstStyle/>
        <a:p>
          <a:endParaRPr lang="en-US"/>
        </a:p>
      </dgm:t>
    </dgm:pt>
    <dgm:pt modelId="{11227EAC-9AA7-4505-BC9E-D355D0CCE6C2}" type="sibTrans" cxnId="{62F8459D-BA91-4015-A03C-38FD9F8DBBB8}">
      <dgm:prSet/>
      <dgm:spPr/>
      <dgm:t>
        <a:bodyPr/>
        <a:lstStyle/>
        <a:p>
          <a:endParaRPr lang="en-US"/>
        </a:p>
      </dgm:t>
    </dgm:pt>
    <dgm:pt modelId="{35B7E091-21E1-44EA-BE24-69F1732A9DA4}">
      <dgm:prSet phldrT="[Text]"/>
      <dgm:spPr/>
      <dgm:t>
        <a:bodyPr/>
        <a:lstStyle/>
        <a:p>
          <a:r>
            <a:rPr lang="en-US" dirty="0" smtClean="0"/>
            <a:t>NRCS Act, NRCS Regulations</a:t>
          </a:r>
          <a:endParaRPr lang="en-US" dirty="0"/>
        </a:p>
      </dgm:t>
    </dgm:pt>
    <dgm:pt modelId="{933D42A7-C050-4D62-8191-BBC4B6A6A1AD}" type="parTrans" cxnId="{FFCA21D1-76D4-4661-BA50-F98161F07665}">
      <dgm:prSet/>
      <dgm:spPr/>
      <dgm:t>
        <a:bodyPr/>
        <a:lstStyle/>
        <a:p>
          <a:endParaRPr lang="en-US"/>
        </a:p>
      </dgm:t>
    </dgm:pt>
    <dgm:pt modelId="{91181115-8F29-403E-B15C-73DACC7313D2}" type="sibTrans" cxnId="{FFCA21D1-76D4-4661-BA50-F98161F07665}">
      <dgm:prSet/>
      <dgm:spPr/>
      <dgm:t>
        <a:bodyPr/>
        <a:lstStyle/>
        <a:p>
          <a:endParaRPr lang="en-US"/>
        </a:p>
      </dgm:t>
    </dgm:pt>
    <dgm:pt modelId="{A8AD1560-B900-4283-A158-1C46CA418526}">
      <dgm:prSet phldrT="[Text]"/>
      <dgm:spPr/>
      <dgm:t>
        <a:bodyPr/>
        <a:lstStyle/>
        <a:p>
          <a:r>
            <a:rPr lang="en-US" dirty="0" smtClean="0"/>
            <a:t>Systems and controls</a:t>
          </a:r>
        </a:p>
      </dgm:t>
    </dgm:pt>
    <dgm:pt modelId="{801D27C2-4952-4FA5-9EE0-C6DBEB6FD712}" type="parTrans" cxnId="{26817DE2-4DE1-42D3-9D80-30595C6864FA}">
      <dgm:prSet/>
      <dgm:spPr/>
      <dgm:t>
        <a:bodyPr/>
        <a:lstStyle/>
        <a:p>
          <a:endParaRPr lang="en-US"/>
        </a:p>
      </dgm:t>
    </dgm:pt>
    <dgm:pt modelId="{7C70ED12-D875-4ED2-B1D9-6BBC00293520}" type="sibTrans" cxnId="{26817DE2-4DE1-42D3-9D80-30595C6864FA}">
      <dgm:prSet/>
      <dgm:spPr/>
      <dgm:t>
        <a:bodyPr/>
        <a:lstStyle/>
        <a:p>
          <a:endParaRPr lang="en-US"/>
        </a:p>
      </dgm:t>
    </dgm:pt>
    <dgm:pt modelId="{BBF1391F-89E6-423D-B121-35EBCF9CEF0F}">
      <dgm:prSet phldrT="[Text]"/>
      <dgm:spPr/>
      <dgm:t>
        <a:bodyPr/>
        <a:lstStyle/>
        <a:p>
          <a:r>
            <a:rPr lang="en-US" dirty="0" smtClean="0"/>
            <a:t>Integrated information</a:t>
          </a:r>
          <a:endParaRPr lang="en-US" dirty="0"/>
        </a:p>
      </dgm:t>
    </dgm:pt>
    <dgm:pt modelId="{2BDA02BF-F0BB-4546-8EEF-EBBB989FE248}" type="parTrans" cxnId="{61756B07-2C47-44CA-A95E-946E220111A6}">
      <dgm:prSet/>
      <dgm:spPr/>
      <dgm:t>
        <a:bodyPr/>
        <a:lstStyle/>
        <a:p>
          <a:endParaRPr lang="en-US"/>
        </a:p>
      </dgm:t>
    </dgm:pt>
    <dgm:pt modelId="{B148B243-3506-413D-95BB-31C27276E430}" type="sibTrans" cxnId="{61756B07-2C47-44CA-A95E-946E220111A6}">
      <dgm:prSet/>
      <dgm:spPr/>
      <dgm:t>
        <a:bodyPr/>
        <a:lstStyle/>
        <a:p>
          <a:endParaRPr lang="en-US"/>
        </a:p>
      </dgm:t>
    </dgm:pt>
    <dgm:pt modelId="{6D48E9A2-503C-42FE-88AE-D1A9E39D12DE}">
      <dgm:prSet phldrT="[Text]"/>
      <dgm:spPr/>
      <dgm:t>
        <a:bodyPr/>
        <a:lstStyle/>
        <a:p>
          <a:r>
            <a:rPr lang="en-US" dirty="0" smtClean="0"/>
            <a:t>Revenue recognition based on a taxable event</a:t>
          </a:r>
          <a:endParaRPr lang="en-US" dirty="0"/>
        </a:p>
      </dgm:t>
    </dgm:pt>
    <dgm:pt modelId="{D9F885F6-A0FC-42B3-BC34-0A016A0D13C8}" type="parTrans" cxnId="{9F7D6B13-51EF-4C33-AB06-E8905256F430}">
      <dgm:prSet/>
      <dgm:spPr/>
      <dgm:t>
        <a:bodyPr/>
        <a:lstStyle/>
        <a:p>
          <a:endParaRPr lang="en-US"/>
        </a:p>
      </dgm:t>
    </dgm:pt>
    <dgm:pt modelId="{4F469E15-A107-4773-976E-720B1A3E17E7}" type="sibTrans" cxnId="{9F7D6B13-51EF-4C33-AB06-E8905256F430}">
      <dgm:prSet/>
      <dgm:spPr/>
      <dgm:t>
        <a:bodyPr/>
        <a:lstStyle/>
        <a:p>
          <a:endParaRPr lang="en-US"/>
        </a:p>
      </dgm:t>
    </dgm:pt>
    <dgm:pt modelId="{3A531A43-0C5D-45C7-8A28-3C5065D6AECB}">
      <dgm:prSet phldrT="[Text]"/>
      <dgm:spPr/>
      <dgm:t>
        <a:bodyPr/>
        <a:lstStyle/>
        <a:p>
          <a:r>
            <a:rPr lang="en-US" dirty="0" smtClean="0"/>
            <a:t>Taxable event is the import / manufacture of regulated products</a:t>
          </a:r>
          <a:endParaRPr lang="en-US" dirty="0"/>
        </a:p>
      </dgm:t>
    </dgm:pt>
    <dgm:pt modelId="{BBBBE7D0-B61A-484E-B70D-F3DCD539E974}" type="parTrans" cxnId="{7355B9EE-DDC3-4E0D-8550-4CA4B20E72BE}">
      <dgm:prSet/>
      <dgm:spPr/>
      <dgm:t>
        <a:bodyPr/>
        <a:lstStyle/>
        <a:p>
          <a:endParaRPr lang="en-US"/>
        </a:p>
      </dgm:t>
    </dgm:pt>
    <dgm:pt modelId="{B5CE273C-1E8C-4FF7-BC44-BD722046FCAF}" type="sibTrans" cxnId="{7355B9EE-DDC3-4E0D-8550-4CA4B20E72BE}">
      <dgm:prSet/>
      <dgm:spPr/>
      <dgm:t>
        <a:bodyPr/>
        <a:lstStyle/>
        <a:p>
          <a:endParaRPr lang="en-US"/>
        </a:p>
      </dgm:t>
    </dgm:pt>
    <dgm:pt modelId="{759A3214-428A-44A6-BF8B-CCEC0B19EB4E}">
      <dgm:prSet phldrT="[Text]"/>
      <dgm:spPr/>
      <dgm:t>
        <a:bodyPr/>
        <a:lstStyle/>
        <a:p>
          <a:r>
            <a:rPr lang="en-US" dirty="0" smtClean="0"/>
            <a:t>Taxable event different from the timing of revenue </a:t>
          </a:r>
          <a:endParaRPr lang="en-US" dirty="0"/>
        </a:p>
      </dgm:t>
    </dgm:pt>
    <dgm:pt modelId="{723A536D-311E-45E9-B73A-EDAB86A7431B}" type="parTrans" cxnId="{FA5184EF-8F63-4C1F-96AF-BDB4172D20C6}">
      <dgm:prSet/>
      <dgm:spPr/>
      <dgm:t>
        <a:bodyPr/>
        <a:lstStyle/>
        <a:p>
          <a:endParaRPr lang="en-US"/>
        </a:p>
      </dgm:t>
    </dgm:pt>
    <dgm:pt modelId="{5AECDCB4-A2EA-41BF-B706-DD720390B60D}" type="sibTrans" cxnId="{FA5184EF-8F63-4C1F-96AF-BDB4172D20C6}">
      <dgm:prSet/>
      <dgm:spPr/>
      <dgm:t>
        <a:bodyPr/>
        <a:lstStyle/>
        <a:p>
          <a:endParaRPr lang="en-US"/>
        </a:p>
      </dgm:t>
    </dgm:pt>
    <dgm:pt modelId="{EB578302-337C-48C1-8EF4-CA7AD865B74B}">
      <dgm:prSet phldrT="[Text]"/>
      <dgm:spPr/>
      <dgm:t>
        <a:bodyPr/>
        <a:lstStyle/>
        <a:p>
          <a:r>
            <a:rPr lang="en-US" dirty="0" smtClean="0"/>
            <a:t>Unclear </a:t>
          </a:r>
          <a:r>
            <a:rPr lang="en-US" dirty="0" err="1" smtClean="0"/>
            <a:t>iro</a:t>
          </a:r>
          <a:r>
            <a:rPr lang="en-US" dirty="0" smtClean="0"/>
            <a:t> the timing of revenue</a:t>
          </a:r>
          <a:endParaRPr lang="en-US" dirty="0"/>
        </a:p>
      </dgm:t>
    </dgm:pt>
    <dgm:pt modelId="{34667350-565E-4828-88A7-E103D7385D2D}" type="parTrans" cxnId="{5D510FE5-DFC4-40FE-AB7F-3DBCE0713105}">
      <dgm:prSet/>
      <dgm:spPr/>
      <dgm:t>
        <a:bodyPr/>
        <a:lstStyle/>
        <a:p>
          <a:endParaRPr lang="en-US"/>
        </a:p>
      </dgm:t>
    </dgm:pt>
    <dgm:pt modelId="{E45FF31E-739C-4BFA-8CF5-6C095891422C}" type="sibTrans" cxnId="{5D510FE5-DFC4-40FE-AB7F-3DBCE0713105}">
      <dgm:prSet/>
      <dgm:spPr/>
      <dgm:t>
        <a:bodyPr/>
        <a:lstStyle/>
        <a:p>
          <a:endParaRPr lang="en-US"/>
        </a:p>
      </dgm:t>
    </dgm:pt>
    <dgm:pt modelId="{0BE5E013-F415-4575-BF73-D26683F76942}">
      <dgm:prSet phldrT="[Text]"/>
      <dgm:spPr/>
      <dgm:t>
        <a:bodyPr/>
        <a:lstStyle/>
        <a:p>
          <a:r>
            <a:rPr lang="en-US" dirty="0" smtClean="0"/>
            <a:t>Systems and processes that allow for timely recognition of revenue</a:t>
          </a:r>
        </a:p>
      </dgm:t>
    </dgm:pt>
    <dgm:pt modelId="{E27A1609-4542-4076-8E83-35FF1993B1FC}" type="parTrans" cxnId="{E96FDE34-4F45-4263-9D2F-B22F5D68A2DC}">
      <dgm:prSet/>
      <dgm:spPr/>
      <dgm:t>
        <a:bodyPr/>
        <a:lstStyle/>
        <a:p>
          <a:endParaRPr lang="en-US"/>
        </a:p>
      </dgm:t>
    </dgm:pt>
    <dgm:pt modelId="{E2776470-5D9E-4B6D-84A5-E11E9737E204}" type="sibTrans" cxnId="{E96FDE34-4F45-4263-9D2F-B22F5D68A2DC}">
      <dgm:prSet/>
      <dgm:spPr/>
      <dgm:t>
        <a:bodyPr/>
        <a:lstStyle/>
        <a:p>
          <a:endParaRPr lang="en-US"/>
        </a:p>
      </dgm:t>
    </dgm:pt>
    <dgm:pt modelId="{FBE16AF5-074B-4DA7-A3A9-E32BA580BAF7}">
      <dgm:prSet phldrT="[Text]"/>
      <dgm:spPr/>
      <dgm:t>
        <a:bodyPr/>
        <a:lstStyle/>
        <a:p>
          <a:r>
            <a:rPr lang="en-US" dirty="0" smtClean="0"/>
            <a:t>Weak on punitive measures</a:t>
          </a:r>
          <a:endParaRPr lang="en-US" dirty="0"/>
        </a:p>
      </dgm:t>
    </dgm:pt>
    <dgm:pt modelId="{C7703E52-EBC2-4F57-AFB7-3C82B8F1E51D}" type="parTrans" cxnId="{C84CE15F-A5E1-447D-80AA-155EEF10A08B}">
      <dgm:prSet/>
      <dgm:spPr/>
      <dgm:t>
        <a:bodyPr/>
        <a:lstStyle/>
        <a:p>
          <a:endParaRPr lang="en-US"/>
        </a:p>
      </dgm:t>
    </dgm:pt>
    <dgm:pt modelId="{22AD2276-B62F-4F78-AB6F-8EE0113A00F6}" type="sibTrans" cxnId="{C84CE15F-A5E1-447D-80AA-155EEF10A08B}">
      <dgm:prSet/>
      <dgm:spPr/>
      <dgm:t>
        <a:bodyPr/>
        <a:lstStyle/>
        <a:p>
          <a:endParaRPr lang="en-US"/>
        </a:p>
      </dgm:t>
    </dgm:pt>
    <dgm:pt modelId="{A144AEA7-FE39-47BB-B05F-866AF9631457}">
      <dgm:prSet phldrT="[Text]"/>
      <dgm:spPr/>
      <dgm:t>
        <a:bodyPr/>
        <a:lstStyle/>
        <a:p>
          <a:r>
            <a:rPr lang="en-US" dirty="0" smtClean="0"/>
            <a:t>Integration of information internally (Surveillance, Approvals and Revenue)</a:t>
          </a:r>
          <a:endParaRPr lang="en-US" dirty="0"/>
        </a:p>
      </dgm:t>
    </dgm:pt>
    <dgm:pt modelId="{BE49A803-1909-4083-836A-72AFEDA97645}" type="parTrans" cxnId="{B2C63A43-016D-48F3-991A-1B688C3558B2}">
      <dgm:prSet/>
      <dgm:spPr/>
      <dgm:t>
        <a:bodyPr/>
        <a:lstStyle/>
        <a:p>
          <a:endParaRPr lang="en-US"/>
        </a:p>
      </dgm:t>
    </dgm:pt>
    <dgm:pt modelId="{0AE1F64C-6D2E-4194-983A-B0F4DF9DA1D1}" type="sibTrans" cxnId="{B2C63A43-016D-48F3-991A-1B688C3558B2}">
      <dgm:prSet/>
      <dgm:spPr/>
      <dgm:t>
        <a:bodyPr/>
        <a:lstStyle/>
        <a:p>
          <a:endParaRPr lang="en-US"/>
        </a:p>
      </dgm:t>
    </dgm:pt>
    <dgm:pt modelId="{EA4DEC66-D935-4A42-ABF3-150C22480377}">
      <dgm:prSet phldrT="[Text]"/>
      <dgm:spPr/>
      <dgm:t>
        <a:bodyPr/>
        <a:lstStyle/>
        <a:p>
          <a:r>
            <a:rPr lang="en-US" dirty="0" smtClean="0"/>
            <a:t>Third party integration</a:t>
          </a:r>
          <a:endParaRPr lang="en-US" dirty="0"/>
        </a:p>
      </dgm:t>
    </dgm:pt>
    <dgm:pt modelId="{1DFDBBE0-7712-42D4-9802-DD5870C5C260}" type="parTrans" cxnId="{12CE22C3-FA1A-45C7-BB14-62C0EAFD23C6}">
      <dgm:prSet/>
      <dgm:spPr/>
      <dgm:t>
        <a:bodyPr/>
        <a:lstStyle/>
        <a:p>
          <a:endParaRPr lang="en-US"/>
        </a:p>
      </dgm:t>
    </dgm:pt>
    <dgm:pt modelId="{60001115-010B-4D90-813C-BA392E7ED289}" type="sibTrans" cxnId="{12CE22C3-FA1A-45C7-BB14-62C0EAFD23C6}">
      <dgm:prSet/>
      <dgm:spPr/>
      <dgm:t>
        <a:bodyPr/>
        <a:lstStyle/>
        <a:p>
          <a:endParaRPr lang="en-US"/>
        </a:p>
      </dgm:t>
    </dgm:pt>
    <dgm:pt modelId="{5413FC93-0128-4325-833D-B7A41B02FA02}" type="pres">
      <dgm:prSet presAssocID="{3B444AE2-E39B-4AF1-B79B-16A2C01B95D8}" presName="Name0" presStyleCnt="0">
        <dgm:presLayoutVars>
          <dgm:chMax val="5"/>
          <dgm:chPref val="5"/>
          <dgm:dir/>
          <dgm:animLvl val="lvl"/>
        </dgm:presLayoutVars>
      </dgm:prSet>
      <dgm:spPr/>
      <dgm:t>
        <a:bodyPr/>
        <a:lstStyle/>
        <a:p>
          <a:endParaRPr lang="en-US"/>
        </a:p>
      </dgm:t>
    </dgm:pt>
    <dgm:pt modelId="{C3E6E364-D92F-431E-9C7B-8D25DB551021}" type="pres">
      <dgm:prSet presAssocID="{7EFF72CE-732C-4DFB-B6CE-3EAFDFFBC13A}" presName="parentText1" presStyleLbl="node1" presStyleIdx="0" presStyleCnt="4">
        <dgm:presLayoutVars>
          <dgm:chMax/>
          <dgm:chPref val="3"/>
          <dgm:bulletEnabled val="1"/>
        </dgm:presLayoutVars>
      </dgm:prSet>
      <dgm:spPr/>
      <dgm:t>
        <a:bodyPr/>
        <a:lstStyle/>
        <a:p>
          <a:endParaRPr lang="en-US"/>
        </a:p>
      </dgm:t>
    </dgm:pt>
    <dgm:pt modelId="{E684E5BA-7C3B-4000-BB1A-3A240AB35DED}" type="pres">
      <dgm:prSet presAssocID="{7EFF72CE-732C-4DFB-B6CE-3EAFDFFBC13A}" presName="childText1" presStyleLbl="solidAlignAcc1" presStyleIdx="0" presStyleCnt="4">
        <dgm:presLayoutVars>
          <dgm:chMax val="0"/>
          <dgm:chPref val="0"/>
          <dgm:bulletEnabled val="1"/>
        </dgm:presLayoutVars>
      </dgm:prSet>
      <dgm:spPr/>
      <dgm:t>
        <a:bodyPr/>
        <a:lstStyle/>
        <a:p>
          <a:endParaRPr lang="en-US"/>
        </a:p>
      </dgm:t>
    </dgm:pt>
    <dgm:pt modelId="{E966F58F-AB69-4B16-A7DA-5FF276E34B45}" type="pres">
      <dgm:prSet presAssocID="{35B7E091-21E1-44EA-BE24-69F1732A9DA4}" presName="parentText2" presStyleLbl="node1" presStyleIdx="1" presStyleCnt="4">
        <dgm:presLayoutVars>
          <dgm:chMax/>
          <dgm:chPref val="3"/>
          <dgm:bulletEnabled val="1"/>
        </dgm:presLayoutVars>
      </dgm:prSet>
      <dgm:spPr/>
      <dgm:t>
        <a:bodyPr/>
        <a:lstStyle/>
        <a:p>
          <a:endParaRPr lang="en-US"/>
        </a:p>
      </dgm:t>
    </dgm:pt>
    <dgm:pt modelId="{C4CFE0BC-DC98-428A-A13D-0CC776238611}" type="pres">
      <dgm:prSet presAssocID="{35B7E091-21E1-44EA-BE24-69F1732A9DA4}" presName="childText2" presStyleLbl="solidAlignAcc1" presStyleIdx="1" presStyleCnt="4">
        <dgm:presLayoutVars>
          <dgm:chMax val="0"/>
          <dgm:chPref val="0"/>
          <dgm:bulletEnabled val="1"/>
        </dgm:presLayoutVars>
      </dgm:prSet>
      <dgm:spPr/>
      <dgm:t>
        <a:bodyPr/>
        <a:lstStyle/>
        <a:p>
          <a:endParaRPr lang="en-US"/>
        </a:p>
      </dgm:t>
    </dgm:pt>
    <dgm:pt modelId="{7ACD3A03-6BF9-4352-8E7B-7506D6EDDD47}" type="pres">
      <dgm:prSet presAssocID="{A8AD1560-B900-4283-A158-1C46CA418526}" presName="parentText3" presStyleLbl="node1" presStyleIdx="2" presStyleCnt="4">
        <dgm:presLayoutVars>
          <dgm:chMax/>
          <dgm:chPref val="3"/>
          <dgm:bulletEnabled val="1"/>
        </dgm:presLayoutVars>
      </dgm:prSet>
      <dgm:spPr/>
      <dgm:t>
        <a:bodyPr/>
        <a:lstStyle/>
        <a:p>
          <a:endParaRPr lang="en-US"/>
        </a:p>
      </dgm:t>
    </dgm:pt>
    <dgm:pt modelId="{7500D970-7645-43DB-AFEF-EE825F53EBEB}" type="pres">
      <dgm:prSet presAssocID="{A8AD1560-B900-4283-A158-1C46CA418526}" presName="childText3" presStyleLbl="solidAlignAcc1" presStyleIdx="2" presStyleCnt="4">
        <dgm:presLayoutVars>
          <dgm:chMax val="0"/>
          <dgm:chPref val="0"/>
          <dgm:bulletEnabled val="1"/>
        </dgm:presLayoutVars>
      </dgm:prSet>
      <dgm:spPr/>
      <dgm:t>
        <a:bodyPr/>
        <a:lstStyle/>
        <a:p>
          <a:endParaRPr lang="en-US"/>
        </a:p>
      </dgm:t>
    </dgm:pt>
    <dgm:pt modelId="{BD73B6B7-357C-4AD7-B5B8-C9B05BDE8C58}" type="pres">
      <dgm:prSet presAssocID="{BBF1391F-89E6-423D-B121-35EBCF9CEF0F}" presName="parentText4" presStyleLbl="node1" presStyleIdx="3" presStyleCnt="4">
        <dgm:presLayoutVars>
          <dgm:chMax/>
          <dgm:chPref val="3"/>
          <dgm:bulletEnabled val="1"/>
        </dgm:presLayoutVars>
      </dgm:prSet>
      <dgm:spPr/>
      <dgm:t>
        <a:bodyPr/>
        <a:lstStyle/>
        <a:p>
          <a:endParaRPr lang="en-US"/>
        </a:p>
      </dgm:t>
    </dgm:pt>
    <dgm:pt modelId="{AB8455E4-8883-4932-A34C-3D01DCEBD230}" type="pres">
      <dgm:prSet presAssocID="{BBF1391F-89E6-423D-B121-35EBCF9CEF0F}" presName="childText4" presStyleLbl="solidAlignAcc1" presStyleIdx="3" presStyleCnt="4">
        <dgm:presLayoutVars>
          <dgm:chMax val="0"/>
          <dgm:chPref val="0"/>
          <dgm:bulletEnabled val="1"/>
        </dgm:presLayoutVars>
      </dgm:prSet>
      <dgm:spPr/>
      <dgm:t>
        <a:bodyPr/>
        <a:lstStyle/>
        <a:p>
          <a:endParaRPr lang="en-US"/>
        </a:p>
      </dgm:t>
    </dgm:pt>
  </dgm:ptLst>
  <dgm:cxnLst>
    <dgm:cxn modelId="{E6C3605C-0C31-4DD6-923A-60BDA8975F6D}" type="presOf" srcId="{6D48E9A2-503C-42FE-88AE-D1A9E39D12DE}" destId="{E684E5BA-7C3B-4000-BB1A-3A240AB35DED}" srcOrd="0" destOrd="0" presId="urn:microsoft.com/office/officeart/2009/3/layout/IncreasingArrowsProcess"/>
    <dgm:cxn modelId="{9560EC5A-A60C-4CE3-9D66-9BE143217534}" type="presOf" srcId="{0BE5E013-F415-4575-BF73-D26683F76942}" destId="{7500D970-7645-43DB-AFEF-EE825F53EBEB}" srcOrd="0" destOrd="0" presId="urn:microsoft.com/office/officeart/2009/3/layout/IncreasingArrowsProcess"/>
    <dgm:cxn modelId="{236A88E9-05D2-47A9-8E55-11ECFEC50363}" type="presOf" srcId="{EB578302-337C-48C1-8EF4-CA7AD865B74B}" destId="{C4CFE0BC-DC98-428A-A13D-0CC776238611}" srcOrd="0" destOrd="1" presId="urn:microsoft.com/office/officeart/2009/3/layout/IncreasingArrowsProcess"/>
    <dgm:cxn modelId="{E96FDE34-4F45-4263-9D2F-B22F5D68A2DC}" srcId="{A8AD1560-B900-4283-A158-1C46CA418526}" destId="{0BE5E013-F415-4575-BF73-D26683F76942}" srcOrd="0" destOrd="0" parTransId="{E27A1609-4542-4076-8E83-35FF1993B1FC}" sibTransId="{E2776470-5D9E-4B6D-84A5-E11E9737E204}"/>
    <dgm:cxn modelId="{5D510FE5-DFC4-40FE-AB7F-3DBCE0713105}" srcId="{35B7E091-21E1-44EA-BE24-69F1732A9DA4}" destId="{EB578302-337C-48C1-8EF4-CA7AD865B74B}" srcOrd="1" destOrd="0" parTransId="{34667350-565E-4828-88A7-E103D7385D2D}" sibTransId="{E45FF31E-739C-4BFA-8CF5-6C095891422C}"/>
    <dgm:cxn modelId="{A059141E-C0D6-4003-879A-6E2636F6F3A7}" type="presOf" srcId="{3B444AE2-E39B-4AF1-B79B-16A2C01B95D8}" destId="{5413FC93-0128-4325-833D-B7A41B02FA02}" srcOrd="0" destOrd="0" presId="urn:microsoft.com/office/officeart/2009/3/layout/IncreasingArrowsProcess"/>
    <dgm:cxn modelId="{7355B9EE-DDC3-4E0D-8550-4CA4B20E72BE}" srcId="{35B7E091-21E1-44EA-BE24-69F1732A9DA4}" destId="{3A531A43-0C5D-45C7-8A28-3C5065D6AECB}" srcOrd="0" destOrd="0" parTransId="{BBBBE7D0-B61A-484E-B70D-F3DCD539E974}" sibTransId="{B5CE273C-1E8C-4FF7-BC44-BD722046FCAF}"/>
    <dgm:cxn modelId="{FA5184EF-8F63-4C1F-96AF-BDB4172D20C6}" srcId="{7EFF72CE-732C-4DFB-B6CE-3EAFDFFBC13A}" destId="{759A3214-428A-44A6-BF8B-CCEC0B19EB4E}" srcOrd="1" destOrd="0" parTransId="{723A536D-311E-45E9-B73A-EDAB86A7431B}" sibTransId="{5AECDCB4-A2EA-41BF-B706-DD720390B60D}"/>
    <dgm:cxn modelId="{0A48542F-A78C-4A4A-A466-CA5BD1686B12}" type="presOf" srcId="{BBF1391F-89E6-423D-B121-35EBCF9CEF0F}" destId="{BD73B6B7-357C-4AD7-B5B8-C9B05BDE8C58}" srcOrd="0" destOrd="0" presId="urn:microsoft.com/office/officeart/2009/3/layout/IncreasingArrowsProcess"/>
    <dgm:cxn modelId="{B2C63A43-016D-48F3-991A-1B688C3558B2}" srcId="{BBF1391F-89E6-423D-B121-35EBCF9CEF0F}" destId="{A144AEA7-FE39-47BB-B05F-866AF9631457}" srcOrd="0" destOrd="0" parTransId="{BE49A803-1909-4083-836A-72AFEDA97645}" sibTransId="{0AE1F64C-6D2E-4194-983A-B0F4DF9DA1D1}"/>
    <dgm:cxn modelId="{FFCA21D1-76D4-4661-BA50-F98161F07665}" srcId="{3B444AE2-E39B-4AF1-B79B-16A2C01B95D8}" destId="{35B7E091-21E1-44EA-BE24-69F1732A9DA4}" srcOrd="1" destOrd="0" parTransId="{933D42A7-C050-4D62-8191-BBC4B6A6A1AD}" sibTransId="{91181115-8F29-403E-B15C-73DACC7313D2}"/>
    <dgm:cxn modelId="{095338ED-3545-46AE-BECA-3C619BF03CBA}" type="presOf" srcId="{A8AD1560-B900-4283-A158-1C46CA418526}" destId="{7ACD3A03-6BF9-4352-8E7B-7506D6EDDD47}" srcOrd="0" destOrd="0" presId="urn:microsoft.com/office/officeart/2009/3/layout/IncreasingArrowsProcess"/>
    <dgm:cxn modelId="{17B9B4DA-9548-40BC-B8F9-3EC8FBFA8C8C}" type="presOf" srcId="{A144AEA7-FE39-47BB-B05F-866AF9631457}" destId="{AB8455E4-8883-4932-A34C-3D01DCEBD230}" srcOrd="0" destOrd="0" presId="urn:microsoft.com/office/officeart/2009/3/layout/IncreasingArrowsProcess"/>
    <dgm:cxn modelId="{26817DE2-4DE1-42D3-9D80-30595C6864FA}" srcId="{3B444AE2-E39B-4AF1-B79B-16A2C01B95D8}" destId="{A8AD1560-B900-4283-A158-1C46CA418526}" srcOrd="2" destOrd="0" parTransId="{801D27C2-4952-4FA5-9EE0-C6DBEB6FD712}" sibTransId="{7C70ED12-D875-4ED2-B1D9-6BBC00293520}"/>
    <dgm:cxn modelId="{0B4A2D6F-BE16-4620-B70B-446E1717037C}" type="presOf" srcId="{EA4DEC66-D935-4A42-ABF3-150C22480377}" destId="{AB8455E4-8883-4932-A34C-3D01DCEBD230}" srcOrd="0" destOrd="1" presId="urn:microsoft.com/office/officeart/2009/3/layout/IncreasingArrowsProcess"/>
    <dgm:cxn modelId="{9F7D6B13-51EF-4C33-AB06-E8905256F430}" srcId="{7EFF72CE-732C-4DFB-B6CE-3EAFDFFBC13A}" destId="{6D48E9A2-503C-42FE-88AE-D1A9E39D12DE}" srcOrd="0" destOrd="0" parTransId="{D9F885F6-A0FC-42B3-BC34-0A016A0D13C8}" sibTransId="{4F469E15-A107-4773-976E-720B1A3E17E7}"/>
    <dgm:cxn modelId="{61756B07-2C47-44CA-A95E-946E220111A6}" srcId="{3B444AE2-E39B-4AF1-B79B-16A2C01B95D8}" destId="{BBF1391F-89E6-423D-B121-35EBCF9CEF0F}" srcOrd="3" destOrd="0" parTransId="{2BDA02BF-F0BB-4546-8EEF-EBBB989FE248}" sibTransId="{B148B243-3506-413D-95BB-31C27276E430}"/>
    <dgm:cxn modelId="{12CE22C3-FA1A-45C7-BB14-62C0EAFD23C6}" srcId="{BBF1391F-89E6-423D-B121-35EBCF9CEF0F}" destId="{EA4DEC66-D935-4A42-ABF3-150C22480377}" srcOrd="1" destOrd="0" parTransId="{1DFDBBE0-7712-42D4-9802-DD5870C5C260}" sibTransId="{60001115-010B-4D90-813C-BA392E7ED289}"/>
    <dgm:cxn modelId="{C84CE15F-A5E1-447D-80AA-155EEF10A08B}" srcId="{35B7E091-21E1-44EA-BE24-69F1732A9DA4}" destId="{FBE16AF5-074B-4DA7-A3A9-E32BA580BAF7}" srcOrd="2" destOrd="0" parTransId="{C7703E52-EBC2-4F57-AFB7-3C82B8F1E51D}" sibTransId="{22AD2276-B62F-4F78-AB6F-8EE0113A00F6}"/>
    <dgm:cxn modelId="{4B98A4BF-2CD9-4152-8647-E5885D0EB3AD}" type="presOf" srcId="{FBE16AF5-074B-4DA7-A3A9-E32BA580BAF7}" destId="{C4CFE0BC-DC98-428A-A13D-0CC776238611}" srcOrd="0" destOrd="2" presId="urn:microsoft.com/office/officeart/2009/3/layout/IncreasingArrowsProcess"/>
    <dgm:cxn modelId="{AABDC778-935C-46D4-9E45-8B310844E5D2}" type="presOf" srcId="{3A531A43-0C5D-45C7-8A28-3C5065D6AECB}" destId="{C4CFE0BC-DC98-428A-A13D-0CC776238611}" srcOrd="0" destOrd="0" presId="urn:microsoft.com/office/officeart/2009/3/layout/IncreasingArrowsProcess"/>
    <dgm:cxn modelId="{62F8459D-BA91-4015-A03C-38FD9F8DBBB8}" srcId="{3B444AE2-E39B-4AF1-B79B-16A2C01B95D8}" destId="{7EFF72CE-732C-4DFB-B6CE-3EAFDFFBC13A}" srcOrd="0" destOrd="0" parTransId="{ECBEC96D-E40C-46AA-A541-A44EDECD2A7D}" sibTransId="{11227EAC-9AA7-4505-BC9E-D355D0CCE6C2}"/>
    <dgm:cxn modelId="{FEB3F46B-B812-44C1-AAE3-F7399086807B}" type="presOf" srcId="{7EFF72CE-732C-4DFB-B6CE-3EAFDFFBC13A}" destId="{C3E6E364-D92F-431E-9C7B-8D25DB551021}" srcOrd="0" destOrd="0" presId="urn:microsoft.com/office/officeart/2009/3/layout/IncreasingArrowsProcess"/>
    <dgm:cxn modelId="{65787749-D71A-43A9-9D66-E9DCB3769908}" type="presOf" srcId="{35B7E091-21E1-44EA-BE24-69F1732A9DA4}" destId="{E966F58F-AB69-4B16-A7DA-5FF276E34B45}" srcOrd="0" destOrd="0" presId="urn:microsoft.com/office/officeart/2009/3/layout/IncreasingArrowsProcess"/>
    <dgm:cxn modelId="{8A5D0D56-1088-4C01-9A1A-97F830D8D32F}" type="presOf" srcId="{759A3214-428A-44A6-BF8B-CCEC0B19EB4E}" destId="{E684E5BA-7C3B-4000-BB1A-3A240AB35DED}" srcOrd="0" destOrd="1" presId="urn:microsoft.com/office/officeart/2009/3/layout/IncreasingArrowsProcess"/>
    <dgm:cxn modelId="{74A03F35-5062-4745-BEE4-1CAA473B4F3D}" type="presParOf" srcId="{5413FC93-0128-4325-833D-B7A41B02FA02}" destId="{C3E6E364-D92F-431E-9C7B-8D25DB551021}" srcOrd="0" destOrd="0" presId="urn:microsoft.com/office/officeart/2009/3/layout/IncreasingArrowsProcess"/>
    <dgm:cxn modelId="{D6B733CC-121D-4793-8831-2F9F82FCCE94}" type="presParOf" srcId="{5413FC93-0128-4325-833D-B7A41B02FA02}" destId="{E684E5BA-7C3B-4000-BB1A-3A240AB35DED}" srcOrd="1" destOrd="0" presId="urn:microsoft.com/office/officeart/2009/3/layout/IncreasingArrowsProcess"/>
    <dgm:cxn modelId="{A154841A-B57F-4E17-9B20-12AF2268140B}" type="presParOf" srcId="{5413FC93-0128-4325-833D-B7A41B02FA02}" destId="{E966F58F-AB69-4B16-A7DA-5FF276E34B45}" srcOrd="2" destOrd="0" presId="urn:microsoft.com/office/officeart/2009/3/layout/IncreasingArrowsProcess"/>
    <dgm:cxn modelId="{6CEB6284-FD1B-4A9F-B444-49552E40A6A9}" type="presParOf" srcId="{5413FC93-0128-4325-833D-B7A41B02FA02}" destId="{C4CFE0BC-DC98-428A-A13D-0CC776238611}" srcOrd="3" destOrd="0" presId="urn:microsoft.com/office/officeart/2009/3/layout/IncreasingArrowsProcess"/>
    <dgm:cxn modelId="{1AFEB997-B682-4C92-94EE-721F896D5FF5}" type="presParOf" srcId="{5413FC93-0128-4325-833D-B7A41B02FA02}" destId="{7ACD3A03-6BF9-4352-8E7B-7506D6EDDD47}" srcOrd="4" destOrd="0" presId="urn:microsoft.com/office/officeart/2009/3/layout/IncreasingArrowsProcess"/>
    <dgm:cxn modelId="{E9DF527C-BE2E-4E99-9C2C-7B57DD1191EC}" type="presParOf" srcId="{5413FC93-0128-4325-833D-B7A41B02FA02}" destId="{7500D970-7645-43DB-AFEF-EE825F53EBEB}" srcOrd="5" destOrd="0" presId="urn:microsoft.com/office/officeart/2009/3/layout/IncreasingArrowsProcess"/>
    <dgm:cxn modelId="{A2C65A02-5B57-47F0-AC74-63CA5C64360B}" type="presParOf" srcId="{5413FC93-0128-4325-833D-B7A41B02FA02}" destId="{BD73B6B7-357C-4AD7-B5B8-C9B05BDE8C58}" srcOrd="6" destOrd="0" presId="urn:microsoft.com/office/officeart/2009/3/layout/IncreasingArrowsProcess"/>
    <dgm:cxn modelId="{C6A03E20-ECB3-4C63-A3E4-536C9F882040}" type="presParOf" srcId="{5413FC93-0128-4325-833D-B7A41B02FA02}" destId="{AB8455E4-8883-4932-A34C-3D01DCEBD230}" srcOrd="7" destOrd="0" presId="urn:microsoft.com/office/officeart/2009/3/layout/IncreasingArrows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A0D2C2-C65A-4ACB-80E1-1AE7EAEDA5DE}" type="doc">
      <dgm:prSet loTypeId="urn:microsoft.com/office/officeart/2005/8/layout/lProcess2" loCatId="relationship" qsTypeId="urn:microsoft.com/office/officeart/2005/8/quickstyle/simple3" qsCatId="simple" csTypeId="urn:microsoft.com/office/officeart/2005/8/colors/colorful1#5" csCatId="colorful" phldr="1"/>
      <dgm:spPr/>
      <dgm:t>
        <a:bodyPr/>
        <a:lstStyle/>
        <a:p>
          <a:endParaRPr lang="en-US"/>
        </a:p>
      </dgm:t>
    </dgm:pt>
    <dgm:pt modelId="{25432AD1-A559-4752-90DB-F8579CB3E737}">
      <dgm:prSet/>
      <dgm:spPr/>
      <dgm:t>
        <a:bodyPr/>
        <a:lstStyle/>
        <a:p>
          <a:r>
            <a:rPr lang="en-ZA" dirty="0" smtClean="0"/>
            <a:t>Legal opinion re: NRCS Act</a:t>
          </a:r>
        </a:p>
      </dgm:t>
    </dgm:pt>
    <dgm:pt modelId="{3CF564C8-BD0B-48DB-BA33-202BEB569D68}" type="parTrans" cxnId="{E639AB48-B28D-4F25-882A-7672735E5640}">
      <dgm:prSet/>
      <dgm:spPr/>
      <dgm:t>
        <a:bodyPr/>
        <a:lstStyle/>
        <a:p>
          <a:endParaRPr lang="en-US"/>
        </a:p>
      </dgm:t>
    </dgm:pt>
    <dgm:pt modelId="{DA59B32C-E64F-4092-A490-04A90E21EAE7}" type="sibTrans" cxnId="{E639AB48-B28D-4F25-882A-7672735E5640}">
      <dgm:prSet/>
      <dgm:spPr/>
      <dgm:t>
        <a:bodyPr/>
        <a:lstStyle/>
        <a:p>
          <a:endParaRPr lang="en-US"/>
        </a:p>
      </dgm:t>
    </dgm:pt>
    <dgm:pt modelId="{7E2B9B93-A42B-4E1D-8B18-B627A7916917}">
      <dgm:prSet/>
      <dgm:spPr/>
      <dgm:t>
        <a:bodyPr/>
        <a:lstStyle/>
        <a:p>
          <a:r>
            <a:rPr lang="en-ZA" dirty="0" smtClean="0"/>
            <a:t>Engage the </a:t>
          </a:r>
          <a:r>
            <a:rPr lang="en-ZA" dirty="0" err="1" smtClean="0"/>
            <a:t>dti</a:t>
          </a:r>
          <a:r>
            <a:rPr lang="en-ZA" dirty="0" smtClean="0"/>
            <a:t> on the NRCS Act</a:t>
          </a:r>
        </a:p>
      </dgm:t>
    </dgm:pt>
    <dgm:pt modelId="{4DF1C05E-B09D-4572-8956-A592564D6C69}" type="parTrans" cxnId="{00E73191-F25E-4EF9-B6FB-71DBD677EBA1}">
      <dgm:prSet/>
      <dgm:spPr/>
      <dgm:t>
        <a:bodyPr/>
        <a:lstStyle/>
        <a:p>
          <a:endParaRPr lang="en-US"/>
        </a:p>
      </dgm:t>
    </dgm:pt>
    <dgm:pt modelId="{35B3A0BF-B61B-49F0-97FC-CFC346212726}" type="sibTrans" cxnId="{00E73191-F25E-4EF9-B6FB-71DBD677EBA1}">
      <dgm:prSet/>
      <dgm:spPr/>
      <dgm:t>
        <a:bodyPr/>
        <a:lstStyle/>
        <a:p>
          <a:endParaRPr lang="en-US"/>
        </a:p>
      </dgm:t>
    </dgm:pt>
    <dgm:pt modelId="{4FAFDE5E-402D-4352-A271-BB1444F5D885}">
      <dgm:prSet/>
      <dgm:spPr/>
      <dgm:t>
        <a:bodyPr/>
        <a:lstStyle/>
        <a:p>
          <a:r>
            <a:rPr lang="en-ZA" dirty="0" smtClean="0"/>
            <a:t>Amendment to the Act, or</a:t>
          </a:r>
        </a:p>
      </dgm:t>
    </dgm:pt>
    <dgm:pt modelId="{8A5DE436-27CB-48C7-8211-CFBC333822E3}" type="parTrans" cxnId="{CAE214F0-8FFF-4E89-A5CA-08A29CE89FDD}">
      <dgm:prSet/>
      <dgm:spPr/>
      <dgm:t>
        <a:bodyPr/>
        <a:lstStyle/>
        <a:p>
          <a:endParaRPr lang="en-US"/>
        </a:p>
      </dgm:t>
    </dgm:pt>
    <dgm:pt modelId="{717A68B7-9326-4069-8ABF-12265227EABE}" type="sibTrans" cxnId="{CAE214F0-8FFF-4E89-A5CA-08A29CE89FDD}">
      <dgm:prSet/>
      <dgm:spPr/>
      <dgm:t>
        <a:bodyPr/>
        <a:lstStyle/>
        <a:p>
          <a:endParaRPr lang="en-US"/>
        </a:p>
      </dgm:t>
    </dgm:pt>
    <dgm:pt modelId="{10C19A10-D5CF-4FD0-87A5-88169E2511BA}">
      <dgm:prSet phldrT="[Text]"/>
      <dgm:spPr/>
      <dgm:t>
        <a:bodyPr/>
        <a:lstStyle/>
        <a:p>
          <a:r>
            <a:rPr lang="en-ZA" smtClean="0"/>
            <a:t>Legislative options</a:t>
          </a:r>
          <a:endParaRPr lang="en-US"/>
        </a:p>
      </dgm:t>
    </dgm:pt>
    <dgm:pt modelId="{173AC8F0-A326-4C8B-AEC4-C86EEA5D6282}" type="parTrans" cxnId="{11D8122D-8FCF-4CB9-B3ED-452386DBBD8A}">
      <dgm:prSet/>
      <dgm:spPr/>
      <dgm:t>
        <a:bodyPr/>
        <a:lstStyle/>
        <a:p>
          <a:endParaRPr lang="en-US"/>
        </a:p>
      </dgm:t>
    </dgm:pt>
    <dgm:pt modelId="{D512E210-1136-4DAD-BF76-DC95E09419A7}" type="sibTrans" cxnId="{11D8122D-8FCF-4CB9-B3ED-452386DBBD8A}">
      <dgm:prSet/>
      <dgm:spPr/>
      <dgm:t>
        <a:bodyPr/>
        <a:lstStyle/>
        <a:p>
          <a:endParaRPr lang="en-US"/>
        </a:p>
      </dgm:t>
    </dgm:pt>
    <dgm:pt modelId="{CD6180F0-F9B7-4197-83C8-0C452B65D8A2}">
      <dgm:prSet/>
      <dgm:spPr/>
      <dgm:t>
        <a:bodyPr/>
        <a:lstStyle/>
        <a:p>
          <a:r>
            <a:rPr lang="en-ZA" dirty="0" smtClean="0"/>
            <a:t>Internal control improvements</a:t>
          </a:r>
        </a:p>
      </dgm:t>
    </dgm:pt>
    <dgm:pt modelId="{97C8176E-0063-45DB-865F-BB38724094DB}" type="parTrans" cxnId="{F15CC2A7-74EB-4BD7-A2EE-F5BA44E57850}">
      <dgm:prSet/>
      <dgm:spPr/>
      <dgm:t>
        <a:bodyPr/>
        <a:lstStyle/>
        <a:p>
          <a:endParaRPr lang="en-US"/>
        </a:p>
      </dgm:t>
    </dgm:pt>
    <dgm:pt modelId="{C2EBC1B6-8C25-42EB-9700-0C5FA0AF3327}" type="sibTrans" cxnId="{F15CC2A7-74EB-4BD7-A2EE-F5BA44E57850}">
      <dgm:prSet/>
      <dgm:spPr/>
      <dgm:t>
        <a:bodyPr/>
        <a:lstStyle/>
        <a:p>
          <a:endParaRPr lang="en-US"/>
        </a:p>
      </dgm:t>
    </dgm:pt>
    <dgm:pt modelId="{1704C819-86CF-4E04-AC44-82E52FCB7BD3}">
      <dgm:prSet/>
      <dgm:spPr/>
      <dgm:t>
        <a:bodyPr/>
        <a:lstStyle/>
        <a:p>
          <a:r>
            <a:rPr lang="en-ZA" dirty="0" smtClean="0"/>
            <a:t>NRCS Modernisation</a:t>
          </a:r>
        </a:p>
      </dgm:t>
    </dgm:pt>
    <dgm:pt modelId="{E001C465-D899-4462-BAA2-ED1731BDEA6E}" type="parTrans" cxnId="{86709ADA-1E5B-4F55-AB24-6F04005BE6E8}">
      <dgm:prSet/>
      <dgm:spPr/>
      <dgm:t>
        <a:bodyPr/>
        <a:lstStyle/>
        <a:p>
          <a:endParaRPr lang="en-US"/>
        </a:p>
      </dgm:t>
    </dgm:pt>
    <dgm:pt modelId="{A163AD47-6E6B-492D-8996-D4728FDF9981}" type="sibTrans" cxnId="{86709ADA-1E5B-4F55-AB24-6F04005BE6E8}">
      <dgm:prSet/>
      <dgm:spPr/>
      <dgm:t>
        <a:bodyPr/>
        <a:lstStyle/>
        <a:p>
          <a:endParaRPr lang="en-US"/>
        </a:p>
      </dgm:t>
    </dgm:pt>
    <dgm:pt modelId="{F978EC9B-2ACB-4DD3-B28E-8FFBB108C2B3}">
      <dgm:prSet/>
      <dgm:spPr/>
      <dgm:t>
        <a:bodyPr/>
        <a:lstStyle/>
        <a:p>
          <a:r>
            <a:rPr lang="en-ZA" dirty="0" smtClean="0"/>
            <a:t>ERP system implement-ation</a:t>
          </a:r>
        </a:p>
      </dgm:t>
    </dgm:pt>
    <dgm:pt modelId="{0ECCB06A-A310-4FDD-AE29-A93158A67899}" type="parTrans" cxnId="{8E44F37A-E08E-4C8B-B698-A5D086BF4068}">
      <dgm:prSet/>
      <dgm:spPr/>
      <dgm:t>
        <a:bodyPr/>
        <a:lstStyle/>
        <a:p>
          <a:endParaRPr lang="en-US"/>
        </a:p>
      </dgm:t>
    </dgm:pt>
    <dgm:pt modelId="{6429E4BA-B682-4B74-84F1-36F303DB022E}" type="sibTrans" cxnId="{8E44F37A-E08E-4C8B-B698-A5D086BF4068}">
      <dgm:prSet/>
      <dgm:spPr/>
      <dgm:t>
        <a:bodyPr/>
        <a:lstStyle/>
        <a:p>
          <a:endParaRPr lang="en-US"/>
        </a:p>
      </dgm:t>
    </dgm:pt>
    <dgm:pt modelId="{9FEAFF3B-204E-4C00-A6B1-23260B3DF142}">
      <dgm:prSet/>
      <dgm:spPr/>
      <dgm:t>
        <a:bodyPr/>
        <a:lstStyle/>
        <a:p>
          <a:r>
            <a:rPr lang="en-ZA" dirty="0" smtClean="0"/>
            <a:t>Business process re-design</a:t>
          </a:r>
        </a:p>
      </dgm:t>
    </dgm:pt>
    <dgm:pt modelId="{09F1319E-57E3-4E65-8453-1703F0EC435C}" type="parTrans" cxnId="{C4650193-BBB7-4C14-87AD-F769A3D69106}">
      <dgm:prSet/>
      <dgm:spPr/>
      <dgm:t>
        <a:bodyPr/>
        <a:lstStyle/>
        <a:p>
          <a:endParaRPr lang="en-US"/>
        </a:p>
      </dgm:t>
    </dgm:pt>
    <dgm:pt modelId="{6AE3166B-1928-4B71-A4B0-27C601EBA9C9}" type="sibTrans" cxnId="{C4650193-BBB7-4C14-87AD-F769A3D69106}">
      <dgm:prSet/>
      <dgm:spPr/>
      <dgm:t>
        <a:bodyPr/>
        <a:lstStyle/>
        <a:p>
          <a:endParaRPr lang="en-US"/>
        </a:p>
      </dgm:t>
    </dgm:pt>
    <dgm:pt modelId="{22CB1CEB-EAAC-4DF6-BA75-A8AAFA3CBC8D}">
      <dgm:prSet/>
      <dgm:spPr/>
      <dgm:t>
        <a:bodyPr/>
        <a:lstStyle/>
        <a:p>
          <a:r>
            <a:rPr lang="en-ZA" dirty="0" smtClean="0"/>
            <a:t>SARS Collaboration</a:t>
          </a:r>
        </a:p>
      </dgm:t>
    </dgm:pt>
    <dgm:pt modelId="{E0CA8782-A4DC-4FAE-94DF-8C22329B99F4}" type="parTrans" cxnId="{155B9923-BDDD-4746-80B6-5B262059FE19}">
      <dgm:prSet/>
      <dgm:spPr/>
      <dgm:t>
        <a:bodyPr/>
        <a:lstStyle/>
        <a:p>
          <a:endParaRPr lang="en-US"/>
        </a:p>
      </dgm:t>
    </dgm:pt>
    <dgm:pt modelId="{8F320435-0FC8-4242-9066-506864D2223E}" type="sibTrans" cxnId="{155B9923-BDDD-4746-80B6-5B262059FE19}">
      <dgm:prSet/>
      <dgm:spPr/>
      <dgm:t>
        <a:bodyPr/>
        <a:lstStyle/>
        <a:p>
          <a:endParaRPr lang="en-US"/>
        </a:p>
      </dgm:t>
    </dgm:pt>
    <dgm:pt modelId="{1C432674-405C-4A24-AE17-654B7B91C4E1}">
      <dgm:prSet/>
      <dgm:spPr/>
      <dgm:t>
        <a:bodyPr/>
        <a:lstStyle/>
        <a:p>
          <a:r>
            <a:rPr lang="en-ZA" dirty="0" smtClean="0"/>
            <a:t>Information sharing and system integration </a:t>
          </a:r>
        </a:p>
      </dgm:t>
    </dgm:pt>
    <dgm:pt modelId="{E897E12C-FBAD-4E34-A9BB-232950ECB452}" type="parTrans" cxnId="{DB0ECDDF-DB02-4687-9CEE-D1C5ED298818}">
      <dgm:prSet/>
      <dgm:spPr/>
      <dgm:t>
        <a:bodyPr/>
        <a:lstStyle/>
        <a:p>
          <a:endParaRPr lang="en-US"/>
        </a:p>
      </dgm:t>
    </dgm:pt>
    <dgm:pt modelId="{BA514BF8-CEAC-4DE3-9423-66EBF3C00088}" type="sibTrans" cxnId="{DB0ECDDF-DB02-4687-9CEE-D1C5ED298818}">
      <dgm:prSet/>
      <dgm:spPr/>
      <dgm:t>
        <a:bodyPr/>
        <a:lstStyle/>
        <a:p>
          <a:endParaRPr lang="en-US"/>
        </a:p>
      </dgm:t>
    </dgm:pt>
    <dgm:pt modelId="{E86B8AB7-B29C-4F86-B046-6BC55051575B}">
      <dgm:prSet/>
      <dgm:spPr/>
      <dgm:t>
        <a:bodyPr/>
        <a:lstStyle/>
        <a:p>
          <a:r>
            <a:rPr lang="en-ZA" dirty="0" smtClean="0"/>
            <a:t>LOA Conditionality</a:t>
          </a:r>
        </a:p>
      </dgm:t>
    </dgm:pt>
    <dgm:pt modelId="{4C9DE9F8-2937-4FFA-A45B-1C00EA89F5C9}" type="sibTrans" cxnId="{67C1C96F-8D8E-4ED6-A762-105FB4D1B374}">
      <dgm:prSet/>
      <dgm:spPr/>
      <dgm:t>
        <a:bodyPr/>
        <a:lstStyle/>
        <a:p>
          <a:endParaRPr lang="en-US"/>
        </a:p>
      </dgm:t>
    </dgm:pt>
    <dgm:pt modelId="{C6D89CCD-81AA-49D3-AFAE-ED81366E79C7}" type="parTrans" cxnId="{67C1C96F-8D8E-4ED6-A762-105FB4D1B374}">
      <dgm:prSet/>
      <dgm:spPr/>
      <dgm:t>
        <a:bodyPr/>
        <a:lstStyle/>
        <a:p>
          <a:endParaRPr lang="en-US"/>
        </a:p>
      </dgm:t>
    </dgm:pt>
    <dgm:pt modelId="{3AE929D3-3921-497D-B21A-3EA9BC7B9EBE}">
      <dgm:prSet/>
      <dgm:spPr/>
      <dgm:t>
        <a:bodyPr/>
        <a:lstStyle/>
        <a:p>
          <a:r>
            <a:rPr lang="en-ZA" dirty="0" smtClean="0"/>
            <a:t>Quarterly volumes forecast</a:t>
          </a:r>
        </a:p>
      </dgm:t>
    </dgm:pt>
    <dgm:pt modelId="{020E06A5-31B2-42DA-8C4C-00C6046CDCCC}" type="sibTrans" cxnId="{4F14684E-EF66-41F4-8282-78D537966767}">
      <dgm:prSet/>
      <dgm:spPr/>
      <dgm:t>
        <a:bodyPr/>
        <a:lstStyle/>
        <a:p>
          <a:endParaRPr lang="en-US"/>
        </a:p>
      </dgm:t>
    </dgm:pt>
    <dgm:pt modelId="{EC5E7F8C-4D57-46C2-A949-8B31F4EDC07C}" type="parTrans" cxnId="{4F14684E-EF66-41F4-8282-78D537966767}">
      <dgm:prSet/>
      <dgm:spPr/>
      <dgm:t>
        <a:bodyPr/>
        <a:lstStyle/>
        <a:p>
          <a:endParaRPr lang="en-US"/>
        </a:p>
      </dgm:t>
    </dgm:pt>
    <dgm:pt modelId="{8F155E01-F86F-418E-AAFE-09E8BDF08717}">
      <dgm:prSet/>
      <dgm:spPr/>
      <dgm:t>
        <a:bodyPr/>
        <a:lstStyle/>
        <a:p>
          <a:r>
            <a:rPr lang="en-ZA" dirty="0" smtClean="0"/>
            <a:t>Introduce LOA validity period</a:t>
          </a:r>
        </a:p>
      </dgm:t>
    </dgm:pt>
    <dgm:pt modelId="{08C7E8AD-8C23-46A3-ACB4-4C4FC8F98350}" type="sibTrans" cxnId="{D6CE1A82-8AAF-43D3-8B8E-97D671E4F67E}">
      <dgm:prSet/>
      <dgm:spPr/>
      <dgm:t>
        <a:bodyPr/>
        <a:lstStyle/>
        <a:p>
          <a:endParaRPr lang="en-US"/>
        </a:p>
      </dgm:t>
    </dgm:pt>
    <dgm:pt modelId="{F99C9680-3A0C-4469-BD49-5D30A44F0865}" type="parTrans" cxnId="{D6CE1A82-8AAF-43D3-8B8E-97D671E4F67E}">
      <dgm:prSet/>
      <dgm:spPr/>
      <dgm:t>
        <a:bodyPr/>
        <a:lstStyle/>
        <a:p>
          <a:endParaRPr lang="en-US"/>
        </a:p>
      </dgm:t>
    </dgm:pt>
    <dgm:pt modelId="{567DDD7E-577B-41C9-9E8D-5CB78D53F853}" type="pres">
      <dgm:prSet presAssocID="{26A0D2C2-C65A-4ACB-80E1-1AE7EAEDA5DE}" presName="theList" presStyleCnt="0">
        <dgm:presLayoutVars>
          <dgm:dir/>
          <dgm:animLvl val="lvl"/>
          <dgm:resizeHandles val="exact"/>
        </dgm:presLayoutVars>
      </dgm:prSet>
      <dgm:spPr/>
      <dgm:t>
        <a:bodyPr/>
        <a:lstStyle/>
        <a:p>
          <a:endParaRPr lang="en-US"/>
        </a:p>
      </dgm:t>
    </dgm:pt>
    <dgm:pt modelId="{16138A42-8198-411A-9540-159EF0418FE2}" type="pres">
      <dgm:prSet presAssocID="{10C19A10-D5CF-4FD0-87A5-88169E2511BA}" presName="compNode" presStyleCnt="0"/>
      <dgm:spPr/>
      <dgm:t>
        <a:bodyPr/>
        <a:lstStyle/>
        <a:p>
          <a:endParaRPr lang="en-US"/>
        </a:p>
      </dgm:t>
    </dgm:pt>
    <dgm:pt modelId="{25E6553C-785D-4B57-B164-43452785ACD3}" type="pres">
      <dgm:prSet presAssocID="{10C19A10-D5CF-4FD0-87A5-88169E2511BA}" presName="aNode" presStyleLbl="bgShp" presStyleIdx="0" presStyleCnt="2"/>
      <dgm:spPr/>
      <dgm:t>
        <a:bodyPr/>
        <a:lstStyle/>
        <a:p>
          <a:endParaRPr lang="en-US"/>
        </a:p>
      </dgm:t>
    </dgm:pt>
    <dgm:pt modelId="{E17028F4-7E83-488A-A57D-412124F742D0}" type="pres">
      <dgm:prSet presAssocID="{10C19A10-D5CF-4FD0-87A5-88169E2511BA}" presName="textNode" presStyleLbl="bgShp" presStyleIdx="0" presStyleCnt="2"/>
      <dgm:spPr/>
      <dgm:t>
        <a:bodyPr/>
        <a:lstStyle/>
        <a:p>
          <a:endParaRPr lang="en-US"/>
        </a:p>
      </dgm:t>
    </dgm:pt>
    <dgm:pt modelId="{96702E18-5018-4376-8FB9-28EC247456C1}" type="pres">
      <dgm:prSet presAssocID="{10C19A10-D5CF-4FD0-87A5-88169E2511BA}" presName="compChildNode" presStyleCnt="0"/>
      <dgm:spPr/>
      <dgm:t>
        <a:bodyPr/>
        <a:lstStyle/>
        <a:p>
          <a:endParaRPr lang="en-US"/>
        </a:p>
      </dgm:t>
    </dgm:pt>
    <dgm:pt modelId="{B8406723-9883-4E49-AC14-8EDB0764F226}" type="pres">
      <dgm:prSet presAssocID="{10C19A10-D5CF-4FD0-87A5-88169E2511BA}" presName="theInnerList" presStyleCnt="0"/>
      <dgm:spPr/>
      <dgm:t>
        <a:bodyPr/>
        <a:lstStyle/>
        <a:p>
          <a:endParaRPr lang="en-US"/>
        </a:p>
      </dgm:t>
    </dgm:pt>
    <dgm:pt modelId="{B541FFDB-C28A-4012-8BC7-E5CF61180DA7}" type="pres">
      <dgm:prSet presAssocID="{25432AD1-A559-4752-90DB-F8579CB3E737}" presName="childNode" presStyleLbl="node1" presStyleIdx="0" presStyleCnt="4">
        <dgm:presLayoutVars>
          <dgm:bulletEnabled val="1"/>
        </dgm:presLayoutVars>
      </dgm:prSet>
      <dgm:spPr/>
      <dgm:t>
        <a:bodyPr/>
        <a:lstStyle/>
        <a:p>
          <a:endParaRPr lang="en-US"/>
        </a:p>
      </dgm:t>
    </dgm:pt>
    <dgm:pt modelId="{0DB3164B-C3E1-49A6-A65D-2E92655CD8DD}" type="pres">
      <dgm:prSet presAssocID="{25432AD1-A559-4752-90DB-F8579CB3E737}" presName="aSpace2" presStyleCnt="0"/>
      <dgm:spPr/>
      <dgm:t>
        <a:bodyPr/>
        <a:lstStyle/>
        <a:p>
          <a:endParaRPr lang="en-US"/>
        </a:p>
      </dgm:t>
    </dgm:pt>
    <dgm:pt modelId="{8203DEB4-C738-4410-87FE-6F08B903AAD5}" type="pres">
      <dgm:prSet presAssocID="{E86B8AB7-B29C-4F86-B046-6BC55051575B}" presName="childNode" presStyleLbl="node1" presStyleIdx="1" presStyleCnt="4">
        <dgm:presLayoutVars>
          <dgm:bulletEnabled val="1"/>
        </dgm:presLayoutVars>
      </dgm:prSet>
      <dgm:spPr/>
      <dgm:t>
        <a:bodyPr/>
        <a:lstStyle/>
        <a:p>
          <a:endParaRPr lang="en-US"/>
        </a:p>
      </dgm:t>
    </dgm:pt>
    <dgm:pt modelId="{7D3D8D14-4A28-41E1-8D97-26909BA391BE}" type="pres">
      <dgm:prSet presAssocID="{10C19A10-D5CF-4FD0-87A5-88169E2511BA}" presName="aSpace" presStyleCnt="0"/>
      <dgm:spPr/>
      <dgm:t>
        <a:bodyPr/>
        <a:lstStyle/>
        <a:p>
          <a:endParaRPr lang="en-US"/>
        </a:p>
      </dgm:t>
    </dgm:pt>
    <dgm:pt modelId="{2C102B5C-99F2-4ABD-A9C6-B42CC334DA4D}" type="pres">
      <dgm:prSet presAssocID="{CD6180F0-F9B7-4197-83C8-0C452B65D8A2}" presName="compNode" presStyleCnt="0"/>
      <dgm:spPr/>
      <dgm:t>
        <a:bodyPr/>
        <a:lstStyle/>
        <a:p>
          <a:endParaRPr lang="en-US"/>
        </a:p>
      </dgm:t>
    </dgm:pt>
    <dgm:pt modelId="{8C31B92D-209E-44EB-AE2F-0A4B2937AC7D}" type="pres">
      <dgm:prSet presAssocID="{CD6180F0-F9B7-4197-83C8-0C452B65D8A2}" presName="aNode" presStyleLbl="bgShp" presStyleIdx="1" presStyleCnt="2"/>
      <dgm:spPr/>
      <dgm:t>
        <a:bodyPr/>
        <a:lstStyle/>
        <a:p>
          <a:endParaRPr lang="en-US"/>
        </a:p>
      </dgm:t>
    </dgm:pt>
    <dgm:pt modelId="{74391133-8D5D-423A-BA5B-8EC876B85F40}" type="pres">
      <dgm:prSet presAssocID="{CD6180F0-F9B7-4197-83C8-0C452B65D8A2}" presName="textNode" presStyleLbl="bgShp" presStyleIdx="1" presStyleCnt="2"/>
      <dgm:spPr/>
      <dgm:t>
        <a:bodyPr/>
        <a:lstStyle/>
        <a:p>
          <a:endParaRPr lang="en-US"/>
        </a:p>
      </dgm:t>
    </dgm:pt>
    <dgm:pt modelId="{366E3571-0B98-47B9-9DB0-68461725BE27}" type="pres">
      <dgm:prSet presAssocID="{CD6180F0-F9B7-4197-83C8-0C452B65D8A2}" presName="compChildNode" presStyleCnt="0"/>
      <dgm:spPr/>
      <dgm:t>
        <a:bodyPr/>
        <a:lstStyle/>
        <a:p>
          <a:endParaRPr lang="en-US"/>
        </a:p>
      </dgm:t>
    </dgm:pt>
    <dgm:pt modelId="{9D9EF13B-3979-4E3B-9CCB-83A6B6B2232F}" type="pres">
      <dgm:prSet presAssocID="{CD6180F0-F9B7-4197-83C8-0C452B65D8A2}" presName="theInnerList" presStyleCnt="0"/>
      <dgm:spPr/>
      <dgm:t>
        <a:bodyPr/>
        <a:lstStyle/>
        <a:p>
          <a:endParaRPr lang="en-US"/>
        </a:p>
      </dgm:t>
    </dgm:pt>
    <dgm:pt modelId="{1D2747AE-03B1-46CB-94F9-4D763E79598E}" type="pres">
      <dgm:prSet presAssocID="{1704C819-86CF-4E04-AC44-82E52FCB7BD3}" presName="childNode" presStyleLbl="node1" presStyleIdx="2" presStyleCnt="4">
        <dgm:presLayoutVars>
          <dgm:bulletEnabled val="1"/>
        </dgm:presLayoutVars>
      </dgm:prSet>
      <dgm:spPr/>
      <dgm:t>
        <a:bodyPr/>
        <a:lstStyle/>
        <a:p>
          <a:endParaRPr lang="en-US"/>
        </a:p>
      </dgm:t>
    </dgm:pt>
    <dgm:pt modelId="{7798CC81-46BC-4D59-9386-E009BC317719}" type="pres">
      <dgm:prSet presAssocID="{1704C819-86CF-4E04-AC44-82E52FCB7BD3}" presName="aSpace2" presStyleCnt="0"/>
      <dgm:spPr/>
      <dgm:t>
        <a:bodyPr/>
        <a:lstStyle/>
        <a:p>
          <a:endParaRPr lang="en-US"/>
        </a:p>
      </dgm:t>
    </dgm:pt>
    <dgm:pt modelId="{878DDEC3-111E-4A06-90A1-B2E07AAC0C3C}" type="pres">
      <dgm:prSet presAssocID="{22CB1CEB-EAAC-4DF6-BA75-A8AAFA3CBC8D}" presName="childNode" presStyleLbl="node1" presStyleIdx="3" presStyleCnt="4">
        <dgm:presLayoutVars>
          <dgm:bulletEnabled val="1"/>
        </dgm:presLayoutVars>
      </dgm:prSet>
      <dgm:spPr/>
      <dgm:t>
        <a:bodyPr/>
        <a:lstStyle/>
        <a:p>
          <a:endParaRPr lang="en-US"/>
        </a:p>
      </dgm:t>
    </dgm:pt>
  </dgm:ptLst>
  <dgm:cxnLst>
    <dgm:cxn modelId="{240698D8-7DD8-4F9F-920A-F3B624F6A214}" type="presOf" srcId="{10C19A10-D5CF-4FD0-87A5-88169E2511BA}" destId="{25E6553C-785D-4B57-B164-43452785ACD3}" srcOrd="0" destOrd="0" presId="urn:microsoft.com/office/officeart/2005/8/layout/lProcess2"/>
    <dgm:cxn modelId="{DB0ECDDF-DB02-4687-9CEE-D1C5ED298818}" srcId="{22CB1CEB-EAAC-4DF6-BA75-A8AAFA3CBC8D}" destId="{1C432674-405C-4A24-AE17-654B7B91C4E1}" srcOrd="0" destOrd="0" parTransId="{E897E12C-FBAD-4E34-A9BB-232950ECB452}" sibTransId="{BA514BF8-CEAC-4DE3-9423-66EBF3C00088}"/>
    <dgm:cxn modelId="{50470751-2C27-4E6C-BCE7-E4450C2C816B}" type="presOf" srcId="{F978EC9B-2ACB-4DD3-B28E-8FFBB108C2B3}" destId="{1D2747AE-03B1-46CB-94F9-4D763E79598E}" srcOrd="0" destOrd="1" presId="urn:microsoft.com/office/officeart/2005/8/layout/lProcess2"/>
    <dgm:cxn modelId="{FDFCB021-4D99-4BE2-9651-9608DB84D8FB}" type="presOf" srcId="{E86B8AB7-B29C-4F86-B046-6BC55051575B}" destId="{8203DEB4-C738-4410-87FE-6F08B903AAD5}" srcOrd="0" destOrd="0" presId="urn:microsoft.com/office/officeart/2005/8/layout/lProcess2"/>
    <dgm:cxn modelId="{0B8E4D9A-3096-4277-BCB9-817689808193}" type="presOf" srcId="{CD6180F0-F9B7-4197-83C8-0C452B65D8A2}" destId="{74391133-8D5D-423A-BA5B-8EC876B85F40}" srcOrd="1" destOrd="0" presId="urn:microsoft.com/office/officeart/2005/8/layout/lProcess2"/>
    <dgm:cxn modelId="{CADED21C-DD3B-4D83-B623-7E1DB09A4C14}" type="presOf" srcId="{CD6180F0-F9B7-4197-83C8-0C452B65D8A2}" destId="{8C31B92D-209E-44EB-AE2F-0A4B2937AC7D}" srcOrd="0" destOrd="0" presId="urn:microsoft.com/office/officeart/2005/8/layout/lProcess2"/>
    <dgm:cxn modelId="{D7B5EC5F-627E-48BF-958F-809D60AF24F8}" type="presOf" srcId="{8F155E01-F86F-418E-AAFE-09E8BDF08717}" destId="{8203DEB4-C738-4410-87FE-6F08B903AAD5}" srcOrd="0" destOrd="2" presId="urn:microsoft.com/office/officeart/2005/8/layout/lProcess2"/>
    <dgm:cxn modelId="{E639AB48-B28D-4F25-882A-7672735E5640}" srcId="{10C19A10-D5CF-4FD0-87A5-88169E2511BA}" destId="{25432AD1-A559-4752-90DB-F8579CB3E737}" srcOrd="0" destOrd="0" parTransId="{3CF564C8-BD0B-48DB-BA33-202BEB569D68}" sibTransId="{DA59B32C-E64F-4092-A490-04A90E21EAE7}"/>
    <dgm:cxn modelId="{A7CDC129-F7BC-43B5-975B-CFF9C1C8C08A}" type="presOf" srcId="{22CB1CEB-EAAC-4DF6-BA75-A8AAFA3CBC8D}" destId="{878DDEC3-111E-4A06-90A1-B2E07AAC0C3C}" srcOrd="0" destOrd="0" presId="urn:microsoft.com/office/officeart/2005/8/layout/lProcess2"/>
    <dgm:cxn modelId="{D6D9D5E3-BB56-4FD1-B3F7-4A499DA88A39}" type="presOf" srcId="{4FAFDE5E-402D-4352-A271-BB1444F5D885}" destId="{B541FFDB-C28A-4012-8BC7-E5CF61180DA7}" srcOrd="0" destOrd="1" presId="urn:microsoft.com/office/officeart/2005/8/layout/lProcess2"/>
    <dgm:cxn modelId="{155B9923-BDDD-4746-80B6-5B262059FE19}" srcId="{CD6180F0-F9B7-4197-83C8-0C452B65D8A2}" destId="{22CB1CEB-EAAC-4DF6-BA75-A8AAFA3CBC8D}" srcOrd="1" destOrd="0" parTransId="{E0CA8782-A4DC-4FAE-94DF-8C22329B99F4}" sibTransId="{8F320435-0FC8-4242-9066-506864D2223E}"/>
    <dgm:cxn modelId="{10395893-0EA6-4970-A05F-06974C4E0C87}" type="presOf" srcId="{26A0D2C2-C65A-4ACB-80E1-1AE7EAEDA5DE}" destId="{567DDD7E-577B-41C9-9E8D-5CB78D53F853}" srcOrd="0" destOrd="0" presId="urn:microsoft.com/office/officeart/2005/8/layout/lProcess2"/>
    <dgm:cxn modelId="{86709ADA-1E5B-4F55-AB24-6F04005BE6E8}" srcId="{CD6180F0-F9B7-4197-83C8-0C452B65D8A2}" destId="{1704C819-86CF-4E04-AC44-82E52FCB7BD3}" srcOrd="0" destOrd="0" parTransId="{E001C465-D899-4462-BAA2-ED1731BDEA6E}" sibTransId="{A163AD47-6E6B-492D-8996-D4728FDF9981}"/>
    <dgm:cxn modelId="{D6CE1A82-8AAF-43D3-8B8E-97D671E4F67E}" srcId="{E86B8AB7-B29C-4F86-B046-6BC55051575B}" destId="{8F155E01-F86F-418E-AAFE-09E8BDF08717}" srcOrd="1" destOrd="0" parTransId="{F99C9680-3A0C-4469-BD49-5D30A44F0865}" sibTransId="{08C7E8AD-8C23-46A3-ACB4-4C4FC8F98350}"/>
    <dgm:cxn modelId="{70FC2060-9ABE-4E6C-AD16-8E01AB91CA13}" type="presOf" srcId="{1C432674-405C-4A24-AE17-654B7B91C4E1}" destId="{878DDEC3-111E-4A06-90A1-B2E07AAC0C3C}" srcOrd="0" destOrd="1" presId="urn:microsoft.com/office/officeart/2005/8/layout/lProcess2"/>
    <dgm:cxn modelId="{8E44F37A-E08E-4C8B-B698-A5D086BF4068}" srcId="{1704C819-86CF-4E04-AC44-82E52FCB7BD3}" destId="{F978EC9B-2ACB-4DD3-B28E-8FFBB108C2B3}" srcOrd="0" destOrd="0" parTransId="{0ECCB06A-A310-4FDD-AE29-A93158A67899}" sibTransId="{6429E4BA-B682-4B74-84F1-36F303DB022E}"/>
    <dgm:cxn modelId="{BD4516A9-97D9-473F-A331-4CA2A59A4C89}" type="presOf" srcId="{10C19A10-D5CF-4FD0-87A5-88169E2511BA}" destId="{E17028F4-7E83-488A-A57D-412124F742D0}" srcOrd="1" destOrd="0" presId="urn:microsoft.com/office/officeart/2005/8/layout/lProcess2"/>
    <dgm:cxn modelId="{3E4BCBCC-01A6-441A-8FCF-B81FD2D9547F}" type="presOf" srcId="{7E2B9B93-A42B-4E1D-8B18-B627A7916917}" destId="{B541FFDB-C28A-4012-8BC7-E5CF61180DA7}" srcOrd="0" destOrd="2" presId="urn:microsoft.com/office/officeart/2005/8/layout/lProcess2"/>
    <dgm:cxn modelId="{BEC00A70-91BB-48FA-A2F4-9FDE9B42D8DF}" type="presOf" srcId="{1704C819-86CF-4E04-AC44-82E52FCB7BD3}" destId="{1D2747AE-03B1-46CB-94F9-4D763E79598E}" srcOrd="0" destOrd="0" presId="urn:microsoft.com/office/officeart/2005/8/layout/lProcess2"/>
    <dgm:cxn modelId="{A617E057-74FC-4E48-8C3F-CFC3BC94D59D}" type="presOf" srcId="{3AE929D3-3921-497D-B21A-3EA9BC7B9EBE}" destId="{8203DEB4-C738-4410-87FE-6F08B903AAD5}" srcOrd="0" destOrd="1" presId="urn:microsoft.com/office/officeart/2005/8/layout/lProcess2"/>
    <dgm:cxn modelId="{C4650193-BBB7-4C14-87AD-F769A3D69106}" srcId="{1704C819-86CF-4E04-AC44-82E52FCB7BD3}" destId="{9FEAFF3B-204E-4C00-A6B1-23260B3DF142}" srcOrd="1" destOrd="0" parTransId="{09F1319E-57E3-4E65-8453-1703F0EC435C}" sibTransId="{6AE3166B-1928-4B71-A4B0-27C601EBA9C9}"/>
    <dgm:cxn modelId="{67C1C96F-8D8E-4ED6-A762-105FB4D1B374}" srcId="{10C19A10-D5CF-4FD0-87A5-88169E2511BA}" destId="{E86B8AB7-B29C-4F86-B046-6BC55051575B}" srcOrd="1" destOrd="0" parTransId="{C6D89CCD-81AA-49D3-AFAE-ED81366E79C7}" sibTransId="{4C9DE9F8-2937-4FFA-A45B-1C00EA89F5C9}"/>
    <dgm:cxn modelId="{32210045-BEA7-4A35-805E-C9389923B83A}" type="presOf" srcId="{25432AD1-A559-4752-90DB-F8579CB3E737}" destId="{B541FFDB-C28A-4012-8BC7-E5CF61180DA7}" srcOrd="0" destOrd="0" presId="urn:microsoft.com/office/officeart/2005/8/layout/lProcess2"/>
    <dgm:cxn modelId="{F9862BAF-AE00-4032-8456-105A64684394}" type="presOf" srcId="{9FEAFF3B-204E-4C00-A6B1-23260B3DF142}" destId="{1D2747AE-03B1-46CB-94F9-4D763E79598E}" srcOrd="0" destOrd="2" presId="urn:microsoft.com/office/officeart/2005/8/layout/lProcess2"/>
    <dgm:cxn modelId="{CAE214F0-8FFF-4E89-A5CA-08A29CE89FDD}" srcId="{25432AD1-A559-4752-90DB-F8579CB3E737}" destId="{4FAFDE5E-402D-4352-A271-BB1444F5D885}" srcOrd="0" destOrd="0" parTransId="{8A5DE436-27CB-48C7-8211-CFBC333822E3}" sibTransId="{717A68B7-9326-4069-8ABF-12265227EABE}"/>
    <dgm:cxn modelId="{F15CC2A7-74EB-4BD7-A2EE-F5BA44E57850}" srcId="{26A0D2C2-C65A-4ACB-80E1-1AE7EAEDA5DE}" destId="{CD6180F0-F9B7-4197-83C8-0C452B65D8A2}" srcOrd="1" destOrd="0" parTransId="{97C8176E-0063-45DB-865F-BB38724094DB}" sibTransId="{C2EBC1B6-8C25-42EB-9700-0C5FA0AF3327}"/>
    <dgm:cxn modelId="{4F14684E-EF66-41F4-8282-78D537966767}" srcId="{E86B8AB7-B29C-4F86-B046-6BC55051575B}" destId="{3AE929D3-3921-497D-B21A-3EA9BC7B9EBE}" srcOrd="0" destOrd="0" parTransId="{EC5E7F8C-4D57-46C2-A949-8B31F4EDC07C}" sibTransId="{020E06A5-31B2-42DA-8C4C-00C6046CDCCC}"/>
    <dgm:cxn modelId="{00E73191-F25E-4EF9-B6FB-71DBD677EBA1}" srcId="{25432AD1-A559-4752-90DB-F8579CB3E737}" destId="{7E2B9B93-A42B-4E1D-8B18-B627A7916917}" srcOrd="1" destOrd="0" parTransId="{4DF1C05E-B09D-4572-8956-A592564D6C69}" sibTransId="{35B3A0BF-B61B-49F0-97FC-CFC346212726}"/>
    <dgm:cxn modelId="{11D8122D-8FCF-4CB9-B3ED-452386DBBD8A}" srcId="{26A0D2C2-C65A-4ACB-80E1-1AE7EAEDA5DE}" destId="{10C19A10-D5CF-4FD0-87A5-88169E2511BA}" srcOrd="0" destOrd="0" parTransId="{173AC8F0-A326-4C8B-AEC4-C86EEA5D6282}" sibTransId="{D512E210-1136-4DAD-BF76-DC95E09419A7}"/>
    <dgm:cxn modelId="{7A1A052B-ACFC-48E0-A563-FB3A9304A830}" type="presParOf" srcId="{567DDD7E-577B-41C9-9E8D-5CB78D53F853}" destId="{16138A42-8198-411A-9540-159EF0418FE2}" srcOrd="0" destOrd="0" presId="urn:microsoft.com/office/officeart/2005/8/layout/lProcess2"/>
    <dgm:cxn modelId="{05EB4EA1-C861-44A6-A8FF-6775A3AF133C}" type="presParOf" srcId="{16138A42-8198-411A-9540-159EF0418FE2}" destId="{25E6553C-785D-4B57-B164-43452785ACD3}" srcOrd="0" destOrd="0" presId="urn:microsoft.com/office/officeart/2005/8/layout/lProcess2"/>
    <dgm:cxn modelId="{FA9ACBC6-7850-48E9-95AB-9D3FC99BDCE3}" type="presParOf" srcId="{16138A42-8198-411A-9540-159EF0418FE2}" destId="{E17028F4-7E83-488A-A57D-412124F742D0}" srcOrd="1" destOrd="0" presId="urn:microsoft.com/office/officeart/2005/8/layout/lProcess2"/>
    <dgm:cxn modelId="{7C544BA6-F23D-4DA5-BC60-7F01B3FB0845}" type="presParOf" srcId="{16138A42-8198-411A-9540-159EF0418FE2}" destId="{96702E18-5018-4376-8FB9-28EC247456C1}" srcOrd="2" destOrd="0" presId="urn:microsoft.com/office/officeart/2005/8/layout/lProcess2"/>
    <dgm:cxn modelId="{C04B97C7-3DC4-4166-9A28-1B86620781BC}" type="presParOf" srcId="{96702E18-5018-4376-8FB9-28EC247456C1}" destId="{B8406723-9883-4E49-AC14-8EDB0764F226}" srcOrd="0" destOrd="0" presId="urn:microsoft.com/office/officeart/2005/8/layout/lProcess2"/>
    <dgm:cxn modelId="{D6FF1B2A-A4B4-41C1-BDDD-436D292807E7}" type="presParOf" srcId="{B8406723-9883-4E49-AC14-8EDB0764F226}" destId="{B541FFDB-C28A-4012-8BC7-E5CF61180DA7}" srcOrd="0" destOrd="0" presId="urn:microsoft.com/office/officeart/2005/8/layout/lProcess2"/>
    <dgm:cxn modelId="{F180C900-C987-4D86-8DA7-B261870B3959}" type="presParOf" srcId="{B8406723-9883-4E49-AC14-8EDB0764F226}" destId="{0DB3164B-C3E1-49A6-A65D-2E92655CD8DD}" srcOrd="1" destOrd="0" presId="urn:microsoft.com/office/officeart/2005/8/layout/lProcess2"/>
    <dgm:cxn modelId="{F77A4898-A409-4F20-BD1D-E4E209AFA3ED}" type="presParOf" srcId="{B8406723-9883-4E49-AC14-8EDB0764F226}" destId="{8203DEB4-C738-4410-87FE-6F08B903AAD5}" srcOrd="2" destOrd="0" presId="urn:microsoft.com/office/officeart/2005/8/layout/lProcess2"/>
    <dgm:cxn modelId="{4F8D04FB-2623-4B80-A9B9-168E904D2D16}" type="presParOf" srcId="{567DDD7E-577B-41C9-9E8D-5CB78D53F853}" destId="{7D3D8D14-4A28-41E1-8D97-26909BA391BE}" srcOrd="1" destOrd="0" presId="urn:microsoft.com/office/officeart/2005/8/layout/lProcess2"/>
    <dgm:cxn modelId="{4B0A41D4-632A-4884-8B6E-0E9A41543490}" type="presParOf" srcId="{567DDD7E-577B-41C9-9E8D-5CB78D53F853}" destId="{2C102B5C-99F2-4ABD-A9C6-B42CC334DA4D}" srcOrd="2" destOrd="0" presId="urn:microsoft.com/office/officeart/2005/8/layout/lProcess2"/>
    <dgm:cxn modelId="{6232BBB0-EDDA-42D6-B03D-6BC9B5005C3F}" type="presParOf" srcId="{2C102B5C-99F2-4ABD-A9C6-B42CC334DA4D}" destId="{8C31B92D-209E-44EB-AE2F-0A4B2937AC7D}" srcOrd="0" destOrd="0" presId="urn:microsoft.com/office/officeart/2005/8/layout/lProcess2"/>
    <dgm:cxn modelId="{4ACFA043-02A0-4652-8053-F3B2F549A28A}" type="presParOf" srcId="{2C102B5C-99F2-4ABD-A9C6-B42CC334DA4D}" destId="{74391133-8D5D-423A-BA5B-8EC876B85F40}" srcOrd="1" destOrd="0" presId="urn:microsoft.com/office/officeart/2005/8/layout/lProcess2"/>
    <dgm:cxn modelId="{B3EDD6C4-C940-42DC-90B3-F53484AD7DAA}" type="presParOf" srcId="{2C102B5C-99F2-4ABD-A9C6-B42CC334DA4D}" destId="{366E3571-0B98-47B9-9DB0-68461725BE27}" srcOrd="2" destOrd="0" presId="urn:microsoft.com/office/officeart/2005/8/layout/lProcess2"/>
    <dgm:cxn modelId="{04C9C2C2-AB41-45FC-B109-FC70F4738D08}" type="presParOf" srcId="{366E3571-0B98-47B9-9DB0-68461725BE27}" destId="{9D9EF13B-3979-4E3B-9CCB-83A6B6B2232F}" srcOrd="0" destOrd="0" presId="urn:microsoft.com/office/officeart/2005/8/layout/lProcess2"/>
    <dgm:cxn modelId="{FE17CEA1-D12C-4FF6-9B3C-1C57652CAAA3}" type="presParOf" srcId="{9D9EF13B-3979-4E3B-9CCB-83A6B6B2232F}" destId="{1D2747AE-03B1-46CB-94F9-4D763E79598E}" srcOrd="0" destOrd="0" presId="urn:microsoft.com/office/officeart/2005/8/layout/lProcess2"/>
    <dgm:cxn modelId="{3AFC688A-E135-475C-A051-C0B037E28060}" type="presParOf" srcId="{9D9EF13B-3979-4E3B-9CCB-83A6B6B2232F}" destId="{7798CC81-46BC-4D59-9386-E009BC317719}" srcOrd="1" destOrd="0" presId="urn:microsoft.com/office/officeart/2005/8/layout/lProcess2"/>
    <dgm:cxn modelId="{3812B5D2-AEE7-43EF-9315-F2745A66F034}" type="presParOf" srcId="{9D9EF13B-3979-4E3B-9CCB-83A6B6B2232F}" destId="{878DDEC3-111E-4A06-90A1-B2E07AAC0C3C}" srcOrd="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78C8D5-4A76-4B77-96C7-7888B847EEEB}">
      <dsp:nvSpPr>
        <dsp:cNvPr id="0" name=""/>
        <dsp:cNvSpPr/>
      </dsp:nvSpPr>
      <dsp:spPr>
        <a:xfrm>
          <a:off x="850174" y="611418"/>
          <a:ext cx="1778384" cy="1778384"/>
        </a:xfrm>
        <a:prstGeom prst="pieWedg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GB" sz="1100" b="1" kern="1200" dirty="0">
              <a:latin typeface="Arial" panose="020B0604020202020204" pitchFamily="34" charset="0"/>
              <a:cs typeface="Arial" panose="020B0604020202020204" pitchFamily="34" charset="0"/>
            </a:rPr>
            <a:t>To ensure an optimally capacitated institution</a:t>
          </a:r>
          <a:endParaRPr lang="en-US" sz="1100" b="1" kern="1200" dirty="0">
            <a:latin typeface="Arial" panose="020B0604020202020204" pitchFamily="34" charset="0"/>
            <a:cs typeface="Arial" panose="020B0604020202020204" pitchFamily="34" charset="0"/>
          </a:endParaRPr>
        </a:p>
      </dsp:txBody>
      <dsp:txXfrm>
        <a:off x="850174" y="611418"/>
        <a:ext cx="1778384" cy="1778384"/>
      </dsp:txXfrm>
    </dsp:sp>
    <dsp:sp modelId="{9E7C9FF0-8230-43AA-8BA9-D0BBF7E6AF09}">
      <dsp:nvSpPr>
        <dsp:cNvPr id="0" name=""/>
        <dsp:cNvSpPr/>
      </dsp:nvSpPr>
      <dsp:spPr>
        <a:xfrm rot="5400000">
          <a:off x="2710702" y="611418"/>
          <a:ext cx="1778384" cy="1778384"/>
        </a:xfrm>
        <a:prstGeom prst="pieWedg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GB" sz="1100" b="1" kern="1200" dirty="0">
              <a:latin typeface="Arial" panose="020B0604020202020204" pitchFamily="34" charset="0"/>
              <a:cs typeface="Arial" panose="020B0604020202020204" pitchFamily="34" charset="0"/>
            </a:rPr>
            <a:t>To develop, maintain and administer compulsory specifications and technical regulations</a:t>
          </a:r>
          <a:endParaRPr lang="en-US" sz="1100" b="1" kern="1200" dirty="0">
            <a:latin typeface="Arial" panose="020B0604020202020204" pitchFamily="34" charset="0"/>
            <a:cs typeface="Arial" panose="020B0604020202020204" pitchFamily="34" charset="0"/>
          </a:endParaRPr>
        </a:p>
      </dsp:txBody>
      <dsp:txXfrm rot="5400000">
        <a:off x="2710702" y="611418"/>
        <a:ext cx="1778384" cy="1778384"/>
      </dsp:txXfrm>
    </dsp:sp>
    <dsp:sp modelId="{60E43F62-C939-4AF9-A2ED-1CAB5DDFB63B}">
      <dsp:nvSpPr>
        <dsp:cNvPr id="0" name=""/>
        <dsp:cNvSpPr/>
      </dsp:nvSpPr>
      <dsp:spPr>
        <a:xfrm rot="10800000">
          <a:off x="2710702" y="2471945"/>
          <a:ext cx="1778384" cy="1778384"/>
        </a:xfrm>
        <a:prstGeom prst="pieWedg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GB" sz="1100" b="1" kern="1200" dirty="0">
              <a:latin typeface="Arial" panose="020B0604020202020204" pitchFamily="34" charset="0"/>
              <a:cs typeface="Arial" panose="020B0604020202020204" pitchFamily="34" charset="0"/>
            </a:rPr>
            <a:t>To maximise compliance with all specifications and technical regulations</a:t>
          </a:r>
          <a:endParaRPr lang="en-US" sz="1100" b="1" kern="1200" dirty="0">
            <a:latin typeface="Arial" panose="020B0604020202020204" pitchFamily="34" charset="0"/>
            <a:cs typeface="Arial" panose="020B0604020202020204" pitchFamily="34" charset="0"/>
          </a:endParaRPr>
        </a:p>
      </dsp:txBody>
      <dsp:txXfrm rot="10800000">
        <a:off x="2710702" y="2471945"/>
        <a:ext cx="1778384" cy="1778384"/>
      </dsp:txXfrm>
    </dsp:sp>
    <dsp:sp modelId="{B2A5DA28-28DD-4A40-98F1-ABEDBB4E75E4}">
      <dsp:nvSpPr>
        <dsp:cNvPr id="0" name=""/>
        <dsp:cNvSpPr/>
      </dsp:nvSpPr>
      <dsp:spPr>
        <a:xfrm rot="16200000">
          <a:off x="850174" y="2471945"/>
          <a:ext cx="1778384" cy="1778384"/>
        </a:xfrm>
        <a:prstGeom prst="pieWedg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b="1" kern="1200" dirty="0">
              <a:latin typeface="Arial" panose="020B0604020202020204" pitchFamily="34" charset="0"/>
              <a:cs typeface="Arial" panose="020B0604020202020204" pitchFamily="34" charset="0"/>
            </a:rPr>
            <a:t>To inform and educate our stakeholders about the NRCS</a:t>
          </a:r>
        </a:p>
      </dsp:txBody>
      <dsp:txXfrm rot="16200000">
        <a:off x="850174" y="2471945"/>
        <a:ext cx="1778384" cy="1778384"/>
      </dsp:txXfrm>
    </dsp:sp>
    <dsp:sp modelId="{B98145C8-5ADA-4074-9C52-6A5B4CF7566F}">
      <dsp:nvSpPr>
        <dsp:cNvPr id="0" name=""/>
        <dsp:cNvSpPr/>
      </dsp:nvSpPr>
      <dsp:spPr>
        <a:xfrm>
          <a:off x="2373359" y="2095615"/>
          <a:ext cx="592543" cy="465161"/>
        </a:xfrm>
        <a:prstGeom prst="circularArrow">
          <a:avLst/>
        </a:prstGeom>
        <a:gradFill rotWithShape="0">
          <a:gsLst>
            <a:gs pos="0">
              <a:schemeClr val="accent2">
                <a:tint val="40000"/>
                <a:hueOff val="0"/>
                <a:satOff val="0"/>
                <a:lumOff val="0"/>
                <a:alphaOff val="0"/>
                <a:tint val="50000"/>
                <a:satMod val="300000"/>
              </a:schemeClr>
            </a:gs>
            <a:gs pos="35000">
              <a:schemeClr val="accent2">
                <a:tint val="40000"/>
                <a:hueOff val="0"/>
                <a:satOff val="0"/>
                <a:lumOff val="0"/>
                <a:alphaOff val="0"/>
                <a:tint val="37000"/>
                <a:satMod val="300000"/>
              </a:schemeClr>
            </a:gs>
            <a:gs pos="100000">
              <a:schemeClr val="accent2">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2B5B5088-536A-40A2-BC9A-05EFD58AF0E5}">
      <dsp:nvSpPr>
        <dsp:cNvPr id="0" name=""/>
        <dsp:cNvSpPr/>
      </dsp:nvSpPr>
      <dsp:spPr>
        <a:xfrm rot="10800000">
          <a:off x="2362623" y="2266589"/>
          <a:ext cx="614015" cy="533926"/>
        </a:xfrm>
        <a:prstGeom prst="circularArrow">
          <a:avLst/>
        </a:prstGeom>
        <a:gradFill rotWithShape="0">
          <a:gsLst>
            <a:gs pos="0">
              <a:schemeClr val="accent2">
                <a:tint val="40000"/>
                <a:hueOff val="0"/>
                <a:satOff val="0"/>
                <a:lumOff val="0"/>
                <a:alphaOff val="0"/>
                <a:tint val="50000"/>
                <a:satMod val="300000"/>
              </a:schemeClr>
            </a:gs>
            <a:gs pos="35000">
              <a:schemeClr val="accent2">
                <a:tint val="40000"/>
                <a:hueOff val="0"/>
                <a:satOff val="0"/>
                <a:lumOff val="0"/>
                <a:alphaOff val="0"/>
                <a:tint val="37000"/>
                <a:satMod val="300000"/>
              </a:schemeClr>
            </a:gs>
            <a:gs pos="100000">
              <a:schemeClr val="accent2">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DB18C5-9E2C-4F93-9577-4E3C5B12968C}">
      <dsp:nvSpPr>
        <dsp:cNvPr id="0" name=""/>
        <dsp:cNvSpPr/>
      </dsp:nvSpPr>
      <dsp:spPr>
        <a:xfrm rot="16200000">
          <a:off x="103534" y="1410488"/>
          <a:ext cx="2986737" cy="1825213"/>
        </a:xfrm>
        <a:prstGeom prst="round2SameRect">
          <a:avLst>
            <a:gd name="adj1" fmla="val 16670"/>
            <a:gd name="adj2" fmla="val 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txBody>
        <a:bodyPr spcFirstLastPara="0" vert="horz" wrap="square" lIns="68580" tIns="114300" rIns="102870" bIns="114300" numCol="1" spcCol="1270" anchor="t" anchorCtr="0">
          <a:noAutofit/>
        </a:bodyPr>
        <a:lstStyle/>
        <a:p>
          <a:pPr lvl="0" algn="l" defTabSz="800100">
            <a:lnSpc>
              <a:spcPct val="90000"/>
            </a:lnSpc>
            <a:spcBef>
              <a:spcPct val="0"/>
            </a:spcBef>
            <a:spcAft>
              <a:spcPct val="35000"/>
            </a:spcAft>
          </a:pPr>
          <a:r>
            <a:rPr lang="en-US" sz="1800" b="1" kern="1200" dirty="0" smtClean="0"/>
            <a:t>Mission</a:t>
          </a:r>
          <a:endParaRPr lang="en-US" sz="1800" b="1" kern="1200" dirty="0"/>
        </a:p>
        <a:p>
          <a:pPr marL="114300" lvl="1" indent="-114300" algn="l" defTabSz="622300">
            <a:lnSpc>
              <a:spcPct val="90000"/>
            </a:lnSpc>
            <a:spcBef>
              <a:spcPct val="0"/>
            </a:spcBef>
            <a:spcAft>
              <a:spcPct val="15000"/>
            </a:spcAft>
            <a:buChar char="••"/>
          </a:pPr>
          <a:r>
            <a:rPr lang="en-ZA" sz="1400" b="0" kern="1200" dirty="0" smtClean="0"/>
            <a:t>To develop compulsory specifications and technical regulations, and maximise compliance of regulated products and services</a:t>
          </a:r>
          <a:endParaRPr lang="en-US" sz="1400" b="0" kern="1200" dirty="0" smtClean="0"/>
        </a:p>
      </dsp:txBody>
      <dsp:txXfrm rot="16200000">
        <a:off x="103534" y="1410488"/>
        <a:ext cx="2986737" cy="1825213"/>
      </dsp:txXfrm>
    </dsp:sp>
    <dsp:sp modelId="{E9D9150D-13F7-4C39-A23F-FEED9BF787E3}">
      <dsp:nvSpPr>
        <dsp:cNvPr id="0" name=""/>
        <dsp:cNvSpPr/>
      </dsp:nvSpPr>
      <dsp:spPr>
        <a:xfrm rot="5400000">
          <a:off x="2011626" y="1410488"/>
          <a:ext cx="2986737" cy="1825213"/>
        </a:xfrm>
        <a:prstGeom prst="round2SameRect">
          <a:avLst>
            <a:gd name="adj1" fmla="val 16670"/>
            <a:gd name="adj2" fmla="val 0"/>
          </a:avLst>
        </a:prstGeom>
        <a:solidFill>
          <a:schemeClr val="accent1">
            <a:tint val="50000"/>
            <a:hueOff val="-13089513"/>
            <a:satOff val="-703"/>
            <a:lumOff val="11364"/>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txBody>
        <a:bodyPr spcFirstLastPara="0" vert="horz" wrap="square" lIns="102870" tIns="114300" rIns="68580" bIns="114300" numCol="1" spcCol="1270" anchor="t" anchorCtr="0">
          <a:noAutofit/>
        </a:bodyPr>
        <a:lstStyle/>
        <a:p>
          <a:pPr lvl="0" algn="l" defTabSz="800100">
            <a:lnSpc>
              <a:spcPct val="90000"/>
            </a:lnSpc>
            <a:spcBef>
              <a:spcPct val="0"/>
            </a:spcBef>
            <a:spcAft>
              <a:spcPct val="35000"/>
            </a:spcAft>
          </a:pPr>
          <a:r>
            <a:rPr lang="en-US" sz="1800" b="1" kern="1200" dirty="0" smtClean="0"/>
            <a:t>Vision</a:t>
          </a:r>
          <a:endParaRPr lang="en-US" sz="1800" b="1" kern="1200" dirty="0"/>
        </a:p>
        <a:p>
          <a:pPr marL="114300" lvl="1" indent="-114300" algn="l" defTabSz="622300">
            <a:lnSpc>
              <a:spcPct val="90000"/>
            </a:lnSpc>
            <a:spcBef>
              <a:spcPct val="0"/>
            </a:spcBef>
            <a:spcAft>
              <a:spcPct val="15000"/>
            </a:spcAft>
            <a:buChar char="••"/>
          </a:pPr>
          <a:r>
            <a:rPr lang="en-US" sz="1400" b="0" kern="1200" dirty="0" smtClean="0"/>
            <a:t>A credible and respected regulator for the protection of the public, the economy and the environment</a:t>
          </a:r>
          <a:endParaRPr lang="en-US" sz="1400" b="0" kern="1200" dirty="0"/>
        </a:p>
      </dsp:txBody>
      <dsp:txXfrm rot="5400000">
        <a:off x="2011626" y="1410488"/>
        <a:ext cx="2986737" cy="1825213"/>
      </dsp:txXfrm>
    </dsp:sp>
    <dsp:sp modelId="{AFB9DBBB-0838-4616-81D8-2803BC47D729}">
      <dsp:nvSpPr>
        <dsp:cNvPr id="0" name=""/>
        <dsp:cNvSpPr/>
      </dsp:nvSpPr>
      <dsp:spPr>
        <a:xfrm>
          <a:off x="1596716" y="0"/>
          <a:ext cx="1908092" cy="1907999"/>
        </a:xfrm>
        <a:prstGeom prst="circularArrow">
          <a:avLst>
            <a:gd name="adj1" fmla="val 12500"/>
            <a:gd name="adj2" fmla="val 1142322"/>
            <a:gd name="adj3" fmla="val 20457678"/>
            <a:gd name="adj4" fmla="val 10800000"/>
            <a:gd name="adj5" fmla="val 125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6249BD2-8E11-470A-8EB7-99E3C222E566}">
      <dsp:nvSpPr>
        <dsp:cNvPr id="0" name=""/>
        <dsp:cNvSpPr/>
      </dsp:nvSpPr>
      <dsp:spPr>
        <a:xfrm rot="10800000">
          <a:off x="1596716" y="2737726"/>
          <a:ext cx="1908092" cy="1907999"/>
        </a:xfrm>
        <a:prstGeom prst="circularArrow">
          <a:avLst>
            <a:gd name="adj1" fmla="val 12500"/>
            <a:gd name="adj2" fmla="val 1142322"/>
            <a:gd name="adj3" fmla="val 20457678"/>
            <a:gd name="adj4" fmla="val 10800000"/>
            <a:gd name="adj5" fmla="val 125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C041EA-7DA5-4F1E-8B16-23A5E525E59E}">
      <dsp:nvSpPr>
        <dsp:cNvPr id="0" name=""/>
        <dsp:cNvSpPr/>
      </dsp:nvSpPr>
      <dsp:spPr>
        <a:xfrm>
          <a:off x="0" y="878345"/>
          <a:ext cx="9569921" cy="504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B998428-737C-4706-887B-8B724C384E8C}">
      <dsp:nvSpPr>
        <dsp:cNvPr id="0" name=""/>
        <dsp:cNvSpPr/>
      </dsp:nvSpPr>
      <dsp:spPr>
        <a:xfrm>
          <a:off x="478496" y="402879"/>
          <a:ext cx="6698944" cy="77066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3204" tIns="0" rIns="253204" bIns="0" numCol="1" spcCol="1270" anchor="ctr" anchorCtr="0">
          <a:noAutofit/>
        </a:bodyPr>
        <a:lstStyle/>
        <a:p>
          <a:pPr lvl="0" algn="l" defTabSz="889000">
            <a:lnSpc>
              <a:spcPct val="90000"/>
            </a:lnSpc>
            <a:spcBef>
              <a:spcPct val="0"/>
            </a:spcBef>
            <a:spcAft>
              <a:spcPct val="35000"/>
            </a:spcAft>
          </a:pPr>
          <a:r>
            <a:rPr lang="en-US" sz="2000" b="1" kern="1200" dirty="0" smtClean="0"/>
            <a:t>National Regulator for Compulsory Specifications Act</a:t>
          </a:r>
        </a:p>
        <a:p>
          <a:pPr lvl="0" algn="l" defTabSz="889000">
            <a:lnSpc>
              <a:spcPct val="90000"/>
            </a:lnSpc>
            <a:spcBef>
              <a:spcPct val="0"/>
            </a:spcBef>
            <a:spcAft>
              <a:spcPct val="35000"/>
            </a:spcAft>
          </a:pPr>
          <a:r>
            <a:rPr lang="en-US" sz="2000" b="1" kern="1200" dirty="0" smtClean="0"/>
            <a:t> (Act No. 5 of 2008)</a:t>
          </a:r>
          <a:endParaRPr lang="en-US" sz="2000" b="1" kern="1200" dirty="0"/>
        </a:p>
      </dsp:txBody>
      <dsp:txXfrm>
        <a:off x="478496" y="402879"/>
        <a:ext cx="6698944" cy="770666"/>
      </dsp:txXfrm>
    </dsp:sp>
    <dsp:sp modelId="{37CEE53E-E729-46A2-8250-FA5077BF9826}">
      <dsp:nvSpPr>
        <dsp:cNvPr id="0" name=""/>
        <dsp:cNvSpPr/>
      </dsp:nvSpPr>
      <dsp:spPr>
        <a:xfrm>
          <a:off x="0" y="1965812"/>
          <a:ext cx="9569921" cy="504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9F8E0B7-9A12-4E8D-A95E-748958056F5A}">
      <dsp:nvSpPr>
        <dsp:cNvPr id="0" name=""/>
        <dsp:cNvSpPr/>
      </dsp:nvSpPr>
      <dsp:spPr>
        <a:xfrm>
          <a:off x="478496" y="1490345"/>
          <a:ext cx="6698944" cy="770666"/>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3204" tIns="0" rIns="253204" bIns="0" numCol="1" spcCol="1270" anchor="ctr" anchorCtr="0">
          <a:noAutofit/>
        </a:bodyPr>
        <a:lstStyle/>
        <a:p>
          <a:pPr lvl="0" algn="l" defTabSz="889000">
            <a:lnSpc>
              <a:spcPct val="90000"/>
            </a:lnSpc>
            <a:spcBef>
              <a:spcPct val="0"/>
            </a:spcBef>
            <a:spcAft>
              <a:spcPct val="35000"/>
            </a:spcAft>
          </a:pPr>
          <a:r>
            <a:rPr lang="en-US" sz="2000" b="1" kern="1200" dirty="0" smtClean="0"/>
            <a:t>Legal Metrology Act</a:t>
          </a:r>
        </a:p>
        <a:p>
          <a:pPr lvl="0" algn="l" defTabSz="889000">
            <a:lnSpc>
              <a:spcPct val="90000"/>
            </a:lnSpc>
            <a:spcBef>
              <a:spcPct val="0"/>
            </a:spcBef>
            <a:spcAft>
              <a:spcPct val="35000"/>
            </a:spcAft>
          </a:pPr>
          <a:r>
            <a:rPr lang="en-US" sz="2000" b="1" kern="1200" dirty="0" smtClean="0"/>
            <a:t>(Act No. 9 of 2014)</a:t>
          </a:r>
          <a:endParaRPr lang="en-US" sz="2000" b="1" kern="1200" dirty="0"/>
        </a:p>
      </dsp:txBody>
      <dsp:txXfrm>
        <a:off x="478496" y="1490345"/>
        <a:ext cx="6698944" cy="770666"/>
      </dsp:txXfrm>
    </dsp:sp>
    <dsp:sp modelId="{D469355C-6B51-451A-8D55-26198121AFF5}">
      <dsp:nvSpPr>
        <dsp:cNvPr id="0" name=""/>
        <dsp:cNvSpPr/>
      </dsp:nvSpPr>
      <dsp:spPr>
        <a:xfrm>
          <a:off x="0" y="3053279"/>
          <a:ext cx="9569921" cy="504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95EF0A-7DEE-4FF2-A6BC-3CD7303C5FC5}">
      <dsp:nvSpPr>
        <dsp:cNvPr id="0" name=""/>
        <dsp:cNvSpPr/>
      </dsp:nvSpPr>
      <dsp:spPr>
        <a:xfrm>
          <a:off x="478496" y="2577812"/>
          <a:ext cx="6698944" cy="770666"/>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3204" tIns="0" rIns="253204" bIns="0" numCol="1" spcCol="1270" anchor="ctr" anchorCtr="0">
          <a:noAutofit/>
        </a:bodyPr>
        <a:lstStyle/>
        <a:p>
          <a:pPr lvl="0" algn="l" defTabSz="889000">
            <a:lnSpc>
              <a:spcPct val="90000"/>
            </a:lnSpc>
            <a:spcBef>
              <a:spcPct val="0"/>
            </a:spcBef>
            <a:spcAft>
              <a:spcPct val="35000"/>
            </a:spcAft>
          </a:pPr>
          <a:r>
            <a:rPr lang="en-US" sz="2000" b="1" kern="1200" dirty="0" smtClean="0"/>
            <a:t>National Building Regulations and Building Standards Act</a:t>
          </a:r>
        </a:p>
        <a:p>
          <a:pPr lvl="0" algn="l" defTabSz="889000">
            <a:lnSpc>
              <a:spcPct val="90000"/>
            </a:lnSpc>
            <a:spcBef>
              <a:spcPct val="0"/>
            </a:spcBef>
            <a:spcAft>
              <a:spcPct val="35000"/>
            </a:spcAft>
          </a:pPr>
          <a:r>
            <a:rPr lang="en-US" sz="2000" b="1" kern="1200" dirty="0" smtClean="0"/>
            <a:t>(Act No. 103 of 1977)</a:t>
          </a:r>
          <a:endParaRPr lang="en-US" sz="2000" b="1" kern="1200" dirty="0"/>
        </a:p>
      </dsp:txBody>
      <dsp:txXfrm>
        <a:off x="478496" y="2577812"/>
        <a:ext cx="6698944" cy="770666"/>
      </dsp:txXfrm>
    </dsp:sp>
    <dsp:sp modelId="{55B39834-99A9-4EF5-B88D-1AEC4B5EA398}">
      <dsp:nvSpPr>
        <dsp:cNvPr id="0" name=""/>
        <dsp:cNvSpPr/>
      </dsp:nvSpPr>
      <dsp:spPr>
        <a:xfrm>
          <a:off x="0" y="4132905"/>
          <a:ext cx="9569921" cy="504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82C2692-70F8-499B-860D-E63F2868D85E}">
      <dsp:nvSpPr>
        <dsp:cNvPr id="0" name=""/>
        <dsp:cNvSpPr/>
      </dsp:nvSpPr>
      <dsp:spPr>
        <a:xfrm>
          <a:off x="478496" y="3665279"/>
          <a:ext cx="6698944" cy="762826"/>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3204" tIns="0" rIns="253204" bIns="0" numCol="1" spcCol="1270" anchor="ctr" anchorCtr="0">
          <a:noAutofit/>
        </a:bodyPr>
        <a:lstStyle/>
        <a:p>
          <a:pPr lvl="0" algn="l" defTabSz="889000">
            <a:lnSpc>
              <a:spcPct val="90000"/>
            </a:lnSpc>
            <a:spcBef>
              <a:spcPct val="0"/>
            </a:spcBef>
            <a:spcAft>
              <a:spcPct val="35000"/>
            </a:spcAft>
          </a:pPr>
          <a:r>
            <a:rPr lang="en-GB" sz="2000" b="1" kern="1200" dirty="0" smtClean="0"/>
            <a:t>The Foodstuffs, Cosmetics and Disinfectants Act </a:t>
          </a:r>
        </a:p>
        <a:p>
          <a:pPr lvl="0" algn="l" defTabSz="889000">
            <a:lnSpc>
              <a:spcPct val="90000"/>
            </a:lnSpc>
            <a:spcBef>
              <a:spcPct val="0"/>
            </a:spcBef>
            <a:spcAft>
              <a:spcPct val="35000"/>
            </a:spcAft>
          </a:pPr>
          <a:r>
            <a:rPr lang="en-GB" sz="2000" b="1" kern="1200" dirty="0" smtClean="0"/>
            <a:t>(Act 54 of 1972)</a:t>
          </a:r>
          <a:endParaRPr lang="en-US" sz="2000" b="1" kern="1200" dirty="0"/>
        </a:p>
      </dsp:txBody>
      <dsp:txXfrm>
        <a:off x="478496" y="3665279"/>
        <a:ext cx="6698944" cy="76282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defTabSz="520533" eaLnBrk="1" hangingPunct="1">
              <a:defRPr sz="1200">
                <a:latin typeface="Calibri" pitchFamily="34" charset="0"/>
                <a:ea typeface="ＭＳ Ｐゴシック" pitchFamily="34"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defTabSz="520533" eaLnBrk="1" hangingPunct="1">
              <a:defRPr sz="1200">
                <a:latin typeface="Calibri" pitchFamily="34" charset="0"/>
                <a:ea typeface="ＭＳ Ｐゴシック" pitchFamily="34" charset="-128"/>
              </a:defRPr>
            </a:lvl1pPr>
          </a:lstStyle>
          <a:p>
            <a:pPr>
              <a:defRPr/>
            </a:pPr>
            <a:fld id="{4C8F9DD7-65D1-4C83-A921-D902AA9724A3}" type="datetime1">
              <a:rPr lang="en-US"/>
              <a:pPr>
                <a:defRPr/>
              </a:pPr>
              <a:t>9/15/2016</a:t>
            </a:fld>
            <a:endParaRPr lang="en-US" dirty="0"/>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defTabSz="520533" eaLnBrk="1" hangingPunct="1">
              <a:defRPr sz="1200">
                <a:latin typeface="Calibri" pitchFamily="34" charset="0"/>
                <a:ea typeface="ＭＳ Ｐゴシック" pitchFamily="34"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ＭＳ Ｐゴシック" pitchFamily="34" charset="-128"/>
              </a:defRPr>
            </a:lvl1pPr>
          </a:lstStyle>
          <a:p>
            <a:pPr>
              <a:defRPr/>
            </a:pPr>
            <a:fld id="{1EB9F841-D5A2-41B3-9529-2EEC6C2426D6}" type="slidenum">
              <a:rPr lang="en-US"/>
              <a:pPr>
                <a:defRPr/>
              </a:pPr>
              <a:t>‹#›</a:t>
            </a:fld>
            <a:endParaRPr lang="en-US"/>
          </a:p>
        </p:txBody>
      </p:sp>
    </p:spTree>
    <p:extLst>
      <p:ext uri="{BB962C8B-B14F-4D97-AF65-F5344CB8AC3E}">
        <p14:creationId xmlns:p14="http://schemas.microsoft.com/office/powerpoint/2010/main" xmlns="" val="1880793700"/>
      </p:ext>
    </p:extLst>
  </p:cSld>
  <p:clrMap bg1="lt1" tx1="dk1" bg2="lt2" tx2="dk2" accent1="accent1" accent2="accent2" accent3="accent3" accent4="accent4" accent5="accent5" accent6="accent6" hlink="hlink" folHlink="folHlink"/>
  <p:notesStyle>
    <a:lvl1pPr algn="l" defTabSz="519113" rtl="0" eaLnBrk="0" fontAlgn="base" hangingPunct="0">
      <a:spcBef>
        <a:spcPct val="30000"/>
      </a:spcBef>
      <a:spcAft>
        <a:spcPct val="0"/>
      </a:spcAft>
      <a:defRPr sz="1400" kern="1200">
        <a:solidFill>
          <a:schemeClr val="tx1"/>
        </a:solidFill>
        <a:latin typeface="+mn-lt"/>
        <a:ea typeface="MS PGothic" panose="020B0600070205080204" pitchFamily="34" charset="-128"/>
        <a:cs typeface="+mn-cs"/>
      </a:defRPr>
    </a:lvl1pPr>
    <a:lvl2pPr marL="519113" algn="l" defTabSz="519113" rtl="0" eaLnBrk="0" fontAlgn="base" hangingPunct="0">
      <a:spcBef>
        <a:spcPct val="30000"/>
      </a:spcBef>
      <a:spcAft>
        <a:spcPct val="0"/>
      </a:spcAft>
      <a:defRPr sz="1400" kern="1200">
        <a:solidFill>
          <a:schemeClr val="tx1"/>
        </a:solidFill>
        <a:latin typeface="+mn-lt"/>
        <a:ea typeface="MS PGothic" panose="020B0600070205080204" pitchFamily="34" charset="-128"/>
        <a:cs typeface="+mn-cs"/>
      </a:defRPr>
    </a:lvl2pPr>
    <a:lvl3pPr marL="1039813" algn="l" defTabSz="519113" rtl="0" eaLnBrk="0" fontAlgn="base" hangingPunct="0">
      <a:spcBef>
        <a:spcPct val="30000"/>
      </a:spcBef>
      <a:spcAft>
        <a:spcPct val="0"/>
      </a:spcAft>
      <a:defRPr sz="1400" kern="1200">
        <a:solidFill>
          <a:schemeClr val="tx1"/>
        </a:solidFill>
        <a:latin typeface="+mn-lt"/>
        <a:ea typeface="MS PGothic" panose="020B0600070205080204" pitchFamily="34" charset="-128"/>
        <a:cs typeface="+mn-cs"/>
      </a:defRPr>
    </a:lvl3pPr>
    <a:lvl4pPr marL="1562100" algn="l" defTabSz="519113" rtl="0" eaLnBrk="0" fontAlgn="base" hangingPunct="0">
      <a:spcBef>
        <a:spcPct val="30000"/>
      </a:spcBef>
      <a:spcAft>
        <a:spcPct val="0"/>
      </a:spcAft>
      <a:defRPr sz="1400" kern="1200">
        <a:solidFill>
          <a:schemeClr val="tx1"/>
        </a:solidFill>
        <a:latin typeface="+mn-lt"/>
        <a:ea typeface="MS PGothic" panose="020B0600070205080204" pitchFamily="34" charset="-128"/>
        <a:cs typeface="+mn-cs"/>
      </a:defRPr>
    </a:lvl4pPr>
    <a:lvl5pPr marL="2082800" algn="l" defTabSz="519113" rtl="0" eaLnBrk="0" fontAlgn="base" hangingPunct="0">
      <a:spcBef>
        <a:spcPct val="30000"/>
      </a:spcBef>
      <a:spcAft>
        <a:spcPct val="0"/>
      </a:spcAft>
      <a:defRPr sz="1400" kern="1200">
        <a:solidFill>
          <a:schemeClr val="tx1"/>
        </a:solidFill>
        <a:latin typeface="+mn-lt"/>
        <a:ea typeface="MS PGothic" panose="020B0600070205080204" pitchFamily="34" charset="-128"/>
        <a:cs typeface="+mn-cs"/>
      </a:defRPr>
    </a:lvl5pPr>
    <a:lvl6pPr marL="2606351" algn="l" defTabSz="521271" rtl="0" eaLnBrk="1" latinLnBrk="0" hangingPunct="1">
      <a:defRPr sz="1400" kern="1200">
        <a:solidFill>
          <a:schemeClr val="tx1"/>
        </a:solidFill>
        <a:latin typeface="+mn-lt"/>
        <a:ea typeface="+mn-ea"/>
        <a:cs typeface="+mn-cs"/>
      </a:defRPr>
    </a:lvl6pPr>
    <a:lvl7pPr marL="3127621" algn="l" defTabSz="521271" rtl="0" eaLnBrk="1" latinLnBrk="0" hangingPunct="1">
      <a:defRPr sz="1400" kern="1200">
        <a:solidFill>
          <a:schemeClr val="tx1"/>
        </a:solidFill>
        <a:latin typeface="+mn-lt"/>
        <a:ea typeface="+mn-ea"/>
        <a:cs typeface="+mn-cs"/>
      </a:defRPr>
    </a:lvl7pPr>
    <a:lvl8pPr marL="3648889" algn="l" defTabSz="521271" rtl="0" eaLnBrk="1" latinLnBrk="0" hangingPunct="1">
      <a:defRPr sz="1400" kern="1200">
        <a:solidFill>
          <a:schemeClr val="tx1"/>
        </a:solidFill>
        <a:latin typeface="+mn-lt"/>
        <a:ea typeface="+mn-ea"/>
        <a:cs typeface="+mn-cs"/>
      </a:defRPr>
    </a:lvl8pPr>
    <a:lvl9pPr marL="4170159" algn="l" defTabSz="521271"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98"/>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302" y="4285615"/>
            <a:ext cx="7482047" cy="1932728"/>
          </a:xfrm>
        </p:spPr>
        <p:txBody>
          <a:bodyPr/>
          <a:lstStyle>
            <a:lvl1pPr marL="0" indent="0" algn="ctr">
              <a:buNone/>
              <a:defRPr>
                <a:solidFill>
                  <a:schemeClr val="tx1">
                    <a:tint val="75000"/>
                  </a:schemeClr>
                </a:solidFill>
              </a:defRPr>
            </a:lvl1pPr>
            <a:lvl2pPr marL="521271" indent="0" algn="ctr">
              <a:buNone/>
              <a:defRPr>
                <a:solidFill>
                  <a:schemeClr val="tx1">
                    <a:tint val="75000"/>
                  </a:schemeClr>
                </a:solidFill>
              </a:defRPr>
            </a:lvl2pPr>
            <a:lvl3pPr marL="1042539" indent="0" algn="ctr">
              <a:buNone/>
              <a:defRPr>
                <a:solidFill>
                  <a:schemeClr val="tx1">
                    <a:tint val="75000"/>
                  </a:schemeClr>
                </a:solidFill>
              </a:defRPr>
            </a:lvl3pPr>
            <a:lvl4pPr marL="1563810" indent="0" algn="ctr">
              <a:buNone/>
              <a:defRPr>
                <a:solidFill>
                  <a:schemeClr val="tx1">
                    <a:tint val="75000"/>
                  </a:schemeClr>
                </a:solidFill>
              </a:defRPr>
            </a:lvl4pPr>
            <a:lvl5pPr marL="2085077" indent="0" algn="ctr">
              <a:buNone/>
              <a:defRPr>
                <a:solidFill>
                  <a:schemeClr val="tx1">
                    <a:tint val="75000"/>
                  </a:schemeClr>
                </a:solidFill>
              </a:defRPr>
            </a:lvl5pPr>
            <a:lvl6pPr marL="2606351" indent="0" algn="ctr">
              <a:buNone/>
              <a:defRPr>
                <a:solidFill>
                  <a:schemeClr val="tx1">
                    <a:tint val="75000"/>
                  </a:schemeClr>
                </a:solidFill>
              </a:defRPr>
            </a:lvl6pPr>
            <a:lvl7pPr marL="3127621" indent="0" algn="ctr">
              <a:buNone/>
              <a:defRPr>
                <a:solidFill>
                  <a:schemeClr val="tx1">
                    <a:tint val="75000"/>
                  </a:schemeClr>
                </a:solidFill>
              </a:defRPr>
            </a:lvl7pPr>
            <a:lvl8pPr marL="3648889" indent="0" algn="ctr">
              <a:buNone/>
              <a:defRPr>
                <a:solidFill>
                  <a:schemeClr val="tx1">
                    <a:tint val="75000"/>
                  </a:schemeClr>
                </a:solidFill>
              </a:defRPr>
            </a:lvl8pPr>
            <a:lvl9pPr marL="4170159"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CADED13-C74A-419B-9FF3-25794B683A11}" type="datetime1">
              <a:rPr lang="en-US"/>
              <a:pPr>
                <a:defRPr/>
              </a:pPr>
              <a:t>9/15/2016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E06F7E-EDEE-4B59-A6DB-7D9ECAEEEAE3}" type="slidenum">
              <a:rPr lang="en-US"/>
              <a:pPr>
                <a:defRPr/>
              </a:pPr>
              <a:t>‹#›</a:t>
            </a:fld>
            <a:endParaRPr lang="en-US"/>
          </a:p>
        </p:txBody>
      </p:sp>
    </p:spTree>
    <p:extLst>
      <p:ext uri="{BB962C8B-B14F-4D97-AF65-F5344CB8AC3E}">
        <p14:creationId xmlns:p14="http://schemas.microsoft.com/office/powerpoint/2010/main" xmlns="" val="22736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C6DA92-EBDF-4701-B336-C9B53F5B6228}" type="datetime1">
              <a:rPr lang="en-US"/>
              <a:pPr>
                <a:defRPr/>
              </a:pPr>
              <a:t>9/15/2016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EBD107-A83D-47C7-8379-838C94A12EC9}" type="slidenum">
              <a:rPr lang="en-US"/>
              <a:pPr>
                <a:defRPr/>
              </a:pPr>
              <a:t>‹#›</a:t>
            </a:fld>
            <a:endParaRPr lang="en-US"/>
          </a:p>
        </p:txBody>
      </p:sp>
    </p:spTree>
    <p:extLst>
      <p:ext uri="{BB962C8B-B14F-4D97-AF65-F5344CB8AC3E}">
        <p14:creationId xmlns:p14="http://schemas.microsoft.com/office/powerpoint/2010/main" xmlns="" val="21391477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72" y="334387"/>
            <a:ext cx="2809479" cy="711643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25370" y="334387"/>
            <a:ext cx="8255859" cy="711643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520533">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678F31FA-118F-4FAD-BEA9-A6E53E505572}"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520533">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E4366DD2-2B3C-4D47-8D23-49D1A6033BFE}"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12059211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6"/>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defTabSz="519113">
              <a:defRPr/>
            </a:lvl1pPr>
          </a:lstStyle>
          <a:p>
            <a:pPr marL="0" marR="0" lvl="0" indent="0" algn="l" defTabSz="519113" rtl="0" eaLnBrk="1" fontAlgn="base" latinLnBrk="0" hangingPunct="1">
              <a:lnSpc>
                <a:spcPct val="100000"/>
              </a:lnSpc>
              <a:spcBef>
                <a:spcPct val="0"/>
              </a:spcBef>
              <a:spcAft>
                <a:spcPct val="0"/>
              </a:spcAft>
              <a:buClrTx/>
              <a:buSzTx/>
              <a:buFontTx/>
              <a:buNone/>
              <a:tabLst/>
              <a:defRPr/>
            </a:pPr>
            <a:fld id="{9ED66D1D-3D7A-4DE8-9F33-5B3626FC6AC6}"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1911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519113">
              <a:defRPr/>
            </a:lvl1pPr>
          </a:lstStyle>
          <a:p>
            <a:pPr marL="0" marR="0" lvl="0" indent="0" algn="ctr" defTabSz="5191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519113">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0D67FCE7-1264-45C2-9B84-621F5416BD6A}"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15693515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519113">
              <a:defRPr/>
            </a:lvl1pPr>
          </a:lstStyle>
          <a:p>
            <a:pPr marL="0" marR="0" lvl="0" indent="0" algn="l" defTabSz="519113" rtl="0" eaLnBrk="1" fontAlgn="base" latinLnBrk="0" hangingPunct="1">
              <a:lnSpc>
                <a:spcPct val="100000"/>
              </a:lnSpc>
              <a:spcBef>
                <a:spcPct val="0"/>
              </a:spcBef>
              <a:spcAft>
                <a:spcPct val="0"/>
              </a:spcAft>
              <a:buClrTx/>
              <a:buSzTx/>
              <a:buFontTx/>
              <a:buNone/>
              <a:tabLst/>
              <a:defRPr/>
            </a:pPr>
            <a:fld id="{CE4F0BA9-DC35-4753-A24D-58E8D90D3403}"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1911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519113">
              <a:defRPr/>
            </a:lvl1pPr>
          </a:lstStyle>
          <a:p>
            <a:pPr marL="0" marR="0" lvl="0" indent="0" algn="ctr" defTabSz="5191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519113">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77F2E1BB-4AC0-4823-9A4F-6F2A9EA59304}"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0283652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2"/>
            <a:ext cx="9085342" cy="1502066"/>
          </a:xfrm>
        </p:spPr>
        <p:txBody>
          <a:bodyPr anchor="t"/>
          <a:lstStyle>
            <a:lvl1pPr algn="l">
              <a:defRPr sz="46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defTabSz="519113">
              <a:defRPr/>
            </a:lvl1pPr>
          </a:lstStyle>
          <a:p>
            <a:pPr marL="0" marR="0" lvl="0" indent="0" algn="l" defTabSz="519113" rtl="0" eaLnBrk="1" fontAlgn="base" latinLnBrk="0" hangingPunct="1">
              <a:lnSpc>
                <a:spcPct val="100000"/>
              </a:lnSpc>
              <a:spcBef>
                <a:spcPct val="0"/>
              </a:spcBef>
              <a:spcAft>
                <a:spcPct val="0"/>
              </a:spcAft>
              <a:buClrTx/>
              <a:buSzTx/>
              <a:buFontTx/>
              <a:buNone/>
              <a:tabLst/>
              <a:defRPr/>
            </a:pPr>
            <a:fld id="{1AE0BC80-95A5-4EBB-BEC5-7C7000346813}"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1911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519113">
              <a:defRPr/>
            </a:lvl1pPr>
          </a:lstStyle>
          <a:p>
            <a:pPr marL="0" marR="0" lvl="0" indent="0" algn="ctr" defTabSz="5191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519113">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470CA966-E2AB-4037-B522-4D00C6E01948}"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4877595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25361"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335245"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defTabSz="519113">
              <a:defRPr/>
            </a:lvl1pPr>
          </a:lstStyle>
          <a:p>
            <a:pPr marL="0" marR="0" lvl="0" indent="0" algn="l" defTabSz="519113" rtl="0" eaLnBrk="1" fontAlgn="base" latinLnBrk="0" hangingPunct="1">
              <a:lnSpc>
                <a:spcPct val="100000"/>
              </a:lnSpc>
              <a:spcBef>
                <a:spcPct val="0"/>
              </a:spcBef>
              <a:spcAft>
                <a:spcPct val="0"/>
              </a:spcAft>
              <a:buClrTx/>
              <a:buSzTx/>
              <a:buFontTx/>
              <a:buNone/>
              <a:tabLst/>
              <a:defRPr/>
            </a:pPr>
            <a:fld id="{F2C11FAB-A9F7-4836-92E5-59C71D22BD28}"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1911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defTabSz="519113">
              <a:defRPr/>
            </a:lvl1pPr>
          </a:lstStyle>
          <a:p>
            <a:pPr marL="0" marR="0" lvl="0" indent="0" algn="ctr" defTabSz="5191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519113">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26A0BC37-9710-472B-B0FD-BC3FD37D7ACD}"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3679483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GB" smtClean="0"/>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GB" smtClean="0"/>
              <a:t>Click to edit Master text styles</a:t>
            </a:r>
          </a:p>
        </p:txBody>
      </p:sp>
      <p:sp>
        <p:nvSpPr>
          <p:cNvPr id="6" name="Content Placehold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defTabSz="519113">
              <a:defRPr/>
            </a:lvl1pPr>
          </a:lstStyle>
          <a:p>
            <a:pPr marL="0" marR="0" lvl="0" indent="0" algn="l" defTabSz="519113" rtl="0" eaLnBrk="1" fontAlgn="base" latinLnBrk="0" hangingPunct="1">
              <a:lnSpc>
                <a:spcPct val="100000"/>
              </a:lnSpc>
              <a:spcBef>
                <a:spcPct val="0"/>
              </a:spcBef>
              <a:spcAft>
                <a:spcPct val="0"/>
              </a:spcAft>
              <a:buClrTx/>
              <a:buSzTx/>
              <a:buFontTx/>
              <a:buNone/>
              <a:tabLst/>
              <a:defRPr/>
            </a:pPr>
            <a:fld id="{DD87A14C-CF1C-4340-B0D1-4563CF5A9133}"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1911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8" name="Footer Placeholder 4"/>
          <p:cNvSpPr>
            <a:spLocks noGrp="1"/>
          </p:cNvSpPr>
          <p:nvPr>
            <p:ph type="ftr" sz="quarter" idx="11"/>
          </p:nvPr>
        </p:nvSpPr>
        <p:spPr/>
        <p:txBody>
          <a:bodyPr/>
          <a:lstStyle>
            <a:lvl1pPr defTabSz="519113">
              <a:defRPr/>
            </a:lvl1pPr>
          </a:lstStyle>
          <a:p>
            <a:pPr marL="0" marR="0" lvl="0" indent="0" algn="ctr" defTabSz="5191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9" name="Slide Number Placeholder 5"/>
          <p:cNvSpPr>
            <a:spLocks noGrp="1"/>
          </p:cNvSpPr>
          <p:nvPr>
            <p:ph type="sldNum" sz="quarter" idx="12"/>
          </p:nvPr>
        </p:nvSpPr>
        <p:spPr/>
        <p:txBody>
          <a:bodyPr/>
          <a:lstStyle>
            <a:lvl1pPr defTabSz="519113">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D0EED591-699E-40F3-A1BB-8550031AF9D5}"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41454143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defTabSz="519113">
              <a:defRPr/>
            </a:lvl1pPr>
          </a:lstStyle>
          <a:p>
            <a:pPr marL="0" marR="0" lvl="0" indent="0" algn="l" defTabSz="519113" rtl="0" eaLnBrk="1" fontAlgn="base" latinLnBrk="0" hangingPunct="1">
              <a:lnSpc>
                <a:spcPct val="100000"/>
              </a:lnSpc>
              <a:spcBef>
                <a:spcPct val="0"/>
              </a:spcBef>
              <a:spcAft>
                <a:spcPct val="0"/>
              </a:spcAft>
              <a:buClrTx/>
              <a:buSzTx/>
              <a:buFontTx/>
              <a:buNone/>
              <a:tabLst/>
              <a:defRPr/>
            </a:pPr>
            <a:fld id="{A4D8EEAB-0177-4FE6-91A3-05B77A535E80}"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1911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4" name="Footer Placeholder 4"/>
          <p:cNvSpPr>
            <a:spLocks noGrp="1"/>
          </p:cNvSpPr>
          <p:nvPr>
            <p:ph type="ftr" sz="quarter" idx="11"/>
          </p:nvPr>
        </p:nvSpPr>
        <p:spPr/>
        <p:txBody>
          <a:bodyPr/>
          <a:lstStyle>
            <a:lvl1pPr defTabSz="519113">
              <a:defRPr/>
            </a:lvl1pPr>
          </a:lstStyle>
          <a:p>
            <a:pPr marL="0" marR="0" lvl="0" indent="0" algn="ctr" defTabSz="5191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Slide Number Placeholder 5"/>
          <p:cNvSpPr>
            <a:spLocks noGrp="1"/>
          </p:cNvSpPr>
          <p:nvPr>
            <p:ph type="sldNum" sz="quarter" idx="12"/>
          </p:nvPr>
        </p:nvSpPr>
        <p:spPr/>
        <p:txBody>
          <a:bodyPr/>
          <a:lstStyle>
            <a:lvl1pPr defTabSz="519113">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B4F3BA07-7FA5-4602-B4DE-992F419C8D45}"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7786021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519113">
              <a:defRPr/>
            </a:lvl1pPr>
          </a:lstStyle>
          <a:p>
            <a:pPr marL="0" marR="0" lvl="0" indent="0" algn="l" defTabSz="519113" rtl="0" eaLnBrk="1" fontAlgn="base" latinLnBrk="0" hangingPunct="1">
              <a:lnSpc>
                <a:spcPct val="100000"/>
              </a:lnSpc>
              <a:spcBef>
                <a:spcPct val="0"/>
              </a:spcBef>
              <a:spcAft>
                <a:spcPct val="0"/>
              </a:spcAft>
              <a:buClrTx/>
              <a:buSzTx/>
              <a:buFontTx/>
              <a:buNone/>
              <a:tabLst/>
              <a:defRPr/>
            </a:pPr>
            <a:fld id="{E3731F4A-90FC-40F1-B685-AC93E5B82496}"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1911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3" name="Footer Placeholder 4"/>
          <p:cNvSpPr>
            <a:spLocks noGrp="1"/>
          </p:cNvSpPr>
          <p:nvPr>
            <p:ph type="ftr" sz="quarter" idx="11"/>
          </p:nvPr>
        </p:nvSpPr>
        <p:spPr/>
        <p:txBody>
          <a:bodyPr/>
          <a:lstStyle>
            <a:lvl1pPr defTabSz="519113">
              <a:defRPr/>
            </a:lvl1pPr>
          </a:lstStyle>
          <a:p>
            <a:pPr marL="0" marR="0" lvl="0" indent="0" algn="ctr" defTabSz="5191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4" name="Slide Number Placeholder 5"/>
          <p:cNvSpPr>
            <a:spLocks noGrp="1"/>
          </p:cNvSpPr>
          <p:nvPr>
            <p:ph type="sldNum" sz="quarter" idx="12"/>
          </p:nvPr>
        </p:nvSpPr>
        <p:spPr/>
        <p:txBody>
          <a:bodyPr/>
          <a:lstStyle>
            <a:lvl1pPr defTabSz="519113">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0B707C9B-F962-4AD9-B2DA-A20C18B058AA}"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0781918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8" cy="1281483"/>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defTabSz="519113">
              <a:defRPr/>
            </a:lvl1pPr>
          </a:lstStyle>
          <a:p>
            <a:pPr marL="0" marR="0" lvl="0" indent="0" algn="l" defTabSz="519113" rtl="0" eaLnBrk="1" fontAlgn="base" latinLnBrk="0" hangingPunct="1">
              <a:lnSpc>
                <a:spcPct val="100000"/>
              </a:lnSpc>
              <a:spcBef>
                <a:spcPct val="0"/>
              </a:spcBef>
              <a:spcAft>
                <a:spcPct val="0"/>
              </a:spcAft>
              <a:buClrTx/>
              <a:buSzTx/>
              <a:buFontTx/>
              <a:buNone/>
              <a:tabLst/>
              <a:defRPr/>
            </a:pPr>
            <a:fld id="{62684A6D-4358-4062-9A3A-62F7F890DA85}"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1911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defTabSz="519113">
              <a:defRPr/>
            </a:lvl1pPr>
          </a:lstStyle>
          <a:p>
            <a:pPr marL="0" marR="0" lvl="0" indent="0" algn="ctr" defTabSz="5191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519113">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ACC37B3B-3465-475C-ADD3-59EE39167967}"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7429114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rtlCol="0">
            <a:normAutofit/>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pPr lvl="0"/>
            <a:endParaRPr lang="en-US" noProof="0"/>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defTabSz="519113">
              <a:defRPr/>
            </a:lvl1pPr>
          </a:lstStyle>
          <a:p>
            <a:pPr marL="0" marR="0" lvl="0" indent="0" algn="l" defTabSz="519113" rtl="0" eaLnBrk="1" fontAlgn="base" latinLnBrk="0" hangingPunct="1">
              <a:lnSpc>
                <a:spcPct val="100000"/>
              </a:lnSpc>
              <a:spcBef>
                <a:spcPct val="0"/>
              </a:spcBef>
              <a:spcAft>
                <a:spcPct val="0"/>
              </a:spcAft>
              <a:buClrTx/>
              <a:buSzTx/>
              <a:buFontTx/>
              <a:buNone/>
              <a:tabLst/>
              <a:defRPr/>
            </a:pPr>
            <a:fld id="{8A987AC1-1214-4B91-AAE5-77C518B98EF1}"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1911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defTabSz="519113">
              <a:defRPr/>
            </a:lvl1pPr>
          </a:lstStyle>
          <a:p>
            <a:pPr marL="0" marR="0" lvl="0" indent="0" algn="ctr" defTabSz="5191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519113">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B7F6D9CB-53EC-49BB-8C88-AFA78CEE1E1C}"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92975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75" y="334389"/>
            <a:ext cx="2809479" cy="711643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25372" y="334389"/>
            <a:ext cx="8255859" cy="711643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C75B90-6B78-4762-995A-8E4FD10117DE}" type="datetime1">
              <a:rPr lang="en-US"/>
              <a:pPr>
                <a:defRPr/>
              </a:pPr>
              <a:t>9/15/2016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05CAC3-A555-495C-ADC6-B5E3BE0A3D1B}" type="slidenum">
              <a:rPr lang="en-US"/>
              <a:pPr>
                <a:defRPr/>
              </a:pPr>
              <a:t>‹#›</a:t>
            </a:fld>
            <a:endParaRPr lang="en-US"/>
          </a:p>
        </p:txBody>
      </p:sp>
    </p:spTree>
    <p:extLst>
      <p:ext uri="{BB962C8B-B14F-4D97-AF65-F5344CB8AC3E}">
        <p14:creationId xmlns:p14="http://schemas.microsoft.com/office/powerpoint/2010/main" xmlns="" val="18319538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519113">
              <a:defRPr/>
            </a:lvl1pPr>
          </a:lstStyle>
          <a:p>
            <a:pPr marL="0" marR="0" lvl="0" indent="0" algn="l" defTabSz="519113" rtl="0" eaLnBrk="1" fontAlgn="base" latinLnBrk="0" hangingPunct="1">
              <a:lnSpc>
                <a:spcPct val="100000"/>
              </a:lnSpc>
              <a:spcBef>
                <a:spcPct val="0"/>
              </a:spcBef>
              <a:spcAft>
                <a:spcPct val="0"/>
              </a:spcAft>
              <a:buClrTx/>
              <a:buSzTx/>
              <a:buFontTx/>
              <a:buNone/>
              <a:tabLst/>
              <a:defRPr/>
            </a:pPr>
            <a:fld id="{F57DB74A-9664-4BAA-ABB4-FCA9669DBFAE}"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1911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519113">
              <a:defRPr/>
            </a:lvl1pPr>
          </a:lstStyle>
          <a:p>
            <a:pPr marL="0" marR="0" lvl="0" indent="0" algn="ctr" defTabSz="5191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519113">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AEF9F315-DEC9-4338-9FB5-7E46EA595219}"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2182535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63" y="334377"/>
            <a:ext cx="2809479" cy="711643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25361" y="334377"/>
            <a:ext cx="8255859" cy="711643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519113">
              <a:defRPr/>
            </a:lvl1pPr>
          </a:lstStyle>
          <a:p>
            <a:pPr marL="0" marR="0" lvl="0" indent="0" algn="l" defTabSz="519113" rtl="0" eaLnBrk="1" fontAlgn="base" latinLnBrk="0" hangingPunct="1">
              <a:lnSpc>
                <a:spcPct val="100000"/>
              </a:lnSpc>
              <a:spcBef>
                <a:spcPct val="0"/>
              </a:spcBef>
              <a:spcAft>
                <a:spcPct val="0"/>
              </a:spcAft>
              <a:buClrTx/>
              <a:buSzTx/>
              <a:buFontTx/>
              <a:buNone/>
              <a:tabLst/>
              <a:defRPr/>
            </a:pPr>
            <a:fld id="{AD2C3AE9-EF12-4689-97FF-0C941AB9F5C4}"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1911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519113">
              <a:defRPr/>
            </a:lvl1pPr>
          </a:lstStyle>
          <a:p>
            <a:pPr marL="0" marR="0" lvl="0" indent="0" algn="ctr" defTabSz="5191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519113">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F8425105-0E19-478E-8B8A-5431E539A74B}"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167168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RS-SLIDE-insid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NCRS 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7024688"/>
            <a:ext cx="2487613" cy="53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7" name="Rectangle 3"/>
          <p:cNvSpPr>
            <a:spLocks noGrp="1" noChangeArrowheads="1"/>
          </p:cNvSpPr>
          <p:nvPr>
            <p:ph type="ctrTitle"/>
          </p:nvPr>
        </p:nvSpPr>
        <p:spPr>
          <a:xfrm>
            <a:off x="801648" y="2349398"/>
            <a:ext cx="9085342" cy="1621111"/>
          </a:xfrm>
        </p:spPr>
        <p:txBody>
          <a:bodyPr/>
          <a:lstStyle>
            <a:lvl1pPr>
              <a:defRPr/>
            </a:lvl1pPr>
          </a:lstStyle>
          <a:p>
            <a:pPr lvl="0"/>
            <a:r>
              <a:rPr lang="en-GB" noProof="0" smtClean="0"/>
              <a:t>Click to edit Master title style</a:t>
            </a:r>
          </a:p>
        </p:txBody>
      </p:sp>
      <p:sp>
        <p:nvSpPr>
          <p:cNvPr id="52228" name="Rectangle 4"/>
          <p:cNvSpPr>
            <a:spLocks noGrp="1" noChangeArrowheads="1"/>
          </p:cNvSpPr>
          <p:nvPr>
            <p:ph type="subTitle" idx="1"/>
          </p:nvPr>
        </p:nvSpPr>
        <p:spPr>
          <a:xfrm>
            <a:off x="1603302" y="4285615"/>
            <a:ext cx="7482047" cy="1932728"/>
          </a:xfrm>
        </p:spPr>
        <p:txBody>
          <a:bodyPr/>
          <a:lstStyle>
            <a:lvl1pPr marL="0" indent="0" algn="ctr">
              <a:buFontTx/>
              <a:buNone/>
              <a:defRPr/>
            </a:lvl1pPr>
          </a:lstStyle>
          <a:p>
            <a:pPr lvl="0"/>
            <a:r>
              <a:rPr lang="en-GB" noProof="0" smtClean="0"/>
              <a:t>Click to edit Master subtitle style</a:t>
            </a:r>
          </a:p>
        </p:txBody>
      </p:sp>
      <p:sp>
        <p:nvSpPr>
          <p:cNvPr id="6" name="Date Placeholder 5"/>
          <p:cNvSpPr>
            <a:spLocks noGrp="1" noChangeArrowheads="1"/>
          </p:cNvSpPr>
          <p:nvPr>
            <p:ph type="dt" sz="half" idx="10"/>
          </p:nvPr>
        </p:nvSpPr>
        <p:spPr>
          <a:xfrm>
            <a:off x="534988" y="6886575"/>
            <a:ext cx="2493962" cy="525463"/>
          </a:xfrm>
        </p:spPr>
        <p:txBody>
          <a:bodyPr/>
          <a:lstStyle>
            <a:lvl1pPr eaLnBrk="1" hangingPunct="1">
              <a:defRPr/>
            </a:lvl1pPr>
          </a:lstStyle>
          <a:p>
            <a:pPr>
              <a:defRPr/>
            </a:pPr>
            <a:endParaRPr lang="en-US"/>
          </a:p>
        </p:txBody>
      </p:sp>
      <p:sp>
        <p:nvSpPr>
          <p:cNvPr id="7" name="Footer Placeholder 6"/>
          <p:cNvSpPr>
            <a:spLocks noGrp="1" noChangeArrowheads="1"/>
          </p:cNvSpPr>
          <p:nvPr>
            <p:ph type="ftr" sz="quarter" idx="11"/>
          </p:nvPr>
        </p:nvSpPr>
        <p:spPr>
          <a:xfrm>
            <a:off x="3651250" y="6886575"/>
            <a:ext cx="3386138" cy="525463"/>
          </a:xfrm>
        </p:spPr>
        <p:txBody>
          <a:bodyPr/>
          <a:lstStyle>
            <a:lvl1pPr eaLnBrk="1" hangingPunct="1">
              <a:defRPr/>
            </a:lvl1pPr>
          </a:lstStyle>
          <a:p>
            <a:pPr>
              <a:defRPr/>
            </a:pPr>
            <a:endParaRPr lang="en-US"/>
          </a:p>
        </p:txBody>
      </p:sp>
      <p:sp>
        <p:nvSpPr>
          <p:cNvPr id="8" name="Slide Number Placeholder 7"/>
          <p:cNvSpPr>
            <a:spLocks noGrp="1" noChangeArrowheads="1"/>
          </p:cNvSpPr>
          <p:nvPr>
            <p:ph type="sldNum" sz="quarter" idx="12"/>
          </p:nvPr>
        </p:nvSpPr>
        <p:spPr>
          <a:xfrm>
            <a:off x="7659688" y="6886575"/>
            <a:ext cx="2493962" cy="525463"/>
          </a:xfrm>
        </p:spPr>
        <p:txBody>
          <a:bodyPr/>
          <a:lstStyle>
            <a:lvl1pPr eaLnBrk="1" hangingPunct="1">
              <a:defRPr smtClean="0"/>
            </a:lvl1pPr>
          </a:lstStyle>
          <a:p>
            <a:pPr>
              <a:defRPr/>
            </a:pPr>
            <a:fld id="{866A3D58-33B9-44E2-8E77-52F3897F88E9}" type="slidenum">
              <a:rPr lang="en-US"/>
              <a:pPr>
                <a:defRPr/>
              </a:pPr>
              <a:t>‹#›</a:t>
            </a:fld>
            <a:endParaRPr lang="en-US"/>
          </a:p>
        </p:txBody>
      </p:sp>
    </p:spTree>
    <p:extLst>
      <p:ext uri="{BB962C8B-B14F-4D97-AF65-F5344CB8AC3E}">
        <p14:creationId xmlns:p14="http://schemas.microsoft.com/office/powerpoint/2010/main" xmlns="" val="3796057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A50CD491-99AA-41F0-A5A6-5739AB958B3A}" type="slidenum">
              <a:rPr lang="en-US"/>
              <a:pPr>
                <a:defRPr/>
              </a:pPr>
              <a:t>‹#›</a:t>
            </a:fld>
            <a:endParaRPr lang="en-US"/>
          </a:p>
        </p:txBody>
      </p:sp>
    </p:spTree>
    <p:extLst>
      <p:ext uri="{BB962C8B-B14F-4D97-AF65-F5344CB8AC3E}">
        <p14:creationId xmlns:p14="http://schemas.microsoft.com/office/powerpoint/2010/main" xmlns="" val="14085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472" y="4859833"/>
            <a:ext cx="9085342" cy="150206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44472" y="3205471"/>
            <a:ext cx="9085342" cy="1654373"/>
          </a:xfrm>
        </p:spPr>
        <p:txBody>
          <a:bodyPr anchor="b"/>
          <a:lstStyle>
            <a:lvl1pPr marL="0" indent="0">
              <a:buNone/>
              <a:defRPr sz="2200"/>
            </a:lvl1pPr>
            <a:lvl2pPr marL="497595" indent="0">
              <a:buNone/>
              <a:defRPr sz="2000"/>
            </a:lvl2pPr>
            <a:lvl3pPr marL="995192" indent="0">
              <a:buNone/>
              <a:defRPr sz="1700"/>
            </a:lvl3pPr>
            <a:lvl4pPr marL="1492785" indent="0">
              <a:buNone/>
              <a:defRPr sz="1500"/>
            </a:lvl4pPr>
            <a:lvl5pPr marL="1990378" indent="0">
              <a:buNone/>
              <a:defRPr sz="1500"/>
            </a:lvl5pPr>
            <a:lvl6pPr marL="2487970" indent="0">
              <a:buNone/>
              <a:defRPr sz="1500"/>
            </a:lvl6pPr>
            <a:lvl7pPr marL="2985575" indent="0">
              <a:buNone/>
              <a:defRPr sz="1500"/>
            </a:lvl7pPr>
            <a:lvl8pPr marL="3483162" indent="0">
              <a:buNone/>
              <a:defRPr sz="1500"/>
            </a:lvl8pPr>
            <a:lvl9pPr marL="3980756"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2DD06555-6846-436C-A57B-8F1BDBBA5958}" type="slidenum">
              <a:rPr lang="en-US"/>
              <a:pPr>
                <a:defRPr/>
              </a:pPr>
              <a:t>‹#›</a:t>
            </a:fld>
            <a:endParaRPr lang="en-US"/>
          </a:p>
        </p:txBody>
      </p:sp>
    </p:spTree>
    <p:extLst>
      <p:ext uri="{BB962C8B-B14F-4D97-AF65-F5344CB8AC3E}">
        <p14:creationId xmlns:p14="http://schemas.microsoft.com/office/powerpoint/2010/main" xmlns="" val="1196472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1651"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6539"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1" hangingPunct="1">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A5DC49D8-3313-4EB5-B978-44BEE4D9CC98}" type="slidenum">
              <a:rPr lang="en-US"/>
              <a:pPr>
                <a:defRPr/>
              </a:pPr>
              <a:t>‹#›</a:t>
            </a:fld>
            <a:endParaRPr lang="en-US"/>
          </a:p>
        </p:txBody>
      </p:sp>
    </p:spTree>
    <p:extLst>
      <p:ext uri="{BB962C8B-B14F-4D97-AF65-F5344CB8AC3E}">
        <p14:creationId xmlns:p14="http://schemas.microsoft.com/office/powerpoint/2010/main" xmlns="" val="4264758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6" y="1692892"/>
            <a:ext cx="4722529" cy="705515"/>
          </a:xfrm>
        </p:spPr>
        <p:txBody>
          <a:bodyPr anchor="b"/>
          <a:lstStyle>
            <a:lvl1pPr marL="0" indent="0">
              <a:buNone/>
              <a:defRPr sz="2600" b="1"/>
            </a:lvl1pPr>
            <a:lvl2pPr marL="497595" indent="0">
              <a:buNone/>
              <a:defRPr sz="2200" b="1"/>
            </a:lvl2pPr>
            <a:lvl3pPr marL="995192" indent="0">
              <a:buNone/>
              <a:defRPr sz="2000" b="1"/>
            </a:lvl3pPr>
            <a:lvl4pPr marL="1492785" indent="0">
              <a:buNone/>
              <a:defRPr sz="1700" b="1"/>
            </a:lvl4pPr>
            <a:lvl5pPr marL="1990378" indent="0">
              <a:buNone/>
              <a:defRPr sz="1700" b="1"/>
            </a:lvl5pPr>
            <a:lvl6pPr marL="2487970" indent="0">
              <a:buNone/>
              <a:defRPr sz="1700" b="1"/>
            </a:lvl6pPr>
            <a:lvl7pPr marL="2985575" indent="0">
              <a:buNone/>
              <a:defRPr sz="1700" b="1"/>
            </a:lvl7pPr>
            <a:lvl8pPr marL="3483162" indent="0">
              <a:buNone/>
              <a:defRPr sz="1700" b="1"/>
            </a:lvl8pPr>
            <a:lvl9pPr marL="3980756"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34436" y="2398408"/>
            <a:ext cx="4722529"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978" y="1692892"/>
            <a:ext cx="4724241" cy="705515"/>
          </a:xfrm>
        </p:spPr>
        <p:txBody>
          <a:bodyPr anchor="b"/>
          <a:lstStyle>
            <a:lvl1pPr marL="0" indent="0">
              <a:buNone/>
              <a:defRPr sz="2600" b="1"/>
            </a:lvl1pPr>
            <a:lvl2pPr marL="497595" indent="0">
              <a:buNone/>
              <a:defRPr sz="2200" b="1"/>
            </a:lvl2pPr>
            <a:lvl3pPr marL="995192" indent="0">
              <a:buNone/>
              <a:defRPr sz="2000" b="1"/>
            </a:lvl3pPr>
            <a:lvl4pPr marL="1492785" indent="0">
              <a:buNone/>
              <a:defRPr sz="1700" b="1"/>
            </a:lvl4pPr>
            <a:lvl5pPr marL="1990378" indent="0">
              <a:buNone/>
              <a:defRPr sz="1700" b="1"/>
            </a:lvl5pPr>
            <a:lvl6pPr marL="2487970" indent="0">
              <a:buNone/>
              <a:defRPr sz="1700" b="1"/>
            </a:lvl6pPr>
            <a:lvl7pPr marL="2985575" indent="0">
              <a:buNone/>
              <a:defRPr sz="1700" b="1"/>
            </a:lvl7pPr>
            <a:lvl8pPr marL="3483162" indent="0">
              <a:buNone/>
              <a:defRPr sz="1700" b="1"/>
            </a:lvl8pPr>
            <a:lvl9pPr marL="3980756"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29978" y="2398408"/>
            <a:ext cx="472424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smtClean="0"/>
            </a:lvl1pPr>
          </a:lstStyle>
          <a:p>
            <a:pPr>
              <a:defRPr/>
            </a:pPr>
            <a:fld id="{E29AF282-133D-49AF-A29E-F89E2F907A02}" type="slidenum">
              <a:rPr lang="en-US"/>
              <a:pPr>
                <a:defRPr/>
              </a:pPr>
              <a:t>‹#›</a:t>
            </a:fld>
            <a:endParaRPr lang="en-US"/>
          </a:p>
        </p:txBody>
      </p:sp>
    </p:spTree>
    <p:extLst>
      <p:ext uri="{BB962C8B-B14F-4D97-AF65-F5344CB8AC3E}">
        <p14:creationId xmlns:p14="http://schemas.microsoft.com/office/powerpoint/2010/main" xmlns="" val="2235685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smtClean="0"/>
            </a:lvl1pPr>
          </a:lstStyle>
          <a:p>
            <a:pPr>
              <a:defRPr/>
            </a:pPr>
            <a:fld id="{89DC3EDB-2CAA-4F0E-BED0-CEB67C354BEC}" type="slidenum">
              <a:rPr lang="en-US"/>
              <a:pPr>
                <a:defRPr/>
              </a:pPr>
              <a:t>‹#›</a:t>
            </a:fld>
            <a:endParaRPr lang="en-US"/>
          </a:p>
        </p:txBody>
      </p:sp>
    </p:spTree>
    <p:extLst>
      <p:ext uri="{BB962C8B-B14F-4D97-AF65-F5344CB8AC3E}">
        <p14:creationId xmlns:p14="http://schemas.microsoft.com/office/powerpoint/2010/main" xmlns="" val="2054514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smtClean="0"/>
            </a:lvl1pPr>
          </a:lstStyle>
          <a:p>
            <a:pPr>
              <a:defRPr/>
            </a:pPr>
            <a:fld id="{9B79386B-D5EB-4256-A1B6-20EC1DE239E5}" type="slidenum">
              <a:rPr lang="en-US"/>
              <a:pPr>
                <a:defRPr/>
              </a:pPr>
              <a:t>‹#›</a:t>
            </a:fld>
            <a:endParaRPr lang="en-US"/>
          </a:p>
        </p:txBody>
      </p:sp>
    </p:spTree>
    <p:extLst>
      <p:ext uri="{BB962C8B-B14F-4D97-AF65-F5344CB8AC3E}">
        <p14:creationId xmlns:p14="http://schemas.microsoft.com/office/powerpoint/2010/main" xmlns="" val="95884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4" y="301113"/>
            <a:ext cx="3516631" cy="1281483"/>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179531" y="301126"/>
            <a:ext cx="597467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4" y="1582598"/>
            <a:ext cx="3516631" cy="5173200"/>
          </a:xfrm>
        </p:spPr>
        <p:txBody>
          <a:bodyPr/>
          <a:lstStyle>
            <a:lvl1pPr marL="0" indent="0">
              <a:buNone/>
              <a:defRPr sz="1500"/>
            </a:lvl1pPr>
            <a:lvl2pPr marL="497595" indent="0">
              <a:buNone/>
              <a:defRPr sz="1300"/>
            </a:lvl2pPr>
            <a:lvl3pPr marL="995192" indent="0">
              <a:buNone/>
              <a:defRPr sz="1100"/>
            </a:lvl3pPr>
            <a:lvl4pPr marL="1492785" indent="0">
              <a:buNone/>
              <a:defRPr sz="1000"/>
            </a:lvl4pPr>
            <a:lvl5pPr marL="1990378" indent="0">
              <a:buNone/>
              <a:defRPr sz="1000"/>
            </a:lvl5pPr>
            <a:lvl6pPr marL="2487970" indent="0">
              <a:buNone/>
              <a:defRPr sz="1000"/>
            </a:lvl6pPr>
            <a:lvl7pPr marL="2985575" indent="0">
              <a:buNone/>
              <a:defRPr sz="1000"/>
            </a:lvl7pPr>
            <a:lvl8pPr marL="3483162" indent="0">
              <a:buNone/>
              <a:defRPr sz="1000"/>
            </a:lvl8pPr>
            <a:lvl9pPr marL="3980756"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793EECBE-30E0-42B7-A633-E2477FB5FD72}" type="slidenum">
              <a:rPr lang="en-US"/>
              <a:pPr>
                <a:defRPr/>
              </a:pPr>
              <a:t>‹#›</a:t>
            </a:fld>
            <a:endParaRPr lang="en-US"/>
          </a:p>
        </p:txBody>
      </p:sp>
    </p:spTree>
    <p:extLst>
      <p:ext uri="{BB962C8B-B14F-4D97-AF65-F5344CB8AC3E}">
        <p14:creationId xmlns:p14="http://schemas.microsoft.com/office/powerpoint/2010/main" xmlns="" val="281211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C36C04-E781-4A85-ACC6-684C78B0CC33}" type="datetime1">
              <a:rPr lang="en-US"/>
              <a:pPr>
                <a:defRPr/>
              </a:pPr>
              <a:t>9/15/2016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65EF3F-BC6A-4603-A8EF-F6039206A192}" type="slidenum">
              <a:rPr lang="en-US"/>
              <a:pPr>
                <a:defRPr/>
              </a:pPr>
              <a:t>‹#›</a:t>
            </a:fld>
            <a:endParaRPr lang="en-US"/>
          </a:p>
        </p:txBody>
      </p:sp>
    </p:spTree>
    <p:extLst>
      <p:ext uri="{BB962C8B-B14F-4D97-AF65-F5344CB8AC3E}">
        <p14:creationId xmlns:p14="http://schemas.microsoft.com/office/powerpoint/2010/main" xmlns="" val="2937298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4905" y="5293995"/>
            <a:ext cx="6413183" cy="62498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4905" y="675755"/>
            <a:ext cx="6413183" cy="4537710"/>
          </a:xfrm>
        </p:spPr>
        <p:txBody>
          <a:bodyPr/>
          <a:lstStyle>
            <a:lvl1pPr marL="0" indent="0">
              <a:buNone/>
              <a:defRPr sz="3500"/>
            </a:lvl1pPr>
            <a:lvl2pPr marL="497595" indent="0">
              <a:buNone/>
              <a:defRPr sz="3000"/>
            </a:lvl2pPr>
            <a:lvl3pPr marL="995192" indent="0">
              <a:buNone/>
              <a:defRPr sz="2600"/>
            </a:lvl3pPr>
            <a:lvl4pPr marL="1492785" indent="0">
              <a:buNone/>
              <a:defRPr sz="2200"/>
            </a:lvl4pPr>
            <a:lvl5pPr marL="1990378" indent="0">
              <a:buNone/>
              <a:defRPr sz="2200"/>
            </a:lvl5pPr>
            <a:lvl6pPr marL="2487970" indent="0">
              <a:buNone/>
              <a:defRPr sz="2200"/>
            </a:lvl6pPr>
            <a:lvl7pPr marL="2985575" indent="0">
              <a:buNone/>
              <a:defRPr sz="2200"/>
            </a:lvl7pPr>
            <a:lvl8pPr marL="3483162" indent="0">
              <a:buNone/>
              <a:defRPr sz="2200"/>
            </a:lvl8pPr>
            <a:lvl9pPr marL="3980756" indent="0">
              <a:buNone/>
              <a:defRPr sz="2200"/>
            </a:lvl9pPr>
          </a:lstStyle>
          <a:p>
            <a:pPr lvl="0"/>
            <a:endParaRPr lang="en-US" noProof="0" dirty="0" smtClean="0"/>
          </a:p>
        </p:txBody>
      </p:sp>
      <p:sp>
        <p:nvSpPr>
          <p:cNvPr id="4" name="Text Placeholder 3"/>
          <p:cNvSpPr>
            <a:spLocks noGrp="1"/>
          </p:cNvSpPr>
          <p:nvPr>
            <p:ph type="body" sz="half" idx="2"/>
          </p:nvPr>
        </p:nvSpPr>
        <p:spPr>
          <a:xfrm>
            <a:off x="2094905" y="5918981"/>
            <a:ext cx="6413183" cy="887584"/>
          </a:xfrm>
        </p:spPr>
        <p:txBody>
          <a:bodyPr/>
          <a:lstStyle>
            <a:lvl1pPr marL="0" indent="0">
              <a:buNone/>
              <a:defRPr sz="1500"/>
            </a:lvl1pPr>
            <a:lvl2pPr marL="497595" indent="0">
              <a:buNone/>
              <a:defRPr sz="1300"/>
            </a:lvl2pPr>
            <a:lvl3pPr marL="995192" indent="0">
              <a:buNone/>
              <a:defRPr sz="1100"/>
            </a:lvl3pPr>
            <a:lvl4pPr marL="1492785" indent="0">
              <a:buNone/>
              <a:defRPr sz="1000"/>
            </a:lvl4pPr>
            <a:lvl5pPr marL="1990378" indent="0">
              <a:buNone/>
              <a:defRPr sz="1000"/>
            </a:lvl5pPr>
            <a:lvl6pPr marL="2487970" indent="0">
              <a:buNone/>
              <a:defRPr sz="1000"/>
            </a:lvl6pPr>
            <a:lvl7pPr marL="2985575" indent="0">
              <a:buNone/>
              <a:defRPr sz="1000"/>
            </a:lvl7pPr>
            <a:lvl8pPr marL="3483162" indent="0">
              <a:buNone/>
              <a:defRPr sz="1000"/>
            </a:lvl8pPr>
            <a:lvl9pPr marL="3980756"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C1F46D1D-7ED2-4570-9912-999968DC3B87}" type="slidenum">
              <a:rPr lang="en-US"/>
              <a:pPr>
                <a:defRPr/>
              </a:pPr>
              <a:t>‹#›</a:t>
            </a:fld>
            <a:endParaRPr lang="en-US"/>
          </a:p>
        </p:txBody>
      </p:sp>
    </p:spTree>
    <p:extLst>
      <p:ext uri="{BB962C8B-B14F-4D97-AF65-F5344CB8AC3E}">
        <p14:creationId xmlns:p14="http://schemas.microsoft.com/office/powerpoint/2010/main" xmlns="" val="1664322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D42AEBFE-109A-4765-8438-56085EE9A926}" type="slidenum">
              <a:rPr lang="en-US"/>
              <a:pPr>
                <a:defRPr/>
              </a:pPr>
              <a:t>‹#›</a:t>
            </a:fld>
            <a:endParaRPr lang="en-US"/>
          </a:p>
        </p:txBody>
      </p:sp>
    </p:spTree>
    <p:extLst>
      <p:ext uri="{BB962C8B-B14F-4D97-AF65-F5344CB8AC3E}">
        <p14:creationId xmlns:p14="http://schemas.microsoft.com/office/powerpoint/2010/main" xmlns="" val="989692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15657" y="252097"/>
            <a:ext cx="2271336" cy="58822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1648" y="252097"/>
            <a:ext cx="6649566" cy="58822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B1038819-9300-466D-8BB5-ED25982778F8}" type="slidenum">
              <a:rPr lang="en-US"/>
              <a:pPr>
                <a:defRPr/>
              </a:pPr>
              <a:t>‹#›</a:t>
            </a:fld>
            <a:endParaRPr lang="en-US"/>
          </a:p>
        </p:txBody>
      </p:sp>
    </p:spTree>
    <p:extLst>
      <p:ext uri="{BB962C8B-B14F-4D97-AF65-F5344CB8AC3E}">
        <p14:creationId xmlns:p14="http://schemas.microsoft.com/office/powerpoint/2010/main" xmlns="" val="836582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648" y="252095"/>
            <a:ext cx="9085342" cy="67225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1651" y="1596602"/>
            <a:ext cx="4460451" cy="45377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6539" y="1596602"/>
            <a:ext cx="4460451" cy="45377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1" hangingPunct="1">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CD6E17BD-6491-4879-AA93-00882FCB9B09}" type="slidenum">
              <a:rPr lang="en-US"/>
              <a:pPr>
                <a:defRPr/>
              </a:pPr>
              <a:t>‹#›</a:t>
            </a:fld>
            <a:endParaRPr lang="en-US"/>
          </a:p>
        </p:txBody>
      </p:sp>
    </p:spTree>
    <p:extLst>
      <p:ext uri="{BB962C8B-B14F-4D97-AF65-F5344CB8AC3E}">
        <p14:creationId xmlns:p14="http://schemas.microsoft.com/office/powerpoint/2010/main" xmlns="" val="3529588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RS-SLIDE-inside"/>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NCRS logo"/>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0" y="7024688"/>
            <a:ext cx="2487613" cy="53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7" name="Rectangle 3"/>
          <p:cNvSpPr>
            <a:spLocks noGrp="1" noChangeArrowheads="1"/>
          </p:cNvSpPr>
          <p:nvPr>
            <p:ph type="ctrTitle"/>
          </p:nvPr>
        </p:nvSpPr>
        <p:spPr>
          <a:xfrm>
            <a:off x="801648" y="2349402"/>
            <a:ext cx="9085342" cy="1621111"/>
          </a:xfrm>
        </p:spPr>
        <p:txBody>
          <a:bodyPr/>
          <a:lstStyle>
            <a:lvl1pPr>
              <a:defRPr/>
            </a:lvl1pPr>
          </a:lstStyle>
          <a:p>
            <a:pPr lvl="0"/>
            <a:r>
              <a:rPr lang="en-GB" noProof="0" smtClean="0"/>
              <a:t>Click to edit Master title style</a:t>
            </a:r>
          </a:p>
        </p:txBody>
      </p:sp>
      <p:sp>
        <p:nvSpPr>
          <p:cNvPr id="52228" name="Rectangle 4"/>
          <p:cNvSpPr>
            <a:spLocks noGrp="1" noChangeArrowheads="1"/>
          </p:cNvSpPr>
          <p:nvPr>
            <p:ph type="subTitle" idx="1"/>
          </p:nvPr>
        </p:nvSpPr>
        <p:spPr>
          <a:xfrm>
            <a:off x="1603302" y="4285615"/>
            <a:ext cx="7482047" cy="1932728"/>
          </a:xfrm>
        </p:spPr>
        <p:txBody>
          <a:bodyPr/>
          <a:lstStyle>
            <a:lvl1pPr marL="0" indent="0" algn="ctr">
              <a:buFontTx/>
              <a:buNone/>
              <a:defRPr/>
            </a:lvl1pPr>
          </a:lstStyle>
          <a:p>
            <a:pPr lvl="0"/>
            <a:r>
              <a:rPr lang="en-GB" noProof="0" smtClean="0"/>
              <a:t>Click to edit Master subtitle style</a:t>
            </a:r>
          </a:p>
        </p:txBody>
      </p:sp>
      <p:sp>
        <p:nvSpPr>
          <p:cNvPr id="6" name="Date Placeholder 5"/>
          <p:cNvSpPr>
            <a:spLocks noGrp="1" noChangeArrowheads="1"/>
          </p:cNvSpPr>
          <p:nvPr>
            <p:ph type="dt" sz="half" idx="10"/>
          </p:nvPr>
        </p:nvSpPr>
        <p:spPr>
          <a:xfrm>
            <a:off x="534988" y="6886575"/>
            <a:ext cx="2493962" cy="525463"/>
          </a:xfrm>
        </p:spPr>
        <p:txBody>
          <a:bodyPr/>
          <a:lstStyle>
            <a:lvl1pPr eaLnBrk="1" hangingPunct="1">
              <a:defRPr>
                <a:ea typeface="MS PGothic" pitchFamily="34" charset="-128"/>
              </a:defRPr>
            </a:lvl1pPr>
          </a:lstStyle>
          <a:p>
            <a:pPr>
              <a:defRPr/>
            </a:pPr>
            <a:endParaRPr lang="en-US"/>
          </a:p>
        </p:txBody>
      </p:sp>
      <p:sp>
        <p:nvSpPr>
          <p:cNvPr id="7" name="Footer Placeholder 6"/>
          <p:cNvSpPr>
            <a:spLocks noGrp="1" noChangeArrowheads="1"/>
          </p:cNvSpPr>
          <p:nvPr>
            <p:ph type="ftr" sz="quarter" idx="11"/>
          </p:nvPr>
        </p:nvSpPr>
        <p:spPr>
          <a:xfrm>
            <a:off x="3651250" y="6886575"/>
            <a:ext cx="3386138" cy="525463"/>
          </a:xfrm>
        </p:spPr>
        <p:txBody>
          <a:bodyPr/>
          <a:lstStyle>
            <a:lvl1pPr algn="l" eaLnBrk="1" hangingPunct="1">
              <a:defRPr>
                <a:ea typeface="MS PGothic" pitchFamily="34" charset="-128"/>
              </a:defRPr>
            </a:lvl1pPr>
          </a:lstStyle>
          <a:p>
            <a:pPr>
              <a:defRPr/>
            </a:pPr>
            <a:endParaRPr lang="en-US"/>
          </a:p>
        </p:txBody>
      </p:sp>
      <p:sp>
        <p:nvSpPr>
          <p:cNvPr id="8" name="Slide Number Placeholder 7"/>
          <p:cNvSpPr>
            <a:spLocks noGrp="1" noChangeArrowheads="1"/>
          </p:cNvSpPr>
          <p:nvPr>
            <p:ph type="sldNum" sz="quarter" idx="12"/>
          </p:nvPr>
        </p:nvSpPr>
        <p:spPr>
          <a:xfrm>
            <a:off x="7659688" y="6886575"/>
            <a:ext cx="2493962" cy="525463"/>
          </a:xfrm>
        </p:spPr>
        <p:txBody>
          <a:bodyPr/>
          <a:lstStyle>
            <a:lvl1pPr eaLnBrk="1" hangingPunct="1">
              <a:defRPr smtClean="0"/>
            </a:lvl1pPr>
          </a:lstStyle>
          <a:p>
            <a:pPr>
              <a:defRPr/>
            </a:pPr>
            <a:fld id="{C094F8F8-2BE2-4863-B841-AFCF07DDE7EF}" type="slidenum">
              <a:rPr lang="en-US"/>
              <a:pPr>
                <a:defRPr/>
              </a:pPr>
              <a:t>‹#›</a:t>
            </a:fld>
            <a:endParaRPr lang="en-US"/>
          </a:p>
        </p:txBody>
      </p:sp>
    </p:spTree>
    <p:extLst>
      <p:ext uri="{BB962C8B-B14F-4D97-AF65-F5344CB8AC3E}">
        <p14:creationId xmlns:p14="http://schemas.microsoft.com/office/powerpoint/2010/main" xmlns="" val="2767279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DE334D3B-EFDD-4537-A187-50CB3C436E8B}" type="slidenum">
              <a:rPr lang="en-US"/>
              <a:pPr>
                <a:defRPr/>
              </a:pPr>
              <a:t>‹#›</a:t>
            </a:fld>
            <a:endParaRPr lang="en-US"/>
          </a:p>
        </p:txBody>
      </p:sp>
    </p:spTree>
    <p:extLst>
      <p:ext uri="{BB962C8B-B14F-4D97-AF65-F5344CB8AC3E}">
        <p14:creationId xmlns:p14="http://schemas.microsoft.com/office/powerpoint/2010/main" xmlns="" val="4292912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472" y="4859833"/>
            <a:ext cx="9085342" cy="150206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44472" y="3205476"/>
            <a:ext cx="9085342" cy="1654373"/>
          </a:xfrm>
        </p:spPr>
        <p:txBody>
          <a:bodyPr anchor="b"/>
          <a:lstStyle>
            <a:lvl1pPr marL="0" indent="0">
              <a:buNone/>
              <a:defRPr sz="2200"/>
            </a:lvl1pPr>
            <a:lvl2pPr marL="497537" indent="0">
              <a:buNone/>
              <a:defRPr sz="2000"/>
            </a:lvl2pPr>
            <a:lvl3pPr marL="995077" indent="0">
              <a:buNone/>
              <a:defRPr sz="1700"/>
            </a:lvl3pPr>
            <a:lvl4pPr marL="1492613" indent="0">
              <a:buNone/>
              <a:defRPr sz="1500"/>
            </a:lvl4pPr>
            <a:lvl5pPr marL="1990147" indent="0">
              <a:buNone/>
              <a:defRPr sz="1500"/>
            </a:lvl5pPr>
            <a:lvl6pPr marL="2487678" indent="0">
              <a:buNone/>
              <a:defRPr sz="1500"/>
            </a:lvl6pPr>
            <a:lvl7pPr marL="2985231" indent="0">
              <a:buNone/>
              <a:defRPr sz="1500"/>
            </a:lvl7pPr>
            <a:lvl8pPr marL="3482757" indent="0">
              <a:buNone/>
              <a:defRPr sz="1500"/>
            </a:lvl8pPr>
            <a:lvl9pPr marL="3980294"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4BBAB0A5-855C-42C3-AA5B-050F75185C97}" type="slidenum">
              <a:rPr lang="en-US"/>
              <a:pPr>
                <a:defRPr/>
              </a:pPr>
              <a:t>‹#›</a:t>
            </a:fld>
            <a:endParaRPr lang="en-US"/>
          </a:p>
        </p:txBody>
      </p:sp>
    </p:spTree>
    <p:extLst>
      <p:ext uri="{BB962C8B-B14F-4D97-AF65-F5344CB8AC3E}">
        <p14:creationId xmlns:p14="http://schemas.microsoft.com/office/powerpoint/2010/main" xmlns="" val="3931347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1651"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6539"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C59A1044-D3C6-4200-8F1B-8F9A92A3BA89}" type="slidenum">
              <a:rPr lang="en-US"/>
              <a:pPr>
                <a:defRPr/>
              </a:pPr>
              <a:t>‹#›</a:t>
            </a:fld>
            <a:endParaRPr lang="en-US"/>
          </a:p>
        </p:txBody>
      </p:sp>
    </p:spTree>
    <p:extLst>
      <p:ext uri="{BB962C8B-B14F-4D97-AF65-F5344CB8AC3E}">
        <p14:creationId xmlns:p14="http://schemas.microsoft.com/office/powerpoint/2010/main" xmlns="" val="1337936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6" y="1692892"/>
            <a:ext cx="4722529" cy="705515"/>
          </a:xfrm>
        </p:spPr>
        <p:txBody>
          <a:bodyPr anchor="b"/>
          <a:lstStyle>
            <a:lvl1pPr marL="0" indent="0">
              <a:buNone/>
              <a:defRPr sz="2600" b="1"/>
            </a:lvl1pPr>
            <a:lvl2pPr marL="497537" indent="0">
              <a:buNone/>
              <a:defRPr sz="2200" b="1"/>
            </a:lvl2pPr>
            <a:lvl3pPr marL="995077" indent="0">
              <a:buNone/>
              <a:defRPr sz="2000" b="1"/>
            </a:lvl3pPr>
            <a:lvl4pPr marL="1492613" indent="0">
              <a:buNone/>
              <a:defRPr sz="1700" b="1"/>
            </a:lvl4pPr>
            <a:lvl5pPr marL="1990147" indent="0">
              <a:buNone/>
              <a:defRPr sz="1700" b="1"/>
            </a:lvl5pPr>
            <a:lvl6pPr marL="2487678" indent="0">
              <a:buNone/>
              <a:defRPr sz="1700" b="1"/>
            </a:lvl6pPr>
            <a:lvl7pPr marL="2985231" indent="0">
              <a:buNone/>
              <a:defRPr sz="1700" b="1"/>
            </a:lvl7pPr>
            <a:lvl8pPr marL="3482757" indent="0">
              <a:buNone/>
              <a:defRPr sz="1700" b="1"/>
            </a:lvl8pPr>
            <a:lvl9pPr marL="3980294"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34436" y="2398408"/>
            <a:ext cx="4722529"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982" y="1692892"/>
            <a:ext cx="4724241" cy="705515"/>
          </a:xfrm>
        </p:spPr>
        <p:txBody>
          <a:bodyPr anchor="b"/>
          <a:lstStyle>
            <a:lvl1pPr marL="0" indent="0">
              <a:buNone/>
              <a:defRPr sz="2600" b="1"/>
            </a:lvl1pPr>
            <a:lvl2pPr marL="497537" indent="0">
              <a:buNone/>
              <a:defRPr sz="2200" b="1"/>
            </a:lvl2pPr>
            <a:lvl3pPr marL="995077" indent="0">
              <a:buNone/>
              <a:defRPr sz="2000" b="1"/>
            </a:lvl3pPr>
            <a:lvl4pPr marL="1492613" indent="0">
              <a:buNone/>
              <a:defRPr sz="1700" b="1"/>
            </a:lvl4pPr>
            <a:lvl5pPr marL="1990147" indent="0">
              <a:buNone/>
              <a:defRPr sz="1700" b="1"/>
            </a:lvl5pPr>
            <a:lvl6pPr marL="2487678" indent="0">
              <a:buNone/>
              <a:defRPr sz="1700" b="1"/>
            </a:lvl6pPr>
            <a:lvl7pPr marL="2985231" indent="0">
              <a:buNone/>
              <a:defRPr sz="1700" b="1"/>
            </a:lvl7pPr>
            <a:lvl8pPr marL="3482757" indent="0">
              <a:buNone/>
              <a:defRPr sz="1700" b="1"/>
            </a:lvl8pPr>
            <a:lvl9pPr marL="3980294"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29982" y="2398408"/>
            <a:ext cx="472424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a:p>
        </p:txBody>
      </p:sp>
      <p:sp>
        <p:nvSpPr>
          <p:cNvPr id="8"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smtClean="0"/>
            </a:lvl1pPr>
          </a:lstStyle>
          <a:p>
            <a:pPr>
              <a:defRPr/>
            </a:pPr>
            <a:fld id="{E772A07F-2DF5-42D1-A6B2-986F31326118}" type="slidenum">
              <a:rPr lang="en-US"/>
              <a:pPr>
                <a:defRPr/>
              </a:pPr>
              <a:t>‹#›</a:t>
            </a:fld>
            <a:endParaRPr lang="en-US"/>
          </a:p>
        </p:txBody>
      </p:sp>
    </p:spTree>
    <p:extLst>
      <p:ext uri="{BB962C8B-B14F-4D97-AF65-F5344CB8AC3E}">
        <p14:creationId xmlns:p14="http://schemas.microsoft.com/office/powerpoint/2010/main" xmlns="" val="3201374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smtClean="0"/>
            </a:lvl1pPr>
          </a:lstStyle>
          <a:p>
            <a:pPr>
              <a:defRPr/>
            </a:pPr>
            <a:fld id="{7C899443-8F9B-4C5E-B7BC-75A879EB529A}" type="slidenum">
              <a:rPr lang="en-US"/>
              <a:pPr>
                <a:defRPr/>
              </a:pPr>
              <a:t>‹#›</a:t>
            </a:fld>
            <a:endParaRPr lang="en-US"/>
          </a:p>
        </p:txBody>
      </p:sp>
    </p:spTree>
    <p:extLst>
      <p:ext uri="{BB962C8B-B14F-4D97-AF65-F5344CB8AC3E}">
        <p14:creationId xmlns:p14="http://schemas.microsoft.com/office/powerpoint/2010/main" xmlns="" val="69932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471"/>
            <a:ext cx="9085342" cy="1654373"/>
          </a:xfrm>
        </p:spPr>
        <p:txBody>
          <a:bodyPr anchor="b"/>
          <a:lstStyle>
            <a:lvl1pPr marL="0" indent="0">
              <a:buNone/>
              <a:defRPr sz="2300">
                <a:solidFill>
                  <a:schemeClr val="tx1">
                    <a:tint val="75000"/>
                  </a:schemeClr>
                </a:solidFill>
              </a:defRPr>
            </a:lvl1pPr>
            <a:lvl2pPr marL="521271" indent="0">
              <a:buNone/>
              <a:defRPr sz="2100">
                <a:solidFill>
                  <a:schemeClr val="tx1">
                    <a:tint val="75000"/>
                  </a:schemeClr>
                </a:solidFill>
              </a:defRPr>
            </a:lvl2pPr>
            <a:lvl3pPr marL="1042539" indent="0">
              <a:buNone/>
              <a:defRPr sz="1900">
                <a:solidFill>
                  <a:schemeClr val="tx1">
                    <a:tint val="75000"/>
                  </a:schemeClr>
                </a:solidFill>
              </a:defRPr>
            </a:lvl3pPr>
            <a:lvl4pPr marL="1563810" indent="0">
              <a:buNone/>
              <a:defRPr sz="1600">
                <a:solidFill>
                  <a:schemeClr val="tx1">
                    <a:tint val="75000"/>
                  </a:schemeClr>
                </a:solidFill>
              </a:defRPr>
            </a:lvl4pPr>
            <a:lvl5pPr marL="2085077" indent="0">
              <a:buNone/>
              <a:defRPr sz="1600">
                <a:solidFill>
                  <a:schemeClr val="tx1">
                    <a:tint val="75000"/>
                  </a:schemeClr>
                </a:solidFill>
              </a:defRPr>
            </a:lvl5pPr>
            <a:lvl6pPr marL="2606351" indent="0">
              <a:buNone/>
              <a:defRPr sz="1600">
                <a:solidFill>
                  <a:schemeClr val="tx1">
                    <a:tint val="75000"/>
                  </a:schemeClr>
                </a:solidFill>
              </a:defRPr>
            </a:lvl6pPr>
            <a:lvl7pPr marL="3127621" indent="0">
              <a:buNone/>
              <a:defRPr sz="1600">
                <a:solidFill>
                  <a:schemeClr val="tx1">
                    <a:tint val="75000"/>
                  </a:schemeClr>
                </a:solidFill>
              </a:defRPr>
            </a:lvl7pPr>
            <a:lvl8pPr marL="3648889" indent="0">
              <a:buNone/>
              <a:defRPr sz="1600">
                <a:solidFill>
                  <a:schemeClr val="tx1">
                    <a:tint val="75000"/>
                  </a:schemeClr>
                </a:solidFill>
              </a:defRPr>
            </a:lvl8pPr>
            <a:lvl9pPr marL="4170159"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89899A-E2DF-488B-BBEE-95A00E8C9FB5}" type="datetime1">
              <a:rPr lang="en-US"/>
              <a:pPr>
                <a:defRPr/>
              </a:pPr>
              <a:t>9/15/2016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F9CE30-9FC0-438D-B278-BDA1AF5B5D92}" type="slidenum">
              <a:rPr lang="en-US"/>
              <a:pPr>
                <a:defRPr/>
              </a:pPr>
              <a:t>‹#›</a:t>
            </a:fld>
            <a:endParaRPr lang="en-US"/>
          </a:p>
        </p:txBody>
      </p:sp>
    </p:spTree>
    <p:extLst>
      <p:ext uri="{BB962C8B-B14F-4D97-AF65-F5344CB8AC3E}">
        <p14:creationId xmlns:p14="http://schemas.microsoft.com/office/powerpoint/2010/main" xmlns="" val="2361070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a:p>
        </p:txBody>
      </p:sp>
      <p:sp>
        <p:nvSpPr>
          <p:cNvPr id="3"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smtClean="0"/>
            </a:lvl1pPr>
          </a:lstStyle>
          <a:p>
            <a:pPr>
              <a:defRPr/>
            </a:pPr>
            <a:fld id="{1E519BB0-831F-4A16-9E54-BA0B5703C0AF}" type="slidenum">
              <a:rPr lang="en-US"/>
              <a:pPr>
                <a:defRPr/>
              </a:pPr>
              <a:t>‹#›</a:t>
            </a:fld>
            <a:endParaRPr lang="en-US"/>
          </a:p>
        </p:txBody>
      </p:sp>
    </p:spTree>
    <p:extLst>
      <p:ext uri="{BB962C8B-B14F-4D97-AF65-F5344CB8AC3E}">
        <p14:creationId xmlns:p14="http://schemas.microsoft.com/office/powerpoint/2010/main" xmlns="" val="3572667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4" y="301113"/>
            <a:ext cx="3516631" cy="1281483"/>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179531" y="301131"/>
            <a:ext cx="597467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4" y="1582598"/>
            <a:ext cx="3516631" cy="5173200"/>
          </a:xfrm>
        </p:spPr>
        <p:txBody>
          <a:bodyPr/>
          <a:lstStyle>
            <a:lvl1pPr marL="0" indent="0">
              <a:buNone/>
              <a:defRPr sz="1500"/>
            </a:lvl1pPr>
            <a:lvl2pPr marL="497537" indent="0">
              <a:buNone/>
              <a:defRPr sz="1300"/>
            </a:lvl2pPr>
            <a:lvl3pPr marL="995077" indent="0">
              <a:buNone/>
              <a:defRPr sz="1100"/>
            </a:lvl3pPr>
            <a:lvl4pPr marL="1492613" indent="0">
              <a:buNone/>
              <a:defRPr sz="1000"/>
            </a:lvl4pPr>
            <a:lvl5pPr marL="1990147" indent="0">
              <a:buNone/>
              <a:defRPr sz="1000"/>
            </a:lvl5pPr>
            <a:lvl6pPr marL="2487678" indent="0">
              <a:buNone/>
              <a:defRPr sz="1000"/>
            </a:lvl6pPr>
            <a:lvl7pPr marL="2985231" indent="0">
              <a:buNone/>
              <a:defRPr sz="1000"/>
            </a:lvl7pPr>
            <a:lvl8pPr marL="3482757" indent="0">
              <a:buNone/>
              <a:defRPr sz="1000"/>
            </a:lvl8pPr>
            <a:lvl9pPr marL="3980294"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9CFE197F-3D7B-420B-AE1A-F2E9FACE8712}" type="slidenum">
              <a:rPr lang="en-US"/>
              <a:pPr>
                <a:defRPr/>
              </a:pPr>
              <a:t>‹#›</a:t>
            </a:fld>
            <a:endParaRPr lang="en-US"/>
          </a:p>
        </p:txBody>
      </p:sp>
    </p:spTree>
    <p:extLst>
      <p:ext uri="{BB962C8B-B14F-4D97-AF65-F5344CB8AC3E}">
        <p14:creationId xmlns:p14="http://schemas.microsoft.com/office/powerpoint/2010/main" xmlns="" val="838634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4905" y="5293995"/>
            <a:ext cx="6413183" cy="62498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4905" y="675755"/>
            <a:ext cx="6413183" cy="4537710"/>
          </a:xfrm>
        </p:spPr>
        <p:txBody>
          <a:bodyPr/>
          <a:lstStyle>
            <a:lvl1pPr marL="0" indent="0">
              <a:buNone/>
              <a:defRPr sz="3500"/>
            </a:lvl1pPr>
            <a:lvl2pPr marL="497537" indent="0">
              <a:buNone/>
              <a:defRPr sz="3000"/>
            </a:lvl2pPr>
            <a:lvl3pPr marL="995077" indent="0">
              <a:buNone/>
              <a:defRPr sz="2600"/>
            </a:lvl3pPr>
            <a:lvl4pPr marL="1492613" indent="0">
              <a:buNone/>
              <a:defRPr sz="2200"/>
            </a:lvl4pPr>
            <a:lvl5pPr marL="1990147" indent="0">
              <a:buNone/>
              <a:defRPr sz="2200"/>
            </a:lvl5pPr>
            <a:lvl6pPr marL="2487678" indent="0">
              <a:buNone/>
              <a:defRPr sz="2200"/>
            </a:lvl6pPr>
            <a:lvl7pPr marL="2985231" indent="0">
              <a:buNone/>
              <a:defRPr sz="2200"/>
            </a:lvl7pPr>
            <a:lvl8pPr marL="3482757" indent="0">
              <a:buNone/>
              <a:defRPr sz="2200"/>
            </a:lvl8pPr>
            <a:lvl9pPr marL="3980294" indent="0">
              <a:buNone/>
              <a:defRPr sz="2200"/>
            </a:lvl9pPr>
          </a:lstStyle>
          <a:p>
            <a:pPr lvl="0"/>
            <a:endParaRPr lang="en-US" noProof="0" dirty="0" smtClean="0"/>
          </a:p>
        </p:txBody>
      </p:sp>
      <p:sp>
        <p:nvSpPr>
          <p:cNvPr id="4" name="Text Placeholder 3"/>
          <p:cNvSpPr>
            <a:spLocks noGrp="1"/>
          </p:cNvSpPr>
          <p:nvPr>
            <p:ph type="body" sz="half" idx="2"/>
          </p:nvPr>
        </p:nvSpPr>
        <p:spPr>
          <a:xfrm>
            <a:off x="2094905" y="5918981"/>
            <a:ext cx="6413183" cy="887584"/>
          </a:xfrm>
        </p:spPr>
        <p:txBody>
          <a:bodyPr/>
          <a:lstStyle>
            <a:lvl1pPr marL="0" indent="0">
              <a:buNone/>
              <a:defRPr sz="1500"/>
            </a:lvl1pPr>
            <a:lvl2pPr marL="497537" indent="0">
              <a:buNone/>
              <a:defRPr sz="1300"/>
            </a:lvl2pPr>
            <a:lvl3pPr marL="995077" indent="0">
              <a:buNone/>
              <a:defRPr sz="1100"/>
            </a:lvl3pPr>
            <a:lvl4pPr marL="1492613" indent="0">
              <a:buNone/>
              <a:defRPr sz="1000"/>
            </a:lvl4pPr>
            <a:lvl5pPr marL="1990147" indent="0">
              <a:buNone/>
              <a:defRPr sz="1000"/>
            </a:lvl5pPr>
            <a:lvl6pPr marL="2487678" indent="0">
              <a:buNone/>
              <a:defRPr sz="1000"/>
            </a:lvl6pPr>
            <a:lvl7pPr marL="2985231" indent="0">
              <a:buNone/>
              <a:defRPr sz="1000"/>
            </a:lvl7pPr>
            <a:lvl8pPr marL="3482757" indent="0">
              <a:buNone/>
              <a:defRPr sz="1000"/>
            </a:lvl8pPr>
            <a:lvl9pPr marL="3980294"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17C7BD84-B907-4F65-8AE4-77C9EC995C9D}" type="slidenum">
              <a:rPr lang="en-US"/>
              <a:pPr>
                <a:defRPr/>
              </a:pPr>
              <a:t>‹#›</a:t>
            </a:fld>
            <a:endParaRPr lang="en-US"/>
          </a:p>
        </p:txBody>
      </p:sp>
    </p:spTree>
    <p:extLst>
      <p:ext uri="{BB962C8B-B14F-4D97-AF65-F5344CB8AC3E}">
        <p14:creationId xmlns:p14="http://schemas.microsoft.com/office/powerpoint/2010/main" xmlns="" val="70534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08CB2635-9E7F-4252-BF5C-78A64EC95A6D}" type="slidenum">
              <a:rPr lang="en-US"/>
              <a:pPr>
                <a:defRPr/>
              </a:pPr>
              <a:t>‹#›</a:t>
            </a:fld>
            <a:endParaRPr lang="en-US"/>
          </a:p>
        </p:txBody>
      </p:sp>
    </p:spTree>
    <p:extLst>
      <p:ext uri="{BB962C8B-B14F-4D97-AF65-F5344CB8AC3E}">
        <p14:creationId xmlns:p14="http://schemas.microsoft.com/office/powerpoint/2010/main" xmlns="" val="1124951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15657" y="252097"/>
            <a:ext cx="2271336" cy="58822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1648" y="252097"/>
            <a:ext cx="6649566" cy="58822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27630D04-450D-44E1-B95E-80FC32D783E8}" type="slidenum">
              <a:rPr lang="en-US"/>
              <a:pPr>
                <a:defRPr/>
              </a:pPr>
              <a:t>‹#›</a:t>
            </a:fld>
            <a:endParaRPr lang="en-US"/>
          </a:p>
        </p:txBody>
      </p:sp>
    </p:spTree>
    <p:extLst>
      <p:ext uri="{BB962C8B-B14F-4D97-AF65-F5344CB8AC3E}">
        <p14:creationId xmlns:p14="http://schemas.microsoft.com/office/powerpoint/2010/main" xmlns="" val="3891889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RS-SLIDE-inside"/>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NCRS logo"/>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0" y="7024688"/>
            <a:ext cx="2487613" cy="53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7" name="Rectangle 3"/>
          <p:cNvSpPr>
            <a:spLocks noGrp="1" noChangeArrowheads="1"/>
          </p:cNvSpPr>
          <p:nvPr>
            <p:ph type="ctrTitle"/>
          </p:nvPr>
        </p:nvSpPr>
        <p:spPr>
          <a:xfrm>
            <a:off x="801648" y="2349392"/>
            <a:ext cx="9085342" cy="1621111"/>
          </a:xfrm>
        </p:spPr>
        <p:txBody>
          <a:bodyPr/>
          <a:lstStyle>
            <a:lvl1pPr>
              <a:defRPr/>
            </a:lvl1pPr>
          </a:lstStyle>
          <a:p>
            <a:pPr lvl="0"/>
            <a:r>
              <a:rPr lang="en-GB" noProof="0" smtClean="0"/>
              <a:t>Click to edit Master title style</a:t>
            </a:r>
          </a:p>
        </p:txBody>
      </p:sp>
      <p:sp>
        <p:nvSpPr>
          <p:cNvPr id="52228" name="Rectangle 4"/>
          <p:cNvSpPr>
            <a:spLocks noGrp="1" noChangeArrowheads="1"/>
          </p:cNvSpPr>
          <p:nvPr>
            <p:ph type="subTitle" idx="1"/>
          </p:nvPr>
        </p:nvSpPr>
        <p:spPr>
          <a:xfrm>
            <a:off x="1603302" y="4285615"/>
            <a:ext cx="7482047" cy="1932728"/>
          </a:xfrm>
        </p:spPr>
        <p:txBody>
          <a:bodyPr/>
          <a:lstStyle>
            <a:lvl1pPr marL="0" indent="0" algn="ctr">
              <a:buFontTx/>
              <a:buNone/>
              <a:defRPr/>
            </a:lvl1pPr>
          </a:lstStyle>
          <a:p>
            <a:pPr lvl="0"/>
            <a:r>
              <a:rPr lang="en-GB" noProof="0" smtClean="0"/>
              <a:t>Click to edit Master subtitle style</a:t>
            </a:r>
          </a:p>
        </p:txBody>
      </p:sp>
      <p:sp>
        <p:nvSpPr>
          <p:cNvPr id="6" name="Date Placeholder 5"/>
          <p:cNvSpPr>
            <a:spLocks noGrp="1" noChangeArrowheads="1"/>
          </p:cNvSpPr>
          <p:nvPr>
            <p:ph type="dt" sz="half" idx="10"/>
          </p:nvPr>
        </p:nvSpPr>
        <p:spPr>
          <a:xfrm>
            <a:off x="534988" y="6886575"/>
            <a:ext cx="2493962" cy="525463"/>
          </a:xfrm>
        </p:spPr>
        <p:txBody>
          <a:bodyPr/>
          <a:lstStyle>
            <a:lvl1pPr eaLnBrk="1" hangingPunct="1">
              <a:defRPr>
                <a:ea typeface="MS PGothic" pitchFamily="34" charset="-128"/>
              </a:defRPr>
            </a:lvl1pPr>
          </a:lstStyle>
          <a:p>
            <a:pPr>
              <a:defRPr/>
            </a:pPr>
            <a:endParaRPr lang="en-US"/>
          </a:p>
        </p:txBody>
      </p:sp>
      <p:sp>
        <p:nvSpPr>
          <p:cNvPr id="7" name="Footer Placeholder 6"/>
          <p:cNvSpPr>
            <a:spLocks noGrp="1" noChangeArrowheads="1"/>
          </p:cNvSpPr>
          <p:nvPr>
            <p:ph type="ftr" sz="quarter" idx="11"/>
          </p:nvPr>
        </p:nvSpPr>
        <p:spPr>
          <a:xfrm>
            <a:off x="3651250" y="6886575"/>
            <a:ext cx="3386138" cy="525463"/>
          </a:xfrm>
        </p:spPr>
        <p:txBody>
          <a:bodyPr/>
          <a:lstStyle>
            <a:lvl1pPr algn="l" eaLnBrk="1" hangingPunct="1">
              <a:defRPr>
                <a:ea typeface="MS PGothic" pitchFamily="34" charset="-128"/>
              </a:defRPr>
            </a:lvl1pPr>
          </a:lstStyle>
          <a:p>
            <a:pPr>
              <a:defRPr/>
            </a:pPr>
            <a:endParaRPr lang="en-US"/>
          </a:p>
        </p:txBody>
      </p:sp>
      <p:sp>
        <p:nvSpPr>
          <p:cNvPr id="8" name="Slide Number Placeholder 7"/>
          <p:cNvSpPr>
            <a:spLocks noGrp="1" noChangeArrowheads="1"/>
          </p:cNvSpPr>
          <p:nvPr>
            <p:ph type="sldNum" sz="quarter" idx="12"/>
          </p:nvPr>
        </p:nvSpPr>
        <p:spPr>
          <a:xfrm>
            <a:off x="7659688" y="6886575"/>
            <a:ext cx="2493962" cy="525463"/>
          </a:xfrm>
        </p:spPr>
        <p:txBody>
          <a:bodyPr/>
          <a:lstStyle>
            <a:lvl1pPr eaLnBrk="1" hangingPunct="1">
              <a:defRPr smtClean="0"/>
            </a:lvl1pPr>
          </a:lstStyle>
          <a:p>
            <a:pPr>
              <a:defRPr/>
            </a:pPr>
            <a:fld id="{CEB32E12-D8AD-483B-81E2-51E186419681}" type="slidenum">
              <a:rPr lang="en-US"/>
              <a:pPr>
                <a:defRPr/>
              </a:pPr>
              <a:t>‹#›</a:t>
            </a:fld>
            <a:endParaRPr lang="en-US"/>
          </a:p>
        </p:txBody>
      </p:sp>
    </p:spTree>
    <p:extLst>
      <p:ext uri="{BB962C8B-B14F-4D97-AF65-F5344CB8AC3E}">
        <p14:creationId xmlns:p14="http://schemas.microsoft.com/office/powerpoint/2010/main" xmlns="" val="852520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96E9BC6F-71F4-4D49-9C29-DD0AD11BF600}" type="slidenum">
              <a:rPr lang="en-US"/>
              <a:pPr>
                <a:defRPr/>
              </a:pPr>
              <a:t>‹#›</a:t>
            </a:fld>
            <a:endParaRPr lang="en-US"/>
          </a:p>
        </p:txBody>
      </p:sp>
    </p:spTree>
    <p:extLst>
      <p:ext uri="{BB962C8B-B14F-4D97-AF65-F5344CB8AC3E}">
        <p14:creationId xmlns:p14="http://schemas.microsoft.com/office/powerpoint/2010/main" xmlns="" val="2272143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472" y="4859833"/>
            <a:ext cx="9085342" cy="150206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44472" y="3205466"/>
            <a:ext cx="9085342" cy="1654373"/>
          </a:xfrm>
        </p:spPr>
        <p:txBody>
          <a:bodyPr anchor="b"/>
          <a:lstStyle>
            <a:lvl1pPr marL="0" indent="0">
              <a:buNone/>
              <a:defRPr sz="2200"/>
            </a:lvl1pPr>
            <a:lvl2pPr marL="497667" indent="0">
              <a:buNone/>
              <a:defRPr sz="2000"/>
            </a:lvl2pPr>
            <a:lvl3pPr marL="995335" indent="0">
              <a:buNone/>
              <a:defRPr sz="1700"/>
            </a:lvl3pPr>
            <a:lvl4pPr marL="1493000" indent="0">
              <a:buNone/>
              <a:defRPr sz="1500"/>
            </a:lvl4pPr>
            <a:lvl5pPr marL="1990667" indent="0">
              <a:buNone/>
              <a:defRPr sz="1500"/>
            </a:lvl5pPr>
            <a:lvl6pPr marL="2488331" indent="0">
              <a:buNone/>
              <a:defRPr sz="1500"/>
            </a:lvl6pPr>
            <a:lvl7pPr marL="2986005" indent="0">
              <a:buNone/>
              <a:defRPr sz="1500"/>
            </a:lvl7pPr>
            <a:lvl8pPr marL="3483668" indent="0">
              <a:buNone/>
              <a:defRPr sz="1500"/>
            </a:lvl8pPr>
            <a:lvl9pPr marL="3981335"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D0183D8A-3900-424A-9ABE-F74D2448DFDA}" type="slidenum">
              <a:rPr lang="en-US"/>
              <a:pPr>
                <a:defRPr/>
              </a:pPr>
              <a:t>‹#›</a:t>
            </a:fld>
            <a:endParaRPr lang="en-US"/>
          </a:p>
        </p:txBody>
      </p:sp>
    </p:spTree>
    <p:extLst>
      <p:ext uri="{BB962C8B-B14F-4D97-AF65-F5344CB8AC3E}">
        <p14:creationId xmlns:p14="http://schemas.microsoft.com/office/powerpoint/2010/main" xmlns="" val="39186101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1651"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6539"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DD74ABBA-4ED8-4713-B28A-BD686FF28C36}" type="slidenum">
              <a:rPr lang="en-US"/>
              <a:pPr>
                <a:defRPr/>
              </a:pPr>
              <a:t>‹#›</a:t>
            </a:fld>
            <a:endParaRPr lang="en-US"/>
          </a:p>
        </p:txBody>
      </p:sp>
    </p:spTree>
    <p:extLst>
      <p:ext uri="{BB962C8B-B14F-4D97-AF65-F5344CB8AC3E}">
        <p14:creationId xmlns:p14="http://schemas.microsoft.com/office/powerpoint/2010/main" xmlns="" val="36749357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6" y="1692892"/>
            <a:ext cx="4722529" cy="705515"/>
          </a:xfrm>
        </p:spPr>
        <p:txBody>
          <a:bodyPr anchor="b"/>
          <a:lstStyle>
            <a:lvl1pPr marL="0" indent="0">
              <a:buNone/>
              <a:defRPr sz="2600" b="1"/>
            </a:lvl1pPr>
            <a:lvl2pPr marL="497667" indent="0">
              <a:buNone/>
              <a:defRPr sz="2200" b="1"/>
            </a:lvl2pPr>
            <a:lvl3pPr marL="995335" indent="0">
              <a:buNone/>
              <a:defRPr sz="2000" b="1"/>
            </a:lvl3pPr>
            <a:lvl4pPr marL="1493000" indent="0">
              <a:buNone/>
              <a:defRPr sz="1700" b="1"/>
            </a:lvl4pPr>
            <a:lvl5pPr marL="1990667" indent="0">
              <a:buNone/>
              <a:defRPr sz="1700" b="1"/>
            </a:lvl5pPr>
            <a:lvl6pPr marL="2488331" indent="0">
              <a:buNone/>
              <a:defRPr sz="1700" b="1"/>
            </a:lvl6pPr>
            <a:lvl7pPr marL="2986005" indent="0">
              <a:buNone/>
              <a:defRPr sz="1700" b="1"/>
            </a:lvl7pPr>
            <a:lvl8pPr marL="3483668" indent="0">
              <a:buNone/>
              <a:defRPr sz="1700" b="1"/>
            </a:lvl8pPr>
            <a:lvl9pPr marL="3981335"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34436" y="2398408"/>
            <a:ext cx="4722529"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972" y="1692892"/>
            <a:ext cx="4724241" cy="705515"/>
          </a:xfrm>
        </p:spPr>
        <p:txBody>
          <a:bodyPr anchor="b"/>
          <a:lstStyle>
            <a:lvl1pPr marL="0" indent="0">
              <a:buNone/>
              <a:defRPr sz="2600" b="1"/>
            </a:lvl1pPr>
            <a:lvl2pPr marL="497667" indent="0">
              <a:buNone/>
              <a:defRPr sz="2200" b="1"/>
            </a:lvl2pPr>
            <a:lvl3pPr marL="995335" indent="0">
              <a:buNone/>
              <a:defRPr sz="2000" b="1"/>
            </a:lvl3pPr>
            <a:lvl4pPr marL="1493000" indent="0">
              <a:buNone/>
              <a:defRPr sz="1700" b="1"/>
            </a:lvl4pPr>
            <a:lvl5pPr marL="1990667" indent="0">
              <a:buNone/>
              <a:defRPr sz="1700" b="1"/>
            </a:lvl5pPr>
            <a:lvl6pPr marL="2488331" indent="0">
              <a:buNone/>
              <a:defRPr sz="1700" b="1"/>
            </a:lvl6pPr>
            <a:lvl7pPr marL="2986005" indent="0">
              <a:buNone/>
              <a:defRPr sz="1700" b="1"/>
            </a:lvl7pPr>
            <a:lvl8pPr marL="3483668" indent="0">
              <a:buNone/>
              <a:defRPr sz="1700" b="1"/>
            </a:lvl8pPr>
            <a:lvl9pPr marL="3981335"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29972" y="2398408"/>
            <a:ext cx="472424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a:p>
        </p:txBody>
      </p:sp>
      <p:sp>
        <p:nvSpPr>
          <p:cNvPr id="8"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smtClean="0"/>
            </a:lvl1pPr>
          </a:lstStyle>
          <a:p>
            <a:pPr>
              <a:defRPr/>
            </a:pPr>
            <a:fld id="{4253E6DB-8F60-476D-90DF-8E2676E10979}" type="slidenum">
              <a:rPr lang="en-US"/>
              <a:pPr>
                <a:defRPr/>
              </a:pPr>
              <a:t>‹#›</a:t>
            </a:fld>
            <a:endParaRPr lang="en-US"/>
          </a:p>
        </p:txBody>
      </p:sp>
    </p:spTree>
    <p:extLst>
      <p:ext uri="{BB962C8B-B14F-4D97-AF65-F5344CB8AC3E}">
        <p14:creationId xmlns:p14="http://schemas.microsoft.com/office/powerpoint/2010/main" xmlns="" val="314824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25372"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335257"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A94D6F-F5D3-4408-861D-5D6189419B36}" type="datetime1">
              <a:rPr lang="en-US"/>
              <a:pPr>
                <a:defRPr/>
              </a:pPr>
              <a:t>9/15/2016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61DDBD-0483-44C7-986F-93EEB446F51B}" type="slidenum">
              <a:rPr lang="en-US"/>
              <a:pPr>
                <a:defRPr/>
              </a:pPr>
              <a:t>‹#›</a:t>
            </a:fld>
            <a:endParaRPr lang="en-US"/>
          </a:p>
        </p:txBody>
      </p:sp>
    </p:spTree>
    <p:extLst>
      <p:ext uri="{BB962C8B-B14F-4D97-AF65-F5344CB8AC3E}">
        <p14:creationId xmlns:p14="http://schemas.microsoft.com/office/powerpoint/2010/main" xmlns="" val="38608068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smtClean="0"/>
            </a:lvl1pPr>
          </a:lstStyle>
          <a:p>
            <a:pPr>
              <a:defRPr/>
            </a:pPr>
            <a:fld id="{29DFCA49-7111-4686-8B32-551778834ECD}" type="slidenum">
              <a:rPr lang="en-US"/>
              <a:pPr>
                <a:defRPr/>
              </a:pPr>
              <a:t>‹#›</a:t>
            </a:fld>
            <a:endParaRPr lang="en-US"/>
          </a:p>
        </p:txBody>
      </p:sp>
    </p:spTree>
    <p:extLst>
      <p:ext uri="{BB962C8B-B14F-4D97-AF65-F5344CB8AC3E}">
        <p14:creationId xmlns:p14="http://schemas.microsoft.com/office/powerpoint/2010/main" xmlns="" val="1751607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a:p>
        </p:txBody>
      </p:sp>
      <p:sp>
        <p:nvSpPr>
          <p:cNvPr id="3"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smtClean="0"/>
            </a:lvl1pPr>
          </a:lstStyle>
          <a:p>
            <a:pPr>
              <a:defRPr/>
            </a:pPr>
            <a:fld id="{500542BA-E322-4442-A26F-7763C6C9BDF5}" type="slidenum">
              <a:rPr lang="en-US"/>
              <a:pPr>
                <a:defRPr/>
              </a:pPr>
              <a:t>‹#›</a:t>
            </a:fld>
            <a:endParaRPr lang="en-US"/>
          </a:p>
        </p:txBody>
      </p:sp>
    </p:spTree>
    <p:extLst>
      <p:ext uri="{BB962C8B-B14F-4D97-AF65-F5344CB8AC3E}">
        <p14:creationId xmlns:p14="http://schemas.microsoft.com/office/powerpoint/2010/main" xmlns="" val="29819635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4" y="301113"/>
            <a:ext cx="3516631" cy="1281483"/>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179531" y="301121"/>
            <a:ext cx="597467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4" y="1582598"/>
            <a:ext cx="3516631" cy="5173200"/>
          </a:xfrm>
        </p:spPr>
        <p:txBody>
          <a:bodyPr/>
          <a:lstStyle>
            <a:lvl1pPr marL="0" indent="0">
              <a:buNone/>
              <a:defRPr sz="1500"/>
            </a:lvl1pPr>
            <a:lvl2pPr marL="497667" indent="0">
              <a:buNone/>
              <a:defRPr sz="1300"/>
            </a:lvl2pPr>
            <a:lvl3pPr marL="995335" indent="0">
              <a:buNone/>
              <a:defRPr sz="1100"/>
            </a:lvl3pPr>
            <a:lvl4pPr marL="1493000" indent="0">
              <a:buNone/>
              <a:defRPr sz="1000"/>
            </a:lvl4pPr>
            <a:lvl5pPr marL="1990667" indent="0">
              <a:buNone/>
              <a:defRPr sz="1000"/>
            </a:lvl5pPr>
            <a:lvl6pPr marL="2488331" indent="0">
              <a:buNone/>
              <a:defRPr sz="1000"/>
            </a:lvl6pPr>
            <a:lvl7pPr marL="2986005" indent="0">
              <a:buNone/>
              <a:defRPr sz="1000"/>
            </a:lvl7pPr>
            <a:lvl8pPr marL="3483668" indent="0">
              <a:buNone/>
              <a:defRPr sz="1000"/>
            </a:lvl8pPr>
            <a:lvl9pPr marL="3981335"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105044B8-5883-47A6-9CF9-A79465EB1B05}" type="slidenum">
              <a:rPr lang="en-US"/>
              <a:pPr>
                <a:defRPr/>
              </a:pPr>
              <a:t>‹#›</a:t>
            </a:fld>
            <a:endParaRPr lang="en-US"/>
          </a:p>
        </p:txBody>
      </p:sp>
    </p:spTree>
    <p:extLst>
      <p:ext uri="{BB962C8B-B14F-4D97-AF65-F5344CB8AC3E}">
        <p14:creationId xmlns:p14="http://schemas.microsoft.com/office/powerpoint/2010/main" xmlns="" val="27020544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4905" y="5293995"/>
            <a:ext cx="6413183" cy="62498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4905" y="675755"/>
            <a:ext cx="6413183" cy="4537710"/>
          </a:xfrm>
        </p:spPr>
        <p:txBody>
          <a:bodyPr/>
          <a:lstStyle>
            <a:lvl1pPr marL="0" indent="0">
              <a:buNone/>
              <a:defRPr sz="3500"/>
            </a:lvl1pPr>
            <a:lvl2pPr marL="497667" indent="0">
              <a:buNone/>
              <a:defRPr sz="3000"/>
            </a:lvl2pPr>
            <a:lvl3pPr marL="995335" indent="0">
              <a:buNone/>
              <a:defRPr sz="2600"/>
            </a:lvl3pPr>
            <a:lvl4pPr marL="1493000" indent="0">
              <a:buNone/>
              <a:defRPr sz="2200"/>
            </a:lvl4pPr>
            <a:lvl5pPr marL="1990667" indent="0">
              <a:buNone/>
              <a:defRPr sz="2200"/>
            </a:lvl5pPr>
            <a:lvl6pPr marL="2488331" indent="0">
              <a:buNone/>
              <a:defRPr sz="2200"/>
            </a:lvl6pPr>
            <a:lvl7pPr marL="2986005" indent="0">
              <a:buNone/>
              <a:defRPr sz="2200"/>
            </a:lvl7pPr>
            <a:lvl8pPr marL="3483668" indent="0">
              <a:buNone/>
              <a:defRPr sz="2200"/>
            </a:lvl8pPr>
            <a:lvl9pPr marL="3981335" indent="0">
              <a:buNone/>
              <a:defRPr sz="2200"/>
            </a:lvl9pPr>
          </a:lstStyle>
          <a:p>
            <a:pPr lvl="0"/>
            <a:endParaRPr lang="en-US" noProof="0" dirty="0" smtClean="0"/>
          </a:p>
        </p:txBody>
      </p:sp>
      <p:sp>
        <p:nvSpPr>
          <p:cNvPr id="4" name="Text Placeholder 3"/>
          <p:cNvSpPr>
            <a:spLocks noGrp="1"/>
          </p:cNvSpPr>
          <p:nvPr>
            <p:ph type="body" sz="half" idx="2"/>
          </p:nvPr>
        </p:nvSpPr>
        <p:spPr>
          <a:xfrm>
            <a:off x="2094905" y="5918981"/>
            <a:ext cx="6413183" cy="887584"/>
          </a:xfrm>
        </p:spPr>
        <p:txBody>
          <a:bodyPr/>
          <a:lstStyle>
            <a:lvl1pPr marL="0" indent="0">
              <a:buNone/>
              <a:defRPr sz="1500"/>
            </a:lvl1pPr>
            <a:lvl2pPr marL="497667" indent="0">
              <a:buNone/>
              <a:defRPr sz="1300"/>
            </a:lvl2pPr>
            <a:lvl3pPr marL="995335" indent="0">
              <a:buNone/>
              <a:defRPr sz="1100"/>
            </a:lvl3pPr>
            <a:lvl4pPr marL="1493000" indent="0">
              <a:buNone/>
              <a:defRPr sz="1000"/>
            </a:lvl4pPr>
            <a:lvl5pPr marL="1990667" indent="0">
              <a:buNone/>
              <a:defRPr sz="1000"/>
            </a:lvl5pPr>
            <a:lvl6pPr marL="2488331" indent="0">
              <a:buNone/>
              <a:defRPr sz="1000"/>
            </a:lvl6pPr>
            <a:lvl7pPr marL="2986005" indent="0">
              <a:buNone/>
              <a:defRPr sz="1000"/>
            </a:lvl7pPr>
            <a:lvl8pPr marL="3483668" indent="0">
              <a:buNone/>
              <a:defRPr sz="1000"/>
            </a:lvl8pPr>
            <a:lvl9pPr marL="3981335"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F8D2E823-12C1-4234-8A5B-0D9E6D78ED45}" type="slidenum">
              <a:rPr lang="en-US"/>
              <a:pPr>
                <a:defRPr/>
              </a:pPr>
              <a:t>‹#›</a:t>
            </a:fld>
            <a:endParaRPr lang="en-US"/>
          </a:p>
        </p:txBody>
      </p:sp>
    </p:spTree>
    <p:extLst>
      <p:ext uri="{BB962C8B-B14F-4D97-AF65-F5344CB8AC3E}">
        <p14:creationId xmlns:p14="http://schemas.microsoft.com/office/powerpoint/2010/main" xmlns="" val="1652051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987EA473-ACA0-4F12-A3A5-50636ECA9357}" type="slidenum">
              <a:rPr lang="en-US"/>
              <a:pPr>
                <a:defRPr/>
              </a:pPr>
              <a:t>‹#›</a:t>
            </a:fld>
            <a:endParaRPr lang="en-US"/>
          </a:p>
        </p:txBody>
      </p:sp>
    </p:spTree>
    <p:extLst>
      <p:ext uri="{BB962C8B-B14F-4D97-AF65-F5344CB8AC3E}">
        <p14:creationId xmlns:p14="http://schemas.microsoft.com/office/powerpoint/2010/main" xmlns="" val="1136693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15657" y="252097"/>
            <a:ext cx="2271336" cy="58822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1648" y="252097"/>
            <a:ext cx="6649566" cy="58822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103E9EE6-6E2F-4929-A070-278D87A97E3C}" type="slidenum">
              <a:rPr lang="en-US"/>
              <a:pPr>
                <a:defRPr/>
              </a:pPr>
              <a:t>‹#›</a:t>
            </a:fld>
            <a:endParaRPr lang="en-US"/>
          </a:p>
        </p:txBody>
      </p:sp>
    </p:spTree>
    <p:extLst>
      <p:ext uri="{BB962C8B-B14F-4D97-AF65-F5344CB8AC3E}">
        <p14:creationId xmlns:p14="http://schemas.microsoft.com/office/powerpoint/2010/main" xmlns="" val="3585026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6"/>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defTabSz="519113">
              <a:defRPr/>
            </a:lvl1pPr>
          </a:lstStyle>
          <a:p>
            <a:pPr>
              <a:defRPr/>
            </a:pPr>
            <a:fld id="{A7B2E3A7-C8F4-4A24-AFB7-1991DFD17CC6}" type="datetime1">
              <a:rPr lang="en-US"/>
              <a:pPr>
                <a:defRPr/>
              </a:pPr>
              <a:t>9/15/2016</a:t>
            </a:fld>
            <a:endParaRPr lang="en-US" dirty="0"/>
          </a:p>
        </p:txBody>
      </p:sp>
      <p:sp>
        <p:nvSpPr>
          <p:cNvPr id="5" name="Footer Placeholder 4"/>
          <p:cNvSpPr>
            <a:spLocks noGrp="1"/>
          </p:cNvSpPr>
          <p:nvPr>
            <p:ph type="ftr" sz="quarter" idx="11"/>
          </p:nvPr>
        </p:nvSpPr>
        <p:spPr/>
        <p:txBody>
          <a:bodyPr/>
          <a:lstStyle>
            <a:lvl1pPr defTabSz="519113">
              <a:defRPr/>
            </a:lvl1pPr>
          </a:lstStyle>
          <a:p>
            <a:pPr>
              <a:defRPr/>
            </a:pPr>
            <a:endParaRPr lang="en-US"/>
          </a:p>
        </p:txBody>
      </p:sp>
      <p:sp>
        <p:nvSpPr>
          <p:cNvPr id="6" name="Slide Number Placeholder 5"/>
          <p:cNvSpPr>
            <a:spLocks noGrp="1"/>
          </p:cNvSpPr>
          <p:nvPr>
            <p:ph type="sldNum" sz="quarter" idx="12"/>
          </p:nvPr>
        </p:nvSpPr>
        <p:spPr/>
        <p:txBody>
          <a:bodyPr/>
          <a:lstStyle>
            <a:lvl1pPr defTabSz="519113">
              <a:defRPr smtClean="0"/>
            </a:lvl1pPr>
          </a:lstStyle>
          <a:p>
            <a:pPr>
              <a:defRPr/>
            </a:pPr>
            <a:fld id="{116072FD-F337-4399-BF77-D4DD673596CD}" type="slidenum">
              <a:rPr lang="en-US"/>
              <a:pPr>
                <a:defRPr/>
              </a:pPr>
              <a:t>‹#›</a:t>
            </a:fld>
            <a:endParaRPr lang="en-US"/>
          </a:p>
        </p:txBody>
      </p:sp>
    </p:spTree>
    <p:extLst>
      <p:ext uri="{BB962C8B-B14F-4D97-AF65-F5344CB8AC3E}">
        <p14:creationId xmlns:p14="http://schemas.microsoft.com/office/powerpoint/2010/main" xmlns="" val="42445771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519113">
              <a:defRPr/>
            </a:lvl1pPr>
          </a:lstStyle>
          <a:p>
            <a:pPr>
              <a:defRPr/>
            </a:pPr>
            <a:fld id="{5274584E-DABE-4453-8147-B6A25A7C5398}" type="datetime1">
              <a:rPr lang="en-US"/>
              <a:pPr>
                <a:defRPr/>
              </a:pPr>
              <a:t>9/15/2016</a:t>
            </a:fld>
            <a:endParaRPr lang="en-US" dirty="0"/>
          </a:p>
        </p:txBody>
      </p:sp>
      <p:sp>
        <p:nvSpPr>
          <p:cNvPr id="5" name="Footer Placeholder 4"/>
          <p:cNvSpPr>
            <a:spLocks noGrp="1"/>
          </p:cNvSpPr>
          <p:nvPr>
            <p:ph type="ftr" sz="quarter" idx="11"/>
          </p:nvPr>
        </p:nvSpPr>
        <p:spPr/>
        <p:txBody>
          <a:bodyPr/>
          <a:lstStyle>
            <a:lvl1pPr defTabSz="519113">
              <a:defRPr/>
            </a:lvl1pPr>
          </a:lstStyle>
          <a:p>
            <a:pPr>
              <a:defRPr/>
            </a:pPr>
            <a:endParaRPr lang="en-US"/>
          </a:p>
        </p:txBody>
      </p:sp>
      <p:sp>
        <p:nvSpPr>
          <p:cNvPr id="6" name="Slide Number Placeholder 5"/>
          <p:cNvSpPr>
            <a:spLocks noGrp="1"/>
          </p:cNvSpPr>
          <p:nvPr>
            <p:ph type="sldNum" sz="quarter" idx="12"/>
          </p:nvPr>
        </p:nvSpPr>
        <p:spPr/>
        <p:txBody>
          <a:bodyPr/>
          <a:lstStyle>
            <a:lvl1pPr defTabSz="519113">
              <a:defRPr smtClean="0"/>
            </a:lvl1pPr>
          </a:lstStyle>
          <a:p>
            <a:pPr>
              <a:defRPr/>
            </a:pPr>
            <a:fld id="{62C6EAB8-CAA3-4200-BE72-571BE444D701}" type="slidenum">
              <a:rPr lang="en-US"/>
              <a:pPr>
                <a:defRPr/>
              </a:pPr>
              <a:t>‹#›</a:t>
            </a:fld>
            <a:endParaRPr lang="en-US"/>
          </a:p>
        </p:txBody>
      </p:sp>
    </p:spTree>
    <p:extLst>
      <p:ext uri="{BB962C8B-B14F-4D97-AF65-F5344CB8AC3E}">
        <p14:creationId xmlns:p14="http://schemas.microsoft.com/office/powerpoint/2010/main" xmlns="" val="29730310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2"/>
            <a:ext cx="9085342" cy="1502066"/>
          </a:xfrm>
        </p:spPr>
        <p:txBody>
          <a:bodyPr anchor="t"/>
          <a:lstStyle>
            <a:lvl1pPr algn="l">
              <a:defRPr sz="46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defTabSz="519113">
              <a:defRPr/>
            </a:lvl1pPr>
          </a:lstStyle>
          <a:p>
            <a:pPr>
              <a:defRPr/>
            </a:pPr>
            <a:fld id="{AB3ADB2F-4EF9-472A-BE7A-41094CA3F58A}" type="datetime1">
              <a:rPr lang="en-US"/>
              <a:pPr>
                <a:defRPr/>
              </a:pPr>
              <a:t>9/15/2016</a:t>
            </a:fld>
            <a:endParaRPr lang="en-US" dirty="0"/>
          </a:p>
        </p:txBody>
      </p:sp>
      <p:sp>
        <p:nvSpPr>
          <p:cNvPr id="5" name="Footer Placeholder 4"/>
          <p:cNvSpPr>
            <a:spLocks noGrp="1"/>
          </p:cNvSpPr>
          <p:nvPr>
            <p:ph type="ftr" sz="quarter" idx="11"/>
          </p:nvPr>
        </p:nvSpPr>
        <p:spPr/>
        <p:txBody>
          <a:bodyPr/>
          <a:lstStyle>
            <a:lvl1pPr defTabSz="519113">
              <a:defRPr/>
            </a:lvl1pPr>
          </a:lstStyle>
          <a:p>
            <a:pPr>
              <a:defRPr/>
            </a:pPr>
            <a:endParaRPr lang="en-US"/>
          </a:p>
        </p:txBody>
      </p:sp>
      <p:sp>
        <p:nvSpPr>
          <p:cNvPr id="6" name="Slide Number Placeholder 5"/>
          <p:cNvSpPr>
            <a:spLocks noGrp="1"/>
          </p:cNvSpPr>
          <p:nvPr>
            <p:ph type="sldNum" sz="quarter" idx="12"/>
          </p:nvPr>
        </p:nvSpPr>
        <p:spPr/>
        <p:txBody>
          <a:bodyPr/>
          <a:lstStyle>
            <a:lvl1pPr defTabSz="519113">
              <a:defRPr smtClean="0"/>
            </a:lvl1pPr>
          </a:lstStyle>
          <a:p>
            <a:pPr>
              <a:defRPr/>
            </a:pPr>
            <a:fld id="{6DA9E742-30F3-4437-8767-67C4567C105A}" type="slidenum">
              <a:rPr lang="en-US"/>
              <a:pPr>
                <a:defRPr/>
              </a:pPr>
              <a:t>‹#›</a:t>
            </a:fld>
            <a:endParaRPr lang="en-US"/>
          </a:p>
        </p:txBody>
      </p:sp>
    </p:spTree>
    <p:extLst>
      <p:ext uri="{BB962C8B-B14F-4D97-AF65-F5344CB8AC3E}">
        <p14:creationId xmlns:p14="http://schemas.microsoft.com/office/powerpoint/2010/main" xmlns="" val="37196755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25361"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335245"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defTabSz="519113">
              <a:defRPr/>
            </a:lvl1pPr>
          </a:lstStyle>
          <a:p>
            <a:pPr>
              <a:defRPr/>
            </a:pPr>
            <a:fld id="{EF280018-A75C-47D2-AB0B-FF1E043081D2}" type="datetime1">
              <a:rPr lang="en-US"/>
              <a:pPr>
                <a:defRPr/>
              </a:pPr>
              <a:t>9/15/2016</a:t>
            </a:fld>
            <a:endParaRPr lang="en-US" dirty="0"/>
          </a:p>
        </p:txBody>
      </p:sp>
      <p:sp>
        <p:nvSpPr>
          <p:cNvPr id="6" name="Footer Placeholder 4"/>
          <p:cNvSpPr>
            <a:spLocks noGrp="1"/>
          </p:cNvSpPr>
          <p:nvPr>
            <p:ph type="ftr" sz="quarter" idx="11"/>
          </p:nvPr>
        </p:nvSpPr>
        <p:spPr/>
        <p:txBody>
          <a:bodyPr/>
          <a:lstStyle>
            <a:lvl1pPr defTabSz="519113">
              <a:defRPr/>
            </a:lvl1pPr>
          </a:lstStyle>
          <a:p>
            <a:pPr>
              <a:defRPr/>
            </a:pPr>
            <a:endParaRPr lang="en-US"/>
          </a:p>
        </p:txBody>
      </p:sp>
      <p:sp>
        <p:nvSpPr>
          <p:cNvPr id="7" name="Slide Number Placeholder 5"/>
          <p:cNvSpPr>
            <a:spLocks noGrp="1"/>
          </p:cNvSpPr>
          <p:nvPr>
            <p:ph type="sldNum" sz="quarter" idx="12"/>
          </p:nvPr>
        </p:nvSpPr>
        <p:spPr/>
        <p:txBody>
          <a:bodyPr/>
          <a:lstStyle>
            <a:lvl1pPr defTabSz="519113">
              <a:defRPr smtClean="0"/>
            </a:lvl1pPr>
          </a:lstStyle>
          <a:p>
            <a:pPr>
              <a:defRPr/>
            </a:pPr>
            <a:fld id="{D4E36E3C-37B1-477A-80FA-AE0A66DD2ACB}" type="slidenum">
              <a:rPr lang="en-US"/>
              <a:pPr>
                <a:defRPr/>
              </a:pPr>
              <a:t>‹#›</a:t>
            </a:fld>
            <a:endParaRPr lang="en-US"/>
          </a:p>
        </p:txBody>
      </p:sp>
    </p:spTree>
    <p:extLst>
      <p:ext uri="{BB962C8B-B14F-4D97-AF65-F5344CB8AC3E}">
        <p14:creationId xmlns:p14="http://schemas.microsoft.com/office/powerpoint/2010/main" xmlns="" val="212269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3" y="1692892"/>
            <a:ext cx="4722671" cy="705515"/>
          </a:xfrm>
        </p:spPr>
        <p:txBody>
          <a:bodyPr anchor="b"/>
          <a:lstStyle>
            <a:lvl1pPr marL="0" indent="0">
              <a:buNone/>
              <a:defRPr sz="2700" b="1"/>
            </a:lvl1pPr>
            <a:lvl2pPr marL="521271" indent="0">
              <a:buNone/>
              <a:defRPr sz="2300" b="1"/>
            </a:lvl2pPr>
            <a:lvl3pPr marL="1042539" indent="0">
              <a:buNone/>
              <a:defRPr sz="2100" b="1"/>
            </a:lvl3pPr>
            <a:lvl4pPr marL="1563810" indent="0">
              <a:buNone/>
              <a:defRPr sz="1900" b="1"/>
            </a:lvl4pPr>
            <a:lvl5pPr marL="2085077" indent="0">
              <a:buNone/>
              <a:defRPr sz="1900" b="1"/>
            </a:lvl5pPr>
            <a:lvl6pPr marL="2606351" indent="0">
              <a:buNone/>
              <a:defRPr sz="1900" b="1"/>
            </a:lvl6pPr>
            <a:lvl7pPr marL="3127621" indent="0">
              <a:buNone/>
              <a:defRPr sz="1900" b="1"/>
            </a:lvl7pPr>
            <a:lvl8pPr marL="3648889" indent="0">
              <a:buNone/>
              <a:defRPr sz="1900" b="1"/>
            </a:lvl8pPr>
            <a:lvl9pPr marL="4170159" indent="0">
              <a:buNone/>
              <a:defRPr sz="1900" b="1"/>
            </a:lvl9pPr>
          </a:lstStyle>
          <a:p>
            <a:pPr lvl="0"/>
            <a:r>
              <a:rPr lang="en-GB" smtClean="0"/>
              <a:t>Click to edit Master text styles</a:t>
            </a:r>
          </a:p>
        </p:txBody>
      </p:sp>
      <p:sp>
        <p:nvSpPr>
          <p:cNvPr id="4" name="Content Placeholder 3"/>
          <p:cNvSpPr>
            <a:spLocks noGrp="1"/>
          </p:cNvSpPr>
          <p:nvPr>
            <p:ph sz="half" idx="2"/>
          </p:nvPr>
        </p:nvSpPr>
        <p:spPr>
          <a:xfrm>
            <a:off x="534433" y="2398408"/>
            <a:ext cx="4722671" cy="435739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5" y="1692892"/>
            <a:ext cx="4724526" cy="705515"/>
          </a:xfrm>
        </p:spPr>
        <p:txBody>
          <a:bodyPr anchor="b"/>
          <a:lstStyle>
            <a:lvl1pPr marL="0" indent="0">
              <a:buNone/>
              <a:defRPr sz="2700" b="1"/>
            </a:lvl1pPr>
            <a:lvl2pPr marL="521271" indent="0">
              <a:buNone/>
              <a:defRPr sz="2300" b="1"/>
            </a:lvl2pPr>
            <a:lvl3pPr marL="1042539" indent="0">
              <a:buNone/>
              <a:defRPr sz="2100" b="1"/>
            </a:lvl3pPr>
            <a:lvl4pPr marL="1563810" indent="0">
              <a:buNone/>
              <a:defRPr sz="1900" b="1"/>
            </a:lvl4pPr>
            <a:lvl5pPr marL="2085077" indent="0">
              <a:buNone/>
              <a:defRPr sz="1900" b="1"/>
            </a:lvl5pPr>
            <a:lvl6pPr marL="2606351" indent="0">
              <a:buNone/>
              <a:defRPr sz="1900" b="1"/>
            </a:lvl6pPr>
            <a:lvl7pPr marL="3127621" indent="0">
              <a:buNone/>
              <a:defRPr sz="1900" b="1"/>
            </a:lvl7pPr>
            <a:lvl8pPr marL="3648889" indent="0">
              <a:buNone/>
              <a:defRPr sz="1900" b="1"/>
            </a:lvl8pPr>
            <a:lvl9pPr marL="4170159" indent="0">
              <a:buNone/>
              <a:defRPr sz="1900" b="1"/>
            </a:lvl9pPr>
          </a:lstStyle>
          <a:p>
            <a:pPr lvl="0"/>
            <a:r>
              <a:rPr lang="en-GB" smtClean="0"/>
              <a:t>Click to edit Master text styles</a:t>
            </a:r>
          </a:p>
        </p:txBody>
      </p:sp>
      <p:sp>
        <p:nvSpPr>
          <p:cNvPr id="6" name="Content Placeholder 5"/>
          <p:cNvSpPr>
            <a:spLocks noGrp="1"/>
          </p:cNvSpPr>
          <p:nvPr>
            <p:ph sz="quarter" idx="4"/>
          </p:nvPr>
        </p:nvSpPr>
        <p:spPr>
          <a:xfrm>
            <a:off x="5429685" y="2398408"/>
            <a:ext cx="4724526" cy="435739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D7A3AD-5D3A-43F9-AA20-647182B4EA7C}" type="datetime1">
              <a:rPr lang="en-US"/>
              <a:pPr>
                <a:defRPr/>
              </a:pPr>
              <a:t>9/15/2016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97702E0-8D83-46D0-B850-BC511503C255}" type="slidenum">
              <a:rPr lang="en-US"/>
              <a:pPr>
                <a:defRPr/>
              </a:pPr>
              <a:t>‹#›</a:t>
            </a:fld>
            <a:endParaRPr lang="en-US"/>
          </a:p>
        </p:txBody>
      </p:sp>
    </p:spTree>
    <p:extLst>
      <p:ext uri="{BB962C8B-B14F-4D97-AF65-F5344CB8AC3E}">
        <p14:creationId xmlns:p14="http://schemas.microsoft.com/office/powerpoint/2010/main" xmlns="" val="39674483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GB" smtClean="0"/>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GB" smtClean="0"/>
              <a:t>Click to edit Master text styles</a:t>
            </a:r>
          </a:p>
        </p:txBody>
      </p:sp>
      <p:sp>
        <p:nvSpPr>
          <p:cNvPr id="6" name="Content Placehold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defTabSz="519113">
              <a:defRPr/>
            </a:lvl1pPr>
          </a:lstStyle>
          <a:p>
            <a:pPr>
              <a:defRPr/>
            </a:pPr>
            <a:fld id="{0126F9FE-7C5F-4ADD-B592-5302C6013FEA}" type="datetime1">
              <a:rPr lang="en-US"/>
              <a:pPr>
                <a:defRPr/>
              </a:pPr>
              <a:t>9/15/2016</a:t>
            </a:fld>
            <a:endParaRPr lang="en-US" dirty="0"/>
          </a:p>
        </p:txBody>
      </p:sp>
      <p:sp>
        <p:nvSpPr>
          <p:cNvPr id="8" name="Footer Placeholder 4"/>
          <p:cNvSpPr>
            <a:spLocks noGrp="1"/>
          </p:cNvSpPr>
          <p:nvPr>
            <p:ph type="ftr" sz="quarter" idx="11"/>
          </p:nvPr>
        </p:nvSpPr>
        <p:spPr/>
        <p:txBody>
          <a:bodyPr/>
          <a:lstStyle>
            <a:lvl1pPr defTabSz="519113">
              <a:defRPr/>
            </a:lvl1pPr>
          </a:lstStyle>
          <a:p>
            <a:pPr>
              <a:defRPr/>
            </a:pPr>
            <a:endParaRPr lang="en-US"/>
          </a:p>
        </p:txBody>
      </p:sp>
      <p:sp>
        <p:nvSpPr>
          <p:cNvPr id="9" name="Slide Number Placeholder 5"/>
          <p:cNvSpPr>
            <a:spLocks noGrp="1"/>
          </p:cNvSpPr>
          <p:nvPr>
            <p:ph type="sldNum" sz="quarter" idx="12"/>
          </p:nvPr>
        </p:nvSpPr>
        <p:spPr/>
        <p:txBody>
          <a:bodyPr/>
          <a:lstStyle>
            <a:lvl1pPr defTabSz="519113">
              <a:defRPr smtClean="0"/>
            </a:lvl1pPr>
          </a:lstStyle>
          <a:p>
            <a:pPr>
              <a:defRPr/>
            </a:pPr>
            <a:fld id="{7B62CF54-0544-4843-8031-8D9917B0119F}" type="slidenum">
              <a:rPr lang="en-US"/>
              <a:pPr>
                <a:defRPr/>
              </a:pPr>
              <a:t>‹#›</a:t>
            </a:fld>
            <a:endParaRPr lang="en-US"/>
          </a:p>
        </p:txBody>
      </p:sp>
    </p:spTree>
    <p:extLst>
      <p:ext uri="{BB962C8B-B14F-4D97-AF65-F5344CB8AC3E}">
        <p14:creationId xmlns:p14="http://schemas.microsoft.com/office/powerpoint/2010/main" xmlns="" val="26569137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defTabSz="519113">
              <a:defRPr/>
            </a:lvl1pPr>
          </a:lstStyle>
          <a:p>
            <a:pPr>
              <a:defRPr/>
            </a:pPr>
            <a:fld id="{5852EAA4-8205-4395-8C23-3A9D090F7B7F}" type="datetime1">
              <a:rPr lang="en-US"/>
              <a:pPr>
                <a:defRPr/>
              </a:pPr>
              <a:t>9/15/2016</a:t>
            </a:fld>
            <a:endParaRPr lang="en-US" dirty="0"/>
          </a:p>
        </p:txBody>
      </p:sp>
      <p:sp>
        <p:nvSpPr>
          <p:cNvPr id="4" name="Footer Placeholder 4"/>
          <p:cNvSpPr>
            <a:spLocks noGrp="1"/>
          </p:cNvSpPr>
          <p:nvPr>
            <p:ph type="ftr" sz="quarter" idx="11"/>
          </p:nvPr>
        </p:nvSpPr>
        <p:spPr/>
        <p:txBody>
          <a:bodyPr/>
          <a:lstStyle>
            <a:lvl1pPr defTabSz="519113">
              <a:defRPr/>
            </a:lvl1pPr>
          </a:lstStyle>
          <a:p>
            <a:pPr>
              <a:defRPr/>
            </a:pPr>
            <a:endParaRPr lang="en-US"/>
          </a:p>
        </p:txBody>
      </p:sp>
      <p:sp>
        <p:nvSpPr>
          <p:cNvPr id="5" name="Slide Number Placeholder 5"/>
          <p:cNvSpPr>
            <a:spLocks noGrp="1"/>
          </p:cNvSpPr>
          <p:nvPr>
            <p:ph type="sldNum" sz="quarter" idx="12"/>
          </p:nvPr>
        </p:nvSpPr>
        <p:spPr/>
        <p:txBody>
          <a:bodyPr/>
          <a:lstStyle>
            <a:lvl1pPr defTabSz="519113">
              <a:defRPr smtClean="0"/>
            </a:lvl1pPr>
          </a:lstStyle>
          <a:p>
            <a:pPr>
              <a:defRPr/>
            </a:pPr>
            <a:fld id="{E9236CE6-63C2-4BB1-A51C-803B56257146}" type="slidenum">
              <a:rPr lang="en-US"/>
              <a:pPr>
                <a:defRPr/>
              </a:pPr>
              <a:t>‹#›</a:t>
            </a:fld>
            <a:endParaRPr lang="en-US"/>
          </a:p>
        </p:txBody>
      </p:sp>
    </p:spTree>
    <p:extLst>
      <p:ext uri="{BB962C8B-B14F-4D97-AF65-F5344CB8AC3E}">
        <p14:creationId xmlns:p14="http://schemas.microsoft.com/office/powerpoint/2010/main" xmlns="" val="2454181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519113">
              <a:defRPr/>
            </a:lvl1pPr>
          </a:lstStyle>
          <a:p>
            <a:pPr>
              <a:defRPr/>
            </a:pPr>
            <a:fld id="{38649C06-7D2E-443A-8938-720D246ECA62}" type="datetime1">
              <a:rPr lang="en-US"/>
              <a:pPr>
                <a:defRPr/>
              </a:pPr>
              <a:t>9/15/2016</a:t>
            </a:fld>
            <a:endParaRPr lang="en-US" dirty="0"/>
          </a:p>
        </p:txBody>
      </p:sp>
      <p:sp>
        <p:nvSpPr>
          <p:cNvPr id="3" name="Footer Placeholder 4"/>
          <p:cNvSpPr>
            <a:spLocks noGrp="1"/>
          </p:cNvSpPr>
          <p:nvPr>
            <p:ph type="ftr" sz="quarter" idx="11"/>
          </p:nvPr>
        </p:nvSpPr>
        <p:spPr/>
        <p:txBody>
          <a:bodyPr/>
          <a:lstStyle>
            <a:lvl1pPr defTabSz="519113">
              <a:defRPr/>
            </a:lvl1pPr>
          </a:lstStyle>
          <a:p>
            <a:pPr>
              <a:defRPr/>
            </a:pPr>
            <a:endParaRPr lang="en-US"/>
          </a:p>
        </p:txBody>
      </p:sp>
      <p:sp>
        <p:nvSpPr>
          <p:cNvPr id="4" name="Slide Number Placeholder 5"/>
          <p:cNvSpPr>
            <a:spLocks noGrp="1"/>
          </p:cNvSpPr>
          <p:nvPr>
            <p:ph type="sldNum" sz="quarter" idx="12"/>
          </p:nvPr>
        </p:nvSpPr>
        <p:spPr/>
        <p:txBody>
          <a:bodyPr/>
          <a:lstStyle>
            <a:lvl1pPr defTabSz="519113">
              <a:defRPr smtClean="0"/>
            </a:lvl1pPr>
          </a:lstStyle>
          <a:p>
            <a:pPr>
              <a:defRPr/>
            </a:pPr>
            <a:fld id="{84F8E209-9A16-473C-8911-7DE0B70B59BC}" type="slidenum">
              <a:rPr lang="en-US"/>
              <a:pPr>
                <a:defRPr/>
              </a:pPr>
              <a:t>‹#›</a:t>
            </a:fld>
            <a:endParaRPr lang="en-US"/>
          </a:p>
        </p:txBody>
      </p:sp>
    </p:spTree>
    <p:extLst>
      <p:ext uri="{BB962C8B-B14F-4D97-AF65-F5344CB8AC3E}">
        <p14:creationId xmlns:p14="http://schemas.microsoft.com/office/powerpoint/2010/main" xmlns="" val="1208351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8" cy="1281483"/>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defTabSz="519113">
              <a:defRPr/>
            </a:lvl1pPr>
          </a:lstStyle>
          <a:p>
            <a:pPr>
              <a:defRPr/>
            </a:pPr>
            <a:fld id="{06D3C6F3-2CA2-408C-AAB6-0F632816627B}" type="datetime1">
              <a:rPr lang="en-US"/>
              <a:pPr>
                <a:defRPr/>
              </a:pPr>
              <a:t>9/15/2016</a:t>
            </a:fld>
            <a:endParaRPr lang="en-US" dirty="0"/>
          </a:p>
        </p:txBody>
      </p:sp>
      <p:sp>
        <p:nvSpPr>
          <p:cNvPr id="6" name="Footer Placeholder 4"/>
          <p:cNvSpPr>
            <a:spLocks noGrp="1"/>
          </p:cNvSpPr>
          <p:nvPr>
            <p:ph type="ftr" sz="quarter" idx="11"/>
          </p:nvPr>
        </p:nvSpPr>
        <p:spPr/>
        <p:txBody>
          <a:bodyPr/>
          <a:lstStyle>
            <a:lvl1pPr defTabSz="519113">
              <a:defRPr/>
            </a:lvl1pPr>
          </a:lstStyle>
          <a:p>
            <a:pPr>
              <a:defRPr/>
            </a:pPr>
            <a:endParaRPr lang="en-US"/>
          </a:p>
        </p:txBody>
      </p:sp>
      <p:sp>
        <p:nvSpPr>
          <p:cNvPr id="7" name="Slide Number Placeholder 5"/>
          <p:cNvSpPr>
            <a:spLocks noGrp="1"/>
          </p:cNvSpPr>
          <p:nvPr>
            <p:ph type="sldNum" sz="quarter" idx="12"/>
          </p:nvPr>
        </p:nvSpPr>
        <p:spPr/>
        <p:txBody>
          <a:bodyPr/>
          <a:lstStyle>
            <a:lvl1pPr defTabSz="519113">
              <a:defRPr smtClean="0"/>
            </a:lvl1pPr>
          </a:lstStyle>
          <a:p>
            <a:pPr>
              <a:defRPr/>
            </a:pPr>
            <a:fld id="{3095B08C-9417-46F0-99AE-F98EDDBB9AA8}" type="slidenum">
              <a:rPr lang="en-US"/>
              <a:pPr>
                <a:defRPr/>
              </a:pPr>
              <a:t>‹#›</a:t>
            </a:fld>
            <a:endParaRPr lang="en-US"/>
          </a:p>
        </p:txBody>
      </p:sp>
    </p:spTree>
    <p:extLst>
      <p:ext uri="{BB962C8B-B14F-4D97-AF65-F5344CB8AC3E}">
        <p14:creationId xmlns:p14="http://schemas.microsoft.com/office/powerpoint/2010/main" xmlns="" val="14697676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rtlCol="0">
            <a:normAutofit/>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pPr lvl="0"/>
            <a:endParaRPr lang="en-US" noProof="0" dirty="0"/>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defTabSz="519113">
              <a:defRPr/>
            </a:lvl1pPr>
          </a:lstStyle>
          <a:p>
            <a:pPr>
              <a:defRPr/>
            </a:pPr>
            <a:fld id="{5DD9E887-0CF5-4B95-A2C5-7C907B281C1B}" type="datetime1">
              <a:rPr lang="en-US"/>
              <a:pPr>
                <a:defRPr/>
              </a:pPr>
              <a:t>9/15/2016</a:t>
            </a:fld>
            <a:endParaRPr lang="en-US" dirty="0"/>
          </a:p>
        </p:txBody>
      </p:sp>
      <p:sp>
        <p:nvSpPr>
          <p:cNvPr id="6" name="Footer Placeholder 4"/>
          <p:cNvSpPr>
            <a:spLocks noGrp="1"/>
          </p:cNvSpPr>
          <p:nvPr>
            <p:ph type="ftr" sz="quarter" idx="11"/>
          </p:nvPr>
        </p:nvSpPr>
        <p:spPr/>
        <p:txBody>
          <a:bodyPr/>
          <a:lstStyle>
            <a:lvl1pPr defTabSz="519113">
              <a:defRPr/>
            </a:lvl1pPr>
          </a:lstStyle>
          <a:p>
            <a:pPr>
              <a:defRPr/>
            </a:pPr>
            <a:endParaRPr lang="en-US"/>
          </a:p>
        </p:txBody>
      </p:sp>
      <p:sp>
        <p:nvSpPr>
          <p:cNvPr id="7" name="Slide Number Placeholder 5"/>
          <p:cNvSpPr>
            <a:spLocks noGrp="1"/>
          </p:cNvSpPr>
          <p:nvPr>
            <p:ph type="sldNum" sz="quarter" idx="12"/>
          </p:nvPr>
        </p:nvSpPr>
        <p:spPr/>
        <p:txBody>
          <a:bodyPr/>
          <a:lstStyle>
            <a:lvl1pPr defTabSz="519113">
              <a:defRPr smtClean="0"/>
            </a:lvl1pPr>
          </a:lstStyle>
          <a:p>
            <a:pPr>
              <a:defRPr/>
            </a:pPr>
            <a:fld id="{EF147592-0A4E-42E8-A69B-4F6DD74E2DF9}" type="slidenum">
              <a:rPr lang="en-US"/>
              <a:pPr>
                <a:defRPr/>
              </a:pPr>
              <a:t>‹#›</a:t>
            </a:fld>
            <a:endParaRPr lang="en-US"/>
          </a:p>
        </p:txBody>
      </p:sp>
    </p:spTree>
    <p:extLst>
      <p:ext uri="{BB962C8B-B14F-4D97-AF65-F5344CB8AC3E}">
        <p14:creationId xmlns:p14="http://schemas.microsoft.com/office/powerpoint/2010/main" xmlns="" val="42084728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519113">
              <a:defRPr/>
            </a:lvl1pPr>
          </a:lstStyle>
          <a:p>
            <a:pPr>
              <a:defRPr/>
            </a:pPr>
            <a:fld id="{EBF5C5F7-5FAF-4D6F-866F-BA814F0B9435}" type="datetime1">
              <a:rPr lang="en-US"/>
              <a:pPr>
                <a:defRPr/>
              </a:pPr>
              <a:t>9/15/2016</a:t>
            </a:fld>
            <a:endParaRPr lang="en-US" dirty="0"/>
          </a:p>
        </p:txBody>
      </p:sp>
      <p:sp>
        <p:nvSpPr>
          <p:cNvPr id="5" name="Footer Placeholder 4"/>
          <p:cNvSpPr>
            <a:spLocks noGrp="1"/>
          </p:cNvSpPr>
          <p:nvPr>
            <p:ph type="ftr" sz="quarter" idx="11"/>
          </p:nvPr>
        </p:nvSpPr>
        <p:spPr/>
        <p:txBody>
          <a:bodyPr/>
          <a:lstStyle>
            <a:lvl1pPr defTabSz="519113">
              <a:defRPr/>
            </a:lvl1pPr>
          </a:lstStyle>
          <a:p>
            <a:pPr>
              <a:defRPr/>
            </a:pPr>
            <a:endParaRPr lang="en-US"/>
          </a:p>
        </p:txBody>
      </p:sp>
      <p:sp>
        <p:nvSpPr>
          <p:cNvPr id="6" name="Slide Number Placeholder 5"/>
          <p:cNvSpPr>
            <a:spLocks noGrp="1"/>
          </p:cNvSpPr>
          <p:nvPr>
            <p:ph type="sldNum" sz="quarter" idx="12"/>
          </p:nvPr>
        </p:nvSpPr>
        <p:spPr/>
        <p:txBody>
          <a:bodyPr/>
          <a:lstStyle>
            <a:lvl1pPr defTabSz="519113">
              <a:defRPr smtClean="0"/>
            </a:lvl1pPr>
          </a:lstStyle>
          <a:p>
            <a:pPr>
              <a:defRPr/>
            </a:pPr>
            <a:fld id="{FA1E016F-E72F-4B7D-AE62-45DFC59EB0DC}" type="slidenum">
              <a:rPr lang="en-US"/>
              <a:pPr>
                <a:defRPr/>
              </a:pPr>
              <a:t>‹#›</a:t>
            </a:fld>
            <a:endParaRPr lang="en-US"/>
          </a:p>
        </p:txBody>
      </p:sp>
    </p:spTree>
    <p:extLst>
      <p:ext uri="{BB962C8B-B14F-4D97-AF65-F5344CB8AC3E}">
        <p14:creationId xmlns:p14="http://schemas.microsoft.com/office/powerpoint/2010/main" xmlns="" val="18658715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63" y="334377"/>
            <a:ext cx="2809479" cy="711643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25361" y="334377"/>
            <a:ext cx="8255859" cy="711643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519113">
              <a:defRPr/>
            </a:lvl1pPr>
          </a:lstStyle>
          <a:p>
            <a:pPr>
              <a:defRPr/>
            </a:pPr>
            <a:fld id="{7727C1F6-8D76-4240-8D79-F04BF8544C24}" type="datetime1">
              <a:rPr lang="en-US"/>
              <a:pPr>
                <a:defRPr/>
              </a:pPr>
              <a:t>9/15/2016</a:t>
            </a:fld>
            <a:endParaRPr lang="en-US" dirty="0"/>
          </a:p>
        </p:txBody>
      </p:sp>
      <p:sp>
        <p:nvSpPr>
          <p:cNvPr id="5" name="Footer Placeholder 4"/>
          <p:cNvSpPr>
            <a:spLocks noGrp="1"/>
          </p:cNvSpPr>
          <p:nvPr>
            <p:ph type="ftr" sz="quarter" idx="11"/>
          </p:nvPr>
        </p:nvSpPr>
        <p:spPr/>
        <p:txBody>
          <a:bodyPr/>
          <a:lstStyle>
            <a:lvl1pPr defTabSz="519113">
              <a:defRPr/>
            </a:lvl1pPr>
          </a:lstStyle>
          <a:p>
            <a:pPr>
              <a:defRPr/>
            </a:pPr>
            <a:endParaRPr lang="en-US"/>
          </a:p>
        </p:txBody>
      </p:sp>
      <p:sp>
        <p:nvSpPr>
          <p:cNvPr id="6" name="Slide Number Placeholder 5"/>
          <p:cNvSpPr>
            <a:spLocks noGrp="1"/>
          </p:cNvSpPr>
          <p:nvPr>
            <p:ph type="sldNum" sz="quarter" idx="12"/>
          </p:nvPr>
        </p:nvSpPr>
        <p:spPr/>
        <p:txBody>
          <a:bodyPr/>
          <a:lstStyle>
            <a:lvl1pPr defTabSz="519113">
              <a:defRPr smtClean="0"/>
            </a:lvl1pPr>
          </a:lstStyle>
          <a:p>
            <a:pPr>
              <a:defRPr/>
            </a:pPr>
            <a:fld id="{90288DF2-942F-49B6-AC0F-C4BB58707760}" type="slidenum">
              <a:rPr lang="en-US"/>
              <a:pPr>
                <a:defRPr/>
              </a:pPr>
              <a:t>‹#›</a:t>
            </a:fld>
            <a:endParaRPr lang="en-US"/>
          </a:p>
        </p:txBody>
      </p:sp>
    </p:spTree>
    <p:extLst>
      <p:ext uri="{BB962C8B-B14F-4D97-AF65-F5344CB8AC3E}">
        <p14:creationId xmlns:p14="http://schemas.microsoft.com/office/powerpoint/2010/main" xmlns="" val="9387706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RS-SLIDE-inside"/>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NCRS logo"/>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0" y="7024688"/>
            <a:ext cx="2487613" cy="53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7" name="Rectangle 3"/>
          <p:cNvSpPr>
            <a:spLocks noGrp="1" noChangeArrowheads="1"/>
          </p:cNvSpPr>
          <p:nvPr>
            <p:ph type="ctrTitle"/>
          </p:nvPr>
        </p:nvSpPr>
        <p:spPr>
          <a:xfrm>
            <a:off x="801648" y="2349392"/>
            <a:ext cx="9085342" cy="1621111"/>
          </a:xfrm>
        </p:spPr>
        <p:txBody>
          <a:bodyPr/>
          <a:lstStyle>
            <a:lvl1pPr>
              <a:defRPr/>
            </a:lvl1pPr>
          </a:lstStyle>
          <a:p>
            <a:pPr lvl="0"/>
            <a:r>
              <a:rPr lang="en-GB" noProof="0" smtClean="0"/>
              <a:t>Click to edit Master title style</a:t>
            </a:r>
          </a:p>
        </p:txBody>
      </p:sp>
      <p:sp>
        <p:nvSpPr>
          <p:cNvPr id="52228" name="Rectangle 4"/>
          <p:cNvSpPr>
            <a:spLocks noGrp="1" noChangeArrowheads="1"/>
          </p:cNvSpPr>
          <p:nvPr>
            <p:ph type="subTitle" idx="1"/>
          </p:nvPr>
        </p:nvSpPr>
        <p:spPr>
          <a:xfrm>
            <a:off x="1603302" y="4285615"/>
            <a:ext cx="7482047" cy="1932728"/>
          </a:xfrm>
        </p:spPr>
        <p:txBody>
          <a:bodyPr/>
          <a:lstStyle>
            <a:lvl1pPr marL="0" indent="0" algn="ctr">
              <a:buFontTx/>
              <a:buNone/>
              <a:defRPr/>
            </a:lvl1pPr>
          </a:lstStyle>
          <a:p>
            <a:pPr lvl="0"/>
            <a:r>
              <a:rPr lang="en-GB" noProof="0" smtClean="0"/>
              <a:t>Click to edit Master subtitle style</a:t>
            </a:r>
          </a:p>
        </p:txBody>
      </p:sp>
      <p:sp>
        <p:nvSpPr>
          <p:cNvPr id="6" name="Date Placeholder 5"/>
          <p:cNvSpPr>
            <a:spLocks noGrp="1" noChangeArrowheads="1"/>
          </p:cNvSpPr>
          <p:nvPr>
            <p:ph type="dt" sz="half" idx="10"/>
          </p:nvPr>
        </p:nvSpPr>
        <p:spPr>
          <a:xfrm>
            <a:off x="534988" y="6886575"/>
            <a:ext cx="2493962" cy="525463"/>
          </a:xfrm>
        </p:spPr>
        <p:txBody>
          <a:bodyPr/>
          <a:lstStyle>
            <a:lvl1pPr eaLnBrk="1" hangingPunct="1">
              <a:defRPr>
                <a:latin typeface="Arial" pitchFamily="34" charset="0"/>
                <a:ea typeface="MS PGothic" pitchFamily="34" charset="-128"/>
              </a:defRPr>
            </a:lvl1pPr>
          </a:lstStyle>
          <a:p>
            <a:pPr>
              <a:defRPr/>
            </a:pPr>
            <a:endParaRPr lang="en-US"/>
          </a:p>
        </p:txBody>
      </p:sp>
      <p:sp>
        <p:nvSpPr>
          <p:cNvPr id="7" name="Footer Placeholder 6"/>
          <p:cNvSpPr>
            <a:spLocks noGrp="1" noChangeArrowheads="1"/>
          </p:cNvSpPr>
          <p:nvPr>
            <p:ph type="ftr" sz="quarter" idx="11"/>
          </p:nvPr>
        </p:nvSpPr>
        <p:spPr>
          <a:xfrm>
            <a:off x="3651250" y="6886575"/>
            <a:ext cx="3386138" cy="525463"/>
          </a:xfrm>
        </p:spPr>
        <p:txBody>
          <a:bodyPr/>
          <a:lstStyle>
            <a:lvl1pPr algn="l" eaLnBrk="1" hangingPunct="1">
              <a:defRPr>
                <a:latin typeface="Arial" pitchFamily="34" charset="0"/>
                <a:ea typeface="MS PGothic" pitchFamily="34" charset="-128"/>
              </a:defRPr>
            </a:lvl1pPr>
          </a:lstStyle>
          <a:p>
            <a:pPr>
              <a:defRPr/>
            </a:pPr>
            <a:endParaRPr lang="en-US"/>
          </a:p>
        </p:txBody>
      </p:sp>
      <p:sp>
        <p:nvSpPr>
          <p:cNvPr id="8" name="Slide Number Placeholder 7"/>
          <p:cNvSpPr>
            <a:spLocks noGrp="1" noChangeArrowheads="1"/>
          </p:cNvSpPr>
          <p:nvPr>
            <p:ph type="sldNum" sz="quarter" idx="12"/>
          </p:nvPr>
        </p:nvSpPr>
        <p:spPr>
          <a:xfrm>
            <a:off x="7659688" y="6886575"/>
            <a:ext cx="2493962" cy="525463"/>
          </a:xfrm>
        </p:spPr>
        <p:txBody>
          <a:bodyPr/>
          <a:lstStyle>
            <a:lvl1pPr eaLnBrk="1" hangingPunct="1">
              <a:defRPr smtClean="0"/>
            </a:lvl1pPr>
          </a:lstStyle>
          <a:p>
            <a:pPr>
              <a:defRPr/>
            </a:pPr>
            <a:fld id="{10628773-19F9-4BE0-BCD1-A79C24421D51}" type="slidenum">
              <a:rPr lang="en-US"/>
              <a:pPr>
                <a:defRPr/>
              </a:pPr>
              <a:t>‹#›</a:t>
            </a:fld>
            <a:endParaRPr lang="en-US"/>
          </a:p>
        </p:txBody>
      </p:sp>
    </p:spTree>
    <p:extLst>
      <p:ext uri="{BB962C8B-B14F-4D97-AF65-F5344CB8AC3E}">
        <p14:creationId xmlns:p14="http://schemas.microsoft.com/office/powerpoint/2010/main" xmlns="" val="2709431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pitchFamily="34" charset="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latin typeface="Arial" pitchFamily="34" charset="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3E81AA8B-4631-4B10-9D8E-C1FA54DED219}" type="slidenum">
              <a:rPr lang="en-US"/>
              <a:pPr>
                <a:defRPr/>
              </a:pPr>
              <a:t>‹#›</a:t>
            </a:fld>
            <a:endParaRPr lang="en-US"/>
          </a:p>
        </p:txBody>
      </p:sp>
    </p:spTree>
    <p:extLst>
      <p:ext uri="{BB962C8B-B14F-4D97-AF65-F5344CB8AC3E}">
        <p14:creationId xmlns:p14="http://schemas.microsoft.com/office/powerpoint/2010/main" xmlns="" val="18522443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472" y="4859833"/>
            <a:ext cx="9085342" cy="150206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44472" y="3205466"/>
            <a:ext cx="9085342" cy="1654373"/>
          </a:xfrm>
        </p:spPr>
        <p:txBody>
          <a:bodyPr anchor="b"/>
          <a:lstStyle>
            <a:lvl1pPr marL="0" indent="0">
              <a:buNone/>
              <a:defRPr sz="2200"/>
            </a:lvl1pPr>
            <a:lvl2pPr marL="497667" indent="0">
              <a:buNone/>
              <a:defRPr sz="2000"/>
            </a:lvl2pPr>
            <a:lvl3pPr marL="995335" indent="0">
              <a:buNone/>
              <a:defRPr sz="1700"/>
            </a:lvl3pPr>
            <a:lvl4pPr marL="1493000" indent="0">
              <a:buNone/>
              <a:defRPr sz="1500"/>
            </a:lvl4pPr>
            <a:lvl5pPr marL="1990667" indent="0">
              <a:buNone/>
              <a:defRPr sz="1500"/>
            </a:lvl5pPr>
            <a:lvl6pPr marL="2488331" indent="0">
              <a:buNone/>
              <a:defRPr sz="1500"/>
            </a:lvl6pPr>
            <a:lvl7pPr marL="2986005" indent="0">
              <a:buNone/>
              <a:defRPr sz="1500"/>
            </a:lvl7pPr>
            <a:lvl8pPr marL="3483668" indent="0">
              <a:buNone/>
              <a:defRPr sz="1500"/>
            </a:lvl8pPr>
            <a:lvl9pPr marL="3981335"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Arial" pitchFamily="34" charset="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latin typeface="Arial" pitchFamily="34" charset="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D33B5215-E78D-4F8E-B29F-42841EC21E98}" type="slidenum">
              <a:rPr lang="en-US"/>
              <a:pPr>
                <a:defRPr/>
              </a:pPr>
              <a:t>‹#›</a:t>
            </a:fld>
            <a:endParaRPr lang="en-US"/>
          </a:p>
        </p:txBody>
      </p:sp>
    </p:spTree>
    <p:extLst>
      <p:ext uri="{BB962C8B-B14F-4D97-AF65-F5344CB8AC3E}">
        <p14:creationId xmlns:p14="http://schemas.microsoft.com/office/powerpoint/2010/main" xmlns="" val="370268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11CE10-2509-4E4D-971E-706CB5BB57FD}" type="datetime1">
              <a:rPr lang="en-US"/>
              <a:pPr>
                <a:defRPr/>
              </a:pPr>
              <a:t>9/15/2016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F4EE480-3CDA-4E8F-AD22-BD847D2B7A53}" type="slidenum">
              <a:rPr lang="en-US"/>
              <a:pPr>
                <a:defRPr/>
              </a:pPr>
              <a:t>‹#›</a:t>
            </a:fld>
            <a:endParaRPr lang="en-US"/>
          </a:p>
        </p:txBody>
      </p:sp>
    </p:spTree>
    <p:extLst>
      <p:ext uri="{BB962C8B-B14F-4D97-AF65-F5344CB8AC3E}">
        <p14:creationId xmlns:p14="http://schemas.microsoft.com/office/powerpoint/2010/main" xmlns="" val="2678178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1651"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6539" y="1596602"/>
            <a:ext cx="4460451" cy="453771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1" hangingPunct="1">
              <a:defRPr>
                <a:latin typeface="Arial" pitchFamily="34" charset="0"/>
                <a:ea typeface="MS PGothic" pitchFamily="34" charset="-128"/>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1" hangingPunct="1">
              <a:defRPr>
                <a:latin typeface="Arial" pitchFamily="34" charset="0"/>
                <a:ea typeface="MS PGothic" pitchFamily="34" charset="-128"/>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ED66D3F8-6648-413E-9457-918DDAAF2228}" type="slidenum">
              <a:rPr lang="en-US"/>
              <a:pPr>
                <a:defRPr/>
              </a:pPr>
              <a:t>‹#›</a:t>
            </a:fld>
            <a:endParaRPr lang="en-US"/>
          </a:p>
        </p:txBody>
      </p:sp>
    </p:spTree>
    <p:extLst>
      <p:ext uri="{BB962C8B-B14F-4D97-AF65-F5344CB8AC3E}">
        <p14:creationId xmlns:p14="http://schemas.microsoft.com/office/powerpoint/2010/main" xmlns="" val="30338779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6" y="1692892"/>
            <a:ext cx="4722529" cy="705515"/>
          </a:xfrm>
        </p:spPr>
        <p:txBody>
          <a:bodyPr anchor="b"/>
          <a:lstStyle>
            <a:lvl1pPr marL="0" indent="0">
              <a:buNone/>
              <a:defRPr sz="2600" b="1"/>
            </a:lvl1pPr>
            <a:lvl2pPr marL="497667" indent="0">
              <a:buNone/>
              <a:defRPr sz="2200" b="1"/>
            </a:lvl2pPr>
            <a:lvl3pPr marL="995335" indent="0">
              <a:buNone/>
              <a:defRPr sz="2000" b="1"/>
            </a:lvl3pPr>
            <a:lvl4pPr marL="1493000" indent="0">
              <a:buNone/>
              <a:defRPr sz="1700" b="1"/>
            </a:lvl4pPr>
            <a:lvl5pPr marL="1990667" indent="0">
              <a:buNone/>
              <a:defRPr sz="1700" b="1"/>
            </a:lvl5pPr>
            <a:lvl6pPr marL="2488331" indent="0">
              <a:buNone/>
              <a:defRPr sz="1700" b="1"/>
            </a:lvl6pPr>
            <a:lvl7pPr marL="2986005" indent="0">
              <a:buNone/>
              <a:defRPr sz="1700" b="1"/>
            </a:lvl7pPr>
            <a:lvl8pPr marL="3483668" indent="0">
              <a:buNone/>
              <a:defRPr sz="1700" b="1"/>
            </a:lvl8pPr>
            <a:lvl9pPr marL="3981335"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34436" y="2398408"/>
            <a:ext cx="4722529"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972" y="1692892"/>
            <a:ext cx="4724241" cy="705515"/>
          </a:xfrm>
        </p:spPr>
        <p:txBody>
          <a:bodyPr anchor="b"/>
          <a:lstStyle>
            <a:lvl1pPr marL="0" indent="0">
              <a:buNone/>
              <a:defRPr sz="2600" b="1"/>
            </a:lvl1pPr>
            <a:lvl2pPr marL="497667" indent="0">
              <a:buNone/>
              <a:defRPr sz="2200" b="1"/>
            </a:lvl2pPr>
            <a:lvl3pPr marL="995335" indent="0">
              <a:buNone/>
              <a:defRPr sz="2000" b="1"/>
            </a:lvl3pPr>
            <a:lvl4pPr marL="1493000" indent="0">
              <a:buNone/>
              <a:defRPr sz="1700" b="1"/>
            </a:lvl4pPr>
            <a:lvl5pPr marL="1990667" indent="0">
              <a:buNone/>
              <a:defRPr sz="1700" b="1"/>
            </a:lvl5pPr>
            <a:lvl6pPr marL="2488331" indent="0">
              <a:buNone/>
              <a:defRPr sz="1700" b="1"/>
            </a:lvl6pPr>
            <a:lvl7pPr marL="2986005" indent="0">
              <a:buNone/>
              <a:defRPr sz="1700" b="1"/>
            </a:lvl7pPr>
            <a:lvl8pPr marL="3483668" indent="0">
              <a:buNone/>
              <a:defRPr sz="1700" b="1"/>
            </a:lvl8pPr>
            <a:lvl9pPr marL="3981335"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29972" y="2398408"/>
            <a:ext cx="472424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atin typeface="Arial" pitchFamily="34" charset="0"/>
                <a:ea typeface="MS PGothic" pitchFamily="34" charset="-128"/>
              </a:defRPr>
            </a:lvl1pPr>
          </a:lstStyle>
          <a:p>
            <a:pPr>
              <a:defRPr/>
            </a:pPr>
            <a:endParaRPr lang="en-US"/>
          </a:p>
        </p:txBody>
      </p:sp>
      <p:sp>
        <p:nvSpPr>
          <p:cNvPr id="8" name="Rectangle 5"/>
          <p:cNvSpPr>
            <a:spLocks noGrp="1" noChangeArrowheads="1"/>
          </p:cNvSpPr>
          <p:nvPr>
            <p:ph type="ftr" sz="quarter" idx="11"/>
          </p:nvPr>
        </p:nvSpPr>
        <p:spPr/>
        <p:txBody>
          <a:bodyPr/>
          <a:lstStyle>
            <a:lvl1pPr algn="l" eaLnBrk="1" hangingPunct="1">
              <a:defRPr>
                <a:latin typeface="Arial" pitchFamily="34" charset="0"/>
                <a:ea typeface="MS PGothic"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smtClean="0"/>
            </a:lvl1pPr>
          </a:lstStyle>
          <a:p>
            <a:pPr>
              <a:defRPr/>
            </a:pPr>
            <a:fld id="{0B4AC8F5-B9B8-43FC-AB99-44500AADE314}" type="slidenum">
              <a:rPr lang="en-US"/>
              <a:pPr>
                <a:defRPr/>
              </a:pPr>
              <a:t>‹#›</a:t>
            </a:fld>
            <a:endParaRPr lang="en-US"/>
          </a:p>
        </p:txBody>
      </p:sp>
    </p:spTree>
    <p:extLst>
      <p:ext uri="{BB962C8B-B14F-4D97-AF65-F5344CB8AC3E}">
        <p14:creationId xmlns:p14="http://schemas.microsoft.com/office/powerpoint/2010/main" xmlns="" val="19925002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atin typeface="Arial" pitchFamily="34" charset="0"/>
                <a:ea typeface="MS PGothic" pitchFamily="34" charset="-128"/>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1" hangingPunct="1">
              <a:defRPr>
                <a:latin typeface="Arial" pitchFamily="34" charset="0"/>
                <a:ea typeface="MS PGothic"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smtClean="0"/>
            </a:lvl1pPr>
          </a:lstStyle>
          <a:p>
            <a:pPr>
              <a:defRPr/>
            </a:pPr>
            <a:fld id="{80754621-9EBC-4FAF-8D75-934AF2395587}" type="slidenum">
              <a:rPr lang="en-US"/>
              <a:pPr>
                <a:defRPr/>
              </a:pPr>
              <a:t>‹#›</a:t>
            </a:fld>
            <a:endParaRPr lang="en-US"/>
          </a:p>
        </p:txBody>
      </p:sp>
    </p:spTree>
    <p:extLst>
      <p:ext uri="{BB962C8B-B14F-4D97-AF65-F5344CB8AC3E}">
        <p14:creationId xmlns:p14="http://schemas.microsoft.com/office/powerpoint/2010/main" xmlns="" val="21857388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Arial" pitchFamily="34" charset="0"/>
                <a:ea typeface="MS PGothic" pitchFamily="34" charset="-128"/>
              </a:defRPr>
            </a:lvl1pPr>
          </a:lstStyle>
          <a:p>
            <a:pPr>
              <a:defRPr/>
            </a:pPr>
            <a:endParaRPr lang="en-US"/>
          </a:p>
        </p:txBody>
      </p:sp>
      <p:sp>
        <p:nvSpPr>
          <p:cNvPr id="3" name="Rectangle 5"/>
          <p:cNvSpPr>
            <a:spLocks noGrp="1" noChangeArrowheads="1"/>
          </p:cNvSpPr>
          <p:nvPr>
            <p:ph type="ftr" sz="quarter" idx="11"/>
          </p:nvPr>
        </p:nvSpPr>
        <p:spPr/>
        <p:txBody>
          <a:bodyPr/>
          <a:lstStyle>
            <a:lvl1pPr algn="l" eaLnBrk="1" hangingPunct="1">
              <a:defRPr>
                <a:latin typeface="Arial" pitchFamily="34" charset="0"/>
                <a:ea typeface="MS PGothic"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smtClean="0"/>
            </a:lvl1pPr>
          </a:lstStyle>
          <a:p>
            <a:pPr>
              <a:defRPr/>
            </a:pPr>
            <a:fld id="{DC03F45E-CDCF-4C60-B686-CE61A55A7B39}" type="slidenum">
              <a:rPr lang="en-US"/>
              <a:pPr>
                <a:defRPr/>
              </a:pPr>
              <a:t>‹#›</a:t>
            </a:fld>
            <a:endParaRPr lang="en-US"/>
          </a:p>
        </p:txBody>
      </p:sp>
    </p:spTree>
    <p:extLst>
      <p:ext uri="{BB962C8B-B14F-4D97-AF65-F5344CB8AC3E}">
        <p14:creationId xmlns:p14="http://schemas.microsoft.com/office/powerpoint/2010/main" xmlns="" val="37880720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4" y="301113"/>
            <a:ext cx="3516631" cy="1281483"/>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179531" y="301121"/>
            <a:ext cx="597467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4" y="1582598"/>
            <a:ext cx="3516631" cy="5173200"/>
          </a:xfrm>
        </p:spPr>
        <p:txBody>
          <a:bodyPr/>
          <a:lstStyle>
            <a:lvl1pPr marL="0" indent="0">
              <a:buNone/>
              <a:defRPr sz="1500"/>
            </a:lvl1pPr>
            <a:lvl2pPr marL="497667" indent="0">
              <a:buNone/>
              <a:defRPr sz="1300"/>
            </a:lvl2pPr>
            <a:lvl3pPr marL="995335" indent="0">
              <a:buNone/>
              <a:defRPr sz="1100"/>
            </a:lvl3pPr>
            <a:lvl4pPr marL="1493000" indent="0">
              <a:buNone/>
              <a:defRPr sz="1000"/>
            </a:lvl4pPr>
            <a:lvl5pPr marL="1990667" indent="0">
              <a:buNone/>
              <a:defRPr sz="1000"/>
            </a:lvl5pPr>
            <a:lvl6pPr marL="2488331" indent="0">
              <a:buNone/>
              <a:defRPr sz="1000"/>
            </a:lvl6pPr>
            <a:lvl7pPr marL="2986005" indent="0">
              <a:buNone/>
              <a:defRPr sz="1000"/>
            </a:lvl7pPr>
            <a:lvl8pPr marL="3483668" indent="0">
              <a:buNone/>
              <a:defRPr sz="1000"/>
            </a:lvl8pPr>
            <a:lvl9pPr marL="3981335"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a:latin typeface="Arial" pitchFamily="34" charset="0"/>
                <a:ea typeface="MS PGothic" pitchFamily="34" charset="-128"/>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1" hangingPunct="1">
              <a:defRPr>
                <a:latin typeface="Arial" pitchFamily="34" charset="0"/>
                <a:ea typeface="MS PGothic" pitchFamily="34" charset="-128"/>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994D9D61-EAF6-4ECF-803A-010E79730383}" type="slidenum">
              <a:rPr lang="en-US"/>
              <a:pPr>
                <a:defRPr/>
              </a:pPr>
              <a:t>‹#›</a:t>
            </a:fld>
            <a:endParaRPr lang="en-US"/>
          </a:p>
        </p:txBody>
      </p:sp>
    </p:spTree>
    <p:extLst>
      <p:ext uri="{BB962C8B-B14F-4D97-AF65-F5344CB8AC3E}">
        <p14:creationId xmlns:p14="http://schemas.microsoft.com/office/powerpoint/2010/main" xmlns="" val="3541357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4905" y="5293995"/>
            <a:ext cx="6413183" cy="62498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4905" y="675755"/>
            <a:ext cx="6413183" cy="4537710"/>
          </a:xfrm>
        </p:spPr>
        <p:txBody>
          <a:bodyPr/>
          <a:lstStyle>
            <a:lvl1pPr marL="0" indent="0">
              <a:buNone/>
              <a:defRPr sz="3500"/>
            </a:lvl1pPr>
            <a:lvl2pPr marL="497667" indent="0">
              <a:buNone/>
              <a:defRPr sz="3000"/>
            </a:lvl2pPr>
            <a:lvl3pPr marL="995335" indent="0">
              <a:buNone/>
              <a:defRPr sz="2600"/>
            </a:lvl3pPr>
            <a:lvl4pPr marL="1493000" indent="0">
              <a:buNone/>
              <a:defRPr sz="2200"/>
            </a:lvl4pPr>
            <a:lvl5pPr marL="1990667" indent="0">
              <a:buNone/>
              <a:defRPr sz="2200"/>
            </a:lvl5pPr>
            <a:lvl6pPr marL="2488331" indent="0">
              <a:buNone/>
              <a:defRPr sz="2200"/>
            </a:lvl6pPr>
            <a:lvl7pPr marL="2986005" indent="0">
              <a:buNone/>
              <a:defRPr sz="2200"/>
            </a:lvl7pPr>
            <a:lvl8pPr marL="3483668" indent="0">
              <a:buNone/>
              <a:defRPr sz="2200"/>
            </a:lvl8pPr>
            <a:lvl9pPr marL="3981335" indent="0">
              <a:buNone/>
              <a:defRPr sz="2200"/>
            </a:lvl9pPr>
          </a:lstStyle>
          <a:p>
            <a:pPr lvl="0"/>
            <a:endParaRPr lang="en-US" noProof="0" smtClean="0"/>
          </a:p>
        </p:txBody>
      </p:sp>
      <p:sp>
        <p:nvSpPr>
          <p:cNvPr id="4" name="Text Placeholder 3"/>
          <p:cNvSpPr>
            <a:spLocks noGrp="1"/>
          </p:cNvSpPr>
          <p:nvPr>
            <p:ph type="body" sz="half" idx="2"/>
          </p:nvPr>
        </p:nvSpPr>
        <p:spPr>
          <a:xfrm>
            <a:off x="2094905" y="5918981"/>
            <a:ext cx="6413183" cy="887584"/>
          </a:xfrm>
        </p:spPr>
        <p:txBody>
          <a:bodyPr/>
          <a:lstStyle>
            <a:lvl1pPr marL="0" indent="0">
              <a:buNone/>
              <a:defRPr sz="1500"/>
            </a:lvl1pPr>
            <a:lvl2pPr marL="497667" indent="0">
              <a:buNone/>
              <a:defRPr sz="1300"/>
            </a:lvl2pPr>
            <a:lvl3pPr marL="995335" indent="0">
              <a:buNone/>
              <a:defRPr sz="1100"/>
            </a:lvl3pPr>
            <a:lvl4pPr marL="1493000" indent="0">
              <a:buNone/>
              <a:defRPr sz="1000"/>
            </a:lvl4pPr>
            <a:lvl5pPr marL="1990667" indent="0">
              <a:buNone/>
              <a:defRPr sz="1000"/>
            </a:lvl5pPr>
            <a:lvl6pPr marL="2488331" indent="0">
              <a:buNone/>
              <a:defRPr sz="1000"/>
            </a:lvl6pPr>
            <a:lvl7pPr marL="2986005" indent="0">
              <a:buNone/>
              <a:defRPr sz="1000"/>
            </a:lvl7pPr>
            <a:lvl8pPr marL="3483668" indent="0">
              <a:buNone/>
              <a:defRPr sz="1000"/>
            </a:lvl8pPr>
            <a:lvl9pPr marL="3981335"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a:latin typeface="Arial" pitchFamily="34" charset="0"/>
                <a:ea typeface="MS PGothic" pitchFamily="34" charset="-128"/>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1" hangingPunct="1">
              <a:defRPr>
                <a:latin typeface="Arial" pitchFamily="34" charset="0"/>
                <a:ea typeface="MS PGothic" pitchFamily="34" charset="-128"/>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smtClean="0"/>
            </a:lvl1pPr>
          </a:lstStyle>
          <a:p>
            <a:pPr>
              <a:defRPr/>
            </a:pPr>
            <a:fld id="{B1B78A3F-A04C-420A-B22D-27D5C390D461}" type="slidenum">
              <a:rPr lang="en-US"/>
              <a:pPr>
                <a:defRPr/>
              </a:pPr>
              <a:t>‹#›</a:t>
            </a:fld>
            <a:endParaRPr lang="en-US"/>
          </a:p>
        </p:txBody>
      </p:sp>
    </p:spTree>
    <p:extLst>
      <p:ext uri="{BB962C8B-B14F-4D97-AF65-F5344CB8AC3E}">
        <p14:creationId xmlns:p14="http://schemas.microsoft.com/office/powerpoint/2010/main" xmlns="" val="16838508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pitchFamily="34" charset="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latin typeface="Arial" pitchFamily="34" charset="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8B8D9A39-B5CB-4DDE-B867-C6690813A648}" type="slidenum">
              <a:rPr lang="en-US"/>
              <a:pPr>
                <a:defRPr/>
              </a:pPr>
              <a:t>‹#›</a:t>
            </a:fld>
            <a:endParaRPr lang="en-US"/>
          </a:p>
        </p:txBody>
      </p:sp>
    </p:spTree>
    <p:extLst>
      <p:ext uri="{BB962C8B-B14F-4D97-AF65-F5344CB8AC3E}">
        <p14:creationId xmlns:p14="http://schemas.microsoft.com/office/powerpoint/2010/main" xmlns="" val="19288572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15657" y="252097"/>
            <a:ext cx="2271336" cy="58822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1648" y="252097"/>
            <a:ext cx="6649566" cy="58822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pitchFamily="34" charset="0"/>
                <a:ea typeface="MS PGothic"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latin typeface="Arial" pitchFamily="34" charset="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smtClean="0"/>
            </a:lvl1pPr>
          </a:lstStyle>
          <a:p>
            <a:pPr>
              <a:defRPr/>
            </a:pPr>
            <a:fld id="{89DAD3CD-6D2E-4FF8-A026-ADF0524DD680}" type="slidenum">
              <a:rPr lang="en-US"/>
              <a:pPr>
                <a:defRPr/>
              </a:pPr>
              <a:t>‹#›</a:t>
            </a:fld>
            <a:endParaRPr lang="en-US"/>
          </a:p>
        </p:txBody>
      </p:sp>
    </p:spTree>
    <p:extLst>
      <p:ext uri="{BB962C8B-B14F-4D97-AF65-F5344CB8AC3E}">
        <p14:creationId xmlns:p14="http://schemas.microsoft.com/office/powerpoint/2010/main" xmlns="" val="16920749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98"/>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302" y="4285615"/>
            <a:ext cx="7482047" cy="1932728"/>
          </a:xfrm>
        </p:spPr>
        <p:txBody>
          <a:bodyPr/>
          <a:lstStyle>
            <a:lvl1pPr marL="0" indent="0" algn="ctr">
              <a:buNone/>
              <a:defRPr>
                <a:solidFill>
                  <a:schemeClr val="tx1">
                    <a:tint val="75000"/>
                  </a:schemeClr>
                </a:solidFill>
              </a:defRPr>
            </a:lvl1pPr>
            <a:lvl2pPr marL="521271" indent="0" algn="ctr">
              <a:buNone/>
              <a:defRPr>
                <a:solidFill>
                  <a:schemeClr val="tx1">
                    <a:tint val="75000"/>
                  </a:schemeClr>
                </a:solidFill>
              </a:defRPr>
            </a:lvl2pPr>
            <a:lvl3pPr marL="1042539" indent="0" algn="ctr">
              <a:buNone/>
              <a:defRPr>
                <a:solidFill>
                  <a:schemeClr val="tx1">
                    <a:tint val="75000"/>
                  </a:schemeClr>
                </a:solidFill>
              </a:defRPr>
            </a:lvl3pPr>
            <a:lvl4pPr marL="1563810" indent="0" algn="ctr">
              <a:buNone/>
              <a:defRPr>
                <a:solidFill>
                  <a:schemeClr val="tx1">
                    <a:tint val="75000"/>
                  </a:schemeClr>
                </a:solidFill>
              </a:defRPr>
            </a:lvl4pPr>
            <a:lvl5pPr marL="2085077" indent="0" algn="ctr">
              <a:buNone/>
              <a:defRPr>
                <a:solidFill>
                  <a:schemeClr val="tx1">
                    <a:tint val="75000"/>
                  </a:schemeClr>
                </a:solidFill>
              </a:defRPr>
            </a:lvl5pPr>
            <a:lvl6pPr marL="2606351" indent="0" algn="ctr">
              <a:buNone/>
              <a:defRPr>
                <a:solidFill>
                  <a:schemeClr val="tx1">
                    <a:tint val="75000"/>
                  </a:schemeClr>
                </a:solidFill>
              </a:defRPr>
            </a:lvl6pPr>
            <a:lvl7pPr marL="3127621" indent="0" algn="ctr">
              <a:buNone/>
              <a:defRPr>
                <a:solidFill>
                  <a:schemeClr val="tx1">
                    <a:tint val="75000"/>
                  </a:schemeClr>
                </a:solidFill>
              </a:defRPr>
            </a:lvl7pPr>
            <a:lvl8pPr marL="3648889" indent="0" algn="ctr">
              <a:buNone/>
              <a:defRPr>
                <a:solidFill>
                  <a:schemeClr val="tx1">
                    <a:tint val="75000"/>
                  </a:schemeClr>
                </a:solidFill>
              </a:defRPr>
            </a:lvl8pPr>
            <a:lvl9pPr marL="4170159"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322B4E21-002D-4B9F-A50E-AC89F3946F83}"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E71242D4-2EE6-4C8F-AD6A-34795BCCC67F}"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0729635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3B173B75-3851-4847-8CBA-1EE2287F29EF}"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F55435D8-72D2-46A2-9B50-ACE19FA3C99D}"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64209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98A250-42E5-4009-906F-9CD7CB9D8A42}" type="datetime1">
              <a:rPr lang="en-US"/>
              <a:pPr>
                <a:defRPr/>
              </a:pPr>
              <a:t>9/15/2016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2C9D63-7E2A-48AC-87B0-27AA348F945C}" type="slidenum">
              <a:rPr lang="en-US"/>
              <a:pPr>
                <a:defRPr/>
              </a:pPr>
              <a:t>‹#›</a:t>
            </a:fld>
            <a:endParaRPr lang="en-US"/>
          </a:p>
        </p:txBody>
      </p:sp>
    </p:spTree>
    <p:extLst>
      <p:ext uri="{BB962C8B-B14F-4D97-AF65-F5344CB8AC3E}">
        <p14:creationId xmlns:p14="http://schemas.microsoft.com/office/powerpoint/2010/main" xmlns="" val="31921773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471"/>
            <a:ext cx="9085342" cy="1654373"/>
          </a:xfrm>
        </p:spPr>
        <p:txBody>
          <a:bodyPr anchor="b"/>
          <a:lstStyle>
            <a:lvl1pPr marL="0" indent="0">
              <a:buNone/>
              <a:defRPr sz="2300">
                <a:solidFill>
                  <a:schemeClr val="tx1">
                    <a:tint val="75000"/>
                  </a:schemeClr>
                </a:solidFill>
              </a:defRPr>
            </a:lvl1pPr>
            <a:lvl2pPr marL="521271" indent="0">
              <a:buNone/>
              <a:defRPr sz="2100">
                <a:solidFill>
                  <a:schemeClr val="tx1">
                    <a:tint val="75000"/>
                  </a:schemeClr>
                </a:solidFill>
              </a:defRPr>
            </a:lvl2pPr>
            <a:lvl3pPr marL="1042539" indent="0">
              <a:buNone/>
              <a:defRPr sz="1900">
                <a:solidFill>
                  <a:schemeClr val="tx1">
                    <a:tint val="75000"/>
                  </a:schemeClr>
                </a:solidFill>
              </a:defRPr>
            </a:lvl3pPr>
            <a:lvl4pPr marL="1563810" indent="0">
              <a:buNone/>
              <a:defRPr sz="1600">
                <a:solidFill>
                  <a:schemeClr val="tx1">
                    <a:tint val="75000"/>
                  </a:schemeClr>
                </a:solidFill>
              </a:defRPr>
            </a:lvl4pPr>
            <a:lvl5pPr marL="2085077" indent="0">
              <a:buNone/>
              <a:defRPr sz="1600">
                <a:solidFill>
                  <a:schemeClr val="tx1">
                    <a:tint val="75000"/>
                  </a:schemeClr>
                </a:solidFill>
              </a:defRPr>
            </a:lvl5pPr>
            <a:lvl6pPr marL="2606351" indent="0">
              <a:buNone/>
              <a:defRPr sz="1600">
                <a:solidFill>
                  <a:schemeClr val="tx1">
                    <a:tint val="75000"/>
                  </a:schemeClr>
                </a:solidFill>
              </a:defRPr>
            </a:lvl6pPr>
            <a:lvl7pPr marL="3127621" indent="0">
              <a:buNone/>
              <a:defRPr sz="1600">
                <a:solidFill>
                  <a:schemeClr val="tx1">
                    <a:tint val="75000"/>
                  </a:schemeClr>
                </a:solidFill>
              </a:defRPr>
            </a:lvl7pPr>
            <a:lvl8pPr marL="3648889" indent="0">
              <a:buNone/>
              <a:defRPr sz="1600">
                <a:solidFill>
                  <a:schemeClr val="tx1">
                    <a:tint val="75000"/>
                  </a:schemeClr>
                </a:solidFill>
              </a:defRPr>
            </a:lvl8pPr>
            <a:lvl9pPr marL="4170159"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4692589F-A98E-4413-9120-48473BB86601}"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15E68796-8000-4E81-BEFB-21C6930F157C}"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0752062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25372"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335257"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8E38E003-36C9-4379-97BC-DCDB86DCB335}"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6107C600-E7BF-475B-81EE-9676269A4F1E}"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1659918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3" y="1692892"/>
            <a:ext cx="4722671" cy="705515"/>
          </a:xfrm>
        </p:spPr>
        <p:txBody>
          <a:bodyPr anchor="b"/>
          <a:lstStyle>
            <a:lvl1pPr marL="0" indent="0">
              <a:buNone/>
              <a:defRPr sz="2700" b="1"/>
            </a:lvl1pPr>
            <a:lvl2pPr marL="521271" indent="0">
              <a:buNone/>
              <a:defRPr sz="2300" b="1"/>
            </a:lvl2pPr>
            <a:lvl3pPr marL="1042539" indent="0">
              <a:buNone/>
              <a:defRPr sz="2100" b="1"/>
            </a:lvl3pPr>
            <a:lvl4pPr marL="1563810" indent="0">
              <a:buNone/>
              <a:defRPr sz="1900" b="1"/>
            </a:lvl4pPr>
            <a:lvl5pPr marL="2085077" indent="0">
              <a:buNone/>
              <a:defRPr sz="1900" b="1"/>
            </a:lvl5pPr>
            <a:lvl6pPr marL="2606351" indent="0">
              <a:buNone/>
              <a:defRPr sz="1900" b="1"/>
            </a:lvl6pPr>
            <a:lvl7pPr marL="3127621" indent="0">
              <a:buNone/>
              <a:defRPr sz="1900" b="1"/>
            </a:lvl7pPr>
            <a:lvl8pPr marL="3648889" indent="0">
              <a:buNone/>
              <a:defRPr sz="1900" b="1"/>
            </a:lvl8pPr>
            <a:lvl9pPr marL="4170159" indent="0">
              <a:buNone/>
              <a:defRPr sz="1900" b="1"/>
            </a:lvl9pPr>
          </a:lstStyle>
          <a:p>
            <a:pPr lvl="0"/>
            <a:r>
              <a:rPr lang="en-GB" smtClean="0"/>
              <a:t>Click to edit Master text styles</a:t>
            </a:r>
          </a:p>
        </p:txBody>
      </p:sp>
      <p:sp>
        <p:nvSpPr>
          <p:cNvPr id="4" name="Content Placeholder 3"/>
          <p:cNvSpPr>
            <a:spLocks noGrp="1"/>
          </p:cNvSpPr>
          <p:nvPr>
            <p:ph sz="half" idx="2"/>
          </p:nvPr>
        </p:nvSpPr>
        <p:spPr>
          <a:xfrm>
            <a:off x="534433" y="2398408"/>
            <a:ext cx="4722671" cy="435739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5" y="1692892"/>
            <a:ext cx="4724526" cy="705515"/>
          </a:xfrm>
        </p:spPr>
        <p:txBody>
          <a:bodyPr anchor="b"/>
          <a:lstStyle>
            <a:lvl1pPr marL="0" indent="0">
              <a:buNone/>
              <a:defRPr sz="2700" b="1"/>
            </a:lvl1pPr>
            <a:lvl2pPr marL="521271" indent="0">
              <a:buNone/>
              <a:defRPr sz="2300" b="1"/>
            </a:lvl2pPr>
            <a:lvl3pPr marL="1042539" indent="0">
              <a:buNone/>
              <a:defRPr sz="2100" b="1"/>
            </a:lvl3pPr>
            <a:lvl4pPr marL="1563810" indent="0">
              <a:buNone/>
              <a:defRPr sz="1900" b="1"/>
            </a:lvl4pPr>
            <a:lvl5pPr marL="2085077" indent="0">
              <a:buNone/>
              <a:defRPr sz="1900" b="1"/>
            </a:lvl5pPr>
            <a:lvl6pPr marL="2606351" indent="0">
              <a:buNone/>
              <a:defRPr sz="1900" b="1"/>
            </a:lvl6pPr>
            <a:lvl7pPr marL="3127621" indent="0">
              <a:buNone/>
              <a:defRPr sz="1900" b="1"/>
            </a:lvl7pPr>
            <a:lvl8pPr marL="3648889" indent="0">
              <a:buNone/>
              <a:defRPr sz="1900" b="1"/>
            </a:lvl8pPr>
            <a:lvl9pPr marL="4170159" indent="0">
              <a:buNone/>
              <a:defRPr sz="1900" b="1"/>
            </a:lvl9pPr>
          </a:lstStyle>
          <a:p>
            <a:pPr lvl="0"/>
            <a:r>
              <a:rPr lang="en-GB" smtClean="0"/>
              <a:t>Click to edit Master text styles</a:t>
            </a:r>
          </a:p>
        </p:txBody>
      </p:sp>
      <p:sp>
        <p:nvSpPr>
          <p:cNvPr id="6" name="Content Placeholder 5"/>
          <p:cNvSpPr>
            <a:spLocks noGrp="1"/>
          </p:cNvSpPr>
          <p:nvPr>
            <p:ph sz="quarter" idx="4"/>
          </p:nvPr>
        </p:nvSpPr>
        <p:spPr>
          <a:xfrm>
            <a:off x="5429685" y="2398408"/>
            <a:ext cx="4724526" cy="435739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9E1FCA79-9884-4B1B-A306-A8299D6FA4C4}"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8307F6D0-F32D-4ABF-ADC5-D8D10B80D8C4}"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5057431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5963F8FF-95F6-40C1-AACF-AD0C9A83EA02}"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02FA8D69-7E9F-4BED-899D-DA1C39636AE5}"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7857837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3AB4D9D1-7A80-4E6C-B0E7-CFA5FF84AC84}"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0F0CDB1F-EC1C-4F12-BF16-B44C357643B9}"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1802556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13"/>
            <a:ext cx="3516489" cy="1281483"/>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4178960" y="301126"/>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6" y="1582598"/>
            <a:ext cx="3516489" cy="5173200"/>
          </a:xfrm>
        </p:spPr>
        <p:txBody>
          <a:bodyPr/>
          <a:lstStyle>
            <a:lvl1pPr marL="0" indent="0">
              <a:buNone/>
              <a:defRPr sz="1600"/>
            </a:lvl1pPr>
            <a:lvl2pPr marL="521271" indent="0">
              <a:buNone/>
              <a:defRPr sz="1400"/>
            </a:lvl2pPr>
            <a:lvl3pPr marL="1042539" indent="0">
              <a:buNone/>
              <a:defRPr sz="1100"/>
            </a:lvl3pPr>
            <a:lvl4pPr marL="1563810" indent="0">
              <a:buNone/>
              <a:defRPr sz="1000"/>
            </a:lvl4pPr>
            <a:lvl5pPr marL="2085077" indent="0">
              <a:buNone/>
              <a:defRPr sz="1000"/>
            </a:lvl5pPr>
            <a:lvl6pPr marL="2606351" indent="0">
              <a:buNone/>
              <a:defRPr sz="1000"/>
            </a:lvl6pPr>
            <a:lvl7pPr marL="3127621" indent="0">
              <a:buNone/>
              <a:defRPr sz="1000"/>
            </a:lvl7pPr>
            <a:lvl8pPr marL="3648889" indent="0">
              <a:buNone/>
              <a:defRPr sz="1000"/>
            </a:lvl8pPr>
            <a:lvl9pPr marL="4170159"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3426EB0A-A282-4AB4-9800-DFEDA5A83D03}"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FDFFD05E-1126-466B-89DF-9B5C83CE22E2}"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15015915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rtlCol="0">
            <a:normAutofit/>
          </a:bodyPr>
          <a:lstStyle>
            <a:lvl1pPr marL="0" indent="0">
              <a:buNone/>
              <a:defRPr sz="3600"/>
            </a:lvl1pPr>
            <a:lvl2pPr marL="521271" indent="0">
              <a:buNone/>
              <a:defRPr sz="3200"/>
            </a:lvl2pPr>
            <a:lvl3pPr marL="1042539" indent="0">
              <a:buNone/>
              <a:defRPr sz="2700"/>
            </a:lvl3pPr>
            <a:lvl4pPr marL="1563810" indent="0">
              <a:buNone/>
              <a:defRPr sz="2300"/>
            </a:lvl4pPr>
            <a:lvl5pPr marL="2085077" indent="0">
              <a:buNone/>
              <a:defRPr sz="2300"/>
            </a:lvl5pPr>
            <a:lvl6pPr marL="2606351" indent="0">
              <a:buNone/>
              <a:defRPr sz="2300"/>
            </a:lvl6pPr>
            <a:lvl7pPr marL="3127621" indent="0">
              <a:buNone/>
              <a:defRPr sz="2300"/>
            </a:lvl7pPr>
            <a:lvl8pPr marL="3648889" indent="0">
              <a:buNone/>
              <a:defRPr sz="2300"/>
            </a:lvl8pPr>
            <a:lvl9pPr marL="4170159" indent="0">
              <a:buNone/>
              <a:defRPr sz="2300"/>
            </a:lvl9pPr>
          </a:lstStyle>
          <a:p>
            <a:pPr lvl="0"/>
            <a:endParaRPr lang="en-US" noProof="0"/>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271" indent="0">
              <a:buNone/>
              <a:defRPr sz="1400"/>
            </a:lvl2pPr>
            <a:lvl3pPr marL="1042539" indent="0">
              <a:buNone/>
              <a:defRPr sz="1100"/>
            </a:lvl3pPr>
            <a:lvl4pPr marL="1563810" indent="0">
              <a:buNone/>
              <a:defRPr sz="1000"/>
            </a:lvl4pPr>
            <a:lvl5pPr marL="2085077" indent="0">
              <a:buNone/>
              <a:defRPr sz="1000"/>
            </a:lvl5pPr>
            <a:lvl6pPr marL="2606351" indent="0">
              <a:buNone/>
              <a:defRPr sz="1000"/>
            </a:lvl6pPr>
            <a:lvl7pPr marL="3127621" indent="0">
              <a:buNone/>
              <a:defRPr sz="1000"/>
            </a:lvl7pPr>
            <a:lvl8pPr marL="3648889" indent="0">
              <a:buNone/>
              <a:defRPr sz="1000"/>
            </a:lvl8pPr>
            <a:lvl9pPr marL="4170159"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4483FCAC-EBE0-4409-9C99-5085CAA3EEB3}"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5A022E83-FEAD-4BA1-B035-D39C2CB67504}"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2109449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5ED8ECE2-5BC6-4EE2-83E0-7225EF346ED0}"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854EBCD6-95F5-4714-9791-AD0EC0F1AC23}"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1540118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75" y="334389"/>
            <a:ext cx="2809479" cy="711643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25372" y="334389"/>
            <a:ext cx="8255859" cy="711643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C0CE1B30-2222-44AA-8FC4-77868718DF2F}"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C94D8293-B9C3-41E1-A400-F542083D97BC}"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8164984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405"/>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302" y="4285615"/>
            <a:ext cx="7482047" cy="1932728"/>
          </a:xfrm>
        </p:spPr>
        <p:txBody>
          <a:bodyPr/>
          <a:lstStyle>
            <a:lvl1pPr marL="0" indent="0" algn="ctr">
              <a:buNone/>
              <a:defRPr>
                <a:solidFill>
                  <a:schemeClr val="tx1">
                    <a:tint val="75000"/>
                  </a:schemeClr>
                </a:solidFill>
              </a:defRPr>
            </a:lvl1pPr>
            <a:lvl2pPr marL="521179" indent="0" algn="ctr">
              <a:buNone/>
              <a:defRPr>
                <a:solidFill>
                  <a:schemeClr val="tx1">
                    <a:tint val="75000"/>
                  </a:schemeClr>
                </a:solidFill>
              </a:defRPr>
            </a:lvl2pPr>
            <a:lvl3pPr marL="1042357" indent="0" algn="ctr">
              <a:buNone/>
              <a:defRPr>
                <a:solidFill>
                  <a:schemeClr val="tx1">
                    <a:tint val="75000"/>
                  </a:schemeClr>
                </a:solidFill>
              </a:defRPr>
            </a:lvl3pPr>
            <a:lvl4pPr marL="1563537" indent="0" algn="ctr">
              <a:buNone/>
              <a:defRPr>
                <a:solidFill>
                  <a:schemeClr val="tx1">
                    <a:tint val="75000"/>
                  </a:schemeClr>
                </a:solidFill>
              </a:defRPr>
            </a:lvl4pPr>
            <a:lvl5pPr marL="2084711" indent="0" algn="ctr">
              <a:buNone/>
              <a:defRPr>
                <a:solidFill>
                  <a:schemeClr val="tx1">
                    <a:tint val="75000"/>
                  </a:schemeClr>
                </a:solidFill>
              </a:defRPr>
            </a:lvl5pPr>
            <a:lvl6pPr marL="2605897" indent="0" algn="ctr">
              <a:buNone/>
              <a:defRPr>
                <a:solidFill>
                  <a:schemeClr val="tx1">
                    <a:tint val="75000"/>
                  </a:schemeClr>
                </a:solidFill>
              </a:defRPr>
            </a:lvl6pPr>
            <a:lvl7pPr marL="3127076" indent="0" algn="ctr">
              <a:buNone/>
              <a:defRPr>
                <a:solidFill>
                  <a:schemeClr val="tx1">
                    <a:tint val="75000"/>
                  </a:schemeClr>
                </a:solidFill>
              </a:defRPr>
            </a:lvl7pPr>
            <a:lvl8pPr marL="3648253" indent="0" algn="ctr">
              <a:buNone/>
              <a:defRPr>
                <a:solidFill>
                  <a:schemeClr val="tx1">
                    <a:tint val="75000"/>
                  </a:schemeClr>
                </a:solidFill>
              </a:defRPr>
            </a:lvl8pPr>
            <a:lvl9pPr marL="4169431"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defTabSz="520533">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E5A0CF03-CE22-4822-83C5-9667E650B7E5}"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520533">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345BC8A9-97C6-46BB-ADAF-96549F0CA385}"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89591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13"/>
            <a:ext cx="3516489" cy="1281483"/>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4178960" y="301126"/>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6" y="1582598"/>
            <a:ext cx="3516489" cy="5173200"/>
          </a:xfrm>
        </p:spPr>
        <p:txBody>
          <a:bodyPr/>
          <a:lstStyle>
            <a:lvl1pPr marL="0" indent="0">
              <a:buNone/>
              <a:defRPr sz="1600"/>
            </a:lvl1pPr>
            <a:lvl2pPr marL="521271" indent="0">
              <a:buNone/>
              <a:defRPr sz="1400"/>
            </a:lvl2pPr>
            <a:lvl3pPr marL="1042539" indent="0">
              <a:buNone/>
              <a:defRPr sz="1100"/>
            </a:lvl3pPr>
            <a:lvl4pPr marL="1563810" indent="0">
              <a:buNone/>
              <a:defRPr sz="1000"/>
            </a:lvl4pPr>
            <a:lvl5pPr marL="2085077" indent="0">
              <a:buNone/>
              <a:defRPr sz="1000"/>
            </a:lvl5pPr>
            <a:lvl6pPr marL="2606351" indent="0">
              <a:buNone/>
              <a:defRPr sz="1000"/>
            </a:lvl6pPr>
            <a:lvl7pPr marL="3127621" indent="0">
              <a:buNone/>
              <a:defRPr sz="1000"/>
            </a:lvl7pPr>
            <a:lvl8pPr marL="3648889" indent="0">
              <a:buNone/>
              <a:defRPr sz="1000"/>
            </a:lvl8pPr>
            <a:lvl9pPr marL="4170159"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282CFD-D42F-4BB3-B95B-128A80005E2F}" type="datetime1">
              <a:rPr lang="en-US"/>
              <a:pPr>
                <a:defRPr/>
              </a:pPr>
              <a:t>9/15/2016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FBE9B3-7249-4B86-9D47-444D94E62BB5}" type="slidenum">
              <a:rPr lang="en-US"/>
              <a:pPr>
                <a:defRPr/>
              </a:pPr>
              <a:t>‹#›</a:t>
            </a:fld>
            <a:endParaRPr lang="en-US"/>
          </a:p>
        </p:txBody>
      </p:sp>
    </p:spTree>
    <p:extLst>
      <p:ext uri="{BB962C8B-B14F-4D97-AF65-F5344CB8AC3E}">
        <p14:creationId xmlns:p14="http://schemas.microsoft.com/office/powerpoint/2010/main" xmlns="" val="3411093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520533">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5B67645C-E4D5-4C63-A478-2167708B278E}"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520533">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68E45CC2-CD89-414F-87A6-E65EDBB9DBD3}"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0309475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478"/>
            <a:ext cx="9085342" cy="1654373"/>
          </a:xfrm>
        </p:spPr>
        <p:txBody>
          <a:bodyPr anchor="b"/>
          <a:lstStyle>
            <a:lvl1pPr marL="0" indent="0">
              <a:buNone/>
              <a:defRPr sz="2300">
                <a:solidFill>
                  <a:schemeClr val="tx1">
                    <a:tint val="75000"/>
                  </a:schemeClr>
                </a:solidFill>
              </a:defRPr>
            </a:lvl1pPr>
            <a:lvl2pPr marL="521179" indent="0">
              <a:buNone/>
              <a:defRPr sz="2100">
                <a:solidFill>
                  <a:schemeClr val="tx1">
                    <a:tint val="75000"/>
                  </a:schemeClr>
                </a:solidFill>
              </a:defRPr>
            </a:lvl2pPr>
            <a:lvl3pPr marL="1042357" indent="0">
              <a:buNone/>
              <a:defRPr sz="1900">
                <a:solidFill>
                  <a:schemeClr val="tx1">
                    <a:tint val="75000"/>
                  </a:schemeClr>
                </a:solidFill>
              </a:defRPr>
            </a:lvl3pPr>
            <a:lvl4pPr marL="1563537" indent="0">
              <a:buNone/>
              <a:defRPr sz="1600">
                <a:solidFill>
                  <a:schemeClr val="tx1">
                    <a:tint val="75000"/>
                  </a:schemeClr>
                </a:solidFill>
              </a:defRPr>
            </a:lvl4pPr>
            <a:lvl5pPr marL="2084711" indent="0">
              <a:buNone/>
              <a:defRPr sz="1600">
                <a:solidFill>
                  <a:schemeClr val="tx1">
                    <a:tint val="75000"/>
                  </a:schemeClr>
                </a:solidFill>
              </a:defRPr>
            </a:lvl5pPr>
            <a:lvl6pPr marL="2605897" indent="0">
              <a:buNone/>
              <a:defRPr sz="1600">
                <a:solidFill>
                  <a:schemeClr val="tx1">
                    <a:tint val="75000"/>
                  </a:schemeClr>
                </a:solidFill>
              </a:defRPr>
            </a:lvl6pPr>
            <a:lvl7pPr marL="3127076" indent="0">
              <a:buNone/>
              <a:defRPr sz="1600">
                <a:solidFill>
                  <a:schemeClr val="tx1">
                    <a:tint val="75000"/>
                  </a:schemeClr>
                </a:solidFill>
              </a:defRPr>
            </a:lvl7pPr>
            <a:lvl8pPr marL="3648253" indent="0">
              <a:buNone/>
              <a:defRPr sz="1600">
                <a:solidFill>
                  <a:schemeClr val="tx1">
                    <a:tint val="75000"/>
                  </a:schemeClr>
                </a:solidFill>
              </a:defRPr>
            </a:lvl8pPr>
            <a:lvl9pPr marL="4169431"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defTabSz="520533">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0B996E88-08D0-4822-9A72-53BF84720CF9}"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520533">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CF51B7EC-0EC0-42D6-A1A2-92CF4B876D77}"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41785090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25379"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335263"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defTabSz="520533">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817868A7-C169-4E25-9CDD-4F4BAC922BD3}"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defTabSz="520533">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F4682181-800D-4CD5-8899-7885D8B0F269}"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19582785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3" y="1692892"/>
            <a:ext cx="4722671" cy="705515"/>
          </a:xfrm>
        </p:spPr>
        <p:txBody>
          <a:bodyPr anchor="b"/>
          <a:lstStyle>
            <a:lvl1pPr marL="0" indent="0">
              <a:buNone/>
              <a:defRPr sz="2700" b="1"/>
            </a:lvl1pPr>
            <a:lvl2pPr marL="521179" indent="0">
              <a:buNone/>
              <a:defRPr sz="2300" b="1"/>
            </a:lvl2pPr>
            <a:lvl3pPr marL="1042357" indent="0">
              <a:buNone/>
              <a:defRPr sz="2100" b="1"/>
            </a:lvl3pPr>
            <a:lvl4pPr marL="1563537" indent="0">
              <a:buNone/>
              <a:defRPr sz="1900" b="1"/>
            </a:lvl4pPr>
            <a:lvl5pPr marL="2084711" indent="0">
              <a:buNone/>
              <a:defRPr sz="1900" b="1"/>
            </a:lvl5pPr>
            <a:lvl6pPr marL="2605897" indent="0">
              <a:buNone/>
              <a:defRPr sz="1900" b="1"/>
            </a:lvl6pPr>
            <a:lvl7pPr marL="3127076" indent="0">
              <a:buNone/>
              <a:defRPr sz="1900" b="1"/>
            </a:lvl7pPr>
            <a:lvl8pPr marL="3648253" indent="0">
              <a:buNone/>
              <a:defRPr sz="1900" b="1"/>
            </a:lvl8pPr>
            <a:lvl9pPr marL="4169431" indent="0">
              <a:buNone/>
              <a:defRPr sz="1900" b="1"/>
            </a:lvl9pPr>
          </a:lstStyle>
          <a:p>
            <a:pPr lvl="0"/>
            <a:r>
              <a:rPr lang="en-GB" smtClean="0"/>
              <a:t>Click to edit Master text styles</a:t>
            </a:r>
          </a:p>
        </p:txBody>
      </p:sp>
      <p:sp>
        <p:nvSpPr>
          <p:cNvPr id="4" name="Content Placeholder 3"/>
          <p:cNvSpPr>
            <a:spLocks noGrp="1"/>
          </p:cNvSpPr>
          <p:nvPr>
            <p:ph sz="half" idx="2"/>
          </p:nvPr>
        </p:nvSpPr>
        <p:spPr>
          <a:xfrm>
            <a:off x="534433" y="2398408"/>
            <a:ext cx="4722671" cy="435739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5" y="1692892"/>
            <a:ext cx="4724526" cy="705515"/>
          </a:xfrm>
        </p:spPr>
        <p:txBody>
          <a:bodyPr anchor="b"/>
          <a:lstStyle>
            <a:lvl1pPr marL="0" indent="0">
              <a:buNone/>
              <a:defRPr sz="2700" b="1"/>
            </a:lvl1pPr>
            <a:lvl2pPr marL="521179" indent="0">
              <a:buNone/>
              <a:defRPr sz="2300" b="1"/>
            </a:lvl2pPr>
            <a:lvl3pPr marL="1042357" indent="0">
              <a:buNone/>
              <a:defRPr sz="2100" b="1"/>
            </a:lvl3pPr>
            <a:lvl4pPr marL="1563537" indent="0">
              <a:buNone/>
              <a:defRPr sz="1900" b="1"/>
            </a:lvl4pPr>
            <a:lvl5pPr marL="2084711" indent="0">
              <a:buNone/>
              <a:defRPr sz="1900" b="1"/>
            </a:lvl5pPr>
            <a:lvl6pPr marL="2605897" indent="0">
              <a:buNone/>
              <a:defRPr sz="1900" b="1"/>
            </a:lvl6pPr>
            <a:lvl7pPr marL="3127076" indent="0">
              <a:buNone/>
              <a:defRPr sz="1900" b="1"/>
            </a:lvl7pPr>
            <a:lvl8pPr marL="3648253" indent="0">
              <a:buNone/>
              <a:defRPr sz="1900" b="1"/>
            </a:lvl8pPr>
            <a:lvl9pPr marL="4169431" indent="0">
              <a:buNone/>
              <a:defRPr sz="1900" b="1"/>
            </a:lvl9pPr>
          </a:lstStyle>
          <a:p>
            <a:pPr lvl="0"/>
            <a:r>
              <a:rPr lang="en-GB" smtClean="0"/>
              <a:t>Click to edit Master text styles</a:t>
            </a:r>
          </a:p>
        </p:txBody>
      </p:sp>
      <p:sp>
        <p:nvSpPr>
          <p:cNvPr id="6" name="Content Placeholder 5"/>
          <p:cNvSpPr>
            <a:spLocks noGrp="1"/>
          </p:cNvSpPr>
          <p:nvPr>
            <p:ph sz="quarter" idx="4"/>
          </p:nvPr>
        </p:nvSpPr>
        <p:spPr>
          <a:xfrm>
            <a:off x="5429685" y="2398408"/>
            <a:ext cx="4724526" cy="435739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defTabSz="520533">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67FC3760-8F4D-43FC-8B11-7768D0121BC3}"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8" name="Footer Placeholder 4"/>
          <p:cNvSpPr>
            <a:spLocks noGrp="1"/>
          </p:cNvSpPr>
          <p:nvPr>
            <p:ph type="ftr" sz="quarter" idx="11"/>
          </p:nvPr>
        </p:nvSpPr>
        <p:spPr/>
        <p:txBody>
          <a:bodyPr/>
          <a:lstStyle>
            <a:lvl1pPr defTabSz="520533">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A2E466FF-5BC6-40AF-AAC5-4B13E6BE9D0D}"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0602821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defTabSz="520533">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D2CEF02E-4822-4570-A9DA-CF02A31221D0}"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4" name="Footer Placeholder 4"/>
          <p:cNvSpPr>
            <a:spLocks noGrp="1"/>
          </p:cNvSpPr>
          <p:nvPr>
            <p:ph type="ftr" sz="quarter" idx="11"/>
          </p:nvPr>
        </p:nvSpPr>
        <p:spPr/>
        <p:txBody>
          <a:bodyPr/>
          <a:lstStyle>
            <a:lvl1pPr defTabSz="520533">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E5DF626D-9380-4861-B032-3ABBC7F0F257}"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10887853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520533">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1E2ECABC-533C-43A9-B5F9-9A28F648BA2F}"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3" name="Footer Placeholder 4"/>
          <p:cNvSpPr>
            <a:spLocks noGrp="1"/>
          </p:cNvSpPr>
          <p:nvPr>
            <p:ph type="ftr" sz="quarter" idx="11"/>
          </p:nvPr>
        </p:nvSpPr>
        <p:spPr/>
        <p:txBody>
          <a:bodyPr/>
          <a:lstStyle>
            <a:lvl1pPr defTabSz="520533">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9129BA9E-CA46-4EF9-BD7A-69E1E12BB74C}"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4625230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13"/>
            <a:ext cx="3516489" cy="1281483"/>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4178960" y="301133"/>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6" y="1582598"/>
            <a:ext cx="3516489" cy="5173200"/>
          </a:xfrm>
        </p:spPr>
        <p:txBody>
          <a:bodyPr/>
          <a:lstStyle>
            <a:lvl1pPr marL="0" indent="0">
              <a:buNone/>
              <a:defRPr sz="1600"/>
            </a:lvl1pPr>
            <a:lvl2pPr marL="521179" indent="0">
              <a:buNone/>
              <a:defRPr sz="1400"/>
            </a:lvl2pPr>
            <a:lvl3pPr marL="1042357" indent="0">
              <a:buNone/>
              <a:defRPr sz="1100"/>
            </a:lvl3pPr>
            <a:lvl4pPr marL="1563537" indent="0">
              <a:buNone/>
              <a:defRPr sz="1000"/>
            </a:lvl4pPr>
            <a:lvl5pPr marL="2084711" indent="0">
              <a:buNone/>
              <a:defRPr sz="1000"/>
            </a:lvl5pPr>
            <a:lvl6pPr marL="2605897" indent="0">
              <a:buNone/>
              <a:defRPr sz="1000"/>
            </a:lvl6pPr>
            <a:lvl7pPr marL="3127076" indent="0">
              <a:buNone/>
              <a:defRPr sz="1000"/>
            </a:lvl7pPr>
            <a:lvl8pPr marL="3648253" indent="0">
              <a:buNone/>
              <a:defRPr sz="1000"/>
            </a:lvl8pPr>
            <a:lvl9pPr marL="4169431"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defTabSz="520533">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6C9FED51-53DC-48E4-8EA7-368D3F7E465E}"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defTabSz="520533">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106D50F7-E8B5-4FD2-A39C-A2912959309A}"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0957609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rtlCol="0">
            <a:normAutofit/>
          </a:bodyPr>
          <a:lstStyle>
            <a:lvl1pPr marL="0" indent="0">
              <a:buNone/>
              <a:defRPr sz="3600"/>
            </a:lvl1pPr>
            <a:lvl2pPr marL="521179" indent="0">
              <a:buNone/>
              <a:defRPr sz="3200"/>
            </a:lvl2pPr>
            <a:lvl3pPr marL="1042357" indent="0">
              <a:buNone/>
              <a:defRPr sz="2700"/>
            </a:lvl3pPr>
            <a:lvl4pPr marL="1563537" indent="0">
              <a:buNone/>
              <a:defRPr sz="2300"/>
            </a:lvl4pPr>
            <a:lvl5pPr marL="2084711" indent="0">
              <a:buNone/>
              <a:defRPr sz="2300"/>
            </a:lvl5pPr>
            <a:lvl6pPr marL="2605897" indent="0">
              <a:buNone/>
              <a:defRPr sz="2300"/>
            </a:lvl6pPr>
            <a:lvl7pPr marL="3127076" indent="0">
              <a:buNone/>
              <a:defRPr sz="2300"/>
            </a:lvl7pPr>
            <a:lvl8pPr marL="3648253" indent="0">
              <a:buNone/>
              <a:defRPr sz="2300"/>
            </a:lvl8pPr>
            <a:lvl9pPr marL="4169431" indent="0">
              <a:buNone/>
              <a:defRPr sz="2300"/>
            </a:lvl9pPr>
          </a:lstStyle>
          <a:p>
            <a:pPr lvl="0"/>
            <a:endParaRPr lang="en-US" noProof="0"/>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179" indent="0">
              <a:buNone/>
              <a:defRPr sz="1400"/>
            </a:lvl2pPr>
            <a:lvl3pPr marL="1042357" indent="0">
              <a:buNone/>
              <a:defRPr sz="1100"/>
            </a:lvl3pPr>
            <a:lvl4pPr marL="1563537" indent="0">
              <a:buNone/>
              <a:defRPr sz="1000"/>
            </a:lvl4pPr>
            <a:lvl5pPr marL="2084711" indent="0">
              <a:buNone/>
              <a:defRPr sz="1000"/>
            </a:lvl5pPr>
            <a:lvl6pPr marL="2605897" indent="0">
              <a:buNone/>
              <a:defRPr sz="1000"/>
            </a:lvl6pPr>
            <a:lvl7pPr marL="3127076" indent="0">
              <a:buNone/>
              <a:defRPr sz="1000"/>
            </a:lvl7pPr>
            <a:lvl8pPr marL="3648253" indent="0">
              <a:buNone/>
              <a:defRPr sz="1000"/>
            </a:lvl8pPr>
            <a:lvl9pPr marL="4169431"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defTabSz="520533">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0A3EA808-2DDC-4C1A-A8F2-C9FFEFBEB5C6}"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defTabSz="520533">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196C54E7-E8FE-4717-BA6A-EF1BAED0AB5F}"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7702413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520533">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4C0E1593-EF35-4470-A7C1-4DA981A36096}"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520533">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C34704EC-CA07-43AB-87E6-0D3CFC2D44E8}"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10180517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81" y="334396"/>
            <a:ext cx="2809479" cy="711643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25379" y="334396"/>
            <a:ext cx="8255859" cy="711643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520533">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6B4CD4B1-052E-45F8-AC2E-0DD0BE6BBD54}"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520533">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5242F449-779A-4C41-8DB0-CB187B406177}"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66685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rtlCol="0">
            <a:normAutofit/>
          </a:bodyPr>
          <a:lstStyle>
            <a:lvl1pPr marL="0" indent="0">
              <a:buNone/>
              <a:defRPr sz="3600"/>
            </a:lvl1pPr>
            <a:lvl2pPr marL="521271" indent="0">
              <a:buNone/>
              <a:defRPr sz="3200"/>
            </a:lvl2pPr>
            <a:lvl3pPr marL="1042539" indent="0">
              <a:buNone/>
              <a:defRPr sz="2700"/>
            </a:lvl3pPr>
            <a:lvl4pPr marL="1563810" indent="0">
              <a:buNone/>
              <a:defRPr sz="2300"/>
            </a:lvl4pPr>
            <a:lvl5pPr marL="2085077" indent="0">
              <a:buNone/>
              <a:defRPr sz="2300"/>
            </a:lvl5pPr>
            <a:lvl6pPr marL="2606351" indent="0">
              <a:buNone/>
              <a:defRPr sz="2300"/>
            </a:lvl6pPr>
            <a:lvl7pPr marL="3127621" indent="0">
              <a:buNone/>
              <a:defRPr sz="2300"/>
            </a:lvl7pPr>
            <a:lvl8pPr marL="3648889" indent="0">
              <a:buNone/>
              <a:defRPr sz="2300"/>
            </a:lvl8pPr>
            <a:lvl9pPr marL="4170159" indent="0">
              <a:buNone/>
              <a:defRPr sz="2300"/>
            </a:lvl9pPr>
          </a:lstStyle>
          <a:p>
            <a:pPr lvl="0"/>
            <a:endParaRPr lang="en-US" noProof="0" dirty="0"/>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271" indent="0">
              <a:buNone/>
              <a:defRPr sz="1400"/>
            </a:lvl2pPr>
            <a:lvl3pPr marL="1042539" indent="0">
              <a:buNone/>
              <a:defRPr sz="1100"/>
            </a:lvl3pPr>
            <a:lvl4pPr marL="1563810" indent="0">
              <a:buNone/>
              <a:defRPr sz="1000"/>
            </a:lvl4pPr>
            <a:lvl5pPr marL="2085077" indent="0">
              <a:buNone/>
              <a:defRPr sz="1000"/>
            </a:lvl5pPr>
            <a:lvl6pPr marL="2606351" indent="0">
              <a:buNone/>
              <a:defRPr sz="1000"/>
            </a:lvl6pPr>
            <a:lvl7pPr marL="3127621" indent="0">
              <a:buNone/>
              <a:defRPr sz="1000"/>
            </a:lvl7pPr>
            <a:lvl8pPr marL="3648889" indent="0">
              <a:buNone/>
              <a:defRPr sz="1000"/>
            </a:lvl8pPr>
            <a:lvl9pPr marL="4170159"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BFB760-CA57-49BB-AA50-12500B7F077B}" type="datetime1">
              <a:rPr lang="en-US"/>
              <a:pPr>
                <a:defRPr/>
              </a:pPr>
              <a:t>9/15/2016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E880EA-D9AD-4BC7-AE83-EE98A2B44C5E}" type="slidenum">
              <a:rPr lang="en-US"/>
              <a:pPr>
                <a:defRPr/>
              </a:pPr>
              <a:t>‹#›</a:t>
            </a:fld>
            <a:endParaRPr lang="en-US"/>
          </a:p>
        </p:txBody>
      </p:sp>
    </p:spTree>
    <p:extLst>
      <p:ext uri="{BB962C8B-B14F-4D97-AF65-F5344CB8AC3E}">
        <p14:creationId xmlns:p14="http://schemas.microsoft.com/office/powerpoint/2010/main" xmlns="" val="34190879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96"/>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302" y="4285615"/>
            <a:ext cx="7482047" cy="1932728"/>
          </a:xfrm>
        </p:spPr>
        <p:txBody>
          <a:bodyPr/>
          <a:lstStyle>
            <a:lvl1pPr marL="0" indent="0" algn="ctr">
              <a:buNone/>
              <a:defRPr>
                <a:solidFill>
                  <a:schemeClr val="tx1">
                    <a:tint val="75000"/>
                  </a:schemeClr>
                </a:solidFill>
              </a:defRPr>
            </a:lvl1pPr>
            <a:lvl2pPr marL="521301" indent="0" algn="ctr">
              <a:buNone/>
              <a:defRPr>
                <a:solidFill>
                  <a:schemeClr val="tx1">
                    <a:tint val="75000"/>
                  </a:schemeClr>
                </a:solidFill>
              </a:defRPr>
            </a:lvl2pPr>
            <a:lvl3pPr marL="1042599" indent="0" algn="ctr">
              <a:buNone/>
              <a:defRPr>
                <a:solidFill>
                  <a:schemeClr val="tx1">
                    <a:tint val="75000"/>
                  </a:schemeClr>
                </a:solidFill>
              </a:defRPr>
            </a:lvl3pPr>
            <a:lvl4pPr marL="1563901" indent="0" algn="ctr">
              <a:buNone/>
              <a:defRPr>
                <a:solidFill>
                  <a:schemeClr val="tx1">
                    <a:tint val="75000"/>
                  </a:schemeClr>
                </a:solidFill>
              </a:defRPr>
            </a:lvl4pPr>
            <a:lvl5pPr marL="2085199" indent="0" algn="ctr">
              <a:buNone/>
              <a:defRPr>
                <a:solidFill>
                  <a:schemeClr val="tx1">
                    <a:tint val="75000"/>
                  </a:schemeClr>
                </a:solidFill>
              </a:defRPr>
            </a:lvl5pPr>
            <a:lvl6pPr marL="2606503" indent="0" algn="ctr">
              <a:buNone/>
              <a:defRPr>
                <a:solidFill>
                  <a:schemeClr val="tx1">
                    <a:tint val="75000"/>
                  </a:schemeClr>
                </a:solidFill>
              </a:defRPr>
            </a:lvl6pPr>
            <a:lvl7pPr marL="3127802" indent="0" algn="ctr">
              <a:buNone/>
              <a:defRPr>
                <a:solidFill>
                  <a:schemeClr val="tx1">
                    <a:tint val="75000"/>
                  </a:schemeClr>
                </a:solidFill>
              </a:defRPr>
            </a:lvl7pPr>
            <a:lvl8pPr marL="3649101" indent="0" algn="ctr">
              <a:buNone/>
              <a:defRPr>
                <a:solidFill>
                  <a:schemeClr val="tx1">
                    <a:tint val="75000"/>
                  </a:schemeClr>
                </a:solidFill>
              </a:defRPr>
            </a:lvl8pPr>
            <a:lvl9pPr marL="4170401"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defTabSz="520533">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675E882F-63A4-471B-9F5E-0D52F975B915}"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520533">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EC689D59-D4B9-4F09-AEDA-371745B290E1}"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1623230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520533">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098A21F7-A981-4775-B619-099155C79434}"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520533">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C12AE821-D291-4F65-AD29-7C46187A2735}"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8474716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469"/>
            <a:ext cx="9085342" cy="1654373"/>
          </a:xfrm>
        </p:spPr>
        <p:txBody>
          <a:bodyPr anchor="b"/>
          <a:lstStyle>
            <a:lvl1pPr marL="0" indent="0">
              <a:buNone/>
              <a:defRPr sz="2300">
                <a:solidFill>
                  <a:schemeClr val="tx1">
                    <a:tint val="75000"/>
                  </a:schemeClr>
                </a:solidFill>
              </a:defRPr>
            </a:lvl1pPr>
            <a:lvl2pPr marL="521301" indent="0">
              <a:buNone/>
              <a:defRPr sz="2100">
                <a:solidFill>
                  <a:schemeClr val="tx1">
                    <a:tint val="75000"/>
                  </a:schemeClr>
                </a:solidFill>
              </a:defRPr>
            </a:lvl2pPr>
            <a:lvl3pPr marL="1042599" indent="0">
              <a:buNone/>
              <a:defRPr sz="1900">
                <a:solidFill>
                  <a:schemeClr val="tx1">
                    <a:tint val="75000"/>
                  </a:schemeClr>
                </a:solidFill>
              </a:defRPr>
            </a:lvl3pPr>
            <a:lvl4pPr marL="1563901" indent="0">
              <a:buNone/>
              <a:defRPr sz="1600">
                <a:solidFill>
                  <a:schemeClr val="tx1">
                    <a:tint val="75000"/>
                  </a:schemeClr>
                </a:solidFill>
              </a:defRPr>
            </a:lvl4pPr>
            <a:lvl5pPr marL="2085199" indent="0">
              <a:buNone/>
              <a:defRPr sz="1600">
                <a:solidFill>
                  <a:schemeClr val="tx1">
                    <a:tint val="75000"/>
                  </a:schemeClr>
                </a:solidFill>
              </a:defRPr>
            </a:lvl5pPr>
            <a:lvl6pPr marL="2606503" indent="0">
              <a:buNone/>
              <a:defRPr sz="1600">
                <a:solidFill>
                  <a:schemeClr val="tx1">
                    <a:tint val="75000"/>
                  </a:schemeClr>
                </a:solidFill>
              </a:defRPr>
            </a:lvl6pPr>
            <a:lvl7pPr marL="3127802" indent="0">
              <a:buNone/>
              <a:defRPr sz="1600">
                <a:solidFill>
                  <a:schemeClr val="tx1">
                    <a:tint val="75000"/>
                  </a:schemeClr>
                </a:solidFill>
              </a:defRPr>
            </a:lvl7pPr>
            <a:lvl8pPr marL="3649101" indent="0">
              <a:buNone/>
              <a:defRPr sz="1600">
                <a:solidFill>
                  <a:schemeClr val="tx1">
                    <a:tint val="75000"/>
                  </a:schemeClr>
                </a:solidFill>
              </a:defRPr>
            </a:lvl8pPr>
            <a:lvl9pPr marL="4170401"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defTabSz="520533">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A01BEE03-7092-43F3-A26E-162A6E6D50DA}"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520533">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630381AD-0B0C-4CBE-B128-A6A9E52B65AE}"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42510349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25370"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335254"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defTabSz="520533">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82CDE34E-FE45-44B1-A8AF-E28F21A97F44}"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defTabSz="520533">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6AE2DE05-A0D1-4CAF-96D2-2D32FE124C12}"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1042581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3" y="1692892"/>
            <a:ext cx="4722671" cy="705515"/>
          </a:xfrm>
        </p:spPr>
        <p:txBody>
          <a:bodyPr anchor="b"/>
          <a:lstStyle>
            <a:lvl1pPr marL="0" indent="0">
              <a:buNone/>
              <a:defRPr sz="2700" b="1"/>
            </a:lvl1pPr>
            <a:lvl2pPr marL="521301" indent="0">
              <a:buNone/>
              <a:defRPr sz="2300" b="1"/>
            </a:lvl2pPr>
            <a:lvl3pPr marL="1042599" indent="0">
              <a:buNone/>
              <a:defRPr sz="2100" b="1"/>
            </a:lvl3pPr>
            <a:lvl4pPr marL="1563901" indent="0">
              <a:buNone/>
              <a:defRPr sz="1900" b="1"/>
            </a:lvl4pPr>
            <a:lvl5pPr marL="2085199" indent="0">
              <a:buNone/>
              <a:defRPr sz="1900" b="1"/>
            </a:lvl5pPr>
            <a:lvl6pPr marL="2606503" indent="0">
              <a:buNone/>
              <a:defRPr sz="1900" b="1"/>
            </a:lvl6pPr>
            <a:lvl7pPr marL="3127802" indent="0">
              <a:buNone/>
              <a:defRPr sz="1900" b="1"/>
            </a:lvl7pPr>
            <a:lvl8pPr marL="3649101" indent="0">
              <a:buNone/>
              <a:defRPr sz="1900" b="1"/>
            </a:lvl8pPr>
            <a:lvl9pPr marL="4170401" indent="0">
              <a:buNone/>
              <a:defRPr sz="1900" b="1"/>
            </a:lvl9pPr>
          </a:lstStyle>
          <a:p>
            <a:pPr lvl="0"/>
            <a:r>
              <a:rPr lang="en-GB" smtClean="0"/>
              <a:t>Click to edit Master text styles</a:t>
            </a:r>
          </a:p>
        </p:txBody>
      </p:sp>
      <p:sp>
        <p:nvSpPr>
          <p:cNvPr id="4" name="Content Placeholder 3"/>
          <p:cNvSpPr>
            <a:spLocks noGrp="1"/>
          </p:cNvSpPr>
          <p:nvPr>
            <p:ph sz="half" idx="2"/>
          </p:nvPr>
        </p:nvSpPr>
        <p:spPr>
          <a:xfrm>
            <a:off x="534433" y="2398408"/>
            <a:ext cx="4722671" cy="435739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5" y="1692892"/>
            <a:ext cx="4724526" cy="705515"/>
          </a:xfrm>
        </p:spPr>
        <p:txBody>
          <a:bodyPr anchor="b"/>
          <a:lstStyle>
            <a:lvl1pPr marL="0" indent="0">
              <a:buNone/>
              <a:defRPr sz="2700" b="1"/>
            </a:lvl1pPr>
            <a:lvl2pPr marL="521301" indent="0">
              <a:buNone/>
              <a:defRPr sz="2300" b="1"/>
            </a:lvl2pPr>
            <a:lvl3pPr marL="1042599" indent="0">
              <a:buNone/>
              <a:defRPr sz="2100" b="1"/>
            </a:lvl3pPr>
            <a:lvl4pPr marL="1563901" indent="0">
              <a:buNone/>
              <a:defRPr sz="1900" b="1"/>
            </a:lvl4pPr>
            <a:lvl5pPr marL="2085199" indent="0">
              <a:buNone/>
              <a:defRPr sz="1900" b="1"/>
            </a:lvl5pPr>
            <a:lvl6pPr marL="2606503" indent="0">
              <a:buNone/>
              <a:defRPr sz="1900" b="1"/>
            </a:lvl6pPr>
            <a:lvl7pPr marL="3127802" indent="0">
              <a:buNone/>
              <a:defRPr sz="1900" b="1"/>
            </a:lvl7pPr>
            <a:lvl8pPr marL="3649101" indent="0">
              <a:buNone/>
              <a:defRPr sz="1900" b="1"/>
            </a:lvl8pPr>
            <a:lvl9pPr marL="4170401" indent="0">
              <a:buNone/>
              <a:defRPr sz="1900" b="1"/>
            </a:lvl9pPr>
          </a:lstStyle>
          <a:p>
            <a:pPr lvl="0"/>
            <a:r>
              <a:rPr lang="en-GB" smtClean="0"/>
              <a:t>Click to edit Master text styles</a:t>
            </a:r>
          </a:p>
        </p:txBody>
      </p:sp>
      <p:sp>
        <p:nvSpPr>
          <p:cNvPr id="6" name="Content Placeholder 5"/>
          <p:cNvSpPr>
            <a:spLocks noGrp="1"/>
          </p:cNvSpPr>
          <p:nvPr>
            <p:ph sz="quarter" idx="4"/>
          </p:nvPr>
        </p:nvSpPr>
        <p:spPr>
          <a:xfrm>
            <a:off x="5429685" y="2398408"/>
            <a:ext cx="4724526" cy="435739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defTabSz="520533">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3F0EF6E5-F158-49DA-9629-86D6FCE8BFC9}"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8" name="Footer Placeholder 4"/>
          <p:cNvSpPr>
            <a:spLocks noGrp="1"/>
          </p:cNvSpPr>
          <p:nvPr>
            <p:ph type="ftr" sz="quarter" idx="11"/>
          </p:nvPr>
        </p:nvSpPr>
        <p:spPr/>
        <p:txBody>
          <a:bodyPr/>
          <a:lstStyle>
            <a:lvl1pPr defTabSz="520533">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3BA10DA4-AA37-4582-96E9-D3D6AEC967BD}"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0913296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defTabSz="520533">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0DEDA887-35B0-4348-A525-3B8FCBA7A4FF}"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4" name="Footer Placeholder 4"/>
          <p:cNvSpPr>
            <a:spLocks noGrp="1"/>
          </p:cNvSpPr>
          <p:nvPr>
            <p:ph type="ftr" sz="quarter" idx="11"/>
          </p:nvPr>
        </p:nvSpPr>
        <p:spPr/>
        <p:txBody>
          <a:bodyPr/>
          <a:lstStyle>
            <a:lvl1pPr defTabSz="520533">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CF568BDB-EB49-45C5-9EBD-F04E79C68B89}"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4165795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520533">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082B7378-C246-49DB-B949-DE84E1FECAE8}"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3" name="Footer Placeholder 4"/>
          <p:cNvSpPr>
            <a:spLocks noGrp="1"/>
          </p:cNvSpPr>
          <p:nvPr>
            <p:ph type="ftr" sz="quarter" idx="11"/>
          </p:nvPr>
        </p:nvSpPr>
        <p:spPr/>
        <p:txBody>
          <a:bodyPr/>
          <a:lstStyle>
            <a:lvl1pPr defTabSz="520533">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965AC568-676D-4058-A3A1-AE44B58C2697}"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0028431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13"/>
            <a:ext cx="3516489" cy="1281483"/>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4178960" y="30112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6" y="1582598"/>
            <a:ext cx="3516489" cy="5173200"/>
          </a:xfrm>
        </p:spPr>
        <p:txBody>
          <a:bodyPr/>
          <a:lstStyle>
            <a:lvl1pPr marL="0" indent="0">
              <a:buNone/>
              <a:defRPr sz="1600"/>
            </a:lvl1pPr>
            <a:lvl2pPr marL="521301" indent="0">
              <a:buNone/>
              <a:defRPr sz="1400"/>
            </a:lvl2pPr>
            <a:lvl3pPr marL="1042599" indent="0">
              <a:buNone/>
              <a:defRPr sz="1100"/>
            </a:lvl3pPr>
            <a:lvl4pPr marL="1563901" indent="0">
              <a:buNone/>
              <a:defRPr sz="1000"/>
            </a:lvl4pPr>
            <a:lvl5pPr marL="2085199" indent="0">
              <a:buNone/>
              <a:defRPr sz="1000"/>
            </a:lvl5pPr>
            <a:lvl6pPr marL="2606503" indent="0">
              <a:buNone/>
              <a:defRPr sz="1000"/>
            </a:lvl6pPr>
            <a:lvl7pPr marL="3127802" indent="0">
              <a:buNone/>
              <a:defRPr sz="1000"/>
            </a:lvl7pPr>
            <a:lvl8pPr marL="3649101" indent="0">
              <a:buNone/>
              <a:defRPr sz="1000"/>
            </a:lvl8pPr>
            <a:lvl9pPr marL="4170401"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defTabSz="520533">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350ADE98-0833-45CC-8C03-4750587D5A82}"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defTabSz="520533">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4F22FC7A-A4D9-4ECA-A3C7-D2E22D31B4D3}"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41905300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rtlCol="0">
            <a:normAutofit/>
          </a:bodyPr>
          <a:lstStyle>
            <a:lvl1pPr marL="0" indent="0">
              <a:buNone/>
              <a:defRPr sz="3600"/>
            </a:lvl1pPr>
            <a:lvl2pPr marL="521301" indent="0">
              <a:buNone/>
              <a:defRPr sz="3200"/>
            </a:lvl2pPr>
            <a:lvl3pPr marL="1042599" indent="0">
              <a:buNone/>
              <a:defRPr sz="2700"/>
            </a:lvl3pPr>
            <a:lvl4pPr marL="1563901" indent="0">
              <a:buNone/>
              <a:defRPr sz="2300"/>
            </a:lvl4pPr>
            <a:lvl5pPr marL="2085199" indent="0">
              <a:buNone/>
              <a:defRPr sz="2300"/>
            </a:lvl5pPr>
            <a:lvl6pPr marL="2606503" indent="0">
              <a:buNone/>
              <a:defRPr sz="2300"/>
            </a:lvl6pPr>
            <a:lvl7pPr marL="3127802" indent="0">
              <a:buNone/>
              <a:defRPr sz="2300"/>
            </a:lvl7pPr>
            <a:lvl8pPr marL="3649101" indent="0">
              <a:buNone/>
              <a:defRPr sz="2300"/>
            </a:lvl8pPr>
            <a:lvl9pPr marL="4170401" indent="0">
              <a:buNone/>
              <a:defRPr sz="2300"/>
            </a:lvl9pPr>
          </a:lstStyle>
          <a:p>
            <a:pPr lvl="0"/>
            <a:endParaRPr lang="en-US" noProof="0"/>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301" indent="0">
              <a:buNone/>
              <a:defRPr sz="1400"/>
            </a:lvl2pPr>
            <a:lvl3pPr marL="1042599" indent="0">
              <a:buNone/>
              <a:defRPr sz="1100"/>
            </a:lvl3pPr>
            <a:lvl4pPr marL="1563901" indent="0">
              <a:buNone/>
              <a:defRPr sz="1000"/>
            </a:lvl4pPr>
            <a:lvl5pPr marL="2085199" indent="0">
              <a:buNone/>
              <a:defRPr sz="1000"/>
            </a:lvl5pPr>
            <a:lvl6pPr marL="2606503" indent="0">
              <a:buNone/>
              <a:defRPr sz="1000"/>
            </a:lvl6pPr>
            <a:lvl7pPr marL="3127802" indent="0">
              <a:buNone/>
              <a:defRPr sz="1000"/>
            </a:lvl7pPr>
            <a:lvl8pPr marL="3649101" indent="0">
              <a:buNone/>
              <a:defRPr sz="1000"/>
            </a:lvl8pPr>
            <a:lvl9pPr marL="4170401"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defTabSz="520533">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D6B435D5-E00F-4434-9423-157F3864BEE0}"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defTabSz="520533">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87AC21BF-FE12-4D96-8DBF-A3060E62643E}"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2778871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520533">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2863F569-229E-4091-B9CF-F1C859F51D45}"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defTabSz="520533">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544E6D50-E61C-4E7B-A206-DCCB77F7A5E9}"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916515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4254" tIns="52127" rIns="104254" bIns="52127"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534988" y="1765300"/>
            <a:ext cx="9618662" cy="499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4254" tIns="52127" rIns="104254" bIns="52127"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534988" y="7010400"/>
            <a:ext cx="2493962" cy="401638"/>
          </a:xfrm>
          <a:prstGeom prst="rect">
            <a:avLst/>
          </a:prstGeom>
        </p:spPr>
        <p:txBody>
          <a:bodyPr vert="horz" wrap="square" lIns="104254" tIns="52127" rIns="104254" bIns="52127" numCol="1" anchor="ctr" anchorCtr="0" compatLnSpc="1">
            <a:prstTxWarp prst="textNoShape">
              <a:avLst/>
            </a:prstTxWarp>
          </a:bodyPr>
          <a:lstStyle>
            <a:lvl1pPr defTabSz="520533" eaLnBrk="1" hangingPunct="1">
              <a:defRPr sz="1400">
                <a:solidFill>
                  <a:srgbClr val="898989"/>
                </a:solidFill>
                <a:latin typeface="Calibri" pitchFamily="34" charset="0"/>
                <a:ea typeface="ＭＳ Ｐゴシック" pitchFamily="34" charset="-128"/>
              </a:defRPr>
            </a:lvl1pPr>
          </a:lstStyle>
          <a:p>
            <a:pPr>
              <a:defRPr/>
            </a:pPr>
            <a:fld id="{7C47F7C4-25AA-4D95-AA20-BA72EC9AF24C}" type="datetime1">
              <a:rPr lang="en-US"/>
              <a:pPr>
                <a:defRPr/>
              </a:pPr>
              <a:t>9/15/2016</a:t>
            </a:fld>
            <a:endParaRPr lang="en-US" dirty="0"/>
          </a:p>
        </p:txBody>
      </p:sp>
      <p:sp>
        <p:nvSpPr>
          <p:cNvPr id="5" name="Footer Placeholder 4"/>
          <p:cNvSpPr>
            <a:spLocks noGrp="1"/>
          </p:cNvSpPr>
          <p:nvPr>
            <p:ph type="ftr" sz="quarter" idx="3"/>
          </p:nvPr>
        </p:nvSpPr>
        <p:spPr>
          <a:xfrm>
            <a:off x="3651250" y="7010400"/>
            <a:ext cx="3386138" cy="401638"/>
          </a:xfrm>
          <a:prstGeom prst="rect">
            <a:avLst/>
          </a:prstGeom>
        </p:spPr>
        <p:txBody>
          <a:bodyPr vert="horz" wrap="square" lIns="104254" tIns="52127" rIns="104254" bIns="52127" numCol="1" anchor="ctr" anchorCtr="0" compatLnSpc="1">
            <a:prstTxWarp prst="textNoShape">
              <a:avLst/>
            </a:prstTxWarp>
          </a:bodyPr>
          <a:lstStyle>
            <a:lvl1pPr algn="ctr" defTabSz="520533" eaLnBrk="1" hangingPunct="1">
              <a:defRPr sz="1400">
                <a:solidFill>
                  <a:srgbClr val="898989"/>
                </a:solidFill>
                <a:latin typeface="Calibri"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wrap="square" lIns="104254" tIns="52127" rIns="104254" bIns="52127" numCol="1" anchor="ctr" anchorCtr="0" compatLnSpc="1">
            <a:prstTxWarp prst="textNoShape">
              <a:avLst/>
            </a:prstTxWarp>
          </a:bodyPr>
          <a:lstStyle>
            <a:lvl1pPr algn="r" eaLnBrk="1" hangingPunct="1">
              <a:defRPr sz="1400" smtClean="0">
                <a:solidFill>
                  <a:srgbClr val="898989"/>
                </a:solidFill>
                <a:latin typeface="Calibri" panose="020F0502020204030204" pitchFamily="34" charset="0"/>
                <a:ea typeface="ＭＳ Ｐゴシック" pitchFamily="34" charset="-128"/>
              </a:defRPr>
            </a:lvl1pPr>
          </a:lstStyle>
          <a:p>
            <a:pPr>
              <a:defRPr/>
            </a:pPr>
            <a:fld id="{42526A6F-144F-4030-9EBE-CA28441BD2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80" r:id="rId1"/>
    <p:sldLayoutId id="2147485981" r:id="rId2"/>
    <p:sldLayoutId id="2147485982" r:id="rId3"/>
    <p:sldLayoutId id="2147485983" r:id="rId4"/>
    <p:sldLayoutId id="2147485984" r:id="rId5"/>
    <p:sldLayoutId id="2147485985" r:id="rId6"/>
    <p:sldLayoutId id="2147485986" r:id="rId7"/>
    <p:sldLayoutId id="2147485987" r:id="rId8"/>
    <p:sldLayoutId id="2147485988" r:id="rId9"/>
    <p:sldLayoutId id="2147485989" r:id="rId10"/>
    <p:sldLayoutId id="2147485990" r:id="rId11"/>
  </p:sldLayoutIdLst>
  <p:hf hdr="0" ftr="0" dt="0"/>
  <p:txStyles>
    <p:titleStyle>
      <a:lvl1pPr algn="ctr" defTabSz="519113" rtl="0" eaLnBrk="0" fontAlgn="base" hangingPunct="0">
        <a:spcBef>
          <a:spcPct val="0"/>
        </a:spcBef>
        <a:spcAft>
          <a:spcPct val="0"/>
        </a:spcAft>
        <a:defRPr sz="5000" kern="1200">
          <a:solidFill>
            <a:schemeClr val="tx1"/>
          </a:solidFill>
          <a:latin typeface="+mj-lt"/>
          <a:ea typeface="MS PGothic" panose="020B0600070205080204" pitchFamily="34" charset="-128"/>
          <a:cs typeface="+mj-cs"/>
        </a:defRPr>
      </a:lvl1pPr>
      <a:lvl2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2pPr>
      <a:lvl3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3pPr>
      <a:lvl4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4pPr>
      <a:lvl5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5pPr>
      <a:lvl6pPr marL="457055" algn="ctr" defTabSz="520533" rtl="0" fontAlgn="base">
        <a:spcBef>
          <a:spcPct val="0"/>
        </a:spcBef>
        <a:spcAft>
          <a:spcPct val="0"/>
        </a:spcAft>
        <a:defRPr sz="5000">
          <a:solidFill>
            <a:schemeClr val="tx1"/>
          </a:solidFill>
          <a:latin typeface="Calibri" pitchFamily="34" charset="0"/>
          <a:ea typeface="ＭＳ Ｐゴシック" pitchFamily="34" charset="-128"/>
        </a:defRPr>
      </a:lvl6pPr>
      <a:lvl7pPr marL="914110" algn="ctr" defTabSz="520533" rtl="0" fontAlgn="base">
        <a:spcBef>
          <a:spcPct val="0"/>
        </a:spcBef>
        <a:spcAft>
          <a:spcPct val="0"/>
        </a:spcAft>
        <a:defRPr sz="5000">
          <a:solidFill>
            <a:schemeClr val="tx1"/>
          </a:solidFill>
          <a:latin typeface="Calibri" pitchFamily="34" charset="0"/>
          <a:ea typeface="ＭＳ Ｐゴシック" pitchFamily="34" charset="-128"/>
        </a:defRPr>
      </a:lvl7pPr>
      <a:lvl8pPr marL="1371163" algn="ctr" defTabSz="520533" rtl="0" fontAlgn="base">
        <a:spcBef>
          <a:spcPct val="0"/>
        </a:spcBef>
        <a:spcAft>
          <a:spcPct val="0"/>
        </a:spcAft>
        <a:defRPr sz="5000">
          <a:solidFill>
            <a:schemeClr val="tx1"/>
          </a:solidFill>
          <a:latin typeface="Calibri" pitchFamily="34" charset="0"/>
          <a:ea typeface="ＭＳ Ｐゴシック" pitchFamily="34" charset="-128"/>
        </a:defRPr>
      </a:lvl8pPr>
      <a:lvl9pPr marL="1828215" algn="ctr" defTabSz="520533" rtl="0" fontAlgn="base">
        <a:spcBef>
          <a:spcPct val="0"/>
        </a:spcBef>
        <a:spcAft>
          <a:spcPct val="0"/>
        </a:spcAft>
        <a:defRPr sz="5000">
          <a:solidFill>
            <a:schemeClr val="tx1"/>
          </a:solidFill>
          <a:latin typeface="Calibri" pitchFamily="34" charset="0"/>
          <a:ea typeface="ＭＳ Ｐゴシック" pitchFamily="34" charset="-128"/>
        </a:defRPr>
      </a:lvl9pPr>
    </p:titleStyle>
    <p:bodyStyle>
      <a:lvl1pPr marL="388938" indent="-388938" algn="l" defTabSz="519113"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S PGothic" panose="020B0600070205080204" pitchFamily="34" charset="-128"/>
          <a:cs typeface="+mn-cs"/>
        </a:defRPr>
      </a:lvl1pPr>
      <a:lvl2pPr marL="844550" indent="-323850" algn="l" defTabSz="5191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2pPr>
      <a:lvl3pPr marL="1301750" indent="-258763" algn="l" defTabSz="51911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3pPr>
      <a:lvl4pPr marL="1822450" indent="-258763" algn="l" defTabSz="5191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4pPr>
      <a:lvl5pPr marL="2344738" indent="-258763" algn="l" defTabSz="5191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2866984" indent="-260634" algn="l" defTabSz="521271" rtl="0" eaLnBrk="1" latinLnBrk="0" hangingPunct="1">
        <a:spcBef>
          <a:spcPct val="20000"/>
        </a:spcBef>
        <a:buFont typeface="Arial"/>
        <a:buChar char="•"/>
        <a:defRPr sz="2300" kern="1200">
          <a:solidFill>
            <a:schemeClr val="tx1"/>
          </a:solidFill>
          <a:latin typeface="+mn-lt"/>
          <a:ea typeface="+mn-ea"/>
          <a:cs typeface="+mn-cs"/>
        </a:defRPr>
      </a:lvl6pPr>
      <a:lvl7pPr marL="3388260" indent="-260634" algn="l" defTabSz="521271" rtl="0" eaLnBrk="1" latinLnBrk="0" hangingPunct="1">
        <a:spcBef>
          <a:spcPct val="20000"/>
        </a:spcBef>
        <a:buFont typeface="Arial"/>
        <a:buChar char="•"/>
        <a:defRPr sz="2300" kern="1200">
          <a:solidFill>
            <a:schemeClr val="tx1"/>
          </a:solidFill>
          <a:latin typeface="+mn-lt"/>
          <a:ea typeface="+mn-ea"/>
          <a:cs typeface="+mn-cs"/>
        </a:defRPr>
      </a:lvl7pPr>
      <a:lvl8pPr marL="3909526" indent="-260634" algn="l" defTabSz="521271" rtl="0" eaLnBrk="1" latinLnBrk="0" hangingPunct="1">
        <a:spcBef>
          <a:spcPct val="20000"/>
        </a:spcBef>
        <a:buFont typeface="Arial"/>
        <a:buChar char="•"/>
        <a:defRPr sz="2300" kern="1200">
          <a:solidFill>
            <a:schemeClr val="tx1"/>
          </a:solidFill>
          <a:latin typeface="+mn-lt"/>
          <a:ea typeface="+mn-ea"/>
          <a:cs typeface="+mn-cs"/>
        </a:defRPr>
      </a:lvl8pPr>
      <a:lvl9pPr marL="4430792" indent="-260634" algn="l" defTabSz="521271"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271" rtl="0" eaLnBrk="1" latinLnBrk="0" hangingPunct="1">
        <a:defRPr sz="2100" kern="1200">
          <a:solidFill>
            <a:schemeClr val="tx1"/>
          </a:solidFill>
          <a:latin typeface="+mn-lt"/>
          <a:ea typeface="+mn-ea"/>
          <a:cs typeface="+mn-cs"/>
        </a:defRPr>
      </a:lvl1pPr>
      <a:lvl2pPr marL="521271" algn="l" defTabSz="521271" rtl="0" eaLnBrk="1" latinLnBrk="0" hangingPunct="1">
        <a:defRPr sz="2100" kern="1200">
          <a:solidFill>
            <a:schemeClr val="tx1"/>
          </a:solidFill>
          <a:latin typeface="+mn-lt"/>
          <a:ea typeface="+mn-ea"/>
          <a:cs typeface="+mn-cs"/>
        </a:defRPr>
      </a:lvl2pPr>
      <a:lvl3pPr marL="1042539" algn="l" defTabSz="521271" rtl="0" eaLnBrk="1" latinLnBrk="0" hangingPunct="1">
        <a:defRPr sz="2100" kern="1200">
          <a:solidFill>
            <a:schemeClr val="tx1"/>
          </a:solidFill>
          <a:latin typeface="+mn-lt"/>
          <a:ea typeface="+mn-ea"/>
          <a:cs typeface="+mn-cs"/>
        </a:defRPr>
      </a:lvl3pPr>
      <a:lvl4pPr marL="1563810" algn="l" defTabSz="521271" rtl="0" eaLnBrk="1" latinLnBrk="0" hangingPunct="1">
        <a:defRPr sz="2100" kern="1200">
          <a:solidFill>
            <a:schemeClr val="tx1"/>
          </a:solidFill>
          <a:latin typeface="+mn-lt"/>
          <a:ea typeface="+mn-ea"/>
          <a:cs typeface="+mn-cs"/>
        </a:defRPr>
      </a:lvl4pPr>
      <a:lvl5pPr marL="2085077" algn="l" defTabSz="521271" rtl="0" eaLnBrk="1" latinLnBrk="0" hangingPunct="1">
        <a:defRPr sz="2100" kern="1200">
          <a:solidFill>
            <a:schemeClr val="tx1"/>
          </a:solidFill>
          <a:latin typeface="+mn-lt"/>
          <a:ea typeface="+mn-ea"/>
          <a:cs typeface="+mn-cs"/>
        </a:defRPr>
      </a:lvl5pPr>
      <a:lvl6pPr marL="2606351" algn="l" defTabSz="521271" rtl="0" eaLnBrk="1" latinLnBrk="0" hangingPunct="1">
        <a:defRPr sz="2100" kern="1200">
          <a:solidFill>
            <a:schemeClr val="tx1"/>
          </a:solidFill>
          <a:latin typeface="+mn-lt"/>
          <a:ea typeface="+mn-ea"/>
          <a:cs typeface="+mn-cs"/>
        </a:defRPr>
      </a:lvl6pPr>
      <a:lvl7pPr marL="3127621" algn="l" defTabSz="521271" rtl="0" eaLnBrk="1" latinLnBrk="0" hangingPunct="1">
        <a:defRPr sz="2100" kern="1200">
          <a:solidFill>
            <a:schemeClr val="tx1"/>
          </a:solidFill>
          <a:latin typeface="+mn-lt"/>
          <a:ea typeface="+mn-ea"/>
          <a:cs typeface="+mn-cs"/>
        </a:defRPr>
      </a:lvl7pPr>
      <a:lvl8pPr marL="3648889" algn="l" defTabSz="521271" rtl="0" eaLnBrk="1" latinLnBrk="0" hangingPunct="1">
        <a:defRPr sz="2100" kern="1200">
          <a:solidFill>
            <a:schemeClr val="tx1"/>
          </a:solidFill>
          <a:latin typeface="+mn-lt"/>
          <a:ea typeface="+mn-ea"/>
          <a:cs typeface="+mn-cs"/>
        </a:defRPr>
      </a:lvl8pPr>
      <a:lvl9pPr marL="4170159" algn="l" defTabSz="521271" rtl="0" eaLnBrk="1" latinLnBrk="0" hangingPunct="1">
        <a:defRPr sz="21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4287" tIns="52144" rIns="104287" bIns="52144" numCol="1" anchor="ctr" anchorCtr="0" compatLnSpc="1">
            <a:prstTxWarp prst="textNoShape">
              <a:avLst/>
            </a:prstTxWarp>
          </a:bodyPr>
          <a:lstStyle/>
          <a:p>
            <a:pPr lvl="0"/>
            <a:r>
              <a:rPr lang="en-GB" altLang="en-US" smtClean="0"/>
              <a:t>Click to edit Master title style</a:t>
            </a:r>
            <a:endParaRPr lang="en-US" altLang="en-US" smtClean="0"/>
          </a:p>
        </p:txBody>
      </p:sp>
      <p:sp>
        <p:nvSpPr>
          <p:cNvPr id="5123" name="Text Placeholder 2"/>
          <p:cNvSpPr>
            <a:spLocks noGrp="1"/>
          </p:cNvSpPr>
          <p:nvPr>
            <p:ph type="body" idx="1"/>
          </p:nvPr>
        </p:nvSpPr>
        <p:spPr bwMode="auto">
          <a:xfrm>
            <a:off x="534988" y="1765300"/>
            <a:ext cx="9618662" cy="499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4287" tIns="52144" rIns="104287" bIns="52144"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534988" y="7010400"/>
            <a:ext cx="2493962" cy="401638"/>
          </a:xfrm>
          <a:prstGeom prst="rect">
            <a:avLst/>
          </a:prstGeom>
        </p:spPr>
        <p:txBody>
          <a:bodyPr vert="horz" wrap="square" lIns="104287" tIns="52144" rIns="104287" bIns="52144" numCol="1" anchor="ctr" anchorCtr="0" compatLnSpc="1">
            <a:prstTxWarp prst="textNoShape">
              <a:avLst/>
            </a:prstTxWarp>
          </a:bodyPr>
          <a:lstStyle>
            <a:lvl1pPr defTabSz="520700" eaLnBrk="1" hangingPunct="1">
              <a:defRPr sz="1400">
                <a:solidFill>
                  <a:srgbClr val="898989"/>
                </a:solidFill>
                <a:latin typeface="Calibri" pitchFamily="34" charset="0"/>
                <a:ea typeface="ＭＳ Ｐゴシック" pitchFamily="34" charset="-128"/>
              </a:defRPr>
            </a:lvl1pPr>
          </a:lstStyle>
          <a:p>
            <a:pPr marL="0" marR="0" lvl="0" indent="0" algn="l" defTabSz="520700" rtl="0" eaLnBrk="1" fontAlgn="base" latinLnBrk="0" hangingPunct="1">
              <a:lnSpc>
                <a:spcPct val="100000"/>
              </a:lnSpc>
              <a:spcBef>
                <a:spcPct val="0"/>
              </a:spcBef>
              <a:spcAft>
                <a:spcPct val="0"/>
              </a:spcAft>
              <a:buClrTx/>
              <a:buSzTx/>
              <a:buFontTx/>
              <a:buNone/>
              <a:tabLst/>
              <a:defRPr/>
            </a:pPr>
            <a:fld id="{3D852F7C-C119-42CD-B5AD-DA9A5DD774F1}"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700"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3"/>
          </p:nvPr>
        </p:nvSpPr>
        <p:spPr>
          <a:xfrm>
            <a:off x="3651250" y="7010400"/>
            <a:ext cx="3386138" cy="401638"/>
          </a:xfrm>
          <a:prstGeom prst="rect">
            <a:avLst/>
          </a:prstGeom>
        </p:spPr>
        <p:txBody>
          <a:bodyPr vert="horz" wrap="square" lIns="104287" tIns="52144" rIns="104287" bIns="52144" numCol="1" anchor="ctr" anchorCtr="0" compatLnSpc="1">
            <a:prstTxWarp prst="textNoShape">
              <a:avLst/>
            </a:prstTxWarp>
          </a:bodyPr>
          <a:lstStyle>
            <a:lvl1pPr algn="ctr" defTabSz="520700" eaLnBrk="1" hangingPunct="1">
              <a:defRPr sz="1400">
                <a:solidFill>
                  <a:srgbClr val="898989"/>
                </a:solidFill>
                <a:latin typeface="Calibri" pitchFamily="34" charset="0"/>
                <a:ea typeface="ＭＳ Ｐゴシック" pitchFamily="34" charset="-128"/>
              </a:defRPr>
            </a:lvl1pP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wrap="square" lIns="104287" tIns="52144" rIns="104287" bIns="52144" numCol="1" anchor="ctr" anchorCtr="0" compatLnSpc="1">
            <a:prstTxWarp prst="textNoShape">
              <a:avLst/>
            </a:prstTxWarp>
          </a:bodyPr>
          <a:lstStyle>
            <a:lvl1pPr algn="r" defTabSz="520700" eaLnBrk="1" hangingPunct="1">
              <a:defRPr sz="1400">
                <a:solidFill>
                  <a:srgbClr val="898989"/>
                </a:solidFill>
                <a:latin typeface="Calibri" panose="020F0502020204030204" pitchFamily="34" charset="0"/>
                <a:ea typeface="MS PGothic" panose="020B0600070205080204" pitchFamily="34" charset="-128"/>
              </a:defRPr>
            </a:lvl1pPr>
          </a:lstStyle>
          <a:p>
            <a:pPr marL="0" marR="0" lvl="0" indent="0" algn="r" defTabSz="520700" rtl="0" eaLnBrk="1" fontAlgn="base" latinLnBrk="0" hangingPunct="1">
              <a:lnSpc>
                <a:spcPct val="100000"/>
              </a:lnSpc>
              <a:spcBef>
                <a:spcPct val="0"/>
              </a:spcBef>
              <a:spcAft>
                <a:spcPct val="0"/>
              </a:spcAft>
              <a:buClrTx/>
              <a:buSzTx/>
              <a:buFontTx/>
              <a:buNone/>
              <a:tabLst/>
              <a:defRPr/>
            </a:pPr>
            <a:fld id="{28DA8CAC-27CD-42F6-BFDC-5E4EB93AA39C}"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1513637062"/>
      </p:ext>
    </p:extLst>
  </p:cSld>
  <p:clrMap bg1="lt1" tx1="dk1" bg2="lt2" tx2="dk2" accent1="accent1" accent2="accent2" accent3="accent3" accent4="accent4" accent5="accent5" accent6="accent6" hlink="hlink" folHlink="folHlink"/>
  <p:sldLayoutIdLst>
    <p:sldLayoutId id="2147486095" r:id="rId1"/>
    <p:sldLayoutId id="2147486096" r:id="rId2"/>
    <p:sldLayoutId id="2147486097" r:id="rId3"/>
    <p:sldLayoutId id="2147486098" r:id="rId4"/>
    <p:sldLayoutId id="2147486099" r:id="rId5"/>
    <p:sldLayoutId id="2147486100" r:id="rId6"/>
    <p:sldLayoutId id="2147486101" r:id="rId7"/>
    <p:sldLayoutId id="2147486102" r:id="rId8"/>
    <p:sldLayoutId id="2147486103" r:id="rId9"/>
    <p:sldLayoutId id="2147486104" r:id="rId10"/>
    <p:sldLayoutId id="2147486105" r:id="rId11"/>
  </p:sldLayoutIdLst>
  <p:hf hdr="0" ftr="0" dt="0"/>
  <p:txStyles>
    <p:titleStyle>
      <a:lvl1pPr algn="ctr" defTabSz="520700" rtl="0" eaLnBrk="0" fontAlgn="base" hangingPunct="0">
        <a:spcBef>
          <a:spcPct val="0"/>
        </a:spcBef>
        <a:spcAft>
          <a:spcPct val="0"/>
        </a:spcAft>
        <a:defRPr sz="5000" kern="1200">
          <a:solidFill>
            <a:schemeClr val="tx1"/>
          </a:solidFill>
          <a:latin typeface="+mj-lt"/>
          <a:ea typeface="MS PGothic" panose="020B0600070205080204" pitchFamily="34" charset="-128"/>
          <a:cs typeface="+mj-cs"/>
        </a:defRPr>
      </a:lvl1pPr>
      <a:lvl2pPr algn="ctr" defTabSz="520700"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2pPr>
      <a:lvl3pPr algn="ctr" defTabSz="520700"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3pPr>
      <a:lvl4pPr algn="ctr" defTabSz="520700"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4pPr>
      <a:lvl5pPr algn="ctr" defTabSz="520700"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5pPr>
      <a:lvl6pPr marL="457200" algn="ctr" defTabSz="520700" rtl="0" fontAlgn="base">
        <a:spcBef>
          <a:spcPct val="0"/>
        </a:spcBef>
        <a:spcAft>
          <a:spcPct val="0"/>
        </a:spcAft>
        <a:defRPr sz="5000">
          <a:solidFill>
            <a:schemeClr val="tx1"/>
          </a:solidFill>
          <a:latin typeface="Calibri" pitchFamily="34" charset="0"/>
          <a:ea typeface="ＭＳ Ｐゴシック" pitchFamily="34" charset="-128"/>
        </a:defRPr>
      </a:lvl6pPr>
      <a:lvl7pPr marL="914400" algn="ctr" defTabSz="520700" rtl="0" fontAlgn="base">
        <a:spcBef>
          <a:spcPct val="0"/>
        </a:spcBef>
        <a:spcAft>
          <a:spcPct val="0"/>
        </a:spcAft>
        <a:defRPr sz="5000">
          <a:solidFill>
            <a:schemeClr val="tx1"/>
          </a:solidFill>
          <a:latin typeface="Calibri" pitchFamily="34" charset="0"/>
          <a:ea typeface="ＭＳ Ｐゴシック" pitchFamily="34" charset="-128"/>
        </a:defRPr>
      </a:lvl7pPr>
      <a:lvl8pPr marL="1371600" algn="ctr" defTabSz="520700" rtl="0" fontAlgn="base">
        <a:spcBef>
          <a:spcPct val="0"/>
        </a:spcBef>
        <a:spcAft>
          <a:spcPct val="0"/>
        </a:spcAft>
        <a:defRPr sz="5000">
          <a:solidFill>
            <a:schemeClr val="tx1"/>
          </a:solidFill>
          <a:latin typeface="Calibri" pitchFamily="34" charset="0"/>
          <a:ea typeface="ＭＳ Ｐゴシック" pitchFamily="34" charset="-128"/>
        </a:defRPr>
      </a:lvl8pPr>
      <a:lvl9pPr marL="1828800" algn="ctr" defTabSz="520700" rtl="0" fontAlgn="base">
        <a:spcBef>
          <a:spcPct val="0"/>
        </a:spcBef>
        <a:spcAft>
          <a:spcPct val="0"/>
        </a:spcAft>
        <a:defRPr sz="5000">
          <a:solidFill>
            <a:schemeClr val="tx1"/>
          </a:solidFill>
          <a:latin typeface="Calibri" pitchFamily="34" charset="0"/>
          <a:ea typeface="ＭＳ Ｐゴシック" pitchFamily="34" charset="-128"/>
        </a:defRPr>
      </a:lvl9pPr>
    </p:titleStyle>
    <p:bodyStyle>
      <a:lvl1pPr marL="390525" indent="-390525" algn="l" defTabSz="520700"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S PGothic" panose="020B0600070205080204" pitchFamily="34" charset="-128"/>
          <a:cs typeface="+mn-cs"/>
        </a:defRPr>
      </a:lvl1pPr>
      <a:lvl2pPr marL="846138" indent="-325438" algn="l" defTabSz="5207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2pPr>
      <a:lvl3pPr marL="1303338" indent="-260350" algn="l" defTabSz="5207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3pPr>
      <a:lvl4pPr marL="1824038"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4pPr>
      <a:lvl5pPr marL="2346325"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NCRS-SLIDE-inside"/>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p:cNvSpPr>
            <a:spLocks noGrp="1" noChangeArrowheads="1"/>
          </p:cNvSpPr>
          <p:nvPr>
            <p:ph type="title"/>
          </p:nvPr>
        </p:nvSpPr>
        <p:spPr bwMode="auto">
          <a:xfrm>
            <a:off x="801688" y="252413"/>
            <a:ext cx="9085262" cy="671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242" tIns="52122" rIns="104242" bIns="52122"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801688" y="1597025"/>
            <a:ext cx="9085262" cy="4537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242" tIns="52122" rIns="104242" bIns="5212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Rectangle 4"/>
          <p:cNvSpPr>
            <a:spLocks noGrp="1" noChangeArrowheads="1"/>
          </p:cNvSpPr>
          <p:nvPr>
            <p:ph type="dt" sz="half" idx="2"/>
          </p:nvPr>
        </p:nvSpPr>
        <p:spPr bwMode="auto">
          <a:xfrm>
            <a:off x="801688" y="6891338"/>
            <a:ext cx="2227262" cy="5032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242" tIns="52122" rIns="104242" bIns="52122" numCol="1" anchor="t" anchorCtr="0" compatLnSpc="1">
            <a:prstTxWarp prst="textNoShape">
              <a:avLst/>
            </a:prstTxWarp>
          </a:bodyPr>
          <a:lstStyle>
            <a:lvl1pPr defTabSz="1043566" eaLnBrk="0" hangingPunct="0">
              <a:defRPr sz="1600">
                <a:solidFill>
                  <a:srgbClr val="000000"/>
                </a:solidFill>
                <a:latin typeface="Arial" pitchFamily="34" charset="0"/>
                <a:ea typeface="MS PGothic" pitchFamily="34" charset="-128"/>
              </a:defRPr>
            </a:lvl1pPr>
          </a:lstStyle>
          <a:p>
            <a:pPr>
              <a:defRPr/>
            </a:pPr>
            <a:endParaRPr lang="en-US"/>
          </a:p>
        </p:txBody>
      </p:sp>
      <p:sp>
        <p:nvSpPr>
          <p:cNvPr id="1029" name="Rectangle 5"/>
          <p:cNvSpPr>
            <a:spLocks noGrp="1" noChangeArrowheads="1"/>
          </p:cNvSpPr>
          <p:nvPr>
            <p:ph type="ftr" sz="quarter" idx="3"/>
          </p:nvPr>
        </p:nvSpPr>
        <p:spPr bwMode="auto">
          <a:xfrm>
            <a:off x="3651250" y="6891338"/>
            <a:ext cx="3386138" cy="5032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242" tIns="52122" rIns="104242" bIns="52122" numCol="1" anchor="t" anchorCtr="0" compatLnSpc="1">
            <a:prstTxWarp prst="textNoShape">
              <a:avLst/>
            </a:prstTxWarp>
          </a:bodyPr>
          <a:lstStyle>
            <a:lvl1pPr algn="ctr" defTabSz="1043566" eaLnBrk="0" hangingPunct="0">
              <a:defRPr sz="1600">
                <a:solidFill>
                  <a:srgbClr val="000000"/>
                </a:solidFill>
                <a:latin typeface="Arial" pitchFamily="34" charset="0"/>
                <a:ea typeface="MS PGothic" pitchFamily="34" charset="-128"/>
              </a:defRPr>
            </a:lvl1pPr>
          </a:lstStyle>
          <a:p>
            <a:pPr>
              <a:defRPr/>
            </a:pPr>
            <a:endParaRPr lang="en-US"/>
          </a:p>
        </p:txBody>
      </p:sp>
      <p:sp>
        <p:nvSpPr>
          <p:cNvPr id="1030" name="Rectangle 6"/>
          <p:cNvSpPr>
            <a:spLocks noGrp="1" noChangeArrowheads="1"/>
          </p:cNvSpPr>
          <p:nvPr>
            <p:ph type="sldNum" sz="quarter" idx="4"/>
          </p:nvPr>
        </p:nvSpPr>
        <p:spPr bwMode="auto">
          <a:xfrm>
            <a:off x="8297863" y="7058025"/>
            <a:ext cx="2225675" cy="504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242" tIns="52122" rIns="104242" bIns="52122" numCol="1" anchor="t" anchorCtr="0" compatLnSpc="1">
            <a:prstTxWarp prst="textNoShape">
              <a:avLst/>
            </a:prstTxWarp>
          </a:bodyPr>
          <a:lstStyle>
            <a:lvl1pPr algn="r" defTabSz="1042988" eaLnBrk="0" hangingPunct="0">
              <a:defRPr sz="1600" smtClean="0">
                <a:solidFill>
                  <a:srgbClr val="000000"/>
                </a:solidFill>
                <a:ea typeface="ＭＳ Ｐゴシック" pitchFamily="34" charset="-128"/>
              </a:defRPr>
            </a:lvl1pPr>
          </a:lstStyle>
          <a:p>
            <a:pPr>
              <a:defRPr/>
            </a:pPr>
            <a:fld id="{36F675ED-2BB2-4ABC-A204-4844D6CEB439}" type="slidenum">
              <a:rPr lang="en-US"/>
              <a:pPr>
                <a:defRPr/>
              </a:pPr>
              <a:t>‹#›</a:t>
            </a:fld>
            <a:endParaRPr lang="en-US"/>
          </a:p>
        </p:txBody>
      </p:sp>
      <p:pic>
        <p:nvPicPr>
          <p:cNvPr id="2056" name="Picture 9" descr="NCRS logo"/>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0" y="7086600"/>
            <a:ext cx="2176463"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91" r:id="rId1"/>
    <p:sldLayoutId id="2147485992" r:id="rId2"/>
    <p:sldLayoutId id="2147485993" r:id="rId3"/>
    <p:sldLayoutId id="2147485994" r:id="rId4"/>
    <p:sldLayoutId id="2147485995" r:id="rId5"/>
    <p:sldLayoutId id="2147485996" r:id="rId6"/>
    <p:sldLayoutId id="2147485997" r:id="rId7"/>
    <p:sldLayoutId id="2147485998" r:id="rId8"/>
    <p:sldLayoutId id="2147485999" r:id="rId9"/>
    <p:sldLayoutId id="2147486000" r:id="rId10"/>
    <p:sldLayoutId id="2147486001" r:id="rId11"/>
    <p:sldLayoutId id="2147486002" r:id="rId12"/>
  </p:sldLayoutIdLst>
  <p:hf hdr="0" ftr="0" dt="0"/>
  <p:txStyles>
    <p:titleStyle>
      <a:lvl1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mj-lt"/>
          <a:ea typeface="MS PGothic" panose="020B0600070205080204" pitchFamily="34" charset="-128"/>
          <a:cs typeface="+mj-cs"/>
        </a:defRPr>
      </a:lvl1pPr>
      <a:lvl2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anose="020B0600070205080204" pitchFamily="34" charset="-128"/>
        </a:defRPr>
      </a:lvl2pPr>
      <a:lvl3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anose="020B0600070205080204" pitchFamily="34" charset="-128"/>
        </a:defRPr>
      </a:lvl3pPr>
      <a:lvl4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anose="020B0600070205080204" pitchFamily="34" charset="-128"/>
        </a:defRPr>
      </a:lvl4pPr>
      <a:lvl5pPr algn="l" defTabSz="1041400"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anose="020B0600070205080204" pitchFamily="34" charset="-128"/>
        </a:defRPr>
      </a:lvl5pPr>
      <a:lvl6pPr marL="497595" algn="l" defTabSz="1043566" rtl="0" fontAlgn="base">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itchFamily="34" charset="-128"/>
        </a:defRPr>
      </a:lvl6pPr>
      <a:lvl7pPr marL="995192" algn="l" defTabSz="1043566" rtl="0" fontAlgn="base">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itchFamily="34" charset="-128"/>
        </a:defRPr>
      </a:lvl7pPr>
      <a:lvl8pPr marL="1492785" algn="l" defTabSz="1043566" rtl="0" fontAlgn="base">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itchFamily="34" charset="-128"/>
        </a:defRPr>
      </a:lvl8pPr>
      <a:lvl9pPr marL="1990378" algn="l" defTabSz="1043566" rtl="0" fontAlgn="base">
        <a:spcBef>
          <a:spcPct val="0"/>
        </a:spcBef>
        <a:spcAft>
          <a:spcPct val="0"/>
        </a:spcAft>
        <a:defRPr sz="3000" b="1">
          <a:solidFill>
            <a:srgbClr val="663300"/>
          </a:solidFill>
          <a:effectLst>
            <a:outerShdw blurRad="38100" dist="38100" dir="2700000" algn="tl">
              <a:srgbClr val="C0C0C0"/>
            </a:outerShdw>
          </a:effectLst>
          <a:latin typeface="Arial" pitchFamily="34" charset="0"/>
          <a:ea typeface="MS PGothic" pitchFamily="34" charset="-128"/>
        </a:defRPr>
      </a:lvl9pPr>
    </p:titleStyle>
    <p:bodyStyle>
      <a:lvl1pPr marL="388938" indent="-388938" algn="l" defTabSz="1041400" rtl="0" eaLnBrk="0" fontAlgn="base" hangingPunct="0">
        <a:spcBef>
          <a:spcPct val="20000"/>
        </a:spcBef>
        <a:spcAft>
          <a:spcPct val="0"/>
        </a:spcAft>
        <a:buChar char="•"/>
        <a:defRPr>
          <a:solidFill>
            <a:schemeClr val="tx1"/>
          </a:solidFill>
          <a:latin typeface="+mn-lt"/>
          <a:ea typeface="MS PGothic" panose="020B0600070205080204" pitchFamily="34" charset="-128"/>
          <a:cs typeface="+mn-cs"/>
        </a:defRPr>
      </a:lvl1pPr>
      <a:lvl2pPr marL="844550" indent="-323850" algn="l" defTabSz="1041400" rtl="0" eaLnBrk="0" fontAlgn="base" hangingPunct="0">
        <a:spcBef>
          <a:spcPct val="20000"/>
        </a:spcBef>
        <a:spcAft>
          <a:spcPct val="0"/>
        </a:spcAft>
        <a:buChar char="–"/>
        <a:defRPr sz="1700">
          <a:solidFill>
            <a:schemeClr val="tx1"/>
          </a:solidFill>
          <a:latin typeface="+mn-lt"/>
          <a:ea typeface="MS PGothic" panose="020B0600070205080204" pitchFamily="34" charset="-128"/>
        </a:defRPr>
      </a:lvl2pPr>
      <a:lvl3pPr marL="1300163" indent="-257175" algn="l" defTabSz="1041400" rtl="0" eaLnBrk="0" fontAlgn="base" hangingPunct="0">
        <a:spcBef>
          <a:spcPct val="20000"/>
        </a:spcBef>
        <a:spcAft>
          <a:spcPct val="0"/>
        </a:spcAft>
        <a:buChar char="•"/>
        <a:defRPr sz="1500">
          <a:solidFill>
            <a:schemeClr val="tx1"/>
          </a:solidFill>
          <a:latin typeface="+mn-lt"/>
          <a:ea typeface="MS PGothic" panose="020B0600070205080204" pitchFamily="34" charset="-128"/>
        </a:defRPr>
      </a:lvl3pPr>
      <a:lvl4pPr marL="1822450" indent="-258763" algn="l" defTabSz="1041400" rtl="0" eaLnBrk="0" fontAlgn="base" hangingPunct="0">
        <a:spcBef>
          <a:spcPct val="20000"/>
        </a:spcBef>
        <a:spcAft>
          <a:spcPct val="0"/>
        </a:spcAft>
        <a:buChar char="–"/>
        <a:defRPr sz="1300">
          <a:solidFill>
            <a:schemeClr val="tx1"/>
          </a:solidFill>
          <a:latin typeface="+mn-lt"/>
          <a:ea typeface="MS PGothic" panose="020B0600070205080204" pitchFamily="34" charset="-128"/>
        </a:defRPr>
      </a:lvl4pPr>
      <a:lvl5pPr marL="2343150" indent="-257175" algn="l" defTabSz="1041400" rtl="0" eaLnBrk="0" fontAlgn="base" hangingPunct="0">
        <a:spcBef>
          <a:spcPct val="20000"/>
        </a:spcBef>
        <a:spcAft>
          <a:spcPct val="0"/>
        </a:spcAft>
        <a:buChar char="»"/>
        <a:defRPr sz="1100">
          <a:solidFill>
            <a:schemeClr val="tx1"/>
          </a:solidFill>
          <a:latin typeface="+mn-lt"/>
          <a:ea typeface="MS PGothic" panose="020B0600070205080204" pitchFamily="34" charset="-128"/>
        </a:defRPr>
      </a:lvl5pPr>
      <a:lvl6pPr marL="2842163" indent="-259163" algn="l" defTabSz="1043566" rtl="0" fontAlgn="base">
        <a:spcBef>
          <a:spcPct val="20000"/>
        </a:spcBef>
        <a:spcAft>
          <a:spcPct val="0"/>
        </a:spcAft>
        <a:buChar char="»"/>
        <a:defRPr sz="1100">
          <a:solidFill>
            <a:schemeClr val="tx1"/>
          </a:solidFill>
          <a:latin typeface="+mn-lt"/>
          <a:ea typeface="+mn-ea"/>
        </a:defRPr>
      </a:lvl6pPr>
      <a:lvl7pPr marL="3339754" indent="-259163" algn="l" defTabSz="1043566" rtl="0" fontAlgn="base">
        <a:spcBef>
          <a:spcPct val="20000"/>
        </a:spcBef>
        <a:spcAft>
          <a:spcPct val="0"/>
        </a:spcAft>
        <a:buChar char="»"/>
        <a:defRPr sz="1100">
          <a:solidFill>
            <a:schemeClr val="tx1"/>
          </a:solidFill>
          <a:latin typeface="+mn-lt"/>
          <a:ea typeface="+mn-ea"/>
        </a:defRPr>
      </a:lvl7pPr>
      <a:lvl8pPr marL="3837355" indent="-259163" algn="l" defTabSz="1043566" rtl="0" fontAlgn="base">
        <a:spcBef>
          <a:spcPct val="20000"/>
        </a:spcBef>
        <a:spcAft>
          <a:spcPct val="0"/>
        </a:spcAft>
        <a:buChar char="»"/>
        <a:defRPr sz="1100">
          <a:solidFill>
            <a:schemeClr val="tx1"/>
          </a:solidFill>
          <a:latin typeface="+mn-lt"/>
          <a:ea typeface="+mn-ea"/>
        </a:defRPr>
      </a:lvl8pPr>
      <a:lvl9pPr marL="4334948" indent="-259163" algn="l" defTabSz="1043566" rtl="0" fontAlgn="base">
        <a:spcBef>
          <a:spcPct val="20000"/>
        </a:spcBef>
        <a:spcAft>
          <a:spcPct val="0"/>
        </a:spcAft>
        <a:buChar char="»"/>
        <a:defRPr sz="1100">
          <a:solidFill>
            <a:schemeClr val="tx1"/>
          </a:solidFill>
          <a:latin typeface="+mn-lt"/>
          <a:ea typeface="+mn-ea"/>
        </a:defRPr>
      </a:lvl9pPr>
    </p:bodyStyle>
    <p:otherStyle>
      <a:defPPr>
        <a:defRPr lang="en-US"/>
      </a:defPPr>
      <a:lvl1pPr marL="0" algn="l" defTabSz="995192" rtl="0" eaLnBrk="1" latinLnBrk="0" hangingPunct="1">
        <a:defRPr sz="2000" kern="1200">
          <a:solidFill>
            <a:schemeClr val="tx1"/>
          </a:solidFill>
          <a:latin typeface="+mn-lt"/>
          <a:ea typeface="+mn-ea"/>
          <a:cs typeface="+mn-cs"/>
        </a:defRPr>
      </a:lvl1pPr>
      <a:lvl2pPr marL="497595" algn="l" defTabSz="995192" rtl="0" eaLnBrk="1" latinLnBrk="0" hangingPunct="1">
        <a:defRPr sz="2000" kern="1200">
          <a:solidFill>
            <a:schemeClr val="tx1"/>
          </a:solidFill>
          <a:latin typeface="+mn-lt"/>
          <a:ea typeface="+mn-ea"/>
          <a:cs typeface="+mn-cs"/>
        </a:defRPr>
      </a:lvl2pPr>
      <a:lvl3pPr marL="995192" algn="l" defTabSz="995192" rtl="0" eaLnBrk="1" latinLnBrk="0" hangingPunct="1">
        <a:defRPr sz="2000" kern="1200">
          <a:solidFill>
            <a:schemeClr val="tx1"/>
          </a:solidFill>
          <a:latin typeface="+mn-lt"/>
          <a:ea typeface="+mn-ea"/>
          <a:cs typeface="+mn-cs"/>
        </a:defRPr>
      </a:lvl3pPr>
      <a:lvl4pPr marL="1492785" algn="l" defTabSz="995192" rtl="0" eaLnBrk="1" latinLnBrk="0" hangingPunct="1">
        <a:defRPr sz="2000" kern="1200">
          <a:solidFill>
            <a:schemeClr val="tx1"/>
          </a:solidFill>
          <a:latin typeface="+mn-lt"/>
          <a:ea typeface="+mn-ea"/>
          <a:cs typeface="+mn-cs"/>
        </a:defRPr>
      </a:lvl4pPr>
      <a:lvl5pPr marL="1990378" algn="l" defTabSz="995192" rtl="0" eaLnBrk="1" latinLnBrk="0" hangingPunct="1">
        <a:defRPr sz="2000" kern="1200">
          <a:solidFill>
            <a:schemeClr val="tx1"/>
          </a:solidFill>
          <a:latin typeface="+mn-lt"/>
          <a:ea typeface="+mn-ea"/>
          <a:cs typeface="+mn-cs"/>
        </a:defRPr>
      </a:lvl5pPr>
      <a:lvl6pPr marL="2487970" algn="l" defTabSz="995192" rtl="0" eaLnBrk="1" latinLnBrk="0" hangingPunct="1">
        <a:defRPr sz="2000" kern="1200">
          <a:solidFill>
            <a:schemeClr val="tx1"/>
          </a:solidFill>
          <a:latin typeface="+mn-lt"/>
          <a:ea typeface="+mn-ea"/>
          <a:cs typeface="+mn-cs"/>
        </a:defRPr>
      </a:lvl6pPr>
      <a:lvl7pPr marL="2985575" algn="l" defTabSz="995192" rtl="0" eaLnBrk="1" latinLnBrk="0" hangingPunct="1">
        <a:defRPr sz="2000" kern="1200">
          <a:solidFill>
            <a:schemeClr val="tx1"/>
          </a:solidFill>
          <a:latin typeface="+mn-lt"/>
          <a:ea typeface="+mn-ea"/>
          <a:cs typeface="+mn-cs"/>
        </a:defRPr>
      </a:lvl7pPr>
      <a:lvl8pPr marL="3483162" algn="l" defTabSz="995192" rtl="0" eaLnBrk="1" latinLnBrk="0" hangingPunct="1">
        <a:defRPr sz="2000" kern="1200">
          <a:solidFill>
            <a:schemeClr val="tx1"/>
          </a:solidFill>
          <a:latin typeface="+mn-lt"/>
          <a:ea typeface="+mn-ea"/>
          <a:cs typeface="+mn-cs"/>
        </a:defRPr>
      </a:lvl8pPr>
      <a:lvl9pPr marL="3980756" algn="l" defTabSz="995192"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8" descr="NCRS-SLIDE-inside"/>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p:cNvSpPr>
            <a:spLocks noGrp="1" noChangeArrowheads="1"/>
          </p:cNvSpPr>
          <p:nvPr>
            <p:ph type="title"/>
          </p:nvPr>
        </p:nvSpPr>
        <p:spPr bwMode="auto">
          <a:xfrm>
            <a:off x="801688" y="252413"/>
            <a:ext cx="9085262" cy="671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230" tIns="52115" rIns="104230" bIns="52115" numCol="1" anchor="ctr"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801688" y="1597025"/>
            <a:ext cx="9085262" cy="4537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230" tIns="52115" rIns="104230" bIns="521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Rectangle 4"/>
          <p:cNvSpPr>
            <a:spLocks noGrp="1" noChangeArrowheads="1"/>
          </p:cNvSpPr>
          <p:nvPr>
            <p:ph type="dt" sz="half" idx="2"/>
          </p:nvPr>
        </p:nvSpPr>
        <p:spPr bwMode="auto">
          <a:xfrm>
            <a:off x="801688" y="6891338"/>
            <a:ext cx="2227262" cy="5032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230" tIns="52115" rIns="104230" bIns="52115" numCol="1" anchor="t" anchorCtr="0" compatLnSpc="1">
            <a:prstTxWarp prst="textNoShape">
              <a:avLst/>
            </a:prstTxWarp>
          </a:bodyPr>
          <a:lstStyle>
            <a:lvl1pPr algn="l" defTabSz="1043444" eaLnBrk="0" hangingPunct="0">
              <a:defRPr sz="1600">
                <a:solidFill>
                  <a:srgbClr val="000000"/>
                </a:solidFill>
                <a:latin typeface="Arial" charset="0"/>
                <a:ea typeface="ＭＳ Ｐゴシック" pitchFamily="34" charset="-128"/>
              </a:defRPr>
            </a:lvl1pPr>
          </a:lstStyle>
          <a:p>
            <a:pPr>
              <a:defRPr/>
            </a:pPr>
            <a:endParaRPr lang="en-US"/>
          </a:p>
        </p:txBody>
      </p:sp>
      <p:sp>
        <p:nvSpPr>
          <p:cNvPr id="1029" name="Rectangle 5"/>
          <p:cNvSpPr>
            <a:spLocks noGrp="1" noChangeArrowheads="1"/>
          </p:cNvSpPr>
          <p:nvPr>
            <p:ph type="ftr" sz="quarter" idx="3"/>
          </p:nvPr>
        </p:nvSpPr>
        <p:spPr bwMode="auto">
          <a:xfrm>
            <a:off x="3651250" y="6891338"/>
            <a:ext cx="3386138" cy="5032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230" tIns="52115" rIns="104230" bIns="52115" numCol="1" anchor="t" anchorCtr="0" compatLnSpc="1">
            <a:prstTxWarp prst="textNoShape">
              <a:avLst/>
            </a:prstTxWarp>
          </a:bodyPr>
          <a:lstStyle>
            <a:lvl1pPr algn="ctr" defTabSz="1043444" eaLnBrk="0" hangingPunct="0">
              <a:defRPr sz="1600">
                <a:solidFill>
                  <a:srgbClr val="000000"/>
                </a:solidFill>
                <a:latin typeface="Arial" charset="0"/>
                <a:ea typeface="ＭＳ Ｐゴシック" pitchFamily="34" charset="-128"/>
              </a:defRPr>
            </a:lvl1pPr>
          </a:lstStyle>
          <a:p>
            <a:pPr>
              <a:defRPr/>
            </a:pPr>
            <a:endParaRPr lang="en-US"/>
          </a:p>
        </p:txBody>
      </p:sp>
      <p:sp>
        <p:nvSpPr>
          <p:cNvPr id="1030" name="Rectangle 6"/>
          <p:cNvSpPr>
            <a:spLocks noGrp="1" noChangeArrowheads="1"/>
          </p:cNvSpPr>
          <p:nvPr>
            <p:ph type="sldNum" sz="quarter" idx="4"/>
          </p:nvPr>
        </p:nvSpPr>
        <p:spPr bwMode="auto">
          <a:xfrm>
            <a:off x="8299450" y="7058025"/>
            <a:ext cx="2225675" cy="504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230" tIns="52115" rIns="104230" bIns="52115" numCol="1" anchor="t" anchorCtr="0" compatLnSpc="1">
            <a:prstTxWarp prst="textNoShape">
              <a:avLst/>
            </a:prstTxWarp>
          </a:bodyPr>
          <a:lstStyle>
            <a:lvl1pPr algn="r" defTabSz="1042988" eaLnBrk="0" hangingPunct="0">
              <a:defRPr sz="1600" smtClean="0">
                <a:solidFill>
                  <a:srgbClr val="000000"/>
                </a:solidFill>
                <a:ea typeface="ＭＳ Ｐゴシック" pitchFamily="34" charset="-128"/>
              </a:defRPr>
            </a:lvl1pPr>
          </a:lstStyle>
          <a:p>
            <a:pPr>
              <a:defRPr/>
            </a:pPr>
            <a:fld id="{93BCFBA1-2BDC-4890-9B0F-F31E7F6E739A}" type="slidenum">
              <a:rPr lang="en-US"/>
              <a:pPr>
                <a:defRPr/>
              </a:pPr>
              <a:t>‹#›</a:t>
            </a:fld>
            <a:endParaRPr lang="en-US"/>
          </a:p>
        </p:txBody>
      </p:sp>
      <p:pic>
        <p:nvPicPr>
          <p:cNvPr id="3080" name="Picture 9" descr="NCRS logo"/>
          <p:cNvPicPr>
            <a:picLocks noChangeAspect="1" noChangeArrowheads="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0" y="7086600"/>
            <a:ext cx="2176463"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03" r:id="rId1"/>
    <p:sldLayoutId id="2147486004" r:id="rId2"/>
    <p:sldLayoutId id="2147486005" r:id="rId3"/>
    <p:sldLayoutId id="2147486006" r:id="rId4"/>
    <p:sldLayoutId id="2147486007" r:id="rId5"/>
    <p:sldLayoutId id="2147486008" r:id="rId6"/>
    <p:sldLayoutId id="2147486009" r:id="rId7"/>
    <p:sldLayoutId id="2147486010" r:id="rId8"/>
    <p:sldLayoutId id="2147486011" r:id="rId9"/>
    <p:sldLayoutId id="2147486012" r:id="rId10"/>
    <p:sldLayoutId id="2147486013" r:id="rId11"/>
  </p:sldLayoutIdLst>
  <p:hf hdr="0" ftr="0" dt="0"/>
  <p:txStyles>
    <p:titleStyle>
      <a:lvl1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mj-lt"/>
          <a:ea typeface="MS PGothic" panose="020B0600070205080204" pitchFamily="34" charset="-128"/>
          <a:cs typeface="+mj-cs"/>
        </a:defRPr>
      </a:lvl1pPr>
      <a:lvl2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2pPr>
      <a:lvl3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3pPr>
      <a:lvl4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4pPr>
      <a:lvl5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5pPr>
      <a:lvl6pPr marL="497537" algn="l" defTabSz="1043444"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6pPr>
      <a:lvl7pPr marL="995077" algn="l" defTabSz="1043444"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7pPr>
      <a:lvl8pPr marL="1492613" algn="l" defTabSz="1043444"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8pPr>
      <a:lvl9pPr marL="1990147" algn="l" defTabSz="1043444"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9pPr>
    </p:titleStyle>
    <p:bodyStyle>
      <a:lvl1pPr marL="388938" indent="-388938" algn="l" defTabSz="1042988" rtl="0" eaLnBrk="0" fontAlgn="base" hangingPunct="0">
        <a:spcBef>
          <a:spcPct val="20000"/>
        </a:spcBef>
        <a:spcAft>
          <a:spcPct val="0"/>
        </a:spcAft>
        <a:buChar char="•"/>
        <a:defRPr>
          <a:solidFill>
            <a:schemeClr val="tx1"/>
          </a:solidFill>
          <a:latin typeface="+mn-lt"/>
          <a:ea typeface="MS PGothic" panose="020B0600070205080204" pitchFamily="34" charset="-128"/>
          <a:cs typeface="+mn-cs"/>
        </a:defRPr>
      </a:lvl1pPr>
      <a:lvl2pPr marL="846138" indent="-325438" algn="l" defTabSz="1042988" rtl="0" eaLnBrk="0" fontAlgn="base" hangingPunct="0">
        <a:spcBef>
          <a:spcPct val="20000"/>
        </a:spcBef>
        <a:spcAft>
          <a:spcPct val="0"/>
        </a:spcAft>
        <a:buChar char="–"/>
        <a:defRPr sz="1700">
          <a:solidFill>
            <a:schemeClr val="tx1"/>
          </a:solidFill>
          <a:latin typeface="+mn-lt"/>
          <a:ea typeface="MS PGothic" panose="020B0600070205080204" pitchFamily="34" charset="-128"/>
        </a:defRPr>
      </a:lvl2pPr>
      <a:lvl3pPr marL="1301750" indent="-258763" algn="l" defTabSz="1042988" rtl="0" eaLnBrk="0" fontAlgn="base" hangingPunct="0">
        <a:spcBef>
          <a:spcPct val="20000"/>
        </a:spcBef>
        <a:spcAft>
          <a:spcPct val="0"/>
        </a:spcAft>
        <a:buChar char="•"/>
        <a:defRPr sz="1500">
          <a:solidFill>
            <a:schemeClr val="tx1"/>
          </a:solidFill>
          <a:latin typeface="+mn-lt"/>
          <a:ea typeface="MS PGothic" panose="020B0600070205080204" pitchFamily="34" charset="-128"/>
        </a:defRPr>
      </a:lvl3pPr>
      <a:lvl4pPr marL="1824038" indent="-260350" algn="l" defTabSz="1042988" rtl="0" eaLnBrk="0" fontAlgn="base" hangingPunct="0">
        <a:spcBef>
          <a:spcPct val="20000"/>
        </a:spcBef>
        <a:spcAft>
          <a:spcPct val="0"/>
        </a:spcAft>
        <a:buChar char="–"/>
        <a:defRPr sz="1300">
          <a:solidFill>
            <a:schemeClr val="tx1"/>
          </a:solidFill>
          <a:latin typeface="+mn-lt"/>
          <a:ea typeface="MS PGothic" panose="020B0600070205080204" pitchFamily="34" charset="-128"/>
        </a:defRPr>
      </a:lvl4pPr>
      <a:lvl5pPr marL="2343150" indent="-258763" algn="l" defTabSz="1042988" rtl="0" eaLnBrk="0" fontAlgn="base" hangingPunct="0">
        <a:spcBef>
          <a:spcPct val="20000"/>
        </a:spcBef>
        <a:spcAft>
          <a:spcPct val="0"/>
        </a:spcAft>
        <a:buChar char="»"/>
        <a:defRPr sz="1100">
          <a:solidFill>
            <a:schemeClr val="tx1"/>
          </a:solidFill>
          <a:latin typeface="+mn-lt"/>
          <a:ea typeface="MS PGothic" panose="020B0600070205080204" pitchFamily="34" charset="-128"/>
        </a:defRPr>
      </a:lvl5pPr>
      <a:lvl6pPr marL="2841833" indent="-259132" algn="l" defTabSz="1043444" rtl="0" fontAlgn="base">
        <a:spcBef>
          <a:spcPct val="20000"/>
        </a:spcBef>
        <a:spcAft>
          <a:spcPct val="0"/>
        </a:spcAft>
        <a:buChar char="»"/>
        <a:defRPr sz="1100">
          <a:solidFill>
            <a:schemeClr val="tx1"/>
          </a:solidFill>
          <a:latin typeface="+mn-lt"/>
          <a:ea typeface="+mn-ea"/>
        </a:defRPr>
      </a:lvl6pPr>
      <a:lvl7pPr marL="3339366" indent="-259132" algn="l" defTabSz="1043444" rtl="0" fontAlgn="base">
        <a:spcBef>
          <a:spcPct val="20000"/>
        </a:spcBef>
        <a:spcAft>
          <a:spcPct val="0"/>
        </a:spcAft>
        <a:buChar char="»"/>
        <a:defRPr sz="1100">
          <a:solidFill>
            <a:schemeClr val="tx1"/>
          </a:solidFill>
          <a:latin typeface="+mn-lt"/>
          <a:ea typeface="+mn-ea"/>
        </a:defRPr>
      </a:lvl7pPr>
      <a:lvl8pPr marL="3836911" indent="-259132" algn="l" defTabSz="1043444" rtl="0" fontAlgn="base">
        <a:spcBef>
          <a:spcPct val="20000"/>
        </a:spcBef>
        <a:spcAft>
          <a:spcPct val="0"/>
        </a:spcAft>
        <a:buChar char="»"/>
        <a:defRPr sz="1100">
          <a:solidFill>
            <a:schemeClr val="tx1"/>
          </a:solidFill>
          <a:latin typeface="+mn-lt"/>
          <a:ea typeface="+mn-ea"/>
        </a:defRPr>
      </a:lvl8pPr>
      <a:lvl9pPr marL="4334445" indent="-259132" algn="l" defTabSz="1043444" rtl="0" fontAlgn="base">
        <a:spcBef>
          <a:spcPct val="20000"/>
        </a:spcBef>
        <a:spcAft>
          <a:spcPct val="0"/>
        </a:spcAft>
        <a:buChar char="»"/>
        <a:defRPr sz="1100">
          <a:solidFill>
            <a:schemeClr val="tx1"/>
          </a:solidFill>
          <a:latin typeface="+mn-lt"/>
          <a:ea typeface="+mn-ea"/>
        </a:defRPr>
      </a:lvl9pPr>
    </p:bodyStyle>
    <p:otherStyle>
      <a:defPPr>
        <a:defRPr lang="en-US"/>
      </a:defPPr>
      <a:lvl1pPr marL="0" algn="l" defTabSz="995077" rtl="0" eaLnBrk="1" latinLnBrk="0" hangingPunct="1">
        <a:defRPr sz="2000" kern="1200">
          <a:solidFill>
            <a:schemeClr val="tx1"/>
          </a:solidFill>
          <a:latin typeface="+mn-lt"/>
          <a:ea typeface="+mn-ea"/>
          <a:cs typeface="+mn-cs"/>
        </a:defRPr>
      </a:lvl1pPr>
      <a:lvl2pPr marL="497537" algn="l" defTabSz="995077" rtl="0" eaLnBrk="1" latinLnBrk="0" hangingPunct="1">
        <a:defRPr sz="2000" kern="1200">
          <a:solidFill>
            <a:schemeClr val="tx1"/>
          </a:solidFill>
          <a:latin typeface="+mn-lt"/>
          <a:ea typeface="+mn-ea"/>
          <a:cs typeface="+mn-cs"/>
        </a:defRPr>
      </a:lvl2pPr>
      <a:lvl3pPr marL="995077" algn="l" defTabSz="995077" rtl="0" eaLnBrk="1" latinLnBrk="0" hangingPunct="1">
        <a:defRPr sz="2000" kern="1200">
          <a:solidFill>
            <a:schemeClr val="tx1"/>
          </a:solidFill>
          <a:latin typeface="+mn-lt"/>
          <a:ea typeface="+mn-ea"/>
          <a:cs typeface="+mn-cs"/>
        </a:defRPr>
      </a:lvl3pPr>
      <a:lvl4pPr marL="1492613" algn="l" defTabSz="995077" rtl="0" eaLnBrk="1" latinLnBrk="0" hangingPunct="1">
        <a:defRPr sz="2000" kern="1200">
          <a:solidFill>
            <a:schemeClr val="tx1"/>
          </a:solidFill>
          <a:latin typeface="+mn-lt"/>
          <a:ea typeface="+mn-ea"/>
          <a:cs typeface="+mn-cs"/>
        </a:defRPr>
      </a:lvl4pPr>
      <a:lvl5pPr marL="1990147" algn="l" defTabSz="995077" rtl="0" eaLnBrk="1" latinLnBrk="0" hangingPunct="1">
        <a:defRPr sz="2000" kern="1200">
          <a:solidFill>
            <a:schemeClr val="tx1"/>
          </a:solidFill>
          <a:latin typeface="+mn-lt"/>
          <a:ea typeface="+mn-ea"/>
          <a:cs typeface="+mn-cs"/>
        </a:defRPr>
      </a:lvl5pPr>
      <a:lvl6pPr marL="2487678" algn="l" defTabSz="995077" rtl="0" eaLnBrk="1" latinLnBrk="0" hangingPunct="1">
        <a:defRPr sz="2000" kern="1200">
          <a:solidFill>
            <a:schemeClr val="tx1"/>
          </a:solidFill>
          <a:latin typeface="+mn-lt"/>
          <a:ea typeface="+mn-ea"/>
          <a:cs typeface="+mn-cs"/>
        </a:defRPr>
      </a:lvl6pPr>
      <a:lvl7pPr marL="2985231" algn="l" defTabSz="995077" rtl="0" eaLnBrk="1" latinLnBrk="0" hangingPunct="1">
        <a:defRPr sz="2000" kern="1200">
          <a:solidFill>
            <a:schemeClr val="tx1"/>
          </a:solidFill>
          <a:latin typeface="+mn-lt"/>
          <a:ea typeface="+mn-ea"/>
          <a:cs typeface="+mn-cs"/>
        </a:defRPr>
      </a:lvl7pPr>
      <a:lvl8pPr marL="3482757" algn="l" defTabSz="995077" rtl="0" eaLnBrk="1" latinLnBrk="0" hangingPunct="1">
        <a:defRPr sz="2000" kern="1200">
          <a:solidFill>
            <a:schemeClr val="tx1"/>
          </a:solidFill>
          <a:latin typeface="+mn-lt"/>
          <a:ea typeface="+mn-ea"/>
          <a:cs typeface="+mn-cs"/>
        </a:defRPr>
      </a:lvl8pPr>
      <a:lvl9pPr marL="3980294" algn="l" defTabSz="995077"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NCRS-SLIDE-inside"/>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p:cNvSpPr>
            <a:spLocks noGrp="1" noChangeArrowheads="1"/>
          </p:cNvSpPr>
          <p:nvPr>
            <p:ph type="title"/>
          </p:nvPr>
        </p:nvSpPr>
        <p:spPr bwMode="auto">
          <a:xfrm>
            <a:off x="801688" y="252413"/>
            <a:ext cx="9085262" cy="671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257" tIns="52127" rIns="104257" bIns="52127" numCol="1" anchor="ctr" anchorCtr="0" compatLnSpc="1">
            <a:prstTxWarp prst="textNoShape">
              <a:avLst/>
            </a:prstTxWarp>
          </a:bodyPr>
          <a:lstStyle/>
          <a:p>
            <a:pPr lvl="0"/>
            <a:r>
              <a:rPr lang="en-US" smtClean="0"/>
              <a:t>Click to edit Master title style</a:t>
            </a:r>
          </a:p>
        </p:txBody>
      </p:sp>
      <p:sp>
        <p:nvSpPr>
          <p:cNvPr id="4100" name="Rectangle 3"/>
          <p:cNvSpPr>
            <a:spLocks noGrp="1" noChangeArrowheads="1"/>
          </p:cNvSpPr>
          <p:nvPr>
            <p:ph type="body" idx="1"/>
          </p:nvPr>
        </p:nvSpPr>
        <p:spPr bwMode="auto">
          <a:xfrm>
            <a:off x="801688" y="1597025"/>
            <a:ext cx="9085262" cy="4537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257" tIns="52127" rIns="104257" bIns="5212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Rectangle 4"/>
          <p:cNvSpPr>
            <a:spLocks noGrp="1" noChangeArrowheads="1"/>
          </p:cNvSpPr>
          <p:nvPr>
            <p:ph type="dt" sz="half" idx="2"/>
          </p:nvPr>
        </p:nvSpPr>
        <p:spPr bwMode="auto">
          <a:xfrm>
            <a:off x="801688" y="6891338"/>
            <a:ext cx="2227262" cy="5032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257" tIns="52127" rIns="104257" bIns="52127" numCol="1" anchor="t" anchorCtr="0" compatLnSpc="1">
            <a:prstTxWarp prst="textNoShape">
              <a:avLst/>
            </a:prstTxWarp>
          </a:bodyPr>
          <a:lstStyle>
            <a:lvl1pPr algn="l" defTabSz="1043718" eaLnBrk="0" hangingPunct="0">
              <a:defRPr sz="1600">
                <a:solidFill>
                  <a:srgbClr val="000000"/>
                </a:solidFill>
                <a:latin typeface="Arial" charset="0"/>
                <a:ea typeface="ＭＳ Ｐゴシック" pitchFamily="34" charset="-128"/>
              </a:defRPr>
            </a:lvl1pPr>
          </a:lstStyle>
          <a:p>
            <a:pPr>
              <a:defRPr/>
            </a:pPr>
            <a:endParaRPr lang="en-US"/>
          </a:p>
        </p:txBody>
      </p:sp>
      <p:sp>
        <p:nvSpPr>
          <p:cNvPr id="1029" name="Rectangle 5"/>
          <p:cNvSpPr>
            <a:spLocks noGrp="1" noChangeArrowheads="1"/>
          </p:cNvSpPr>
          <p:nvPr>
            <p:ph type="ftr" sz="quarter" idx="3"/>
          </p:nvPr>
        </p:nvSpPr>
        <p:spPr bwMode="auto">
          <a:xfrm>
            <a:off x="3651250" y="6891338"/>
            <a:ext cx="3386138" cy="5032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257" tIns="52127" rIns="104257" bIns="52127" numCol="1" anchor="t" anchorCtr="0" compatLnSpc="1">
            <a:prstTxWarp prst="textNoShape">
              <a:avLst/>
            </a:prstTxWarp>
          </a:bodyPr>
          <a:lstStyle>
            <a:lvl1pPr algn="ctr" defTabSz="1043718" eaLnBrk="0" hangingPunct="0">
              <a:defRPr sz="1600">
                <a:solidFill>
                  <a:srgbClr val="000000"/>
                </a:solidFill>
                <a:latin typeface="Arial" charset="0"/>
                <a:ea typeface="ＭＳ Ｐゴシック" pitchFamily="34" charset="-128"/>
              </a:defRPr>
            </a:lvl1pPr>
          </a:lstStyle>
          <a:p>
            <a:pPr>
              <a:defRPr/>
            </a:pPr>
            <a:endParaRPr lang="en-US"/>
          </a:p>
        </p:txBody>
      </p:sp>
      <p:sp>
        <p:nvSpPr>
          <p:cNvPr id="1030" name="Rectangle 6"/>
          <p:cNvSpPr>
            <a:spLocks noGrp="1" noChangeArrowheads="1"/>
          </p:cNvSpPr>
          <p:nvPr>
            <p:ph type="sldNum" sz="quarter" idx="4"/>
          </p:nvPr>
        </p:nvSpPr>
        <p:spPr bwMode="auto">
          <a:xfrm>
            <a:off x="8299450" y="7058025"/>
            <a:ext cx="2225675" cy="504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257" tIns="52127" rIns="104257" bIns="52127" numCol="1" anchor="t" anchorCtr="0" compatLnSpc="1">
            <a:prstTxWarp prst="textNoShape">
              <a:avLst/>
            </a:prstTxWarp>
          </a:bodyPr>
          <a:lstStyle>
            <a:lvl1pPr algn="r" defTabSz="1042988" eaLnBrk="0" hangingPunct="0">
              <a:defRPr sz="1600" smtClean="0">
                <a:solidFill>
                  <a:srgbClr val="000000"/>
                </a:solidFill>
                <a:ea typeface="ＭＳ Ｐゴシック" pitchFamily="34" charset="-128"/>
              </a:defRPr>
            </a:lvl1pPr>
          </a:lstStyle>
          <a:p>
            <a:pPr>
              <a:defRPr/>
            </a:pPr>
            <a:fld id="{ECE9DA12-6A6B-4110-977D-BF9770D4AEFF}" type="slidenum">
              <a:rPr lang="en-US"/>
              <a:pPr>
                <a:defRPr/>
              </a:pPr>
              <a:t>‹#›</a:t>
            </a:fld>
            <a:endParaRPr lang="en-US"/>
          </a:p>
        </p:txBody>
      </p:sp>
      <p:pic>
        <p:nvPicPr>
          <p:cNvPr id="4104" name="Picture 9" descr="NCRS logo"/>
          <p:cNvPicPr>
            <a:picLocks noChangeAspect="1" noChangeArrowheads="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0" y="7086600"/>
            <a:ext cx="2176463"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14" r:id="rId1"/>
    <p:sldLayoutId id="2147486015" r:id="rId2"/>
    <p:sldLayoutId id="2147486016" r:id="rId3"/>
    <p:sldLayoutId id="2147486017" r:id="rId4"/>
    <p:sldLayoutId id="2147486018" r:id="rId5"/>
    <p:sldLayoutId id="2147486019" r:id="rId6"/>
    <p:sldLayoutId id="2147486020" r:id="rId7"/>
    <p:sldLayoutId id="2147486021" r:id="rId8"/>
    <p:sldLayoutId id="2147486022" r:id="rId9"/>
    <p:sldLayoutId id="2147486023" r:id="rId10"/>
    <p:sldLayoutId id="2147486024" r:id="rId11"/>
  </p:sldLayoutIdLst>
  <p:hf hdr="0" ftr="0" dt="0"/>
  <p:txStyles>
    <p:titleStyle>
      <a:lvl1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mj-lt"/>
          <a:ea typeface="MS PGothic" panose="020B0600070205080204" pitchFamily="34" charset="-128"/>
          <a:cs typeface="+mj-cs"/>
        </a:defRPr>
      </a:lvl1pPr>
      <a:lvl2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2pPr>
      <a:lvl3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3pPr>
      <a:lvl4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4pPr>
      <a:lvl5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5pPr>
      <a:lvl6pPr marL="497667" algn="l" defTabSz="104371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6pPr>
      <a:lvl7pPr marL="995335" algn="l" defTabSz="104371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7pPr>
      <a:lvl8pPr marL="1493000" algn="l" defTabSz="104371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8pPr>
      <a:lvl9pPr marL="1990667" algn="l" defTabSz="104371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9pPr>
    </p:titleStyle>
    <p:bodyStyle>
      <a:lvl1pPr marL="390525" indent="-390525" algn="l" defTabSz="1042988" rtl="0" eaLnBrk="0" fontAlgn="base" hangingPunct="0">
        <a:spcBef>
          <a:spcPct val="20000"/>
        </a:spcBef>
        <a:spcAft>
          <a:spcPct val="0"/>
        </a:spcAft>
        <a:buChar char="•"/>
        <a:defRPr>
          <a:solidFill>
            <a:schemeClr val="tx1"/>
          </a:solidFill>
          <a:latin typeface="+mn-lt"/>
          <a:ea typeface="MS PGothic" panose="020B0600070205080204" pitchFamily="34" charset="-128"/>
          <a:cs typeface="+mn-cs"/>
        </a:defRPr>
      </a:lvl1pPr>
      <a:lvl2pPr marL="846138" indent="-325438" algn="l" defTabSz="1042988" rtl="0" eaLnBrk="0" fontAlgn="base" hangingPunct="0">
        <a:spcBef>
          <a:spcPct val="20000"/>
        </a:spcBef>
        <a:spcAft>
          <a:spcPct val="0"/>
        </a:spcAft>
        <a:buChar char="–"/>
        <a:defRPr sz="1700">
          <a:solidFill>
            <a:schemeClr val="tx1"/>
          </a:solidFill>
          <a:latin typeface="+mn-lt"/>
          <a:ea typeface="MS PGothic" panose="020B0600070205080204" pitchFamily="34" charset="-128"/>
        </a:defRPr>
      </a:lvl2pPr>
      <a:lvl3pPr marL="1301750" indent="-258763" algn="l" defTabSz="1042988" rtl="0" eaLnBrk="0" fontAlgn="base" hangingPunct="0">
        <a:spcBef>
          <a:spcPct val="20000"/>
        </a:spcBef>
        <a:spcAft>
          <a:spcPct val="0"/>
        </a:spcAft>
        <a:buChar char="•"/>
        <a:defRPr sz="1500">
          <a:solidFill>
            <a:schemeClr val="tx1"/>
          </a:solidFill>
          <a:latin typeface="+mn-lt"/>
          <a:ea typeface="MS PGothic" panose="020B0600070205080204" pitchFamily="34" charset="-128"/>
        </a:defRPr>
      </a:lvl3pPr>
      <a:lvl4pPr marL="1824038" indent="-260350" algn="l" defTabSz="1042988" rtl="0" eaLnBrk="0" fontAlgn="base" hangingPunct="0">
        <a:spcBef>
          <a:spcPct val="20000"/>
        </a:spcBef>
        <a:spcAft>
          <a:spcPct val="0"/>
        </a:spcAft>
        <a:buChar char="–"/>
        <a:defRPr sz="1300">
          <a:solidFill>
            <a:schemeClr val="tx1"/>
          </a:solidFill>
          <a:latin typeface="+mn-lt"/>
          <a:ea typeface="MS PGothic" panose="020B0600070205080204" pitchFamily="34" charset="-128"/>
        </a:defRPr>
      </a:lvl4pPr>
      <a:lvl5pPr marL="2344738" indent="-258763" algn="l" defTabSz="1042988" rtl="0" eaLnBrk="0" fontAlgn="base" hangingPunct="0">
        <a:spcBef>
          <a:spcPct val="20000"/>
        </a:spcBef>
        <a:spcAft>
          <a:spcPct val="0"/>
        </a:spcAft>
        <a:buChar char="»"/>
        <a:defRPr sz="1100">
          <a:solidFill>
            <a:schemeClr val="tx1"/>
          </a:solidFill>
          <a:latin typeface="+mn-lt"/>
          <a:ea typeface="MS PGothic" panose="020B0600070205080204" pitchFamily="34" charset="-128"/>
        </a:defRPr>
      </a:lvl5pPr>
      <a:lvl6pPr marL="2842577" indent="-259201" algn="l" defTabSz="1043718" rtl="0" fontAlgn="base">
        <a:spcBef>
          <a:spcPct val="20000"/>
        </a:spcBef>
        <a:spcAft>
          <a:spcPct val="0"/>
        </a:spcAft>
        <a:buChar char="»"/>
        <a:defRPr sz="1100">
          <a:solidFill>
            <a:schemeClr val="tx1"/>
          </a:solidFill>
          <a:latin typeface="+mn-lt"/>
          <a:ea typeface="+mn-ea"/>
        </a:defRPr>
      </a:lvl6pPr>
      <a:lvl7pPr marL="3340240" indent="-259201" algn="l" defTabSz="1043718" rtl="0" fontAlgn="base">
        <a:spcBef>
          <a:spcPct val="20000"/>
        </a:spcBef>
        <a:spcAft>
          <a:spcPct val="0"/>
        </a:spcAft>
        <a:buChar char="»"/>
        <a:defRPr sz="1100">
          <a:solidFill>
            <a:schemeClr val="tx1"/>
          </a:solidFill>
          <a:latin typeface="+mn-lt"/>
          <a:ea typeface="+mn-ea"/>
        </a:defRPr>
      </a:lvl7pPr>
      <a:lvl8pPr marL="3837914" indent="-259201" algn="l" defTabSz="1043718" rtl="0" fontAlgn="base">
        <a:spcBef>
          <a:spcPct val="20000"/>
        </a:spcBef>
        <a:spcAft>
          <a:spcPct val="0"/>
        </a:spcAft>
        <a:buChar char="»"/>
        <a:defRPr sz="1100">
          <a:solidFill>
            <a:schemeClr val="tx1"/>
          </a:solidFill>
          <a:latin typeface="+mn-lt"/>
          <a:ea typeface="+mn-ea"/>
        </a:defRPr>
      </a:lvl8pPr>
      <a:lvl9pPr marL="4335577" indent="-259201" algn="l" defTabSz="1043718" rtl="0" fontAlgn="base">
        <a:spcBef>
          <a:spcPct val="20000"/>
        </a:spcBef>
        <a:spcAft>
          <a:spcPct val="0"/>
        </a:spcAft>
        <a:buChar char="»"/>
        <a:defRPr sz="1100">
          <a:solidFill>
            <a:schemeClr val="tx1"/>
          </a:solidFill>
          <a:latin typeface="+mn-lt"/>
          <a:ea typeface="+mn-ea"/>
        </a:defRPr>
      </a:lvl9pPr>
    </p:bodyStyle>
    <p:otherStyle>
      <a:defPPr>
        <a:defRPr lang="en-US"/>
      </a:defPPr>
      <a:lvl1pPr marL="0" algn="l" defTabSz="995335" rtl="0" eaLnBrk="1" latinLnBrk="0" hangingPunct="1">
        <a:defRPr sz="2000" kern="1200">
          <a:solidFill>
            <a:schemeClr val="tx1"/>
          </a:solidFill>
          <a:latin typeface="+mn-lt"/>
          <a:ea typeface="+mn-ea"/>
          <a:cs typeface="+mn-cs"/>
        </a:defRPr>
      </a:lvl1pPr>
      <a:lvl2pPr marL="497667" algn="l" defTabSz="995335" rtl="0" eaLnBrk="1" latinLnBrk="0" hangingPunct="1">
        <a:defRPr sz="2000" kern="1200">
          <a:solidFill>
            <a:schemeClr val="tx1"/>
          </a:solidFill>
          <a:latin typeface="+mn-lt"/>
          <a:ea typeface="+mn-ea"/>
          <a:cs typeface="+mn-cs"/>
        </a:defRPr>
      </a:lvl2pPr>
      <a:lvl3pPr marL="995335" algn="l" defTabSz="995335" rtl="0" eaLnBrk="1" latinLnBrk="0" hangingPunct="1">
        <a:defRPr sz="2000" kern="1200">
          <a:solidFill>
            <a:schemeClr val="tx1"/>
          </a:solidFill>
          <a:latin typeface="+mn-lt"/>
          <a:ea typeface="+mn-ea"/>
          <a:cs typeface="+mn-cs"/>
        </a:defRPr>
      </a:lvl3pPr>
      <a:lvl4pPr marL="1493000" algn="l" defTabSz="995335" rtl="0" eaLnBrk="1" latinLnBrk="0" hangingPunct="1">
        <a:defRPr sz="2000" kern="1200">
          <a:solidFill>
            <a:schemeClr val="tx1"/>
          </a:solidFill>
          <a:latin typeface="+mn-lt"/>
          <a:ea typeface="+mn-ea"/>
          <a:cs typeface="+mn-cs"/>
        </a:defRPr>
      </a:lvl4pPr>
      <a:lvl5pPr marL="1990667" algn="l" defTabSz="995335" rtl="0" eaLnBrk="1" latinLnBrk="0" hangingPunct="1">
        <a:defRPr sz="2000" kern="1200">
          <a:solidFill>
            <a:schemeClr val="tx1"/>
          </a:solidFill>
          <a:latin typeface="+mn-lt"/>
          <a:ea typeface="+mn-ea"/>
          <a:cs typeface="+mn-cs"/>
        </a:defRPr>
      </a:lvl5pPr>
      <a:lvl6pPr marL="2488331" algn="l" defTabSz="995335" rtl="0" eaLnBrk="1" latinLnBrk="0" hangingPunct="1">
        <a:defRPr sz="2000" kern="1200">
          <a:solidFill>
            <a:schemeClr val="tx1"/>
          </a:solidFill>
          <a:latin typeface="+mn-lt"/>
          <a:ea typeface="+mn-ea"/>
          <a:cs typeface="+mn-cs"/>
        </a:defRPr>
      </a:lvl6pPr>
      <a:lvl7pPr marL="2986005" algn="l" defTabSz="995335" rtl="0" eaLnBrk="1" latinLnBrk="0" hangingPunct="1">
        <a:defRPr sz="2000" kern="1200">
          <a:solidFill>
            <a:schemeClr val="tx1"/>
          </a:solidFill>
          <a:latin typeface="+mn-lt"/>
          <a:ea typeface="+mn-ea"/>
          <a:cs typeface="+mn-cs"/>
        </a:defRPr>
      </a:lvl7pPr>
      <a:lvl8pPr marL="3483668" algn="l" defTabSz="995335" rtl="0" eaLnBrk="1" latinLnBrk="0" hangingPunct="1">
        <a:defRPr sz="2000" kern="1200">
          <a:solidFill>
            <a:schemeClr val="tx1"/>
          </a:solidFill>
          <a:latin typeface="+mn-lt"/>
          <a:ea typeface="+mn-ea"/>
          <a:cs typeface="+mn-cs"/>
        </a:defRPr>
      </a:lvl8pPr>
      <a:lvl9pPr marL="3981335" algn="l" defTabSz="995335"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4287" tIns="52144" rIns="104287" bIns="52144" numCol="1" anchor="ctr" anchorCtr="0" compatLnSpc="1">
            <a:prstTxWarp prst="textNoShape">
              <a:avLst/>
            </a:prstTxWarp>
          </a:bodyPr>
          <a:lstStyle/>
          <a:p>
            <a:pPr lvl="0"/>
            <a:r>
              <a:rPr lang="en-GB" altLang="en-US" smtClean="0"/>
              <a:t>Click to edit Master title style</a:t>
            </a:r>
            <a:endParaRPr lang="en-US" altLang="en-US" smtClean="0"/>
          </a:p>
        </p:txBody>
      </p:sp>
      <p:sp>
        <p:nvSpPr>
          <p:cNvPr id="5123" name="Text Placeholder 2"/>
          <p:cNvSpPr>
            <a:spLocks noGrp="1"/>
          </p:cNvSpPr>
          <p:nvPr>
            <p:ph type="body" idx="1"/>
          </p:nvPr>
        </p:nvSpPr>
        <p:spPr bwMode="auto">
          <a:xfrm>
            <a:off x="534988" y="1765300"/>
            <a:ext cx="9618662" cy="499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4287" tIns="52144" rIns="104287" bIns="52144"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534988" y="7010400"/>
            <a:ext cx="2493962" cy="401638"/>
          </a:xfrm>
          <a:prstGeom prst="rect">
            <a:avLst/>
          </a:prstGeom>
        </p:spPr>
        <p:txBody>
          <a:bodyPr vert="horz" wrap="square" lIns="104287" tIns="52144" rIns="104287" bIns="52144" numCol="1" anchor="ctr" anchorCtr="0" compatLnSpc="1">
            <a:prstTxWarp prst="textNoShape">
              <a:avLst/>
            </a:prstTxWarp>
          </a:bodyPr>
          <a:lstStyle>
            <a:lvl1pPr defTabSz="520700" eaLnBrk="1" hangingPunct="1">
              <a:defRPr sz="1400">
                <a:solidFill>
                  <a:srgbClr val="898989"/>
                </a:solidFill>
                <a:latin typeface="Calibri" pitchFamily="34" charset="0"/>
                <a:ea typeface="ＭＳ Ｐゴシック" pitchFamily="34" charset="-128"/>
              </a:defRPr>
            </a:lvl1pPr>
          </a:lstStyle>
          <a:p>
            <a:pPr>
              <a:defRPr/>
            </a:pPr>
            <a:fld id="{5BBE403B-0369-4DD1-974F-E208E929212C}" type="datetime1">
              <a:rPr lang="en-US"/>
              <a:pPr>
                <a:defRPr/>
              </a:pPr>
              <a:t>9/15/2016</a:t>
            </a:fld>
            <a:endParaRPr lang="en-US" dirty="0"/>
          </a:p>
        </p:txBody>
      </p:sp>
      <p:sp>
        <p:nvSpPr>
          <p:cNvPr id="5" name="Footer Placeholder 4"/>
          <p:cNvSpPr>
            <a:spLocks noGrp="1"/>
          </p:cNvSpPr>
          <p:nvPr>
            <p:ph type="ftr" sz="quarter" idx="3"/>
          </p:nvPr>
        </p:nvSpPr>
        <p:spPr>
          <a:xfrm>
            <a:off x="3651250" y="7010400"/>
            <a:ext cx="3386138" cy="401638"/>
          </a:xfrm>
          <a:prstGeom prst="rect">
            <a:avLst/>
          </a:prstGeom>
        </p:spPr>
        <p:txBody>
          <a:bodyPr vert="horz" wrap="square" lIns="104287" tIns="52144" rIns="104287" bIns="52144" numCol="1" anchor="ctr" anchorCtr="0" compatLnSpc="1">
            <a:prstTxWarp prst="textNoShape">
              <a:avLst/>
            </a:prstTxWarp>
          </a:bodyPr>
          <a:lstStyle>
            <a:lvl1pPr algn="ctr" defTabSz="520700" eaLnBrk="1" hangingPunct="1">
              <a:defRPr sz="1400">
                <a:solidFill>
                  <a:srgbClr val="898989"/>
                </a:solidFill>
                <a:latin typeface="Calibri"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wrap="square" lIns="104287" tIns="52144" rIns="104287" bIns="52144" numCol="1" anchor="ctr" anchorCtr="0" compatLnSpc="1">
            <a:prstTxWarp prst="textNoShape">
              <a:avLst/>
            </a:prstTxWarp>
          </a:bodyPr>
          <a:lstStyle>
            <a:lvl1pPr algn="r" defTabSz="520700" eaLnBrk="1" hangingPunct="1">
              <a:defRPr sz="1400" smtClean="0">
                <a:solidFill>
                  <a:srgbClr val="898989"/>
                </a:solidFill>
                <a:latin typeface="Calibri" panose="020F0502020204030204" pitchFamily="34" charset="0"/>
                <a:ea typeface="ＭＳ Ｐゴシック" pitchFamily="34" charset="-128"/>
              </a:defRPr>
            </a:lvl1pPr>
          </a:lstStyle>
          <a:p>
            <a:pPr>
              <a:defRPr/>
            </a:pPr>
            <a:fld id="{9F027357-F645-4E17-A480-4466F18B23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25" r:id="rId1"/>
    <p:sldLayoutId id="2147486026" r:id="rId2"/>
    <p:sldLayoutId id="2147486027" r:id="rId3"/>
    <p:sldLayoutId id="2147486028" r:id="rId4"/>
    <p:sldLayoutId id="2147486029" r:id="rId5"/>
    <p:sldLayoutId id="2147486030" r:id="rId6"/>
    <p:sldLayoutId id="2147486031" r:id="rId7"/>
    <p:sldLayoutId id="2147486032" r:id="rId8"/>
    <p:sldLayoutId id="2147486033" r:id="rId9"/>
    <p:sldLayoutId id="2147486034" r:id="rId10"/>
    <p:sldLayoutId id="2147486035" r:id="rId11"/>
  </p:sldLayoutIdLst>
  <p:hf hdr="0" ftr="0" dt="0"/>
  <p:txStyles>
    <p:titleStyle>
      <a:lvl1pPr algn="ctr" defTabSz="520700" rtl="0" eaLnBrk="0" fontAlgn="base" hangingPunct="0">
        <a:spcBef>
          <a:spcPct val="0"/>
        </a:spcBef>
        <a:spcAft>
          <a:spcPct val="0"/>
        </a:spcAft>
        <a:defRPr sz="5000" kern="1200">
          <a:solidFill>
            <a:schemeClr val="tx1"/>
          </a:solidFill>
          <a:latin typeface="+mj-lt"/>
          <a:ea typeface="MS PGothic" panose="020B0600070205080204" pitchFamily="34" charset="-128"/>
          <a:cs typeface="+mj-cs"/>
        </a:defRPr>
      </a:lvl1pPr>
      <a:lvl2pPr algn="ctr" defTabSz="520700"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2pPr>
      <a:lvl3pPr algn="ctr" defTabSz="520700"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3pPr>
      <a:lvl4pPr algn="ctr" defTabSz="520700"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4pPr>
      <a:lvl5pPr algn="ctr" defTabSz="520700"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5pPr>
      <a:lvl6pPr marL="457200" algn="ctr" defTabSz="520700" rtl="0" fontAlgn="base">
        <a:spcBef>
          <a:spcPct val="0"/>
        </a:spcBef>
        <a:spcAft>
          <a:spcPct val="0"/>
        </a:spcAft>
        <a:defRPr sz="5000">
          <a:solidFill>
            <a:schemeClr val="tx1"/>
          </a:solidFill>
          <a:latin typeface="Calibri" pitchFamily="34" charset="0"/>
          <a:ea typeface="ＭＳ Ｐゴシック" pitchFamily="34" charset="-128"/>
        </a:defRPr>
      </a:lvl6pPr>
      <a:lvl7pPr marL="914400" algn="ctr" defTabSz="520700" rtl="0" fontAlgn="base">
        <a:spcBef>
          <a:spcPct val="0"/>
        </a:spcBef>
        <a:spcAft>
          <a:spcPct val="0"/>
        </a:spcAft>
        <a:defRPr sz="5000">
          <a:solidFill>
            <a:schemeClr val="tx1"/>
          </a:solidFill>
          <a:latin typeface="Calibri" pitchFamily="34" charset="0"/>
          <a:ea typeface="ＭＳ Ｐゴシック" pitchFamily="34" charset="-128"/>
        </a:defRPr>
      </a:lvl7pPr>
      <a:lvl8pPr marL="1371600" algn="ctr" defTabSz="520700" rtl="0" fontAlgn="base">
        <a:spcBef>
          <a:spcPct val="0"/>
        </a:spcBef>
        <a:spcAft>
          <a:spcPct val="0"/>
        </a:spcAft>
        <a:defRPr sz="5000">
          <a:solidFill>
            <a:schemeClr val="tx1"/>
          </a:solidFill>
          <a:latin typeface="Calibri" pitchFamily="34" charset="0"/>
          <a:ea typeface="ＭＳ Ｐゴシック" pitchFamily="34" charset="-128"/>
        </a:defRPr>
      </a:lvl8pPr>
      <a:lvl9pPr marL="1828800" algn="ctr" defTabSz="520700" rtl="0" fontAlgn="base">
        <a:spcBef>
          <a:spcPct val="0"/>
        </a:spcBef>
        <a:spcAft>
          <a:spcPct val="0"/>
        </a:spcAft>
        <a:defRPr sz="5000">
          <a:solidFill>
            <a:schemeClr val="tx1"/>
          </a:solidFill>
          <a:latin typeface="Calibri" pitchFamily="34" charset="0"/>
          <a:ea typeface="ＭＳ Ｐゴシック" pitchFamily="34" charset="-128"/>
        </a:defRPr>
      </a:lvl9pPr>
    </p:titleStyle>
    <p:bodyStyle>
      <a:lvl1pPr marL="390525" indent="-390525" algn="l" defTabSz="520700"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S PGothic" panose="020B0600070205080204" pitchFamily="34" charset="-128"/>
          <a:cs typeface="+mn-cs"/>
        </a:defRPr>
      </a:lvl1pPr>
      <a:lvl2pPr marL="846138" indent="-325438" algn="l" defTabSz="5207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2pPr>
      <a:lvl3pPr marL="1303338" indent="-260350" algn="l" defTabSz="5207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3pPr>
      <a:lvl4pPr marL="1824038"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4pPr>
      <a:lvl5pPr marL="2346325"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8" descr="NCRS-SLIDE-inside"/>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0"/>
            <a:ext cx="10688638" cy="773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p:cNvSpPr>
            <a:spLocks noGrp="1" noChangeArrowheads="1"/>
          </p:cNvSpPr>
          <p:nvPr>
            <p:ph type="title"/>
          </p:nvPr>
        </p:nvSpPr>
        <p:spPr bwMode="auto">
          <a:xfrm>
            <a:off x="801688" y="252413"/>
            <a:ext cx="9085262" cy="671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257" tIns="52127" rIns="104257" bIns="52127" numCol="1" anchor="ctr" anchorCtr="0" compatLnSpc="1">
            <a:prstTxWarp prst="textNoShape">
              <a:avLst/>
            </a:prstTxWarp>
          </a:bodyPr>
          <a:lstStyle/>
          <a:p>
            <a:pPr lvl="0"/>
            <a:r>
              <a:rPr lang="en-US" smtClean="0"/>
              <a:t>Click to edit Master title style</a:t>
            </a:r>
          </a:p>
        </p:txBody>
      </p:sp>
      <p:sp>
        <p:nvSpPr>
          <p:cNvPr id="7172" name="Rectangle 3"/>
          <p:cNvSpPr>
            <a:spLocks noGrp="1" noChangeArrowheads="1"/>
          </p:cNvSpPr>
          <p:nvPr>
            <p:ph type="body" idx="1"/>
          </p:nvPr>
        </p:nvSpPr>
        <p:spPr bwMode="auto">
          <a:xfrm>
            <a:off x="801688" y="1597025"/>
            <a:ext cx="9085262" cy="4537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257" tIns="52127" rIns="104257" bIns="5212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Rectangle 4"/>
          <p:cNvSpPr>
            <a:spLocks noGrp="1" noChangeArrowheads="1"/>
          </p:cNvSpPr>
          <p:nvPr>
            <p:ph type="dt" sz="half" idx="2"/>
          </p:nvPr>
        </p:nvSpPr>
        <p:spPr bwMode="auto">
          <a:xfrm>
            <a:off x="801688" y="6891338"/>
            <a:ext cx="2227262" cy="5032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257" tIns="52127" rIns="104257" bIns="52127" numCol="1" anchor="t" anchorCtr="0" compatLnSpc="1">
            <a:prstTxWarp prst="textNoShape">
              <a:avLst/>
            </a:prstTxWarp>
          </a:bodyPr>
          <a:lstStyle>
            <a:lvl1pPr algn="l" defTabSz="1043718" eaLnBrk="0" hangingPunct="0">
              <a:defRPr sz="1600">
                <a:solidFill>
                  <a:srgbClr val="000000"/>
                </a:solidFill>
                <a:latin typeface="Arial" charset="0"/>
                <a:ea typeface="ＭＳ Ｐゴシック" pitchFamily="34" charset="-128"/>
              </a:defRPr>
            </a:lvl1pPr>
          </a:lstStyle>
          <a:p>
            <a:pPr>
              <a:defRPr/>
            </a:pPr>
            <a:endParaRPr lang="en-US"/>
          </a:p>
        </p:txBody>
      </p:sp>
      <p:sp>
        <p:nvSpPr>
          <p:cNvPr id="1029" name="Rectangle 5"/>
          <p:cNvSpPr>
            <a:spLocks noGrp="1" noChangeArrowheads="1"/>
          </p:cNvSpPr>
          <p:nvPr>
            <p:ph type="ftr" sz="quarter" idx="3"/>
          </p:nvPr>
        </p:nvSpPr>
        <p:spPr bwMode="auto">
          <a:xfrm>
            <a:off x="3651250" y="6891338"/>
            <a:ext cx="3386138" cy="5032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257" tIns="52127" rIns="104257" bIns="52127" numCol="1" anchor="t" anchorCtr="0" compatLnSpc="1">
            <a:prstTxWarp prst="textNoShape">
              <a:avLst/>
            </a:prstTxWarp>
          </a:bodyPr>
          <a:lstStyle>
            <a:lvl1pPr algn="ctr" defTabSz="1043718" eaLnBrk="0" hangingPunct="0">
              <a:defRPr sz="1600">
                <a:solidFill>
                  <a:srgbClr val="000000"/>
                </a:solidFill>
                <a:latin typeface="Arial" charset="0"/>
                <a:ea typeface="ＭＳ Ｐゴシック" pitchFamily="34" charset="-128"/>
              </a:defRPr>
            </a:lvl1pPr>
          </a:lstStyle>
          <a:p>
            <a:pPr>
              <a:defRPr/>
            </a:pPr>
            <a:endParaRPr lang="en-US"/>
          </a:p>
        </p:txBody>
      </p:sp>
      <p:sp>
        <p:nvSpPr>
          <p:cNvPr id="1030" name="Rectangle 6"/>
          <p:cNvSpPr>
            <a:spLocks noGrp="1" noChangeArrowheads="1"/>
          </p:cNvSpPr>
          <p:nvPr>
            <p:ph type="sldNum" sz="quarter" idx="4"/>
          </p:nvPr>
        </p:nvSpPr>
        <p:spPr bwMode="auto">
          <a:xfrm>
            <a:off x="8299450" y="7058025"/>
            <a:ext cx="2225675" cy="504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04257" tIns="52127" rIns="104257" bIns="52127" numCol="1" anchor="t" anchorCtr="0" compatLnSpc="1">
            <a:prstTxWarp prst="textNoShape">
              <a:avLst/>
            </a:prstTxWarp>
          </a:bodyPr>
          <a:lstStyle>
            <a:lvl1pPr algn="r" defTabSz="1042988" eaLnBrk="0" hangingPunct="0">
              <a:defRPr sz="1600" smtClean="0">
                <a:solidFill>
                  <a:srgbClr val="000000"/>
                </a:solidFill>
                <a:ea typeface="ＭＳ Ｐゴシック" pitchFamily="34" charset="-128"/>
              </a:defRPr>
            </a:lvl1pPr>
          </a:lstStyle>
          <a:p>
            <a:pPr>
              <a:defRPr/>
            </a:pPr>
            <a:fld id="{5B2D9274-2CE4-4F4C-B9A6-E093F0C683A2}" type="slidenum">
              <a:rPr lang="en-US"/>
              <a:pPr>
                <a:defRPr/>
              </a:pPr>
              <a:t>‹#›</a:t>
            </a:fld>
            <a:endParaRPr lang="en-US"/>
          </a:p>
        </p:txBody>
      </p:sp>
      <p:pic>
        <p:nvPicPr>
          <p:cNvPr id="7176" name="Picture 9" descr="NCRS logo"/>
          <p:cNvPicPr>
            <a:picLocks noChangeAspect="1" noChangeArrowheads="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0" y="7086600"/>
            <a:ext cx="2176463"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47" r:id="rId1"/>
    <p:sldLayoutId id="2147486048" r:id="rId2"/>
    <p:sldLayoutId id="2147486049" r:id="rId3"/>
    <p:sldLayoutId id="2147486050" r:id="rId4"/>
    <p:sldLayoutId id="2147486051" r:id="rId5"/>
    <p:sldLayoutId id="2147486052" r:id="rId6"/>
    <p:sldLayoutId id="2147486053" r:id="rId7"/>
    <p:sldLayoutId id="2147486054" r:id="rId8"/>
    <p:sldLayoutId id="2147486055" r:id="rId9"/>
    <p:sldLayoutId id="2147486056" r:id="rId10"/>
    <p:sldLayoutId id="2147486057" r:id="rId11"/>
  </p:sldLayoutIdLst>
  <p:hf hdr="0" ftr="0" dt="0"/>
  <p:txStyles>
    <p:titleStyle>
      <a:lvl1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mj-lt"/>
          <a:ea typeface="MS PGothic" panose="020B0600070205080204" pitchFamily="34" charset="-128"/>
          <a:cs typeface="+mj-cs"/>
        </a:defRPr>
      </a:lvl1pPr>
      <a:lvl2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2pPr>
      <a:lvl3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3pPr>
      <a:lvl4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4pPr>
      <a:lvl5pPr algn="l" defTabSz="1042988" rtl="0" eaLnBrk="0" fontAlgn="base" hangingPunct="0">
        <a:spcBef>
          <a:spcPct val="0"/>
        </a:spcBef>
        <a:spcAft>
          <a:spcPct val="0"/>
        </a:spcAft>
        <a:defRPr sz="3000" b="1">
          <a:solidFill>
            <a:srgbClr val="663300"/>
          </a:solidFill>
          <a:effectLst>
            <a:outerShdw blurRad="38100" dist="38100" dir="2700000" algn="tl">
              <a:srgbClr val="C0C0C0"/>
            </a:outerShdw>
          </a:effectLst>
          <a:latin typeface="Arial" charset="0"/>
          <a:ea typeface="MS PGothic" panose="020B0600070205080204" pitchFamily="34" charset="-128"/>
        </a:defRPr>
      </a:lvl5pPr>
      <a:lvl6pPr marL="497667" algn="l" defTabSz="104371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6pPr>
      <a:lvl7pPr marL="995335" algn="l" defTabSz="104371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7pPr>
      <a:lvl8pPr marL="1493000" algn="l" defTabSz="104371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8pPr>
      <a:lvl9pPr marL="1990667" algn="l" defTabSz="1043718" rtl="0" fontAlgn="base">
        <a:spcBef>
          <a:spcPct val="0"/>
        </a:spcBef>
        <a:spcAft>
          <a:spcPct val="0"/>
        </a:spcAft>
        <a:defRPr sz="3000" b="1">
          <a:solidFill>
            <a:srgbClr val="663300"/>
          </a:solidFill>
          <a:effectLst>
            <a:outerShdw blurRad="38100" dist="38100" dir="2700000" algn="tl">
              <a:srgbClr val="C0C0C0"/>
            </a:outerShdw>
          </a:effectLst>
          <a:latin typeface="Arial" charset="0"/>
          <a:ea typeface="ＭＳ Ｐゴシック" pitchFamily="34" charset="-128"/>
        </a:defRPr>
      </a:lvl9pPr>
    </p:titleStyle>
    <p:bodyStyle>
      <a:lvl1pPr marL="390525" indent="-390525" algn="l" defTabSz="1042988" rtl="0" eaLnBrk="0" fontAlgn="base" hangingPunct="0">
        <a:spcBef>
          <a:spcPct val="20000"/>
        </a:spcBef>
        <a:spcAft>
          <a:spcPct val="0"/>
        </a:spcAft>
        <a:buChar char="•"/>
        <a:defRPr>
          <a:solidFill>
            <a:schemeClr val="tx1"/>
          </a:solidFill>
          <a:latin typeface="+mn-lt"/>
          <a:ea typeface="MS PGothic" panose="020B0600070205080204" pitchFamily="34" charset="-128"/>
          <a:cs typeface="+mn-cs"/>
        </a:defRPr>
      </a:lvl1pPr>
      <a:lvl2pPr marL="846138" indent="-325438" algn="l" defTabSz="1042988" rtl="0" eaLnBrk="0" fontAlgn="base" hangingPunct="0">
        <a:spcBef>
          <a:spcPct val="20000"/>
        </a:spcBef>
        <a:spcAft>
          <a:spcPct val="0"/>
        </a:spcAft>
        <a:buChar char="–"/>
        <a:defRPr sz="1700">
          <a:solidFill>
            <a:schemeClr val="tx1"/>
          </a:solidFill>
          <a:latin typeface="+mn-lt"/>
          <a:ea typeface="MS PGothic" panose="020B0600070205080204" pitchFamily="34" charset="-128"/>
        </a:defRPr>
      </a:lvl2pPr>
      <a:lvl3pPr marL="1301750" indent="-258763" algn="l" defTabSz="1042988" rtl="0" eaLnBrk="0" fontAlgn="base" hangingPunct="0">
        <a:spcBef>
          <a:spcPct val="20000"/>
        </a:spcBef>
        <a:spcAft>
          <a:spcPct val="0"/>
        </a:spcAft>
        <a:buChar char="•"/>
        <a:defRPr sz="1500">
          <a:solidFill>
            <a:schemeClr val="tx1"/>
          </a:solidFill>
          <a:latin typeface="+mn-lt"/>
          <a:ea typeface="MS PGothic" panose="020B0600070205080204" pitchFamily="34" charset="-128"/>
        </a:defRPr>
      </a:lvl3pPr>
      <a:lvl4pPr marL="1824038" indent="-260350" algn="l" defTabSz="1042988" rtl="0" eaLnBrk="0" fontAlgn="base" hangingPunct="0">
        <a:spcBef>
          <a:spcPct val="20000"/>
        </a:spcBef>
        <a:spcAft>
          <a:spcPct val="0"/>
        </a:spcAft>
        <a:buChar char="–"/>
        <a:defRPr sz="1300">
          <a:solidFill>
            <a:schemeClr val="tx1"/>
          </a:solidFill>
          <a:latin typeface="+mn-lt"/>
          <a:ea typeface="MS PGothic" panose="020B0600070205080204" pitchFamily="34" charset="-128"/>
        </a:defRPr>
      </a:lvl4pPr>
      <a:lvl5pPr marL="2344738" indent="-258763" algn="l" defTabSz="1042988" rtl="0" eaLnBrk="0" fontAlgn="base" hangingPunct="0">
        <a:spcBef>
          <a:spcPct val="20000"/>
        </a:spcBef>
        <a:spcAft>
          <a:spcPct val="0"/>
        </a:spcAft>
        <a:buChar char="»"/>
        <a:defRPr sz="1100">
          <a:solidFill>
            <a:schemeClr val="tx1"/>
          </a:solidFill>
          <a:latin typeface="+mn-lt"/>
          <a:ea typeface="MS PGothic" panose="020B0600070205080204" pitchFamily="34" charset="-128"/>
        </a:defRPr>
      </a:lvl5pPr>
      <a:lvl6pPr marL="2842577" indent="-259201" algn="l" defTabSz="1043718" rtl="0" fontAlgn="base">
        <a:spcBef>
          <a:spcPct val="20000"/>
        </a:spcBef>
        <a:spcAft>
          <a:spcPct val="0"/>
        </a:spcAft>
        <a:buChar char="»"/>
        <a:defRPr sz="1100">
          <a:solidFill>
            <a:schemeClr val="tx1"/>
          </a:solidFill>
          <a:latin typeface="+mn-lt"/>
          <a:ea typeface="+mn-ea"/>
        </a:defRPr>
      </a:lvl6pPr>
      <a:lvl7pPr marL="3340240" indent="-259201" algn="l" defTabSz="1043718" rtl="0" fontAlgn="base">
        <a:spcBef>
          <a:spcPct val="20000"/>
        </a:spcBef>
        <a:spcAft>
          <a:spcPct val="0"/>
        </a:spcAft>
        <a:buChar char="»"/>
        <a:defRPr sz="1100">
          <a:solidFill>
            <a:schemeClr val="tx1"/>
          </a:solidFill>
          <a:latin typeface="+mn-lt"/>
          <a:ea typeface="+mn-ea"/>
        </a:defRPr>
      </a:lvl7pPr>
      <a:lvl8pPr marL="3837914" indent="-259201" algn="l" defTabSz="1043718" rtl="0" fontAlgn="base">
        <a:spcBef>
          <a:spcPct val="20000"/>
        </a:spcBef>
        <a:spcAft>
          <a:spcPct val="0"/>
        </a:spcAft>
        <a:buChar char="»"/>
        <a:defRPr sz="1100">
          <a:solidFill>
            <a:schemeClr val="tx1"/>
          </a:solidFill>
          <a:latin typeface="+mn-lt"/>
          <a:ea typeface="+mn-ea"/>
        </a:defRPr>
      </a:lvl8pPr>
      <a:lvl9pPr marL="4335577" indent="-259201" algn="l" defTabSz="1043718" rtl="0" fontAlgn="base">
        <a:spcBef>
          <a:spcPct val="20000"/>
        </a:spcBef>
        <a:spcAft>
          <a:spcPct val="0"/>
        </a:spcAft>
        <a:buChar char="»"/>
        <a:defRPr sz="1100">
          <a:solidFill>
            <a:schemeClr val="tx1"/>
          </a:solidFill>
          <a:latin typeface="+mn-lt"/>
          <a:ea typeface="+mn-ea"/>
        </a:defRPr>
      </a:lvl9pPr>
    </p:bodyStyle>
    <p:otherStyle>
      <a:defPPr>
        <a:defRPr lang="en-US"/>
      </a:defPPr>
      <a:lvl1pPr marL="0" algn="l" defTabSz="995335" rtl="0" eaLnBrk="1" latinLnBrk="0" hangingPunct="1">
        <a:defRPr sz="2000" kern="1200">
          <a:solidFill>
            <a:schemeClr val="tx1"/>
          </a:solidFill>
          <a:latin typeface="+mn-lt"/>
          <a:ea typeface="+mn-ea"/>
          <a:cs typeface="+mn-cs"/>
        </a:defRPr>
      </a:lvl1pPr>
      <a:lvl2pPr marL="497667" algn="l" defTabSz="995335" rtl="0" eaLnBrk="1" latinLnBrk="0" hangingPunct="1">
        <a:defRPr sz="2000" kern="1200">
          <a:solidFill>
            <a:schemeClr val="tx1"/>
          </a:solidFill>
          <a:latin typeface="+mn-lt"/>
          <a:ea typeface="+mn-ea"/>
          <a:cs typeface="+mn-cs"/>
        </a:defRPr>
      </a:lvl2pPr>
      <a:lvl3pPr marL="995335" algn="l" defTabSz="995335" rtl="0" eaLnBrk="1" latinLnBrk="0" hangingPunct="1">
        <a:defRPr sz="2000" kern="1200">
          <a:solidFill>
            <a:schemeClr val="tx1"/>
          </a:solidFill>
          <a:latin typeface="+mn-lt"/>
          <a:ea typeface="+mn-ea"/>
          <a:cs typeface="+mn-cs"/>
        </a:defRPr>
      </a:lvl3pPr>
      <a:lvl4pPr marL="1493000" algn="l" defTabSz="995335" rtl="0" eaLnBrk="1" latinLnBrk="0" hangingPunct="1">
        <a:defRPr sz="2000" kern="1200">
          <a:solidFill>
            <a:schemeClr val="tx1"/>
          </a:solidFill>
          <a:latin typeface="+mn-lt"/>
          <a:ea typeface="+mn-ea"/>
          <a:cs typeface="+mn-cs"/>
        </a:defRPr>
      </a:lvl4pPr>
      <a:lvl5pPr marL="1990667" algn="l" defTabSz="995335" rtl="0" eaLnBrk="1" latinLnBrk="0" hangingPunct="1">
        <a:defRPr sz="2000" kern="1200">
          <a:solidFill>
            <a:schemeClr val="tx1"/>
          </a:solidFill>
          <a:latin typeface="+mn-lt"/>
          <a:ea typeface="+mn-ea"/>
          <a:cs typeface="+mn-cs"/>
        </a:defRPr>
      </a:lvl5pPr>
      <a:lvl6pPr marL="2488331" algn="l" defTabSz="995335" rtl="0" eaLnBrk="1" latinLnBrk="0" hangingPunct="1">
        <a:defRPr sz="2000" kern="1200">
          <a:solidFill>
            <a:schemeClr val="tx1"/>
          </a:solidFill>
          <a:latin typeface="+mn-lt"/>
          <a:ea typeface="+mn-ea"/>
          <a:cs typeface="+mn-cs"/>
        </a:defRPr>
      </a:lvl6pPr>
      <a:lvl7pPr marL="2986005" algn="l" defTabSz="995335" rtl="0" eaLnBrk="1" latinLnBrk="0" hangingPunct="1">
        <a:defRPr sz="2000" kern="1200">
          <a:solidFill>
            <a:schemeClr val="tx1"/>
          </a:solidFill>
          <a:latin typeface="+mn-lt"/>
          <a:ea typeface="+mn-ea"/>
          <a:cs typeface="+mn-cs"/>
        </a:defRPr>
      </a:lvl7pPr>
      <a:lvl8pPr marL="3483668" algn="l" defTabSz="995335" rtl="0" eaLnBrk="1" latinLnBrk="0" hangingPunct="1">
        <a:defRPr sz="2000" kern="1200">
          <a:solidFill>
            <a:schemeClr val="tx1"/>
          </a:solidFill>
          <a:latin typeface="+mn-lt"/>
          <a:ea typeface="+mn-ea"/>
          <a:cs typeface="+mn-cs"/>
        </a:defRPr>
      </a:lvl8pPr>
      <a:lvl9pPr marL="3981335" algn="l" defTabSz="995335"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4254" tIns="52127" rIns="104254" bIns="52127" numCol="1" anchor="ctr" anchorCtr="0" compatLnSpc="1">
            <a:prstTxWarp prst="textNoShape">
              <a:avLst/>
            </a:prstTxWarp>
          </a:bodyPr>
          <a:lstStyle/>
          <a:p>
            <a:pPr lvl="0"/>
            <a:r>
              <a:rPr lang="en-GB" altLang="en-US" smtClean="0"/>
              <a:t>Click to edit Master title style</a:t>
            </a:r>
            <a:endParaRPr lang="en-US" altLang="en-US" smtClean="0"/>
          </a:p>
        </p:txBody>
      </p:sp>
      <p:sp>
        <p:nvSpPr>
          <p:cNvPr id="6147" name="Text Placeholder 2"/>
          <p:cNvSpPr>
            <a:spLocks noGrp="1"/>
          </p:cNvSpPr>
          <p:nvPr>
            <p:ph type="body" idx="1"/>
          </p:nvPr>
        </p:nvSpPr>
        <p:spPr bwMode="auto">
          <a:xfrm>
            <a:off x="534988" y="1765300"/>
            <a:ext cx="9618662" cy="499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4254" tIns="52127" rIns="104254" bIns="52127"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534988" y="7010400"/>
            <a:ext cx="2493962" cy="401638"/>
          </a:xfrm>
          <a:prstGeom prst="rect">
            <a:avLst/>
          </a:prstGeom>
        </p:spPr>
        <p:txBody>
          <a:bodyPr vert="horz" wrap="square" lIns="104254" tIns="52127" rIns="104254" bIns="52127" numCol="1" anchor="ctr" anchorCtr="0" compatLnSpc="1">
            <a:prstTxWarp prst="textNoShape">
              <a:avLst/>
            </a:prstTxWarp>
          </a:bodyPr>
          <a:lstStyle>
            <a:lvl1pPr defTabSz="520533" eaLnBrk="1" hangingPunct="1">
              <a:defRPr sz="1400">
                <a:solidFill>
                  <a:srgbClr val="898989"/>
                </a:solidFill>
                <a:latin typeface="Calibri" pitchFamily="34" charset="0"/>
                <a:ea typeface="ＭＳ Ｐゴシック" pitchFamily="34" charset="-128"/>
              </a:defRPr>
            </a:lvl1pPr>
          </a:lstStyle>
          <a:p>
            <a:pPr marL="0" marR="0" lvl="0" indent="0" algn="l" defTabSz="520533" rtl="0" eaLnBrk="1" fontAlgn="base" latinLnBrk="0" hangingPunct="1">
              <a:lnSpc>
                <a:spcPct val="100000"/>
              </a:lnSpc>
              <a:spcBef>
                <a:spcPct val="0"/>
              </a:spcBef>
              <a:spcAft>
                <a:spcPct val="0"/>
              </a:spcAft>
              <a:buClrTx/>
              <a:buSzTx/>
              <a:buFontTx/>
              <a:buNone/>
              <a:tabLst/>
              <a:defRPr/>
            </a:pPr>
            <a:fld id="{A084999A-A2EE-48C4-99D3-A427794EF3B0}"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3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3"/>
          </p:nvPr>
        </p:nvSpPr>
        <p:spPr>
          <a:xfrm>
            <a:off x="3651250" y="7010400"/>
            <a:ext cx="3386138" cy="401638"/>
          </a:xfrm>
          <a:prstGeom prst="rect">
            <a:avLst/>
          </a:prstGeom>
        </p:spPr>
        <p:txBody>
          <a:bodyPr vert="horz" wrap="square" lIns="104254" tIns="52127" rIns="104254" bIns="52127" numCol="1" anchor="ctr" anchorCtr="0" compatLnSpc="1">
            <a:prstTxWarp prst="textNoShape">
              <a:avLst/>
            </a:prstTxWarp>
          </a:bodyPr>
          <a:lstStyle>
            <a:lvl1pPr algn="ctr" defTabSz="520533" eaLnBrk="1" hangingPunct="1">
              <a:defRPr sz="1400">
                <a:solidFill>
                  <a:srgbClr val="898989"/>
                </a:solidFill>
                <a:latin typeface="Calibri" pitchFamily="34" charset="0"/>
                <a:ea typeface="ＭＳ Ｐゴシック" pitchFamily="34" charset="-128"/>
              </a:defRPr>
            </a:lvl1pPr>
          </a:lstStyle>
          <a:p>
            <a:pPr marL="0" marR="0" lvl="0" indent="0" algn="ctr" defTabSz="52053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wrap="square" lIns="104254" tIns="52127" rIns="104254" bIns="52127" numCol="1" anchor="ctr" anchorCtr="0" compatLnSpc="1">
            <a:prstTxWarp prst="textNoShape">
              <a:avLst/>
            </a:prstTxWarp>
          </a:bodyPr>
          <a:lstStyle>
            <a:lvl1pPr algn="r" eaLnBrk="1" hangingPunct="1">
              <a:defRPr sz="1400">
                <a:solidFill>
                  <a:srgbClr val="898989"/>
                </a:solidFill>
                <a:latin typeface="Calibri" panose="020F0502020204030204" pitchFamily="34" charset="0"/>
                <a:ea typeface="MS PGothic" panose="020B0600070205080204" pitchFamily="34" charset="-128"/>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AF40F8D9-1D9F-4056-8CFE-E9095AAD12D6}"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397328638"/>
      </p:ext>
    </p:extLst>
  </p:cSld>
  <p:clrMap bg1="lt1" tx1="dk1" bg2="lt2" tx2="dk2" accent1="accent1" accent2="accent2" accent3="accent3" accent4="accent4" accent5="accent5" accent6="accent6" hlink="hlink" folHlink="folHlink"/>
  <p:sldLayoutIdLst>
    <p:sldLayoutId id="2147486059" r:id="rId1"/>
    <p:sldLayoutId id="2147486060" r:id="rId2"/>
    <p:sldLayoutId id="2147486061" r:id="rId3"/>
    <p:sldLayoutId id="2147486062" r:id="rId4"/>
    <p:sldLayoutId id="2147486063" r:id="rId5"/>
    <p:sldLayoutId id="2147486064" r:id="rId6"/>
    <p:sldLayoutId id="2147486065" r:id="rId7"/>
    <p:sldLayoutId id="2147486066" r:id="rId8"/>
    <p:sldLayoutId id="2147486067" r:id="rId9"/>
    <p:sldLayoutId id="2147486068" r:id="rId10"/>
    <p:sldLayoutId id="2147486069" r:id="rId11"/>
  </p:sldLayoutIdLst>
  <p:hf hdr="0" ftr="0" dt="0"/>
  <p:txStyles>
    <p:titleStyle>
      <a:lvl1pPr algn="ctr" defTabSz="519113" rtl="0" eaLnBrk="0" fontAlgn="base" hangingPunct="0">
        <a:spcBef>
          <a:spcPct val="0"/>
        </a:spcBef>
        <a:spcAft>
          <a:spcPct val="0"/>
        </a:spcAft>
        <a:defRPr sz="5000" kern="1200">
          <a:solidFill>
            <a:schemeClr val="tx1"/>
          </a:solidFill>
          <a:latin typeface="+mj-lt"/>
          <a:ea typeface="MS PGothic" panose="020B0600070205080204" pitchFamily="34" charset="-128"/>
          <a:cs typeface="+mj-cs"/>
        </a:defRPr>
      </a:lvl1pPr>
      <a:lvl2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2pPr>
      <a:lvl3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3pPr>
      <a:lvl4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4pPr>
      <a:lvl5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5pPr>
      <a:lvl6pPr marL="457055" algn="ctr" defTabSz="520533" rtl="0" fontAlgn="base">
        <a:spcBef>
          <a:spcPct val="0"/>
        </a:spcBef>
        <a:spcAft>
          <a:spcPct val="0"/>
        </a:spcAft>
        <a:defRPr sz="5000">
          <a:solidFill>
            <a:schemeClr val="tx1"/>
          </a:solidFill>
          <a:latin typeface="Calibri" pitchFamily="34" charset="0"/>
          <a:ea typeface="ＭＳ Ｐゴシック" pitchFamily="34" charset="-128"/>
        </a:defRPr>
      </a:lvl6pPr>
      <a:lvl7pPr marL="914110" algn="ctr" defTabSz="520533" rtl="0" fontAlgn="base">
        <a:spcBef>
          <a:spcPct val="0"/>
        </a:spcBef>
        <a:spcAft>
          <a:spcPct val="0"/>
        </a:spcAft>
        <a:defRPr sz="5000">
          <a:solidFill>
            <a:schemeClr val="tx1"/>
          </a:solidFill>
          <a:latin typeface="Calibri" pitchFamily="34" charset="0"/>
          <a:ea typeface="ＭＳ Ｐゴシック" pitchFamily="34" charset="-128"/>
        </a:defRPr>
      </a:lvl7pPr>
      <a:lvl8pPr marL="1371163" algn="ctr" defTabSz="520533" rtl="0" fontAlgn="base">
        <a:spcBef>
          <a:spcPct val="0"/>
        </a:spcBef>
        <a:spcAft>
          <a:spcPct val="0"/>
        </a:spcAft>
        <a:defRPr sz="5000">
          <a:solidFill>
            <a:schemeClr val="tx1"/>
          </a:solidFill>
          <a:latin typeface="Calibri" pitchFamily="34" charset="0"/>
          <a:ea typeface="ＭＳ Ｐゴシック" pitchFamily="34" charset="-128"/>
        </a:defRPr>
      </a:lvl8pPr>
      <a:lvl9pPr marL="1828215" algn="ctr" defTabSz="520533" rtl="0" fontAlgn="base">
        <a:spcBef>
          <a:spcPct val="0"/>
        </a:spcBef>
        <a:spcAft>
          <a:spcPct val="0"/>
        </a:spcAft>
        <a:defRPr sz="5000">
          <a:solidFill>
            <a:schemeClr val="tx1"/>
          </a:solidFill>
          <a:latin typeface="Calibri" pitchFamily="34" charset="0"/>
          <a:ea typeface="ＭＳ Ｐゴシック" pitchFamily="34" charset="-128"/>
        </a:defRPr>
      </a:lvl9pPr>
    </p:titleStyle>
    <p:bodyStyle>
      <a:lvl1pPr marL="388938" indent="-388938" algn="l" defTabSz="519113"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S PGothic" panose="020B0600070205080204" pitchFamily="34" charset="-128"/>
          <a:cs typeface="+mn-cs"/>
        </a:defRPr>
      </a:lvl1pPr>
      <a:lvl2pPr marL="844550" indent="-323850" algn="l" defTabSz="5191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2pPr>
      <a:lvl3pPr marL="1301750" indent="-258763" algn="l" defTabSz="51911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3pPr>
      <a:lvl4pPr marL="1822450" indent="-258763" algn="l" defTabSz="5191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4pPr>
      <a:lvl5pPr marL="2344738" indent="-258763" algn="l" defTabSz="5191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2866984" indent="-260634" algn="l" defTabSz="521271" rtl="0" eaLnBrk="1" latinLnBrk="0" hangingPunct="1">
        <a:spcBef>
          <a:spcPct val="20000"/>
        </a:spcBef>
        <a:buFont typeface="Arial"/>
        <a:buChar char="•"/>
        <a:defRPr sz="2300" kern="1200">
          <a:solidFill>
            <a:schemeClr val="tx1"/>
          </a:solidFill>
          <a:latin typeface="+mn-lt"/>
          <a:ea typeface="+mn-ea"/>
          <a:cs typeface="+mn-cs"/>
        </a:defRPr>
      </a:lvl6pPr>
      <a:lvl7pPr marL="3388260" indent="-260634" algn="l" defTabSz="521271" rtl="0" eaLnBrk="1" latinLnBrk="0" hangingPunct="1">
        <a:spcBef>
          <a:spcPct val="20000"/>
        </a:spcBef>
        <a:buFont typeface="Arial"/>
        <a:buChar char="•"/>
        <a:defRPr sz="2300" kern="1200">
          <a:solidFill>
            <a:schemeClr val="tx1"/>
          </a:solidFill>
          <a:latin typeface="+mn-lt"/>
          <a:ea typeface="+mn-ea"/>
          <a:cs typeface="+mn-cs"/>
        </a:defRPr>
      </a:lvl7pPr>
      <a:lvl8pPr marL="3909526" indent="-260634" algn="l" defTabSz="521271" rtl="0" eaLnBrk="1" latinLnBrk="0" hangingPunct="1">
        <a:spcBef>
          <a:spcPct val="20000"/>
        </a:spcBef>
        <a:buFont typeface="Arial"/>
        <a:buChar char="•"/>
        <a:defRPr sz="2300" kern="1200">
          <a:solidFill>
            <a:schemeClr val="tx1"/>
          </a:solidFill>
          <a:latin typeface="+mn-lt"/>
          <a:ea typeface="+mn-ea"/>
          <a:cs typeface="+mn-cs"/>
        </a:defRPr>
      </a:lvl8pPr>
      <a:lvl9pPr marL="4430792" indent="-260634" algn="l" defTabSz="521271"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271" rtl="0" eaLnBrk="1" latinLnBrk="0" hangingPunct="1">
        <a:defRPr sz="2100" kern="1200">
          <a:solidFill>
            <a:schemeClr val="tx1"/>
          </a:solidFill>
          <a:latin typeface="+mn-lt"/>
          <a:ea typeface="+mn-ea"/>
          <a:cs typeface="+mn-cs"/>
        </a:defRPr>
      </a:lvl1pPr>
      <a:lvl2pPr marL="521271" algn="l" defTabSz="521271" rtl="0" eaLnBrk="1" latinLnBrk="0" hangingPunct="1">
        <a:defRPr sz="2100" kern="1200">
          <a:solidFill>
            <a:schemeClr val="tx1"/>
          </a:solidFill>
          <a:latin typeface="+mn-lt"/>
          <a:ea typeface="+mn-ea"/>
          <a:cs typeface="+mn-cs"/>
        </a:defRPr>
      </a:lvl2pPr>
      <a:lvl3pPr marL="1042539" algn="l" defTabSz="521271" rtl="0" eaLnBrk="1" latinLnBrk="0" hangingPunct="1">
        <a:defRPr sz="2100" kern="1200">
          <a:solidFill>
            <a:schemeClr val="tx1"/>
          </a:solidFill>
          <a:latin typeface="+mn-lt"/>
          <a:ea typeface="+mn-ea"/>
          <a:cs typeface="+mn-cs"/>
        </a:defRPr>
      </a:lvl3pPr>
      <a:lvl4pPr marL="1563810" algn="l" defTabSz="521271" rtl="0" eaLnBrk="1" latinLnBrk="0" hangingPunct="1">
        <a:defRPr sz="2100" kern="1200">
          <a:solidFill>
            <a:schemeClr val="tx1"/>
          </a:solidFill>
          <a:latin typeface="+mn-lt"/>
          <a:ea typeface="+mn-ea"/>
          <a:cs typeface="+mn-cs"/>
        </a:defRPr>
      </a:lvl4pPr>
      <a:lvl5pPr marL="2085077" algn="l" defTabSz="521271" rtl="0" eaLnBrk="1" latinLnBrk="0" hangingPunct="1">
        <a:defRPr sz="2100" kern="1200">
          <a:solidFill>
            <a:schemeClr val="tx1"/>
          </a:solidFill>
          <a:latin typeface="+mn-lt"/>
          <a:ea typeface="+mn-ea"/>
          <a:cs typeface="+mn-cs"/>
        </a:defRPr>
      </a:lvl5pPr>
      <a:lvl6pPr marL="2606351" algn="l" defTabSz="521271" rtl="0" eaLnBrk="1" latinLnBrk="0" hangingPunct="1">
        <a:defRPr sz="2100" kern="1200">
          <a:solidFill>
            <a:schemeClr val="tx1"/>
          </a:solidFill>
          <a:latin typeface="+mn-lt"/>
          <a:ea typeface="+mn-ea"/>
          <a:cs typeface="+mn-cs"/>
        </a:defRPr>
      </a:lvl6pPr>
      <a:lvl7pPr marL="3127621" algn="l" defTabSz="521271" rtl="0" eaLnBrk="1" latinLnBrk="0" hangingPunct="1">
        <a:defRPr sz="2100" kern="1200">
          <a:solidFill>
            <a:schemeClr val="tx1"/>
          </a:solidFill>
          <a:latin typeface="+mn-lt"/>
          <a:ea typeface="+mn-ea"/>
          <a:cs typeface="+mn-cs"/>
        </a:defRPr>
      </a:lvl7pPr>
      <a:lvl8pPr marL="3648889" algn="l" defTabSz="521271" rtl="0" eaLnBrk="1" latinLnBrk="0" hangingPunct="1">
        <a:defRPr sz="2100" kern="1200">
          <a:solidFill>
            <a:schemeClr val="tx1"/>
          </a:solidFill>
          <a:latin typeface="+mn-lt"/>
          <a:ea typeface="+mn-ea"/>
          <a:cs typeface="+mn-cs"/>
        </a:defRPr>
      </a:lvl8pPr>
      <a:lvl9pPr marL="4170159" algn="l" defTabSz="521271"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4236" tIns="52120" rIns="104236" bIns="521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8195" name="Text Placeholder 2"/>
          <p:cNvSpPr>
            <a:spLocks noGrp="1"/>
          </p:cNvSpPr>
          <p:nvPr>
            <p:ph type="body" idx="1"/>
          </p:nvPr>
        </p:nvSpPr>
        <p:spPr bwMode="auto">
          <a:xfrm>
            <a:off x="534988" y="1765300"/>
            <a:ext cx="9618662" cy="499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4236" tIns="52120" rIns="104236" bIns="521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534988" y="7010400"/>
            <a:ext cx="2493962" cy="401638"/>
          </a:xfrm>
          <a:prstGeom prst="rect">
            <a:avLst/>
          </a:prstGeom>
        </p:spPr>
        <p:txBody>
          <a:bodyPr vert="horz" wrap="square" lIns="104236" tIns="52120" rIns="104236" bIns="52120" numCol="1" anchor="ctr" anchorCtr="0" compatLnSpc="1">
            <a:prstTxWarp prst="textNoShape">
              <a:avLst/>
            </a:prstTxWarp>
          </a:bodyPr>
          <a:lstStyle>
            <a:lvl1pPr defTabSz="520442" eaLnBrk="1" hangingPunct="1">
              <a:defRPr sz="1400">
                <a:solidFill>
                  <a:srgbClr val="898989"/>
                </a:solidFill>
                <a:latin typeface="Calibri" pitchFamily="34" charset="0"/>
                <a:ea typeface="ＭＳ Ｐゴシック" pitchFamily="34" charset="-128"/>
              </a:defRPr>
            </a:lvl1pPr>
          </a:lstStyle>
          <a:p>
            <a:pPr marL="0" marR="0" lvl="0" indent="0" algn="l" defTabSz="520442" rtl="0" eaLnBrk="1" fontAlgn="base" latinLnBrk="0" hangingPunct="1">
              <a:lnSpc>
                <a:spcPct val="100000"/>
              </a:lnSpc>
              <a:spcBef>
                <a:spcPct val="0"/>
              </a:spcBef>
              <a:spcAft>
                <a:spcPct val="0"/>
              </a:spcAft>
              <a:buClrTx/>
              <a:buSzTx/>
              <a:buFontTx/>
              <a:buNone/>
              <a:tabLst/>
              <a:defRPr/>
            </a:pPr>
            <a:fld id="{F68F832E-6004-4597-9FA5-4C6447B3D2B0}"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442"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3"/>
          </p:nvPr>
        </p:nvSpPr>
        <p:spPr>
          <a:xfrm>
            <a:off x="3651250" y="7010400"/>
            <a:ext cx="3386138" cy="401638"/>
          </a:xfrm>
          <a:prstGeom prst="rect">
            <a:avLst/>
          </a:prstGeom>
        </p:spPr>
        <p:txBody>
          <a:bodyPr vert="horz" wrap="square" lIns="104236" tIns="52120" rIns="104236" bIns="52120" numCol="1" anchor="ctr" anchorCtr="0" compatLnSpc="1">
            <a:prstTxWarp prst="textNoShape">
              <a:avLst/>
            </a:prstTxWarp>
          </a:bodyPr>
          <a:lstStyle>
            <a:lvl1pPr algn="ctr" defTabSz="520442" eaLnBrk="1" hangingPunct="1">
              <a:defRPr sz="1400">
                <a:solidFill>
                  <a:srgbClr val="898989"/>
                </a:solidFill>
                <a:latin typeface="Calibri" pitchFamily="34" charset="0"/>
                <a:ea typeface="ＭＳ Ｐゴシック" pitchFamily="34" charset="-128"/>
              </a:defRPr>
            </a:lvl1pPr>
          </a:lstStyle>
          <a:p>
            <a:pPr marL="0" marR="0" lvl="0" indent="0" algn="ctr" defTabSz="52044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wrap="square" lIns="104236" tIns="52120" rIns="104236" bIns="52120" numCol="1" anchor="ctr" anchorCtr="0" compatLnSpc="1">
            <a:prstTxWarp prst="textNoShape">
              <a:avLst/>
            </a:prstTxWarp>
          </a:bodyPr>
          <a:lstStyle>
            <a:lvl1pPr algn="r" eaLnBrk="1" hangingPunct="1">
              <a:defRPr sz="1400">
                <a:solidFill>
                  <a:srgbClr val="898989"/>
                </a:solidFill>
                <a:latin typeface="Calibri" panose="020F0502020204030204" pitchFamily="34" charset="0"/>
                <a:ea typeface="MS PGothic" panose="020B0600070205080204" pitchFamily="34" charset="-128"/>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971D1A55-4C66-4DFA-B9C2-329167ACBB67}"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4176958903"/>
      </p:ext>
    </p:extLst>
  </p:cSld>
  <p:clrMap bg1="lt1" tx1="dk1" bg2="lt2" tx2="dk2" accent1="accent1" accent2="accent2" accent3="accent3" accent4="accent4" accent5="accent5" accent6="accent6" hlink="hlink" folHlink="folHlink"/>
  <p:sldLayoutIdLst>
    <p:sldLayoutId id="2147486071" r:id="rId1"/>
    <p:sldLayoutId id="2147486072" r:id="rId2"/>
    <p:sldLayoutId id="2147486073" r:id="rId3"/>
    <p:sldLayoutId id="2147486074" r:id="rId4"/>
    <p:sldLayoutId id="2147486075" r:id="rId5"/>
    <p:sldLayoutId id="2147486076" r:id="rId6"/>
    <p:sldLayoutId id="2147486077" r:id="rId7"/>
    <p:sldLayoutId id="2147486078" r:id="rId8"/>
    <p:sldLayoutId id="2147486079" r:id="rId9"/>
    <p:sldLayoutId id="2147486080" r:id="rId10"/>
    <p:sldLayoutId id="2147486081" r:id="rId11"/>
  </p:sldLayoutIdLst>
  <p:hf hdr="0" ftr="0" dt="0"/>
  <p:txStyles>
    <p:titleStyle>
      <a:lvl1pPr algn="ctr" defTabSz="519113" rtl="0" eaLnBrk="0" fontAlgn="base" hangingPunct="0">
        <a:spcBef>
          <a:spcPct val="0"/>
        </a:spcBef>
        <a:spcAft>
          <a:spcPct val="0"/>
        </a:spcAft>
        <a:defRPr sz="5000" kern="1200">
          <a:solidFill>
            <a:schemeClr val="tx1"/>
          </a:solidFill>
          <a:latin typeface="+mj-lt"/>
          <a:ea typeface="MS PGothic" panose="020B0600070205080204" pitchFamily="34" charset="-128"/>
          <a:cs typeface="+mj-cs"/>
        </a:defRPr>
      </a:lvl1pPr>
      <a:lvl2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2pPr>
      <a:lvl3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3pPr>
      <a:lvl4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4pPr>
      <a:lvl5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5pPr>
      <a:lvl6pPr marL="456975" algn="ctr" defTabSz="520442" rtl="0" fontAlgn="base">
        <a:spcBef>
          <a:spcPct val="0"/>
        </a:spcBef>
        <a:spcAft>
          <a:spcPct val="0"/>
        </a:spcAft>
        <a:defRPr sz="5000">
          <a:solidFill>
            <a:schemeClr val="tx1"/>
          </a:solidFill>
          <a:latin typeface="Calibri" pitchFamily="34" charset="0"/>
          <a:ea typeface="ＭＳ Ｐゴシック" pitchFamily="34" charset="-128"/>
        </a:defRPr>
      </a:lvl6pPr>
      <a:lvl7pPr marL="913951" algn="ctr" defTabSz="520442" rtl="0" fontAlgn="base">
        <a:spcBef>
          <a:spcPct val="0"/>
        </a:spcBef>
        <a:spcAft>
          <a:spcPct val="0"/>
        </a:spcAft>
        <a:defRPr sz="5000">
          <a:solidFill>
            <a:schemeClr val="tx1"/>
          </a:solidFill>
          <a:latin typeface="Calibri" pitchFamily="34" charset="0"/>
          <a:ea typeface="ＭＳ Ｐゴシック" pitchFamily="34" charset="-128"/>
        </a:defRPr>
      </a:lvl7pPr>
      <a:lvl8pPr marL="1370924" algn="ctr" defTabSz="520442" rtl="0" fontAlgn="base">
        <a:spcBef>
          <a:spcPct val="0"/>
        </a:spcBef>
        <a:spcAft>
          <a:spcPct val="0"/>
        </a:spcAft>
        <a:defRPr sz="5000">
          <a:solidFill>
            <a:schemeClr val="tx1"/>
          </a:solidFill>
          <a:latin typeface="Calibri" pitchFamily="34" charset="0"/>
          <a:ea typeface="ＭＳ Ｐゴシック" pitchFamily="34" charset="-128"/>
        </a:defRPr>
      </a:lvl8pPr>
      <a:lvl9pPr marL="1827896" algn="ctr" defTabSz="520442" rtl="0" fontAlgn="base">
        <a:spcBef>
          <a:spcPct val="0"/>
        </a:spcBef>
        <a:spcAft>
          <a:spcPct val="0"/>
        </a:spcAft>
        <a:defRPr sz="5000">
          <a:solidFill>
            <a:schemeClr val="tx1"/>
          </a:solidFill>
          <a:latin typeface="Calibri" pitchFamily="34" charset="0"/>
          <a:ea typeface="ＭＳ Ｐゴシック" pitchFamily="34" charset="-128"/>
        </a:defRPr>
      </a:lvl9pPr>
    </p:titleStyle>
    <p:bodyStyle>
      <a:lvl1pPr marL="388938" indent="-388938" algn="l" defTabSz="519113"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S PGothic" panose="020B0600070205080204" pitchFamily="34" charset="-128"/>
          <a:cs typeface="+mn-cs"/>
        </a:defRPr>
      </a:lvl1pPr>
      <a:lvl2pPr marL="844550" indent="-323850" algn="l" defTabSz="5191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2pPr>
      <a:lvl3pPr marL="1301750" indent="-258763" algn="l" defTabSz="51911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3pPr>
      <a:lvl4pPr marL="1822450" indent="-258763" algn="l" defTabSz="5191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4pPr>
      <a:lvl5pPr marL="2344738" indent="-258763" algn="l" defTabSz="5191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2866485" indent="-260588" algn="l" defTabSz="521179" rtl="0" eaLnBrk="1" latinLnBrk="0" hangingPunct="1">
        <a:spcBef>
          <a:spcPct val="20000"/>
        </a:spcBef>
        <a:buFont typeface="Arial"/>
        <a:buChar char="•"/>
        <a:defRPr sz="2300" kern="1200">
          <a:solidFill>
            <a:schemeClr val="tx1"/>
          </a:solidFill>
          <a:latin typeface="+mn-lt"/>
          <a:ea typeface="+mn-ea"/>
          <a:cs typeface="+mn-cs"/>
        </a:defRPr>
      </a:lvl6pPr>
      <a:lvl7pPr marL="3387672" indent="-260588" algn="l" defTabSz="521179" rtl="0" eaLnBrk="1" latinLnBrk="0" hangingPunct="1">
        <a:spcBef>
          <a:spcPct val="20000"/>
        </a:spcBef>
        <a:buFont typeface="Arial"/>
        <a:buChar char="•"/>
        <a:defRPr sz="2300" kern="1200">
          <a:solidFill>
            <a:schemeClr val="tx1"/>
          </a:solidFill>
          <a:latin typeface="+mn-lt"/>
          <a:ea typeface="+mn-ea"/>
          <a:cs typeface="+mn-cs"/>
        </a:defRPr>
      </a:lvl7pPr>
      <a:lvl8pPr marL="3908846" indent="-260588" algn="l" defTabSz="521179" rtl="0" eaLnBrk="1" latinLnBrk="0" hangingPunct="1">
        <a:spcBef>
          <a:spcPct val="20000"/>
        </a:spcBef>
        <a:buFont typeface="Arial"/>
        <a:buChar char="•"/>
        <a:defRPr sz="2300" kern="1200">
          <a:solidFill>
            <a:schemeClr val="tx1"/>
          </a:solidFill>
          <a:latin typeface="+mn-lt"/>
          <a:ea typeface="+mn-ea"/>
          <a:cs typeface="+mn-cs"/>
        </a:defRPr>
      </a:lvl8pPr>
      <a:lvl9pPr marL="4430019" indent="-260588" algn="l" defTabSz="521179"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179" rtl="0" eaLnBrk="1" latinLnBrk="0" hangingPunct="1">
        <a:defRPr sz="2100" kern="1200">
          <a:solidFill>
            <a:schemeClr val="tx1"/>
          </a:solidFill>
          <a:latin typeface="+mn-lt"/>
          <a:ea typeface="+mn-ea"/>
          <a:cs typeface="+mn-cs"/>
        </a:defRPr>
      </a:lvl1pPr>
      <a:lvl2pPr marL="521179" algn="l" defTabSz="521179" rtl="0" eaLnBrk="1" latinLnBrk="0" hangingPunct="1">
        <a:defRPr sz="2100" kern="1200">
          <a:solidFill>
            <a:schemeClr val="tx1"/>
          </a:solidFill>
          <a:latin typeface="+mn-lt"/>
          <a:ea typeface="+mn-ea"/>
          <a:cs typeface="+mn-cs"/>
        </a:defRPr>
      </a:lvl2pPr>
      <a:lvl3pPr marL="1042357" algn="l" defTabSz="521179" rtl="0" eaLnBrk="1" latinLnBrk="0" hangingPunct="1">
        <a:defRPr sz="2100" kern="1200">
          <a:solidFill>
            <a:schemeClr val="tx1"/>
          </a:solidFill>
          <a:latin typeface="+mn-lt"/>
          <a:ea typeface="+mn-ea"/>
          <a:cs typeface="+mn-cs"/>
        </a:defRPr>
      </a:lvl3pPr>
      <a:lvl4pPr marL="1563537" algn="l" defTabSz="521179" rtl="0" eaLnBrk="1" latinLnBrk="0" hangingPunct="1">
        <a:defRPr sz="2100" kern="1200">
          <a:solidFill>
            <a:schemeClr val="tx1"/>
          </a:solidFill>
          <a:latin typeface="+mn-lt"/>
          <a:ea typeface="+mn-ea"/>
          <a:cs typeface="+mn-cs"/>
        </a:defRPr>
      </a:lvl4pPr>
      <a:lvl5pPr marL="2084711" algn="l" defTabSz="521179" rtl="0" eaLnBrk="1" latinLnBrk="0" hangingPunct="1">
        <a:defRPr sz="2100" kern="1200">
          <a:solidFill>
            <a:schemeClr val="tx1"/>
          </a:solidFill>
          <a:latin typeface="+mn-lt"/>
          <a:ea typeface="+mn-ea"/>
          <a:cs typeface="+mn-cs"/>
        </a:defRPr>
      </a:lvl5pPr>
      <a:lvl6pPr marL="2605897" algn="l" defTabSz="521179" rtl="0" eaLnBrk="1" latinLnBrk="0" hangingPunct="1">
        <a:defRPr sz="2100" kern="1200">
          <a:solidFill>
            <a:schemeClr val="tx1"/>
          </a:solidFill>
          <a:latin typeface="+mn-lt"/>
          <a:ea typeface="+mn-ea"/>
          <a:cs typeface="+mn-cs"/>
        </a:defRPr>
      </a:lvl6pPr>
      <a:lvl7pPr marL="3127076" algn="l" defTabSz="521179" rtl="0" eaLnBrk="1" latinLnBrk="0" hangingPunct="1">
        <a:defRPr sz="2100" kern="1200">
          <a:solidFill>
            <a:schemeClr val="tx1"/>
          </a:solidFill>
          <a:latin typeface="+mn-lt"/>
          <a:ea typeface="+mn-ea"/>
          <a:cs typeface="+mn-cs"/>
        </a:defRPr>
      </a:lvl7pPr>
      <a:lvl8pPr marL="3648253" algn="l" defTabSz="521179" rtl="0" eaLnBrk="1" latinLnBrk="0" hangingPunct="1">
        <a:defRPr sz="2100" kern="1200">
          <a:solidFill>
            <a:schemeClr val="tx1"/>
          </a:solidFill>
          <a:latin typeface="+mn-lt"/>
          <a:ea typeface="+mn-ea"/>
          <a:cs typeface="+mn-cs"/>
        </a:defRPr>
      </a:lvl8pPr>
      <a:lvl9pPr marL="4169431" algn="l" defTabSz="521179"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4260" tIns="52131" rIns="104260" bIns="52131" numCol="1" anchor="ctr" anchorCtr="0" compatLnSpc="1">
            <a:prstTxWarp prst="textNoShape">
              <a:avLst/>
            </a:prstTxWarp>
          </a:bodyPr>
          <a:lstStyle/>
          <a:p>
            <a:pPr lvl="0"/>
            <a:r>
              <a:rPr lang="en-GB" altLang="en-US" smtClean="0"/>
              <a:t>Click to edit Master title style</a:t>
            </a:r>
            <a:endParaRPr lang="en-US" altLang="en-US" smtClean="0"/>
          </a:p>
        </p:txBody>
      </p:sp>
      <p:sp>
        <p:nvSpPr>
          <p:cNvPr id="7171" name="Text Placeholder 2"/>
          <p:cNvSpPr>
            <a:spLocks noGrp="1"/>
          </p:cNvSpPr>
          <p:nvPr>
            <p:ph type="body" idx="1"/>
          </p:nvPr>
        </p:nvSpPr>
        <p:spPr bwMode="auto">
          <a:xfrm>
            <a:off x="534988" y="1765300"/>
            <a:ext cx="9618662" cy="499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4260" tIns="52131" rIns="104260" bIns="52131"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534988" y="7010400"/>
            <a:ext cx="2493962" cy="401638"/>
          </a:xfrm>
          <a:prstGeom prst="rect">
            <a:avLst/>
          </a:prstGeom>
        </p:spPr>
        <p:txBody>
          <a:bodyPr vert="horz" wrap="square" lIns="104260" tIns="52131" rIns="104260" bIns="52131" numCol="1" anchor="ctr" anchorCtr="0" compatLnSpc="1">
            <a:prstTxWarp prst="textNoShape">
              <a:avLst/>
            </a:prstTxWarp>
          </a:bodyPr>
          <a:lstStyle>
            <a:lvl1pPr defTabSz="520563" eaLnBrk="1" hangingPunct="1">
              <a:defRPr sz="1400">
                <a:solidFill>
                  <a:srgbClr val="898989"/>
                </a:solidFill>
                <a:latin typeface="Calibri" pitchFamily="34" charset="0"/>
                <a:ea typeface="ＭＳ Ｐゴシック" pitchFamily="34" charset="-128"/>
              </a:defRPr>
            </a:lvl1pPr>
          </a:lstStyle>
          <a:p>
            <a:pPr marL="0" marR="0" lvl="0" indent="0" algn="l" defTabSz="520563" rtl="0" eaLnBrk="1" fontAlgn="base" latinLnBrk="0" hangingPunct="1">
              <a:lnSpc>
                <a:spcPct val="100000"/>
              </a:lnSpc>
              <a:spcBef>
                <a:spcPct val="0"/>
              </a:spcBef>
              <a:spcAft>
                <a:spcPct val="0"/>
              </a:spcAft>
              <a:buClrTx/>
              <a:buSzTx/>
              <a:buFontTx/>
              <a:buNone/>
              <a:tabLst/>
              <a:defRPr/>
            </a:pPr>
            <a:fld id="{68196CDE-1D2C-4CCC-9019-D35AC4E6E3D4}" type="datetime1">
              <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l" defTabSz="520563" rtl="0" eaLnBrk="1" fontAlgn="base" latinLnBrk="0" hangingPunct="1">
                <a:lnSpc>
                  <a:spcPct val="100000"/>
                </a:lnSpc>
                <a:spcBef>
                  <a:spcPct val="0"/>
                </a:spcBef>
                <a:spcAft>
                  <a:spcPct val="0"/>
                </a:spcAft>
                <a:buClrTx/>
                <a:buSzTx/>
                <a:buFontTx/>
                <a:buNone/>
                <a:tabLst/>
                <a:defRPr/>
              </a:pPr>
              <a:t>9/15/2016</a:t>
            </a:fld>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5" name="Footer Placeholder 4"/>
          <p:cNvSpPr>
            <a:spLocks noGrp="1"/>
          </p:cNvSpPr>
          <p:nvPr>
            <p:ph type="ftr" sz="quarter" idx="3"/>
          </p:nvPr>
        </p:nvSpPr>
        <p:spPr>
          <a:xfrm>
            <a:off x="3651250" y="7010400"/>
            <a:ext cx="3386138" cy="401638"/>
          </a:xfrm>
          <a:prstGeom prst="rect">
            <a:avLst/>
          </a:prstGeom>
        </p:spPr>
        <p:txBody>
          <a:bodyPr vert="horz" wrap="square" lIns="104260" tIns="52131" rIns="104260" bIns="52131" numCol="1" anchor="ctr" anchorCtr="0" compatLnSpc="1">
            <a:prstTxWarp prst="textNoShape">
              <a:avLst/>
            </a:prstTxWarp>
          </a:bodyPr>
          <a:lstStyle>
            <a:lvl1pPr algn="ctr" defTabSz="520563" eaLnBrk="1" hangingPunct="1">
              <a:defRPr sz="1400">
                <a:solidFill>
                  <a:srgbClr val="898989"/>
                </a:solidFill>
                <a:latin typeface="Calibri" pitchFamily="34" charset="0"/>
                <a:ea typeface="ＭＳ Ｐゴシック" pitchFamily="34" charset="-128"/>
              </a:defRPr>
            </a:lvl1pPr>
          </a:lstStyle>
          <a:p>
            <a:pPr marL="0" marR="0" lvl="0" indent="0" algn="ctr" defTabSz="52056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wrap="square" lIns="104260" tIns="52131" rIns="104260" bIns="52131" numCol="1" anchor="ctr" anchorCtr="0" compatLnSpc="1">
            <a:prstTxWarp prst="textNoShape">
              <a:avLst/>
            </a:prstTxWarp>
          </a:bodyPr>
          <a:lstStyle>
            <a:lvl1pPr algn="r" eaLnBrk="1" hangingPunct="1">
              <a:defRPr sz="1400">
                <a:solidFill>
                  <a:srgbClr val="898989"/>
                </a:solidFill>
                <a:latin typeface="Calibri" panose="020F0502020204030204" pitchFamily="34" charset="0"/>
                <a:ea typeface="MS PGothic" panose="020B0600070205080204" pitchFamily="34" charset="-128"/>
              </a:defRPr>
            </a:lvl1pPr>
          </a:lstStyle>
          <a:p>
            <a:pPr marL="0" marR="0" lvl="0" indent="0" algn="r" defTabSz="519113" rtl="0" eaLnBrk="1" fontAlgn="base" latinLnBrk="0" hangingPunct="1">
              <a:lnSpc>
                <a:spcPct val="100000"/>
              </a:lnSpc>
              <a:spcBef>
                <a:spcPct val="0"/>
              </a:spcBef>
              <a:spcAft>
                <a:spcPct val="0"/>
              </a:spcAft>
              <a:buClrTx/>
              <a:buSzTx/>
              <a:buFontTx/>
              <a:buNone/>
              <a:tabLst/>
              <a:defRPr/>
            </a:pPr>
            <a:fld id="{C7238A1A-3076-41A3-B318-B893CEBAED50}" type="slidenum">
              <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918158619"/>
      </p:ext>
    </p:extLst>
  </p:cSld>
  <p:clrMap bg1="lt1" tx1="dk1" bg2="lt2" tx2="dk2" accent1="accent1" accent2="accent2" accent3="accent3" accent4="accent4" accent5="accent5" accent6="accent6" hlink="hlink" folHlink="folHlink"/>
  <p:sldLayoutIdLst>
    <p:sldLayoutId id="2147486083" r:id="rId1"/>
    <p:sldLayoutId id="2147486084" r:id="rId2"/>
    <p:sldLayoutId id="2147486085" r:id="rId3"/>
    <p:sldLayoutId id="2147486086" r:id="rId4"/>
    <p:sldLayoutId id="2147486087" r:id="rId5"/>
    <p:sldLayoutId id="2147486088" r:id="rId6"/>
    <p:sldLayoutId id="2147486089" r:id="rId7"/>
    <p:sldLayoutId id="2147486090" r:id="rId8"/>
    <p:sldLayoutId id="2147486091" r:id="rId9"/>
    <p:sldLayoutId id="2147486092" r:id="rId10"/>
    <p:sldLayoutId id="2147486093" r:id="rId11"/>
  </p:sldLayoutIdLst>
  <p:hf hdr="0" ftr="0" dt="0"/>
  <p:txStyles>
    <p:titleStyle>
      <a:lvl1pPr algn="ctr" defTabSz="519113" rtl="0" eaLnBrk="0" fontAlgn="base" hangingPunct="0">
        <a:spcBef>
          <a:spcPct val="0"/>
        </a:spcBef>
        <a:spcAft>
          <a:spcPct val="0"/>
        </a:spcAft>
        <a:defRPr sz="5000" kern="1200">
          <a:solidFill>
            <a:schemeClr val="tx1"/>
          </a:solidFill>
          <a:latin typeface="+mj-lt"/>
          <a:ea typeface="MS PGothic" panose="020B0600070205080204" pitchFamily="34" charset="-128"/>
          <a:cs typeface="+mj-cs"/>
        </a:defRPr>
      </a:lvl1pPr>
      <a:lvl2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2pPr>
      <a:lvl3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3pPr>
      <a:lvl4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4pPr>
      <a:lvl5pPr algn="ctr" defTabSz="519113" rtl="0" eaLnBrk="0" fontAlgn="base" hangingPunct="0">
        <a:spcBef>
          <a:spcPct val="0"/>
        </a:spcBef>
        <a:spcAft>
          <a:spcPct val="0"/>
        </a:spcAft>
        <a:defRPr sz="5000">
          <a:solidFill>
            <a:schemeClr val="tx1"/>
          </a:solidFill>
          <a:latin typeface="Calibri" pitchFamily="34" charset="0"/>
          <a:ea typeface="MS PGothic" panose="020B0600070205080204" pitchFamily="34" charset="-128"/>
        </a:defRPr>
      </a:lvl5pPr>
      <a:lvl6pPr marL="457081" algn="ctr" defTabSz="520563" rtl="0" fontAlgn="base">
        <a:spcBef>
          <a:spcPct val="0"/>
        </a:spcBef>
        <a:spcAft>
          <a:spcPct val="0"/>
        </a:spcAft>
        <a:defRPr sz="5000">
          <a:solidFill>
            <a:schemeClr val="tx1"/>
          </a:solidFill>
          <a:latin typeface="Calibri" pitchFamily="34" charset="0"/>
          <a:ea typeface="ＭＳ Ｐゴシック" pitchFamily="34" charset="-128"/>
        </a:defRPr>
      </a:lvl6pPr>
      <a:lvl7pPr marL="914162" algn="ctr" defTabSz="520563" rtl="0" fontAlgn="base">
        <a:spcBef>
          <a:spcPct val="0"/>
        </a:spcBef>
        <a:spcAft>
          <a:spcPct val="0"/>
        </a:spcAft>
        <a:defRPr sz="5000">
          <a:solidFill>
            <a:schemeClr val="tx1"/>
          </a:solidFill>
          <a:latin typeface="Calibri" pitchFamily="34" charset="0"/>
          <a:ea typeface="ＭＳ Ｐゴシック" pitchFamily="34" charset="-128"/>
        </a:defRPr>
      </a:lvl7pPr>
      <a:lvl8pPr marL="1371243" algn="ctr" defTabSz="520563" rtl="0" fontAlgn="base">
        <a:spcBef>
          <a:spcPct val="0"/>
        </a:spcBef>
        <a:spcAft>
          <a:spcPct val="0"/>
        </a:spcAft>
        <a:defRPr sz="5000">
          <a:solidFill>
            <a:schemeClr val="tx1"/>
          </a:solidFill>
          <a:latin typeface="Calibri" pitchFamily="34" charset="0"/>
          <a:ea typeface="ＭＳ Ｐゴシック" pitchFamily="34" charset="-128"/>
        </a:defRPr>
      </a:lvl8pPr>
      <a:lvl9pPr marL="1828321" algn="ctr" defTabSz="520563" rtl="0" fontAlgn="base">
        <a:spcBef>
          <a:spcPct val="0"/>
        </a:spcBef>
        <a:spcAft>
          <a:spcPct val="0"/>
        </a:spcAft>
        <a:defRPr sz="5000">
          <a:solidFill>
            <a:schemeClr val="tx1"/>
          </a:solidFill>
          <a:latin typeface="Calibri" pitchFamily="34" charset="0"/>
          <a:ea typeface="ＭＳ Ｐゴシック" pitchFamily="34" charset="-128"/>
        </a:defRPr>
      </a:lvl9pPr>
    </p:titleStyle>
    <p:bodyStyle>
      <a:lvl1pPr marL="388938" indent="-388938" algn="l" defTabSz="519113"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S PGothic" panose="020B0600070205080204" pitchFamily="34" charset="-128"/>
          <a:cs typeface="+mn-cs"/>
        </a:defRPr>
      </a:lvl1pPr>
      <a:lvl2pPr marL="844550" indent="-323850" algn="l" defTabSz="5191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2pPr>
      <a:lvl3pPr marL="1301750" indent="-258763" algn="l" defTabSz="51911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3pPr>
      <a:lvl4pPr marL="1822450" indent="-258763" algn="l" defTabSz="5191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4pPr>
      <a:lvl5pPr marL="2344738" indent="-258763" algn="l" defTabSz="5191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2867151" indent="-260649" algn="l" defTabSz="521301" rtl="0" eaLnBrk="1" latinLnBrk="0" hangingPunct="1">
        <a:spcBef>
          <a:spcPct val="20000"/>
        </a:spcBef>
        <a:buFont typeface="Arial"/>
        <a:buChar char="•"/>
        <a:defRPr sz="2300" kern="1200">
          <a:solidFill>
            <a:schemeClr val="tx1"/>
          </a:solidFill>
          <a:latin typeface="+mn-lt"/>
          <a:ea typeface="+mn-ea"/>
          <a:cs typeface="+mn-cs"/>
        </a:defRPr>
      </a:lvl6pPr>
      <a:lvl7pPr marL="3388456" indent="-260649" algn="l" defTabSz="521301" rtl="0" eaLnBrk="1" latinLnBrk="0" hangingPunct="1">
        <a:spcBef>
          <a:spcPct val="20000"/>
        </a:spcBef>
        <a:buFont typeface="Arial"/>
        <a:buChar char="•"/>
        <a:defRPr sz="2300" kern="1200">
          <a:solidFill>
            <a:schemeClr val="tx1"/>
          </a:solidFill>
          <a:latin typeface="+mn-lt"/>
          <a:ea typeface="+mn-ea"/>
          <a:cs typeface="+mn-cs"/>
        </a:defRPr>
      </a:lvl7pPr>
      <a:lvl8pPr marL="3909754" indent="-260649" algn="l" defTabSz="521301" rtl="0" eaLnBrk="1" latinLnBrk="0" hangingPunct="1">
        <a:spcBef>
          <a:spcPct val="20000"/>
        </a:spcBef>
        <a:buFont typeface="Arial"/>
        <a:buChar char="•"/>
        <a:defRPr sz="2300" kern="1200">
          <a:solidFill>
            <a:schemeClr val="tx1"/>
          </a:solidFill>
          <a:latin typeface="+mn-lt"/>
          <a:ea typeface="+mn-ea"/>
          <a:cs typeface="+mn-cs"/>
        </a:defRPr>
      </a:lvl8pPr>
      <a:lvl9pPr marL="4431050" indent="-260649" algn="l" defTabSz="521301"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301" rtl="0" eaLnBrk="1" latinLnBrk="0" hangingPunct="1">
        <a:defRPr sz="2100" kern="1200">
          <a:solidFill>
            <a:schemeClr val="tx1"/>
          </a:solidFill>
          <a:latin typeface="+mn-lt"/>
          <a:ea typeface="+mn-ea"/>
          <a:cs typeface="+mn-cs"/>
        </a:defRPr>
      </a:lvl1pPr>
      <a:lvl2pPr marL="521301" algn="l" defTabSz="521301" rtl="0" eaLnBrk="1" latinLnBrk="0" hangingPunct="1">
        <a:defRPr sz="2100" kern="1200">
          <a:solidFill>
            <a:schemeClr val="tx1"/>
          </a:solidFill>
          <a:latin typeface="+mn-lt"/>
          <a:ea typeface="+mn-ea"/>
          <a:cs typeface="+mn-cs"/>
        </a:defRPr>
      </a:lvl2pPr>
      <a:lvl3pPr marL="1042599" algn="l" defTabSz="521301" rtl="0" eaLnBrk="1" latinLnBrk="0" hangingPunct="1">
        <a:defRPr sz="2100" kern="1200">
          <a:solidFill>
            <a:schemeClr val="tx1"/>
          </a:solidFill>
          <a:latin typeface="+mn-lt"/>
          <a:ea typeface="+mn-ea"/>
          <a:cs typeface="+mn-cs"/>
        </a:defRPr>
      </a:lvl3pPr>
      <a:lvl4pPr marL="1563901" algn="l" defTabSz="521301" rtl="0" eaLnBrk="1" latinLnBrk="0" hangingPunct="1">
        <a:defRPr sz="2100" kern="1200">
          <a:solidFill>
            <a:schemeClr val="tx1"/>
          </a:solidFill>
          <a:latin typeface="+mn-lt"/>
          <a:ea typeface="+mn-ea"/>
          <a:cs typeface="+mn-cs"/>
        </a:defRPr>
      </a:lvl4pPr>
      <a:lvl5pPr marL="2085199" algn="l" defTabSz="521301" rtl="0" eaLnBrk="1" latinLnBrk="0" hangingPunct="1">
        <a:defRPr sz="2100" kern="1200">
          <a:solidFill>
            <a:schemeClr val="tx1"/>
          </a:solidFill>
          <a:latin typeface="+mn-lt"/>
          <a:ea typeface="+mn-ea"/>
          <a:cs typeface="+mn-cs"/>
        </a:defRPr>
      </a:lvl5pPr>
      <a:lvl6pPr marL="2606503" algn="l" defTabSz="521301" rtl="0" eaLnBrk="1" latinLnBrk="0" hangingPunct="1">
        <a:defRPr sz="2100" kern="1200">
          <a:solidFill>
            <a:schemeClr val="tx1"/>
          </a:solidFill>
          <a:latin typeface="+mn-lt"/>
          <a:ea typeface="+mn-ea"/>
          <a:cs typeface="+mn-cs"/>
        </a:defRPr>
      </a:lvl6pPr>
      <a:lvl7pPr marL="3127802" algn="l" defTabSz="521301" rtl="0" eaLnBrk="1" latinLnBrk="0" hangingPunct="1">
        <a:defRPr sz="2100" kern="1200">
          <a:solidFill>
            <a:schemeClr val="tx1"/>
          </a:solidFill>
          <a:latin typeface="+mn-lt"/>
          <a:ea typeface="+mn-ea"/>
          <a:cs typeface="+mn-cs"/>
        </a:defRPr>
      </a:lvl7pPr>
      <a:lvl8pPr marL="3649101" algn="l" defTabSz="521301" rtl="0" eaLnBrk="1" latinLnBrk="0" hangingPunct="1">
        <a:defRPr sz="2100" kern="1200">
          <a:solidFill>
            <a:schemeClr val="tx1"/>
          </a:solidFill>
          <a:latin typeface="+mn-lt"/>
          <a:ea typeface="+mn-ea"/>
          <a:cs typeface="+mn-cs"/>
        </a:defRPr>
      </a:lvl8pPr>
      <a:lvl9pPr marL="4170401" algn="l" defTabSz="521301"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102.xml"/><Relationship Id="rId5" Type="http://schemas.openxmlformats.org/officeDocument/2006/relationships/chart" Target="../charts/chart2.x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jpeg"/><Relationship Id="rId1" Type="http://schemas.openxmlformats.org/officeDocument/2006/relationships/slideLayout" Target="../slideLayouts/slideLayout10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jpeg"/><Relationship Id="rId1" Type="http://schemas.openxmlformats.org/officeDocument/2006/relationships/slideLayout" Target="../slideLayouts/slideLayout10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jpeg"/><Relationship Id="rId1" Type="http://schemas.openxmlformats.org/officeDocument/2006/relationships/slideLayout" Target="../slideLayouts/slideLayout10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10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10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7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8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663799" y="1621185"/>
            <a:ext cx="9188450" cy="5173662"/>
          </a:xfrm>
        </p:spPr>
        <p:txBody>
          <a:bodyPr/>
          <a:lstStyle/>
          <a:p>
            <a:pPr eaLnBrk="1" hangingPunct="1"/>
            <a:r>
              <a:rPr lang="en-US" altLang="en-US" sz="2800" b="1" dirty="0" smtClean="0">
                <a:solidFill>
                  <a:schemeClr val="bg1"/>
                </a:solidFill>
                <a:latin typeface="Futura Book" pitchFamily="-48" charset="0"/>
              </a:rPr>
              <a:t>Portfolio Committee on Trade and Industry </a:t>
            </a:r>
            <a:br>
              <a:rPr lang="en-US" altLang="en-US" sz="2800" b="1" dirty="0" smtClean="0">
                <a:solidFill>
                  <a:schemeClr val="bg1"/>
                </a:solidFill>
                <a:latin typeface="Futura Book" pitchFamily="-48" charset="0"/>
              </a:rPr>
            </a:br>
            <a:r>
              <a:rPr lang="en-US" altLang="en-US" sz="2800" b="1" dirty="0" smtClean="0">
                <a:solidFill>
                  <a:schemeClr val="bg1"/>
                </a:solidFill>
                <a:latin typeface="Futura Book" pitchFamily="-48" charset="0"/>
              </a:rPr>
              <a:t>Presentation on the NRCS’s </a:t>
            </a:r>
            <a:r>
              <a:rPr lang="en-US" altLang="en-US" sz="2800" b="1" dirty="0" smtClean="0">
                <a:solidFill>
                  <a:srgbClr val="FFFFFF"/>
                </a:solidFill>
                <a:latin typeface="Futura Book" pitchFamily="-48" charset="0"/>
              </a:rPr>
              <a:t>Annual Report for 2015/16 Financial Year</a:t>
            </a:r>
            <a:r>
              <a:rPr lang="en-US" altLang="en-US" sz="2800" b="1" dirty="0" smtClean="0">
                <a:solidFill>
                  <a:schemeClr val="bg1"/>
                </a:solidFill>
                <a:latin typeface="Futura Book" pitchFamily="-48" charset="0"/>
              </a:rPr>
              <a:t/>
            </a:r>
            <a:br>
              <a:rPr lang="en-US" altLang="en-US" sz="2800" b="1" dirty="0" smtClean="0">
                <a:solidFill>
                  <a:schemeClr val="bg1"/>
                </a:solidFill>
                <a:latin typeface="Futura Book" pitchFamily="-48" charset="0"/>
              </a:rPr>
            </a:br>
            <a:r>
              <a:rPr lang="en-US" altLang="en-US" sz="2800" b="1" dirty="0" smtClean="0">
                <a:solidFill>
                  <a:schemeClr val="bg1"/>
                </a:solidFill>
                <a:latin typeface="Futura Book" pitchFamily="-48" charset="0"/>
              </a:rPr>
              <a:t/>
            </a:r>
            <a:br>
              <a:rPr lang="en-US" altLang="en-US" sz="2800" b="1" dirty="0" smtClean="0">
                <a:solidFill>
                  <a:schemeClr val="bg1"/>
                </a:solidFill>
                <a:latin typeface="Futura Book" pitchFamily="-48" charset="0"/>
              </a:rPr>
            </a:br>
            <a:r>
              <a:rPr lang="en-US" altLang="en-US" sz="2800" b="1" smtClean="0">
                <a:solidFill>
                  <a:schemeClr val="bg1"/>
                </a:solidFill>
                <a:latin typeface="Futura Book" pitchFamily="-48" charset="0"/>
              </a:rPr>
              <a:t>14 September 2016</a:t>
            </a:r>
            <a:r>
              <a:rPr lang="en-US" altLang="en-US" sz="2800" b="1" dirty="0" smtClean="0">
                <a:solidFill>
                  <a:schemeClr val="bg1"/>
                </a:solidFill>
                <a:latin typeface="Futura Book" pitchFamily="-48" charset="0"/>
              </a:rPr>
              <a:t/>
            </a:r>
            <a:br>
              <a:rPr lang="en-US" altLang="en-US" sz="2800" b="1" dirty="0" smtClean="0">
                <a:solidFill>
                  <a:schemeClr val="bg1"/>
                </a:solidFill>
                <a:latin typeface="Futura Book" pitchFamily="-48" charset="0"/>
              </a:rPr>
            </a:br>
            <a:r>
              <a:rPr lang="en-US" altLang="en-US" sz="2800" dirty="0" smtClean="0">
                <a:solidFill>
                  <a:srgbClr val="FFFFFF"/>
                </a:solidFill>
                <a:latin typeface="Futura Book" pitchFamily="-48" charset="0"/>
              </a:rPr>
              <a:t/>
            </a:r>
            <a:br>
              <a:rPr lang="en-US" altLang="en-US" sz="2800" dirty="0" smtClean="0">
                <a:solidFill>
                  <a:srgbClr val="FFFFFF"/>
                </a:solidFill>
                <a:latin typeface="Futura Book" pitchFamily="-48" charset="0"/>
              </a:rPr>
            </a:br>
            <a:r>
              <a:rPr lang="en-US" altLang="en-US" sz="2800" b="1" dirty="0" smtClean="0">
                <a:solidFill>
                  <a:srgbClr val="FFFFFF"/>
                </a:solidFill>
                <a:latin typeface="Futura Book" pitchFamily="-48" charset="0"/>
              </a:rPr>
              <a:t>Asogan Moodley</a:t>
            </a:r>
            <a:br>
              <a:rPr lang="en-US" altLang="en-US" sz="2800" b="1" dirty="0" smtClean="0">
                <a:solidFill>
                  <a:srgbClr val="FFFFFF"/>
                </a:solidFill>
                <a:latin typeface="Futura Book" pitchFamily="-48" charset="0"/>
              </a:rPr>
            </a:br>
            <a:r>
              <a:rPr lang="en-US" altLang="en-US" sz="2800" b="1" dirty="0" smtClean="0">
                <a:solidFill>
                  <a:srgbClr val="FFFFFF"/>
                </a:solidFill>
                <a:latin typeface="Futura Book" pitchFamily="-48" charset="0"/>
              </a:rPr>
              <a:t>Chief Executive Officer </a:t>
            </a:r>
            <a:br>
              <a:rPr lang="en-US" altLang="en-US" sz="2800" b="1" dirty="0" smtClean="0">
                <a:solidFill>
                  <a:srgbClr val="FFFFFF"/>
                </a:solidFill>
                <a:latin typeface="Futura Book" pitchFamily="-48" charset="0"/>
              </a:rPr>
            </a:br>
            <a:endParaRPr lang="en-US" altLang="en-US" sz="2800" b="1" dirty="0" smtClean="0">
              <a:solidFill>
                <a:schemeClr val="bg1"/>
              </a:solidFill>
            </a:endParaRPr>
          </a:p>
        </p:txBody>
      </p:sp>
      <p:sp>
        <p:nvSpPr>
          <p:cNvPr id="77827"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DBCC49D-7550-446C-98E6-13F47953B5F2}" type="slidenum">
              <a:rPr lang="en-US" altLang="en-US" sz="1400">
                <a:solidFill>
                  <a:srgbClr val="898989"/>
                </a:solidFill>
              </a:rPr>
              <a:pPr>
                <a:spcBef>
                  <a:spcPct val="0"/>
                </a:spcBef>
                <a:buFontTx/>
                <a:buNone/>
              </a:pPr>
              <a:t>1</a:t>
            </a:fld>
            <a:endParaRPr lang="en-US" altLang="en-US" sz="140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60338" y="0"/>
            <a:ext cx="10528300" cy="973138"/>
          </a:xfrm>
        </p:spPr>
        <p:txBody>
          <a:bodyPr/>
          <a:lstStyle/>
          <a:p>
            <a:pPr algn="l" eaLnBrk="1" hangingPunct="1"/>
            <a:r>
              <a:rPr lang="en-US" altLang="en-US" sz="2800" b="1" dirty="0" smtClean="0">
                <a:solidFill>
                  <a:schemeClr val="bg1"/>
                </a:solidFill>
                <a:latin typeface="Arial" panose="020B0604020202020204" pitchFamily="34" charset="0"/>
                <a:cs typeface="Arial" panose="020B0604020202020204" pitchFamily="34" charset="0"/>
              </a:rPr>
              <a:t>SG2: </a:t>
            </a:r>
            <a:r>
              <a:rPr lang="en-US" altLang="en-US" sz="2800" b="1" dirty="0" err="1" smtClean="0">
                <a:solidFill>
                  <a:schemeClr val="bg1"/>
                </a:solidFill>
                <a:latin typeface="Arial" panose="020B0604020202020204" pitchFamily="34" charset="0"/>
                <a:cs typeface="Arial" panose="020B0604020202020204" pitchFamily="34" charset="0"/>
              </a:rPr>
              <a:t>Maximise</a:t>
            </a:r>
            <a:r>
              <a:rPr lang="en-US" altLang="en-US" sz="2800" b="1" dirty="0" smtClean="0">
                <a:solidFill>
                  <a:schemeClr val="bg1"/>
                </a:solidFill>
                <a:latin typeface="Arial" panose="020B0604020202020204" pitchFamily="34" charset="0"/>
                <a:cs typeface="Arial" panose="020B0604020202020204" pitchFamily="34" charset="0"/>
              </a:rPr>
              <a:t> compliance with all compulsory specifications and technical regulations</a:t>
            </a:r>
          </a:p>
        </p:txBody>
      </p:sp>
      <p:sp>
        <p:nvSpPr>
          <p:cNvPr id="87043"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610919E-4458-4280-BAB9-81D0C4FC9B39}" type="slidenum">
              <a:rPr lang="en-US" altLang="en-US" sz="1400">
                <a:solidFill>
                  <a:srgbClr val="898989"/>
                </a:solidFill>
              </a:rPr>
              <a:pPr>
                <a:spcBef>
                  <a:spcPct val="0"/>
                </a:spcBef>
                <a:buFontTx/>
                <a:buNone/>
              </a:pPr>
              <a:t>10</a:t>
            </a:fld>
            <a:endParaRPr lang="en-US" altLang="en-US" sz="1400">
              <a:solidFill>
                <a:srgbClr val="898989"/>
              </a:solidFill>
            </a:endParaRPr>
          </a:p>
        </p:txBody>
      </p:sp>
      <p:sp>
        <p:nvSpPr>
          <p:cNvPr id="5" name="Rectangle 6"/>
          <p:cNvSpPr>
            <a:spLocks noChangeArrowheads="1"/>
          </p:cNvSpPr>
          <p:nvPr/>
        </p:nvSpPr>
        <p:spPr bwMode="auto">
          <a:xfrm>
            <a:off x="160338" y="1117600"/>
            <a:ext cx="10225087" cy="4949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2" tIns="45707" rIns="91412" bIns="45707">
            <a:spAutoFit/>
          </a:bodyPr>
          <a:lstStyle/>
          <a:p>
            <a:pPr>
              <a:spcBef>
                <a:spcPct val="20000"/>
              </a:spcBef>
              <a:buClr>
                <a:srgbClr val="008E00"/>
              </a:buClr>
            </a:pPr>
            <a:r>
              <a:rPr lang="en-ZA" sz="2400" b="1" dirty="0" smtClean="0">
                <a:solidFill>
                  <a:srgbClr val="000000"/>
                </a:solidFill>
                <a:latin typeface="Calibri" panose="020F0502020204030204" pitchFamily="34" charset="0"/>
                <a:cs typeface="Arial" panose="020B0604020202020204" pitchFamily="34" charset="0"/>
              </a:rPr>
              <a:t>Automotive Sector</a:t>
            </a:r>
          </a:p>
          <a:p>
            <a:pPr>
              <a:spcBef>
                <a:spcPct val="20000"/>
              </a:spcBef>
              <a:buClr>
                <a:srgbClr val="008E00"/>
              </a:buClr>
            </a:pPr>
            <a:endParaRPr lang="en-ZA" sz="2400" dirty="0">
              <a:solidFill>
                <a:srgbClr val="000000"/>
              </a:solidFill>
              <a:latin typeface="Calibri" panose="020F0502020204030204" pitchFamily="34" charset="0"/>
              <a:cs typeface="Arial" panose="020B0604020202020204" pitchFamily="34" charset="0"/>
            </a:endParaRPr>
          </a:p>
          <a:p>
            <a:pPr marL="341313" indent="-341313">
              <a:spcBef>
                <a:spcPct val="20000"/>
              </a:spcBef>
              <a:buClr>
                <a:srgbClr val="008E00"/>
              </a:buClr>
              <a:buFont typeface="Wingdings" panose="05000000000000000000" pitchFamily="2" charset="2"/>
              <a:buChar char="q"/>
            </a:pPr>
            <a:r>
              <a:rPr lang="en-ZA" sz="2400" dirty="0" smtClean="0">
                <a:solidFill>
                  <a:srgbClr val="000000"/>
                </a:solidFill>
                <a:latin typeface="Calibri" panose="020F0502020204030204" pitchFamily="34" charset="0"/>
                <a:cs typeface="Arial" panose="020B0604020202020204" pitchFamily="34" charset="0"/>
              </a:rPr>
              <a:t> A </a:t>
            </a:r>
            <a:r>
              <a:rPr lang="en-ZA" sz="2400" dirty="0">
                <a:solidFill>
                  <a:srgbClr val="000000"/>
                </a:solidFill>
                <a:latin typeface="Calibri" panose="020F0502020204030204" pitchFamily="34" charset="0"/>
                <a:cs typeface="Arial" panose="020B0604020202020204" pitchFamily="34" charset="0"/>
              </a:rPr>
              <a:t>total of 3 744 inspections were conducted during the year against a target of 4 000 (Variance to total target  -6%)</a:t>
            </a:r>
          </a:p>
          <a:p>
            <a:pPr marL="860426" lvl="1" indent="-341313">
              <a:spcBef>
                <a:spcPct val="20000"/>
              </a:spcBef>
              <a:buClr>
                <a:srgbClr val="008E00"/>
              </a:buClr>
              <a:buFont typeface="Wingdings" panose="05000000000000000000" pitchFamily="2" charset="2"/>
              <a:buChar char="q"/>
            </a:pPr>
            <a:r>
              <a:rPr lang="en-ZA" dirty="0"/>
              <a:t>2 623 source inspections against a target of 3 200 (variance -18%)</a:t>
            </a:r>
          </a:p>
          <a:p>
            <a:pPr marL="860426" lvl="1" indent="-341313">
              <a:spcBef>
                <a:spcPct val="20000"/>
              </a:spcBef>
              <a:buClr>
                <a:srgbClr val="008E00"/>
              </a:buClr>
              <a:buFont typeface="Wingdings" panose="05000000000000000000" pitchFamily="2" charset="2"/>
              <a:buChar char="q"/>
            </a:pPr>
            <a:r>
              <a:rPr lang="en-ZA" dirty="0"/>
              <a:t>1 121 retail inspections against a target of 800 (variance +40%)  </a:t>
            </a:r>
          </a:p>
          <a:p>
            <a:pPr marL="860426" lvl="1" indent="-341313">
              <a:spcBef>
                <a:spcPct val="20000"/>
              </a:spcBef>
              <a:buClr>
                <a:srgbClr val="008E00"/>
              </a:buClr>
              <a:buFont typeface="Wingdings" panose="05000000000000000000" pitchFamily="2" charset="2"/>
              <a:buChar char="q"/>
            </a:pPr>
            <a:endParaRPr lang="en-ZA" dirty="0" smtClean="0"/>
          </a:p>
          <a:p>
            <a:pPr marL="341313" indent="-341313">
              <a:spcBef>
                <a:spcPct val="20000"/>
              </a:spcBef>
              <a:buClr>
                <a:srgbClr val="008E00"/>
              </a:buClr>
              <a:buFont typeface="Wingdings" panose="05000000000000000000" pitchFamily="2" charset="2"/>
              <a:buChar char="q"/>
            </a:pPr>
            <a:r>
              <a:rPr lang="en-ZA" sz="2400" dirty="0" smtClean="0">
                <a:solidFill>
                  <a:srgbClr val="000000"/>
                </a:solidFill>
                <a:latin typeface="Calibri" panose="020F0502020204030204" pitchFamily="34" charset="0"/>
                <a:cs typeface="Arial" panose="020B0604020202020204" pitchFamily="34" charset="0"/>
              </a:rPr>
              <a:t>Processed </a:t>
            </a:r>
            <a:r>
              <a:rPr lang="en-ZA" sz="2400" dirty="0">
                <a:solidFill>
                  <a:srgbClr val="000000"/>
                </a:solidFill>
                <a:latin typeface="Calibri" panose="020F0502020204030204" pitchFamily="34" charset="0"/>
                <a:cs typeface="Arial" panose="020B0604020202020204" pitchFamily="34" charset="0"/>
              </a:rPr>
              <a:t>3 581 LOA applications during the financial year. Of these 3497 applications out of 3 581 applications were processed within 120 working days representing 97.65% achievement.</a:t>
            </a:r>
          </a:p>
          <a:p>
            <a:pPr marL="341313" indent="-341313">
              <a:spcBef>
                <a:spcPct val="20000"/>
              </a:spcBef>
              <a:buClr>
                <a:srgbClr val="008E00"/>
              </a:buClr>
              <a:buFont typeface="Wingdings" panose="05000000000000000000" pitchFamily="2" charset="2"/>
              <a:buChar char="q"/>
            </a:pPr>
            <a:endParaRPr lang="en-ZA" sz="2400" dirty="0">
              <a:solidFill>
                <a:srgbClr val="000000"/>
              </a:solidFill>
              <a:latin typeface="Calibri" panose="020F0502020204030204" pitchFamily="34" charset="0"/>
              <a:cs typeface="Arial" panose="020B0604020202020204" pitchFamily="34" charset="0"/>
            </a:endParaRPr>
          </a:p>
          <a:p>
            <a:pPr marL="341313" indent="-341313">
              <a:spcBef>
                <a:spcPct val="20000"/>
              </a:spcBef>
              <a:buClr>
                <a:srgbClr val="008E00"/>
              </a:buClr>
              <a:buFont typeface="Wingdings" panose="05000000000000000000" pitchFamily="2" charset="2"/>
              <a:buChar char="q"/>
            </a:pPr>
            <a:endParaRPr lang="en-ZA" sz="2400" dirty="0">
              <a:solidFill>
                <a:srgbClr val="000000"/>
              </a:solidFill>
              <a:latin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60338" y="0"/>
            <a:ext cx="10528300" cy="973138"/>
          </a:xfrm>
        </p:spPr>
        <p:txBody>
          <a:bodyPr/>
          <a:lstStyle/>
          <a:p>
            <a:pPr algn="l" eaLnBrk="1" hangingPunct="1"/>
            <a:r>
              <a:rPr lang="en-US" altLang="en-US" sz="2800" b="1" dirty="0" smtClean="0">
                <a:solidFill>
                  <a:schemeClr val="bg1"/>
                </a:solidFill>
                <a:latin typeface="Arial" panose="020B0604020202020204" pitchFamily="34" charset="0"/>
                <a:cs typeface="Arial" panose="020B0604020202020204" pitchFamily="34" charset="0"/>
              </a:rPr>
              <a:t>SG2: </a:t>
            </a:r>
            <a:r>
              <a:rPr lang="en-US" altLang="en-US" sz="2800" b="1" dirty="0" err="1" smtClean="0">
                <a:solidFill>
                  <a:schemeClr val="bg1"/>
                </a:solidFill>
                <a:latin typeface="Arial" panose="020B0604020202020204" pitchFamily="34" charset="0"/>
                <a:cs typeface="Arial" panose="020B0604020202020204" pitchFamily="34" charset="0"/>
              </a:rPr>
              <a:t>Maximise</a:t>
            </a:r>
            <a:r>
              <a:rPr lang="en-US" altLang="en-US" sz="2800" b="1" dirty="0" smtClean="0">
                <a:solidFill>
                  <a:schemeClr val="bg1"/>
                </a:solidFill>
                <a:latin typeface="Arial" panose="020B0604020202020204" pitchFamily="34" charset="0"/>
                <a:cs typeface="Arial" panose="020B0604020202020204" pitchFamily="34" charset="0"/>
              </a:rPr>
              <a:t> compliance with all compulsory specifications and technical regulations</a:t>
            </a:r>
          </a:p>
        </p:txBody>
      </p:sp>
      <p:sp>
        <p:nvSpPr>
          <p:cNvPr id="88067"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DDE201F-9075-4E0E-87F3-359ADE3F221B}" type="slidenum">
              <a:rPr lang="en-US" altLang="en-US" sz="1400">
                <a:solidFill>
                  <a:srgbClr val="898989"/>
                </a:solidFill>
              </a:rPr>
              <a:pPr>
                <a:spcBef>
                  <a:spcPct val="0"/>
                </a:spcBef>
                <a:buFontTx/>
                <a:buNone/>
              </a:pPr>
              <a:t>11</a:t>
            </a:fld>
            <a:endParaRPr lang="en-US" altLang="en-US" sz="1400">
              <a:solidFill>
                <a:srgbClr val="898989"/>
              </a:solidFill>
            </a:endParaRPr>
          </a:p>
        </p:txBody>
      </p:sp>
      <p:sp>
        <p:nvSpPr>
          <p:cNvPr id="5" name="Rectangle 6"/>
          <p:cNvSpPr>
            <a:spLocks noChangeArrowheads="1"/>
          </p:cNvSpPr>
          <p:nvPr/>
        </p:nvSpPr>
        <p:spPr bwMode="auto">
          <a:xfrm>
            <a:off x="160338" y="1261145"/>
            <a:ext cx="10528300" cy="5004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2" tIns="45707" rIns="91412" bIns="45707">
            <a:spAutoFit/>
          </a:bodyPr>
          <a:lstStyle/>
          <a:p>
            <a:pPr>
              <a:spcBef>
                <a:spcPct val="20000"/>
              </a:spcBef>
              <a:buClr>
                <a:srgbClr val="008E00"/>
              </a:buClr>
            </a:pPr>
            <a:r>
              <a:rPr lang="en-ZA" sz="2400" b="1" dirty="0" smtClean="0">
                <a:solidFill>
                  <a:srgbClr val="000000"/>
                </a:solidFill>
                <a:latin typeface="Calibri" panose="020F0502020204030204" pitchFamily="34" charset="0"/>
                <a:cs typeface="Arial" panose="020B0604020202020204" pitchFamily="34" charset="0"/>
              </a:rPr>
              <a:t>Chemicals</a:t>
            </a:r>
            <a:r>
              <a:rPr lang="en-ZA" sz="2400" b="1" dirty="0">
                <a:solidFill>
                  <a:srgbClr val="000000"/>
                </a:solidFill>
                <a:latin typeface="Calibri" panose="020F0502020204030204" pitchFamily="34" charset="0"/>
                <a:cs typeface="Arial" panose="020B0604020202020204" pitchFamily="34" charset="0"/>
              </a:rPr>
              <a:t>, Materials and Mechanicals (CMM)</a:t>
            </a:r>
          </a:p>
          <a:p>
            <a:pPr marL="341313" indent="-341313">
              <a:spcBef>
                <a:spcPct val="20000"/>
              </a:spcBef>
              <a:buClr>
                <a:srgbClr val="008E00"/>
              </a:buClr>
              <a:buFont typeface="Wingdings" panose="05000000000000000000" pitchFamily="2" charset="2"/>
              <a:buChar char="q"/>
            </a:pPr>
            <a:endParaRPr lang="en-ZA" sz="2400" dirty="0" smtClean="0">
              <a:solidFill>
                <a:srgbClr val="000000"/>
              </a:solidFill>
              <a:latin typeface="Calibri" panose="020F0502020204030204" pitchFamily="34" charset="0"/>
              <a:cs typeface="Arial" panose="020B0604020202020204" pitchFamily="34" charset="0"/>
            </a:endParaRPr>
          </a:p>
          <a:p>
            <a:pPr marL="341313" indent="-341313">
              <a:spcBef>
                <a:spcPct val="20000"/>
              </a:spcBef>
              <a:buClr>
                <a:srgbClr val="008E00"/>
              </a:buClr>
              <a:buFont typeface="Wingdings" panose="05000000000000000000" pitchFamily="2" charset="2"/>
              <a:buChar char="q"/>
            </a:pPr>
            <a:r>
              <a:rPr lang="en-ZA" sz="2400" dirty="0" smtClean="0">
                <a:solidFill>
                  <a:srgbClr val="000000"/>
                </a:solidFill>
                <a:latin typeface="Calibri" panose="020F0502020204030204" pitchFamily="34" charset="0"/>
                <a:cs typeface="Arial" panose="020B0604020202020204" pitchFamily="34" charset="0"/>
              </a:rPr>
              <a:t>A </a:t>
            </a:r>
            <a:r>
              <a:rPr lang="en-ZA" sz="2400" dirty="0">
                <a:solidFill>
                  <a:srgbClr val="000000"/>
                </a:solidFill>
                <a:latin typeface="Calibri" panose="020F0502020204030204" pitchFamily="34" charset="0"/>
                <a:cs typeface="Arial" panose="020B0604020202020204" pitchFamily="34" charset="0"/>
              </a:rPr>
              <a:t>total of 4 866 inspections were conducted during the year against a target of 5 600 (Variance to total target -13</a:t>
            </a:r>
            <a:r>
              <a:rPr lang="en-ZA" sz="2400" dirty="0" smtClean="0">
                <a:solidFill>
                  <a:srgbClr val="000000"/>
                </a:solidFill>
                <a:latin typeface="Calibri" panose="020F0502020204030204" pitchFamily="34" charset="0"/>
                <a:cs typeface="Arial" panose="020B0604020202020204" pitchFamily="34" charset="0"/>
              </a:rPr>
              <a:t>%)</a:t>
            </a:r>
            <a:endParaRPr lang="en-ZA" sz="2400" dirty="0">
              <a:solidFill>
                <a:srgbClr val="000000"/>
              </a:solidFill>
              <a:latin typeface="Calibri" panose="020F0502020204030204" pitchFamily="34" charset="0"/>
              <a:cs typeface="Arial" panose="020B0604020202020204" pitchFamily="34" charset="0"/>
            </a:endParaRPr>
          </a:p>
          <a:p>
            <a:pPr marL="860426" lvl="1" indent="-341313">
              <a:spcBef>
                <a:spcPct val="20000"/>
              </a:spcBef>
              <a:buClr>
                <a:srgbClr val="008E00"/>
              </a:buClr>
              <a:buFont typeface="Wingdings" panose="05000000000000000000" pitchFamily="2" charset="2"/>
              <a:buChar char="q"/>
            </a:pPr>
            <a:r>
              <a:rPr lang="en-ZA" dirty="0" smtClean="0"/>
              <a:t>1 </a:t>
            </a:r>
            <a:r>
              <a:rPr lang="en-ZA" dirty="0"/>
              <a:t>993 source inspections (variance -41</a:t>
            </a:r>
            <a:r>
              <a:rPr lang="en-ZA" dirty="0" smtClean="0"/>
              <a:t>%)</a:t>
            </a:r>
            <a:endParaRPr lang="en-ZA" dirty="0"/>
          </a:p>
          <a:p>
            <a:pPr marL="860426" lvl="1" indent="-341313">
              <a:spcBef>
                <a:spcPct val="20000"/>
              </a:spcBef>
              <a:buClr>
                <a:srgbClr val="008E00"/>
              </a:buClr>
              <a:buFont typeface="Wingdings" panose="05000000000000000000" pitchFamily="2" charset="2"/>
              <a:buChar char="q"/>
            </a:pPr>
            <a:r>
              <a:rPr lang="en-ZA" dirty="0" smtClean="0"/>
              <a:t>2 </a:t>
            </a:r>
            <a:r>
              <a:rPr lang="en-ZA" dirty="0"/>
              <a:t>873 retail inspections (variance +28%) </a:t>
            </a:r>
          </a:p>
          <a:p>
            <a:pPr marL="341313" indent="-341313">
              <a:spcBef>
                <a:spcPct val="20000"/>
              </a:spcBef>
              <a:buClr>
                <a:srgbClr val="008E00"/>
              </a:buClr>
              <a:buFont typeface="Wingdings" panose="05000000000000000000" pitchFamily="2" charset="2"/>
              <a:buChar char="q"/>
            </a:pPr>
            <a:endParaRPr lang="en-ZA" sz="2400" dirty="0">
              <a:solidFill>
                <a:srgbClr val="000000"/>
              </a:solidFill>
              <a:latin typeface="Calibri" panose="020F0502020204030204" pitchFamily="34" charset="0"/>
              <a:cs typeface="Arial" panose="020B0604020202020204" pitchFamily="34" charset="0"/>
            </a:endParaRPr>
          </a:p>
          <a:p>
            <a:pPr marL="341313" indent="-341313">
              <a:spcBef>
                <a:spcPct val="20000"/>
              </a:spcBef>
              <a:buClr>
                <a:srgbClr val="008E00"/>
              </a:buClr>
              <a:buFont typeface="Wingdings" panose="05000000000000000000" pitchFamily="2" charset="2"/>
              <a:buChar char="q"/>
            </a:pPr>
            <a:r>
              <a:rPr lang="en-ZA" sz="2400" dirty="0">
                <a:solidFill>
                  <a:srgbClr val="000000"/>
                </a:solidFill>
                <a:latin typeface="Calibri" panose="020F0502020204030204" pitchFamily="34" charset="0"/>
                <a:cs typeface="Arial" panose="020B0604020202020204" pitchFamily="34" charset="0"/>
              </a:rPr>
              <a:t>Processed 284 LOA applications during the financial year. </a:t>
            </a:r>
          </a:p>
          <a:p>
            <a:pPr marL="860426" lvl="1" indent="-341313">
              <a:spcBef>
                <a:spcPct val="20000"/>
              </a:spcBef>
              <a:buClr>
                <a:srgbClr val="008E00"/>
              </a:buClr>
              <a:buFont typeface="Wingdings" panose="05000000000000000000" pitchFamily="2" charset="2"/>
              <a:buChar char="q"/>
            </a:pPr>
            <a:r>
              <a:rPr lang="en-ZA" sz="2400" dirty="0" smtClean="0">
                <a:solidFill>
                  <a:srgbClr val="000000"/>
                </a:solidFill>
                <a:latin typeface="Calibri" panose="020F0502020204030204" pitchFamily="34" charset="0"/>
                <a:cs typeface="Arial" panose="020B0604020202020204" pitchFamily="34" charset="0"/>
              </a:rPr>
              <a:t>Of </a:t>
            </a:r>
            <a:r>
              <a:rPr lang="en-ZA" sz="2400" dirty="0">
                <a:solidFill>
                  <a:srgbClr val="000000"/>
                </a:solidFill>
                <a:latin typeface="Calibri" panose="020F0502020204030204" pitchFamily="34" charset="0"/>
                <a:cs typeface="Arial" panose="020B0604020202020204" pitchFamily="34" charset="0"/>
              </a:rPr>
              <a:t>these 158 applications out of 284 applications were processed within 120 working days representing 34.4% negative achievement. </a:t>
            </a:r>
          </a:p>
          <a:p>
            <a:pPr marL="860426" lvl="1" indent="-341313">
              <a:spcBef>
                <a:spcPct val="20000"/>
              </a:spcBef>
              <a:buClr>
                <a:srgbClr val="008E00"/>
              </a:buClr>
              <a:buFont typeface="Wingdings" panose="05000000000000000000" pitchFamily="2" charset="2"/>
              <a:buChar char="q"/>
            </a:pPr>
            <a:r>
              <a:rPr lang="en-ZA" sz="2400" dirty="0" smtClean="0">
                <a:solidFill>
                  <a:srgbClr val="000000"/>
                </a:solidFill>
                <a:latin typeface="Calibri" panose="020F0502020204030204" pitchFamily="34" charset="0"/>
                <a:cs typeface="Arial" panose="020B0604020202020204" pitchFamily="34" charset="0"/>
              </a:rPr>
              <a:t>Variance </a:t>
            </a:r>
            <a:r>
              <a:rPr lang="en-ZA" sz="2400" dirty="0">
                <a:solidFill>
                  <a:srgbClr val="000000"/>
                </a:solidFill>
                <a:latin typeface="Calibri" panose="020F0502020204030204" pitchFamily="34" charset="0"/>
                <a:cs typeface="Arial" panose="020B0604020202020204" pitchFamily="34" charset="0"/>
              </a:rPr>
              <a:t>due to delays in the implementation of VC on safety glazing and treated timber.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31750" y="36513"/>
            <a:ext cx="10456887" cy="973137"/>
          </a:xfrm>
        </p:spPr>
        <p:txBody>
          <a:bodyPr/>
          <a:lstStyle/>
          <a:p>
            <a:pPr algn="l" eaLnBrk="1" hangingPunct="1"/>
            <a:r>
              <a:rPr lang="en-US" altLang="en-US" sz="2800" b="1" dirty="0" smtClean="0">
                <a:solidFill>
                  <a:schemeClr val="bg1"/>
                </a:solidFill>
                <a:latin typeface="Arial" panose="020B0604020202020204" pitchFamily="34" charset="0"/>
                <a:cs typeface="Arial" panose="020B0604020202020204" pitchFamily="34" charset="0"/>
              </a:rPr>
              <a:t>SG2: </a:t>
            </a:r>
            <a:r>
              <a:rPr lang="en-US" altLang="en-US" sz="2800" b="1" dirty="0" err="1" smtClean="0">
                <a:solidFill>
                  <a:schemeClr val="bg1"/>
                </a:solidFill>
                <a:latin typeface="Arial" panose="020B0604020202020204" pitchFamily="34" charset="0"/>
                <a:cs typeface="Arial" panose="020B0604020202020204" pitchFamily="34" charset="0"/>
              </a:rPr>
              <a:t>Maximise</a:t>
            </a:r>
            <a:r>
              <a:rPr lang="en-US" altLang="en-US" sz="2800" b="1" dirty="0" smtClean="0">
                <a:solidFill>
                  <a:schemeClr val="bg1"/>
                </a:solidFill>
                <a:latin typeface="Arial" panose="020B0604020202020204" pitchFamily="34" charset="0"/>
                <a:cs typeface="Arial" panose="020B0604020202020204" pitchFamily="34" charset="0"/>
              </a:rPr>
              <a:t> compliance with all compulsory specifications and technical regulations</a:t>
            </a:r>
          </a:p>
        </p:txBody>
      </p:sp>
      <p:sp>
        <p:nvSpPr>
          <p:cNvPr id="8909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651D5C9-9122-4448-9979-2610BB609A1E}" type="slidenum">
              <a:rPr lang="en-US" altLang="en-US" sz="1400">
                <a:solidFill>
                  <a:srgbClr val="898989"/>
                </a:solidFill>
              </a:rPr>
              <a:pPr>
                <a:spcBef>
                  <a:spcPct val="0"/>
                </a:spcBef>
                <a:buFontTx/>
                <a:buNone/>
              </a:pPr>
              <a:t>12</a:t>
            </a:fld>
            <a:endParaRPr lang="en-US" altLang="en-US" sz="1400">
              <a:solidFill>
                <a:srgbClr val="898989"/>
              </a:solidFill>
            </a:endParaRPr>
          </a:p>
        </p:txBody>
      </p:sp>
      <p:sp>
        <p:nvSpPr>
          <p:cNvPr id="5" name="Rectangle 6"/>
          <p:cNvSpPr>
            <a:spLocks noChangeArrowheads="1"/>
          </p:cNvSpPr>
          <p:nvPr/>
        </p:nvSpPr>
        <p:spPr bwMode="auto">
          <a:xfrm>
            <a:off x="160338" y="1261145"/>
            <a:ext cx="10367962" cy="4727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2" tIns="45707" rIns="91412" bIns="45707">
            <a:spAutoFit/>
          </a:bodyPr>
          <a:lstStyle/>
          <a:p>
            <a:pPr>
              <a:spcBef>
                <a:spcPct val="20000"/>
              </a:spcBef>
              <a:buClr>
                <a:srgbClr val="008E00"/>
              </a:buClr>
            </a:pPr>
            <a:r>
              <a:rPr lang="en-ZA" sz="2400" b="1" dirty="0">
                <a:solidFill>
                  <a:srgbClr val="000000"/>
                </a:solidFill>
                <a:latin typeface="Calibri" panose="020F0502020204030204" pitchFamily="34" charset="0"/>
                <a:cs typeface="Arial" panose="020B0604020202020204" pitchFamily="34" charset="0"/>
              </a:rPr>
              <a:t>Electro-technical</a:t>
            </a:r>
          </a:p>
          <a:p>
            <a:pPr marL="341313" indent="-341313">
              <a:spcBef>
                <a:spcPct val="20000"/>
              </a:spcBef>
              <a:buClr>
                <a:srgbClr val="008E00"/>
              </a:buClr>
              <a:buFont typeface="Wingdings" panose="05000000000000000000" pitchFamily="2" charset="2"/>
              <a:buChar char="q"/>
            </a:pPr>
            <a:endParaRPr lang="en-ZA" sz="2400" dirty="0" smtClean="0">
              <a:solidFill>
                <a:srgbClr val="000000"/>
              </a:solidFill>
              <a:latin typeface="Calibri" panose="020F0502020204030204" pitchFamily="34" charset="0"/>
              <a:cs typeface="Arial" panose="020B0604020202020204" pitchFamily="34" charset="0"/>
            </a:endParaRPr>
          </a:p>
          <a:p>
            <a:pPr marL="341313" indent="-341313">
              <a:spcBef>
                <a:spcPct val="20000"/>
              </a:spcBef>
              <a:buClr>
                <a:srgbClr val="008E00"/>
              </a:buClr>
              <a:buFont typeface="Wingdings" panose="05000000000000000000" pitchFamily="2" charset="2"/>
              <a:buChar char="q"/>
            </a:pPr>
            <a:r>
              <a:rPr lang="en-ZA" sz="2400" dirty="0" smtClean="0">
                <a:solidFill>
                  <a:srgbClr val="000000"/>
                </a:solidFill>
                <a:latin typeface="Calibri" panose="020F0502020204030204" pitchFamily="34" charset="0"/>
                <a:cs typeface="Arial" panose="020B0604020202020204" pitchFamily="34" charset="0"/>
              </a:rPr>
              <a:t> </a:t>
            </a:r>
            <a:r>
              <a:rPr lang="en-ZA" sz="2400" dirty="0">
                <a:solidFill>
                  <a:srgbClr val="000000"/>
                </a:solidFill>
                <a:latin typeface="Calibri" panose="020F0502020204030204" pitchFamily="34" charset="0"/>
                <a:cs typeface="Arial" panose="020B0604020202020204" pitchFamily="34" charset="0"/>
              </a:rPr>
              <a:t>A total of 4 890 inspections were conducted during the year  against a target of 4 400 (Variance +11%)</a:t>
            </a:r>
          </a:p>
          <a:p>
            <a:pPr marL="860426" lvl="1" indent="-341313">
              <a:spcBef>
                <a:spcPct val="20000"/>
              </a:spcBef>
              <a:buClr>
                <a:srgbClr val="008E00"/>
              </a:buClr>
              <a:buFont typeface="Wingdings" panose="05000000000000000000" pitchFamily="2" charset="2"/>
              <a:buChar char="q"/>
            </a:pPr>
            <a:r>
              <a:rPr lang="en-ZA" dirty="0"/>
              <a:t>2 761 Source Inspections (variance +5%)</a:t>
            </a:r>
          </a:p>
          <a:p>
            <a:pPr marL="860426" lvl="1" indent="-341313">
              <a:spcBef>
                <a:spcPct val="20000"/>
              </a:spcBef>
              <a:buClr>
                <a:srgbClr val="008E00"/>
              </a:buClr>
              <a:buFont typeface="Wingdings" panose="05000000000000000000" pitchFamily="2" charset="2"/>
              <a:buChar char="q"/>
            </a:pPr>
            <a:r>
              <a:rPr lang="en-ZA" dirty="0"/>
              <a:t>2 129 Retail Inspections (variance +21%)</a:t>
            </a:r>
          </a:p>
          <a:p>
            <a:pPr marL="860426" lvl="1" indent="-341313">
              <a:spcBef>
                <a:spcPct val="20000"/>
              </a:spcBef>
              <a:buClr>
                <a:srgbClr val="008E00"/>
              </a:buClr>
              <a:buFont typeface="Wingdings" panose="05000000000000000000" pitchFamily="2" charset="2"/>
              <a:buChar char="q"/>
            </a:pPr>
            <a:endParaRPr lang="en-ZA" dirty="0"/>
          </a:p>
          <a:p>
            <a:pPr marL="341313" indent="-341313">
              <a:spcBef>
                <a:spcPct val="20000"/>
              </a:spcBef>
              <a:buClr>
                <a:srgbClr val="008E00"/>
              </a:buClr>
              <a:buFont typeface="Wingdings" panose="05000000000000000000" pitchFamily="2" charset="2"/>
              <a:buChar char="q"/>
            </a:pPr>
            <a:r>
              <a:rPr lang="en-ZA" sz="2400" dirty="0">
                <a:solidFill>
                  <a:srgbClr val="000000"/>
                </a:solidFill>
                <a:latin typeface="Calibri" panose="020F0502020204030204" pitchFamily="34" charset="0"/>
                <a:cs typeface="Arial" panose="020B0604020202020204" pitchFamily="34" charset="0"/>
              </a:rPr>
              <a:t>Processed 5 592 LOA applications during the financial year. Of these 68% were processed within 120 working days. </a:t>
            </a:r>
          </a:p>
          <a:p>
            <a:pPr marL="860426" lvl="1" indent="-341313">
              <a:spcBef>
                <a:spcPct val="20000"/>
              </a:spcBef>
              <a:buClr>
                <a:srgbClr val="008E00"/>
              </a:buClr>
              <a:buFont typeface="Wingdings" panose="05000000000000000000" pitchFamily="2" charset="2"/>
              <a:buChar char="q"/>
            </a:pPr>
            <a:r>
              <a:rPr lang="en-ZA" dirty="0"/>
              <a:t>- Variance due to increased port of entry market surveillance, backlog and new VC on standby power requirement for the energy efficiency of electrical and electronic apparatus.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60338" y="0"/>
            <a:ext cx="10528300" cy="973138"/>
          </a:xfrm>
        </p:spPr>
        <p:txBody>
          <a:bodyPr/>
          <a:lstStyle/>
          <a:p>
            <a:pPr algn="l" eaLnBrk="1" hangingPunct="1"/>
            <a:r>
              <a:rPr lang="en-US" altLang="en-US" sz="2800" b="1" dirty="0" smtClean="0">
                <a:solidFill>
                  <a:schemeClr val="bg1"/>
                </a:solidFill>
                <a:latin typeface="Arial" panose="020B0604020202020204" pitchFamily="34" charset="0"/>
                <a:cs typeface="Arial" panose="020B0604020202020204" pitchFamily="34" charset="0"/>
              </a:rPr>
              <a:t>SG2: </a:t>
            </a:r>
            <a:r>
              <a:rPr lang="en-US" altLang="en-US" sz="2800" b="1" dirty="0" err="1" smtClean="0">
                <a:solidFill>
                  <a:schemeClr val="bg1"/>
                </a:solidFill>
                <a:latin typeface="Arial" panose="020B0604020202020204" pitchFamily="34" charset="0"/>
                <a:cs typeface="Arial" panose="020B0604020202020204" pitchFamily="34" charset="0"/>
              </a:rPr>
              <a:t>Maximise</a:t>
            </a:r>
            <a:r>
              <a:rPr lang="en-US" altLang="en-US" sz="2800" b="1" dirty="0" smtClean="0">
                <a:solidFill>
                  <a:schemeClr val="bg1"/>
                </a:solidFill>
                <a:latin typeface="Arial" panose="020B0604020202020204" pitchFamily="34" charset="0"/>
                <a:cs typeface="Arial" panose="020B0604020202020204" pitchFamily="34" charset="0"/>
              </a:rPr>
              <a:t> compliance with all compulsory specifications and technical regulations</a:t>
            </a:r>
          </a:p>
        </p:txBody>
      </p:sp>
      <p:sp>
        <p:nvSpPr>
          <p:cNvPr id="9011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6B87148-D509-4BED-B13F-BA806EC139CC}" type="slidenum">
              <a:rPr lang="en-US" altLang="en-US" sz="1400">
                <a:solidFill>
                  <a:srgbClr val="898989"/>
                </a:solidFill>
              </a:rPr>
              <a:pPr>
                <a:spcBef>
                  <a:spcPct val="0"/>
                </a:spcBef>
                <a:buFontTx/>
                <a:buNone/>
              </a:pPr>
              <a:t>13</a:t>
            </a:fld>
            <a:endParaRPr lang="en-US" altLang="en-US" sz="1400">
              <a:solidFill>
                <a:srgbClr val="898989"/>
              </a:solidFill>
            </a:endParaRPr>
          </a:p>
        </p:txBody>
      </p:sp>
      <p:sp>
        <p:nvSpPr>
          <p:cNvPr id="5" name="Rectangle 6"/>
          <p:cNvSpPr>
            <a:spLocks noChangeArrowheads="1"/>
          </p:cNvSpPr>
          <p:nvPr/>
        </p:nvSpPr>
        <p:spPr bwMode="auto">
          <a:xfrm>
            <a:off x="160338" y="1189137"/>
            <a:ext cx="10528300" cy="5604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2" tIns="45707" rIns="91412" bIns="45707">
            <a:spAutoFit/>
          </a:bodyPr>
          <a:lstStyle/>
          <a:p>
            <a:pPr>
              <a:spcBef>
                <a:spcPct val="20000"/>
              </a:spcBef>
              <a:buClr>
                <a:srgbClr val="008E00"/>
              </a:buClr>
            </a:pPr>
            <a:r>
              <a:rPr lang="en-ZA" sz="2400" b="1" dirty="0" smtClean="0">
                <a:solidFill>
                  <a:srgbClr val="000000"/>
                </a:solidFill>
                <a:latin typeface="Calibri" panose="020F0502020204030204" pitchFamily="34" charset="0"/>
                <a:cs typeface="Arial" panose="020B0604020202020204" pitchFamily="34" charset="0"/>
              </a:rPr>
              <a:t>Legal Metrology</a:t>
            </a:r>
          </a:p>
          <a:p>
            <a:pPr>
              <a:spcBef>
                <a:spcPct val="20000"/>
              </a:spcBef>
              <a:buClr>
                <a:srgbClr val="008E00"/>
              </a:buClr>
            </a:pPr>
            <a:endParaRPr lang="en-ZA" sz="2400" b="1" dirty="0">
              <a:solidFill>
                <a:srgbClr val="000000"/>
              </a:solidFill>
              <a:latin typeface="Calibri" panose="020F0502020204030204" pitchFamily="34" charset="0"/>
              <a:cs typeface="Arial" panose="020B0604020202020204" pitchFamily="34" charset="0"/>
            </a:endParaRPr>
          </a:p>
          <a:p>
            <a:pPr marL="341313" indent="-341313">
              <a:spcBef>
                <a:spcPct val="20000"/>
              </a:spcBef>
              <a:buClr>
                <a:srgbClr val="008E00"/>
              </a:buClr>
              <a:buFont typeface="Wingdings" panose="05000000000000000000" pitchFamily="2" charset="2"/>
              <a:buChar char="q"/>
            </a:pPr>
            <a:r>
              <a:rPr lang="en-ZA" sz="2400" dirty="0">
                <a:solidFill>
                  <a:srgbClr val="000000"/>
                </a:solidFill>
                <a:latin typeface="Calibri" panose="020F0502020204030204" pitchFamily="34" charset="0"/>
                <a:cs typeface="Arial" panose="020B0604020202020204" pitchFamily="34" charset="0"/>
              </a:rPr>
              <a:t> A total of 6 440 inspections were conducted during the year against a target of 5 189 (Variance +24%)</a:t>
            </a:r>
          </a:p>
          <a:p>
            <a:pPr marL="860426" lvl="1" indent="-341313">
              <a:spcBef>
                <a:spcPct val="20000"/>
              </a:spcBef>
              <a:buClr>
                <a:srgbClr val="008E00"/>
              </a:buClr>
              <a:buFont typeface="Wingdings" panose="05000000000000000000" pitchFamily="2" charset="2"/>
              <a:buChar char="q"/>
            </a:pPr>
            <a:r>
              <a:rPr lang="en-ZA" dirty="0"/>
              <a:t>5 367 Source Inspections (variance +29%)</a:t>
            </a:r>
          </a:p>
          <a:p>
            <a:pPr marL="860426" lvl="1" indent="-341313">
              <a:spcBef>
                <a:spcPct val="20000"/>
              </a:spcBef>
              <a:buClr>
                <a:srgbClr val="008E00"/>
              </a:buClr>
              <a:buFont typeface="Wingdings" panose="05000000000000000000" pitchFamily="2" charset="2"/>
              <a:buChar char="q"/>
            </a:pPr>
            <a:r>
              <a:rPr lang="en-ZA" dirty="0"/>
              <a:t>1 073 Retail Inspections (variance +3%) </a:t>
            </a:r>
          </a:p>
          <a:p>
            <a:pPr marL="860426" lvl="1" indent="-341313">
              <a:spcBef>
                <a:spcPct val="20000"/>
              </a:spcBef>
              <a:buClr>
                <a:srgbClr val="008E00"/>
              </a:buClr>
              <a:buFont typeface="Wingdings" panose="05000000000000000000" pitchFamily="2" charset="2"/>
              <a:buChar char="q"/>
            </a:pPr>
            <a:endParaRPr lang="en-ZA" dirty="0"/>
          </a:p>
          <a:p>
            <a:pPr marL="341313" indent="-341313">
              <a:spcBef>
                <a:spcPct val="20000"/>
              </a:spcBef>
              <a:buClr>
                <a:srgbClr val="008E00"/>
              </a:buClr>
              <a:buFont typeface="Wingdings" panose="05000000000000000000" pitchFamily="2" charset="2"/>
              <a:buChar char="q"/>
            </a:pPr>
            <a:r>
              <a:rPr lang="en-ZA" sz="2400" dirty="0">
                <a:solidFill>
                  <a:srgbClr val="000000"/>
                </a:solidFill>
                <a:latin typeface="Calibri" panose="020F0502020204030204" pitchFamily="34" charset="0"/>
                <a:cs typeface="Arial" panose="020B0604020202020204" pitchFamily="34" charset="0"/>
              </a:rPr>
              <a:t>Processed 1 135 Gaming Equipment LOA applications of which 936 were finalised within 21 working days, representing 82% achievement. </a:t>
            </a:r>
          </a:p>
          <a:p>
            <a:pPr marL="860426" lvl="1" indent="-341313">
              <a:spcBef>
                <a:spcPct val="20000"/>
              </a:spcBef>
              <a:buClr>
                <a:srgbClr val="008E00"/>
              </a:buClr>
              <a:buFont typeface="Wingdings" panose="05000000000000000000" pitchFamily="2" charset="2"/>
              <a:buChar char="q"/>
            </a:pPr>
            <a:r>
              <a:rPr lang="en-ZA" dirty="0"/>
              <a:t>Significant increase in applications due to decision by Gauteng Gambling Board to introduce expiry dates on licences</a:t>
            </a:r>
          </a:p>
          <a:p>
            <a:pPr lvl="1" indent="0">
              <a:spcBef>
                <a:spcPct val="20000"/>
              </a:spcBef>
              <a:buClr>
                <a:srgbClr val="008E00"/>
              </a:buClr>
            </a:pPr>
            <a:endParaRPr lang="en-ZA" dirty="0"/>
          </a:p>
          <a:p>
            <a:pPr marL="341313" indent="-341313">
              <a:spcBef>
                <a:spcPct val="20000"/>
              </a:spcBef>
              <a:buClr>
                <a:srgbClr val="008E00"/>
              </a:buClr>
              <a:buFont typeface="Wingdings" panose="05000000000000000000" pitchFamily="2" charset="2"/>
              <a:buChar char="q"/>
            </a:pPr>
            <a:r>
              <a:rPr lang="en-ZA" sz="2400" dirty="0">
                <a:solidFill>
                  <a:srgbClr val="000000"/>
                </a:solidFill>
                <a:latin typeface="Calibri" panose="020F0502020204030204" pitchFamily="34" charset="0"/>
                <a:cs typeface="Arial" panose="020B0604020202020204" pitchFamily="34" charset="0"/>
              </a:rPr>
              <a:t> Processed 100% of all Type Approval applications, (170) within 120 working days</a:t>
            </a:r>
            <a:r>
              <a:rPr lang="en-ZA" sz="2400" dirty="0" smtClean="0">
                <a:solidFill>
                  <a:srgbClr val="000000"/>
                </a:solidFill>
                <a:latin typeface="Calibri" panose="020F0502020204030204" pitchFamily="34" charset="0"/>
                <a:cs typeface="Arial" panose="020B0604020202020204" pitchFamily="34" charset="0"/>
              </a:rPr>
              <a:t>.</a:t>
            </a:r>
            <a:endParaRPr lang="en-ZA" sz="2400" dirty="0">
              <a:solidFill>
                <a:srgbClr val="000000"/>
              </a:solidFill>
              <a:latin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31750" y="0"/>
            <a:ext cx="10456887" cy="973138"/>
          </a:xfrm>
        </p:spPr>
        <p:txBody>
          <a:bodyPr/>
          <a:lstStyle/>
          <a:p>
            <a:pPr algn="l" eaLnBrk="1" hangingPunct="1"/>
            <a:r>
              <a:rPr lang="en-US" altLang="en-US" sz="2800" b="1" dirty="0" smtClean="0">
                <a:solidFill>
                  <a:schemeClr val="bg1"/>
                </a:solidFill>
                <a:latin typeface="Arial" panose="020B0604020202020204" pitchFamily="34" charset="0"/>
                <a:cs typeface="Arial" panose="020B0604020202020204" pitchFamily="34" charset="0"/>
              </a:rPr>
              <a:t>SG2: </a:t>
            </a:r>
            <a:r>
              <a:rPr lang="en-US" altLang="en-US" sz="2800" b="1" dirty="0" err="1" smtClean="0">
                <a:solidFill>
                  <a:schemeClr val="bg1"/>
                </a:solidFill>
                <a:latin typeface="Arial" panose="020B0604020202020204" pitchFamily="34" charset="0"/>
                <a:cs typeface="Arial" panose="020B0604020202020204" pitchFamily="34" charset="0"/>
              </a:rPr>
              <a:t>Maximise</a:t>
            </a:r>
            <a:r>
              <a:rPr lang="en-US" altLang="en-US" sz="2800" b="1" dirty="0" smtClean="0">
                <a:solidFill>
                  <a:schemeClr val="bg1"/>
                </a:solidFill>
                <a:latin typeface="Arial" panose="020B0604020202020204" pitchFamily="34" charset="0"/>
                <a:cs typeface="Arial" panose="020B0604020202020204" pitchFamily="34" charset="0"/>
              </a:rPr>
              <a:t> compliance with all compulsory specifications and technical regulations</a:t>
            </a:r>
          </a:p>
        </p:txBody>
      </p:sp>
      <p:sp>
        <p:nvSpPr>
          <p:cNvPr id="9113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EADBE14-F322-4437-919F-31E6EF01227E}" type="slidenum">
              <a:rPr lang="en-US" altLang="en-US" sz="1400">
                <a:solidFill>
                  <a:srgbClr val="898989"/>
                </a:solidFill>
              </a:rPr>
              <a:pPr>
                <a:spcBef>
                  <a:spcPct val="0"/>
                </a:spcBef>
                <a:buFontTx/>
                <a:buNone/>
              </a:pPr>
              <a:t>14</a:t>
            </a:fld>
            <a:endParaRPr lang="en-US" altLang="en-US" sz="1400">
              <a:solidFill>
                <a:srgbClr val="898989"/>
              </a:solidFill>
            </a:endParaRPr>
          </a:p>
        </p:txBody>
      </p:sp>
      <p:sp>
        <p:nvSpPr>
          <p:cNvPr id="5" name="Rectangle 6"/>
          <p:cNvSpPr>
            <a:spLocks noChangeArrowheads="1"/>
          </p:cNvSpPr>
          <p:nvPr/>
        </p:nvSpPr>
        <p:spPr bwMode="auto">
          <a:xfrm>
            <a:off x="87734" y="968375"/>
            <a:ext cx="10600903" cy="5410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2" tIns="45707" rIns="91412" bIns="45707">
            <a:spAutoFit/>
          </a:bodyPr>
          <a:lstStyle/>
          <a:p>
            <a:pPr>
              <a:spcBef>
                <a:spcPct val="20000"/>
              </a:spcBef>
              <a:buClr>
                <a:srgbClr val="008E00"/>
              </a:buClr>
            </a:pPr>
            <a:r>
              <a:rPr lang="en-ZA" sz="2400" b="1" dirty="0" smtClean="0">
                <a:solidFill>
                  <a:srgbClr val="000000"/>
                </a:solidFill>
                <a:latin typeface="Calibri" panose="020F0502020204030204" pitchFamily="34" charset="0"/>
                <a:cs typeface="Arial" panose="020B0604020202020204" pitchFamily="34" charset="0"/>
              </a:rPr>
              <a:t>Foods </a:t>
            </a:r>
            <a:r>
              <a:rPr lang="en-ZA" sz="2400" b="1" dirty="0">
                <a:solidFill>
                  <a:srgbClr val="000000"/>
                </a:solidFill>
                <a:latin typeface="Calibri" panose="020F0502020204030204" pitchFamily="34" charset="0"/>
                <a:cs typeface="Arial" panose="020B0604020202020204" pitchFamily="34" charset="0"/>
              </a:rPr>
              <a:t>and associated </a:t>
            </a:r>
            <a:r>
              <a:rPr lang="en-ZA" sz="2400" b="1" dirty="0" smtClean="0">
                <a:solidFill>
                  <a:srgbClr val="000000"/>
                </a:solidFill>
                <a:latin typeface="Calibri" panose="020F0502020204030204" pitchFamily="34" charset="0"/>
                <a:cs typeface="Arial" panose="020B0604020202020204" pitchFamily="34" charset="0"/>
              </a:rPr>
              <a:t>Industries</a:t>
            </a:r>
          </a:p>
          <a:p>
            <a:pPr>
              <a:spcBef>
                <a:spcPct val="20000"/>
              </a:spcBef>
              <a:buClr>
                <a:srgbClr val="008E00"/>
              </a:buClr>
            </a:pPr>
            <a:endParaRPr lang="en-ZA" sz="2400" b="1" dirty="0">
              <a:solidFill>
                <a:srgbClr val="000000"/>
              </a:solidFill>
              <a:latin typeface="Calibri" panose="020F0502020204030204" pitchFamily="34" charset="0"/>
              <a:cs typeface="Arial" panose="020B0604020202020204" pitchFamily="34" charset="0"/>
            </a:endParaRPr>
          </a:p>
          <a:p>
            <a:pPr marL="341313" indent="-341313">
              <a:spcBef>
                <a:spcPct val="20000"/>
              </a:spcBef>
              <a:buClr>
                <a:srgbClr val="008E00"/>
              </a:buClr>
              <a:buFont typeface="Wingdings" panose="05000000000000000000" pitchFamily="2" charset="2"/>
              <a:buChar char="q"/>
            </a:pPr>
            <a:r>
              <a:rPr lang="en-ZA" sz="2400" dirty="0">
                <a:solidFill>
                  <a:srgbClr val="000000"/>
                </a:solidFill>
                <a:latin typeface="Calibri" panose="020F0502020204030204" pitchFamily="34" charset="0"/>
                <a:cs typeface="Arial" panose="020B0604020202020204" pitchFamily="34" charset="0"/>
              </a:rPr>
              <a:t> Inspected 100% of all declared locally produced canned fish and meat </a:t>
            </a:r>
            <a:r>
              <a:rPr lang="en-ZA" sz="2400" dirty="0" smtClean="0">
                <a:solidFill>
                  <a:srgbClr val="000000"/>
                </a:solidFill>
                <a:latin typeface="Calibri" panose="020F0502020204030204" pitchFamily="34" charset="0"/>
                <a:cs typeface="Arial" panose="020B0604020202020204" pitchFamily="34" charset="0"/>
              </a:rPr>
              <a:t>products</a:t>
            </a:r>
          </a:p>
          <a:p>
            <a:pPr marL="860426" lvl="1" indent="-341313">
              <a:spcBef>
                <a:spcPct val="20000"/>
              </a:spcBef>
              <a:buClr>
                <a:srgbClr val="008E00"/>
              </a:buClr>
              <a:buFont typeface="Wingdings" panose="05000000000000000000" pitchFamily="2" charset="2"/>
              <a:buChar char="q"/>
            </a:pPr>
            <a:r>
              <a:rPr lang="en-ZA" dirty="0"/>
              <a:t>Canned Fish – 3 193 Inspections</a:t>
            </a:r>
          </a:p>
          <a:p>
            <a:pPr marL="860426" lvl="1" indent="-341313">
              <a:spcBef>
                <a:spcPct val="20000"/>
              </a:spcBef>
              <a:buClr>
                <a:srgbClr val="008E00"/>
              </a:buClr>
              <a:buFont typeface="Wingdings" panose="05000000000000000000" pitchFamily="2" charset="2"/>
              <a:buChar char="q"/>
            </a:pPr>
            <a:r>
              <a:rPr lang="en-ZA" dirty="0"/>
              <a:t>Canned Meat – 4 019 inspections </a:t>
            </a:r>
          </a:p>
          <a:p>
            <a:pPr marL="341313" indent="-341313">
              <a:spcBef>
                <a:spcPct val="20000"/>
              </a:spcBef>
              <a:buClr>
                <a:srgbClr val="008E00"/>
              </a:buClr>
              <a:buFont typeface="Wingdings" panose="05000000000000000000" pitchFamily="2" charset="2"/>
              <a:buChar char="q"/>
            </a:pPr>
            <a:r>
              <a:rPr lang="en-ZA" sz="2400" dirty="0">
                <a:solidFill>
                  <a:srgbClr val="000000"/>
                </a:solidFill>
                <a:latin typeface="Calibri" panose="020F0502020204030204" pitchFamily="34" charset="0"/>
                <a:cs typeface="Arial" panose="020B0604020202020204" pitchFamily="34" charset="0"/>
              </a:rPr>
              <a:t> Conducted 1016 frozen fish inspections against a target of 1 045 (variance -3%)</a:t>
            </a:r>
          </a:p>
          <a:p>
            <a:pPr marL="341313" indent="-341313">
              <a:spcBef>
                <a:spcPct val="20000"/>
              </a:spcBef>
              <a:buClr>
                <a:srgbClr val="008E00"/>
              </a:buClr>
              <a:buFont typeface="Wingdings" panose="05000000000000000000" pitchFamily="2" charset="2"/>
              <a:buChar char="q"/>
            </a:pPr>
            <a:r>
              <a:rPr lang="en-ZA" sz="2400" dirty="0">
                <a:solidFill>
                  <a:srgbClr val="000000"/>
                </a:solidFill>
                <a:latin typeface="Calibri" panose="020F0502020204030204" pitchFamily="34" charset="0"/>
                <a:cs typeface="Arial" panose="020B0604020202020204" pitchFamily="34" charset="0"/>
              </a:rPr>
              <a:t> Inspected 100% of all declared imported canned fish, meat and frozen fish </a:t>
            </a:r>
            <a:r>
              <a:rPr lang="en-ZA" sz="2400" dirty="0" smtClean="0">
                <a:solidFill>
                  <a:srgbClr val="000000"/>
                </a:solidFill>
                <a:latin typeface="Calibri" panose="020F0502020204030204" pitchFamily="34" charset="0"/>
                <a:cs typeface="Arial" panose="020B0604020202020204" pitchFamily="34" charset="0"/>
              </a:rPr>
              <a:t>products</a:t>
            </a:r>
          </a:p>
          <a:p>
            <a:pPr marL="860426" lvl="1" indent="-341313">
              <a:spcBef>
                <a:spcPct val="20000"/>
              </a:spcBef>
              <a:buClr>
                <a:srgbClr val="008E00"/>
              </a:buClr>
              <a:buFont typeface="Wingdings" panose="05000000000000000000" pitchFamily="2" charset="2"/>
              <a:buChar char="q"/>
            </a:pPr>
            <a:r>
              <a:rPr lang="en-ZA" dirty="0"/>
              <a:t>7 524 Inspections</a:t>
            </a:r>
          </a:p>
          <a:p>
            <a:pPr marL="341313" indent="-341313">
              <a:spcBef>
                <a:spcPct val="20000"/>
              </a:spcBef>
              <a:buClr>
                <a:srgbClr val="008E00"/>
              </a:buClr>
              <a:buFont typeface="Wingdings" panose="05000000000000000000" pitchFamily="2" charset="2"/>
              <a:buChar char="q"/>
            </a:pPr>
            <a:r>
              <a:rPr lang="en-ZA" sz="2400" dirty="0">
                <a:solidFill>
                  <a:srgbClr val="000000"/>
                </a:solidFill>
                <a:latin typeface="Calibri" panose="020F0502020204030204" pitchFamily="34" charset="0"/>
                <a:cs typeface="Arial" panose="020B0604020202020204" pitchFamily="34" charset="0"/>
              </a:rPr>
              <a:t> Inspected 100% of all declared exports fishery products </a:t>
            </a:r>
            <a:r>
              <a:rPr lang="en-ZA" sz="2400" dirty="0" smtClean="0">
                <a:solidFill>
                  <a:srgbClr val="000000"/>
                </a:solidFill>
                <a:latin typeface="Calibri" panose="020F0502020204030204" pitchFamily="34" charset="0"/>
                <a:cs typeface="Arial" panose="020B0604020202020204" pitchFamily="34" charset="0"/>
              </a:rPr>
              <a:t>inspections</a:t>
            </a:r>
          </a:p>
          <a:p>
            <a:pPr marL="860426" lvl="1" indent="-341313">
              <a:spcBef>
                <a:spcPct val="20000"/>
              </a:spcBef>
              <a:buClr>
                <a:srgbClr val="008E00"/>
              </a:buClr>
              <a:buFont typeface="Wingdings" panose="05000000000000000000" pitchFamily="2" charset="2"/>
              <a:buChar char="q"/>
            </a:pPr>
            <a:r>
              <a:rPr lang="en-ZA" dirty="0"/>
              <a:t>13 748 Inspections</a:t>
            </a:r>
          </a:p>
          <a:p>
            <a:pPr marL="341313" indent="-341313">
              <a:spcBef>
                <a:spcPct val="20000"/>
              </a:spcBef>
              <a:buClr>
                <a:srgbClr val="008E00"/>
              </a:buClr>
              <a:buFont typeface="Wingdings" panose="05000000000000000000" pitchFamily="2" charset="2"/>
              <a:buChar char="q"/>
            </a:pPr>
            <a:r>
              <a:rPr lang="en-ZA" sz="2400" dirty="0" smtClean="0">
                <a:solidFill>
                  <a:srgbClr val="000000"/>
                </a:solidFill>
                <a:latin typeface="Calibri" panose="020F0502020204030204" pitchFamily="34" charset="0"/>
                <a:cs typeface="Arial" panose="020B0604020202020204" pitchFamily="34" charset="0"/>
              </a:rPr>
              <a:t> </a:t>
            </a:r>
            <a:r>
              <a:rPr lang="en-ZA" sz="2400" dirty="0">
                <a:solidFill>
                  <a:srgbClr val="000000"/>
                </a:solidFill>
                <a:latin typeface="Calibri" panose="020F0502020204030204" pitchFamily="34" charset="0"/>
                <a:cs typeface="Arial" panose="020B0604020202020204" pitchFamily="34" charset="0"/>
              </a:rPr>
              <a:t>Conducted 1069 fishery and canned meat processing factory and vessel inspections against a target of 1 020 (variance +5%)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0"/>
            <a:ext cx="10688638" cy="973138"/>
          </a:xfrm>
        </p:spPr>
        <p:txBody>
          <a:bodyPr/>
          <a:lstStyle/>
          <a:p>
            <a:pPr algn="l" eaLnBrk="1" hangingPunct="1"/>
            <a:r>
              <a:rPr lang="en-US" altLang="en-US" sz="2800" b="1" dirty="0" smtClean="0">
                <a:solidFill>
                  <a:schemeClr val="bg1"/>
                </a:solidFill>
                <a:latin typeface="Arial" panose="020B0604020202020204" pitchFamily="34" charset="0"/>
                <a:cs typeface="Arial" panose="020B0604020202020204" pitchFamily="34" charset="0"/>
              </a:rPr>
              <a:t>SG3: Inform and Educate our Stakeholders about the NRCS</a:t>
            </a:r>
          </a:p>
        </p:txBody>
      </p:sp>
      <p:sp>
        <p:nvSpPr>
          <p:cNvPr id="92163"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DBAD25E-456B-4AEF-9423-D3D4D411C7D4}" type="slidenum">
              <a:rPr lang="en-US" altLang="en-US" sz="1400">
                <a:solidFill>
                  <a:srgbClr val="898989"/>
                </a:solidFill>
              </a:rPr>
              <a:pPr>
                <a:spcBef>
                  <a:spcPct val="0"/>
                </a:spcBef>
                <a:buFontTx/>
                <a:buNone/>
              </a:pPr>
              <a:t>15</a:t>
            </a:fld>
            <a:endParaRPr lang="en-US" altLang="en-US" sz="1400">
              <a:solidFill>
                <a:srgbClr val="898989"/>
              </a:solidFill>
            </a:endParaRPr>
          </a:p>
        </p:txBody>
      </p:sp>
      <p:sp>
        <p:nvSpPr>
          <p:cNvPr id="5" name="Rectangle 6"/>
          <p:cNvSpPr>
            <a:spLocks noChangeArrowheads="1"/>
          </p:cNvSpPr>
          <p:nvPr/>
        </p:nvSpPr>
        <p:spPr bwMode="auto">
          <a:xfrm>
            <a:off x="160338" y="1260475"/>
            <a:ext cx="10528300" cy="34593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2" tIns="45707" rIns="91412" bIns="45707">
            <a:spAutoFit/>
          </a:bodyPr>
          <a:lstStyle/>
          <a:p>
            <a:pPr marL="341313" indent="-341313">
              <a:spcBef>
                <a:spcPct val="20000"/>
              </a:spcBef>
              <a:buClr>
                <a:srgbClr val="008E00"/>
              </a:buClr>
              <a:buFont typeface="Wingdings" panose="05000000000000000000" pitchFamily="2" charset="2"/>
              <a:buChar char="q"/>
            </a:pPr>
            <a:r>
              <a:rPr lang="en-ZA" sz="2400" dirty="0">
                <a:solidFill>
                  <a:srgbClr val="000000"/>
                </a:solidFill>
                <a:latin typeface="Calibri" panose="020F0502020204030204" pitchFamily="34" charset="0"/>
                <a:cs typeface="Arial" panose="020B0604020202020204" pitchFamily="34" charset="0"/>
              </a:rPr>
              <a:t> Distributed 12 internal and 4 external electronic publications.</a:t>
            </a:r>
          </a:p>
          <a:p>
            <a:pPr marL="341313" indent="-341313">
              <a:spcBef>
                <a:spcPct val="20000"/>
              </a:spcBef>
              <a:buClr>
                <a:srgbClr val="008E00"/>
              </a:buClr>
              <a:buFont typeface="Wingdings" panose="05000000000000000000" pitchFamily="2" charset="2"/>
              <a:buChar char="q"/>
            </a:pPr>
            <a:endParaRPr lang="en-ZA" sz="2400" dirty="0">
              <a:solidFill>
                <a:srgbClr val="000000"/>
              </a:solidFill>
              <a:latin typeface="Calibri" panose="020F0502020204030204" pitchFamily="34" charset="0"/>
              <a:cs typeface="Arial" panose="020B0604020202020204" pitchFamily="34" charset="0"/>
            </a:endParaRPr>
          </a:p>
          <a:p>
            <a:pPr marL="341313" indent="-341313">
              <a:spcBef>
                <a:spcPct val="20000"/>
              </a:spcBef>
              <a:buClr>
                <a:srgbClr val="008E00"/>
              </a:buClr>
              <a:buFont typeface="Wingdings" panose="05000000000000000000" pitchFamily="2" charset="2"/>
              <a:buChar char="q"/>
            </a:pPr>
            <a:r>
              <a:rPr lang="en-ZA" sz="2400" dirty="0">
                <a:solidFill>
                  <a:srgbClr val="000000"/>
                </a:solidFill>
                <a:latin typeface="Calibri" panose="020F0502020204030204" pitchFamily="34" charset="0"/>
                <a:cs typeface="Arial" panose="020B0604020202020204" pitchFamily="34" charset="0"/>
              </a:rPr>
              <a:t> 2 multi-media awareness campaigns conducted during the year.</a:t>
            </a:r>
          </a:p>
          <a:p>
            <a:pPr marL="341313" indent="-341313">
              <a:spcBef>
                <a:spcPct val="20000"/>
              </a:spcBef>
              <a:buClr>
                <a:srgbClr val="008E00"/>
              </a:buClr>
              <a:buFont typeface="Wingdings" panose="05000000000000000000" pitchFamily="2" charset="2"/>
              <a:buChar char="q"/>
            </a:pPr>
            <a:endParaRPr lang="en-ZA" sz="2400" dirty="0">
              <a:solidFill>
                <a:srgbClr val="000000"/>
              </a:solidFill>
              <a:latin typeface="Calibri" panose="020F0502020204030204" pitchFamily="34" charset="0"/>
              <a:cs typeface="Arial" panose="020B0604020202020204" pitchFamily="34" charset="0"/>
            </a:endParaRPr>
          </a:p>
          <a:p>
            <a:pPr marL="341313" indent="-341313">
              <a:spcBef>
                <a:spcPct val="20000"/>
              </a:spcBef>
              <a:buClr>
                <a:srgbClr val="008E00"/>
              </a:buClr>
              <a:buFont typeface="Wingdings" panose="05000000000000000000" pitchFamily="2" charset="2"/>
              <a:buChar char="q"/>
            </a:pPr>
            <a:r>
              <a:rPr lang="en-ZA" sz="2400" dirty="0">
                <a:solidFill>
                  <a:srgbClr val="000000"/>
                </a:solidFill>
                <a:latin typeface="Calibri" panose="020F0502020204030204" pitchFamily="34" charset="0"/>
                <a:cs typeface="Arial" panose="020B0604020202020204" pitchFamily="34" charset="0"/>
              </a:rPr>
              <a:t> Conducted 10 consumer education events and campaigns (+11% variance).</a:t>
            </a:r>
          </a:p>
          <a:p>
            <a:pPr marL="341313" indent="-341313">
              <a:spcBef>
                <a:spcPct val="20000"/>
              </a:spcBef>
              <a:buClr>
                <a:srgbClr val="008E00"/>
              </a:buClr>
              <a:buFont typeface="Wingdings" panose="05000000000000000000" pitchFamily="2" charset="2"/>
              <a:buChar char="q"/>
            </a:pPr>
            <a:endParaRPr lang="en-ZA" sz="2400" dirty="0">
              <a:solidFill>
                <a:srgbClr val="000000"/>
              </a:solidFill>
              <a:latin typeface="Calibri" panose="020F0502020204030204" pitchFamily="34" charset="0"/>
              <a:cs typeface="Arial" panose="020B0604020202020204" pitchFamily="34" charset="0"/>
            </a:endParaRPr>
          </a:p>
          <a:p>
            <a:pPr marL="341313" indent="-341313">
              <a:spcBef>
                <a:spcPct val="20000"/>
              </a:spcBef>
              <a:buClr>
                <a:srgbClr val="008E00"/>
              </a:buClr>
              <a:buFont typeface="Wingdings" panose="05000000000000000000" pitchFamily="2" charset="2"/>
              <a:buChar char="q"/>
            </a:pPr>
            <a:r>
              <a:rPr lang="en-ZA" sz="2400" dirty="0">
                <a:solidFill>
                  <a:srgbClr val="000000"/>
                </a:solidFill>
                <a:latin typeface="Calibri" panose="020F0502020204030204" pitchFamily="34" charset="0"/>
                <a:cs typeface="Arial" panose="020B0604020202020204" pitchFamily="34" charset="0"/>
              </a:rPr>
              <a:t> Survey not conducted due to decision to divert of effort to implement consumer awareness campaigns and other consumer driven activities.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0"/>
            <a:ext cx="10688638" cy="973138"/>
          </a:xfrm>
        </p:spPr>
        <p:txBody>
          <a:bodyPr/>
          <a:lstStyle/>
          <a:p>
            <a:pPr algn="l" eaLnBrk="1" hangingPunct="1"/>
            <a:r>
              <a:rPr lang="en-US" altLang="en-US" sz="2800" b="1" dirty="0" smtClean="0">
                <a:solidFill>
                  <a:schemeClr val="bg1"/>
                </a:solidFill>
                <a:latin typeface="Arial" panose="020B0604020202020204" pitchFamily="34" charset="0"/>
                <a:cs typeface="Arial" panose="020B0604020202020204" pitchFamily="34" charset="0"/>
              </a:rPr>
              <a:t>SG4: Ensure an optimally capacitated institution</a:t>
            </a:r>
          </a:p>
        </p:txBody>
      </p:sp>
      <p:sp>
        <p:nvSpPr>
          <p:cNvPr id="93187"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3819662-1FAA-47CA-BE74-D9A0A0694644}" type="slidenum">
              <a:rPr lang="en-US" altLang="en-US" sz="1400">
                <a:solidFill>
                  <a:srgbClr val="898989"/>
                </a:solidFill>
              </a:rPr>
              <a:pPr>
                <a:spcBef>
                  <a:spcPct val="0"/>
                </a:spcBef>
                <a:buFontTx/>
                <a:buNone/>
              </a:pPr>
              <a:t>16</a:t>
            </a:fld>
            <a:endParaRPr lang="en-US" altLang="en-US" sz="1400">
              <a:solidFill>
                <a:srgbClr val="898989"/>
              </a:solidFill>
            </a:endParaRPr>
          </a:p>
        </p:txBody>
      </p:sp>
      <p:sp>
        <p:nvSpPr>
          <p:cNvPr id="5" name="Rectangle 6"/>
          <p:cNvSpPr>
            <a:spLocks noChangeArrowheads="1"/>
          </p:cNvSpPr>
          <p:nvPr/>
        </p:nvSpPr>
        <p:spPr bwMode="auto">
          <a:xfrm>
            <a:off x="0" y="968375"/>
            <a:ext cx="10688638" cy="4450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2" tIns="45707" rIns="91412" bIns="45707">
            <a:spAutoFit/>
          </a:bodyPr>
          <a:lstStyle/>
          <a:p>
            <a:pPr>
              <a:spcBef>
                <a:spcPct val="20000"/>
              </a:spcBef>
              <a:buClr>
                <a:srgbClr val="008E00"/>
              </a:buClr>
            </a:pPr>
            <a:endParaRPr lang="en-ZA" sz="2400" dirty="0" smtClean="0">
              <a:solidFill>
                <a:srgbClr val="000000"/>
              </a:solidFill>
              <a:latin typeface="Calibri" panose="020F0502020204030204" pitchFamily="34" charset="0"/>
              <a:cs typeface="Arial" panose="020B0604020202020204" pitchFamily="34" charset="0"/>
            </a:endParaRPr>
          </a:p>
          <a:p>
            <a:pPr>
              <a:spcBef>
                <a:spcPct val="20000"/>
              </a:spcBef>
              <a:buClr>
                <a:srgbClr val="008E00"/>
              </a:buClr>
            </a:pPr>
            <a:r>
              <a:rPr lang="en-ZA" sz="2400" b="1" dirty="0" smtClean="0">
                <a:solidFill>
                  <a:srgbClr val="000000"/>
                </a:solidFill>
                <a:latin typeface="Calibri" panose="020F0502020204030204" pitchFamily="34" charset="0"/>
                <a:cs typeface="Arial" panose="020B0604020202020204" pitchFamily="34" charset="0"/>
              </a:rPr>
              <a:t>Human Resources</a:t>
            </a:r>
          </a:p>
          <a:p>
            <a:pPr>
              <a:spcBef>
                <a:spcPct val="20000"/>
              </a:spcBef>
              <a:buClr>
                <a:srgbClr val="008E00"/>
              </a:buClr>
            </a:pPr>
            <a:endParaRPr lang="en-ZA" sz="2400" b="1" dirty="0">
              <a:solidFill>
                <a:srgbClr val="000000"/>
              </a:solidFill>
              <a:latin typeface="Calibri" panose="020F0502020204030204" pitchFamily="34" charset="0"/>
              <a:cs typeface="Arial" panose="020B0604020202020204" pitchFamily="34" charset="0"/>
            </a:endParaRPr>
          </a:p>
          <a:p>
            <a:pPr marL="341313" indent="-341313">
              <a:spcBef>
                <a:spcPct val="20000"/>
              </a:spcBef>
              <a:buClr>
                <a:srgbClr val="008E00"/>
              </a:buClr>
              <a:buFont typeface="Wingdings" panose="05000000000000000000" pitchFamily="2" charset="2"/>
              <a:buChar char="q"/>
            </a:pPr>
            <a:r>
              <a:rPr lang="en-ZA" sz="2400" dirty="0">
                <a:solidFill>
                  <a:srgbClr val="000000"/>
                </a:solidFill>
                <a:latin typeface="Calibri" panose="020F0502020204030204" pitchFamily="34" charset="0"/>
                <a:cs typeface="Arial" panose="020B0604020202020204" pitchFamily="34" charset="0"/>
              </a:rPr>
              <a:t> Reduced vacancy rate to 6,8%.</a:t>
            </a:r>
          </a:p>
          <a:p>
            <a:pPr marL="341313" indent="-341313">
              <a:spcBef>
                <a:spcPct val="20000"/>
              </a:spcBef>
              <a:buClr>
                <a:srgbClr val="008E00"/>
              </a:buClr>
              <a:buFont typeface="Wingdings" panose="05000000000000000000" pitchFamily="2" charset="2"/>
              <a:buChar char="q"/>
            </a:pPr>
            <a:r>
              <a:rPr lang="en-ZA" sz="2400" dirty="0">
                <a:solidFill>
                  <a:srgbClr val="000000"/>
                </a:solidFill>
                <a:latin typeface="Calibri" panose="020F0502020204030204" pitchFamily="34" charset="0"/>
                <a:cs typeface="Arial" panose="020B0604020202020204" pitchFamily="34" charset="0"/>
              </a:rPr>
              <a:t> Trained 158 employees during the year.</a:t>
            </a:r>
          </a:p>
          <a:p>
            <a:pPr>
              <a:spcBef>
                <a:spcPct val="20000"/>
              </a:spcBef>
              <a:buClr>
                <a:srgbClr val="008E00"/>
              </a:buClr>
            </a:pPr>
            <a:endParaRPr lang="en-ZA" sz="2400" dirty="0">
              <a:solidFill>
                <a:srgbClr val="000000"/>
              </a:solidFill>
              <a:latin typeface="Calibri" panose="020F0502020204030204" pitchFamily="34" charset="0"/>
              <a:cs typeface="Arial" panose="020B0604020202020204" pitchFamily="34" charset="0"/>
            </a:endParaRPr>
          </a:p>
          <a:p>
            <a:pPr>
              <a:spcBef>
                <a:spcPct val="20000"/>
              </a:spcBef>
              <a:buClr>
                <a:srgbClr val="008E00"/>
              </a:buClr>
            </a:pPr>
            <a:r>
              <a:rPr lang="en-ZA" sz="2400" b="1" dirty="0" smtClean="0">
                <a:solidFill>
                  <a:srgbClr val="000000"/>
                </a:solidFill>
                <a:latin typeface="Calibri" panose="020F0502020204030204" pitchFamily="34" charset="0"/>
                <a:cs typeface="Arial" panose="020B0604020202020204" pitchFamily="34" charset="0"/>
              </a:rPr>
              <a:t>Information </a:t>
            </a:r>
            <a:r>
              <a:rPr lang="en-ZA" sz="2400" b="1" dirty="0">
                <a:solidFill>
                  <a:srgbClr val="000000"/>
                </a:solidFill>
                <a:latin typeface="Calibri" panose="020F0502020204030204" pitchFamily="34" charset="0"/>
                <a:cs typeface="Arial" panose="020B0604020202020204" pitchFamily="34" charset="0"/>
              </a:rPr>
              <a:t>Communication </a:t>
            </a:r>
            <a:r>
              <a:rPr lang="en-ZA" sz="2400" b="1" dirty="0" smtClean="0">
                <a:solidFill>
                  <a:srgbClr val="000000"/>
                </a:solidFill>
                <a:latin typeface="Calibri" panose="020F0502020204030204" pitchFamily="34" charset="0"/>
                <a:cs typeface="Arial" panose="020B0604020202020204" pitchFamily="34" charset="0"/>
              </a:rPr>
              <a:t>Technology</a:t>
            </a:r>
          </a:p>
          <a:p>
            <a:pPr>
              <a:spcBef>
                <a:spcPct val="20000"/>
              </a:spcBef>
              <a:buClr>
                <a:srgbClr val="008E00"/>
              </a:buClr>
            </a:pPr>
            <a:endParaRPr lang="en-ZA" sz="2400" b="1" dirty="0">
              <a:solidFill>
                <a:srgbClr val="000000"/>
              </a:solidFill>
              <a:latin typeface="Calibri" panose="020F0502020204030204" pitchFamily="34" charset="0"/>
              <a:cs typeface="Arial" panose="020B0604020202020204" pitchFamily="34" charset="0"/>
            </a:endParaRPr>
          </a:p>
          <a:p>
            <a:pPr marL="341313" indent="-341313">
              <a:spcBef>
                <a:spcPct val="20000"/>
              </a:spcBef>
              <a:buClr>
                <a:srgbClr val="008E00"/>
              </a:buClr>
              <a:buFont typeface="Wingdings" panose="05000000000000000000" pitchFamily="2" charset="2"/>
              <a:buChar char="q"/>
            </a:pPr>
            <a:r>
              <a:rPr lang="en-ZA" sz="2400" dirty="0" smtClean="0">
                <a:solidFill>
                  <a:srgbClr val="000000"/>
                </a:solidFill>
                <a:latin typeface="Calibri" panose="020F0502020204030204" pitchFamily="34" charset="0"/>
                <a:cs typeface="Arial" panose="020B0604020202020204" pitchFamily="34" charset="0"/>
              </a:rPr>
              <a:t> </a:t>
            </a:r>
            <a:r>
              <a:rPr lang="en-ZA" sz="2400" dirty="0">
                <a:solidFill>
                  <a:srgbClr val="000000"/>
                </a:solidFill>
                <a:latin typeface="Calibri" panose="020F0502020204030204" pitchFamily="34" charset="0"/>
                <a:cs typeface="Arial" panose="020B0604020202020204" pitchFamily="34" charset="0"/>
              </a:rPr>
              <a:t>The NRCS ICT system was on average 98% available during the financial year.</a:t>
            </a:r>
          </a:p>
          <a:p>
            <a:pPr>
              <a:spcBef>
                <a:spcPct val="20000"/>
              </a:spcBef>
              <a:buClr>
                <a:srgbClr val="008E00"/>
              </a:buClr>
            </a:pPr>
            <a:endParaRPr lang="en-ZA" sz="2400" dirty="0">
              <a:solidFill>
                <a:srgbClr val="000000"/>
              </a:solidFill>
              <a:latin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3970" name="Rectangle 6"/>
          <p:cNvSpPr>
            <a:spLocks noChangeArrowheads="1"/>
          </p:cNvSpPr>
          <p:nvPr/>
        </p:nvSpPr>
        <p:spPr bwMode="auto">
          <a:xfrm>
            <a:off x="722313" y="5005388"/>
            <a:ext cx="8582025" cy="523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2" tIns="45707" rIns="91412" bIns="45707">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algn="r" eaLnBrk="1" hangingPunct="1">
              <a:buNone/>
            </a:pPr>
            <a:r>
              <a:rPr lang="en-US" altLang="en-US" sz="2800" b="1" dirty="0" smtClean="0">
                <a:solidFill>
                  <a:srgbClr val="008E00"/>
                </a:solidFill>
                <a:cs typeface="Arial" panose="020B0604020202020204" pitchFamily="34" charset="0"/>
              </a:rPr>
              <a:t>Financial Performance</a:t>
            </a:r>
            <a:endParaRPr lang="en-US" altLang="en-US" sz="2800" b="1" dirty="0">
              <a:solidFill>
                <a:srgbClr val="008E00"/>
              </a:solidFill>
            </a:endParaRPr>
          </a:p>
        </p:txBody>
      </p:sp>
      <p:sp>
        <p:nvSpPr>
          <p:cNvPr id="8397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3A37FC4-A4D6-40AF-8E27-E29CE039B637}" type="slidenum">
              <a:rPr lang="en-US" altLang="en-US" sz="1400">
                <a:solidFill>
                  <a:srgbClr val="898989"/>
                </a:solidFill>
              </a:rPr>
              <a:pPr>
                <a:spcBef>
                  <a:spcPct val="0"/>
                </a:spcBef>
                <a:buFontTx/>
                <a:buNone/>
              </a:pPr>
              <a:t>17</a:t>
            </a:fld>
            <a:endParaRPr lang="en-US" altLang="en-US" sz="1400">
              <a:solidFill>
                <a:srgbClr val="898989"/>
              </a:solidFill>
            </a:endParaRPr>
          </a:p>
        </p:txBody>
      </p:sp>
    </p:spTree>
    <p:extLst>
      <p:ext uri="{BB962C8B-B14F-4D97-AF65-F5344CB8AC3E}">
        <p14:creationId xmlns:p14="http://schemas.microsoft.com/office/powerpoint/2010/main" xmlns="" val="2647748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xmlns="" val="4152531249"/>
              </p:ext>
            </p:extLst>
          </p:nvPr>
        </p:nvGraphicFramePr>
        <p:xfrm>
          <a:off x="5089748" y="4076032"/>
          <a:ext cx="4711924" cy="3312367"/>
        </p:xfrm>
        <a:graphic>
          <a:graphicData uri="http://schemas.openxmlformats.org/drawingml/2006/chart">
            <c:chart xmlns:c="http://schemas.openxmlformats.org/drawingml/2006/chart" xmlns:r="http://schemas.openxmlformats.org/officeDocument/2006/relationships" r:id="rId3"/>
          </a:graphicData>
        </a:graphic>
      </p:graphicFrame>
      <p:sp>
        <p:nvSpPr>
          <p:cNvPr id="96258" name="Rectangle 2"/>
          <p:cNvSpPr>
            <a:spLocks noGrp="1" noChangeArrowheads="1"/>
          </p:cNvSpPr>
          <p:nvPr>
            <p:ph type="title"/>
          </p:nvPr>
        </p:nvSpPr>
        <p:spPr>
          <a:xfrm>
            <a:off x="231751" y="228599"/>
            <a:ext cx="10456887" cy="665709"/>
          </a:xfrm>
        </p:spPr>
        <p:txBody>
          <a:bodyPr/>
          <a:lstStyle/>
          <a:p>
            <a:pPr algn="l" eaLnBrk="1" hangingPunct="1"/>
            <a:r>
              <a:rPr lang="en-US" altLang="en-US" sz="3200" b="1" dirty="0" smtClean="0">
                <a:solidFill>
                  <a:schemeClr val="bg1"/>
                </a:solidFill>
                <a:latin typeface="Arial" panose="020B0604020202020204" pitchFamily="34" charset="0"/>
                <a:cs typeface="Arial" panose="020B0604020202020204" pitchFamily="34" charset="0"/>
              </a:rPr>
              <a:t>Overview: Statement of financial performance</a:t>
            </a:r>
          </a:p>
        </p:txBody>
      </p:sp>
      <p:sp>
        <p:nvSpPr>
          <p:cNvPr id="9625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marL="0" marR="0" lvl="0" indent="0" algn="r" defTabSz="519113" rtl="0" eaLnBrk="1" fontAlgn="base" latinLnBrk="0" hangingPunct="1">
              <a:lnSpc>
                <a:spcPct val="100000"/>
              </a:lnSpc>
              <a:spcBef>
                <a:spcPct val="0"/>
              </a:spcBef>
              <a:spcAft>
                <a:spcPct val="0"/>
              </a:spcAft>
              <a:buClrTx/>
              <a:buSzTx/>
              <a:buFontTx/>
              <a:buNone/>
              <a:tabLst/>
              <a:defRPr/>
            </a:pPr>
            <a:fld id="{606E7908-7B11-4A1E-BFEC-76FBC71202F2}" type="slidenum">
              <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18</a:t>
            </a:fld>
            <a:endPar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endParaRPr>
          </a:p>
        </p:txBody>
      </p:sp>
      <p:pic>
        <p:nvPicPr>
          <p:cNvPr id="3" name="Picture 2"/>
          <p:cNvPicPr>
            <a:picLocks noChangeAspect="1"/>
          </p:cNvPicPr>
          <p:nvPr/>
        </p:nvPicPr>
        <p:blipFill>
          <a:blip r:embed="rId4"/>
          <a:stretch>
            <a:fillRect/>
          </a:stretch>
        </p:blipFill>
        <p:spPr>
          <a:xfrm>
            <a:off x="1959943" y="1130597"/>
            <a:ext cx="6742534" cy="2592288"/>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xmlns="" val="4052291545"/>
              </p:ext>
            </p:extLst>
          </p:nvPr>
        </p:nvGraphicFramePr>
        <p:xfrm>
          <a:off x="87735" y="4100390"/>
          <a:ext cx="4824536" cy="33066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4141256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742950" y="228600"/>
            <a:ext cx="8420100" cy="609600"/>
          </a:xfrm>
        </p:spPr>
        <p:txBody>
          <a:bodyPr/>
          <a:lstStyle/>
          <a:p>
            <a:pPr algn="l" eaLnBrk="1" hangingPunct="1"/>
            <a:r>
              <a:rPr lang="en-US" altLang="en-US" sz="3200" b="1" smtClean="0">
                <a:solidFill>
                  <a:schemeClr val="bg1"/>
                </a:solidFill>
                <a:latin typeface="Arial" panose="020B0604020202020204" pitchFamily="34" charset="0"/>
                <a:cs typeface="Arial" panose="020B0604020202020204" pitchFamily="34" charset="0"/>
              </a:rPr>
              <a:t>Financial Overview: Income Statement</a:t>
            </a:r>
            <a:endParaRPr lang="en-US" altLang="en-US" sz="2400" b="1" smtClean="0">
              <a:solidFill>
                <a:schemeClr val="bg1"/>
              </a:solidFill>
              <a:latin typeface="Arial" panose="020B0604020202020204" pitchFamily="34" charset="0"/>
              <a:cs typeface="Arial" panose="020B0604020202020204" pitchFamily="34" charset="0"/>
            </a:endParaRPr>
          </a:p>
        </p:txBody>
      </p:sp>
      <p:sp>
        <p:nvSpPr>
          <p:cNvPr id="9625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marL="0" marR="0" lvl="0" indent="0" algn="r" defTabSz="519113" rtl="0" eaLnBrk="1" fontAlgn="base" latinLnBrk="0" hangingPunct="1">
              <a:lnSpc>
                <a:spcPct val="100000"/>
              </a:lnSpc>
              <a:spcBef>
                <a:spcPct val="0"/>
              </a:spcBef>
              <a:spcAft>
                <a:spcPct val="0"/>
              </a:spcAft>
              <a:buClrTx/>
              <a:buSzTx/>
              <a:buFontTx/>
              <a:buNone/>
              <a:tabLst/>
              <a:defRPr/>
            </a:pPr>
            <a:fld id="{606E7908-7B11-4A1E-BFEC-76FBC71202F2}" type="slidenum">
              <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19</a:t>
            </a:fld>
            <a:endPar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6" name="Chart 5"/>
          <p:cNvGraphicFramePr>
            <a:graphicFrameLocks/>
          </p:cNvGraphicFramePr>
          <p:nvPr>
            <p:extLst>
              <p:ext uri="{D42A27DB-BD31-4B8C-83A1-F6EECF244321}">
                <p14:modId xmlns:p14="http://schemas.microsoft.com/office/powerpoint/2010/main" xmlns="" val="2157465408"/>
              </p:ext>
            </p:extLst>
          </p:nvPr>
        </p:nvGraphicFramePr>
        <p:xfrm>
          <a:off x="159743" y="1219199"/>
          <a:ext cx="10369152" cy="55145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584736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42950" y="228600"/>
            <a:ext cx="8420100" cy="609600"/>
          </a:xfrm>
        </p:spPr>
        <p:txBody>
          <a:bodyPr/>
          <a:lstStyle/>
          <a:p>
            <a:pPr algn="l" eaLnBrk="1" hangingPunct="1"/>
            <a:r>
              <a:rPr lang="en-US" altLang="en-US" sz="2800" b="1" smtClean="0">
                <a:solidFill>
                  <a:schemeClr val="bg1"/>
                </a:solidFill>
                <a:latin typeface="Arial" panose="020B0604020202020204" pitchFamily="34" charset="0"/>
                <a:cs typeface="Arial" panose="020B0604020202020204" pitchFamily="34" charset="0"/>
              </a:rPr>
              <a:t>NRCS representation</a:t>
            </a:r>
          </a:p>
        </p:txBody>
      </p:sp>
      <p:sp>
        <p:nvSpPr>
          <p:cNvPr id="79875" name="Rectangle 6"/>
          <p:cNvSpPr>
            <a:spLocks noChangeArrowheads="1"/>
          </p:cNvSpPr>
          <p:nvPr/>
        </p:nvSpPr>
        <p:spPr bwMode="auto">
          <a:xfrm>
            <a:off x="422275" y="1260475"/>
            <a:ext cx="9361488" cy="326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2" tIns="45707" rIns="91412" bIns="45707">
            <a:spAutoFit/>
          </a:bodyPr>
          <a:lstStyle>
            <a:lvl1pPr marL="341313" indent="-341313">
              <a:defRPr sz="2100">
                <a:solidFill>
                  <a:schemeClr val="tx1"/>
                </a:solidFill>
                <a:latin typeface="Arial" panose="020B0604020202020204" pitchFamily="34" charset="0"/>
                <a:ea typeface="MS PGothic" panose="020B0600070205080204" pitchFamily="34" charset="-128"/>
              </a:defRPr>
            </a:lvl1pPr>
            <a:lvl2pPr marL="976313" indent="-45720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341313" marR="0" lvl="0" indent="-341313" algn="l" defTabSz="519113" rtl="0" eaLnBrk="0" fontAlgn="base" latinLnBrk="0" hangingPunct="0">
              <a:lnSpc>
                <a:spcPct val="100000"/>
              </a:lnSpc>
              <a:spcBef>
                <a:spcPct val="20000"/>
              </a:spcBef>
              <a:spcAft>
                <a:spcPct val="0"/>
              </a:spcAft>
              <a:buClr>
                <a:srgbClr val="008E00"/>
              </a:buClr>
              <a:buSzTx/>
              <a:buFont typeface="Wingdings" panose="05000000000000000000" pitchFamily="2" charset="2"/>
              <a:buChar char="q"/>
              <a:tabLst/>
              <a:defRPr/>
            </a:pPr>
            <a:r>
              <a:rPr kumimoji="0" lang="en-US" altLang="en-US" sz="24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Mr </a:t>
            </a:r>
            <a:r>
              <a:rPr kumimoji="0" lang="en-US" alt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Asogan Moodley</a:t>
            </a:r>
          </a:p>
          <a:p>
            <a:pPr marL="976313" marR="0" lvl="1" indent="-457200" algn="l" defTabSz="519113" rtl="0" eaLnBrk="0" fontAlgn="base" latinLnBrk="0" hangingPunct="0">
              <a:lnSpc>
                <a:spcPct val="100000"/>
              </a:lnSpc>
              <a:spcBef>
                <a:spcPct val="2000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Chief Executive Officer</a:t>
            </a:r>
          </a:p>
          <a:p>
            <a:pPr marL="341313" marR="0" lvl="0" indent="-341313" algn="l" defTabSz="519113" rtl="0" eaLnBrk="0" fontAlgn="base" latinLnBrk="0" hangingPunct="0">
              <a:lnSpc>
                <a:spcPct val="100000"/>
              </a:lnSpc>
              <a:spcBef>
                <a:spcPct val="20000"/>
              </a:spcBef>
              <a:spcAft>
                <a:spcPct val="0"/>
              </a:spcAft>
              <a:buClr>
                <a:srgbClr val="008E00"/>
              </a:buClr>
              <a:buSzTx/>
              <a:buFont typeface="Wingdings" panose="05000000000000000000" pitchFamily="2" charset="2"/>
              <a:buChar char="q"/>
              <a:tabLst/>
              <a:defRPr/>
            </a:pPr>
            <a:r>
              <a:rPr kumimoji="0" lang="en-US" altLang="en-US" sz="2400" b="0" i="0" u="none" strike="noStrike" kern="1200" cap="none" spc="0" normalizeH="0" baseline="0" noProof="0" dirty="0" err="1"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Ms</a:t>
            </a:r>
            <a:r>
              <a:rPr kumimoji="0" lang="en-US" alt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 Reshma Mathura</a:t>
            </a:r>
          </a:p>
          <a:p>
            <a:pPr marL="976313" marR="0" lvl="1" indent="-457200" algn="l" defTabSz="519113" rtl="0" eaLnBrk="0" fontAlgn="base" latinLnBrk="0" hangingPunct="0">
              <a:lnSpc>
                <a:spcPct val="100000"/>
              </a:lnSpc>
              <a:spcBef>
                <a:spcPct val="2000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Chief Financial Officer </a:t>
            </a:r>
          </a:p>
          <a:p>
            <a:pPr marL="341313" marR="0" lvl="0" indent="-341313" algn="l" defTabSz="519113" rtl="0" eaLnBrk="0" fontAlgn="base" latinLnBrk="0" hangingPunct="0">
              <a:lnSpc>
                <a:spcPct val="100000"/>
              </a:lnSpc>
              <a:spcBef>
                <a:spcPct val="20000"/>
              </a:spcBef>
              <a:spcAft>
                <a:spcPct val="0"/>
              </a:spcAft>
              <a:buClr>
                <a:srgbClr val="008E00"/>
              </a:buClr>
              <a:buSzTx/>
              <a:buFont typeface="Wingdings" panose="05000000000000000000" pitchFamily="2" charset="2"/>
              <a:buChar char="q"/>
              <a:tabLst/>
              <a:defRPr/>
            </a:pPr>
            <a:r>
              <a:rPr kumimoji="0" lang="en-US" altLang="en-US" sz="2400" b="0" i="0" u="none" strike="noStrike" kern="1200" cap="none" spc="0" normalizeH="0" baseline="0" noProof="0" dirty="0" err="1"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Mr</a:t>
            </a:r>
            <a:r>
              <a:rPr kumimoji="0" lang="en-US" alt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 Edward Matemba</a:t>
            </a:r>
          </a:p>
          <a:p>
            <a:pPr marL="976313" marR="0" lvl="1" indent="-457200" algn="l" defTabSz="519113" rtl="0" eaLnBrk="0" fontAlgn="base" latinLnBrk="0" hangingPunct="0">
              <a:lnSpc>
                <a:spcPct val="100000"/>
              </a:lnSpc>
              <a:spcBef>
                <a:spcPct val="2000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Manager: Strategy and Risk</a:t>
            </a:r>
          </a:p>
          <a:p>
            <a:pPr marL="341313" marR="0" lvl="0" indent="-341313" algn="l" defTabSz="519113" rtl="0" eaLnBrk="0" fontAlgn="base" latinLnBrk="0" hangingPunct="0">
              <a:lnSpc>
                <a:spcPct val="100000"/>
              </a:lnSpc>
              <a:spcBef>
                <a:spcPct val="20000"/>
              </a:spcBef>
              <a:spcAft>
                <a:spcPct val="0"/>
              </a:spcAft>
              <a:buClr>
                <a:srgbClr val="008E00"/>
              </a:buClr>
              <a:buSzTx/>
              <a:buFont typeface="Wingdings" panose="05000000000000000000" pitchFamily="2" charset="2"/>
              <a:buChar char="q"/>
              <a:tabLst/>
              <a:defRPr/>
            </a:pPr>
            <a:r>
              <a:rPr kumimoji="0" lang="en-US" altLang="en-US" sz="2400" b="0" i="0" u="none" strike="noStrike" kern="1200" cap="none" spc="0" normalizeH="0" baseline="0" noProof="0" dirty="0" err="1"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Ms</a:t>
            </a:r>
            <a:r>
              <a:rPr kumimoji="0" lang="en-US" alt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 Meisie Katz</a:t>
            </a:r>
          </a:p>
          <a:p>
            <a:pPr marL="976313" marR="0" lvl="1" indent="-457200" algn="l" defTabSz="519113" rtl="0" eaLnBrk="0" fontAlgn="base" latinLnBrk="0" hangingPunct="0">
              <a:lnSpc>
                <a:spcPct val="100000"/>
              </a:lnSpc>
              <a:spcBef>
                <a:spcPct val="2000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General Manager Foods and Associated Industries</a:t>
            </a:r>
          </a:p>
        </p:txBody>
      </p:sp>
      <p:sp>
        <p:nvSpPr>
          <p:cNvPr id="7987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algn="r" defTabSz="519113" rtl="0" eaLnBrk="1" fontAlgn="base" latinLnBrk="0" hangingPunct="1">
              <a:lnSpc>
                <a:spcPct val="100000"/>
              </a:lnSpc>
              <a:spcBef>
                <a:spcPct val="0"/>
              </a:spcBef>
              <a:spcAft>
                <a:spcPct val="0"/>
              </a:spcAft>
              <a:buClrTx/>
              <a:buSzTx/>
              <a:buFontTx/>
              <a:buNone/>
              <a:tabLst/>
              <a:defRPr/>
            </a:pPr>
            <a:fld id="{AE2C786B-B865-439A-B687-EC0EE705DA00}" type="slidenum">
              <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823451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42950" y="228600"/>
            <a:ext cx="8420100" cy="609600"/>
          </a:xfrm>
        </p:spPr>
        <p:txBody>
          <a:bodyPr/>
          <a:lstStyle/>
          <a:p>
            <a:pPr algn="l" eaLnBrk="1" hangingPunct="1"/>
            <a:r>
              <a:rPr lang="en-US" altLang="en-US" sz="3200" b="1" smtClean="0">
                <a:solidFill>
                  <a:schemeClr val="bg1"/>
                </a:solidFill>
                <a:latin typeface="Arial" panose="020B0604020202020204" pitchFamily="34" charset="0"/>
                <a:cs typeface="Arial" panose="020B0604020202020204" pitchFamily="34" charset="0"/>
              </a:rPr>
              <a:t>Financial Overview: Revenue </a:t>
            </a:r>
            <a:r>
              <a:rPr lang="en-US" altLang="en-US" sz="2000" b="1" smtClean="0">
                <a:solidFill>
                  <a:schemeClr val="bg1"/>
                </a:solidFill>
                <a:latin typeface="Arial" panose="020B0604020202020204" pitchFamily="34" charset="0"/>
                <a:cs typeface="Arial" panose="020B0604020202020204" pitchFamily="34" charset="0"/>
              </a:rPr>
              <a:t> </a:t>
            </a:r>
            <a:endParaRPr lang="en-US" altLang="en-US" sz="2400" b="1" smtClean="0">
              <a:solidFill>
                <a:schemeClr val="bg1"/>
              </a:solidFill>
              <a:latin typeface="Arial" panose="020B0604020202020204" pitchFamily="34" charset="0"/>
              <a:cs typeface="Arial" panose="020B0604020202020204" pitchFamily="34" charset="0"/>
            </a:endParaRPr>
          </a:p>
        </p:txBody>
      </p:sp>
      <p:sp>
        <p:nvSpPr>
          <p:cNvPr id="98307"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marL="0" marR="0" lvl="0" indent="0" algn="r" defTabSz="519113" rtl="0" eaLnBrk="1" fontAlgn="base" latinLnBrk="0" hangingPunct="1">
              <a:lnSpc>
                <a:spcPct val="100000"/>
              </a:lnSpc>
              <a:spcBef>
                <a:spcPct val="0"/>
              </a:spcBef>
              <a:spcAft>
                <a:spcPct val="0"/>
              </a:spcAft>
              <a:buClrTx/>
              <a:buSzTx/>
              <a:buFontTx/>
              <a:buNone/>
              <a:tabLst/>
              <a:defRPr/>
            </a:pPr>
            <a:fld id="{03577623-212D-4804-A172-DDB761BBDC3C}" type="slidenum">
              <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20</a:t>
            </a:fld>
            <a:endPar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6" name="Chart 5"/>
          <p:cNvGraphicFramePr>
            <a:graphicFrameLocks/>
          </p:cNvGraphicFramePr>
          <p:nvPr>
            <p:extLst>
              <p:ext uri="{D42A27DB-BD31-4B8C-83A1-F6EECF244321}">
                <p14:modId xmlns:p14="http://schemas.microsoft.com/office/powerpoint/2010/main" xmlns="" val="3291927400"/>
              </p:ext>
            </p:extLst>
          </p:nvPr>
        </p:nvGraphicFramePr>
        <p:xfrm>
          <a:off x="231751" y="1166811"/>
          <a:ext cx="10225136" cy="5422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764112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742950" y="228600"/>
            <a:ext cx="8420100" cy="609600"/>
          </a:xfrm>
        </p:spPr>
        <p:txBody>
          <a:bodyPr/>
          <a:lstStyle/>
          <a:p>
            <a:pPr algn="l" eaLnBrk="1" hangingPunct="1"/>
            <a:r>
              <a:rPr lang="en-US" altLang="en-US" sz="3200" b="1" smtClean="0">
                <a:solidFill>
                  <a:schemeClr val="bg1"/>
                </a:solidFill>
                <a:latin typeface="Arial" panose="020B0604020202020204" pitchFamily="34" charset="0"/>
                <a:cs typeface="Arial" panose="020B0604020202020204" pitchFamily="34" charset="0"/>
              </a:rPr>
              <a:t>Financial Overview: Expenditure </a:t>
            </a:r>
            <a:endParaRPr lang="en-US" altLang="en-US" sz="2400" b="1" smtClean="0">
              <a:solidFill>
                <a:schemeClr val="bg1"/>
              </a:solidFill>
              <a:latin typeface="Arial" panose="020B0604020202020204" pitchFamily="34" charset="0"/>
              <a:cs typeface="Arial" panose="020B0604020202020204" pitchFamily="34" charset="0"/>
            </a:endParaRPr>
          </a:p>
        </p:txBody>
      </p:sp>
      <p:sp>
        <p:nvSpPr>
          <p:cNvPr id="10035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marL="0" marR="0" lvl="0" indent="0" algn="r" defTabSz="519113" rtl="0" eaLnBrk="1" fontAlgn="base" latinLnBrk="0" hangingPunct="1">
              <a:lnSpc>
                <a:spcPct val="100000"/>
              </a:lnSpc>
              <a:spcBef>
                <a:spcPct val="0"/>
              </a:spcBef>
              <a:spcAft>
                <a:spcPct val="0"/>
              </a:spcAft>
              <a:buClrTx/>
              <a:buSzTx/>
              <a:buFontTx/>
              <a:buNone/>
              <a:tabLst/>
              <a:defRPr/>
            </a:pPr>
            <a:fld id="{44E9FEB3-29BC-45CB-AE17-9ECD594C4D63}" type="slidenum">
              <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21</a:t>
            </a:fld>
            <a:endPar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5" name="Chart 4"/>
          <p:cNvGraphicFramePr>
            <a:graphicFrameLocks/>
          </p:cNvGraphicFramePr>
          <p:nvPr>
            <p:extLst>
              <p:ext uri="{D42A27DB-BD31-4B8C-83A1-F6EECF244321}">
                <p14:modId xmlns:p14="http://schemas.microsoft.com/office/powerpoint/2010/main" xmlns="" val="559245439"/>
              </p:ext>
            </p:extLst>
          </p:nvPr>
        </p:nvGraphicFramePr>
        <p:xfrm>
          <a:off x="159743" y="1100137"/>
          <a:ext cx="10080426" cy="55616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361369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0594" name="Rectangle 6"/>
          <p:cNvSpPr>
            <a:spLocks noChangeArrowheads="1"/>
          </p:cNvSpPr>
          <p:nvPr/>
        </p:nvSpPr>
        <p:spPr bwMode="auto">
          <a:xfrm>
            <a:off x="1582738" y="4068763"/>
            <a:ext cx="779462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2" tIns="45707" rIns="91412" bIns="45707">
            <a:spAutoFit/>
          </a:bodyPr>
          <a:lstStyle>
            <a:lvl1pPr eaLnBrk="0" hangingPunct="0">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marL="0" marR="0" lvl="0" indent="0" algn="r" defTabSz="519113"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8E00"/>
                </a:solidFill>
                <a:effectLst/>
                <a:uLnTx/>
                <a:uFillTx/>
                <a:latin typeface="Calibri"/>
                <a:ea typeface="MS PGothic" panose="020B0600070205080204" pitchFamily="34" charset="-128"/>
                <a:cs typeface="Arial" panose="020B0604020202020204" pitchFamily="34" charset="0"/>
              </a:rPr>
              <a:t>Progress on the implementation of Actions to address Auditor-General’s Findings</a:t>
            </a:r>
          </a:p>
        </p:txBody>
      </p:sp>
      <p:sp>
        <p:nvSpPr>
          <p:cNvPr id="102403"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algn="r" defTabSz="519113" rtl="0" eaLnBrk="1" fontAlgn="base" latinLnBrk="0" hangingPunct="1">
              <a:lnSpc>
                <a:spcPct val="100000"/>
              </a:lnSpc>
              <a:spcBef>
                <a:spcPct val="0"/>
              </a:spcBef>
              <a:spcAft>
                <a:spcPct val="0"/>
              </a:spcAft>
              <a:buClrTx/>
              <a:buSzTx/>
              <a:buFontTx/>
              <a:buNone/>
              <a:tabLst/>
              <a:defRPr/>
            </a:pPr>
            <a:fld id="{2B9D638F-8E68-450E-8871-699BA1BB069F}" type="slidenum">
              <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22</a:t>
            </a:fld>
            <a:endPar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231745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742950" y="228600"/>
            <a:ext cx="8420100" cy="609600"/>
          </a:xfrm>
        </p:spPr>
        <p:txBody>
          <a:bodyPr lIns="104260" tIns="52131" rIns="104260" bIns="52131"/>
          <a:lstStyle/>
          <a:p>
            <a:pPr algn="l" defTabSz="519113" eaLnBrk="1" hangingPunct="1"/>
            <a:r>
              <a:rPr lang="en-US" altLang="en-US" sz="2800" b="1" smtClean="0">
                <a:solidFill>
                  <a:schemeClr val="bg1"/>
                </a:solidFill>
                <a:latin typeface="Arial" panose="020B0604020202020204" pitchFamily="34" charset="0"/>
                <a:cs typeface="Arial" panose="020B0604020202020204" pitchFamily="34" charset="0"/>
              </a:rPr>
              <a:t>Revenue Qualification</a:t>
            </a:r>
          </a:p>
        </p:txBody>
      </p:sp>
      <p:sp>
        <p:nvSpPr>
          <p:cNvPr id="103427"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algn="r" defTabSz="519113" rtl="0" eaLnBrk="1" fontAlgn="base" latinLnBrk="0" hangingPunct="1">
              <a:lnSpc>
                <a:spcPct val="100000"/>
              </a:lnSpc>
              <a:spcBef>
                <a:spcPct val="0"/>
              </a:spcBef>
              <a:spcAft>
                <a:spcPct val="0"/>
              </a:spcAft>
              <a:buClrTx/>
              <a:buSzTx/>
              <a:buFontTx/>
              <a:buNone/>
              <a:tabLst/>
              <a:defRPr/>
            </a:pPr>
            <a:fld id="{230FFA6A-274F-4F85-8AD2-9472F6FDA0F7}" type="slidenum">
              <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23</a:t>
            </a:fld>
            <a:endPar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2" name="Diagram 1"/>
          <p:cNvGraphicFramePr/>
          <p:nvPr/>
        </p:nvGraphicFramePr>
        <p:xfrm>
          <a:off x="591791" y="1406171"/>
          <a:ext cx="9361040" cy="5039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04136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742950" y="228600"/>
            <a:ext cx="8420100" cy="609600"/>
          </a:xfrm>
        </p:spPr>
        <p:txBody>
          <a:bodyPr lIns="104260" tIns="52131" rIns="104260" bIns="52131"/>
          <a:lstStyle/>
          <a:p>
            <a:pPr algn="l" defTabSz="519113" eaLnBrk="1" hangingPunct="1"/>
            <a:r>
              <a:rPr lang="en-US" altLang="en-US" sz="2800" b="1" smtClean="0">
                <a:solidFill>
                  <a:schemeClr val="bg1"/>
                </a:solidFill>
                <a:latin typeface="Arial" panose="020B0604020202020204" pitchFamily="34" charset="0"/>
                <a:cs typeface="Arial" panose="020B0604020202020204" pitchFamily="34" charset="0"/>
              </a:rPr>
              <a:t>Revenue Qualification Plan </a:t>
            </a:r>
          </a:p>
        </p:txBody>
      </p:sp>
      <p:sp>
        <p:nvSpPr>
          <p:cNvPr id="10445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algn="r" defTabSz="519113" rtl="0" eaLnBrk="1" fontAlgn="base" latinLnBrk="0" hangingPunct="1">
              <a:lnSpc>
                <a:spcPct val="100000"/>
              </a:lnSpc>
              <a:spcBef>
                <a:spcPct val="0"/>
              </a:spcBef>
              <a:spcAft>
                <a:spcPct val="0"/>
              </a:spcAft>
              <a:buClrTx/>
              <a:buSzTx/>
              <a:buFontTx/>
              <a:buNone/>
              <a:tabLst/>
              <a:defRPr/>
            </a:pPr>
            <a:fld id="{A2B7EE7D-1A3C-4DC0-A7AF-2B6A9523BDD4}" type="slidenum">
              <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24</a:t>
            </a:fld>
            <a:endPar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6" name="Diagram 5"/>
          <p:cNvGraphicFramePr/>
          <p:nvPr>
            <p:extLst>
              <p:ext uri="{D42A27DB-BD31-4B8C-83A1-F6EECF244321}">
                <p14:modId xmlns:p14="http://schemas.microsoft.com/office/powerpoint/2010/main" xmlns="" val="3868751841"/>
              </p:ext>
            </p:extLst>
          </p:nvPr>
        </p:nvGraphicFramePr>
        <p:xfrm>
          <a:off x="1311871" y="1765201"/>
          <a:ext cx="835292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80860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42950" y="228600"/>
            <a:ext cx="8420100" cy="609600"/>
          </a:xfrm>
        </p:spPr>
        <p:txBody>
          <a:bodyPr lIns="104260" tIns="52131" rIns="104260" bIns="52131"/>
          <a:lstStyle/>
          <a:p>
            <a:pPr algn="l" defTabSz="519113" eaLnBrk="1" hangingPunct="1"/>
            <a:r>
              <a:rPr lang="en-US" altLang="en-US" sz="2800" b="1" smtClean="0">
                <a:solidFill>
                  <a:schemeClr val="bg1"/>
                </a:solidFill>
                <a:latin typeface="Arial" panose="020B0604020202020204" pitchFamily="34" charset="0"/>
                <a:cs typeface="Arial" panose="020B0604020202020204" pitchFamily="34" charset="0"/>
              </a:rPr>
              <a:t>Revenue Qualification Plan: Progress</a:t>
            </a:r>
          </a:p>
        </p:txBody>
      </p:sp>
      <p:sp>
        <p:nvSpPr>
          <p:cNvPr id="10547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algn="r" defTabSz="519113" rtl="0" eaLnBrk="1" fontAlgn="base" latinLnBrk="0" hangingPunct="1">
              <a:lnSpc>
                <a:spcPct val="100000"/>
              </a:lnSpc>
              <a:spcBef>
                <a:spcPct val="0"/>
              </a:spcBef>
              <a:spcAft>
                <a:spcPct val="0"/>
              </a:spcAft>
              <a:buClrTx/>
              <a:buSzTx/>
              <a:buFontTx/>
              <a:buNone/>
              <a:tabLst/>
              <a:defRPr/>
            </a:pPr>
            <a:fld id="{F0251670-23D0-4FC4-9F35-039A81566475}" type="slidenum">
              <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25</a:t>
            </a:fld>
            <a:endPar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2292611610"/>
              </p:ext>
            </p:extLst>
          </p:nvPr>
        </p:nvGraphicFramePr>
        <p:xfrm>
          <a:off x="519113" y="1406525"/>
          <a:ext cx="9866312" cy="4577080"/>
        </p:xfrm>
        <a:graphic>
          <a:graphicData uri="http://schemas.openxmlformats.org/drawingml/2006/table">
            <a:tbl>
              <a:tblPr firstRow="1" bandRow="1">
                <a:tableStyleId>{10A1B5D5-9B99-4C35-A422-299274C87663}</a:tableStyleId>
              </a:tblPr>
              <a:tblGrid>
                <a:gridCol w="3528827">
                  <a:extLst>
                    <a:ext uri="{9D8B030D-6E8A-4147-A177-3AD203B41FA5}">
                      <a16:colId xmlns:a16="http://schemas.microsoft.com/office/drawing/2014/main" xmlns="" val="20000"/>
                    </a:ext>
                  </a:extLst>
                </a:gridCol>
                <a:gridCol w="6337485">
                  <a:extLst>
                    <a:ext uri="{9D8B030D-6E8A-4147-A177-3AD203B41FA5}">
                      <a16:colId xmlns:a16="http://schemas.microsoft.com/office/drawing/2014/main" xmlns="" val="20001"/>
                    </a:ext>
                  </a:extLst>
                </a:gridCol>
              </a:tblGrid>
              <a:tr h="370840">
                <a:tc>
                  <a:txBody>
                    <a:bodyPr/>
                    <a:lstStyle/>
                    <a:p>
                      <a:r>
                        <a:rPr lang="en-ZA" sz="1800" dirty="0" smtClean="0"/>
                        <a:t>Plan</a:t>
                      </a:r>
                      <a:endParaRPr lang="en-ZA" sz="1800" dirty="0"/>
                    </a:p>
                  </a:txBody>
                  <a:tcPr marL="91451" marR="91451"/>
                </a:tc>
                <a:tc>
                  <a:txBody>
                    <a:bodyPr/>
                    <a:lstStyle/>
                    <a:p>
                      <a:r>
                        <a:rPr lang="en-ZA" sz="1800" dirty="0" smtClean="0"/>
                        <a:t>Progress to date</a:t>
                      </a:r>
                      <a:endParaRPr lang="en-ZA" sz="1800" dirty="0"/>
                    </a:p>
                  </a:txBody>
                  <a:tcPr marL="91451" marR="91451"/>
                </a:tc>
                <a:extLst>
                  <a:ext uri="{0D108BD9-81ED-4DB2-BD59-A6C34878D82A}">
                    <a16:rowId xmlns:a16="http://schemas.microsoft.com/office/drawing/2014/main" xmlns="" val="10000"/>
                  </a:ext>
                </a:extLst>
              </a:tr>
              <a:tr h="370840">
                <a:tc>
                  <a:txBody>
                    <a:bodyPr/>
                    <a:lstStyle/>
                    <a:p>
                      <a:pPr lvl="0"/>
                      <a:r>
                        <a:rPr lang="en-ZA" sz="1800" dirty="0" smtClean="0"/>
                        <a:t>Legal opinion re: NRCS Act</a:t>
                      </a:r>
                    </a:p>
                    <a:p>
                      <a:pPr marL="285750" lvl="0" indent="-285750">
                        <a:buFont typeface="Arial" panose="020B0604020202020204" pitchFamily="34" charset="0"/>
                        <a:buChar char="•"/>
                      </a:pPr>
                      <a:r>
                        <a:rPr lang="en-ZA" sz="1800" dirty="0" smtClean="0"/>
                        <a:t>To determine</a:t>
                      </a:r>
                      <a:r>
                        <a:rPr lang="en-ZA" sz="1800" baseline="0" dirty="0" smtClean="0"/>
                        <a:t> if the </a:t>
                      </a:r>
                      <a:r>
                        <a:rPr lang="en-ZA" sz="1800" dirty="0" smtClean="0"/>
                        <a:t>NRCS Act needs to be amended</a:t>
                      </a:r>
                    </a:p>
                  </a:txBody>
                  <a:tcPr marL="91451" marR="91451"/>
                </a:tc>
                <a:tc>
                  <a:txBody>
                    <a:bodyPr/>
                    <a:lstStyle/>
                    <a:p>
                      <a:pPr marL="285750" indent="-285750">
                        <a:buFont typeface="Arial" panose="020B0604020202020204" pitchFamily="34" charset="0"/>
                        <a:buChar char="•"/>
                      </a:pPr>
                      <a:r>
                        <a:rPr lang="en-ZA" sz="1800" dirty="0" smtClean="0"/>
                        <a:t>Legal opinion obtained</a:t>
                      </a:r>
                    </a:p>
                    <a:p>
                      <a:pPr marL="285750" indent="-285750">
                        <a:buFont typeface="Arial" panose="020B0604020202020204" pitchFamily="34" charset="0"/>
                        <a:buChar char="•"/>
                      </a:pPr>
                      <a:r>
                        <a:rPr lang="en-ZA" sz="1800" dirty="0" smtClean="0"/>
                        <a:t>Discussion pending with the </a:t>
                      </a:r>
                      <a:r>
                        <a:rPr lang="en-ZA" sz="1800" dirty="0" err="1" smtClean="0"/>
                        <a:t>dti</a:t>
                      </a:r>
                      <a:endParaRPr lang="en-ZA" sz="1800" dirty="0"/>
                    </a:p>
                  </a:txBody>
                  <a:tcPr marL="91451" marR="91451"/>
                </a:tc>
                <a:extLst>
                  <a:ext uri="{0D108BD9-81ED-4DB2-BD59-A6C34878D82A}">
                    <a16:rowId xmlns:a16="http://schemas.microsoft.com/office/drawing/2014/main" xmlns="" val="10001"/>
                  </a:ext>
                </a:extLst>
              </a:tr>
              <a:tr h="370840">
                <a:tc>
                  <a:txBody>
                    <a:bodyPr/>
                    <a:lstStyle/>
                    <a:p>
                      <a:pPr marL="0" lvl="0" algn="l" defTabSz="521437" rtl="0" eaLnBrk="1" latinLnBrk="0" hangingPunct="1"/>
                      <a:r>
                        <a:rPr lang="en-ZA" sz="1800" kern="1200" dirty="0" smtClean="0"/>
                        <a:t>LOA Conditionality</a:t>
                      </a:r>
                    </a:p>
                    <a:p>
                      <a:pPr marL="285750" lvl="0" indent="-285750" algn="l" defTabSz="521437" rtl="0" eaLnBrk="1" latinLnBrk="0" hangingPunct="1">
                        <a:buFont typeface="Arial" panose="020B0604020202020204" pitchFamily="34" charset="0"/>
                        <a:buChar char="•"/>
                      </a:pPr>
                      <a:r>
                        <a:rPr lang="en-ZA" sz="1800" kern="1200" dirty="0" smtClean="0"/>
                        <a:t>Quarterly volumes forecast</a:t>
                      </a:r>
                    </a:p>
                    <a:p>
                      <a:pPr marL="285750" lvl="0" indent="-285750" algn="l" defTabSz="521437" rtl="0" eaLnBrk="1" latinLnBrk="0" hangingPunct="1">
                        <a:buFont typeface="Arial" panose="020B0604020202020204" pitchFamily="34" charset="0"/>
                        <a:buChar char="•"/>
                      </a:pPr>
                      <a:r>
                        <a:rPr lang="en-ZA" sz="1800" kern="1200" dirty="0" smtClean="0"/>
                        <a:t>Introduce LOA validity period</a:t>
                      </a:r>
                      <a:endParaRPr lang="en-ZA" sz="1800" b="0" i="0" kern="1200" dirty="0" smtClean="0">
                        <a:solidFill>
                          <a:schemeClr val="dk1"/>
                        </a:solidFill>
                        <a:latin typeface="+mn-lt"/>
                        <a:ea typeface="+mn-ea"/>
                        <a:cs typeface="+mn-cs"/>
                      </a:endParaRPr>
                    </a:p>
                  </a:txBody>
                  <a:tcPr marL="91451" marR="91451"/>
                </a:tc>
                <a:tc>
                  <a:txBody>
                    <a:bodyPr/>
                    <a:lstStyle/>
                    <a:p>
                      <a:pPr marL="285750" indent="-285750">
                        <a:buFont typeface="Arial" panose="020B0604020202020204" pitchFamily="34" charset="0"/>
                        <a:buChar char="•"/>
                      </a:pPr>
                      <a:r>
                        <a:rPr lang="en-ZA" sz="1800" dirty="0" smtClean="0"/>
                        <a:t>In the process</a:t>
                      </a:r>
                      <a:r>
                        <a:rPr lang="en-ZA" sz="1800" baseline="0" dirty="0" smtClean="0"/>
                        <a:t> of investigating mechanisms to operationalise </a:t>
                      </a:r>
                      <a:endParaRPr lang="en-ZA" sz="1800" dirty="0"/>
                    </a:p>
                  </a:txBody>
                  <a:tcPr marL="91451" marR="91451"/>
                </a:tc>
                <a:extLst>
                  <a:ext uri="{0D108BD9-81ED-4DB2-BD59-A6C34878D82A}">
                    <a16:rowId xmlns:a16="http://schemas.microsoft.com/office/drawing/2014/main" xmlns="" val="10002"/>
                  </a:ext>
                </a:extLst>
              </a:tr>
              <a:tr h="370840">
                <a:tc>
                  <a:txBody>
                    <a:bodyPr/>
                    <a:lstStyle/>
                    <a:p>
                      <a:pPr marL="0" lvl="0" algn="l" defTabSz="521437" rtl="0" eaLnBrk="1" latinLnBrk="0" hangingPunct="1"/>
                      <a:r>
                        <a:rPr lang="en-ZA" sz="1800" kern="1200" dirty="0" smtClean="0"/>
                        <a:t>NRCS Modernisation</a:t>
                      </a:r>
                    </a:p>
                    <a:p>
                      <a:pPr marL="285750" lvl="0" indent="-285750" algn="l" defTabSz="521437" rtl="0" eaLnBrk="1" latinLnBrk="0" hangingPunct="1">
                        <a:buFont typeface="Arial" panose="020B0604020202020204" pitchFamily="34" charset="0"/>
                        <a:buChar char="•"/>
                      </a:pPr>
                      <a:r>
                        <a:rPr lang="en-ZA" sz="1800" kern="1200" dirty="0" smtClean="0"/>
                        <a:t>ERP system implementation</a:t>
                      </a:r>
                    </a:p>
                    <a:p>
                      <a:pPr marL="285750" lvl="0" indent="-285750" algn="l" defTabSz="521437" rtl="0" eaLnBrk="1" latinLnBrk="0" hangingPunct="1">
                        <a:buFont typeface="Arial" panose="020B0604020202020204" pitchFamily="34" charset="0"/>
                        <a:buChar char="•"/>
                      </a:pPr>
                      <a:r>
                        <a:rPr lang="en-ZA" sz="1800" kern="1200" dirty="0" smtClean="0"/>
                        <a:t>Business process re-design</a:t>
                      </a:r>
                      <a:endParaRPr lang="en-ZA" sz="1800" b="0" i="0" kern="1200" dirty="0" smtClean="0">
                        <a:solidFill>
                          <a:schemeClr val="dk1"/>
                        </a:solidFill>
                        <a:latin typeface="+mn-lt"/>
                        <a:ea typeface="+mn-ea"/>
                        <a:cs typeface="+mn-cs"/>
                      </a:endParaRPr>
                    </a:p>
                  </a:txBody>
                  <a:tcPr marL="91451" marR="91451"/>
                </a:tc>
                <a:tc>
                  <a:txBody>
                    <a:bodyPr/>
                    <a:lstStyle/>
                    <a:p>
                      <a:pPr marL="285750" indent="-285750">
                        <a:buFont typeface="Arial" panose="020B0604020202020204" pitchFamily="34" charset="0"/>
                        <a:buChar char="•"/>
                      </a:pPr>
                      <a:r>
                        <a:rPr lang="en-ZA" sz="1800" dirty="0" smtClean="0"/>
                        <a:t>Modernisation concept has been developed.</a:t>
                      </a:r>
                    </a:p>
                    <a:p>
                      <a:pPr marL="285750" indent="-285750">
                        <a:buFont typeface="Arial" panose="020B0604020202020204" pitchFamily="34" charset="0"/>
                        <a:buChar char="•"/>
                      </a:pPr>
                      <a:r>
                        <a:rPr lang="en-ZA" sz="1800" dirty="0" smtClean="0"/>
                        <a:t>To</a:t>
                      </a:r>
                      <a:r>
                        <a:rPr lang="en-ZA" sz="1800" baseline="0" dirty="0" smtClean="0"/>
                        <a:t> be tabled to ICT Steering Committee for guidance on implementation strategy</a:t>
                      </a:r>
                    </a:p>
                    <a:p>
                      <a:pPr marL="285750" indent="-285750">
                        <a:buFont typeface="Arial" panose="020B0604020202020204" pitchFamily="34" charset="0"/>
                        <a:buChar char="•"/>
                      </a:pPr>
                      <a:r>
                        <a:rPr lang="en-ZA" sz="1800" baseline="0" dirty="0" smtClean="0"/>
                        <a:t>Business process redesign is dependent on the modernisation approval</a:t>
                      </a:r>
                      <a:endParaRPr lang="en-ZA" sz="1800" dirty="0"/>
                    </a:p>
                  </a:txBody>
                  <a:tcPr marL="91451" marR="91451"/>
                </a:tc>
                <a:extLst>
                  <a:ext uri="{0D108BD9-81ED-4DB2-BD59-A6C34878D82A}">
                    <a16:rowId xmlns:a16="http://schemas.microsoft.com/office/drawing/2014/main" xmlns="" val="10003"/>
                  </a:ext>
                </a:extLst>
              </a:tr>
              <a:tr h="370840">
                <a:tc>
                  <a:txBody>
                    <a:bodyPr/>
                    <a:lstStyle/>
                    <a:p>
                      <a:pPr marL="0" lvl="0" algn="l" defTabSz="521437" rtl="0" eaLnBrk="1" latinLnBrk="0" hangingPunct="1"/>
                      <a:r>
                        <a:rPr lang="en-ZA" sz="1800" kern="1200" dirty="0" smtClean="0"/>
                        <a:t>SARS Collaboration</a:t>
                      </a:r>
                    </a:p>
                    <a:p>
                      <a:pPr marL="285750" lvl="0" indent="-285750" algn="l" defTabSz="521437" rtl="0" eaLnBrk="1" latinLnBrk="0" hangingPunct="1">
                        <a:buFont typeface="Arial" panose="020B0604020202020204" pitchFamily="34" charset="0"/>
                        <a:buChar char="•"/>
                      </a:pPr>
                      <a:r>
                        <a:rPr lang="en-ZA" sz="1800" kern="1200" dirty="0" smtClean="0"/>
                        <a:t>Information sharing and system integration </a:t>
                      </a:r>
                      <a:endParaRPr lang="en-ZA" sz="1800" b="0" i="0" kern="1200" dirty="0" smtClean="0">
                        <a:solidFill>
                          <a:schemeClr val="dk1"/>
                        </a:solidFill>
                        <a:latin typeface="+mn-lt"/>
                        <a:ea typeface="+mn-ea"/>
                        <a:cs typeface="+mn-cs"/>
                      </a:endParaRPr>
                    </a:p>
                  </a:txBody>
                  <a:tcPr marL="91451" marR="91451"/>
                </a:tc>
                <a:tc>
                  <a:txBody>
                    <a:bodyPr/>
                    <a:lstStyle/>
                    <a:p>
                      <a:pPr marL="285750" indent="-285750">
                        <a:buFont typeface="Arial" panose="020B0604020202020204" pitchFamily="34" charset="0"/>
                        <a:buChar char="•"/>
                      </a:pPr>
                      <a:r>
                        <a:rPr lang="en-ZA" sz="1800" dirty="0" smtClean="0"/>
                        <a:t>Code alignment project with SARS is in</a:t>
                      </a:r>
                      <a:r>
                        <a:rPr lang="en-ZA" sz="1800" baseline="0" dirty="0" smtClean="0"/>
                        <a:t> implementation phase. </a:t>
                      </a:r>
                      <a:endParaRPr lang="en-ZA" sz="1800" dirty="0"/>
                    </a:p>
                  </a:txBody>
                  <a:tcPr marL="91451" marR="91451"/>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52824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5234" name="Rectangle 6"/>
          <p:cNvSpPr>
            <a:spLocks noChangeArrowheads="1"/>
          </p:cNvSpPr>
          <p:nvPr/>
        </p:nvSpPr>
        <p:spPr bwMode="auto">
          <a:xfrm>
            <a:off x="722313" y="5005388"/>
            <a:ext cx="858202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520700">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defTabSz="5207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defTabSz="5207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defTabSz="5207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defTabSz="5207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6000" b="1">
                <a:solidFill>
                  <a:srgbClr val="008E00"/>
                </a:solidFill>
              </a:rPr>
              <a:t>Thank You</a:t>
            </a:r>
          </a:p>
        </p:txBody>
      </p:sp>
      <p:sp>
        <p:nvSpPr>
          <p:cNvPr id="9523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FD56D5F-3A77-4719-AED8-455E5EB3F4A0}" type="slidenum">
              <a:rPr lang="en-US" altLang="en-US" sz="1400">
                <a:solidFill>
                  <a:srgbClr val="898989"/>
                </a:solidFill>
              </a:rPr>
              <a:pPr>
                <a:spcBef>
                  <a:spcPct val="0"/>
                </a:spcBef>
                <a:buFontTx/>
                <a:buNone/>
              </a:pPr>
              <a:t>26</a:t>
            </a:fld>
            <a:endParaRPr lang="en-US" altLang="en-US" sz="1400">
              <a:solidFill>
                <a:srgbClr val="898989"/>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519113" y="0"/>
            <a:ext cx="10169525" cy="973138"/>
          </a:xfrm>
        </p:spPr>
        <p:txBody>
          <a:bodyPr lIns="104254" tIns="52127" rIns="104254" bIns="52127"/>
          <a:lstStyle/>
          <a:p>
            <a:pPr algn="l" eaLnBrk="1" hangingPunct="1"/>
            <a:r>
              <a:rPr lang="en-US" altLang="en-US" sz="2800" b="1" smtClean="0">
                <a:solidFill>
                  <a:schemeClr val="bg1"/>
                </a:solidFill>
                <a:latin typeface="Arial" panose="020B0604020202020204" pitchFamily="34" charset="0"/>
                <a:cs typeface="Arial" panose="020B0604020202020204" pitchFamily="34" charset="0"/>
              </a:rPr>
              <a:t>Abbreviations and Acronyms</a:t>
            </a:r>
          </a:p>
        </p:txBody>
      </p:sp>
      <p:sp>
        <p:nvSpPr>
          <p:cNvPr id="10957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algn="r" defTabSz="519113" rtl="0" eaLnBrk="1" fontAlgn="base" latinLnBrk="0" hangingPunct="1">
              <a:lnSpc>
                <a:spcPct val="100000"/>
              </a:lnSpc>
              <a:spcBef>
                <a:spcPct val="0"/>
              </a:spcBef>
              <a:spcAft>
                <a:spcPct val="0"/>
              </a:spcAft>
              <a:buClrTx/>
              <a:buSzTx/>
              <a:buFontTx/>
              <a:buNone/>
              <a:tabLst/>
              <a:defRPr/>
            </a:pPr>
            <a:fld id="{E05B4F73-08BD-4006-A58C-9127F9AA6C93}" type="slidenum">
              <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27</a:t>
            </a:fld>
            <a:endPar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07524" name="Rectangle 3"/>
          <p:cNvSpPr txBox="1">
            <a:spLocks noChangeArrowheads="1"/>
          </p:cNvSpPr>
          <p:nvPr/>
        </p:nvSpPr>
        <p:spPr bwMode="auto">
          <a:xfrm>
            <a:off x="447675" y="1117600"/>
            <a:ext cx="9972675" cy="6863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2" tIns="45707" rIns="91412" bIns="45707">
            <a:spAutoFit/>
          </a:bodyPr>
          <a:lstStyle>
            <a:lvl1pPr marL="341313" indent="-341313">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rPr>
              <a:t>AG – Auditor General </a:t>
            </a: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rPr>
              <a:t>CMM – Chemicals, Materials and Mechanical </a:t>
            </a: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rPr>
              <a:t>DAFF – Department of Agriculture, Forestry and fisheries</a:t>
            </a: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rPr>
              <a:t>FY – Financial year</a:t>
            </a: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err="1" smtClean="0">
                <a:ln>
                  <a:noFill/>
                </a:ln>
                <a:solidFill>
                  <a:srgbClr val="000000"/>
                </a:solidFill>
                <a:effectLst/>
                <a:uLnTx/>
                <a:uFillTx/>
                <a:latin typeface="Calibri"/>
                <a:ea typeface="MS PGothic" panose="020B0600070205080204" pitchFamily="34" charset="-128"/>
                <a:cs typeface="Arial" panose="020B0604020202020204" pitchFamily="34" charset="0"/>
              </a:rPr>
              <a:t>GRAP</a:t>
            </a:r>
            <a:r>
              <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rPr>
              <a:t> – Generally </a:t>
            </a:r>
            <a:r>
              <a:rPr kumimoji="0" lang="en-US" altLang="en-US" sz="2000" b="0" i="0" u="none" strike="noStrike" kern="1200" cap="none" spc="0" normalizeH="0" baseline="0" noProof="0" dirty="0" err="1" smtClean="0">
                <a:ln>
                  <a:noFill/>
                </a:ln>
                <a:solidFill>
                  <a:srgbClr val="000000"/>
                </a:solidFill>
                <a:effectLst/>
                <a:uLnTx/>
                <a:uFillTx/>
                <a:latin typeface="Calibri"/>
                <a:ea typeface="MS PGothic" panose="020B0600070205080204" pitchFamily="34" charset="-128"/>
                <a:cs typeface="Arial" panose="020B0604020202020204" pitchFamily="34" charset="0"/>
              </a:rPr>
              <a:t>Recognised</a:t>
            </a:r>
            <a:r>
              <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rPr>
              <a:t> Accounting Practice</a:t>
            </a: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rPr>
              <a:t>LOA – Letter of Authority</a:t>
            </a: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rPr>
              <a:t>NBR – National Building Regulations</a:t>
            </a: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rPr>
              <a:t>NCC – National Consumer Commission</a:t>
            </a: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rPr>
              <a:t>SABS – South African Bureau of Standards</a:t>
            </a: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rPr>
              <a:t>SAPS – South African Police Services</a:t>
            </a: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rPr>
              <a:t>SARS – South African Revenue Services</a:t>
            </a: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rPr>
              <a:t>TR – Technical Regulation</a:t>
            </a: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rPr>
              <a:t>VC – Compulsory Specification</a:t>
            </a: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rPr>
              <a:t>YTD – Year to Date</a:t>
            </a: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endPar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endParaRP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endPar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endParaRP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endPar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endParaRP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endPar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endParaRP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endPar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endParaRP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endPar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endParaRP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endPar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endParaRP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endParaRPr kumimoji="0" lang="en-US" altLang="en-US" sz="2000" b="0" i="0" u="none" strike="noStrike" kern="1200" cap="none" spc="0" normalizeH="0" baseline="0" noProof="0" dirty="0" smtClean="0">
              <a:ln>
                <a:noFill/>
              </a:ln>
              <a:solidFill>
                <a:srgbClr val="000000"/>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107670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42950" y="228600"/>
            <a:ext cx="8420100" cy="609600"/>
          </a:xfrm>
        </p:spPr>
        <p:txBody>
          <a:bodyPr/>
          <a:lstStyle/>
          <a:p>
            <a:pPr algn="l" eaLnBrk="1" hangingPunct="1"/>
            <a:r>
              <a:rPr lang="en-US" altLang="en-US" sz="2800" b="1" smtClean="0">
                <a:solidFill>
                  <a:schemeClr val="bg1"/>
                </a:solidFill>
                <a:latin typeface="Arial" panose="020B0604020202020204" pitchFamily="34" charset="0"/>
                <a:cs typeface="Arial" panose="020B0604020202020204" pitchFamily="34" charset="0"/>
              </a:rPr>
              <a:t>Scope of Presentation</a:t>
            </a:r>
          </a:p>
        </p:txBody>
      </p:sp>
      <p:sp>
        <p:nvSpPr>
          <p:cNvPr id="80899" name="Rectangle 6"/>
          <p:cNvSpPr>
            <a:spLocks noChangeArrowheads="1"/>
          </p:cNvSpPr>
          <p:nvPr/>
        </p:nvSpPr>
        <p:spPr bwMode="auto">
          <a:xfrm>
            <a:off x="422275" y="1260475"/>
            <a:ext cx="9361488" cy="303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2" tIns="45707" rIns="91412" bIns="45707">
            <a:spAutoFit/>
          </a:bodyPr>
          <a:lstStyle>
            <a:lvl1pPr marL="341313" indent="-341313">
              <a:defRPr sz="2100">
                <a:solidFill>
                  <a:schemeClr val="tx1"/>
                </a:solidFill>
                <a:latin typeface="Arial" panose="020B0604020202020204" pitchFamily="34" charset="0"/>
                <a:ea typeface="MS PGothic" panose="020B0600070205080204" pitchFamily="34" charset="-128"/>
              </a:defRPr>
            </a:lvl1pPr>
            <a:lvl2pPr marL="976313" indent="-45720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Strategic Overview of the NRCS</a:t>
            </a:r>
          </a:p>
          <a:p>
            <a:pPr marL="976313" marR="0" lvl="1" indent="-457200"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Strategic Goals, Mission, Vision</a:t>
            </a:r>
          </a:p>
          <a:p>
            <a:pPr marL="976313" marR="0" lvl="1" indent="-457200"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Legislative mandate</a:t>
            </a:r>
          </a:p>
          <a:p>
            <a:pPr marL="976313" marR="0" lvl="1" indent="-457200"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Regulated industries</a:t>
            </a: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endParaRPr kumimoji="0" lang="en-US" alt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Performance against Targets</a:t>
            </a:r>
          </a:p>
          <a:p>
            <a:pPr marL="976313" marR="0" lvl="1" indent="-457200"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Non-Financial Performance and highlights</a:t>
            </a:r>
          </a:p>
          <a:p>
            <a:pPr marL="976313" marR="0" lvl="1" indent="-457200"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r>
              <a:rPr kumimoji="0" lang="en-US" alt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Financial Performance </a:t>
            </a: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endParaRPr kumimoji="0" lang="en-US" alt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1313" marR="0" lvl="0" indent="-341313" algn="l" defTabSz="519113" rtl="0" eaLnBrk="1" fontAlgn="base" latinLnBrk="0" hangingPunct="1">
              <a:lnSpc>
                <a:spcPct val="100000"/>
              </a:lnSpc>
              <a:spcBef>
                <a:spcPct val="0"/>
              </a:spcBef>
              <a:spcAft>
                <a:spcPct val="0"/>
              </a:spcAft>
              <a:buClr>
                <a:srgbClr val="008E00"/>
              </a:buClr>
              <a:buSzTx/>
              <a:buFont typeface="Wingdings" panose="05000000000000000000" pitchFamily="2" charset="2"/>
              <a:buChar char="q"/>
              <a:tabLst/>
              <a:defRPr/>
            </a:pP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Audit report</a:t>
            </a:r>
          </a:p>
        </p:txBody>
      </p:sp>
      <p:sp>
        <p:nvSpPr>
          <p:cNvPr id="8090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algn="r" defTabSz="519113" rtl="0" eaLnBrk="1" fontAlgn="base" latinLnBrk="0" hangingPunct="1">
              <a:lnSpc>
                <a:spcPct val="100000"/>
              </a:lnSpc>
              <a:spcBef>
                <a:spcPct val="0"/>
              </a:spcBef>
              <a:spcAft>
                <a:spcPct val="0"/>
              </a:spcAft>
              <a:buClrTx/>
              <a:buSzTx/>
              <a:buFontTx/>
              <a:buNone/>
              <a:tabLst/>
              <a:defRPr/>
            </a:pPr>
            <a:fld id="{6BDCC08F-67B4-41B2-AC80-62871DE7D95F}" type="slidenum">
              <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428629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03213" y="246063"/>
            <a:ext cx="9620250" cy="669925"/>
          </a:xfrm>
        </p:spPr>
        <p:txBody>
          <a:bodyPr/>
          <a:lstStyle/>
          <a:p>
            <a:pPr algn="l" eaLnBrk="1" hangingPunct="1"/>
            <a:r>
              <a:rPr lang="en-US" altLang="en-US" sz="2800" b="1" smtClean="0">
                <a:solidFill>
                  <a:schemeClr val="bg1"/>
                </a:solidFill>
                <a:latin typeface="Arial" panose="020B0604020202020204" pitchFamily="34" charset="0"/>
                <a:cs typeface="Arial" panose="020B0604020202020204" pitchFamily="34" charset="0"/>
              </a:rPr>
              <a:t>NRCS Strategy, Mission and Vision</a:t>
            </a:r>
          </a:p>
        </p:txBody>
      </p:sp>
      <p:sp>
        <p:nvSpPr>
          <p:cNvPr id="81923" name="Text Placeholder 2"/>
          <p:cNvSpPr>
            <a:spLocks noGrp="1"/>
          </p:cNvSpPr>
          <p:nvPr>
            <p:ph type="body" idx="1"/>
          </p:nvPr>
        </p:nvSpPr>
        <p:spPr>
          <a:xfrm>
            <a:off x="231775" y="1189038"/>
            <a:ext cx="4722813" cy="704850"/>
          </a:xfrm>
        </p:spPr>
        <p:txBody>
          <a:bodyPr/>
          <a:lstStyle/>
          <a:p>
            <a:r>
              <a:rPr lang="en-ZA" altLang="en-US" smtClean="0"/>
              <a:t>NRCS Strategic Goals </a:t>
            </a:r>
          </a:p>
        </p:txBody>
      </p:sp>
      <p:sp>
        <p:nvSpPr>
          <p:cNvPr id="81924" name="Text Placeholder 4"/>
          <p:cNvSpPr>
            <a:spLocks noGrp="1"/>
          </p:cNvSpPr>
          <p:nvPr>
            <p:ph type="body" sz="quarter" idx="3"/>
          </p:nvPr>
        </p:nvSpPr>
        <p:spPr>
          <a:xfrm>
            <a:off x="5591175" y="1189038"/>
            <a:ext cx="4724400" cy="704850"/>
          </a:xfrm>
        </p:spPr>
        <p:txBody>
          <a:bodyPr/>
          <a:lstStyle/>
          <a:p>
            <a:r>
              <a:rPr lang="en-ZA" altLang="en-US" smtClean="0"/>
              <a:t>Mission &amp; Vision</a:t>
            </a:r>
          </a:p>
        </p:txBody>
      </p:sp>
      <p:sp>
        <p:nvSpPr>
          <p:cNvPr id="8192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algn="r" defTabSz="519113" rtl="0" eaLnBrk="1" fontAlgn="base" latinLnBrk="0" hangingPunct="1">
              <a:lnSpc>
                <a:spcPct val="100000"/>
              </a:lnSpc>
              <a:spcBef>
                <a:spcPct val="0"/>
              </a:spcBef>
              <a:spcAft>
                <a:spcPct val="0"/>
              </a:spcAft>
              <a:buClrTx/>
              <a:buSzTx/>
              <a:buFontTx/>
              <a:buNone/>
              <a:tabLst/>
              <a:defRPr/>
            </a:pPr>
            <a:fld id="{C93BC2C1-A9B7-4E33-BE78-CC1E59490F1F}" type="slidenum">
              <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9" name="Content Placeholder 4"/>
          <p:cNvGraphicFramePr>
            <a:graphicFrameLocks noGrp="1"/>
          </p:cNvGraphicFramePr>
          <p:nvPr>
            <p:ph sz="half" idx="2"/>
          </p:nvPr>
        </p:nvGraphicFramePr>
        <p:xfrm>
          <a:off x="87735" y="1894652"/>
          <a:ext cx="5339262" cy="4861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16"/>
          <p:cNvGraphicFramePr>
            <a:graphicFrameLocks noGrp="1"/>
          </p:cNvGraphicFramePr>
          <p:nvPr>
            <p:ph sz="quarter" idx="4"/>
          </p:nvPr>
        </p:nvGraphicFramePr>
        <p:xfrm>
          <a:off x="5426997" y="2110675"/>
          <a:ext cx="5101898" cy="46457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1983319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294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algn="r" defTabSz="519113" rtl="0" eaLnBrk="1" fontAlgn="base" latinLnBrk="0" hangingPunct="1">
              <a:lnSpc>
                <a:spcPct val="100000"/>
              </a:lnSpc>
              <a:spcBef>
                <a:spcPct val="0"/>
              </a:spcBef>
              <a:spcAft>
                <a:spcPct val="0"/>
              </a:spcAft>
              <a:buClrTx/>
              <a:buSzTx/>
              <a:buFontTx/>
              <a:buNone/>
              <a:tabLst/>
              <a:defRPr/>
            </a:pPr>
            <a:fld id="{B09870C9-E620-4BCD-8F3A-2D41CCA8598F}" type="slidenum">
              <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5</a:t>
            </a:fld>
            <a:endPar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3" name="Diagram 2"/>
          <p:cNvGraphicFramePr/>
          <p:nvPr/>
        </p:nvGraphicFramePr>
        <p:xfrm>
          <a:off x="742971" y="1621960"/>
          <a:ext cx="9569921" cy="5039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2948" name="Rectangle 6"/>
          <p:cNvSpPr>
            <a:spLocks noChangeArrowheads="1"/>
          </p:cNvSpPr>
          <p:nvPr/>
        </p:nvSpPr>
        <p:spPr bwMode="auto">
          <a:xfrm>
            <a:off x="560388" y="1160463"/>
            <a:ext cx="9361487"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0" tIns="45697" rIns="91390" bIns="45697">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algn="l" defTabSz="5191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t>Mandate of the NRCS is derived from the following Acts.</a:t>
            </a:r>
          </a:p>
        </p:txBody>
      </p:sp>
      <p:sp>
        <p:nvSpPr>
          <p:cNvPr id="82949" name="Rectangle 2"/>
          <p:cNvSpPr txBox="1">
            <a:spLocks noChangeArrowheads="1"/>
          </p:cNvSpPr>
          <p:nvPr/>
        </p:nvSpPr>
        <p:spPr bwMode="auto">
          <a:xfrm>
            <a:off x="742950" y="228600"/>
            <a:ext cx="84201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4236" tIns="52120" rIns="104236" bIns="52120" anchor="ct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algn="l" defTabSz="519113"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smtClean="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Legislative Mandate</a:t>
            </a:r>
            <a:endParaRPr kumimoji="0" lang="en-US" altLang="en-US" sz="2800" b="0" i="0" u="none" strike="noStrike" kern="1200" cap="none" spc="0" normalizeH="0" baseline="0" noProof="0" smtClean="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4140314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42950" y="228600"/>
            <a:ext cx="8420100" cy="609600"/>
          </a:xfrm>
        </p:spPr>
        <p:txBody>
          <a:bodyPr/>
          <a:lstStyle/>
          <a:p>
            <a:pPr algn="l" eaLnBrk="1" hangingPunct="1"/>
            <a:r>
              <a:rPr lang="en-US" altLang="en-US" sz="2800" b="1" dirty="0" smtClean="0">
                <a:solidFill>
                  <a:schemeClr val="bg1"/>
                </a:solidFill>
                <a:latin typeface="Arial" panose="020B0604020202020204" pitchFamily="34" charset="0"/>
                <a:cs typeface="Arial" panose="020B0604020202020204" pitchFamily="34" charset="0"/>
              </a:rPr>
              <a:t>Industries regulated by NRCS</a:t>
            </a:r>
            <a:endParaRPr lang="en-US" altLang="en-US" sz="2800" dirty="0" smtClean="0">
              <a:solidFill>
                <a:schemeClr val="bg1"/>
              </a:solidFill>
              <a:latin typeface="Arial" panose="020B0604020202020204" pitchFamily="34" charset="0"/>
              <a:cs typeface="Arial" panose="020B0604020202020204" pitchFamily="34" charset="0"/>
            </a:endParaRPr>
          </a:p>
        </p:txBody>
      </p:sp>
      <p:sp>
        <p:nvSpPr>
          <p:cNvPr id="8397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519113"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algn="r" defTabSz="519113" rtl="0" eaLnBrk="1" fontAlgn="base" latinLnBrk="0" hangingPunct="1">
              <a:lnSpc>
                <a:spcPct val="100000"/>
              </a:lnSpc>
              <a:spcBef>
                <a:spcPct val="0"/>
              </a:spcBef>
              <a:spcAft>
                <a:spcPct val="0"/>
              </a:spcAft>
              <a:buClrTx/>
              <a:buSzTx/>
              <a:buFontTx/>
              <a:buNone/>
              <a:tabLst/>
              <a:defRPr/>
            </a:pPr>
            <a:fld id="{7140B862-4AAC-4B87-8606-EE7C17F9FF19}" type="slidenum">
              <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519113" rtl="0" eaLnBrk="1" fontAlgn="base" latinLnBrk="0" hangingPunct="1">
                <a:lnSpc>
                  <a:spcPct val="100000"/>
                </a:lnSpc>
                <a:spcBef>
                  <a:spcPct val="0"/>
                </a:spcBef>
                <a:spcAft>
                  <a:spcPct val="0"/>
                </a:spcAft>
                <a:buClrTx/>
                <a:buSzTx/>
                <a:buFontTx/>
                <a:buNone/>
                <a:tabLst/>
                <a:defRPr/>
              </a:pPr>
              <a:t>6</a:t>
            </a:fld>
            <a:endPar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5" name="Table 4"/>
          <p:cNvGraphicFramePr>
            <a:graphicFrameLocks noGrp="1"/>
          </p:cNvGraphicFramePr>
          <p:nvPr/>
        </p:nvGraphicFramePr>
        <p:xfrm>
          <a:off x="742950" y="1347788"/>
          <a:ext cx="9498013" cy="5000625"/>
        </p:xfrm>
        <a:graphic>
          <a:graphicData uri="http://schemas.openxmlformats.org/drawingml/2006/table">
            <a:tbl>
              <a:tblPr>
                <a:tableStyleId>{E8B1032C-EA38-4F05-BA0D-38AFFFC7BED3}</a:tableStyleId>
              </a:tblPr>
              <a:tblGrid>
                <a:gridCol w="2299837">
                  <a:extLst>
                    <a:ext uri="{9D8B030D-6E8A-4147-A177-3AD203B41FA5}">
                      <a16:colId xmlns:a16="http://schemas.microsoft.com/office/drawing/2014/main" xmlns="" val="20000"/>
                    </a:ext>
                  </a:extLst>
                </a:gridCol>
                <a:gridCol w="7198176">
                  <a:extLst>
                    <a:ext uri="{9D8B030D-6E8A-4147-A177-3AD203B41FA5}">
                      <a16:colId xmlns:a16="http://schemas.microsoft.com/office/drawing/2014/main" xmlns="" val="20001"/>
                    </a:ext>
                  </a:extLst>
                </a:gridCol>
              </a:tblGrid>
              <a:tr h="391303">
                <a:tc>
                  <a:txBody>
                    <a:bodyPr/>
                    <a:lstStyle/>
                    <a:p>
                      <a:pPr marL="0" marR="0" lvl="0" indent="0" algn="l" defTabSz="993775"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Industry Sector</a:t>
                      </a:r>
                      <a:endParaRPr kumimoji="0" lang="en-US" sz="1800" b="1" i="0" u="none" strike="noStrike" cap="none" normalizeH="0" baseline="0" dirty="0" smtClean="0">
                        <a:ln>
                          <a:noFill/>
                        </a:ln>
                        <a:solidFill>
                          <a:schemeClr val="bg1"/>
                        </a:solidFill>
                        <a:effectLst/>
                        <a:latin typeface="Arial" charset="0"/>
                        <a:ea typeface="MS PGothic" pitchFamily="34" charset="-128"/>
                      </a:endParaRPr>
                    </a:p>
                  </a:txBody>
                  <a:tcPr marL="98667" marR="98667" marT="50384" marB="50384" horzOverflow="overflow"/>
                </a:tc>
                <a:tc>
                  <a:txBody>
                    <a:bodyPr/>
                    <a:lstStyle/>
                    <a:p>
                      <a:pPr marL="0" marR="0" lvl="0" indent="0" algn="l" defTabSz="993775"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Product regulated  / Service rendered</a:t>
                      </a:r>
                      <a:endParaRPr kumimoji="0" lang="en-US" sz="1800" b="1" i="0" u="none" strike="noStrike" cap="none" normalizeH="0" baseline="0" dirty="0" smtClean="0">
                        <a:ln>
                          <a:noFill/>
                        </a:ln>
                        <a:solidFill>
                          <a:schemeClr val="bg1"/>
                        </a:solidFill>
                        <a:effectLst/>
                        <a:latin typeface="Arial" charset="0"/>
                        <a:ea typeface="MS PGothic" pitchFamily="34" charset="-128"/>
                      </a:endParaRPr>
                    </a:p>
                  </a:txBody>
                  <a:tcPr marL="98667" marR="98667" marT="50384" marB="50384" horzOverflow="overflow"/>
                </a:tc>
                <a:extLst>
                  <a:ext uri="{0D108BD9-81ED-4DB2-BD59-A6C34878D82A}">
                    <a16:rowId xmlns:a16="http://schemas.microsoft.com/office/drawing/2014/main" xmlns="" val="10000"/>
                  </a:ext>
                </a:extLst>
              </a:tr>
              <a:tr h="6774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Automotive</a:t>
                      </a:r>
                      <a:endParaRPr kumimoji="0" lang="en-US" sz="1800" b="1" i="0" u="none" strike="noStrike" cap="none" normalizeH="0" baseline="0" dirty="0" smtClean="0">
                        <a:ln>
                          <a:noFill/>
                        </a:ln>
                        <a:solidFill>
                          <a:srgbClr val="008E00"/>
                        </a:solidFill>
                        <a:effectLst/>
                        <a:latin typeface="Arial" charset="0"/>
                        <a:ea typeface="MS PGothic" pitchFamily="34" charset="-128"/>
                      </a:endParaRPr>
                    </a:p>
                  </a:txBody>
                  <a:tcPr marL="98667" marR="98667" marT="50384" marB="50384" horzOverflow="overflow"/>
                </a:tc>
                <a:tc>
                  <a:txBody>
                    <a:bodyPr/>
                    <a:lstStyle/>
                    <a:p>
                      <a:pPr marL="0" marR="0" lvl="0" indent="0" algn="l" defTabSz="993775"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Vehicles, Replacements components, Manufactures Importers and Builders</a:t>
                      </a:r>
                      <a:endParaRPr kumimoji="0" lang="en-US" sz="1800" b="0" i="0" u="none" strike="noStrike" cap="none" normalizeH="0" baseline="0" dirty="0" smtClean="0">
                        <a:ln>
                          <a:noFill/>
                        </a:ln>
                        <a:solidFill>
                          <a:schemeClr val="tx1"/>
                        </a:solidFill>
                        <a:effectLst/>
                        <a:latin typeface="Arial" charset="0"/>
                        <a:ea typeface="MS PGothic" pitchFamily="34" charset="-128"/>
                      </a:endParaRPr>
                    </a:p>
                  </a:txBody>
                  <a:tcPr marL="98667" marR="98667" marT="50384" marB="50384" horzOverflow="overflow"/>
                </a:tc>
                <a:extLst>
                  <a:ext uri="{0D108BD9-81ED-4DB2-BD59-A6C34878D82A}">
                    <a16:rowId xmlns:a16="http://schemas.microsoft.com/office/drawing/2014/main" xmlns="" val="10001"/>
                  </a:ext>
                </a:extLst>
              </a:tr>
              <a:tr h="96368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smtClean="0">
                          <a:ln>
                            <a:noFill/>
                          </a:ln>
                          <a:effectLst/>
                        </a:rPr>
                        <a:t>Chemicals, Materials and Mechanicals</a:t>
                      </a:r>
                      <a:endParaRPr kumimoji="0" lang="en-US" sz="1800" b="1" i="0" u="none" strike="noStrike" cap="none" normalizeH="0" baseline="0" dirty="0" smtClean="0">
                        <a:ln>
                          <a:noFill/>
                        </a:ln>
                        <a:solidFill>
                          <a:srgbClr val="008E00"/>
                        </a:solidFill>
                        <a:effectLst/>
                        <a:latin typeface="Arial" charset="0"/>
                        <a:ea typeface="MS PGothic" pitchFamily="34" charset="-128"/>
                      </a:endParaRPr>
                    </a:p>
                  </a:txBody>
                  <a:tcPr marL="98667" marR="98667" marT="50384" marB="50384" horzOverflow="overflow"/>
                </a:tc>
                <a:tc>
                  <a:txBody>
                    <a:bodyPr/>
                    <a:lstStyle/>
                    <a:p>
                      <a:pPr marL="0" marR="0" lvl="0" indent="0" algn="l" defTabSz="993775"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smtClean="0">
                          <a:ln>
                            <a:noFill/>
                          </a:ln>
                          <a:effectLst/>
                        </a:rPr>
                        <a:t>Cement, chemicals, detergents, Personal protective equipment, safety shoes, building materials, treated timber, plastic bags, solar water heaters, plumbing equipment</a:t>
                      </a:r>
                      <a:endParaRPr kumimoji="0" lang="en-US" sz="1800" b="0" i="0" u="none" strike="noStrike" cap="none" normalizeH="0" baseline="0" dirty="0" smtClean="0">
                        <a:ln>
                          <a:noFill/>
                        </a:ln>
                        <a:solidFill>
                          <a:schemeClr val="tx1"/>
                        </a:solidFill>
                        <a:effectLst/>
                        <a:latin typeface="Arial" charset="0"/>
                        <a:ea typeface="MS PGothic" pitchFamily="34" charset="-128"/>
                      </a:endParaRPr>
                    </a:p>
                  </a:txBody>
                  <a:tcPr marL="98667" marR="98667" marT="50384" marB="50384" horzOverflow="overflow"/>
                </a:tc>
                <a:extLst>
                  <a:ext uri="{0D108BD9-81ED-4DB2-BD59-A6C34878D82A}">
                    <a16:rowId xmlns:a16="http://schemas.microsoft.com/office/drawing/2014/main" xmlns="" val="10002"/>
                  </a:ext>
                </a:extLst>
              </a:tr>
              <a:tr h="64949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smtClean="0">
                          <a:ln>
                            <a:noFill/>
                          </a:ln>
                          <a:effectLst/>
                        </a:rPr>
                        <a:t>Electro-technical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8E00"/>
                        </a:solidFill>
                        <a:effectLst/>
                        <a:latin typeface="Arial" charset="0"/>
                        <a:ea typeface="MS PGothic" pitchFamily="34" charset="-128"/>
                      </a:endParaRPr>
                    </a:p>
                  </a:txBody>
                  <a:tcPr marL="98667" marR="98667" marT="50384" marB="50384" horzOverflow="overflow"/>
                </a:tc>
                <a:tc>
                  <a:txBody>
                    <a:bodyPr/>
                    <a:lstStyle/>
                    <a:p>
                      <a:pPr marL="0" marR="0" lvl="0" indent="0" algn="l" defTabSz="993775"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smtClean="0">
                          <a:ln>
                            <a:noFill/>
                          </a:ln>
                          <a:effectLst/>
                        </a:rPr>
                        <a:t>Electrical appliances and products, Electronic appliances and products</a:t>
                      </a:r>
                    </a:p>
                  </a:txBody>
                  <a:tcPr marL="98667" marR="98667" marT="50384" marB="50384" horzOverflow="overflow"/>
                </a:tc>
                <a:extLst>
                  <a:ext uri="{0D108BD9-81ED-4DB2-BD59-A6C34878D82A}">
                    <a16:rowId xmlns:a16="http://schemas.microsoft.com/office/drawing/2014/main" xmlns="" val="10003"/>
                  </a:ext>
                </a:extLst>
              </a:tr>
              <a:tr h="677493">
                <a:tc>
                  <a:txBody>
                    <a:bodyPr/>
                    <a:lstStyle/>
                    <a:p>
                      <a:pPr marL="0" marR="0" lvl="0" indent="0" algn="l" defTabSz="993775"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smtClean="0">
                          <a:ln>
                            <a:noFill/>
                          </a:ln>
                          <a:effectLst/>
                        </a:rPr>
                        <a:t>Food and Associated </a:t>
                      </a:r>
                      <a:endParaRPr kumimoji="0" lang="en-US" sz="1800" b="1" i="0" u="none" strike="noStrike" cap="none" normalizeH="0" baseline="0" dirty="0" smtClean="0">
                        <a:ln>
                          <a:noFill/>
                        </a:ln>
                        <a:solidFill>
                          <a:srgbClr val="008E00"/>
                        </a:solidFill>
                        <a:effectLst/>
                        <a:latin typeface="Arial" charset="0"/>
                        <a:ea typeface="MS PGothic" pitchFamily="34" charset="-128"/>
                      </a:endParaRPr>
                    </a:p>
                  </a:txBody>
                  <a:tcPr marL="98667" marR="98667" marT="50384" marB="50384"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smtClean="0">
                          <a:ln>
                            <a:noFill/>
                          </a:ln>
                          <a:effectLst/>
                        </a:rPr>
                        <a:t>Fishery products, canned meat and processed meat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MS PGothic" pitchFamily="34" charset="-128"/>
                      </a:endParaRPr>
                    </a:p>
                  </a:txBody>
                  <a:tcPr marL="98667" marR="98667" marT="50384" marB="50384" horzOverflow="overflow"/>
                </a:tc>
                <a:extLst>
                  <a:ext uri="{0D108BD9-81ED-4DB2-BD59-A6C34878D82A}">
                    <a16:rowId xmlns:a16="http://schemas.microsoft.com/office/drawing/2014/main" xmlns="" val="10004"/>
                  </a:ext>
                </a:extLst>
              </a:tr>
              <a:tr h="6774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Legal Metrology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8E00"/>
                        </a:solidFill>
                        <a:effectLst/>
                        <a:latin typeface="Arial" charset="0"/>
                        <a:ea typeface="MS PGothic" pitchFamily="34" charset="-128"/>
                      </a:endParaRPr>
                    </a:p>
                  </a:txBody>
                  <a:tcPr marL="98667" marR="98667" marT="50384" marB="50384" horzOverflow="overflow"/>
                </a:tc>
                <a:tc>
                  <a:txBody>
                    <a:bodyPr/>
                    <a:lstStyle/>
                    <a:p>
                      <a:pPr marL="0" marR="0" lvl="0" indent="0" algn="l" defTabSz="993775"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Calibration of measuring instruments, weights, measures and gaming equipment</a:t>
                      </a:r>
                      <a:endParaRPr kumimoji="0" lang="en-US" sz="1800" b="0" i="0" u="none" strike="noStrike" cap="none" normalizeH="0" baseline="0" dirty="0" smtClean="0">
                        <a:ln>
                          <a:noFill/>
                        </a:ln>
                        <a:solidFill>
                          <a:schemeClr val="tx1"/>
                        </a:solidFill>
                        <a:effectLst/>
                        <a:latin typeface="Arial" charset="0"/>
                        <a:ea typeface="MS PGothic" pitchFamily="34" charset="-128"/>
                      </a:endParaRPr>
                    </a:p>
                  </a:txBody>
                  <a:tcPr marL="98667" marR="98667" marT="50384" marB="50384" horzOverflow="overflow"/>
                </a:tc>
                <a:extLst>
                  <a:ext uri="{0D108BD9-81ED-4DB2-BD59-A6C34878D82A}">
                    <a16:rowId xmlns:a16="http://schemas.microsoft.com/office/drawing/2014/main" xmlns="" val="10005"/>
                  </a:ext>
                </a:extLst>
              </a:tr>
              <a:tr h="963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Building Regulations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8E00"/>
                        </a:solidFill>
                        <a:effectLst/>
                        <a:latin typeface="Arial" charset="0"/>
                        <a:ea typeface="MS PGothic" pitchFamily="34" charset="-128"/>
                      </a:endParaRPr>
                    </a:p>
                  </a:txBody>
                  <a:tcPr marL="98667" marR="98667" marT="50384" marB="50384" horzOverflow="overflow"/>
                </a:tc>
                <a:tc>
                  <a:txBody>
                    <a:bodyPr/>
                    <a:lstStyle/>
                    <a:p>
                      <a:pPr marL="0" marR="0" lvl="0" indent="0" algn="l" defTabSz="993775"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Ensure uniform interpretation of National Building Regulations and Standards Act, administer review Board</a:t>
                      </a:r>
                      <a:endParaRPr kumimoji="0" lang="en-US" sz="1800" b="0" i="0" u="none" strike="noStrike" cap="none" normalizeH="0" baseline="0" dirty="0" smtClean="0">
                        <a:ln>
                          <a:noFill/>
                        </a:ln>
                        <a:solidFill>
                          <a:schemeClr val="tx1"/>
                        </a:solidFill>
                        <a:effectLst/>
                        <a:latin typeface="Arial" charset="0"/>
                        <a:ea typeface="MS PGothic" pitchFamily="34" charset="-128"/>
                      </a:endParaRPr>
                    </a:p>
                  </a:txBody>
                  <a:tcPr marL="98667" marR="98667" marT="50384" marB="50384" horzOverflow="overflow"/>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252584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3970" name="Rectangle 6"/>
          <p:cNvSpPr>
            <a:spLocks noChangeArrowheads="1"/>
          </p:cNvSpPr>
          <p:nvPr/>
        </p:nvSpPr>
        <p:spPr bwMode="auto">
          <a:xfrm>
            <a:off x="722313" y="5005388"/>
            <a:ext cx="8582025" cy="1040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2" tIns="45707" rIns="91412" bIns="45707">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algn="r" eaLnBrk="1" hangingPunct="1">
              <a:buNone/>
            </a:pPr>
            <a:r>
              <a:rPr lang="en-US" altLang="en-US" sz="2800" b="1" dirty="0" smtClean="0">
                <a:solidFill>
                  <a:srgbClr val="008E00"/>
                </a:solidFill>
                <a:cs typeface="Arial" panose="020B0604020202020204" pitchFamily="34" charset="0"/>
              </a:rPr>
              <a:t>Actual Performance Against set targets</a:t>
            </a:r>
          </a:p>
          <a:p>
            <a:pPr algn="r" eaLnBrk="1" hangingPunct="1">
              <a:buNone/>
            </a:pPr>
            <a:r>
              <a:rPr lang="en-US" altLang="en-US" sz="2800" b="1" dirty="0" smtClean="0">
                <a:solidFill>
                  <a:srgbClr val="008E00"/>
                </a:solidFill>
                <a:cs typeface="Arial" panose="020B0604020202020204" pitchFamily="34" charset="0"/>
              </a:rPr>
              <a:t>(Non-Financial performance</a:t>
            </a:r>
            <a:r>
              <a:rPr lang="en-US" altLang="en-US" sz="2800" b="1" dirty="0">
                <a:solidFill>
                  <a:srgbClr val="008E00"/>
                </a:solidFill>
              </a:rPr>
              <a:t>)</a:t>
            </a:r>
          </a:p>
        </p:txBody>
      </p:sp>
      <p:sp>
        <p:nvSpPr>
          <p:cNvPr id="8397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3A37FC4-A4D6-40AF-8E27-E29CE039B637}" type="slidenum">
              <a:rPr lang="en-US" altLang="en-US" sz="1400">
                <a:solidFill>
                  <a:srgbClr val="898989"/>
                </a:solidFill>
              </a:rPr>
              <a:pPr>
                <a:spcBef>
                  <a:spcPct val="0"/>
                </a:spcBef>
                <a:buFontTx/>
                <a:buNone/>
              </a:pPr>
              <a:t>7</a:t>
            </a:fld>
            <a:endParaRPr lang="en-US" altLang="en-US" sz="1400">
              <a:solidFill>
                <a:srgbClr val="89898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03758" y="0"/>
            <a:ext cx="10384879" cy="973138"/>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4260" tIns="52131" rIns="104260" bIns="52131" numCol="1" anchor="ctr" anchorCtr="0" compatLnSpc="1">
            <a:prstTxWarp prst="textNoShape">
              <a:avLst/>
            </a:prstTxWarp>
          </a:bodyPr>
          <a:lstStyle/>
          <a:p>
            <a:pPr algn="l" eaLnBrk="1" hangingPunct="1"/>
            <a:r>
              <a:rPr lang="en-US" altLang="en-US" sz="2800" b="1" dirty="0">
                <a:solidFill>
                  <a:schemeClr val="bg1"/>
                </a:solidFill>
                <a:latin typeface="Arial" panose="020B0604020202020204" pitchFamily="34" charset="0"/>
                <a:cs typeface="Arial" panose="020B0604020202020204" pitchFamily="34" charset="0"/>
              </a:rPr>
              <a:t>Highlights</a:t>
            </a:r>
          </a:p>
        </p:txBody>
      </p:sp>
      <p:sp>
        <p:nvSpPr>
          <p:cNvPr id="8499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C67D7B7-96A5-4486-8E24-FAE15C692936}" type="slidenum">
              <a:rPr lang="en-US" altLang="en-US" sz="1400">
                <a:solidFill>
                  <a:srgbClr val="898989"/>
                </a:solidFill>
              </a:rPr>
              <a:pPr>
                <a:spcBef>
                  <a:spcPct val="0"/>
                </a:spcBef>
                <a:buFontTx/>
                <a:buNone/>
              </a:pPr>
              <a:t>8</a:t>
            </a:fld>
            <a:endParaRPr lang="en-US" altLang="en-US" sz="1400">
              <a:solidFill>
                <a:srgbClr val="898989"/>
              </a:solidFill>
            </a:endParaRPr>
          </a:p>
        </p:txBody>
      </p:sp>
      <p:sp>
        <p:nvSpPr>
          <p:cNvPr id="5" name="Rectangle 6"/>
          <p:cNvSpPr>
            <a:spLocks noChangeArrowheads="1"/>
          </p:cNvSpPr>
          <p:nvPr/>
        </p:nvSpPr>
        <p:spPr bwMode="auto">
          <a:xfrm>
            <a:off x="160338" y="973138"/>
            <a:ext cx="10296525" cy="5807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2" tIns="45707" rIns="91412" bIns="45707">
            <a:spAutoFit/>
          </a:bodyPr>
          <a:lstStyle/>
          <a:p>
            <a:pPr marL="341313" indent="-341313">
              <a:spcBef>
                <a:spcPct val="20000"/>
              </a:spcBef>
              <a:buClr>
                <a:srgbClr val="008E00"/>
              </a:buClr>
              <a:buFont typeface="Wingdings" panose="05000000000000000000" pitchFamily="2" charset="2"/>
              <a:buChar char="q"/>
            </a:pPr>
            <a:r>
              <a:rPr lang="en-ZA" sz="2400" dirty="0">
                <a:solidFill>
                  <a:srgbClr val="000000"/>
                </a:solidFill>
                <a:latin typeface="Calibri" panose="020F0502020204030204" pitchFamily="34" charset="0"/>
                <a:cs typeface="Arial" panose="020B0604020202020204" pitchFamily="34" charset="0"/>
              </a:rPr>
              <a:t> Non-compliant products to the value of </a:t>
            </a:r>
            <a:r>
              <a:rPr lang="en-ZA" sz="2400" dirty="0" smtClean="0">
                <a:solidFill>
                  <a:srgbClr val="000000"/>
                </a:solidFill>
                <a:latin typeface="Calibri" panose="020F0502020204030204" pitchFamily="34" charset="0"/>
                <a:cs typeface="Arial" panose="020B0604020202020204" pitchFamily="34" charset="0"/>
              </a:rPr>
              <a:t>R204,85 million </a:t>
            </a:r>
            <a:r>
              <a:rPr lang="en-ZA" sz="2400" dirty="0">
                <a:solidFill>
                  <a:srgbClr val="000000"/>
                </a:solidFill>
                <a:latin typeface="Calibri" panose="020F0502020204030204" pitchFamily="34" charset="0"/>
                <a:cs typeface="Arial" panose="020B0604020202020204" pitchFamily="34" charset="0"/>
              </a:rPr>
              <a:t>were removed from the market. </a:t>
            </a:r>
            <a:endParaRPr lang="en-ZA" sz="2400" dirty="0" smtClean="0">
              <a:solidFill>
                <a:srgbClr val="000000"/>
              </a:solidFill>
              <a:latin typeface="Calibri" panose="020F0502020204030204" pitchFamily="34" charset="0"/>
              <a:cs typeface="Arial" panose="020B0604020202020204" pitchFamily="34" charset="0"/>
            </a:endParaRPr>
          </a:p>
          <a:p>
            <a:pPr marL="860426" lvl="1" indent="-341313">
              <a:spcBef>
                <a:spcPct val="20000"/>
              </a:spcBef>
              <a:buClr>
                <a:srgbClr val="008E00"/>
              </a:buClr>
              <a:buFont typeface="Wingdings" panose="05000000000000000000" pitchFamily="2" charset="2"/>
              <a:buChar char="q"/>
            </a:pPr>
            <a:r>
              <a:rPr lang="en-ZA" dirty="0"/>
              <a:t>R106 million of the amount was due to non-compliance to the LMA Act </a:t>
            </a:r>
            <a:endParaRPr lang="en-US" dirty="0"/>
          </a:p>
          <a:p>
            <a:pPr marL="341313" indent="-341313">
              <a:spcBef>
                <a:spcPct val="20000"/>
              </a:spcBef>
              <a:buClr>
                <a:srgbClr val="008E00"/>
              </a:buClr>
              <a:buFont typeface="Wingdings" panose="05000000000000000000" pitchFamily="2" charset="2"/>
              <a:buChar char="q"/>
            </a:pPr>
            <a:endParaRPr lang="en-ZA" sz="2400" dirty="0">
              <a:solidFill>
                <a:srgbClr val="000000"/>
              </a:solidFill>
              <a:latin typeface="Calibri" panose="020F0502020204030204" pitchFamily="34" charset="0"/>
              <a:cs typeface="Arial" panose="020B0604020202020204" pitchFamily="34" charset="0"/>
            </a:endParaRPr>
          </a:p>
          <a:p>
            <a:pPr marL="341313" indent="-341313">
              <a:spcBef>
                <a:spcPct val="20000"/>
              </a:spcBef>
              <a:buClr>
                <a:srgbClr val="008E00"/>
              </a:buClr>
              <a:buFont typeface="Wingdings" panose="05000000000000000000" pitchFamily="2" charset="2"/>
              <a:buChar char="q"/>
            </a:pPr>
            <a:r>
              <a:rPr lang="en-US" sz="2400" dirty="0">
                <a:solidFill>
                  <a:srgbClr val="000000"/>
                </a:solidFill>
                <a:latin typeface="Calibri" panose="020F0502020204030204" pitchFamily="34" charset="0"/>
                <a:cs typeface="Arial" panose="020B0604020202020204" pitchFamily="34" charset="0"/>
              </a:rPr>
              <a:t> The NRCS conducted 50 509 </a:t>
            </a:r>
            <a:r>
              <a:rPr lang="en-US" sz="2400" dirty="0" smtClean="0">
                <a:solidFill>
                  <a:srgbClr val="000000"/>
                </a:solidFill>
                <a:latin typeface="Calibri" panose="020F0502020204030204" pitchFamily="34" charset="0"/>
                <a:cs typeface="Arial" panose="020B0604020202020204" pitchFamily="34" charset="0"/>
              </a:rPr>
              <a:t>inspections</a:t>
            </a:r>
          </a:p>
          <a:p>
            <a:pPr marL="341313" indent="-341313">
              <a:spcBef>
                <a:spcPct val="20000"/>
              </a:spcBef>
              <a:buClr>
                <a:srgbClr val="008E00"/>
              </a:buClr>
              <a:buFont typeface="Wingdings" panose="05000000000000000000" pitchFamily="2" charset="2"/>
              <a:buChar char="q"/>
            </a:pPr>
            <a:endParaRPr lang="en-US" sz="2400" dirty="0">
              <a:solidFill>
                <a:srgbClr val="000000"/>
              </a:solidFill>
              <a:latin typeface="Calibri" panose="020F0502020204030204" pitchFamily="34" charset="0"/>
              <a:cs typeface="Arial" panose="020B0604020202020204" pitchFamily="34" charset="0"/>
            </a:endParaRPr>
          </a:p>
          <a:p>
            <a:pPr marL="341313" indent="-341313">
              <a:spcBef>
                <a:spcPct val="20000"/>
              </a:spcBef>
              <a:buClr>
                <a:srgbClr val="008E00"/>
              </a:buClr>
              <a:buFont typeface="Wingdings" panose="05000000000000000000" pitchFamily="2" charset="2"/>
              <a:buChar char="q"/>
            </a:pPr>
            <a:r>
              <a:rPr lang="en-US" sz="2400" dirty="0" smtClean="0">
                <a:solidFill>
                  <a:srgbClr val="000000"/>
                </a:solidFill>
                <a:latin typeface="Calibri" panose="020F0502020204030204" pitchFamily="34" charset="0"/>
                <a:cs typeface="Arial" panose="020B0604020202020204" pitchFamily="34" charset="0"/>
              </a:rPr>
              <a:t> </a:t>
            </a:r>
            <a:r>
              <a:rPr lang="en-US" sz="2400" dirty="0">
                <a:solidFill>
                  <a:srgbClr val="000000"/>
                </a:solidFill>
                <a:latin typeface="Calibri" panose="020F0502020204030204" pitchFamily="34" charset="0"/>
                <a:cs typeface="Arial" panose="020B0604020202020204" pitchFamily="34" charset="0"/>
              </a:rPr>
              <a:t>The NRCS issued </a:t>
            </a:r>
            <a:r>
              <a:rPr lang="en-US" sz="2400" dirty="0" smtClean="0">
                <a:solidFill>
                  <a:srgbClr val="000000"/>
                </a:solidFill>
                <a:latin typeface="Calibri" panose="020F0502020204030204" pitchFamily="34" charset="0"/>
                <a:cs typeface="Arial" panose="020B0604020202020204" pitchFamily="34" charset="0"/>
              </a:rPr>
              <a:t>20825 approval certificates </a:t>
            </a:r>
            <a:r>
              <a:rPr lang="en-US" sz="2400" dirty="0">
                <a:solidFill>
                  <a:srgbClr val="000000"/>
                </a:solidFill>
                <a:latin typeface="Calibri" panose="020F0502020204030204" pitchFamily="34" charset="0"/>
                <a:cs typeface="Arial" panose="020B0604020202020204" pitchFamily="34" charset="0"/>
              </a:rPr>
              <a:t>for </a:t>
            </a:r>
            <a:endParaRPr lang="en-US" sz="2400" dirty="0" smtClean="0">
              <a:solidFill>
                <a:srgbClr val="000000"/>
              </a:solidFill>
              <a:latin typeface="Calibri" panose="020F0502020204030204" pitchFamily="34" charset="0"/>
              <a:cs typeface="Arial" panose="020B0604020202020204" pitchFamily="34" charset="0"/>
            </a:endParaRPr>
          </a:p>
          <a:p>
            <a:pPr marL="860426" lvl="1" indent="-341313">
              <a:spcBef>
                <a:spcPct val="20000"/>
              </a:spcBef>
              <a:buClr>
                <a:srgbClr val="008E00"/>
              </a:buClr>
              <a:buFont typeface="Wingdings" panose="05000000000000000000" pitchFamily="2" charset="2"/>
              <a:buChar char="q"/>
            </a:pPr>
            <a:r>
              <a:rPr lang="en-US" dirty="0"/>
              <a:t>Electro-technical, Automotive and Chemicals, Materials and Mechanicals products </a:t>
            </a:r>
          </a:p>
          <a:p>
            <a:pPr marL="860426" lvl="1" indent="-341313">
              <a:spcBef>
                <a:spcPct val="20000"/>
              </a:spcBef>
              <a:buClr>
                <a:srgbClr val="008E00"/>
              </a:buClr>
              <a:buFont typeface="Wingdings" panose="05000000000000000000" pitchFamily="2" charset="2"/>
              <a:buChar char="q"/>
            </a:pPr>
            <a:r>
              <a:rPr lang="en-US" dirty="0"/>
              <a:t>health guarantees </a:t>
            </a:r>
          </a:p>
          <a:p>
            <a:pPr marL="860426" lvl="1" indent="-341313">
              <a:spcBef>
                <a:spcPct val="20000"/>
              </a:spcBef>
              <a:buClr>
                <a:srgbClr val="008E00"/>
              </a:buClr>
              <a:buFont typeface="Wingdings" panose="05000000000000000000" pitchFamily="2" charset="2"/>
              <a:buChar char="q"/>
            </a:pPr>
            <a:r>
              <a:rPr lang="en-US" dirty="0"/>
              <a:t>Gaming Equipment LOA applications </a:t>
            </a:r>
          </a:p>
          <a:p>
            <a:pPr marL="341313" indent="-341313">
              <a:spcBef>
                <a:spcPct val="20000"/>
              </a:spcBef>
              <a:buClr>
                <a:srgbClr val="008E00"/>
              </a:buClr>
              <a:buFont typeface="Wingdings" panose="05000000000000000000" pitchFamily="2" charset="2"/>
              <a:buChar char="q"/>
            </a:pPr>
            <a:endParaRPr lang="en-US" sz="2400" dirty="0">
              <a:solidFill>
                <a:srgbClr val="000000"/>
              </a:solidFill>
              <a:latin typeface="Calibri" panose="020F0502020204030204" pitchFamily="34" charset="0"/>
              <a:cs typeface="Arial" panose="020B0604020202020204" pitchFamily="34" charset="0"/>
            </a:endParaRPr>
          </a:p>
          <a:p>
            <a:pPr marL="341313" indent="-341313">
              <a:spcBef>
                <a:spcPct val="20000"/>
              </a:spcBef>
              <a:buClr>
                <a:srgbClr val="008E00"/>
              </a:buClr>
              <a:buFont typeface="Wingdings" panose="05000000000000000000" pitchFamily="2" charset="2"/>
              <a:buChar char="q"/>
            </a:pPr>
            <a:r>
              <a:rPr lang="en-US" sz="2400" dirty="0">
                <a:solidFill>
                  <a:srgbClr val="000000"/>
                </a:solidFill>
                <a:latin typeface="Calibri" panose="020F0502020204030204" pitchFamily="34" charset="0"/>
                <a:cs typeface="Arial" panose="020B0604020202020204" pitchFamily="34" charset="0"/>
              </a:rPr>
              <a:t> Vision 2020</a:t>
            </a:r>
          </a:p>
          <a:p>
            <a:pPr>
              <a:spcBef>
                <a:spcPct val="20000"/>
              </a:spcBef>
              <a:buClr>
                <a:srgbClr val="008E00"/>
              </a:buClr>
            </a:pPr>
            <a:endParaRPr lang="en-US" sz="2400" dirty="0">
              <a:solidFill>
                <a:srgbClr val="000000"/>
              </a:solidFill>
              <a:latin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31752" y="0"/>
            <a:ext cx="10456886" cy="973138"/>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4260" tIns="52131" rIns="104260" bIns="52131" numCol="1" anchor="ctr" anchorCtr="0" compatLnSpc="1">
            <a:prstTxWarp prst="textNoShape">
              <a:avLst/>
            </a:prstTxWarp>
          </a:bodyPr>
          <a:lstStyle/>
          <a:p>
            <a:pPr algn="l" eaLnBrk="1" hangingPunct="1"/>
            <a:r>
              <a:rPr lang="en-US" altLang="en-US" sz="2800" b="1" dirty="0">
                <a:solidFill>
                  <a:schemeClr val="bg1"/>
                </a:solidFill>
                <a:latin typeface="Arial" panose="020B0604020202020204" pitchFamily="34" charset="0"/>
                <a:cs typeface="Arial" panose="020B0604020202020204" pitchFamily="34" charset="0"/>
              </a:rPr>
              <a:t>SG1: Develop, maintain and administer compulsory specifications </a:t>
            </a:r>
          </a:p>
        </p:txBody>
      </p:sp>
      <p:sp>
        <p:nvSpPr>
          <p:cNvPr id="8601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5pPr>
            <a:lvl6pPr marL="25146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6pPr>
            <a:lvl7pPr marL="29718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7pPr>
            <a:lvl8pPr marL="34290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8pPr>
            <a:lvl9pPr marL="3886200" indent="-228600" defTabSz="519113"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0A77EAA-AA18-4D99-A070-57E991055F40}" type="slidenum">
              <a:rPr lang="en-US" altLang="en-US" sz="1400">
                <a:solidFill>
                  <a:srgbClr val="898989"/>
                </a:solidFill>
              </a:rPr>
              <a:pPr>
                <a:spcBef>
                  <a:spcPct val="0"/>
                </a:spcBef>
                <a:buFontTx/>
                <a:buNone/>
              </a:pPr>
              <a:t>9</a:t>
            </a:fld>
            <a:endParaRPr lang="en-US" altLang="en-US" sz="1400">
              <a:solidFill>
                <a:srgbClr val="898989"/>
              </a:solidFill>
            </a:endParaRPr>
          </a:p>
        </p:txBody>
      </p:sp>
      <p:sp>
        <p:nvSpPr>
          <p:cNvPr id="5" name="Rectangle 6"/>
          <p:cNvSpPr>
            <a:spLocks noChangeArrowheads="1"/>
          </p:cNvSpPr>
          <p:nvPr/>
        </p:nvSpPr>
        <p:spPr bwMode="auto">
          <a:xfrm>
            <a:off x="80963" y="1189137"/>
            <a:ext cx="10528300" cy="52629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2" tIns="45707" rIns="91412" bIns="45707">
            <a:spAutoFit/>
          </a:bodyPr>
          <a:lstStyle/>
          <a:p>
            <a:pPr marL="341313" indent="-341313">
              <a:spcBef>
                <a:spcPct val="20000"/>
              </a:spcBef>
              <a:buClr>
                <a:srgbClr val="008E00"/>
              </a:buClr>
              <a:buFont typeface="Wingdings" panose="05000000000000000000" pitchFamily="2" charset="2"/>
              <a:buChar char="q"/>
            </a:pPr>
            <a:endParaRPr lang="en-ZA" sz="2400" dirty="0" smtClean="0">
              <a:solidFill>
                <a:srgbClr val="000000"/>
              </a:solidFill>
              <a:latin typeface="Calibri" panose="020F0502020204030204" pitchFamily="34" charset="0"/>
              <a:cs typeface="Arial" panose="020B0604020202020204" pitchFamily="34" charset="0"/>
            </a:endParaRPr>
          </a:p>
          <a:p>
            <a:pPr marL="341313" indent="-341313">
              <a:spcBef>
                <a:spcPct val="20000"/>
              </a:spcBef>
              <a:buClr>
                <a:srgbClr val="008E00"/>
              </a:buClr>
              <a:buFont typeface="Wingdings" panose="05000000000000000000" pitchFamily="2" charset="2"/>
              <a:buChar char="q"/>
            </a:pPr>
            <a:r>
              <a:rPr lang="en-ZA" sz="2400" dirty="0" smtClean="0">
                <a:solidFill>
                  <a:srgbClr val="000000"/>
                </a:solidFill>
                <a:latin typeface="Calibri" panose="020F0502020204030204" pitchFamily="34" charset="0"/>
                <a:cs typeface="Arial" panose="020B0604020202020204" pitchFamily="34" charset="0"/>
              </a:rPr>
              <a:t>Developed</a:t>
            </a:r>
            <a:r>
              <a:rPr lang="en-ZA" sz="2400" dirty="0">
                <a:solidFill>
                  <a:srgbClr val="000000"/>
                </a:solidFill>
                <a:latin typeface="Calibri" panose="020F0502020204030204" pitchFamily="34" charset="0"/>
                <a:cs typeface="Arial" panose="020B0604020202020204" pitchFamily="34" charset="0"/>
              </a:rPr>
              <a:t>, withdrew and/or amended eight (8) out of 10 compulsory specifications (VCs) and submitted for approval to the Minister. These VCs were for Live Lobsters, Lamp Holders, Flexible Cords, Medium Voltage Electric Cables, Electric Cables with Extruded solid dielectric (300/500V to </a:t>
            </a:r>
            <a:r>
              <a:rPr lang="en-ZA" sz="2400" dirty="0" smtClean="0">
                <a:solidFill>
                  <a:srgbClr val="000000"/>
                </a:solidFill>
                <a:latin typeface="Calibri" panose="020F0502020204030204" pitchFamily="34" charset="0"/>
                <a:cs typeface="Arial" panose="020B0604020202020204" pitchFamily="34" charset="0"/>
              </a:rPr>
              <a:t>1900/3300)</a:t>
            </a:r>
          </a:p>
          <a:p>
            <a:pPr marL="860426" lvl="1" indent="-341313">
              <a:spcBef>
                <a:spcPct val="20000"/>
              </a:spcBef>
              <a:buClr>
                <a:srgbClr val="008E00"/>
              </a:buClr>
              <a:buFont typeface="Wingdings" panose="05000000000000000000" pitchFamily="2" charset="2"/>
              <a:buChar char="q"/>
            </a:pPr>
            <a:r>
              <a:rPr lang="en-ZA" dirty="0" smtClean="0"/>
              <a:t>Variance </a:t>
            </a:r>
            <a:r>
              <a:rPr lang="en-ZA" dirty="0"/>
              <a:t>was due to failure to agree with stakeholders on VCs and poor participation in the VC development process</a:t>
            </a:r>
          </a:p>
          <a:p>
            <a:pPr lvl="1"/>
            <a:endParaRPr lang="en-ZA" dirty="0"/>
          </a:p>
          <a:p>
            <a:pPr marL="341313" indent="-341313">
              <a:spcBef>
                <a:spcPct val="20000"/>
              </a:spcBef>
              <a:buClr>
                <a:srgbClr val="008E00"/>
              </a:buClr>
              <a:buFont typeface="Wingdings" panose="05000000000000000000" pitchFamily="2" charset="2"/>
              <a:buChar char="q"/>
            </a:pPr>
            <a:r>
              <a:rPr lang="en-ZA" sz="2400" dirty="0">
                <a:solidFill>
                  <a:srgbClr val="000000"/>
                </a:solidFill>
                <a:latin typeface="Calibri" panose="020F0502020204030204" pitchFamily="34" charset="0"/>
                <a:cs typeface="Arial" panose="020B0604020202020204" pitchFamily="34" charset="0"/>
              </a:rPr>
              <a:t> 2 Technical Papers developed and approved by the CEO for publication</a:t>
            </a:r>
          </a:p>
          <a:p>
            <a:pPr marL="341313" indent="-341313">
              <a:spcBef>
                <a:spcPct val="20000"/>
              </a:spcBef>
              <a:buClr>
                <a:srgbClr val="008E00"/>
              </a:buClr>
              <a:buFont typeface="Wingdings" panose="05000000000000000000" pitchFamily="2" charset="2"/>
              <a:buChar char="q"/>
            </a:pPr>
            <a:endParaRPr lang="en-ZA" sz="2400" dirty="0">
              <a:solidFill>
                <a:srgbClr val="000000"/>
              </a:solidFill>
              <a:latin typeface="Calibri" panose="020F0502020204030204" pitchFamily="34" charset="0"/>
              <a:cs typeface="Arial" panose="020B0604020202020204" pitchFamily="34" charset="0"/>
            </a:endParaRPr>
          </a:p>
          <a:p>
            <a:pPr marL="341313" indent="-341313">
              <a:spcBef>
                <a:spcPct val="20000"/>
              </a:spcBef>
              <a:buClr>
                <a:srgbClr val="008E00"/>
              </a:buClr>
              <a:buFont typeface="Wingdings" panose="05000000000000000000" pitchFamily="2" charset="2"/>
              <a:buChar char="q"/>
            </a:pPr>
            <a:r>
              <a:rPr lang="en-ZA" sz="2400" dirty="0">
                <a:solidFill>
                  <a:srgbClr val="000000"/>
                </a:solidFill>
                <a:latin typeface="Calibri" panose="020F0502020204030204" pitchFamily="34" charset="0"/>
                <a:cs typeface="Arial" panose="020B0604020202020204" pitchFamily="34" charset="0"/>
              </a:rPr>
              <a:t>100% of the Review Board decisions finalised within 30 Calendar days.</a:t>
            </a:r>
          </a:p>
          <a:p>
            <a:pPr marL="341313" indent="-341313">
              <a:spcBef>
                <a:spcPct val="20000"/>
              </a:spcBef>
              <a:buClr>
                <a:srgbClr val="008E00"/>
              </a:buClr>
              <a:buFont typeface="Wingdings" panose="05000000000000000000" pitchFamily="2" charset="2"/>
              <a:buChar char="q"/>
            </a:pPr>
            <a:endParaRPr lang="en-ZA" sz="2400" dirty="0">
              <a:solidFill>
                <a:srgbClr val="000000"/>
              </a:solidFill>
              <a:latin typeface="Calibri" panose="020F0502020204030204" pitchFamily="34" charset="0"/>
              <a:cs typeface="Arial" panose="020B0604020202020204" pitchFamily="34" charset="0"/>
            </a:endParaRPr>
          </a:p>
          <a:p>
            <a:pPr marL="341313" indent="-341313">
              <a:spcBef>
                <a:spcPct val="20000"/>
              </a:spcBef>
              <a:buClr>
                <a:srgbClr val="008E00"/>
              </a:buClr>
              <a:buFont typeface="Wingdings" panose="05000000000000000000" pitchFamily="2" charset="2"/>
              <a:buChar char="q"/>
            </a:pPr>
            <a:endParaRPr lang="en-US" sz="2400" dirty="0">
              <a:solidFill>
                <a:srgbClr val="000000"/>
              </a:solidFill>
              <a:latin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9538</TotalTime>
  <Words>1517</Words>
  <Application>Microsoft Office PowerPoint</Application>
  <PresentationFormat>Custom</PresentationFormat>
  <Paragraphs>257</Paragraphs>
  <Slides>27</Slides>
  <Notes>0</Notes>
  <HiddenSlides>0</HiddenSlides>
  <MMClips>0</MMClips>
  <ScaleCrop>false</ScaleCrop>
  <HeadingPairs>
    <vt:vector size="4" baseType="variant">
      <vt:variant>
        <vt:lpstr>Theme</vt:lpstr>
      </vt:variant>
      <vt:variant>
        <vt:i4>10</vt:i4>
      </vt:variant>
      <vt:variant>
        <vt:lpstr>Slide Titles</vt:lpstr>
      </vt:variant>
      <vt:variant>
        <vt:i4>27</vt:i4>
      </vt:variant>
    </vt:vector>
  </HeadingPairs>
  <TitlesOfParts>
    <vt:vector size="37" baseType="lpstr">
      <vt:lpstr>Office Theme</vt:lpstr>
      <vt:lpstr>Blank Presentation</vt:lpstr>
      <vt:lpstr>1_Blank Presentation</vt:lpstr>
      <vt:lpstr>2_Blank Presentation</vt:lpstr>
      <vt:lpstr>3_Office Theme</vt:lpstr>
      <vt:lpstr>3_Blank Presentation</vt:lpstr>
      <vt:lpstr>1_Office Theme</vt:lpstr>
      <vt:lpstr>2_Office Theme</vt:lpstr>
      <vt:lpstr>5_Office Theme</vt:lpstr>
      <vt:lpstr>4_Office Theme</vt:lpstr>
      <vt:lpstr>Portfolio Committee on Trade and Industry  Presentation on the NRCS’s Annual Report for 2015/16 Financial Year  14 September 2016  Asogan Moodley Chief Executive Officer  </vt:lpstr>
      <vt:lpstr>NRCS representation</vt:lpstr>
      <vt:lpstr>Scope of Presentation</vt:lpstr>
      <vt:lpstr>NRCS Strategy, Mission and Vision</vt:lpstr>
      <vt:lpstr>Slide 5</vt:lpstr>
      <vt:lpstr>Industries regulated by NRCS</vt:lpstr>
      <vt:lpstr>Slide 7</vt:lpstr>
      <vt:lpstr>Highlights</vt:lpstr>
      <vt:lpstr>SG1: Develop, maintain and administer compulsory specifications </vt:lpstr>
      <vt:lpstr>SG2: Maximise compliance with all compulsory specifications and technical regulations</vt:lpstr>
      <vt:lpstr>SG2: Maximise compliance with all compulsory specifications and technical regulations</vt:lpstr>
      <vt:lpstr>SG2: Maximise compliance with all compulsory specifications and technical regulations</vt:lpstr>
      <vt:lpstr>SG2: Maximise compliance with all compulsory specifications and technical regulations</vt:lpstr>
      <vt:lpstr>SG2: Maximise compliance with all compulsory specifications and technical regulations</vt:lpstr>
      <vt:lpstr>SG3: Inform and Educate our Stakeholders about the NRCS</vt:lpstr>
      <vt:lpstr>SG4: Ensure an optimally capacitated institution</vt:lpstr>
      <vt:lpstr>Slide 17</vt:lpstr>
      <vt:lpstr>Overview: Statement of financial performance</vt:lpstr>
      <vt:lpstr>Financial Overview: Income Statement</vt:lpstr>
      <vt:lpstr>Financial Overview: Revenue  </vt:lpstr>
      <vt:lpstr>Financial Overview: Expenditure </vt:lpstr>
      <vt:lpstr>Slide 22</vt:lpstr>
      <vt:lpstr>Revenue Qualification</vt:lpstr>
      <vt:lpstr>Revenue Qualification Plan </vt:lpstr>
      <vt:lpstr>Revenue Qualification Plan: Progress</vt:lpstr>
      <vt:lpstr>Slide 26</vt:lpstr>
      <vt:lpstr>Abbreviations and Acronyms</vt:lpstr>
    </vt:vector>
  </TitlesOfParts>
  <Company>Red Herring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Presentation May 2008</dc:title>
  <dc:creator>Jevon</dc:creator>
  <cp:lastModifiedBy>PUMZA</cp:lastModifiedBy>
  <cp:revision>271</cp:revision>
  <dcterms:created xsi:type="dcterms:W3CDTF">2008-09-11T09:55:29Z</dcterms:created>
  <dcterms:modified xsi:type="dcterms:W3CDTF">2016-09-15T09:16:21Z</dcterms:modified>
</cp:coreProperties>
</file>