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01" r:id="rId2"/>
    <p:sldId id="452" r:id="rId3"/>
    <p:sldId id="437" r:id="rId4"/>
    <p:sldId id="462" r:id="rId5"/>
    <p:sldId id="457" r:id="rId6"/>
    <p:sldId id="453" r:id="rId7"/>
    <p:sldId id="459" r:id="rId8"/>
    <p:sldId id="476" r:id="rId9"/>
    <p:sldId id="477" r:id="rId10"/>
    <p:sldId id="473" r:id="rId11"/>
    <p:sldId id="479" r:id="rId12"/>
    <p:sldId id="465" r:id="rId13"/>
    <p:sldId id="466" r:id="rId14"/>
    <p:sldId id="467" r:id="rId15"/>
    <p:sldId id="468" r:id="rId16"/>
    <p:sldId id="469" r:id="rId17"/>
    <p:sldId id="470" r:id="rId18"/>
    <p:sldId id="471" r:id="rId19"/>
    <p:sldId id="472" r:id="rId20"/>
    <p:sldId id="451" r:id="rId21"/>
    <p:sldId id="458" r:id="rId22"/>
    <p:sldId id="478" r:id="rId23"/>
    <p:sldId id="460" r:id="rId24"/>
    <p:sldId id="461" r:id="rId25"/>
    <p:sldId id="449" r:id="rId26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Untitled Section" id="{F8C35DF1-01BA-45F6-8ABF-5F64E97B4519}">
          <p14:sldIdLst>
            <p14:sldId id="401"/>
            <p14:sldId id="452"/>
            <p14:sldId id="437"/>
            <p14:sldId id="462"/>
            <p14:sldId id="457"/>
            <p14:sldId id="453"/>
            <p14:sldId id="459"/>
            <p14:sldId id="476"/>
            <p14:sldId id="477"/>
            <p14:sldId id="473"/>
            <p14:sldId id="479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51"/>
            <p14:sldId id="458"/>
            <p14:sldId id="478"/>
            <p14:sldId id="460"/>
            <p14:sldId id="461"/>
            <p14:sldId id="44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kozile Y. Machimane" initials="TY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283BE"/>
    <a:srgbClr val="4070A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71429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48" y="-78"/>
      </p:cViewPr>
      <p:guideLst>
        <p:guide orient="horz" pos="3126"/>
        <p:guide orient="horz" pos="3127"/>
        <p:guide pos="2141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FBC69-7F8F-47C0-849D-17158862610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224D40AB-BFDB-44A1-8796-9E9E80FB91F9}">
      <dgm:prSet phldrT="[Text]" custT="1"/>
      <dgm:spPr/>
      <dgm:t>
        <a:bodyPr/>
        <a:lstStyle/>
        <a:p>
          <a:r>
            <a:rPr lang="en-GB" sz="1800" b="1" dirty="0" smtClean="0"/>
            <a:t>Registered </a:t>
          </a:r>
        </a:p>
        <a:p>
          <a:r>
            <a:rPr lang="en-GB" sz="1800" b="1" dirty="0" smtClean="0"/>
            <a:t>Persons </a:t>
          </a:r>
          <a:endParaRPr lang="en-GB" sz="1800" b="1" dirty="0"/>
        </a:p>
      </dgm:t>
    </dgm:pt>
    <dgm:pt modelId="{A895357A-C2C8-4BA1-867C-7FD0BCDDD47B}" type="parTrans" cxnId="{95FA2C00-0922-427C-9909-F8C3F866C573}">
      <dgm:prSet/>
      <dgm:spPr/>
      <dgm:t>
        <a:bodyPr/>
        <a:lstStyle/>
        <a:p>
          <a:endParaRPr lang="en-GB"/>
        </a:p>
      </dgm:t>
    </dgm:pt>
    <dgm:pt modelId="{1C24ACFA-BB10-447F-84D9-E9432383E184}" type="sibTrans" cxnId="{95FA2C00-0922-427C-9909-F8C3F866C573}">
      <dgm:prSet/>
      <dgm:spPr/>
      <dgm:t>
        <a:bodyPr/>
        <a:lstStyle/>
        <a:p>
          <a:endParaRPr lang="en-GB"/>
        </a:p>
      </dgm:t>
    </dgm:pt>
    <dgm:pt modelId="{A5535FEF-58C4-4BCE-B1C0-E8ECD0BEBCE0}">
      <dgm:prSet phldrT="[Text]" custT="1"/>
      <dgm:spPr/>
      <dgm:t>
        <a:bodyPr/>
        <a:lstStyle/>
        <a:p>
          <a:r>
            <a:rPr lang="en-GB" sz="1400" dirty="0" smtClean="0"/>
            <a:t>Professional</a:t>
          </a:r>
          <a:endParaRPr lang="en-GB" sz="700" dirty="0"/>
        </a:p>
      </dgm:t>
    </dgm:pt>
    <dgm:pt modelId="{0503D109-D7BE-4592-89CD-AEC1FBD042B6}" type="parTrans" cxnId="{8061D528-EAC6-4FCC-BF35-0BCDB40F02A3}">
      <dgm:prSet/>
      <dgm:spPr/>
      <dgm:t>
        <a:bodyPr/>
        <a:lstStyle/>
        <a:p>
          <a:endParaRPr lang="en-GB"/>
        </a:p>
      </dgm:t>
    </dgm:pt>
    <dgm:pt modelId="{E7AC2BD5-697C-4BEE-AD48-DC26659928E1}" type="sibTrans" cxnId="{8061D528-EAC6-4FCC-BF35-0BCDB40F02A3}">
      <dgm:prSet/>
      <dgm:spPr/>
      <dgm:t>
        <a:bodyPr/>
        <a:lstStyle/>
        <a:p>
          <a:endParaRPr lang="en-GB"/>
        </a:p>
      </dgm:t>
    </dgm:pt>
    <dgm:pt modelId="{295947F8-63A0-4B16-A562-1527F88115C6}">
      <dgm:prSet phldrT="[Text]" custT="1"/>
      <dgm:spPr/>
      <dgm:t>
        <a:bodyPr/>
        <a:lstStyle/>
        <a:p>
          <a:r>
            <a:rPr lang="en-GB" sz="1400" dirty="0" smtClean="0"/>
            <a:t>Engineer</a:t>
          </a:r>
          <a:endParaRPr lang="en-GB" sz="700" dirty="0"/>
        </a:p>
      </dgm:t>
    </dgm:pt>
    <dgm:pt modelId="{84ACA4A0-7037-4794-8E93-BD67A2908694}" type="parTrans" cxnId="{49817335-7B74-479D-A3E3-B467399A1C7E}">
      <dgm:prSet/>
      <dgm:spPr/>
      <dgm:t>
        <a:bodyPr/>
        <a:lstStyle/>
        <a:p>
          <a:endParaRPr lang="en-GB"/>
        </a:p>
      </dgm:t>
    </dgm:pt>
    <dgm:pt modelId="{D0605B4E-74A1-4E4D-A2DA-17B3F39BD1D6}" type="sibTrans" cxnId="{49817335-7B74-479D-A3E3-B467399A1C7E}">
      <dgm:prSet/>
      <dgm:spPr/>
      <dgm:t>
        <a:bodyPr/>
        <a:lstStyle/>
        <a:p>
          <a:endParaRPr lang="en-GB"/>
        </a:p>
      </dgm:t>
    </dgm:pt>
    <dgm:pt modelId="{75AAC7A5-386A-42CB-9131-09E8D8DF5B1B}">
      <dgm:prSet phldrT="[Text]" custT="1"/>
      <dgm:spPr/>
      <dgm:t>
        <a:bodyPr/>
        <a:lstStyle/>
        <a:p>
          <a:r>
            <a:rPr lang="en-GB" sz="1400" dirty="0" smtClean="0"/>
            <a:t>Technician</a:t>
          </a:r>
          <a:endParaRPr lang="en-GB" sz="1400" dirty="0"/>
        </a:p>
      </dgm:t>
    </dgm:pt>
    <dgm:pt modelId="{B168D7F1-CE90-406E-8F86-1F7C19E51735}" type="parTrans" cxnId="{E42972E6-89C1-4843-860A-67A07FCC09D7}">
      <dgm:prSet/>
      <dgm:spPr/>
      <dgm:t>
        <a:bodyPr/>
        <a:lstStyle/>
        <a:p>
          <a:endParaRPr lang="en-GB"/>
        </a:p>
      </dgm:t>
    </dgm:pt>
    <dgm:pt modelId="{CF1EF2CB-C528-45A0-88D5-778CC6F87A1E}" type="sibTrans" cxnId="{E42972E6-89C1-4843-860A-67A07FCC09D7}">
      <dgm:prSet/>
      <dgm:spPr/>
      <dgm:t>
        <a:bodyPr/>
        <a:lstStyle/>
        <a:p>
          <a:endParaRPr lang="en-GB"/>
        </a:p>
      </dgm:t>
    </dgm:pt>
    <dgm:pt modelId="{E3895E88-B8DB-48B6-AA89-DD4A22D790E9}">
      <dgm:prSet phldrT="[Text]" custT="1"/>
      <dgm:spPr/>
      <dgm:t>
        <a:bodyPr/>
        <a:lstStyle/>
        <a:p>
          <a:r>
            <a:rPr lang="en-GB" sz="1400" dirty="0" smtClean="0"/>
            <a:t>Specified Category</a:t>
          </a:r>
          <a:endParaRPr lang="en-GB" sz="1400" dirty="0"/>
        </a:p>
      </dgm:t>
    </dgm:pt>
    <dgm:pt modelId="{3ED261D3-4A8C-4326-ADBB-7B632836E0C1}" type="parTrans" cxnId="{E8ABFF17-43E4-40A0-B69B-3760B41FF661}">
      <dgm:prSet/>
      <dgm:spPr/>
      <dgm:t>
        <a:bodyPr/>
        <a:lstStyle/>
        <a:p>
          <a:endParaRPr lang="en-GB"/>
        </a:p>
      </dgm:t>
    </dgm:pt>
    <dgm:pt modelId="{79CE068E-BF2D-4F15-95AE-DCCA566269B5}" type="sibTrans" cxnId="{E8ABFF17-43E4-40A0-B69B-3760B41FF661}">
      <dgm:prSet/>
      <dgm:spPr/>
      <dgm:t>
        <a:bodyPr/>
        <a:lstStyle/>
        <a:p>
          <a:endParaRPr lang="en-GB"/>
        </a:p>
      </dgm:t>
    </dgm:pt>
    <dgm:pt modelId="{AF12B0AA-68DA-4020-90B9-AB0875C29BAA}">
      <dgm:prSet phldrT="[Text]" custT="1"/>
      <dgm:spPr/>
      <dgm:t>
        <a:bodyPr/>
        <a:lstStyle/>
        <a:p>
          <a:r>
            <a:rPr lang="en-GB" sz="1400" dirty="0" smtClean="0"/>
            <a:t>Lifting Inspectors</a:t>
          </a:r>
          <a:endParaRPr lang="en-GB" sz="1400" dirty="0"/>
        </a:p>
      </dgm:t>
    </dgm:pt>
    <dgm:pt modelId="{0139772D-C9FD-4ACB-8A61-FC03795BF768}" type="parTrans" cxnId="{1DED08BB-9387-4675-9471-A7A5580749FF}">
      <dgm:prSet/>
      <dgm:spPr/>
      <dgm:t>
        <a:bodyPr/>
        <a:lstStyle/>
        <a:p>
          <a:endParaRPr lang="en-GB"/>
        </a:p>
      </dgm:t>
    </dgm:pt>
    <dgm:pt modelId="{E46F6F90-34AD-4C7D-9D25-01AED1908148}" type="sibTrans" cxnId="{1DED08BB-9387-4675-9471-A7A5580749FF}">
      <dgm:prSet/>
      <dgm:spPr/>
      <dgm:t>
        <a:bodyPr/>
        <a:lstStyle/>
        <a:p>
          <a:endParaRPr lang="en-GB"/>
        </a:p>
      </dgm:t>
    </dgm:pt>
    <dgm:pt modelId="{455B7958-5BB3-4F48-9223-D87B84255871}">
      <dgm:prSet custT="1"/>
      <dgm:spPr/>
      <dgm:t>
        <a:bodyPr/>
        <a:lstStyle/>
        <a:p>
          <a:r>
            <a:rPr lang="en-GB" sz="1400" dirty="0" smtClean="0"/>
            <a:t>Technologist</a:t>
          </a:r>
          <a:endParaRPr lang="en-GB" sz="700" dirty="0"/>
        </a:p>
      </dgm:t>
    </dgm:pt>
    <dgm:pt modelId="{9150E0A4-8556-44E5-8072-65AC2DA87EF1}" type="parTrans" cxnId="{79BAA4EC-995F-441F-901B-1C43E0F3C7B3}">
      <dgm:prSet/>
      <dgm:spPr/>
      <dgm:t>
        <a:bodyPr/>
        <a:lstStyle/>
        <a:p>
          <a:endParaRPr lang="en-GB"/>
        </a:p>
      </dgm:t>
    </dgm:pt>
    <dgm:pt modelId="{024CE75E-1F11-4A39-90D2-F915D6BC3EC7}" type="sibTrans" cxnId="{79BAA4EC-995F-441F-901B-1C43E0F3C7B3}">
      <dgm:prSet/>
      <dgm:spPr/>
      <dgm:t>
        <a:bodyPr/>
        <a:lstStyle/>
        <a:p>
          <a:endParaRPr lang="en-GB"/>
        </a:p>
      </dgm:t>
    </dgm:pt>
    <dgm:pt modelId="{EA06329B-8B15-4054-8E2A-445724AFB3EE}">
      <dgm:prSet custT="1"/>
      <dgm:spPr/>
      <dgm:t>
        <a:bodyPr/>
        <a:lstStyle/>
        <a:p>
          <a:r>
            <a:rPr lang="en-GB" sz="1400" dirty="0" smtClean="0"/>
            <a:t>Certificated Engineer</a:t>
          </a:r>
          <a:endParaRPr lang="en-GB" sz="1400" dirty="0"/>
        </a:p>
      </dgm:t>
    </dgm:pt>
    <dgm:pt modelId="{3D1A0F96-6D54-4AF3-A45B-E0F19E9771E4}" type="parTrans" cxnId="{9348C96F-A0D9-4C20-84BD-8635893751CA}">
      <dgm:prSet/>
      <dgm:spPr/>
      <dgm:t>
        <a:bodyPr/>
        <a:lstStyle/>
        <a:p>
          <a:endParaRPr lang="en-GB"/>
        </a:p>
      </dgm:t>
    </dgm:pt>
    <dgm:pt modelId="{41B8D132-FD2A-47EA-9329-D72FE2A5FA1E}" type="sibTrans" cxnId="{9348C96F-A0D9-4C20-84BD-8635893751CA}">
      <dgm:prSet/>
      <dgm:spPr/>
      <dgm:t>
        <a:bodyPr/>
        <a:lstStyle/>
        <a:p>
          <a:endParaRPr lang="en-GB"/>
        </a:p>
      </dgm:t>
    </dgm:pt>
    <dgm:pt modelId="{7874E9BC-6763-43DD-A643-1F941BE2142D}">
      <dgm:prSet custT="1"/>
      <dgm:spPr/>
      <dgm:t>
        <a:bodyPr/>
        <a:lstStyle/>
        <a:p>
          <a:r>
            <a:rPr lang="en-GB" sz="1400" dirty="0" smtClean="0"/>
            <a:t>Lifting machinery Inspectors</a:t>
          </a:r>
          <a:endParaRPr lang="en-GB" sz="1400" dirty="0"/>
        </a:p>
      </dgm:t>
    </dgm:pt>
    <dgm:pt modelId="{49251127-14DC-48EA-AED5-0255FC3569BB}" type="parTrans" cxnId="{394CEEED-D493-4D1B-85CA-358244E00CFE}">
      <dgm:prSet/>
      <dgm:spPr/>
      <dgm:t>
        <a:bodyPr/>
        <a:lstStyle/>
        <a:p>
          <a:endParaRPr lang="en-GB"/>
        </a:p>
      </dgm:t>
    </dgm:pt>
    <dgm:pt modelId="{AE6D3FC7-6B5E-44EF-8A7A-6CFDEFA60C39}" type="sibTrans" cxnId="{394CEEED-D493-4D1B-85CA-358244E00CFE}">
      <dgm:prSet/>
      <dgm:spPr/>
      <dgm:t>
        <a:bodyPr/>
        <a:lstStyle/>
        <a:p>
          <a:endParaRPr lang="en-GB"/>
        </a:p>
      </dgm:t>
    </dgm:pt>
    <dgm:pt modelId="{6C24883D-405A-42D3-AFA3-B0B3AB749327}">
      <dgm:prSet custT="1"/>
      <dgm:spPr/>
      <dgm:t>
        <a:bodyPr/>
        <a:lstStyle/>
        <a:p>
          <a:r>
            <a:rPr lang="en-GB" sz="1400" dirty="0" smtClean="0"/>
            <a:t>Medical Equipment Maintainers</a:t>
          </a:r>
          <a:endParaRPr lang="en-GB" sz="1400" dirty="0"/>
        </a:p>
      </dgm:t>
    </dgm:pt>
    <dgm:pt modelId="{620E241D-9BAC-4550-9B29-A75B682C2F95}" type="parTrans" cxnId="{1FE71AFC-4619-4984-BD16-8B46A8463813}">
      <dgm:prSet/>
      <dgm:spPr/>
      <dgm:t>
        <a:bodyPr/>
        <a:lstStyle/>
        <a:p>
          <a:endParaRPr lang="en-GB"/>
        </a:p>
      </dgm:t>
    </dgm:pt>
    <dgm:pt modelId="{32ECEB2E-9F6D-41BE-A5FD-4FA87F1A2E82}" type="sibTrans" cxnId="{1FE71AFC-4619-4984-BD16-8B46A8463813}">
      <dgm:prSet/>
      <dgm:spPr/>
      <dgm:t>
        <a:bodyPr/>
        <a:lstStyle/>
        <a:p>
          <a:endParaRPr lang="en-GB"/>
        </a:p>
      </dgm:t>
    </dgm:pt>
    <dgm:pt modelId="{6E3E9A34-069E-46EC-A231-ED9C8548E62F}">
      <dgm:prSet custT="1"/>
      <dgm:spPr/>
      <dgm:t>
        <a:bodyPr/>
        <a:lstStyle/>
        <a:p>
          <a:r>
            <a:rPr lang="en-GB" sz="1400" dirty="0" smtClean="0"/>
            <a:t>Fire Protection System Inspectors</a:t>
          </a:r>
          <a:endParaRPr lang="en-GB" sz="1400" dirty="0"/>
        </a:p>
      </dgm:t>
    </dgm:pt>
    <dgm:pt modelId="{FDD1363B-D158-444C-8C49-24A27739F494}" type="parTrans" cxnId="{3CC80084-C528-4088-BDF8-18CF4240280C}">
      <dgm:prSet/>
      <dgm:spPr/>
      <dgm:t>
        <a:bodyPr/>
        <a:lstStyle/>
        <a:p>
          <a:endParaRPr lang="en-GB"/>
        </a:p>
      </dgm:t>
    </dgm:pt>
    <dgm:pt modelId="{C62AF2F7-7F56-43A6-BD78-AD598CE75426}" type="sibTrans" cxnId="{3CC80084-C528-4088-BDF8-18CF4240280C}">
      <dgm:prSet/>
      <dgm:spPr/>
      <dgm:t>
        <a:bodyPr/>
        <a:lstStyle/>
        <a:p>
          <a:endParaRPr lang="en-GB"/>
        </a:p>
      </dgm:t>
    </dgm:pt>
    <dgm:pt modelId="{4ED5249E-2EB9-4366-8C97-8D5D965CE2C2}">
      <dgm:prSet custT="1"/>
      <dgm:spPr/>
      <dgm:t>
        <a:bodyPr/>
        <a:lstStyle/>
        <a:p>
          <a:r>
            <a:rPr lang="en-GB" sz="1400" dirty="0" smtClean="0"/>
            <a:t>Candidate</a:t>
          </a:r>
          <a:endParaRPr lang="en-GB" sz="700" dirty="0"/>
        </a:p>
      </dgm:t>
    </dgm:pt>
    <dgm:pt modelId="{EA16A25C-ECC7-4FDC-BB7E-B23FBA0D0461}" type="parTrans" cxnId="{5D7512D4-6B49-4397-9C32-0486B4BD533A}">
      <dgm:prSet/>
      <dgm:spPr/>
      <dgm:t>
        <a:bodyPr/>
        <a:lstStyle/>
        <a:p>
          <a:endParaRPr lang="en-GB"/>
        </a:p>
      </dgm:t>
    </dgm:pt>
    <dgm:pt modelId="{AD2F9B7B-3EBA-4841-A49A-24CC06E6B668}" type="sibTrans" cxnId="{5D7512D4-6B49-4397-9C32-0486B4BD533A}">
      <dgm:prSet/>
      <dgm:spPr/>
      <dgm:t>
        <a:bodyPr/>
        <a:lstStyle/>
        <a:p>
          <a:endParaRPr lang="en-GB"/>
        </a:p>
      </dgm:t>
    </dgm:pt>
    <dgm:pt modelId="{B3954E95-AC66-465E-A0DE-1E9322B92BE1}">
      <dgm:prSet custT="1"/>
      <dgm:spPr/>
      <dgm:t>
        <a:bodyPr/>
        <a:lstStyle/>
        <a:p>
          <a:r>
            <a:rPr lang="en-GB" sz="1400" dirty="0" smtClean="0"/>
            <a:t>Engineer</a:t>
          </a:r>
          <a:endParaRPr lang="en-GB" sz="1400" dirty="0"/>
        </a:p>
      </dgm:t>
    </dgm:pt>
    <dgm:pt modelId="{AF1553DE-FD93-4E25-9CA1-5A7398B330ED}" type="parTrans" cxnId="{83C04983-0260-4B49-905A-B5D2A9457D7E}">
      <dgm:prSet/>
      <dgm:spPr/>
      <dgm:t>
        <a:bodyPr/>
        <a:lstStyle/>
        <a:p>
          <a:endParaRPr lang="en-GB"/>
        </a:p>
      </dgm:t>
    </dgm:pt>
    <dgm:pt modelId="{03ABC2DB-53A0-4214-9D26-7147E02FE801}" type="sibTrans" cxnId="{83C04983-0260-4B49-905A-B5D2A9457D7E}">
      <dgm:prSet/>
      <dgm:spPr/>
      <dgm:t>
        <a:bodyPr/>
        <a:lstStyle/>
        <a:p>
          <a:endParaRPr lang="en-GB"/>
        </a:p>
      </dgm:t>
    </dgm:pt>
    <dgm:pt modelId="{B43D0957-17DB-4F9D-B5F8-9E3515A4E7CF}">
      <dgm:prSet custT="1"/>
      <dgm:spPr/>
      <dgm:t>
        <a:bodyPr/>
        <a:lstStyle/>
        <a:p>
          <a:r>
            <a:rPr lang="en-GB" sz="1400" dirty="0" smtClean="0"/>
            <a:t>Engineering Technologist</a:t>
          </a:r>
          <a:endParaRPr lang="en-GB" sz="1400" dirty="0"/>
        </a:p>
      </dgm:t>
    </dgm:pt>
    <dgm:pt modelId="{9C5842DF-ED8A-496E-AB61-E81518062789}" type="parTrans" cxnId="{8BE91A72-FA29-4EC1-9AD6-46258BCAA8C0}">
      <dgm:prSet/>
      <dgm:spPr/>
      <dgm:t>
        <a:bodyPr/>
        <a:lstStyle/>
        <a:p>
          <a:endParaRPr lang="en-GB"/>
        </a:p>
      </dgm:t>
    </dgm:pt>
    <dgm:pt modelId="{5531FBC3-ABE0-442C-B844-0F230B718EBB}" type="sibTrans" cxnId="{8BE91A72-FA29-4EC1-9AD6-46258BCAA8C0}">
      <dgm:prSet/>
      <dgm:spPr/>
      <dgm:t>
        <a:bodyPr/>
        <a:lstStyle/>
        <a:p>
          <a:endParaRPr lang="en-GB"/>
        </a:p>
      </dgm:t>
    </dgm:pt>
    <dgm:pt modelId="{4FAE69E4-83AE-45CA-A685-09BE96E1EEA9}">
      <dgm:prSet custT="1"/>
      <dgm:spPr/>
      <dgm:t>
        <a:bodyPr/>
        <a:lstStyle/>
        <a:p>
          <a:r>
            <a:rPr lang="en-GB" sz="1400" dirty="0" smtClean="0"/>
            <a:t>Certificated Engineer</a:t>
          </a:r>
          <a:endParaRPr lang="en-GB" sz="1400" dirty="0"/>
        </a:p>
      </dgm:t>
    </dgm:pt>
    <dgm:pt modelId="{BEBF6304-383A-423B-A8BE-FCDCB8CF3AF0}" type="parTrans" cxnId="{AA3F4B08-D413-4CF3-9255-A441DB9E5F0C}">
      <dgm:prSet/>
      <dgm:spPr/>
      <dgm:t>
        <a:bodyPr/>
        <a:lstStyle/>
        <a:p>
          <a:endParaRPr lang="en-GB"/>
        </a:p>
      </dgm:t>
    </dgm:pt>
    <dgm:pt modelId="{90C127CB-C775-43E0-9ACD-97BA933F9F78}" type="sibTrans" cxnId="{AA3F4B08-D413-4CF3-9255-A441DB9E5F0C}">
      <dgm:prSet/>
      <dgm:spPr/>
      <dgm:t>
        <a:bodyPr/>
        <a:lstStyle/>
        <a:p>
          <a:endParaRPr lang="en-GB"/>
        </a:p>
      </dgm:t>
    </dgm:pt>
    <dgm:pt modelId="{A0E28AE6-4FEC-4A0E-9D29-6E2AE692A142}">
      <dgm:prSet custT="1"/>
      <dgm:spPr/>
      <dgm:t>
        <a:bodyPr/>
        <a:lstStyle/>
        <a:p>
          <a:r>
            <a:rPr lang="en-GB" sz="1400" dirty="0" smtClean="0"/>
            <a:t>Engineering Technician</a:t>
          </a:r>
          <a:endParaRPr lang="en-GB" sz="1400" dirty="0"/>
        </a:p>
      </dgm:t>
    </dgm:pt>
    <dgm:pt modelId="{305A3E4B-4CB6-45ED-A1BD-40B4B6C9F3B5}" type="parTrans" cxnId="{09741CD5-37C8-4587-8A68-16CDECC4FD5B}">
      <dgm:prSet/>
      <dgm:spPr/>
      <dgm:t>
        <a:bodyPr/>
        <a:lstStyle/>
        <a:p>
          <a:endParaRPr lang="en-GB"/>
        </a:p>
      </dgm:t>
    </dgm:pt>
    <dgm:pt modelId="{8407BBB0-56DD-4218-A5D3-472ECD02FE30}" type="sibTrans" cxnId="{09741CD5-37C8-4587-8A68-16CDECC4FD5B}">
      <dgm:prSet/>
      <dgm:spPr/>
      <dgm:t>
        <a:bodyPr/>
        <a:lstStyle/>
        <a:p>
          <a:endParaRPr lang="en-GB"/>
        </a:p>
      </dgm:t>
    </dgm:pt>
    <dgm:pt modelId="{330E6549-AD50-4266-90A0-516F8369CD12}" type="pres">
      <dgm:prSet presAssocID="{C54FBC69-7F8F-47C0-849D-17158862610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171A673-E44C-4044-AB98-4168572062FF}" type="pres">
      <dgm:prSet presAssocID="{224D40AB-BFDB-44A1-8796-9E9E80FB91F9}" presName="root1" presStyleCnt="0"/>
      <dgm:spPr/>
    </dgm:pt>
    <dgm:pt modelId="{A1BB5F25-42AD-4509-926D-9E27103160C6}" type="pres">
      <dgm:prSet presAssocID="{224D40AB-BFDB-44A1-8796-9E9E80FB91F9}" presName="LevelOneTextNode" presStyleLbl="node0" presStyleIdx="0" presStyleCnt="1" custScaleX="179776" custScaleY="176325" custLinFactX="-100000" custLinFactNeighborX="-119290" custLinFactNeighborY="284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362BC99-559B-4305-98DA-6659ED717EBF}" type="pres">
      <dgm:prSet presAssocID="{224D40AB-BFDB-44A1-8796-9E9E80FB91F9}" presName="level2hierChild" presStyleCnt="0"/>
      <dgm:spPr/>
    </dgm:pt>
    <dgm:pt modelId="{2C06FA89-2E8E-4620-9B63-7BE6ED7B8400}" type="pres">
      <dgm:prSet presAssocID="{0503D109-D7BE-4592-89CD-AEC1FBD042B6}" presName="conn2-1" presStyleLbl="parChTrans1D2" presStyleIdx="0" presStyleCnt="3"/>
      <dgm:spPr/>
      <dgm:t>
        <a:bodyPr/>
        <a:lstStyle/>
        <a:p>
          <a:endParaRPr lang="en-GB"/>
        </a:p>
      </dgm:t>
    </dgm:pt>
    <dgm:pt modelId="{84CA7C2D-CBBE-4CC5-AAFF-865F7535589A}" type="pres">
      <dgm:prSet presAssocID="{0503D109-D7BE-4592-89CD-AEC1FBD042B6}" presName="connTx" presStyleLbl="parChTrans1D2" presStyleIdx="0" presStyleCnt="3"/>
      <dgm:spPr/>
      <dgm:t>
        <a:bodyPr/>
        <a:lstStyle/>
        <a:p>
          <a:endParaRPr lang="en-GB"/>
        </a:p>
      </dgm:t>
    </dgm:pt>
    <dgm:pt modelId="{F961BA02-A7FC-4D91-BA0E-A9697BAAC2DC}" type="pres">
      <dgm:prSet presAssocID="{A5535FEF-58C4-4BCE-B1C0-E8ECD0BEBCE0}" presName="root2" presStyleCnt="0"/>
      <dgm:spPr/>
    </dgm:pt>
    <dgm:pt modelId="{8F736253-2792-4F57-B5F5-447ABD41F957}" type="pres">
      <dgm:prSet presAssocID="{A5535FEF-58C4-4BCE-B1C0-E8ECD0BEBCE0}" presName="LevelTwoTextNode" presStyleLbl="node2" presStyleIdx="0" presStyleCnt="3" custScaleX="188368" custScaleY="122111" custLinFactNeighborX="-60235" custLinFactNeighborY="1609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083B2FE-DA2C-4F98-BFD3-2619EC1EA1B7}" type="pres">
      <dgm:prSet presAssocID="{A5535FEF-58C4-4BCE-B1C0-E8ECD0BEBCE0}" presName="level3hierChild" presStyleCnt="0"/>
      <dgm:spPr/>
    </dgm:pt>
    <dgm:pt modelId="{D65ABACC-301E-46C1-A512-0ED95B24E7C9}" type="pres">
      <dgm:prSet presAssocID="{84ACA4A0-7037-4794-8E93-BD67A2908694}" presName="conn2-1" presStyleLbl="parChTrans1D3" presStyleIdx="0" presStyleCnt="12"/>
      <dgm:spPr/>
      <dgm:t>
        <a:bodyPr/>
        <a:lstStyle/>
        <a:p>
          <a:endParaRPr lang="en-GB"/>
        </a:p>
      </dgm:t>
    </dgm:pt>
    <dgm:pt modelId="{D93A2412-6147-49A2-B4E6-A9B2FB232F31}" type="pres">
      <dgm:prSet presAssocID="{84ACA4A0-7037-4794-8E93-BD67A2908694}" presName="connTx" presStyleLbl="parChTrans1D3" presStyleIdx="0" presStyleCnt="12"/>
      <dgm:spPr/>
      <dgm:t>
        <a:bodyPr/>
        <a:lstStyle/>
        <a:p>
          <a:endParaRPr lang="en-GB"/>
        </a:p>
      </dgm:t>
    </dgm:pt>
    <dgm:pt modelId="{5097B10B-2234-4294-B75B-3CAFE9FDD3C4}" type="pres">
      <dgm:prSet presAssocID="{295947F8-63A0-4B16-A562-1527F88115C6}" presName="root2" presStyleCnt="0"/>
      <dgm:spPr/>
    </dgm:pt>
    <dgm:pt modelId="{E4EA07C4-8A3C-44D4-AFD9-886C9565B97A}" type="pres">
      <dgm:prSet presAssocID="{295947F8-63A0-4B16-A562-1527F88115C6}" presName="LevelTwoTextNode" presStyleLbl="node3" presStyleIdx="0" presStyleCnt="12" custScaleX="16263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FFF52AC-DB05-4BBC-9D6F-9AB800BE5A01}" type="pres">
      <dgm:prSet presAssocID="{295947F8-63A0-4B16-A562-1527F88115C6}" presName="level3hierChild" presStyleCnt="0"/>
      <dgm:spPr/>
    </dgm:pt>
    <dgm:pt modelId="{44410D9B-D09D-4E73-8D20-5CD7AC16D36E}" type="pres">
      <dgm:prSet presAssocID="{9150E0A4-8556-44E5-8072-65AC2DA87EF1}" presName="conn2-1" presStyleLbl="parChTrans1D3" presStyleIdx="1" presStyleCnt="12"/>
      <dgm:spPr/>
      <dgm:t>
        <a:bodyPr/>
        <a:lstStyle/>
        <a:p>
          <a:endParaRPr lang="en-GB"/>
        </a:p>
      </dgm:t>
    </dgm:pt>
    <dgm:pt modelId="{AB92468B-19F2-440F-BA07-E193C5E63239}" type="pres">
      <dgm:prSet presAssocID="{9150E0A4-8556-44E5-8072-65AC2DA87EF1}" presName="connTx" presStyleLbl="parChTrans1D3" presStyleIdx="1" presStyleCnt="12"/>
      <dgm:spPr/>
      <dgm:t>
        <a:bodyPr/>
        <a:lstStyle/>
        <a:p>
          <a:endParaRPr lang="en-GB"/>
        </a:p>
      </dgm:t>
    </dgm:pt>
    <dgm:pt modelId="{E40E6A4E-6B2F-46BC-BC71-2996841E0CAC}" type="pres">
      <dgm:prSet presAssocID="{455B7958-5BB3-4F48-9223-D87B84255871}" presName="root2" presStyleCnt="0"/>
      <dgm:spPr/>
    </dgm:pt>
    <dgm:pt modelId="{20286CDE-0070-4D30-88EB-B33BFA051AE6}" type="pres">
      <dgm:prSet presAssocID="{455B7958-5BB3-4F48-9223-D87B84255871}" presName="LevelTwoTextNode" presStyleLbl="node3" presStyleIdx="1" presStyleCnt="12" custScaleX="162635" custLinFactNeighborX="2981" custLinFactNeighborY="267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893B553-C8A2-4420-AA19-F1450ECAC52E}" type="pres">
      <dgm:prSet presAssocID="{455B7958-5BB3-4F48-9223-D87B84255871}" presName="level3hierChild" presStyleCnt="0"/>
      <dgm:spPr/>
    </dgm:pt>
    <dgm:pt modelId="{67583059-AD8C-4A96-A1BB-B67CF56BE501}" type="pres">
      <dgm:prSet presAssocID="{3D1A0F96-6D54-4AF3-A45B-E0F19E9771E4}" presName="conn2-1" presStyleLbl="parChTrans1D3" presStyleIdx="2" presStyleCnt="12"/>
      <dgm:spPr/>
      <dgm:t>
        <a:bodyPr/>
        <a:lstStyle/>
        <a:p>
          <a:endParaRPr lang="en-GB"/>
        </a:p>
      </dgm:t>
    </dgm:pt>
    <dgm:pt modelId="{A66E1151-538F-4DE8-8CA3-1128A49F8635}" type="pres">
      <dgm:prSet presAssocID="{3D1A0F96-6D54-4AF3-A45B-E0F19E9771E4}" presName="connTx" presStyleLbl="parChTrans1D3" presStyleIdx="2" presStyleCnt="12"/>
      <dgm:spPr/>
      <dgm:t>
        <a:bodyPr/>
        <a:lstStyle/>
        <a:p>
          <a:endParaRPr lang="en-GB"/>
        </a:p>
      </dgm:t>
    </dgm:pt>
    <dgm:pt modelId="{13483CAA-D02C-449E-BBE1-0526BC38D890}" type="pres">
      <dgm:prSet presAssocID="{EA06329B-8B15-4054-8E2A-445724AFB3EE}" presName="root2" presStyleCnt="0"/>
      <dgm:spPr/>
    </dgm:pt>
    <dgm:pt modelId="{136FE5CA-3E3B-474C-87E7-E21C58D57237}" type="pres">
      <dgm:prSet presAssocID="{EA06329B-8B15-4054-8E2A-445724AFB3EE}" presName="LevelTwoTextNode" presStyleLbl="node3" presStyleIdx="2" presStyleCnt="12" custScaleX="162635" custScaleY="141164" custLinFactNeighborX="2981" custLinFactNeighborY="3016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E47AE8E-2AAA-4309-96DA-85793C371AA4}" type="pres">
      <dgm:prSet presAssocID="{EA06329B-8B15-4054-8E2A-445724AFB3EE}" presName="level3hierChild" presStyleCnt="0"/>
      <dgm:spPr/>
    </dgm:pt>
    <dgm:pt modelId="{8AF4BCED-AC5D-49F7-8BA9-66918A97AF74}" type="pres">
      <dgm:prSet presAssocID="{B168D7F1-CE90-406E-8F86-1F7C19E51735}" presName="conn2-1" presStyleLbl="parChTrans1D3" presStyleIdx="3" presStyleCnt="12"/>
      <dgm:spPr/>
      <dgm:t>
        <a:bodyPr/>
        <a:lstStyle/>
        <a:p>
          <a:endParaRPr lang="en-GB"/>
        </a:p>
      </dgm:t>
    </dgm:pt>
    <dgm:pt modelId="{741619FC-45C7-4619-AAE6-C71C06B2699C}" type="pres">
      <dgm:prSet presAssocID="{B168D7F1-CE90-406E-8F86-1F7C19E51735}" presName="connTx" presStyleLbl="parChTrans1D3" presStyleIdx="3" presStyleCnt="12"/>
      <dgm:spPr/>
      <dgm:t>
        <a:bodyPr/>
        <a:lstStyle/>
        <a:p>
          <a:endParaRPr lang="en-GB"/>
        </a:p>
      </dgm:t>
    </dgm:pt>
    <dgm:pt modelId="{8ADA1183-8EB9-494F-ADC6-A5976BCB669F}" type="pres">
      <dgm:prSet presAssocID="{75AAC7A5-386A-42CB-9131-09E8D8DF5B1B}" presName="root2" presStyleCnt="0"/>
      <dgm:spPr/>
    </dgm:pt>
    <dgm:pt modelId="{312E6F82-9810-4704-BA52-54645727C633}" type="pres">
      <dgm:prSet presAssocID="{75AAC7A5-386A-42CB-9131-09E8D8DF5B1B}" presName="LevelTwoTextNode" presStyleLbl="node3" presStyleIdx="3" presStyleCnt="12" custScaleX="168285" custLinFactNeighborX="7642" custLinFactNeighborY="4435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592B80F-F2DE-4BB8-A7F1-E00D7A25AF99}" type="pres">
      <dgm:prSet presAssocID="{75AAC7A5-386A-42CB-9131-09E8D8DF5B1B}" presName="level3hierChild" presStyleCnt="0"/>
      <dgm:spPr/>
    </dgm:pt>
    <dgm:pt modelId="{DB31261C-990D-42F7-B9AE-65371CEDC944}" type="pres">
      <dgm:prSet presAssocID="{EA16A25C-ECC7-4FDC-BB7E-B23FBA0D0461}" presName="conn2-1" presStyleLbl="parChTrans1D2" presStyleIdx="1" presStyleCnt="3"/>
      <dgm:spPr/>
      <dgm:t>
        <a:bodyPr/>
        <a:lstStyle/>
        <a:p>
          <a:endParaRPr lang="en-GB"/>
        </a:p>
      </dgm:t>
    </dgm:pt>
    <dgm:pt modelId="{9259FEDB-17A3-49CE-B6EB-F4B45702BB35}" type="pres">
      <dgm:prSet presAssocID="{EA16A25C-ECC7-4FDC-BB7E-B23FBA0D0461}" presName="connTx" presStyleLbl="parChTrans1D2" presStyleIdx="1" presStyleCnt="3"/>
      <dgm:spPr/>
      <dgm:t>
        <a:bodyPr/>
        <a:lstStyle/>
        <a:p>
          <a:endParaRPr lang="en-GB"/>
        </a:p>
      </dgm:t>
    </dgm:pt>
    <dgm:pt modelId="{A2AA793B-737A-4691-B7BD-8A3802D09F70}" type="pres">
      <dgm:prSet presAssocID="{4ED5249E-2EB9-4366-8C97-8D5D965CE2C2}" presName="root2" presStyleCnt="0"/>
      <dgm:spPr/>
    </dgm:pt>
    <dgm:pt modelId="{71640A4A-651D-4F14-8D02-41E357E45E52}" type="pres">
      <dgm:prSet presAssocID="{4ED5249E-2EB9-4366-8C97-8D5D965CE2C2}" presName="LevelTwoTextNode" presStyleLbl="node2" presStyleIdx="1" presStyleCnt="3" custScaleX="206107" custLinFactNeighborX="-60235" custLinFactNeighborY="-1694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54B1748-DC69-4A95-BF13-E332721E2524}" type="pres">
      <dgm:prSet presAssocID="{4ED5249E-2EB9-4366-8C97-8D5D965CE2C2}" presName="level3hierChild" presStyleCnt="0"/>
      <dgm:spPr/>
    </dgm:pt>
    <dgm:pt modelId="{3FBE5026-415A-4B8B-A272-1BB6C3B16E6C}" type="pres">
      <dgm:prSet presAssocID="{AF1553DE-FD93-4E25-9CA1-5A7398B330ED}" presName="conn2-1" presStyleLbl="parChTrans1D3" presStyleIdx="4" presStyleCnt="12"/>
      <dgm:spPr/>
      <dgm:t>
        <a:bodyPr/>
        <a:lstStyle/>
        <a:p>
          <a:endParaRPr lang="en-GB"/>
        </a:p>
      </dgm:t>
    </dgm:pt>
    <dgm:pt modelId="{2D6B78B7-5307-4135-B7E7-3E3E78D013D2}" type="pres">
      <dgm:prSet presAssocID="{AF1553DE-FD93-4E25-9CA1-5A7398B330ED}" presName="connTx" presStyleLbl="parChTrans1D3" presStyleIdx="4" presStyleCnt="12"/>
      <dgm:spPr/>
      <dgm:t>
        <a:bodyPr/>
        <a:lstStyle/>
        <a:p>
          <a:endParaRPr lang="en-GB"/>
        </a:p>
      </dgm:t>
    </dgm:pt>
    <dgm:pt modelId="{B548FB36-D6A4-4304-95BE-425C72576F5D}" type="pres">
      <dgm:prSet presAssocID="{B3954E95-AC66-465E-A0DE-1E9322B92BE1}" presName="root2" presStyleCnt="0"/>
      <dgm:spPr/>
    </dgm:pt>
    <dgm:pt modelId="{DA4C95EF-31EF-4A43-86C0-E6B695CC16A3}" type="pres">
      <dgm:prSet presAssocID="{B3954E95-AC66-465E-A0DE-1E9322B92BE1}" presName="LevelTwoTextNode" presStyleLbl="node3" presStyleIdx="4" presStyleCnt="12" custScaleX="153621" custLinFactX="100000" custLinFactNeighborX="186454" custLinFactNeighborY="-4104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E73365B-B940-41A5-B590-D4BE67E82953}" type="pres">
      <dgm:prSet presAssocID="{B3954E95-AC66-465E-A0DE-1E9322B92BE1}" presName="level3hierChild" presStyleCnt="0"/>
      <dgm:spPr/>
    </dgm:pt>
    <dgm:pt modelId="{9F4CABCD-35A8-4074-BE68-5E80CBD8FC78}" type="pres">
      <dgm:prSet presAssocID="{9C5842DF-ED8A-496E-AB61-E81518062789}" presName="conn2-1" presStyleLbl="parChTrans1D3" presStyleIdx="5" presStyleCnt="12"/>
      <dgm:spPr/>
      <dgm:t>
        <a:bodyPr/>
        <a:lstStyle/>
        <a:p>
          <a:endParaRPr lang="en-GB"/>
        </a:p>
      </dgm:t>
    </dgm:pt>
    <dgm:pt modelId="{970C6630-91D7-4EC9-A876-0A2EB24982C8}" type="pres">
      <dgm:prSet presAssocID="{9C5842DF-ED8A-496E-AB61-E81518062789}" presName="connTx" presStyleLbl="parChTrans1D3" presStyleIdx="5" presStyleCnt="12"/>
      <dgm:spPr/>
      <dgm:t>
        <a:bodyPr/>
        <a:lstStyle/>
        <a:p>
          <a:endParaRPr lang="en-GB"/>
        </a:p>
      </dgm:t>
    </dgm:pt>
    <dgm:pt modelId="{4B1E9995-B036-4699-A4EE-9381E86473CE}" type="pres">
      <dgm:prSet presAssocID="{B43D0957-17DB-4F9D-B5F8-9E3515A4E7CF}" presName="root2" presStyleCnt="0"/>
      <dgm:spPr/>
    </dgm:pt>
    <dgm:pt modelId="{110C9618-1610-431E-8536-8F882C4C09CC}" type="pres">
      <dgm:prSet presAssocID="{B43D0957-17DB-4F9D-B5F8-9E3515A4E7CF}" presName="LevelTwoTextNode" presStyleLbl="node3" presStyleIdx="5" presStyleCnt="12" custScaleX="153621" custLinFactX="100000" custLinFactNeighborX="186454" custLinFactNeighborY="-1356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706FEBA-B5F4-4331-B746-E0E2BA119608}" type="pres">
      <dgm:prSet presAssocID="{B43D0957-17DB-4F9D-B5F8-9E3515A4E7CF}" presName="level3hierChild" presStyleCnt="0"/>
      <dgm:spPr/>
    </dgm:pt>
    <dgm:pt modelId="{7D600744-A811-4DE7-9C97-2BD61850D91A}" type="pres">
      <dgm:prSet presAssocID="{BEBF6304-383A-423B-A8BE-FCDCB8CF3AF0}" presName="conn2-1" presStyleLbl="parChTrans1D3" presStyleIdx="6" presStyleCnt="12"/>
      <dgm:spPr/>
      <dgm:t>
        <a:bodyPr/>
        <a:lstStyle/>
        <a:p>
          <a:endParaRPr lang="en-GB"/>
        </a:p>
      </dgm:t>
    </dgm:pt>
    <dgm:pt modelId="{F244E30A-06F5-411F-B398-506ACE6BC760}" type="pres">
      <dgm:prSet presAssocID="{BEBF6304-383A-423B-A8BE-FCDCB8CF3AF0}" presName="connTx" presStyleLbl="parChTrans1D3" presStyleIdx="6" presStyleCnt="12"/>
      <dgm:spPr/>
      <dgm:t>
        <a:bodyPr/>
        <a:lstStyle/>
        <a:p>
          <a:endParaRPr lang="en-GB"/>
        </a:p>
      </dgm:t>
    </dgm:pt>
    <dgm:pt modelId="{72C95011-520F-4371-A270-EC5F66432F9D}" type="pres">
      <dgm:prSet presAssocID="{4FAE69E4-83AE-45CA-A685-09BE96E1EEA9}" presName="root2" presStyleCnt="0"/>
      <dgm:spPr/>
    </dgm:pt>
    <dgm:pt modelId="{3CAD6E53-A061-4E00-AF26-22F0BE67C59B}" type="pres">
      <dgm:prSet presAssocID="{4FAE69E4-83AE-45CA-A685-09BE96E1EEA9}" presName="LevelTwoTextNode" presStyleLbl="node3" presStyleIdx="6" presStyleCnt="12" custScaleX="153621" custLinFactX="100000" custLinFactNeighborX="186454" custLinFactNeighborY="-643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44007A0-65E4-445F-B0EE-CA396A14FD45}" type="pres">
      <dgm:prSet presAssocID="{4FAE69E4-83AE-45CA-A685-09BE96E1EEA9}" presName="level3hierChild" presStyleCnt="0"/>
      <dgm:spPr/>
    </dgm:pt>
    <dgm:pt modelId="{63FE4BD4-FB71-4A8F-AA41-ACF9A5169F64}" type="pres">
      <dgm:prSet presAssocID="{305A3E4B-4CB6-45ED-A1BD-40B4B6C9F3B5}" presName="conn2-1" presStyleLbl="parChTrans1D3" presStyleIdx="7" presStyleCnt="12"/>
      <dgm:spPr/>
      <dgm:t>
        <a:bodyPr/>
        <a:lstStyle/>
        <a:p>
          <a:endParaRPr lang="en-GB"/>
        </a:p>
      </dgm:t>
    </dgm:pt>
    <dgm:pt modelId="{E94E2D1B-A79B-4E53-A583-851E819070EB}" type="pres">
      <dgm:prSet presAssocID="{305A3E4B-4CB6-45ED-A1BD-40B4B6C9F3B5}" presName="connTx" presStyleLbl="parChTrans1D3" presStyleIdx="7" presStyleCnt="12"/>
      <dgm:spPr/>
      <dgm:t>
        <a:bodyPr/>
        <a:lstStyle/>
        <a:p>
          <a:endParaRPr lang="en-GB"/>
        </a:p>
      </dgm:t>
    </dgm:pt>
    <dgm:pt modelId="{95E7E06C-793D-4A1F-9241-7EF63A654429}" type="pres">
      <dgm:prSet presAssocID="{A0E28AE6-4FEC-4A0E-9D29-6E2AE692A142}" presName="root2" presStyleCnt="0"/>
      <dgm:spPr/>
    </dgm:pt>
    <dgm:pt modelId="{7EA29396-94FF-4AD9-9A80-84BEE993AD70}" type="pres">
      <dgm:prSet presAssocID="{A0E28AE6-4FEC-4A0E-9D29-6E2AE692A142}" presName="LevelTwoTextNode" presStyleLbl="node3" presStyleIdx="7" presStyleCnt="12" custScaleX="153621" custLinFactX="100000" custLinFactNeighborX="186454" custLinFactNeighborY="69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FDB8368-FAA5-4862-8002-B982527B05D1}" type="pres">
      <dgm:prSet presAssocID="{A0E28AE6-4FEC-4A0E-9D29-6E2AE692A142}" presName="level3hierChild" presStyleCnt="0"/>
      <dgm:spPr/>
    </dgm:pt>
    <dgm:pt modelId="{1E0DB568-9A13-4F39-9754-2B82BAE50867}" type="pres">
      <dgm:prSet presAssocID="{3ED261D3-4A8C-4326-ADBB-7B632836E0C1}" presName="conn2-1" presStyleLbl="parChTrans1D2" presStyleIdx="2" presStyleCnt="3"/>
      <dgm:spPr/>
      <dgm:t>
        <a:bodyPr/>
        <a:lstStyle/>
        <a:p>
          <a:endParaRPr lang="en-GB"/>
        </a:p>
      </dgm:t>
    </dgm:pt>
    <dgm:pt modelId="{94B7AC55-3257-4CF4-BFC0-BD9811C8A747}" type="pres">
      <dgm:prSet presAssocID="{3ED261D3-4A8C-4326-ADBB-7B632836E0C1}" presName="connTx" presStyleLbl="parChTrans1D2" presStyleIdx="2" presStyleCnt="3"/>
      <dgm:spPr/>
      <dgm:t>
        <a:bodyPr/>
        <a:lstStyle/>
        <a:p>
          <a:endParaRPr lang="en-GB"/>
        </a:p>
      </dgm:t>
    </dgm:pt>
    <dgm:pt modelId="{CEE03DB8-1286-4470-A5E5-E3D381EBFB67}" type="pres">
      <dgm:prSet presAssocID="{E3895E88-B8DB-48B6-AA89-DD4A22D790E9}" presName="root2" presStyleCnt="0"/>
      <dgm:spPr/>
    </dgm:pt>
    <dgm:pt modelId="{15209C96-393B-4343-A00B-B359508595F3}" type="pres">
      <dgm:prSet presAssocID="{E3895E88-B8DB-48B6-AA89-DD4A22D790E9}" presName="LevelTwoTextNode" presStyleLbl="node2" presStyleIdx="2" presStyleCnt="3" custScaleX="236440" custLinFactNeighborX="-64813" custLinFactNeighborY="-308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EE33E48-335E-4C41-80B9-7A5D62CB06F4}" type="pres">
      <dgm:prSet presAssocID="{E3895E88-B8DB-48B6-AA89-DD4A22D790E9}" presName="level3hierChild" presStyleCnt="0"/>
      <dgm:spPr/>
    </dgm:pt>
    <dgm:pt modelId="{35AF2153-7704-4FB5-AAFE-7298C8903EB9}" type="pres">
      <dgm:prSet presAssocID="{0139772D-C9FD-4ACB-8A61-FC03795BF768}" presName="conn2-1" presStyleLbl="parChTrans1D3" presStyleIdx="8" presStyleCnt="12"/>
      <dgm:spPr/>
      <dgm:t>
        <a:bodyPr/>
        <a:lstStyle/>
        <a:p>
          <a:endParaRPr lang="en-GB"/>
        </a:p>
      </dgm:t>
    </dgm:pt>
    <dgm:pt modelId="{1A070E38-2BF4-4C83-8960-4167919C872E}" type="pres">
      <dgm:prSet presAssocID="{0139772D-C9FD-4ACB-8A61-FC03795BF768}" presName="connTx" presStyleLbl="parChTrans1D3" presStyleIdx="8" presStyleCnt="12"/>
      <dgm:spPr/>
      <dgm:t>
        <a:bodyPr/>
        <a:lstStyle/>
        <a:p>
          <a:endParaRPr lang="en-GB"/>
        </a:p>
      </dgm:t>
    </dgm:pt>
    <dgm:pt modelId="{20316C49-C46F-414D-A1BD-BCEAF183427B}" type="pres">
      <dgm:prSet presAssocID="{AF12B0AA-68DA-4020-90B9-AB0875C29BAA}" presName="root2" presStyleCnt="0"/>
      <dgm:spPr/>
    </dgm:pt>
    <dgm:pt modelId="{20D1402A-7D57-40E4-B5DF-E8343569095E}" type="pres">
      <dgm:prSet presAssocID="{AF12B0AA-68DA-4020-90B9-AB0875C29BAA}" presName="LevelTwoTextNode" presStyleLbl="node3" presStyleIdx="8" presStyleCnt="12" custScaleX="227601" custLinFactNeighborX="-30252" custLinFactNeighborY="-2177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584F35C-D3FD-41BF-AA48-96C39C94D43F}" type="pres">
      <dgm:prSet presAssocID="{AF12B0AA-68DA-4020-90B9-AB0875C29BAA}" presName="level3hierChild" presStyleCnt="0"/>
      <dgm:spPr/>
    </dgm:pt>
    <dgm:pt modelId="{279AE0F0-B808-4054-A2AC-D1AE5F7902B6}" type="pres">
      <dgm:prSet presAssocID="{49251127-14DC-48EA-AED5-0255FC3569BB}" presName="conn2-1" presStyleLbl="parChTrans1D3" presStyleIdx="9" presStyleCnt="12"/>
      <dgm:spPr/>
      <dgm:t>
        <a:bodyPr/>
        <a:lstStyle/>
        <a:p>
          <a:endParaRPr lang="en-GB"/>
        </a:p>
      </dgm:t>
    </dgm:pt>
    <dgm:pt modelId="{EF7F3B4E-659B-415E-B632-425C24E4E206}" type="pres">
      <dgm:prSet presAssocID="{49251127-14DC-48EA-AED5-0255FC3569BB}" presName="connTx" presStyleLbl="parChTrans1D3" presStyleIdx="9" presStyleCnt="12"/>
      <dgm:spPr/>
      <dgm:t>
        <a:bodyPr/>
        <a:lstStyle/>
        <a:p>
          <a:endParaRPr lang="en-GB"/>
        </a:p>
      </dgm:t>
    </dgm:pt>
    <dgm:pt modelId="{18314F0C-DB7E-4F7C-839B-4CB424FDAF2A}" type="pres">
      <dgm:prSet presAssocID="{7874E9BC-6763-43DD-A643-1F941BE2142D}" presName="root2" presStyleCnt="0"/>
      <dgm:spPr/>
    </dgm:pt>
    <dgm:pt modelId="{20BBE6C8-4042-4CD6-92B0-4542BD218774}" type="pres">
      <dgm:prSet presAssocID="{7874E9BC-6763-43DD-A643-1F941BE2142D}" presName="LevelTwoTextNode" presStyleLbl="node3" presStyleIdx="9" presStyleCnt="12" custScaleX="223771" custLinFactNeighborX="-28337" custLinFactNeighborY="-1464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2DB4D22-94C4-467A-974A-3A3834A549B1}" type="pres">
      <dgm:prSet presAssocID="{7874E9BC-6763-43DD-A643-1F941BE2142D}" presName="level3hierChild" presStyleCnt="0"/>
      <dgm:spPr/>
    </dgm:pt>
    <dgm:pt modelId="{E3274464-B077-49D0-BC61-1100ACF2F4E6}" type="pres">
      <dgm:prSet presAssocID="{620E241D-9BAC-4550-9B29-A75B682C2F95}" presName="conn2-1" presStyleLbl="parChTrans1D3" presStyleIdx="10" presStyleCnt="12"/>
      <dgm:spPr/>
      <dgm:t>
        <a:bodyPr/>
        <a:lstStyle/>
        <a:p>
          <a:endParaRPr lang="en-GB"/>
        </a:p>
      </dgm:t>
    </dgm:pt>
    <dgm:pt modelId="{434ABD81-A22B-42E4-B1F5-6B9004C78BB1}" type="pres">
      <dgm:prSet presAssocID="{620E241D-9BAC-4550-9B29-A75B682C2F95}" presName="connTx" presStyleLbl="parChTrans1D3" presStyleIdx="10" presStyleCnt="12"/>
      <dgm:spPr/>
      <dgm:t>
        <a:bodyPr/>
        <a:lstStyle/>
        <a:p>
          <a:endParaRPr lang="en-GB"/>
        </a:p>
      </dgm:t>
    </dgm:pt>
    <dgm:pt modelId="{A48BE0E9-CAF5-401E-AA51-A645AA54C251}" type="pres">
      <dgm:prSet presAssocID="{6C24883D-405A-42D3-AFA3-B0B3AB749327}" presName="root2" presStyleCnt="0"/>
      <dgm:spPr/>
    </dgm:pt>
    <dgm:pt modelId="{C59F7F75-E640-4757-83E4-10DB71C17A6B}" type="pres">
      <dgm:prSet presAssocID="{6C24883D-405A-42D3-AFA3-B0B3AB749327}" presName="LevelTwoTextNode" presStyleLbl="node3" presStyleIdx="10" presStyleCnt="12" custScaleX="228091" custLinFactNeighborX="-28337" custLinFactNeighborY="-751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C9F4137-0689-4673-A5AA-261331BCE025}" type="pres">
      <dgm:prSet presAssocID="{6C24883D-405A-42D3-AFA3-B0B3AB749327}" presName="level3hierChild" presStyleCnt="0"/>
      <dgm:spPr/>
    </dgm:pt>
    <dgm:pt modelId="{81EA3E47-F941-48C8-85D1-84F26D87BF36}" type="pres">
      <dgm:prSet presAssocID="{FDD1363B-D158-444C-8C49-24A27739F494}" presName="conn2-1" presStyleLbl="parChTrans1D3" presStyleIdx="11" presStyleCnt="12"/>
      <dgm:spPr/>
      <dgm:t>
        <a:bodyPr/>
        <a:lstStyle/>
        <a:p>
          <a:endParaRPr lang="en-GB"/>
        </a:p>
      </dgm:t>
    </dgm:pt>
    <dgm:pt modelId="{B8E3C885-482C-4C89-9FAA-9BECB6C67D0D}" type="pres">
      <dgm:prSet presAssocID="{FDD1363B-D158-444C-8C49-24A27739F494}" presName="connTx" presStyleLbl="parChTrans1D3" presStyleIdx="11" presStyleCnt="12"/>
      <dgm:spPr/>
      <dgm:t>
        <a:bodyPr/>
        <a:lstStyle/>
        <a:p>
          <a:endParaRPr lang="en-GB"/>
        </a:p>
      </dgm:t>
    </dgm:pt>
    <dgm:pt modelId="{FFE08695-6AD4-4846-A573-0F17FD903DCD}" type="pres">
      <dgm:prSet presAssocID="{6E3E9A34-069E-46EC-A231-ED9C8548E62F}" presName="root2" presStyleCnt="0"/>
      <dgm:spPr/>
    </dgm:pt>
    <dgm:pt modelId="{B2975600-24B8-4010-AB51-91933B9EACAB}" type="pres">
      <dgm:prSet presAssocID="{6E3E9A34-069E-46EC-A231-ED9C8548E62F}" presName="LevelTwoTextNode" presStyleLbl="node3" presStyleIdx="11" presStyleCnt="12" custScaleX="223771" custLinFactNeighborX="-28337" custLinFactNeighborY="-38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AFC677F-7C20-4ED4-AFFD-D189150066EB}" type="pres">
      <dgm:prSet presAssocID="{6E3E9A34-069E-46EC-A231-ED9C8548E62F}" presName="level3hierChild" presStyleCnt="0"/>
      <dgm:spPr/>
    </dgm:pt>
  </dgm:ptLst>
  <dgm:cxnLst>
    <dgm:cxn modelId="{C2F914EB-28B1-483F-8094-62D3FDC19E62}" type="presOf" srcId="{9150E0A4-8556-44E5-8072-65AC2DA87EF1}" destId="{44410D9B-D09D-4E73-8D20-5CD7AC16D36E}" srcOrd="0" destOrd="0" presId="urn:microsoft.com/office/officeart/2005/8/layout/hierarchy2"/>
    <dgm:cxn modelId="{7B47CE38-0FC5-4CDC-8CEE-42EC7A40A452}" type="presOf" srcId="{EA16A25C-ECC7-4FDC-BB7E-B23FBA0D0461}" destId="{DB31261C-990D-42F7-B9AE-65371CEDC944}" srcOrd="0" destOrd="0" presId="urn:microsoft.com/office/officeart/2005/8/layout/hierarchy2"/>
    <dgm:cxn modelId="{8061D528-EAC6-4FCC-BF35-0BCDB40F02A3}" srcId="{224D40AB-BFDB-44A1-8796-9E9E80FB91F9}" destId="{A5535FEF-58C4-4BCE-B1C0-E8ECD0BEBCE0}" srcOrd="0" destOrd="0" parTransId="{0503D109-D7BE-4592-89CD-AEC1FBD042B6}" sibTransId="{E7AC2BD5-697C-4BEE-AD48-DC26659928E1}"/>
    <dgm:cxn modelId="{519A0A7E-5617-4702-ABF1-E9CFA5119808}" type="presOf" srcId="{B3954E95-AC66-465E-A0DE-1E9322B92BE1}" destId="{DA4C95EF-31EF-4A43-86C0-E6B695CC16A3}" srcOrd="0" destOrd="0" presId="urn:microsoft.com/office/officeart/2005/8/layout/hierarchy2"/>
    <dgm:cxn modelId="{BB7350EB-E838-4BAC-9EDC-A0AF78130FCA}" type="presOf" srcId="{4ED5249E-2EB9-4366-8C97-8D5D965CE2C2}" destId="{71640A4A-651D-4F14-8D02-41E357E45E52}" srcOrd="0" destOrd="0" presId="urn:microsoft.com/office/officeart/2005/8/layout/hierarchy2"/>
    <dgm:cxn modelId="{394CEEED-D493-4D1B-85CA-358244E00CFE}" srcId="{E3895E88-B8DB-48B6-AA89-DD4A22D790E9}" destId="{7874E9BC-6763-43DD-A643-1F941BE2142D}" srcOrd="1" destOrd="0" parTransId="{49251127-14DC-48EA-AED5-0255FC3569BB}" sibTransId="{AE6D3FC7-6B5E-44EF-8A7A-6CFDEFA60C39}"/>
    <dgm:cxn modelId="{AD819D60-E77B-43D9-A479-5D885F329D02}" type="presOf" srcId="{305A3E4B-4CB6-45ED-A1BD-40B4B6C9F3B5}" destId="{63FE4BD4-FB71-4A8F-AA41-ACF9A5169F64}" srcOrd="0" destOrd="0" presId="urn:microsoft.com/office/officeart/2005/8/layout/hierarchy2"/>
    <dgm:cxn modelId="{4796F1DA-A29A-412C-84F5-A69B687F6EBC}" type="presOf" srcId="{3ED261D3-4A8C-4326-ADBB-7B632836E0C1}" destId="{94B7AC55-3257-4CF4-BFC0-BD9811C8A747}" srcOrd="1" destOrd="0" presId="urn:microsoft.com/office/officeart/2005/8/layout/hierarchy2"/>
    <dgm:cxn modelId="{8042C86F-3D7B-4017-AE93-3FA122A6CB28}" type="presOf" srcId="{0139772D-C9FD-4ACB-8A61-FC03795BF768}" destId="{1A070E38-2BF4-4C83-8960-4167919C872E}" srcOrd="1" destOrd="0" presId="urn:microsoft.com/office/officeart/2005/8/layout/hierarchy2"/>
    <dgm:cxn modelId="{3B29419B-52B0-4582-B046-DA11194D99CA}" type="presOf" srcId="{3D1A0F96-6D54-4AF3-A45B-E0F19E9771E4}" destId="{A66E1151-538F-4DE8-8CA3-1128A49F8635}" srcOrd="1" destOrd="0" presId="urn:microsoft.com/office/officeart/2005/8/layout/hierarchy2"/>
    <dgm:cxn modelId="{1D0264FD-C223-4582-8497-2A46F8968ED7}" type="presOf" srcId="{3ED261D3-4A8C-4326-ADBB-7B632836E0C1}" destId="{1E0DB568-9A13-4F39-9754-2B82BAE50867}" srcOrd="0" destOrd="0" presId="urn:microsoft.com/office/officeart/2005/8/layout/hierarchy2"/>
    <dgm:cxn modelId="{820282C1-22A9-4BF2-BE07-A0373486C4EB}" type="presOf" srcId="{0139772D-C9FD-4ACB-8A61-FC03795BF768}" destId="{35AF2153-7704-4FB5-AAFE-7298C8903EB9}" srcOrd="0" destOrd="0" presId="urn:microsoft.com/office/officeart/2005/8/layout/hierarchy2"/>
    <dgm:cxn modelId="{A82F6CBE-7FFB-4A2A-BB61-B10A28504B2E}" type="presOf" srcId="{EA06329B-8B15-4054-8E2A-445724AFB3EE}" destId="{136FE5CA-3E3B-474C-87E7-E21C58D57237}" srcOrd="0" destOrd="0" presId="urn:microsoft.com/office/officeart/2005/8/layout/hierarchy2"/>
    <dgm:cxn modelId="{1FDDC53D-6257-4199-B408-F9DBF783916E}" type="presOf" srcId="{9C5842DF-ED8A-496E-AB61-E81518062789}" destId="{9F4CABCD-35A8-4074-BE68-5E80CBD8FC78}" srcOrd="0" destOrd="0" presId="urn:microsoft.com/office/officeart/2005/8/layout/hierarchy2"/>
    <dgm:cxn modelId="{9F7A3AF0-8928-416A-ADCC-25826452376F}" type="presOf" srcId="{7874E9BC-6763-43DD-A643-1F941BE2142D}" destId="{20BBE6C8-4042-4CD6-92B0-4542BD218774}" srcOrd="0" destOrd="0" presId="urn:microsoft.com/office/officeart/2005/8/layout/hierarchy2"/>
    <dgm:cxn modelId="{9C196504-30E4-49E7-B159-CF6ED702D6EE}" type="presOf" srcId="{A5535FEF-58C4-4BCE-B1C0-E8ECD0BEBCE0}" destId="{8F736253-2792-4F57-B5F5-447ABD41F957}" srcOrd="0" destOrd="0" presId="urn:microsoft.com/office/officeart/2005/8/layout/hierarchy2"/>
    <dgm:cxn modelId="{FA2B6234-D960-497F-876D-F72F867FEABF}" type="presOf" srcId="{C54FBC69-7F8F-47C0-849D-171588626105}" destId="{330E6549-AD50-4266-90A0-516F8369CD12}" srcOrd="0" destOrd="0" presId="urn:microsoft.com/office/officeart/2005/8/layout/hierarchy2"/>
    <dgm:cxn modelId="{387506BE-7256-414F-B2D3-1E9483D6D897}" type="presOf" srcId="{BEBF6304-383A-423B-A8BE-FCDCB8CF3AF0}" destId="{F244E30A-06F5-411F-B398-506ACE6BC760}" srcOrd="1" destOrd="0" presId="urn:microsoft.com/office/officeart/2005/8/layout/hierarchy2"/>
    <dgm:cxn modelId="{7C7586C5-A4D9-4C44-A136-0892323F3261}" type="presOf" srcId="{9150E0A4-8556-44E5-8072-65AC2DA87EF1}" destId="{AB92468B-19F2-440F-BA07-E193C5E63239}" srcOrd="1" destOrd="0" presId="urn:microsoft.com/office/officeart/2005/8/layout/hierarchy2"/>
    <dgm:cxn modelId="{AC2E3BF3-63DC-4139-906B-9372D1B8685F}" type="presOf" srcId="{305A3E4B-4CB6-45ED-A1BD-40B4B6C9F3B5}" destId="{E94E2D1B-A79B-4E53-A583-851E819070EB}" srcOrd="1" destOrd="0" presId="urn:microsoft.com/office/officeart/2005/8/layout/hierarchy2"/>
    <dgm:cxn modelId="{DD96F7D2-2557-48EE-B680-15513EE1FF7C}" type="presOf" srcId="{84ACA4A0-7037-4794-8E93-BD67A2908694}" destId="{D65ABACC-301E-46C1-A512-0ED95B24E7C9}" srcOrd="0" destOrd="0" presId="urn:microsoft.com/office/officeart/2005/8/layout/hierarchy2"/>
    <dgm:cxn modelId="{49817335-7B74-479D-A3E3-B467399A1C7E}" srcId="{A5535FEF-58C4-4BCE-B1C0-E8ECD0BEBCE0}" destId="{295947F8-63A0-4B16-A562-1527F88115C6}" srcOrd="0" destOrd="0" parTransId="{84ACA4A0-7037-4794-8E93-BD67A2908694}" sibTransId="{D0605B4E-74A1-4E4D-A2DA-17B3F39BD1D6}"/>
    <dgm:cxn modelId="{5D7512D4-6B49-4397-9C32-0486B4BD533A}" srcId="{224D40AB-BFDB-44A1-8796-9E9E80FB91F9}" destId="{4ED5249E-2EB9-4366-8C97-8D5D965CE2C2}" srcOrd="1" destOrd="0" parTransId="{EA16A25C-ECC7-4FDC-BB7E-B23FBA0D0461}" sibTransId="{AD2F9B7B-3EBA-4841-A49A-24CC06E6B668}"/>
    <dgm:cxn modelId="{3CC80084-C528-4088-BDF8-18CF4240280C}" srcId="{E3895E88-B8DB-48B6-AA89-DD4A22D790E9}" destId="{6E3E9A34-069E-46EC-A231-ED9C8548E62F}" srcOrd="3" destOrd="0" parTransId="{FDD1363B-D158-444C-8C49-24A27739F494}" sibTransId="{C62AF2F7-7F56-43A6-BD78-AD598CE75426}"/>
    <dgm:cxn modelId="{1FE71AFC-4619-4984-BD16-8B46A8463813}" srcId="{E3895E88-B8DB-48B6-AA89-DD4A22D790E9}" destId="{6C24883D-405A-42D3-AFA3-B0B3AB749327}" srcOrd="2" destOrd="0" parTransId="{620E241D-9BAC-4550-9B29-A75B682C2F95}" sibTransId="{32ECEB2E-9F6D-41BE-A5FD-4FA87F1A2E82}"/>
    <dgm:cxn modelId="{76815766-802A-4E88-A4BF-3EEE35050CCA}" type="presOf" srcId="{0503D109-D7BE-4592-89CD-AEC1FBD042B6}" destId="{2C06FA89-2E8E-4620-9B63-7BE6ED7B8400}" srcOrd="0" destOrd="0" presId="urn:microsoft.com/office/officeart/2005/8/layout/hierarchy2"/>
    <dgm:cxn modelId="{D0A21C7F-2AFA-48BA-AF48-A65C9AB4B758}" type="presOf" srcId="{AF12B0AA-68DA-4020-90B9-AB0875C29BAA}" destId="{20D1402A-7D57-40E4-B5DF-E8343569095E}" srcOrd="0" destOrd="0" presId="urn:microsoft.com/office/officeart/2005/8/layout/hierarchy2"/>
    <dgm:cxn modelId="{9348C96F-A0D9-4C20-84BD-8635893751CA}" srcId="{A5535FEF-58C4-4BCE-B1C0-E8ECD0BEBCE0}" destId="{EA06329B-8B15-4054-8E2A-445724AFB3EE}" srcOrd="2" destOrd="0" parTransId="{3D1A0F96-6D54-4AF3-A45B-E0F19E9771E4}" sibTransId="{41B8D132-FD2A-47EA-9329-D72FE2A5FA1E}"/>
    <dgm:cxn modelId="{1CD7DF38-BD5E-44A7-A5B0-0F73CD9D88C3}" type="presOf" srcId="{EA16A25C-ECC7-4FDC-BB7E-B23FBA0D0461}" destId="{9259FEDB-17A3-49CE-B6EB-F4B45702BB35}" srcOrd="1" destOrd="0" presId="urn:microsoft.com/office/officeart/2005/8/layout/hierarchy2"/>
    <dgm:cxn modelId="{36AFB4A2-785B-40F1-98C3-252DFD98AB3C}" type="presOf" srcId="{FDD1363B-D158-444C-8C49-24A27739F494}" destId="{81EA3E47-F941-48C8-85D1-84F26D87BF36}" srcOrd="0" destOrd="0" presId="urn:microsoft.com/office/officeart/2005/8/layout/hierarchy2"/>
    <dgm:cxn modelId="{01D08666-19C6-4F84-AA7B-BF304936AE56}" type="presOf" srcId="{A0E28AE6-4FEC-4A0E-9D29-6E2AE692A142}" destId="{7EA29396-94FF-4AD9-9A80-84BEE993AD70}" srcOrd="0" destOrd="0" presId="urn:microsoft.com/office/officeart/2005/8/layout/hierarchy2"/>
    <dgm:cxn modelId="{95FA2C00-0922-427C-9909-F8C3F866C573}" srcId="{C54FBC69-7F8F-47C0-849D-171588626105}" destId="{224D40AB-BFDB-44A1-8796-9E9E80FB91F9}" srcOrd="0" destOrd="0" parTransId="{A895357A-C2C8-4BA1-867C-7FD0BCDDD47B}" sibTransId="{1C24ACFA-BB10-447F-84D9-E9432383E184}"/>
    <dgm:cxn modelId="{7FA7EDF6-645A-46FC-BDFA-F95DDF0CFF91}" type="presOf" srcId="{620E241D-9BAC-4550-9B29-A75B682C2F95}" destId="{434ABD81-A22B-42E4-B1F5-6B9004C78BB1}" srcOrd="1" destOrd="0" presId="urn:microsoft.com/office/officeart/2005/8/layout/hierarchy2"/>
    <dgm:cxn modelId="{EC50E03C-B6A3-4E93-ACC3-93DC74DD26E4}" type="presOf" srcId="{224D40AB-BFDB-44A1-8796-9E9E80FB91F9}" destId="{A1BB5F25-42AD-4509-926D-9E27103160C6}" srcOrd="0" destOrd="0" presId="urn:microsoft.com/office/officeart/2005/8/layout/hierarchy2"/>
    <dgm:cxn modelId="{FB3C976E-BDF0-4B1F-B6C0-7F057034ED04}" type="presOf" srcId="{0503D109-D7BE-4592-89CD-AEC1FBD042B6}" destId="{84CA7C2D-CBBE-4CC5-AAFF-865F7535589A}" srcOrd="1" destOrd="0" presId="urn:microsoft.com/office/officeart/2005/8/layout/hierarchy2"/>
    <dgm:cxn modelId="{52512BCB-7BC0-4347-A4CB-7F0178E15F49}" type="presOf" srcId="{3D1A0F96-6D54-4AF3-A45B-E0F19E9771E4}" destId="{67583059-AD8C-4A96-A1BB-B67CF56BE501}" srcOrd="0" destOrd="0" presId="urn:microsoft.com/office/officeart/2005/8/layout/hierarchy2"/>
    <dgm:cxn modelId="{B2D30EB7-1ED6-4138-8B98-19A75B6693C2}" type="presOf" srcId="{B168D7F1-CE90-406E-8F86-1F7C19E51735}" destId="{741619FC-45C7-4619-AAE6-C71C06B2699C}" srcOrd="1" destOrd="0" presId="urn:microsoft.com/office/officeart/2005/8/layout/hierarchy2"/>
    <dgm:cxn modelId="{F540995C-5E59-4E38-9B9F-BC82F7C729F9}" type="presOf" srcId="{E3895E88-B8DB-48B6-AA89-DD4A22D790E9}" destId="{15209C96-393B-4343-A00B-B359508595F3}" srcOrd="0" destOrd="0" presId="urn:microsoft.com/office/officeart/2005/8/layout/hierarchy2"/>
    <dgm:cxn modelId="{AA3F4B08-D413-4CF3-9255-A441DB9E5F0C}" srcId="{4ED5249E-2EB9-4366-8C97-8D5D965CE2C2}" destId="{4FAE69E4-83AE-45CA-A685-09BE96E1EEA9}" srcOrd="2" destOrd="0" parTransId="{BEBF6304-383A-423B-A8BE-FCDCB8CF3AF0}" sibTransId="{90C127CB-C775-43E0-9ACD-97BA933F9F78}"/>
    <dgm:cxn modelId="{83C04983-0260-4B49-905A-B5D2A9457D7E}" srcId="{4ED5249E-2EB9-4366-8C97-8D5D965CE2C2}" destId="{B3954E95-AC66-465E-A0DE-1E9322B92BE1}" srcOrd="0" destOrd="0" parTransId="{AF1553DE-FD93-4E25-9CA1-5A7398B330ED}" sibTransId="{03ABC2DB-53A0-4214-9D26-7147E02FE801}"/>
    <dgm:cxn modelId="{9CE5B15E-3130-40F3-A86C-BE9F53EC1C9D}" type="presOf" srcId="{455B7958-5BB3-4F48-9223-D87B84255871}" destId="{20286CDE-0070-4D30-88EB-B33BFA051AE6}" srcOrd="0" destOrd="0" presId="urn:microsoft.com/office/officeart/2005/8/layout/hierarchy2"/>
    <dgm:cxn modelId="{6143E40B-BA45-4DF4-81FA-3DC54F0D955C}" type="presOf" srcId="{B168D7F1-CE90-406E-8F86-1F7C19E51735}" destId="{8AF4BCED-AC5D-49F7-8BA9-66918A97AF74}" srcOrd="0" destOrd="0" presId="urn:microsoft.com/office/officeart/2005/8/layout/hierarchy2"/>
    <dgm:cxn modelId="{587EE526-408E-430D-B41B-56729C6BAC7B}" type="presOf" srcId="{75AAC7A5-386A-42CB-9131-09E8D8DF5B1B}" destId="{312E6F82-9810-4704-BA52-54645727C633}" srcOrd="0" destOrd="0" presId="urn:microsoft.com/office/officeart/2005/8/layout/hierarchy2"/>
    <dgm:cxn modelId="{1DED08BB-9387-4675-9471-A7A5580749FF}" srcId="{E3895E88-B8DB-48B6-AA89-DD4A22D790E9}" destId="{AF12B0AA-68DA-4020-90B9-AB0875C29BAA}" srcOrd="0" destOrd="0" parTransId="{0139772D-C9FD-4ACB-8A61-FC03795BF768}" sibTransId="{E46F6F90-34AD-4C7D-9D25-01AED1908148}"/>
    <dgm:cxn modelId="{F0C02881-6F4D-43F3-AB22-7033B67E0744}" type="presOf" srcId="{84ACA4A0-7037-4794-8E93-BD67A2908694}" destId="{D93A2412-6147-49A2-B4E6-A9B2FB232F31}" srcOrd="1" destOrd="0" presId="urn:microsoft.com/office/officeart/2005/8/layout/hierarchy2"/>
    <dgm:cxn modelId="{3BC7E156-FD3F-4089-95E3-580A730A5515}" type="presOf" srcId="{49251127-14DC-48EA-AED5-0255FC3569BB}" destId="{EF7F3B4E-659B-415E-B632-425C24E4E206}" srcOrd="1" destOrd="0" presId="urn:microsoft.com/office/officeart/2005/8/layout/hierarchy2"/>
    <dgm:cxn modelId="{677E43B6-D6F0-4783-B01B-442A970E8D0C}" type="presOf" srcId="{AF1553DE-FD93-4E25-9CA1-5A7398B330ED}" destId="{2D6B78B7-5307-4135-B7E7-3E3E78D013D2}" srcOrd="1" destOrd="0" presId="urn:microsoft.com/office/officeart/2005/8/layout/hierarchy2"/>
    <dgm:cxn modelId="{8A962980-35FA-495A-AEBD-5A57E085A289}" type="presOf" srcId="{4FAE69E4-83AE-45CA-A685-09BE96E1EEA9}" destId="{3CAD6E53-A061-4E00-AF26-22F0BE67C59B}" srcOrd="0" destOrd="0" presId="urn:microsoft.com/office/officeart/2005/8/layout/hierarchy2"/>
    <dgm:cxn modelId="{09741CD5-37C8-4587-8A68-16CDECC4FD5B}" srcId="{4ED5249E-2EB9-4366-8C97-8D5D965CE2C2}" destId="{A0E28AE6-4FEC-4A0E-9D29-6E2AE692A142}" srcOrd="3" destOrd="0" parTransId="{305A3E4B-4CB6-45ED-A1BD-40B4B6C9F3B5}" sibTransId="{8407BBB0-56DD-4218-A5D3-472ECD02FE30}"/>
    <dgm:cxn modelId="{C07801DF-8CDA-4097-8942-7FA4A7820ADB}" type="presOf" srcId="{FDD1363B-D158-444C-8C49-24A27739F494}" destId="{B8E3C885-482C-4C89-9FAA-9BECB6C67D0D}" srcOrd="1" destOrd="0" presId="urn:microsoft.com/office/officeart/2005/8/layout/hierarchy2"/>
    <dgm:cxn modelId="{E6C8F91A-DDB5-42BA-9BBC-66EF642972FA}" type="presOf" srcId="{620E241D-9BAC-4550-9B29-A75B682C2F95}" destId="{E3274464-B077-49D0-BC61-1100ACF2F4E6}" srcOrd="0" destOrd="0" presId="urn:microsoft.com/office/officeart/2005/8/layout/hierarchy2"/>
    <dgm:cxn modelId="{A1D9D01F-13D4-40F6-AF39-2751FB1FFA66}" type="presOf" srcId="{6C24883D-405A-42D3-AFA3-B0B3AB749327}" destId="{C59F7F75-E640-4757-83E4-10DB71C17A6B}" srcOrd="0" destOrd="0" presId="urn:microsoft.com/office/officeart/2005/8/layout/hierarchy2"/>
    <dgm:cxn modelId="{670B7429-1240-4C3C-BF73-D8EF252A2DB5}" type="presOf" srcId="{49251127-14DC-48EA-AED5-0255FC3569BB}" destId="{279AE0F0-B808-4054-A2AC-D1AE5F7902B6}" srcOrd="0" destOrd="0" presId="urn:microsoft.com/office/officeart/2005/8/layout/hierarchy2"/>
    <dgm:cxn modelId="{E797202E-C1CE-43EF-AEA8-EB11EF0ED078}" type="presOf" srcId="{295947F8-63A0-4B16-A562-1527F88115C6}" destId="{E4EA07C4-8A3C-44D4-AFD9-886C9565B97A}" srcOrd="0" destOrd="0" presId="urn:microsoft.com/office/officeart/2005/8/layout/hierarchy2"/>
    <dgm:cxn modelId="{AE2A3C25-1A83-4CFD-9BBA-AFF4965A482A}" type="presOf" srcId="{6E3E9A34-069E-46EC-A231-ED9C8548E62F}" destId="{B2975600-24B8-4010-AB51-91933B9EACAB}" srcOrd="0" destOrd="0" presId="urn:microsoft.com/office/officeart/2005/8/layout/hierarchy2"/>
    <dgm:cxn modelId="{79BAA4EC-995F-441F-901B-1C43E0F3C7B3}" srcId="{A5535FEF-58C4-4BCE-B1C0-E8ECD0BEBCE0}" destId="{455B7958-5BB3-4F48-9223-D87B84255871}" srcOrd="1" destOrd="0" parTransId="{9150E0A4-8556-44E5-8072-65AC2DA87EF1}" sibTransId="{024CE75E-1F11-4A39-90D2-F915D6BC3EC7}"/>
    <dgm:cxn modelId="{E8ABFF17-43E4-40A0-B69B-3760B41FF661}" srcId="{224D40AB-BFDB-44A1-8796-9E9E80FB91F9}" destId="{E3895E88-B8DB-48B6-AA89-DD4A22D790E9}" srcOrd="2" destOrd="0" parTransId="{3ED261D3-4A8C-4326-ADBB-7B632836E0C1}" sibTransId="{79CE068E-BF2D-4F15-95AE-DCCA566269B5}"/>
    <dgm:cxn modelId="{E42972E6-89C1-4843-860A-67A07FCC09D7}" srcId="{A5535FEF-58C4-4BCE-B1C0-E8ECD0BEBCE0}" destId="{75AAC7A5-386A-42CB-9131-09E8D8DF5B1B}" srcOrd="3" destOrd="0" parTransId="{B168D7F1-CE90-406E-8F86-1F7C19E51735}" sibTransId="{CF1EF2CB-C528-45A0-88D5-778CC6F87A1E}"/>
    <dgm:cxn modelId="{A12AACFE-3119-40DB-BDF7-63A3F6622D19}" type="presOf" srcId="{9C5842DF-ED8A-496E-AB61-E81518062789}" destId="{970C6630-91D7-4EC9-A876-0A2EB24982C8}" srcOrd="1" destOrd="0" presId="urn:microsoft.com/office/officeart/2005/8/layout/hierarchy2"/>
    <dgm:cxn modelId="{917212D4-9F83-40CB-96F0-9152A345DB51}" type="presOf" srcId="{AF1553DE-FD93-4E25-9CA1-5A7398B330ED}" destId="{3FBE5026-415A-4B8B-A272-1BB6C3B16E6C}" srcOrd="0" destOrd="0" presId="urn:microsoft.com/office/officeart/2005/8/layout/hierarchy2"/>
    <dgm:cxn modelId="{8BE91A72-FA29-4EC1-9AD6-46258BCAA8C0}" srcId="{4ED5249E-2EB9-4366-8C97-8D5D965CE2C2}" destId="{B43D0957-17DB-4F9D-B5F8-9E3515A4E7CF}" srcOrd="1" destOrd="0" parTransId="{9C5842DF-ED8A-496E-AB61-E81518062789}" sibTransId="{5531FBC3-ABE0-442C-B844-0F230B718EBB}"/>
    <dgm:cxn modelId="{FD431C38-8AD1-44B7-A794-5B07940D5F86}" type="presOf" srcId="{BEBF6304-383A-423B-A8BE-FCDCB8CF3AF0}" destId="{7D600744-A811-4DE7-9C97-2BD61850D91A}" srcOrd="0" destOrd="0" presId="urn:microsoft.com/office/officeart/2005/8/layout/hierarchy2"/>
    <dgm:cxn modelId="{A4A190C8-FFC1-4584-9385-0F24BA6E6C21}" type="presOf" srcId="{B43D0957-17DB-4F9D-B5F8-9E3515A4E7CF}" destId="{110C9618-1610-431E-8536-8F882C4C09CC}" srcOrd="0" destOrd="0" presId="urn:microsoft.com/office/officeart/2005/8/layout/hierarchy2"/>
    <dgm:cxn modelId="{98D228FF-557F-4005-9227-EF143B5562B8}" type="presParOf" srcId="{330E6549-AD50-4266-90A0-516F8369CD12}" destId="{6171A673-E44C-4044-AB98-4168572062FF}" srcOrd="0" destOrd="0" presId="urn:microsoft.com/office/officeart/2005/8/layout/hierarchy2"/>
    <dgm:cxn modelId="{C5EB0168-A53D-43CC-80A5-524DCBA446A7}" type="presParOf" srcId="{6171A673-E44C-4044-AB98-4168572062FF}" destId="{A1BB5F25-42AD-4509-926D-9E27103160C6}" srcOrd="0" destOrd="0" presId="urn:microsoft.com/office/officeart/2005/8/layout/hierarchy2"/>
    <dgm:cxn modelId="{618EA04C-D338-4F95-B083-110690506455}" type="presParOf" srcId="{6171A673-E44C-4044-AB98-4168572062FF}" destId="{9362BC99-559B-4305-98DA-6659ED717EBF}" srcOrd="1" destOrd="0" presId="urn:microsoft.com/office/officeart/2005/8/layout/hierarchy2"/>
    <dgm:cxn modelId="{CB86B86F-7D7A-4F26-91C9-D36A9327E56B}" type="presParOf" srcId="{9362BC99-559B-4305-98DA-6659ED717EBF}" destId="{2C06FA89-2E8E-4620-9B63-7BE6ED7B8400}" srcOrd="0" destOrd="0" presId="urn:microsoft.com/office/officeart/2005/8/layout/hierarchy2"/>
    <dgm:cxn modelId="{FF1F9444-0D4E-478F-B7A8-2B2D065562A4}" type="presParOf" srcId="{2C06FA89-2E8E-4620-9B63-7BE6ED7B8400}" destId="{84CA7C2D-CBBE-4CC5-AAFF-865F7535589A}" srcOrd="0" destOrd="0" presId="urn:microsoft.com/office/officeart/2005/8/layout/hierarchy2"/>
    <dgm:cxn modelId="{184A87FA-2EBA-4CCD-BA83-02BE4483ED23}" type="presParOf" srcId="{9362BC99-559B-4305-98DA-6659ED717EBF}" destId="{F961BA02-A7FC-4D91-BA0E-A9697BAAC2DC}" srcOrd="1" destOrd="0" presId="urn:microsoft.com/office/officeart/2005/8/layout/hierarchy2"/>
    <dgm:cxn modelId="{B83D2721-692B-4134-A965-19A841D7DBEB}" type="presParOf" srcId="{F961BA02-A7FC-4D91-BA0E-A9697BAAC2DC}" destId="{8F736253-2792-4F57-B5F5-447ABD41F957}" srcOrd="0" destOrd="0" presId="urn:microsoft.com/office/officeart/2005/8/layout/hierarchy2"/>
    <dgm:cxn modelId="{E5A300B0-2E0F-43AC-9F6D-57E85E981179}" type="presParOf" srcId="{F961BA02-A7FC-4D91-BA0E-A9697BAAC2DC}" destId="{3083B2FE-DA2C-4F98-BFD3-2619EC1EA1B7}" srcOrd="1" destOrd="0" presId="urn:microsoft.com/office/officeart/2005/8/layout/hierarchy2"/>
    <dgm:cxn modelId="{2E13D604-3B30-4E06-9855-1D6DBB31F49F}" type="presParOf" srcId="{3083B2FE-DA2C-4F98-BFD3-2619EC1EA1B7}" destId="{D65ABACC-301E-46C1-A512-0ED95B24E7C9}" srcOrd="0" destOrd="0" presId="urn:microsoft.com/office/officeart/2005/8/layout/hierarchy2"/>
    <dgm:cxn modelId="{D1A08EB4-3550-4C8B-852C-A7FE5D4B5137}" type="presParOf" srcId="{D65ABACC-301E-46C1-A512-0ED95B24E7C9}" destId="{D93A2412-6147-49A2-B4E6-A9B2FB232F31}" srcOrd="0" destOrd="0" presId="urn:microsoft.com/office/officeart/2005/8/layout/hierarchy2"/>
    <dgm:cxn modelId="{D740A3DD-4ECB-4DCF-9EA8-2084A5F6D93A}" type="presParOf" srcId="{3083B2FE-DA2C-4F98-BFD3-2619EC1EA1B7}" destId="{5097B10B-2234-4294-B75B-3CAFE9FDD3C4}" srcOrd="1" destOrd="0" presId="urn:microsoft.com/office/officeart/2005/8/layout/hierarchy2"/>
    <dgm:cxn modelId="{59975168-B1FD-4AE7-9C38-87B5E09B5C56}" type="presParOf" srcId="{5097B10B-2234-4294-B75B-3CAFE9FDD3C4}" destId="{E4EA07C4-8A3C-44D4-AFD9-886C9565B97A}" srcOrd="0" destOrd="0" presId="urn:microsoft.com/office/officeart/2005/8/layout/hierarchy2"/>
    <dgm:cxn modelId="{A5238ED2-46F8-4FFB-90CC-6AD305656BEF}" type="presParOf" srcId="{5097B10B-2234-4294-B75B-3CAFE9FDD3C4}" destId="{8FFF52AC-DB05-4BBC-9D6F-9AB800BE5A01}" srcOrd="1" destOrd="0" presId="urn:microsoft.com/office/officeart/2005/8/layout/hierarchy2"/>
    <dgm:cxn modelId="{183427C1-3B02-465B-AB13-1D74D1395B73}" type="presParOf" srcId="{3083B2FE-DA2C-4F98-BFD3-2619EC1EA1B7}" destId="{44410D9B-D09D-4E73-8D20-5CD7AC16D36E}" srcOrd="2" destOrd="0" presId="urn:microsoft.com/office/officeart/2005/8/layout/hierarchy2"/>
    <dgm:cxn modelId="{26BFA63B-A04C-4789-B886-7D6B7C844263}" type="presParOf" srcId="{44410D9B-D09D-4E73-8D20-5CD7AC16D36E}" destId="{AB92468B-19F2-440F-BA07-E193C5E63239}" srcOrd="0" destOrd="0" presId="urn:microsoft.com/office/officeart/2005/8/layout/hierarchy2"/>
    <dgm:cxn modelId="{5B6EEA76-2FFF-4E79-BD8F-632087A5E980}" type="presParOf" srcId="{3083B2FE-DA2C-4F98-BFD3-2619EC1EA1B7}" destId="{E40E6A4E-6B2F-46BC-BC71-2996841E0CAC}" srcOrd="3" destOrd="0" presId="urn:microsoft.com/office/officeart/2005/8/layout/hierarchy2"/>
    <dgm:cxn modelId="{4253425F-6C6F-42D0-A5B0-7B4DB217B8CC}" type="presParOf" srcId="{E40E6A4E-6B2F-46BC-BC71-2996841E0CAC}" destId="{20286CDE-0070-4D30-88EB-B33BFA051AE6}" srcOrd="0" destOrd="0" presId="urn:microsoft.com/office/officeart/2005/8/layout/hierarchy2"/>
    <dgm:cxn modelId="{895E9ECB-53F4-444A-A36A-6ECADD573EFE}" type="presParOf" srcId="{E40E6A4E-6B2F-46BC-BC71-2996841E0CAC}" destId="{6893B553-C8A2-4420-AA19-F1450ECAC52E}" srcOrd="1" destOrd="0" presId="urn:microsoft.com/office/officeart/2005/8/layout/hierarchy2"/>
    <dgm:cxn modelId="{E9A7770F-AAFB-4ADD-B1E9-DDE7F40A718B}" type="presParOf" srcId="{3083B2FE-DA2C-4F98-BFD3-2619EC1EA1B7}" destId="{67583059-AD8C-4A96-A1BB-B67CF56BE501}" srcOrd="4" destOrd="0" presId="urn:microsoft.com/office/officeart/2005/8/layout/hierarchy2"/>
    <dgm:cxn modelId="{420BC22A-2AAD-4E2B-B062-CC91CF93CFAA}" type="presParOf" srcId="{67583059-AD8C-4A96-A1BB-B67CF56BE501}" destId="{A66E1151-538F-4DE8-8CA3-1128A49F8635}" srcOrd="0" destOrd="0" presId="urn:microsoft.com/office/officeart/2005/8/layout/hierarchy2"/>
    <dgm:cxn modelId="{17520923-C36D-47CD-8EB5-1A7636BE920E}" type="presParOf" srcId="{3083B2FE-DA2C-4F98-BFD3-2619EC1EA1B7}" destId="{13483CAA-D02C-449E-BBE1-0526BC38D890}" srcOrd="5" destOrd="0" presId="urn:microsoft.com/office/officeart/2005/8/layout/hierarchy2"/>
    <dgm:cxn modelId="{00003D7D-4973-47C3-8934-1AA687D9149E}" type="presParOf" srcId="{13483CAA-D02C-449E-BBE1-0526BC38D890}" destId="{136FE5CA-3E3B-474C-87E7-E21C58D57237}" srcOrd="0" destOrd="0" presId="urn:microsoft.com/office/officeart/2005/8/layout/hierarchy2"/>
    <dgm:cxn modelId="{2A8AF21B-76B5-40CC-90AA-92E7CD9324A6}" type="presParOf" srcId="{13483CAA-D02C-449E-BBE1-0526BC38D890}" destId="{4E47AE8E-2AAA-4309-96DA-85793C371AA4}" srcOrd="1" destOrd="0" presId="urn:microsoft.com/office/officeart/2005/8/layout/hierarchy2"/>
    <dgm:cxn modelId="{D829C85A-95BE-4ACE-9600-2F6B83DC6807}" type="presParOf" srcId="{3083B2FE-DA2C-4F98-BFD3-2619EC1EA1B7}" destId="{8AF4BCED-AC5D-49F7-8BA9-66918A97AF74}" srcOrd="6" destOrd="0" presId="urn:microsoft.com/office/officeart/2005/8/layout/hierarchy2"/>
    <dgm:cxn modelId="{81EDEEB1-6DC4-4596-BA19-58DE271E0AAE}" type="presParOf" srcId="{8AF4BCED-AC5D-49F7-8BA9-66918A97AF74}" destId="{741619FC-45C7-4619-AAE6-C71C06B2699C}" srcOrd="0" destOrd="0" presId="urn:microsoft.com/office/officeart/2005/8/layout/hierarchy2"/>
    <dgm:cxn modelId="{5A163269-FDEF-4BC6-92DA-08AE4C955F31}" type="presParOf" srcId="{3083B2FE-DA2C-4F98-BFD3-2619EC1EA1B7}" destId="{8ADA1183-8EB9-494F-ADC6-A5976BCB669F}" srcOrd="7" destOrd="0" presId="urn:microsoft.com/office/officeart/2005/8/layout/hierarchy2"/>
    <dgm:cxn modelId="{116BEB2A-C3C4-43CE-80B3-A69628A144CA}" type="presParOf" srcId="{8ADA1183-8EB9-494F-ADC6-A5976BCB669F}" destId="{312E6F82-9810-4704-BA52-54645727C633}" srcOrd="0" destOrd="0" presId="urn:microsoft.com/office/officeart/2005/8/layout/hierarchy2"/>
    <dgm:cxn modelId="{7DE0E4A8-4B1C-4890-A9E7-C1F36375E468}" type="presParOf" srcId="{8ADA1183-8EB9-494F-ADC6-A5976BCB669F}" destId="{B592B80F-F2DE-4BB8-A7F1-E00D7A25AF99}" srcOrd="1" destOrd="0" presId="urn:microsoft.com/office/officeart/2005/8/layout/hierarchy2"/>
    <dgm:cxn modelId="{5515CF00-858B-4A70-9CED-0133494578CB}" type="presParOf" srcId="{9362BC99-559B-4305-98DA-6659ED717EBF}" destId="{DB31261C-990D-42F7-B9AE-65371CEDC944}" srcOrd="2" destOrd="0" presId="urn:microsoft.com/office/officeart/2005/8/layout/hierarchy2"/>
    <dgm:cxn modelId="{76B0DEAE-6AC7-49F5-A7F2-E48887A6931E}" type="presParOf" srcId="{DB31261C-990D-42F7-B9AE-65371CEDC944}" destId="{9259FEDB-17A3-49CE-B6EB-F4B45702BB35}" srcOrd="0" destOrd="0" presId="urn:microsoft.com/office/officeart/2005/8/layout/hierarchy2"/>
    <dgm:cxn modelId="{16859331-F54F-4ADF-BDBD-ECDB477BCA6D}" type="presParOf" srcId="{9362BC99-559B-4305-98DA-6659ED717EBF}" destId="{A2AA793B-737A-4691-B7BD-8A3802D09F70}" srcOrd="3" destOrd="0" presId="urn:microsoft.com/office/officeart/2005/8/layout/hierarchy2"/>
    <dgm:cxn modelId="{3E8A3A76-673B-4465-980A-81D6761D2D29}" type="presParOf" srcId="{A2AA793B-737A-4691-B7BD-8A3802D09F70}" destId="{71640A4A-651D-4F14-8D02-41E357E45E52}" srcOrd="0" destOrd="0" presId="urn:microsoft.com/office/officeart/2005/8/layout/hierarchy2"/>
    <dgm:cxn modelId="{5FEDB174-AD6B-4B57-877D-AC76A0A04F33}" type="presParOf" srcId="{A2AA793B-737A-4691-B7BD-8A3802D09F70}" destId="{854B1748-DC69-4A95-BF13-E332721E2524}" srcOrd="1" destOrd="0" presId="urn:microsoft.com/office/officeart/2005/8/layout/hierarchy2"/>
    <dgm:cxn modelId="{095E83F6-D013-460C-AB57-F1266FC220B5}" type="presParOf" srcId="{854B1748-DC69-4A95-BF13-E332721E2524}" destId="{3FBE5026-415A-4B8B-A272-1BB6C3B16E6C}" srcOrd="0" destOrd="0" presId="urn:microsoft.com/office/officeart/2005/8/layout/hierarchy2"/>
    <dgm:cxn modelId="{293D3E57-621E-4217-BEE3-D972AF92DB6B}" type="presParOf" srcId="{3FBE5026-415A-4B8B-A272-1BB6C3B16E6C}" destId="{2D6B78B7-5307-4135-B7E7-3E3E78D013D2}" srcOrd="0" destOrd="0" presId="urn:microsoft.com/office/officeart/2005/8/layout/hierarchy2"/>
    <dgm:cxn modelId="{A2DC321C-CF6D-4CF1-A7DE-D0E36C9C0E48}" type="presParOf" srcId="{854B1748-DC69-4A95-BF13-E332721E2524}" destId="{B548FB36-D6A4-4304-95BE-425C72576F5D}" srcOrd="1" destOrd="0" presId="urn:microsoft.com/office/officeart/2005/8/layout/hierarchy2"/>
    <dgm:cxn modelId="{E54DF5F6-9F69-4CD6-8F30-FFCA4234EBDD}" type="presParOf" srcId="{B548FB36-D6A4-4304-95BE-425C72576F5D}" destId="{DA4C95EF-31EF-4A43-86C0-E6B695CC16A3}" srcOrd="0" destOrd="0" presId="urn:microsoft.com/office/officeart/2005/8/layout/hierarchy2"/>
    <dgm:cxn modelId="{5475BA37-B55C-42DD-B791-5AB48BC53A80}" type="presParOf" srcId="{B548FB36-D6A4-4304-95BE-425C72576F5D}" destId="{4E73365B-B940-41A5-B590-D4BE67E82953}" srcOrd="1" destOrd="0" presId="urn:microsoft.com/office/officeart/2005/8/layout/hierarchy2"/>
    <dgm:cxn modelId="{CCB85806-E81C-4CE3-911D-83374CDFE593}" type="presParOf" srcId="{854B1748-DC69-4A95-BF13-E332721E2524}" destId="{9F4CABCD-35A8-4074-BE68-5E80CBD8FC78}" srcOrd="2" destOrd="0" presId="urn:microsoft.com/office/officeart/2005/8/layout/hierarchy2"/>
    <dgm:cxn modelId="{AB8C92E9-1ECB-4A4C-B46F-F7A478456939}" type="presParOf" srcId="{9F4CABCD-35A8-4074-BE68-5E80CBD8FC78}" destId="{970C6630-91D7-4EC9-A876-0A2EB24982C8}" srcOrd="0" destOrd="0" presId="urn:microsoft.com/office/officeart/2005/8/layout/hierarchy2"/>
    <dgm:cxn modelId="{5E4D93C6-D6DA-43BD-B0FE-FB0E7EBF5354}" type="presParOf" srcId="{854B1748-DC69-4A95-BF13-E332721E2524}" destId="{4B1E9995-B036-4699-A4EE-9381E86473CE}" srcOrd="3" destOrd="0" presId="urn:microsoft.com/office/officeart/2005/8/layout/hierarchy2"/>
    <dgm:cxn modelId="{71B257FC-3F59-45B6-A4AF-8BD89165D10B}" type="presParOf" srcId="{4B1E9995-B036-4699-A4EE-9381E86473CE}" destId="{110C9618-1610-431E-8536-8F882C4C09CC}" srcOrd="0" destOrd="0" presId="urn:microsoft.com/office/officeart/2005/8/layout/hierarchy2"/>
    <dgm:cxn modelId="{F278E1CC-2BEC-4FAB-8E0C-B0155A606F10}" type="presParOf" srcId="{4B1E9995-B036-4699-A4EE-9381E86473CE}" destId="{B706FEBA-B5F4-4331-B746-E0E2BA119608}" srcOrd="1" destOrd="0" presId="urn:microsoft.com/office/officeart/2005/8/layout/hierarchy2"/>
    <dgm:cxn modelId="{F49CB3DB-54DB-4E2E-A88D-BB9AB8889437}" type="presParOf" srcId="{854B1748-DC69-4A95-BF13-E332721E2524}" destId="{7D600744-A811-4DE7-9C97-2BD61850D91A}" srcOrd="4" destOrd="0" presId="urn:microsoft.com/office/officeart/2005/8/layout/hierarchy2"/>
    <dgm:cxn modelId="{7152B8E3-BBCB-4A65-84EF-F10068DA4465}" type="presParOf" srcId="{7D600744-A811-4DE7-9C97-2BD61850D91A}" destId="{F244E30A-06F5-411F-B398-506ACE6BC760}" srcOrd="0" destOrd="0" presId="urn:microsoft.com/office/officeart/2005/8/layout/hierarchy2"/>
    <dgm:cxn modelId="{29967120-E01B-4441-9CE9-096ABAD299BF}" type="presParOf" srcId="{854B1748-DC69-4A95-BF13-E332721E2524}" destId="{72C95011-520F-4371-A270-EC5F66432F9D}" srcOrd="5" destOrd="0" presId="urn:microsoft.com/office/officeart/2005/8/layout/hierarchy2"/>
    <dgm:cxn modelId="{349F18DF-989D-4473-A459-921BD7E5BEB2}" type="presParOf" srcId="{72C95011-520F-4371-A270-EC5F66432F9D}" destId="{3CAD6E53-A061-4E00-AF26-22F0BE67C59B}" srcOrd="0" destOrd="0" presId="urn:microsoft.com/office/officeart/2005/8/layout/hierarchy2"/>
    <dgm:cxn modelId="{9C87B031-0285-4105-BDF9-B2022FACBA3E}" type="presParOf" srcId="{72C95011-520F-4371-A270-EC5F66432F9D}" destId="{944007A0-65E4-445F-B0EE-CA396A14FD45}" srcOrd="1" destOrd="0" presId="urn:microsoft.com/office/officeart/2005/8/layout/hierarchy2"/>
    <dgm:cxn modelId="{02F0EC26-04C5-4302-8CDE-BA8CBC08B5F0}" type="presParOf" srcId="{854B1748-DC69-4A95-BF13-E332721E2524}" destId="{63FE4BD4-FB71-4A8F-AA41-ACF9A5169F64}" srcOrd="6" destOrd="0" presId="urn:microsoft.com/office/officeart/2005/8/layout/hierarchy2"/>
    <dgm:cxn modelId="{A38D5F02-FCB4-47FE-A42C-D8316C748A04}" type="presParOf" srcId="{63FE4BD4-FB71-4A8F-AA41-ACF9A5169F64}" destId="{E94E2D1B-A79B-4E53-A583-851E819070EB}" srcOrd="0" destOrd="0" presId="urn:microsoft.com/office/officeart/2005/8/layout/hierarchy2"/>
    <dgm:cxn modelId="{86C16FA1-6711-4D74-81FC-E6DA82A024AF}" type="presParOf" srcId="{854B1748-DC69-4A95-BF13-E332721E2524}" destId="{95E7E06C-793D-4A1F-9241-7EF63A654429}" srcOrd="7" destOrd="0" presId="urn:microsoft.com/office/officeart/2005/8/layout/hierarchy2"/>
    <dgm:cxn modelId="{EB976DEB-2A17-4475-A7CD-729CF5D15BE1}" type="presParOf" srcId="{95E7E06C-793D-4A1F-9241-7EF63A654429}" destId="{7EA29396-94FF-4AD9-9A80-84BEE993AD70}" srcOrd="0" destOrd="0" presId="urn:microsoft.com/office/officeart/2005/8/layout/hierarchy2"/>
    <dgm:cxn modelId="{630D9155-6F98-46A4-A5B1-B61818B769A8}" type="presParOf" srcId="{95E7E06C-793D-4A1F-9241-7EF63A654429}" destId="{BFDB8368-FAA5-4862-8002-B982527B05D1}" srcOrd="1" destOrd="0" presId="urn:microsoft.com/office/officeart/2005/8/layout/hierarchy2"/>
    <dgm:cxn modelId="{8FF97DCE-B783-46CE-852D-882B6266FDAA}" type="presParOf" srcId="{9362BC99-559B-4305-98DA-6659ED717EBF}" destId="{1E0DB568-9A13-4F39-9754-2B82BAE50867}" srcOrd="4" destOrd="0" presId="urn:microsoft.com/office/officeart/2005/8/layout/hierarchy2"/>
    <dgm:cxn modelId="{DB1832E4-89BA-4162-A7BD-1E63468CFB36}" type="presParOf" srcId="{1E0DB568-9A13-4F39-9754-2B82BAE50867}" destId="{94B7AC55-3257-4CF4-BFC0-BD9811C8A747}" srcOrd="0" destOrd="0" presId="urn:microsoft.com/office/officeart/2005/8/layout/hierarchy2"/>
    <dgm:cxn modelId="{DFFFD5CD-DAB7-474D-B2E8-8429D3056E84}" type="presParOf" srcId="{9362BC99-559B-4305-98DA-6659ED717EBF}" destId="{CEE03DB8-1286-4470-A5E5-E3D381EBFB67}" srcOrd="5" destOrd="0" presId="urn:microsoft.com/office/officeart/2005/8/layout/hierarchy2"/>
    <dgm:cxn modelId="{62888DC2-ACE3-4297-B4DD-5035CA7DD239}" type="presParOf" srcId="{CEE03DB8-1286-4470-A5E5-E3D381EBFB67}" destId="{15209C96-393B-4343-A00B-B359508595F3}" srcOrd="0" destOrd="0" presId="urn:microsoft.com/office/officeart/2005/8/layout/hierarchy2"/>
    <dgm:cxn modelId="{6792C94B-B942-4516-96F8-9D3EBD136A3B}" type="presParOf" srcId="{CEE03DB8-1286-4470-A5E5-E3D381EBFB67}" destId="{2EE33E48-335E-4C41-80B9-7A5D62CB06F4}" srcOrd="1" destOrd="0" presId="urn:microsoft.com/office/officeart/2005/8/layout/hierarchy2"/>
    <dgm:cxn modelId="{6A98DC8F-469A-4C49-B828-25F5E449D3B0}" type="presParOf" srcId="{2EE33E48-335E-4C41-80B9-7A5D62CB06F4}" destId="{35AF2153-7704-4FB5-AAFE-7298C8903EB9}" srcOrd="0" destOrd="0" presId="urn:microsoft.com/office/officeart/2005/8/layout/hierarchy2"/>
    <dgm:cxn modelId="{8F11CD80-CDF1-4438-ACE9-5A6DB8EA6A6A}" type="presParOf" srcId="{35AF2153-7704-4FB5-AAFE-7298C8903EB9}" destId="{1A070E38-2BF4-4C83-8960-4167919C872E}" srcOrd="0" destOrd="0" presId="urn:microsoft.com/office/officeart/2005/8/layout/hierarchy2"/>
    <dgm:cxn modelId="{AC47DA1C-8D0C-4219-8862-D328F681ABBA}" type="presParOf" srcId="{2EE33E48-335E-4C41-80B9-7A5D62CB06F4}" destId="{20316C49-C46F-414D-A1BD-BCEAF183427B}" srcOrd="1" destOrd="0" presId="urn:microsoft.com/office/officeart/2005/8/layout/hierarchy2"/>
    <dgm:cxn modelId="{E912798C-6351-46BD-9155-C6092F87923E}" type="presParOf" srcId="{20316C49-C46F-414D-A1BD-BCEAF183427B}" destId="{20D1402A-7D57-40E4-B5DF-E8343569095E}" srcOrd="0" destOrd="0" presId="urn:microsoft.com/office/officeart/2005/8/layout/hierarchy2"/>
    <dgm:cxn modelId="{5BC5AA3F-5A10-46F9-B672-30EAB090B6A0}" type="presParOf" srcId="{20316C49-C46F-414D-A1BD-BCEAF183427B}" destId="{F584F35C-D3FD-41BF-AA48-96C39C94D43F}" srcOrd="1" destOrd="0" presId="urn:microsoft.com/office/officeart/2005/8/layout/hierarchy2"/>
    <dgm:cxn modelId="{754E86D9-9C8C-428F-897E-D1C9F2F3378F}" type="presParOf" srcId="{2EE33E48-335E-4C41-80B9-7A5D62CB06F4}" destId="{279AE0F0-B808-4054-A2AC-D1AE5F7902B6}" srcOrd="2" destOrd="0" presId="urn:microsoft.com/office/officeart/2005/8/layout/hierarchy2"/>
    <dgm:cxn modelId="{D016687C-449D-48B4-BE47-FBD97F06F3A3}" type="presParOf" srcId="{279AE0F0-B808-4054-A2AC-D1AE5F7902B6}" destId="{EF7F3B4E-659B-415E-B632-425C24E4E206}" srcOrd="0" destOrd="0" presId="urn:microsoft.com/office/officeart/2005/8/layout/hierarchy2"/>
    <dgm:cxn modelId="{01CFA9C3-AAF6-44F4-8A37-A9CC6112F1D4}" type="presParOf" srcId="{2EE33E48-335E-4C41-80B9-7A5D62CB06F4}" destId="{18314F0C-DB7E-4F7C-839B-4CB424FDAF2A}" srcOrd="3" destOrd="0" presId="urn:microsoft.com/office/officeart/2005/8/layout/hierarchy2"/>
    <dgm:cxn modelId="{A3A4604C-5B45-4BE4-9BED-E8B49F06390A}" type="presParOf" srcId="{18314F0C-DB7E-4F7C-839B-4CB424FDAF2A}" destId="{20BBE6C8-4042-4CD6-92B0-4542BD218774}" srcOrd="0" destOrd="0" presId="urn:microsoft.com/office/officeart/2005/8/layout/hierarchy2"/>
    <dgm:cxn modelId="{07FE9FC4-EA96-473C-A2B3-FC271F0883CA}" type="presParOf" srcId="{18314F0C-DB7E-4F7C-839B-4CB424FDAF2A}" destId="{92DB4D22-94C4-467A-974A-3A3834A549B1}" srcOrd="1" destOrd="0" presId="urn:microsoft.com/office/officeart/2005/8/layout/hierarchy2"/>
    <dgm:cxn modelId="{C90C3154-936A-49CE-9B89-551473F53C0E}" type="presParOf" srcId="{2EE33E48-335E-4C41-80B9-7A5D62CB06F4}" destId="{E3274464-B077-49D0-BC61-1100ACF2F4E6}" srcOrd="4" destOrd="0" presId="urn:microsoft.com/office/officeart/2005/8/layout/hierarchy2"/>
    <dgm:cxn modelId="{2DC516F7-4C71-4ECC-88CB-9C08349ADF12}" type="presParOf" srcId="{E3274464-B077-49D0-BC61-1100ACF2F4E6}" destId="{434ABD81-A22B-42E4-B1F5-6B9004C78BB1}" srcOrd="0" destOrd="0" presId="urn:microsoft.com/office/officeart/2005/8/layout/hierarchy2"/>
    <dgm:cxn modelId="{3375C67E-C63E-4054-BAF9-97D78DB3E636}" type="presParOf" srcId="{2EE33E48-335E-4C41-80B9-7A5D62CB06F4}" destId="{A48BE0E9-CAF5-401E-AA51-A645AA54C251}" srcOrd="5" destOrd="0" presId="urn:microsoft.com/office/officeart/2005/8/layout/hierarchy2"/>
    <dgm:cxn modelId="{4F1C45E1-5DE1-473E-9BBE-A1151D5F8903}" type="presParOf" srcId="{A48BE0E9-CAF5-401E-AA51-A645AA54C251}" destId="{C59F7F75-E640-4757-83E4-10DB71C17A6B}" srcOrd="0" destOrd="0" presId="urn:microsoft.com/office/officeart/2005/8/layout/hierarchy2"/>
    <dgm:cxn modelId="{08893CE3-7D8D-42EF-8B3F-F11A19E61D02}" type="presParOf" srcId="{A48BE0E9-CAF5-401E-AA51-A645AA54C251}" destId="{AC9F4137-0689-4673-A5AA-261331BCE025}" srcOrd="1" destOrd="0" presId="urn:microsoft.com/office/officeart/2005/8/layout/hierarchy2"/>
    <dgm:cxn modelId="{660F5BA9-4980-43E0-8AFA-0DFC02DFBFFB}" type="presParOf" srcId="{2EE33E48-335E-4C41-80B9-7A5D62CB06F4}" destId="{81EA3E47-F941-48C8-85D1-84F26D87BF36}" srcOrd="6" destOrd="0" presId="urn:microsoft.com/office/officeart/2005/8/layout/hierarchy2"/>
    <dgm:cxn modelId="{70358239-8357-4D0F-A37F-BC9AF3FE7016}" type="presParOf" srcId="{81EA3E47-F941-48C8-85D1-84F26D87BF36}" destId="{B8E3C885-482C-4C89-9FAA-9BECB6C67D0D}" srcOrd="0" destOrd="0" presId="urn:microsoft.com/office/officeart/2005/8/layout/hierarchy2"/>
    <dgm:cxn modelId="{7838A60D-83DB-4F46-8EAA-1AA3AF2B3D8A}" type="presParOf" srcId="{2EE33E48-335E-4C41-80B9-7A5D62CB06F4}" destId="{FFE08695-6AD4-4846-A573-0F17FD903DCD}" srcOrd="7" destOrd="0" presId="urn:microsoft.com/office/officeart/2005/8/layout/hierarchy2"/>
    <dgm:cxn modelId="{F94059E7-A26B-439B-A13A-A2DB96E20EE7}" type="presParOf" srcId="{FFE08695-6AD4-4846-A573-0F17FD903DCD}" destId="{B2975600-24B8-4010-AB51-91933B9EACAB}" srcOrd="0" destOrd="0" presId="urn:microsoft.com/office/officeart/2005/8/layout/hierarchy2"/>
    <dgm:cxn modelId="{968131BF-D04F-418C-BAE4-FEC6AEB86924}" type="presParOf" srcId="{FFE08695-6AD4-4846-A573-0F17FD903DCD}" destId="{4AFC677F-7C20-4ED4-AFFD-D189150066E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BB5F25-42AD-4509-926D-9E27103160C6}">
      <dsp:nvSpPr>
        <dsp:cNvPr id="0" name=""/>
        <dsp:cNvSpPr/>
      </dsp:nvSpPr>
      <dsp:spPr>
        <a:xfrm>
          <a:off x="0" y="2366641"/>
          <a:ext cx="1363850" cy="6688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Registered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Persons </a:t>
          </a:r>
          <a:endParaRPr lang="en-GB" sz="1800" b="1" kern="1200" dirty="0"/>
        </a:p>
      </dsp:txBody>
      <dsp:txXfrm>
        <a:off x="0" y="2366641"/>
        <a:ext cx="1363850" cy="668834"/>
      </dsp:txXfrm>
    </dsp:sp>
    <dsp:sp modelId="{2C06FA89-2E8E-4620-9B63-7BE6ED7B8400}">
      <dsp:nvSpPr>
        <dsp:cNvPr id="0" name=""/>
        <dsp:cNvSpPr/>
      </dsp:nvSpPr>
      <dsp:spPr>
        <a:xfrm rot="18207069">
          <a:off x="903251" y="1838330"/>
          <a:ext cx="2052698" cy="12775"/>
        </a:xfrm>
        <a:custGeom>
          <a:avLst/>
          <a:gdLst/>
          <a:ahLst/>
          <a:cxnLst/>
          <a:rect l="0" t="0" r="0" b="0"/>
          <a:pathLst>
            <a:path>
              <a:moveTo>
                <a:pt x="0" y="6387"/>
              </a:moveTo>
              <a:lnTo>
                <a:pt x="2052698" y="638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 rot="18207069">
        <a:off x="1878283" y="1793400"/>
        <a:ext cx="102634" cy="102634"/>
      </dsp:txXfrm>
    </dsp:sp>
    <dsp:sp modelId="{8F736253-2792-4F57-B5F5-447ABD41F957}">
      <dsp:nvSpPr>
        <dsp:cNvPr id="0" name=""/>
        <dsp:cNvSpPr/>
      </dsp:nvSpPr>
      <dsp:spPr>
        <a:xfrm>
          <a:off x="2495350" y="756782"/>
          <a:ext cx="1429032" cy="4631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Professional</a:t>
          </a:r>
          <a:endParaRPr lang="en-GB" sz="700" kern="1200" dirty="0"/>
        </a:p>
      </dsp:txBody>
      <dsp:txXfrm>
        <a:off x="2495350" y="756782"/>
        <a:ext cx="1429032" cy="463190"/>
      </dsp:txXfrm>
    </dsp:sp>
    <dsp:sp modelId="{D65ABACC-301E-46C1-A512-0ED95B24E7C9}">
      <dsp:nvSpPr>
        <dsp:cNvPr id="0" name=""/>
        <dsp:cNvSpPr/>
      </dsp:nvSpPr>
      <dsp:spPr>
        <a:xfrm rot="18826917">
          <a:off x="3755090" y="585259"/>
          <a:ext cx="1099008" cy="12775"/>
        </a:xfrm>
        <a:custGeom>
          <a:avLst/>
          <a:gdLst/>
          <a:ahLst/>
          <a:cxnLst/>
          <a:rect l="0" t="0" r="0" b="0"/>
          <a:pathLst>
            <a:path>
              <a:moveTo>
                <a:pt x="0" y="6387"/>
              </a:moveTo>
              <a:lnTo>
                <a:pt x="1099008" y="638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8826917">
        <a:off x="4277119" y="564172"/>
        <a:ext cx="54950" cy="54950"/>
      </dsp:txXfrm>
    </dsp:sp>
    <dsp:sp modelId="{E4EA07C4-8A3C-44D4-AFD9-886C9565B97A}">
      <dsp:nvSpPr>
        <dsp:cNvPr id="0" name=""/>
        <dsp:cNvSpPr/>
      </dsp:nvSpPr>
      <dsp:spPr>
        <a:xfrm>
          <a:off x="4684805" y="5257"/>
          <a:ext cx="1233812" cy="3793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Engineer</a:t>
          </a:r>
          <a:endParaRPr lang="en-GB" sz="700" kern="1200" dirty="0"/>
        </a:p>
      </dsp:txBody>
      <dsp:txXfrm>
        <a:off x="4684805" y="5257"/>
        <a:ext cx="1233812" cy="379319"/>
      </dsp:txXfrm>
    </dsp:sp>
    <dsp:sp modelId="{44410D9B-D09D-4E73-8D20-5CD7AC16D36E}">
      <dsp:nvSpPr>
        <dsp:cNvPr id="0" name=""/>
        <dsp:cNvSpPr/>
      </dsp:nvSpPr>
      <dsp:spPr>
        <a:xfrm rot="20513885">
          <a:off x="3903996" y="854007"/>
          <a:ext cx="823810" cy="12775"/>
        </a:xfrm>
        <a:custGeom>
          <a:avLst/>
          <a:gdLst/>
          <a:ahLst/>
          <a:cxnLst/>
          <a:rect l="0" t="0" r="0" b="0"/>
          <a:pathLst>
            <a:path>
              <a:moveTo>
                <a:pt x="0" y="6387"/>
              </a:moveTo>
              <a:lnTo>
                <a:pt x="823810" y="638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20513885">
        <a:off x="4295306" y="839799"/>
        <a:ext cx="41190" cy="41190"/>
      </dsp:txXfrm>
    </dsp:sp>
    <dsp:sp modelId="{20286CDE-0070-4D30-88EB-B33BFA051AE6}">
      <dsp:nvSpPr>
        <dsp:cNvPr id="0" name=""/>
        <dsp:cNvSpPr/>
      </dsp:nvSpPr>
      <dsp:spPr>
        <a:xfrm>
          <a:off x="4707420" y="542753"/>
          <a:ext cx="1233812" cy="3793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Technologist</a:t>
          </a:r>
          <a:endParaRPr lang="en-GB" sz="700" kern="1200" dirty="0"/>
        </a:p>
      </dsp:txBody>
      <dsp:txXfrm>
        <a:off x="4707420" y="542753"/>
        <a:ext cx="1233812" cy="379319"/>
      </dsp:txXfrm>
    </dsp:sp>
    <dsp:sp modelId="{67583059-AD8C-4A96-A1BB-B67CF56BE501}">
      <dsp:nvSpPr>
        <dsp:cNvPr id="0" name=""/>
        <dsp:cNvSpPr/>
      </dsp:nvSpPr>
      <dsp:spPr>
        <a:xfrm rot="1147242">
          <a:off x="3901522" y="1117723"/>
          <a:ext cx="828758" cy="12775"/>
        </a:xfrm>
        <a:custGeom>
          <a:avLst/>
          <a:gdLst/>
          <a:ahLst/>
          <a:cxnLst/>
          <a:rect l="0" t="0" r="0" b="0"/>
          <a:pathLst>
            <a:path>
              <a:moveTo>
                <a:pt x="0" y="6387"/>
              </a:moveTo>
              <a:lnTo>
                <a:pt x="828758" y="638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147242">
        <a:off x="4295183" y="1103392"/>
        <a:ext cx="41437" cy="41437"/>
      </dsp:txXfrm>
    </dsp:sp>
    <dsp:sp modelId="{136FE5CA-3E3B-474C-87E7-E21C58D57237}">
      <dsp:nvSpPr>
        <dsp:cNvPr id="0" name=""/>
        <dsp:cNvSpPr/>
      </dsp:nvSpPr>
      <dsp:spPr>
        <a:xfrm>
          <a:off x="4707420" y="992113"/>
          <a:ext cx="1233812" cy="5354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Certificated Engineer</a:t>
          </a:r>
          <a:endParaRPr lang="en-GB" sz="1400" kern="1200" dirty="0"/>
        </a:p>
      </dsp:txBody>
      <dsp:txXfrm>
        <a:off x="4707420" y="992113"/>
        <a:ext cx="1233812" cy="535462"/>
      </dsp:txXfrm>
    </dsp:sp>
    <dsp:sp modelId="{8AF4BCED-AC5D-49F7-8BA9-66918A97AF74}">
      <dsp:nvSpPr>
        <dsp:cNvPr id="0" name=""/>
        <dsp:cNvSpPr/>
      </dsp:nvSpPr>
      <dsp:spPr>
        <a:xfrm rot="2743955">
          <a:off x="3747344" y="1401788"/>
          <a:ext cx="1172474" cy="12775"/>
        </a:xfrm>
        <a:custGeom>
          <a:avLst/>
          <a:gdLst/>
          <a:ahLst/>
          <a:cxnLst/>
          <a:rect l="0" t="0" r="0" b="0"/>
          <a:pathLst>
            <a:path>
              <a:moveTo>
                <a:pt x="0" y="6387"/>
              </a:moveTo>
              <a:lnTo>
                <a:pt x="1172474" y="638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2743955">
        <a:off x="4304270" y="1378864"/>
        <a:ext cx="58623" cy="58623"/>
      </dsp:txXfrm>
    </dsp:sp>
    <dsp:sp modelId="{312E6F82-9810-4704-BA52-54645727C633}">
      <dsp:nvSpPr>
        <dsp:cNvPr id="0" name=""/>
        <dsp:cNvSpPr/>
      </dsp:nvSpPr>
      <dsp:spPr>
        <a:xfrm>
          <a:off x="4742780" y="1638314"/>
          <a:ext cx="1276675" cy="3793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Technician</a:t>
          </a:r>
          <a:endParaRPr lang="en-GB" sz="1400" kern="1200" dirty="0"/>
        </a:p>
      </dsp:txBody>
      <dsp:txXfrm>
        <a:off x="4742780" y="1638314"/>
        <a:ext cx="1276675" cy="379319"/>
      </dsp:txXfrm>
    </dsp:sp>
    <dsp:sp modelId="{DB31261C-990D-42F7-B9AE-65371CEDC944}">
      <dsp:nvSpPr>
        <dsp:cNvPr id="0" name=""/>
        <dsp:cNvSpPr/>
      </dsp:nvSpPr>
      <dsp:spPr>
        <a:xfrm rot="21554236">
          <a:off x="1363800" y="2687139"/>
          <a:ext cx="1131600" cy="12775"/>
        </a:xfrm>
        <a:custGeom>
          <a:avLst/>
          <a:gdLst/>
          <a:ahLst/>
          <a:cxnLst/>
          <a:rect l="0" t="0" r="0" b="0"/>
          <a:pathLst>
            <a:path>
              <a:moveTo>
                <a:pt x="0" y="6387"/>
              </a:moveTo>
              <a:lnTo>
                <a:pt x="1131600" y="638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21554236">
        <a:off x="1901310" y="2665236"/>
        <a:ext cx="56580" cy="56580"/>
      </dsp:txXfrm>
    </dsp:sp>
    <dsp:sp modelId="{71640A4A-651D-4F14-8D02-41E357E45E52}">
      <dsp:nvSpPr>
        <dsp:cNvPr id="0" name=""/>
        <dsp:cNvSpPr/>
      </dsp:nvSpPr>
      <dsp:spPr>
        <a:xfrm>
          <a:off x="2495350" y="2496335"/>
          <a:ext cx="1563607" cy="3793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Candidate</a:t>
          </a:r>
          <a:endParaRPr lang="en-GB" sz="700" kern="1200" dirty="0"/>
        </a:p>
      </dsp:txBody>
      <dsp:txXfrm>
        <a:off x="2495350" y="2496335"/>
        <a:ext cx="1563607" cy="379319"/>
      </dsp:txXfrm>
    </dsp:sp>
    <dsp:sp modelId="{3FBE5026-415A-4B8B-A272-1BB6C3B16E6C}">
      <dsp:nvSpPr>
        <dsp:cNvPr id="0" name=""/>
        <dsp:cNvSpPr/>
      </dsp:nvSpPr>
      <dsp:spPr>
        <a:xfrm rot="20717358">
          <a:off x="4010825" y="2306726"/>
          <a:ext cx="2936775" cy="12775"/>
        </a:xfrm>
        <a:custGeom>
          <a:avLst/>
          <a:gdLst/>
          <a:ahLst/>
          <a:cxnLst/>
          <a:rect l="0" t="0" r="0" b="0"/>
          <a:pathLst>
            <a:path>
              <a:moveTo>
                <a:pt x="0" y="6387"/>
              </a:moveTo>
              <a:lnTo>
                <a:pt x="2936775" y="638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20717358">
        <a:off x="5405793" y="2239695"/>
        <a:ext cx="146838" cy="146838"/>
      </dsp:txXfrm>
    </dsp:sp>
    <dsp:sp modelId="{DA4C95EF-31EF-4A43-86C0-E6B695CC16A3}">
      <dsp:nvSpPr>
        <dsp:cNvPr id="0" name=""/>
        <dsp:cNvSpPr/>
      </dsp:nvSpPr>
      <dsp:spPr>
        <a:xfrm>
          <a:off x="6899467" y="1750574"/>
          <a:ext cx="1165428" cy="3793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Engineer</a:t>
          </a:r>
          <a:endParaRPr lang="en-GB" sz="1400" kern="1200" dirty="0"/>
        </a:p>
      </dsp:txBody>
      <dsp:txXfrm>
        <a:off x="6899467" y="1750574"/>
        <a:ext cx="1165428" cy="379319"/>
      </dsp:txXfrm>
    </dsp:sp>
    <dsp:sp modelId="{9F4CABCD-35A8-4074-BE68-5E80CBD8FC78}">
      <dsp:nvSpPr>
        <dsp:cNvPr id="0" name=""/>
        <dsp:cNvSpPr/>
      </dsp:nvSpPr>
      <dsp:spPr>
        <a:xfrm rot="21351971">
          <a:off x="4055254" y="2576959"/>
          <a:ext cx="2847917" cy="12775"/>
        </a:xfrm>
        <a:custGeom>
          <a:avLst/>
          <a:gdLst/>
          <a:ahLst/>
          <a:cxnLst/>
          <a:rect l="0" t="0" r="0" b="0"/>
          <a:pathLst>
            <a:path>
              <a:moveTo>
                <a:pt x="0" y="6387"/>
              </a:moveTo>
              <a:lnTo>
                <a:pt x="2847917" y="638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21351971">
        <a:off x="5408015" y="2512149"/>
        <a:ext cx="142395" cy="142395"/>
      </dsp:txXfrm>
    </dsp:sp>
    <dsp:sp modelId="{110C9618-1610-431E-8536-8F882C4C09CC}">
      <dsp:nvSpPr>
        <dsp:cNvPr id="0" name=""/>
        <dsp:cNvSpPr/>
      </dsp:nvSpPr>
      <dsp:spPr>
        <a:xfrm>
          <a:off x="6899467" y="2291040"/>
          <a:ext cx="1165428" cy="3793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Engineering Technologist</a:t>
          </a:r>
          <a:endParaRPr lang="en-GB" sz="1400" kern="1200" dirty="0"/>
        </a:p>
      </dsp:txBody>
      <dsp:txXfrm>
        <a:off x="6899467" y="2291040"/>
        <a:ext cx="1165428" cy="379319"/>
      </dsp:txXfrm>
    </dsp:sp>
    <dsp:sp modelId="{7D600744-A811-4DE7-9C97-2BD61850D91A}">
      <dsp:nvSpPr>
        <dsp:cNvPr id="0" name=""/>
        <dsp:cNvSpPr/>
      </dsp:nvSpPr>
      <dsp:spPr>
        <a:xfrm rot="311344">
          <a:off x="4053114" y="2808587"/>
          <a:ext cx="2852198" cy="12775"/>
        </a:xfrm>
        <a:custGeom>
          <a:avLst/>
          <a:gdLst/>
          <a:ahLst/>
          <a:cxnLst/>
          <a:rect l="0" t="0" r="0" b="0"/>
          <a:pathLst>
            <a:path>
              <a:moveTo>
                <a:pt x="0" y="6387"/>
              </a:moveTo>
              <a:lnTo>
                <a:pt x="2852198" y="638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311344">
        <a:off x="5407908" y="2743670"/>
        <a:ext cx="142609" cy="142609"/>
      </dsp:txXfrm>
    </dsp:sp>
    <dsp:sp modelId="{3CAD6E53-A061-4E00-AF26-22F0BE67C59B}">
      <dsp:nvSpPr>
        <dsp:cNvPr id="0" name=""/>
        <dsp:cNvSpPr/>
      </dsp:nvSpPr>
      <dsp:spPr>
        <a:xfrm>
          <a:off x="6899467" y="2754295"/>
          <a:ext cx="1165428" cy="3793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Certificated Engineer</a:t>
          </a:r>
          <a:endParaRPr lang="en-GB" sz="1400" kern="1200" dirty="0"/>
        </a:p>
      </dsp:txBody>
      <dsp:txXfrm>
        <a:off x="6899467" y="2754295"/>
        <a:ext cx="1165428" cy="379319"/>
      </dsp:txXfrm>
    </dsp:sp>
    <dsp:sp modelId="{63FE4BD4-FB71-4A8F-AA41-ACF9A5169F64}">
      <dsp:nvSpPr>
        <dsp:cNvPr id="0" name=""/>
        <dsp:cNvSpPr/>
      </dsp:nvSpPr>
      <dsp:spPr>
        <a:xfrm rot="854797">
          <a:off x="4013893" y="3040216"/>
          <a:ext cx="2930639" cy="12775"/>
        </a:xfrm>
        <a:custGeom>
          <a:avLst/>
          <a:gdLst/>
          <a:ahLst/>
          <a:cxnLst/>
          <a:rect l="0" t="0" r="0" b="0"/>
          <a:pathLst>
            <a:path>
              <a:moveTo>
                <a:pt x="0" y="6387"/>
              </a:moveTo>
              <a:lnTo>
                <a:pt x="2930639" y="638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854797">
        <a:off x="5405947" y="2973338"/>
        <a:ext cx="146531" cy="146531"/>
      </dsp:txXfrm>
    </dsp:sp>
    <dsp:sp modelId="{7EA29396-94FF-4AD9-9A80-84BEE993AD70}">
      <dsp:nvSpPr>
        <dsp:cNvPr id="0" name=""/>
        <dsp:cNvSpPr/>
      </dsp:nvSpPr>
      <dsp:spPr>
        <a:xfrm>
          <a:off x="6899467" y="3217554"/>
          <a:ext cx="1165428" cy="3793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Engineering Technician</a:t>
          </a:r>
          <a:endParaRPr lang="en-GB" sz="1400" kern="1200" dirty="0"/>
        </a:p>
      </dsp:txBody>
      <dsp:txXfrm>
        <a:off x="6899467" y="3217554"/>
        <a:ext cx="1165428" cy="379319"/>
      </dsp:txXfrm>
    </dsp:sp>
    <dsp:sp modelId="{1E0DB568-9A13-4F39-9754-2B82BAE50867}">
      <dsp:nvSpPr>
        <dsp:cNvPr id="0" name=""/>
        <dsp:cNvSpPr/>
      </dsp:nvSpPr>
      <dsp:spPr>
        <a:xfrm rot="3503654">
          <a:off x="865842" y="3585856"/>
          <a:ext cx="2092785" cy="12775"/>
        </a:xfrm>
        <a:custGeom>
          <a:avLst/>
          <a:gdLst/>
          <a:ahLst/>
          <a:cxnLst/>
          <a:rect l="0" t="0" r="0" b="0"/>
          <a:pathLst>
            <a:path>
              <a:moveTo>
                <a:pt x="0" y="6387"/>
              </a:moveTo>
              <a:lnTo>
                <a:pt x="2092785" y="638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 rot="3503654">
        <a:off x="1859915" y="3539924"/>
        <a:ext cx="104639" cy="104639"/>
      </dsp:txXfrm>
    </dsp:sp>
    <dsp:sp modelId="{15209C96-393B-4343-A00B-B359508595F3}">
      <dsp:nvSpPr>
        <dsp:cNvPr id="0" name=""/>
        <dsp:cNvSpPr/>
      </dsp:nvSpPr>
      <dsp:spPr>
        <a:xfrm>
          <a:off x="2460620" y="4293770"/>
          <a:ext cx="1793725" cy="3793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Specified Category</a:t>
          </a:r>
          <a:endParaRPr lang="en-GB" sz="1400" kern="1200" dirty="0"/>
        </a:p>
      </dsp:txBody>
      <dsp:txXfrm>
        <a:off x="2460620" y="4293770"/>
        <a:ext cx="1793725" cy="379319"/>
      </dsp:txXfrm>
    </dsp:sp>
    <dsp:sp modelId="{35AF2153-7704-4FB5-AAFE-7298C8903EB9}">
      <dsp:nvSpPr>
        <dsp:cNvPr id="0" name=""/>
        <dsp:cNvSpPr/>
      </dsp:nvSpPr>
      <dsp:spPr>
        <a:xfrm rot="18477185">
          <a:off x="4077305" y="4114432"/>
          <a:ext cx="919730" cy="12775"/>
        </a:xfrm>
        <a:custGeom>
          <a:avLst/>
          <a:gdLst/>
          <a:ahLst/>
          <a:cxnLst/>
          <a:rect l="0" t="0" r="0" b="0"/>
          <a:pathLst>
            <a:path>
              <a:moveTo>
                <a:pt x="0" y="6387"/>
              </a:moveTo>
              <a:lnTo>
                <a:pt x="919730" y="638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8477185">
        <a:off x="4514177" y="4097826"/>
        <a:ext cx="45986" cy="45986"/>
      </dsp:txXfrm>
    </dsp:sp>
    <dsp:sp modelId="{20D1402A-7D57-40E4-B5DF-E8343569095E}">
      <dsp:nvSpPr>
        <dsp:cNvPr id="0" name=""/>
        <dsp:cNvSpPr/>
      </dsp:nvSpPr>
      <dsp:spPr>
        <a:xfrm>
          <a:off x="4819994" y="3568549"/>
          <a:ext cx="1726669" cy="3793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Lifting Inspectors</a:t>
          </a:r>
          <a:endParaRPr lang="en-GB" sz="1400" kern="1200" dirty="0"/>
        </a:p>
      </dsp:txBody>
      <dsp:txXfrm>
        <a:off x="4819994" y="3568549"/>
        <a:ext cx="1726669" cy="379319"/>
      </dsp:txXfrm>
    </dsp:sp>
    <dsp:sp modelId="{279AE0F0-B808-4054-A2AC-D1AE5F7902B6}">
      <dsp:nvSpPr>
        <dsp:cNvPr id="0" name=""/>
        <dsp:cNvSpPr/>
      </dsp:nvSpPr>
      <dsp:spPr>
        <a:xfrm rot="20141990">
          <a:off x="4226146" y="4346061"/>
          <a:ext cx="636575" cy="12775"/>
        </a:xfrm>
        <a:custGeom>
          <a:avLst/>
          <a:gdLst/>
          <a:ahLst/>
          <a:cxnLst/>
          <a:rect l="0" t="0" r="0" b="0"/>
          <a:pathLst>
            <a:path>
              <a:moveTo>
                <a:pt x="0" y="6387"/>
              </a:moveTo>
              <a:lnTo>
                <a:pt x="636575" y="638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20141990">
        <a:off x="4528519" y="4336535"/>
        <a:ext cx="31828" cy="31828"/>
      </dsp:txXfrm>
    </dsp:sp>
    <dsp:sp modelId="{20BBE6C8-4042-4CD6-92B0-4542BD218774}">
      <dsp:nvSpPr>
        <dsp:cNvPr id="0" name=""/>
        <dsp:cNvSpPr/>
      </dsp:nvSpPr>
      <dsp:spPr>
        <a:xfrm>
          <a:off x="4834522" y="4031808"/>
          <a:ext cx="1697613" cy="3793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Lifting machinery Inspectors</a:t>
          </a:r>
          <a:endParaRPr lang="en-GB" sz="1400" kern="1200" dirty="0"/>
        </a:p>
      </dsp:txBody>
      <dsp:txXfrm>
        <a:off x="4834522" y="4031808"/>
        <a:ext cx="1697613" cy="379319"/>
      </dsp:txXfrm>
    </dsp:sp>
    <dsp:sp modelId="{E3274464-B077-49D0-BC61-1100ACF2F4E6}">
      <dsp:nvSpPr>
        <dsp:cNvPr id="0" name=""/>
        <dsp:cNvSpPr/>
      </dsp:nvSpPr>
      <dsp:spPr>
        <a:xfrm rot="1148059">
          <a:off x="4237382" y="4577689"/>
          <a:ext cx="614104" cy="12775"/>
        </a:xfrm>
        <a:custGeom>
          <a:avLst/>
          <a:gdLst/>
          <a:ahLst/>
          <a:cxnLst/>
          <a:rect l="0" t="0" r="0" b="0"/>
          <a:pathLst>
            <a:path>
              <a:moveTo>
                <a:pt x="0" y="6387"/>
              </a:moveTo>
              <a:lnTo>
                <a:pt x="614104" y="638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148059">
        <a:off x="4529081" y="4568724"/>
        <a:ext cx="30705" cy="30705"/>
      </dsp:txXfrm>
    </dsp:sp>
    <dsp:sp modelId="{C59F7F75-E640-4757-83E4-10DB71C17A6B}">
      <dsp:nvSpPr>
        <dsp:cNvPr id="0" name=""/>
        <dsp:cNvSpPr/>
      </dsp:nvSpPr>
      <dsp:spPr>
        <a:xfrm>
          <a:off x="4834522" y="4495064"/>
          <a:ext cx="1730386" cy="3793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Medical Equipment Maintainers</a:t>
          </a:r>
          <a:endParaRPr lang="en-GB" sz="1400" kern="1200" dirty="0"/>
        </a:p>
      </dsp:txBody>
      <dsp:txXfrm>
        <a:off x="4834522" y="4495064"/>
        <a:ext cx="1730386" cy="379319"/>
      </dsp:txXfrm>
    </dsp:sp>
    <dsp:sp modelId="{81EA3E47-F941-48C8-85D1-84F26D87BF36}">
      <dsp:nvSpPr>
        <dsp:cNvPr id="0" name=""/>
        <dsp:cNvSpPr/>
      </dsp:nvSpPr>
      <dsp:spPr>
        <a:xfrm rot="2932667">
          <a:off x="4103347" y="4809316"/>
          <a:ext cx="882173" cy="12775"/>
        </a:xfrm>
        <a:custGeom>
          <a:avLst/>
          <a:gdLst/>
          <a:ahLst/>
          <a:cxnLst/>
          <a:rect l="0" t="0" r="0" b="0"/>
          <a:pathLst>
            <a:path>
              <a:moveTo>
                <a:pt x="0" y="6387"/>
              </a:moveTo>
              <a:lnTo>
                <a:pt x="882173" y="638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2932667">
        <a:off x="4522380" y="4793650"/>
        <a:ext cx="44108" cy="44108"/>
      </dsp:txXfrm>
    </dsp:sp>
    <dsp:sp modelId="{B2975600-24B8-4010-AB51-91933B9EACAB}">
      <dsp:nvSpPr>
        <dsp:cNvPr id="0" name=""/>
        <dsp:cNvSpPr/>
      </dsp:nvSpPr>
      <dsp:spPr>
        <a:xfrm>
          <a:off x="4834522" y="4958319"/>
          <a:ext cx="1697613" cy="3793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Fire Protection System Inspectors</a:t>
          </a:r>
          <a:endParaRPr lang="en-GB" sz="1400" kern="1200" dirty="0"/>
        </a:p>
      </dsp:txBody>
      <dsp:txXfrm>
        <a:off x="4834522" y="4958319"/>
        <a:ext cx="1697613" cy="379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024" cy="4971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0" y="1"/>
            <a:ext cx="2945024" cy="4971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44616-9740-441E-B08B-59E9FF9E1FA4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686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0" y="9432686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C20BB-AC90-4565-A3BD-BFB11D15B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5958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024" cy="4971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890" y="1"/>
            <a:ext cx="2945024" cy="4971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88874-DC49-4E9D-84D1-6D00D193A06E}" type="datetimeFigureOut">
              <a:rPr lang="en-ZA" smtClean="0"/>
              <a:pPr/>
              <a:t>2016/08/31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4" y="4717138"/>
            <a:ext cx="5436235" cy="44693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686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890" y="9432686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6F324-EDC1-4C76-95FC-601E2CF5EB3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1464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6F324-EDC1-4C76-95FC-601E2CF5EB3E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286220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07EA8-EC23-0948-B038-C8F2E93BF10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5179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07EA8-EC23-0948-B038-C8F2E93BF10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5179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07EA8-EC23-0948-B038-C8F2E93BF10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5179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07EA8-EC23-0948-B038-C8F2E93BF10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5179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07EA8-EC23-0948-B038-C8F2E93BF10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5179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6F324-EDC1-4C76-95FC-601E2CF5EB3E}" type="slidenum">
              <a:rPr lang="en-ZA" smtClean="0">
                <a:solidFill>
                  <a:prstClr val="black"/>
                </a:solidFill>
              </a:rPr>
              <a:pPr/>
              <a:t>20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861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6F324-EDC1-4C76-95FC-601E2CF5EB3E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286220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6F324-EDC1-4C76-95FC-601E2CF5EB3E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617658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6F324-EDC1-4C76-95FC-601E2CF5EB3E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286220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6F324-EDC1-4C76-95FC-601E2CF5EB3E}" type="slidenum">
              <a:rPr lang="en-ZA" smtClean="0"/>
              <a:pPr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617658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6F324-EDC1-4C76-95FC-601E2CF5EB3E}" type="slidenum">
              <a:rPr lang="en-ZA" smtClean="0"/>
              <a:pPr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617658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07EA8-EC23-0948-B038-C8F2E93BF10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5179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07EA8-EC23-0948-B038-C8F2E93BF10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5179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07EA8-EC23-0948-B038-C8F2E93BF10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517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9E7F-0F79-49AF-BF9F-C03CC9143168}" type="datetime1">
              <a:rPr lang="en-ZA" smtClean="0"/>
              <a:pPr/>
              <a:t>2016/08/31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3C5-41C7-41A3-A341-7483D4C98575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63940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20E-DF83-4D7A-A2E5-1C34DE5C859E}" type="datetime1">
              <a:rPr lang="en-ZA" smtClean="0"/>
              <a:pPr/>
              <a:t>2016/08/31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3C5-41C7-41A3-A341-7483D4C98575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6605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DF28-3039-408A-A488-1E7AF8F2423D}" type="datetime1">
              <a:rPr lang="en-ZA" smtClean="0"/>
              <a:pPr/>
              <a:t>2016/08/31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3C5-41C7-41A3-A341-7483D4C98575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272160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D76C-5695-46F7-A6B4-C8EC49E89BCD}" type="datetime1">
              <a:rPr lang="en-ZA" smtClean="0"/>
              <a:pPr/>
              <a:t>2016/08/31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04EC-245B-B24E-AAF8-B501E15B9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973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7387-32F5-4DC8-90A0-C8767105B1E6}" type="datetime1">
              <a:rPr lang="en-ZA" smtClean="0"/>
              <a:pPr/>
              <a:t>2016/08/31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3C5-41C7-41A3-A341-7483D4C9857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7" name="Picture 4" descr="ECSA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0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21599"/>
            <a:ext cx="113728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954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B99C-8B86-401D-871A-389BE0CA3D49}" type="datetime1">
              <a:rPr lang="en-ZA" smtClean="0"/>
              <a:pPr/>
              <a:t>2016/08/31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3C5-41C7-41A3-A341-7483D4C98575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2021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19525-0E48-47C5-9172-CF6391CD62F8}" type="datetime1">
              <a:rPr lang="en-ZA" smtClean="0"/>
              <a:pPr/>
              <a:t>2016/08/31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3C5-41C7-41A3-A341-7483D4C98575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2591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74DE-1938-4561-9976-04BBCC65DE11}" type="datetime1">
              <a:rPr lang="en-ZA" smtClean="0"/>
              <a:pPr/>
              <a:t>2016/08/31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3C5-41C7-41A3-A341-7483D4C98575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69313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91C2-8065-4E85-9480-3B7773B60567}" type="datetime1">
              <a:rPr lang="en-ZA" smtClean="0"/>
              <a:pPr/>
              <a:t>2016/08/31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3C5-41C7-41A3-A341-7483D4C98575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7949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FF5B-114E-4577-A65A-8B28A6E7E8AB}" type="datetime1">
              <a:rPr lang="en-ZA" smtClean="0"/>
              <a:pPr/>
              <a:t>2016/08/31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3C5-41C7-41A3-A341-7483D4C98575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3346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10BF-F732-466E-838C-75A65D34AC2D}" type="datetime1">
              <a:rPr lang="en-ZA" smtClean="0"/>
              <a:pPr/>
              <a:t>2016/08/31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3C5-41C7-41A3-A341-7483D4C98575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8759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448F-0AC7-43BD-ACDA-0A0615CCFC91}" type="datetime1">
              <a:rPr lang="en-ZA" smtClean="0"/>
              <a:pPr/>
              <a:t>2016/08/31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3C5-41C7-41A3-A341-7483D4C98575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4405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5D370-A2CC-49BC-A4E9-408148FCD367}" type="datetime1">
              <a:rPr lang="en-ZA" smtClean="0"/>
              <a:pPr/>
              <a:t>2016/08/31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9E3C5-41C7-41A3-A341-7483D4C9857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7" name="Picture 4" descr="ECSA 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0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7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21599"/>
            <a:ext cx="113728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0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031874"/>
            <a:ext cx="7846640" cy="24691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ZA" sz="3200" b="1" dirty="0">
                <a:solidFill>
                  <a:srgbClr val="1F497D"/>
                </a:solidFill>
              </a:rPr>
              <a:t>ENGINEERING COUNCIL OF SOUTH AFRICA</a:t>
            </a:r>
            <a:r>
              <a:rPr lang="en-ZA" sz="3200" b="1" dirty="0">
                <a:solidFill>
                  <a:prstClr val="black"/>
                </a:solidFill>
              </a:rPr>
              <a:t/>
            </a:r>
            <a:br>
              <a:rPr lang="en-ZA" sz="3200" b="1" dirty="0">
                <a:solidFill>
                  <a:prstClr val="black"/>
                </a:solidFill>
              </a:rPr>
            </a:br>
            <a:r>
              <a:rPr lang="en-ZA" sz="3200" b="1" dirty="0">
                <a:solidFill>
                  <a:prstClr val="black"/>
                </a:solidFill>
              </a:rPr>
              <a:t/>
            </a:r>
            <a:br>
              <a:rPr lang="en-ZA" sz="3200" b="1" dirty="0">
                <a:solidFill>
                  <a:prstClr val="black"/>
                </a:solidFill>
              </a:rPr>
            </a:br>
            <a:r>
              <a:rPr lang="en-ZA" sz="32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PORTFOLIO COMMITTEE ON ECONOMIC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1752600"/>
          </a:xfrm>
        </p:spPr>
        <p:txBody>
          <a:bodyPr/>
          <a:lstStyle/>
          <a:p>
            <a:r>
              <a:rPr lang="en-US" dirty="0" smtClean="0"/>
              <a:t>Mr. Thabo Senooane </a:t>
            </a:r>
          </a:p>
          <a:p>
            <a:r>
              <a:rPr lang="en-US" dirty="0" smtClean="0"/>
              <a:t>(Manager: Office of the CEO)</a:t>
            </a:r>
          </a:p>
          <a:p>
            <a:pPr lvl="0"/>
            <a:r>
              <a:rPr lang="en-ZA" b="1" dirty="0" smtClean="0">
                <a:solidFill>
                  <a:prstClr val="black">
                    <a:tint val="75000"/>
                  </a:prstClr>
                </a:solidFill>
              </a:rPr>
              <a:t>Tuesday</a:t>
            </a:r>
            <a:r>
              <a:rPr lang="en-ZA" b="1" dirty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en-ZA" b="1" dirty="0" smtClean="0">
                <a:solidFill>
                  <a:prstClr val="black">
                    <a:tint val="75000"/>
                  </a:prstClr>
                </a:solidFill>
              </a:rPr>
              <a:t>30 August 2016</a:t>
            </a:r>
            <a:endParaRPr lang="en-ZA" b="1" dirty="0">
              <a:solidFill>
                <a:prstClr val="black">
                  <a:tint val="75000"/>
                </a:prstClr>
              </a:solidFill>
            </a:endParaRPr>
          </a:p>
          <a:p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3C5-41C7-41A3-A341-7483D4C98575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9344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3C5-41C7-41A3-A341-7483D4C98575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7504" y="1340768"/>
            <a:ext cx="8856984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800" b="1" dirty="0" smtClean="0">
                <a:ln w="1905"/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9. OTHER PROJECTS</a:t>
            </a:r>
            <a:endParaRPr lang="en-ZA" sz="2800" b="1" dirty="0">
              <a:ln w="1905"/>
              <a:effectLst>
                <a:reflection blurRad="6350" stA="60000" endA="900" endPos="58000" dir="5400000" sy="-100000" algn="bl" rotWithShape="0"/>
              </a:effectLst>
              <a:cs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2348880"/>
            <a:ext cx="8229600" cy="32732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/>
              <a:t>Skills Summit in collaboration with DHET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576" y="2996952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  <a:defRPr/>
            </a:pPr>
            <a:r>
              <a:rPr lang="en-GB" sz="2000" dirty="0"/>
              <a:t>The scope of work of the </a:t>
            </a:r>
            <a:r>
              <a:rPr lang="en-US" sz="2000" dirty="0"/>
              <a:t>joint working group</a:t>
            </a:r>
            <a:r>
              <a:rPr lang="en-GB" sz="2000" dirty="0"/>
              <a:t> is focused on </a:t>
            </a:r>
            <a:r>
              <a:rPr lang="en-US" sz="2000" dirty="0"/>
              <a:t>providing recommendations to the Department regarding the: 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endParaRPr lang="en-ZA" sz="2000" dirty="0"/>
          </a:p>
          <a:p>
            <a:pPr marL="742950" lvl="1" indent="-285750">
              <a:buFont typeface="Wingdings" pitchFamily="2" charset="2"/>
              <a:buChar char="v"/>
              <a:defRPr/>
            </a:pPr>
            <a:r>
              <a:rPr lang="en-US" sz="2000" dirty="0"/>
              <a:t>Introduction of a formal </a:t>
            </a:r>
            <a:r>
              <a:rPr lang="en-US" sz="2000" dirty="0" err="1"/>
              <a:t>programme</a:t>
            </a:r>
            <a:r>
              <a:rPr lang="en-US" sz="2000" dirty="0"/>
              <a:t> accreditation system in the FET sector</a:t>
            </a:r>
            <a:endParaRPr lang="en-ZA" sz="2000" dirty="0"/>
          </a:p>
          <a:p>
            <a:pPr marL="742950" lvl="1" indent="-285750">
              <a:buFont typeface="Wingdings" pitchFamily="2" charset="2"/>
              <a:buChar char="v"/>
              <a:defRPr/>
            </a:pPr>
            <a:r>
              <a:rPr lang="en-GB" sz="2000" dirty="0"/>
              <a:t>A pilot for improving quality of programmes in colleges </a:t>
            </a:r>
            <a:endParaRPr lang="en-ZA" sz="2000" dirty="0"/>
          </a:p>
          <a:p>
            <a:pPr marL="742950" lvl="1" indent="-285750">
              <a:buFont typeface="Wingdings" pitchFamily="2" charset="2"/>
              <a:buChar char="v"/>
              <a:defRPr/>
            </a:pPr>
            <a:r>
              <a:rPr lang="en-US" sz="2000" dirty="0"/>
              <a:t>Improving the FET lecturer capacity in engineering studies at the colleges</a:t>
            </a:r>
          </a:p>
          <a:p>
            <a:pPr marL="742950" lvl="1" indent="-285750">
              <a:buFont typeface="Wingdings" pitchFamily="2" charset="2"/>
              <a:buChar char="v"/>
              <a:defRPr/>
            </a:pPr>
            <a:r>
              <a:rPr lang="en-US" sz="2000" dirty="0"/>
              <a:t>Establishing a formal relationship with the Quality Councils with specific focus on </a:t>
            </a:r>
            <a:r>
              <a:rPr lang="en-US" sz="2000" dirty="0" err="1"/>
              <a:t>Umalusi</a:t>
            </a:r>
            <a:r>
              <a:rPr lang="en-US" sz="2000" dirty="0"/>
              <a:t> and QCTO if a formal accreditation system is to be </a:t>
            </a:r>
            <a:r>
              <a:rPr lang="en-US" sz="2000" dirty="0" smtClean="0"/>
              <a:t>introduced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xmlns="" val="99882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3C5-41C7-41A3-A341-7483D4C98575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7504" y="1340768"/>
            <a:ext cx="8856984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800" b="1" dirty="0" smtClean="0">
                <a:ln w="1905"/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9. OTHER PROJECTS (</a:t>
            </a:r>
            <a:r>
              <a:rPr lang="en-US" sz="2800" b="1" dirty="0" err="1" smtClean="0">
                <a:ln w="1905"/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Cont</a:t>
            </a:r>
            <a:r>
              <a:rPr lang="en-US" sz="2800" b="1" dirty="0" smtClean="0">
                <a:ln w="1905"/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)</a:t>
            </a:r>
            <a:endParaRPr lang="en-ZA" sz="2800" b="1" dirty="0">
              <a:ln w="1905"/>
              <a:effectLst>
                <a:reflection blurRad="6350" stA="60000" endA="900" endPos="58000" dir="5400000" sy="-100000" algn="bl" rotWithShape="0"/>
              </a:effectLst>
              <a:cs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2348880"/>
            <a:ext cx="8229600" cy="32732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/>
              <a:t>Member of International Engineering Organisations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696401" y="3645024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itchFamily="2" charset="2"/>
              <a:buChar char="v"/>
              <a:defRPr/>
            </a:pPr>
            <a:r>
              <a:rPr lang="en-US" sz="2000" dirty="0" smtClean="0"/>
              <a:t>Membership at World Federation of Engineering </a:t>
            </a:r>
            <a:r>
              <a:rPr lang="en-US" sz="2000" dirty="0" err="1" smtClean="0"/>
              <a:t>Organisation</a:t>
            </a:r>
            <a:r>
              <a:rPr lang="en-US" sz="2000" dirty="0" smtClean="0"/>
              <a:t> (WFEO)</a:t>
            </a:r>
          </a:p>
          <a:p>
            <a:pPr marL="742950" lvl="1" indent="-285750">
              <a:buFont typeface="Wingdings" pitchFamily="2" charset="2"/>
              <a:buChar char="v"/>
              <a:defRPr/>
            </a:pPr>
            <a:r>
              <a:rPr lang="en-US" sz="2000" dirty="0" smtClean="0"/>
              <a:t>Membership at Federation of African Engineering </a:t>
            </a:r>
            <a:r>
              <a:rPr lang="en-US" sz="2000" dirty="0" err="1" smtClean="0"/>
              <a:t>Organisation</a:t>
            </a:r>
            <a:r>
              <a:rPr lang="en-US" sz="2000" dirty="0" smtClean="0"/>
              <a:t> (FAEO)</a:t>
            </a:r>
          </a:p>
          <a:p>
            <a:pPr marL="742950" lvl="1" indent="-285750">
              <a:buFont typeface="Wingdings" pitchFamily="2" charset="2"/>
              <a:buChar char="v"/>
              <a:defRPr/>
            </a:pPr>
            <a:r>
              <a:rPr lang="en-US" sz="2000" dirty="0" smtClean="0"/>
              <a:t>Membership at Southern Africa Federation of Engineering </a:t>
            </a:r>
            <a:r>
              <a:rPr lang="en-US" sz="2000" dirty="0" err="1" smtClean="0"/>
              <a:t>Organisation</a:t>
            </a:r>
            <a:r>
              <a:rPr lang="en-US" sz="2000" smtClean="0"/>
              <a:t> (SAFEO) 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xmlns="" val="88491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1340768"/>
            <a:ext cx="8856984" cy="648072"/>
          </a:xfr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1" algn="ctr" rtl="0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10. REGISTRATION STATISTICS – PROFESSIONAL  </a:t>
            </a:r>
            <a:endParaRPr lang="en-ZA" sz="2800" b="1" dirty="0" smtClean="0">
              <a:ln w="1905"/>
              <a:solidFill>
                <a:schemeClr val="tx1"/>
              </a:solidFill>
              <a:effectLst>
                <a:reflection blurRad="6350" stA="60000" endA="900" endPos="58000" dir="5400000" sy="-100000" algn="bl" rotWithShape="0"/>
              </a:effectLst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78441268"/>
              </p:ext>
            </p:extLst>
          </p:nvPr>
        </p:nvGraphicFramePr>
        <p:xfrm>
          <a:off x="251520" y="2204864"/>
          <a:ext cx="8280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48072"/>
                <a:gridCol w="648072"/>
                <a:gridCol w="720639"/>
                <a:gridCol w="863537"/>
                <a:gridCol w="792088"/>
                <a:gridCol w="648072"/>
                <a:gridCol w="649191"/>
                <a:gridCol w="646953"/>
                <a:gridCol w="829490"/>
                <a:gridCol w="898704"/>
              </a:tblGrid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African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White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Indian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Coloured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Sub -Totals</a:t>
                      </a:r>
                      <a:endParaRPr lang="en-Z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Year</a:t>
                      </a:r>
                      <a:r>
                        <a:rPr lang="en-ZA" baseline="0" dirty="0" smtClean="0"/>
                        <a:t>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Male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814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1589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71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13101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566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927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120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162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1571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15779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Female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55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182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275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487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55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146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394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831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en-ZA" b="1" dirty="0" smtClean="0"/>
                        <a:t>Total</a:t>
                      </a:r>
                      <a:endParaRPr lang="en-ZA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/>
                        <a:t>1965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/>
                        <a:t>16610</a:t>
                      </a:r>
                      <a:endParaRPr lang="en-ZA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6804248" y="2204864"/>
            <a:ext cx="11222" cy="2088232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7544" y="4653136"/>
            <a:ext cx="66363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Transformation Information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Registration of Professionals increased by  745 %  since 2011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Professional in the black category 1619 in 2011 to 3022 in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Female Professional increased from 394 to 831(Increase by 110%)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168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1340768"/>
            <a:ext cx="8856984" cy="648072"/>
          </a:xfr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1" algn="ctr" rtl="0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11. REGISTRATION STATISTICS –  PROFESSIONAL ENGINEERING TECHNOLOGIST  </a:t>
            </a:r>
            <a:endParaRPr lang="en-ZA" sz="2800" b="1" dirty="0" smtClean="0">
              <a:ln w="1905"/>
              <a:solidFill>
                <a:schemeClr val="tx1"/>
              </a:solidFill>
              <a:effectLst>
                <a:reflection blurRad="6350" stA="60000" endA="900" endPos="58000" dir="5400000" sy="-100000" algn="bl" rotWithShape="0"/>
              </a:effectLst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9378439"/>
              </p:ext>
            </p:extLst>
          </p:nvPr>
        </p:nvGraphicFramePr>
        <p:xfrm>
          <a:off x="251520" y="2204864"/>
          <a:ext cx="8280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48072"/>
                <a:gridCol w="648072"/>
                <a:gridCol w="720639"/>
                <a:gridCol w="738222"/>
                <a:gridCol w="738222"/>
                <a:gridCol w="738222"/>
                <a:gridCol w="738222"/>
                <a:gridCol w="646953"/>
                <a:gridCol w="829490"/>
                <a:gridCol w="898704"/>
              </a:tblGrid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African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White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Indian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Coloured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Sub -Totals</a:t>
                      </a:r>
                      <a:endParaRPr lang="en-Z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Year</a:t>
                      </a:r>
                      <a:r>
                        <a:rPr lang="en-ZA" baseline="0" dirty="0" smtClean="0"/>
                        <a:t>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Male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464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1313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2555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3191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304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438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132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3155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5151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Female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171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245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73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41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230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371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en-ZA" b="1" dirty="0" smtClean="0"/>
                        <a:t>Total</a:t>
                      </a:r>
                      <a:endParaRPr lang="en-ZA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tx1"/>
                          </a:solidFill>
                        </a:rPr>
                        <a:t>3385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/>
                        <a:t>5522</a:t>
                      </a:r>
                      <a:endParaRPr lang="en-ZA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6804248" y="2204864"/>
            <a:ext cx="11222" cy="180020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9512" y="4653136"/>
            <a:ext cx="83129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Transformation Information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Registration of Professional Engineering Technologist  increased by  63%  since 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Professionals in the black category increased from 803 in 2011 to 2258 in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Female Professionals increased  from  230 in 2011 to 371 in 2016 (61.3% increase)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675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1340768"/>
            <a:ext cx="8856984" cy="648072"/>
          </a:xfr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1" algn="ctr" rtl="0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12. REGISTRATION STATISTICS –  PROFESSIONAL ENGINEERING TECHNICIANS   </a:t>
            </a:r>
            <a:endParaRPr lang="en-ZA" sz="2800" b="1" dirty="0" smtClean="0">
              <a:ln w="1905"/>
              <a:solidFill>
                <a:schemeClr val="tx1"/>
              </a:solidFill>
              <a:effectLst>
                <a:reflection blurRad="6350" stA="60000" endA="900" endPos="58000" dir="5400000" sy="-100000" algn="bl" rotWithShape="0"/>
              </a:effectLst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1264610"/>
              </p:ext>
            </p:extLst>
          </p:nvPr>
        </p:nvGraphicFramePr>
        <p:xfrm>
          <a:off x="251520" y="2204864"/>
          <a:ext cx="8280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48072"/>
                <a:gridCol w="648072"/>
                <a:gridCol w="720639"/>
                <a:gridCol w="738222"/>
                <a:gridCol w="738222"/>
                <a:gridCol w="738222"/>
                <a:gridCol w="738222"/>
                <a:gridCol w="646953"/>
                <a:gridCol w="829490"/>
                <a:gridCol w="898704"/>
              </a:tblGrid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African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White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Indian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Coloured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Sub -Totals</a:t>
                      </a:r>
                      <a:endParaRPr lang="en-Z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Year</a:t>
                      </a:r>
                      <a:r>
                        <a:rPr lang="en-ZA" baseline="0" dirty="0" smtClean="0"/>
                        <a:t>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Male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779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1785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811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1037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162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221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166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1849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3209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Female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246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631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299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708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en-ZA" b="1" dirty="0" smtClean="0"/>
                        <a:t>Total</a:t>
                      </a:r>
                      <a:endParaRPr lang="en-ZA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/>
                        <a:t>2148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/>
                        <a:t>3917</a:t>
                      </a:r>
                      <a:endParaRPr lang="en-ZA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6804248" y="2204864"/>
            <a:ext cx="11222" cy="2088232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9512" y="4653136"/>
            <a:ext cx="81632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Transformation Information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Registration of Professional Engineering Technicians  increased by  82% since 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Professional in the black category increased from 1308 in 2011 to 2844 in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Female Professional increased  from  299 in 2011 to 708 in 2016 (136% increase) 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1080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1340768"/>
            <a:ext cx="8856984" cy="648072"/>
          </a:xfr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1" algn="ctr" rtl="0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13. REGISTRATION STATISTICS –  PROFESSIONAL CERTIFICATED ENGINEERS   </a:t>
            </a:r>
            <a:endParaRPr lang="en-ZA" sz="2800" b="1" dirty="0" smtClean="0">
              <a:ln w="1905"/>
              <a:solidFill>
                <a:schemeClr val="tx1"/>
              </a:solidFill>
              <a:effectLst>
                <a:reflection blurRad="6350" stA="60000" endA="900" endPos="58000" dir="5400000" sy="-100000" algn="bl" rotWithShape="0"/>
              </a:effectLst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16836777"/>
              </p:ext>
            </p:extLst>
          </p:nvPr>
        </p:nvGraphicFramePr>
        <p:xfrm>
          <a:off x="251520" y="2204864"/>
          <a:ext cx="8280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48072"/>
                <a:gridCol w="648072"/>
                <a:gridCol w="720639"/>
                <a:gridCol w="738222"/>
                <a:gridCol w="738222"/>
                <a:gridCol w="738222"/>
                <a:gridCol w="738222"/>
                <a:gridCol w="646953"/>
                <a:gridCol w="829490"/>
                <a:gridCol w="898704"/>
              </a:tblGrid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African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White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Indian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Coloured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Sub -Totals</a:t>
                      </a:r>
                      <a:endParaRPr lang="en-Z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Year</a:t>
                      </a:r>
                      <a:r>
                        <a:rPr lang="en-ZA" baseline="0" dirty="0" smtClean="0"/>
                        <a:t>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Male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70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913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996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987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1117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Female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6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en-ZA" b="1" dirty="0" smtClean="0"/>
                        <a:t>Total</a:t>
                      </a:r>
                      <a:endParaRPr lang="en-ZA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/>
                        <a:t>988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/>
                        <a:t>1123</a:t>
                      </a:r>
                      <a:endParaRPr lang="en-ZA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6804248" y="2204864"/>
            <a:ext cx="0" cy="1872208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9512" y="4653136"/>
            <a:ext cx="82598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Transformation Information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Registration of Professional Certificated Engineers  increased by  13.6%  since 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Professionals in the black category increased from  74 in 2011 to 124 in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Female Professionals increased  from  1 in 2011 to 6 in 2016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4635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1340768"/>
            <a:ext cx="8856984" cy="648072"/>
          </a:xfr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1" algn="ctr" rtl="0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14. REGISTRATION STATISTICS –  CANDIDATE ENGINEERS    </a:t>
            </a:r>
            <a:endParaRPr lang="en-ZA" sz="2800" b="1" dirty="0" smtClean="0">
              <a:ln w="1905"/>
              <a:solidFill>
                <a:schemeClr val="tx1"/>
              </a:solidFill>
              <a:effectLst>
                <a:reflection blurRad="6350" stA="60000" endA="900" endPos="58000" dir="5400000" sy="-100000" algn="bl" rotWithShape="0"/>
              </a:effectLst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40464930"/>
              </p:ext>
            </p:extLst>
          </p:nvPr>
        </p:nvGraphicFramePr>
        <p:xfrm>
          <a:off x="251520" y="2204864"/>
          <a:ext cx="8280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48072"/>
                <a:gridCol w="648072"/>
                <a:gridCol w="720639"/>
                <a:gridCol w="738222"/>
                <a:gridCol w="738222"/>
                <a:gridCol w="738222"/>
                <a:gridCol w="738222"/>
                <a:gridCol w="646953"/>
                <a:gridCol w="829490"/>
                <a:gridCol w="898704"/>
              </a:tblGrid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African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White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Indian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Coloured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Sub -Totals</a:t>
                      </a:r>
                      <a:endParaRPr lang="en-Z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Year</a:t>
                      </a:r>
                      <a:r>
                        <a:rPr lang="en-ZA" baseline="0" dirty="0" smtClean="0"/>
                        <a:t>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Male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649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2403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1456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3544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342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918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154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2486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7019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Female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191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771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239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702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109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342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46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556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1861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en-ZA" b="1" dirty="0" smtClean="0"/>
                        <a:t>Total</a:t>
                      </a:r>
                      <a:endParaRPr lang="en-ZA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/>
                        <a:t>3042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tx1"/>
                          </a:solidFill>
                        </a:rPr>
                        <a:t>8880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6804248" y="2204864"/>
            <a:ext cx="0" cy="1872208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9512" y="4653136"/>
            <a:ext cx="82693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Transformation Information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Registration of  Candidate Engineers  increased by  919% since 2011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Candidates in the black category increased from  1347 in 2011 to 4574 in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Female Professionals increased  from  556 in 2011 to 1801 in 2016 (134% increase) 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3320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1340768"/>
            <a:ext cx="8856984" cy="648072"/>
          </a:xfr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1" algn="ctr" rtl="0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15. REGISTRATION STATISTICS –  CANDIDATE ENGINEERING TECHNOLOGIST    </a:t>
            </a:r>
            <a:endParaRPr lang="en-ZA" sz="2800" b="1" dirty="0" smtClean="0">
              <a:ln w="1905"/>
              <a:solidFill>
                <a:schemeClr val="tx2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75169584"/>
              </p:ext>
            </p:extLst>
          </p:nvPr>
        </p:nvGraphicFramePr>
        <p:xfrm>
          <a:off x="251520" y="2204864"/>
          <a:ext cx="8280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48072"/>
                <a:gridCol w="648072"/>
                <a:gridCol w="720639"/>
                <a:gridCol w="738222"/>
                <a:gridCol w="738222"/>
                <a:gridCol w="738222"/>
                <a:gridCol w="738222"/>
                <a:gridCol w="646953"/>
                <a:gridCol w="829490"/>
                <a:gridCol w="898704"/>
              </a:tblGrid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African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White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Indian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Coloured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Sub -Totals</a:t>
                      </a:r>
                      <a:endParaRPr lang="en-Z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Year</a:t>
                      </a:r>
                      <a:r>
                        <a:rPr lang="en-ZA" baseline="0" dirty="0" smtClean="0"/>
                        <a:t>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Male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549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2223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231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647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299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115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901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3284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Female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171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721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58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65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230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879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en-ZA" b="1" dirty="0" smtClean="0"/>
                        <a:t>Total</a:t>
                      </a:r>
                      <a:endParaRPr lang="en-ZA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tx1"/>
                          </a:solidFill>
                        </a:rPr>
                        <a:t>1131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/>
                        <a:t>5163</a:t>
                      </a:r>
                      <a:endParaRPr lang="en-ZA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6804248" y="2204864"/>
            <a:ext cx="0" cy="1872208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9512" y="4653136"/>
            <a:ext cx="84028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Transformation Information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Registration of  Candidate Engineering Technologist  increased by  356% since 2011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Candidates in the black category increased from  873 in 2011 to 4458 in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Female Professionals increased  from  556 in 2011 to 1801 in 2016 (282% increase) 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5154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1340768"/>
            <a:ext cx="8856984" cy="648072"/>
          </a:xfr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1" algn="ctr" rtl="0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16. REGISTRATION STATISTICS –  CANDIDATE ENGINEERING TECHNICIANS    </a:t>
            </a:r>
            <a:endParaRPr lang="en-ZA" sz="2800" b="1" dirty="0" smtClean="0">
              <a:ln w="1905"/>
              <a:solidFill>
                <a:schemeClr val="tx2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20264279"/>
              </p:ext>
            </p:extLst>
          </p:nvPr>
        </p:nvGraphicFramePr>
        <p:xfrm>
          <a:off x="251520" y="2204864"/>
          <a:ext cx="8280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48072"/>
                <a:gridCol w="648072"/>
                <a:gridCol w="720639"/>
                <a:gridCol w="738222"/>
                <a:gridCol w="738222"/>
                <a:gridCol w="738222"/>
                <a:gridCol w="738222"/>
                <a:gridCol w="646953"/>
                <a:gridCol w="829490"/>
                <a:gridCol w="898704"/>
              </a:tblGrid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African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White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Indian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Coloured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Sub -Totals</a:t>
                      </a:r>
                      <a:endParaRPr lang="en-Z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Year</a:t>
                      </a:r>
                      <a:r>
                        <a:rPr lang="en-ZA" baseline="0" dirty="0" smtClean="0"/>
                        <a:t>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Male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910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3742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291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621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125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297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137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1357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4797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Female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370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1529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69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59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423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1693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en-ZA" b="1" dirty="0" smtClean="0"/>
                        <a:t>Total</a:t>
                      </a:r>
                      <a:endParaRPr lang="en-ZA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/>
                        <a:t>1780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/>
                        <a:t>6490</a:t>
                      </a:r>
                      <a:endParaRPr lang="en-ZA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6804248" y="2204864"/>
            <a:ext cx="0" cy="1872208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9512" y="4653136"/>
            <a:ext cx="82530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Transformation Information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Registration of  Candidate Engineering Technicians increased by  264% since 2011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Candidates in the black category increased from  1463 in 2011 to 5800 in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Female Professionals increased  from  423 in 2011 to 1693 in 2016 (300% increase)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317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1340768"/>
            <a:ext cx="8856984" cy="648072"/>
          </a:xfr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1" algn="ctr" rtl="0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17. REGISTRATION STATISTICS –  CANDIDATE CERTIFICATED ENGINEERS     </a:t>
            </a:r>
            <a:endParaRPr lang="en-ZA" sz="2800" b="1" dirty="0" smtClean="0">
              <a:ln w="1905"/>
              <a:solidFill>
                <a:schemeClr val="tx2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77073106"/>
              </p:ext>
            </p:extLst>
          </p:nvPr>
        </p:nvGraphicFramePr>
        <p:xfrm>
          <a:off x="251520" y="2204864"/>
          <a:ext cx="8280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48072"/>
                <a:gridCol w="648072"/>
                <a:gridCol w="720639"/>
                <a:gridCol w="738222"/>
                <a:gridCol w="738222"/>
                <a:gridCol w="738222"/>
                <a:gridCol w="738222"/>
                <a:gridCol w="646953"/>
                <a:gridCol w="829490"/>
                <a:gridCol w="898704"/>
              </a:tblGrid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African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White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Indian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Coloured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Sub -Totals</a:t>
                      </a:r>
                      <a:endParaRPr lang="en-Z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Year</a:t>
                      </a:r>
                      <a:r>
                        <a:rPr lang="en-ZA" baseline="0" dirty="0" smtClean="0"/>
                        <a:t>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2016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Male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130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82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118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134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283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Female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7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en-ZA" b="1" dirty="0" smtClean="0"/>
                        <a:t>Total</a:t>
                      </a:r>
                      <a:endParaRPr lang="en-ZA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/>
                        <a:t>136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/>
                        <a:t>290</a:t>
                      </a:r>
                      <a:endParaRPr lang="en-ZA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6804248" y="2204864"/>
            <a:ext cx="0" cy="1872208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9512" y="4653136"/>
            <a:ext cx="80963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Transformation Information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Registration of  Candidate certificated Engineers increased by  113 % since 2011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Candidates in the black category increased from  53 in 2011 to 171 in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Female Professionals increased  from  2 in 2011 to 7 in 2016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160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636912"/>
            <a:ext cx="6400800" cy="1752600"/>
          </a:xfrm>
        </p:spPr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3C5-41C7-41A3-A341-7483D4C98575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755576" y="2204864"/>
            <a:ext cx="79208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/>
              <a:t>Constitution of the Republic of South Africa, Section 22</a:t>
            </a:r>
          </a:p>
          <a:p>
            <a:r>
              <a:rPr lang="en-GB" sz="2800" dirty="0" smtClean="0"/>
              <a:t>Every </a:t>
            </a:r>
            <a:r>
              <a:rPr lang="en-GB" sz="2800" dirty="0"/>
              <a:t>citizen has the right to choose their trade, occupation </a:t>
            </a:r>
            <a:r>
              <a:rPr lang="en-GB" sz="2800" dirty="0" smtClean="0"/>
              <a:t>or profession </a:t>
            </a:r>
            <a:r>
              <a:rPr lang="en-GB" sz="2800" dirty="0"/>
              <a:t>freely. The practice of a trade, occupation or </a:t>
            </a:r>
            <a:r>
              <a:rPr lang="en-GB" sz="2800" dirty="0" smtClean="0"/>
              <a:t>profession may </a:t>
            </a:r>
            <a:r>
              <a:rPr lang="en-GB" sz="2800" dirty="0"/>
              <a:t>be regulated by law</a:t>
            </a:r>
            <a:r>
              <a:rPr lang="en-GB" sz="28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South Africa chose to regulate the profession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This gave rise to the Engineering Profession Act (EPA, 46 of 2000)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Registration is a tool by which we regulate the profession</a:t>
            </a:r>
          </a:p>
          <a:p>
            <a:endParaRPr lang="en-GB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689" y="1351952"/>
            <a:ext cx="8856984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1. THE ROLE OF ECSA</a:t>
            </a:r>
            <a:endParaRPr lang="en-ZA" sz="2800" b="1" dirty="0">
              <a:ln w="1905"/>
              <a:solidFill>
                <a:schemeClr val="tx2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45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1201420"/>
            <a:ext cx="10153128" cy="129147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2388146" y="2780927"/>
            <a:ext cx="3672408" cy="3343107"/>
          </a:xfrm>
          <a:prstGeom prst="ellipse">
            <a:avLst/>
          </a:prstGeom>
          <a:solidFill>
            <a:srgbClr val="8DB3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8DB3E2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ZA">
              <a:solidFill>
                <a:prstClr val="black"/>
              </a:solidFill>
            </a:endParaRP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2168842" y="3707084"/>
            <a:ext cx="4635406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2184964" y="5554936"/>
            <a:ext cx="460189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2883372" y="2951035"/>
            <a:ext cx="2657583" cy="27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ZA" sz="11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Top end </a:t>
            </a:r>
            <a:r>
              <a:rPr lang="en-ZA" sz="1100" b="1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registered </a:t>
            </a:r>
            <a:r>
              <a:rPr lang="en-ZA" sz="11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Professionals</a:t>
            </a:r>
            <a:endParaRPr lang="en-ZA" sz="11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09815" y="3891739"/>
            <a:ext cx="200469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ZA" sz="1100" b="1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Unregistered Engineers</a:t>
            </a:r>
            <a:endParaRPr lang="en-ZA" sz="11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>
            <a:off x="2167572" y="3707084"/>
            <a:ext cx="1" cy="1835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flipV="1">
            <a:off x="2231415" y="2784623"/>
            <a:ext cx="4601891" cy="220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flipH="1">
            <a:off x="2187112" y="2829085"/>
            <a:ext cx="635" cy="8763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 flipH="1">
            <a:off x="2167572" y="5542984"/>
            <a:ext cx="635" cy="58210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" name="Text Box 1"/>
          <p:cNvSpPr txBox="1">
            <a:spLocks noChangeArrowheads="1"/>
          </p:cNvSpPr>
          <p:nvPr/>
        </p:nvSpPr>
        <p:spPr bwMode="auto">
          <a:xfrm>
            <a:off x="3707503" y="5695923"/>
            <a:ext cx="59626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ZA" sz="11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10%</a:t>
            </a:r>
            <a:endParaRPr lang="en-ZA" sz="11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589692" y="3891697"/>
            <a:ext cx="571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ZA" sz="11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Target of 52%</a:t>
            </a:r>
            <a:endParaRPr lang="en-ZA" sz="11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ZA" sz="11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Engineers</a:t>
            </a:r>
            <a:endParaRPr lang="en-ZA" sz="11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6060554" y="4005931"/>
            <a:ext cx="1104900" cy="102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ZA" sz="1100" b="1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Economically </a:t>
            </a:r>
            <a:r>
              <a:rPr lang="en-ZA" sz="11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active unregistered engineering practitioners</a:t>
            </a:r>
            <a:endParaRPr lang="en-ZA" sz="11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3814051" y="4185402"/>
            <a:ext cx="59626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ZA" sz="11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52%</a:t>
            </a:r>
            <a:endParaRPr lang="en-ZA" sz="11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3814051" y="3238037"/>
            <a:ext cx="59626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ZA" sz="11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38%</a:t>
            </a:r>
            <a:endParaRPr lang="en-ZA" sz="11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9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40" name="Rectangle 5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Arrow Connector 40"/>
          <p:cNvCxnSpPr>
            <a:cxnSpLocks noChangeShapeType="1"/>
          </p:cNvCxnSpPr>
          <p:nvPr/>
        </p:nvCxnSpPr>
        <p:spPr bwMode="auto">
          <a:xfrm>
            <a:off x="2167572" y="6124034"/>
            <a:ext cx="4636676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540955" y="5519877"/>
            <a:ext cx="1839357" cy="62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ZA" sz="1100" b="1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Qualified unemployed or practicing outside engineering scope</a:t>
            </a:r>
            <a:endParaRPr lang="en-ZA" sz="11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04EC-245B-B24E-AAF8-B501E15B9AF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31168" y="4185402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Why?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165454" y="4520313"/>
            <a:ext cx="465714" cy="2048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43508" y="1412776"/>
            <a:ext cx="8856984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18. OVERALL REGISTRATION STATUS QUO</a:t>
            </a:r>
            <a:endParaRPr lang="en-ZA" sz="2800" b="1" dirty="0">
              <a:ln w="1905"/>
              <a:solidFill>
                <a:schemeClr val="tx2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2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28" grpId="0"/>
      <p:bldP spid="34" grpId="0"/>
      <p:bldP spid="35" grpId="0"/>
      <p:bldP spid="36" grpId="0"/>
      <p:bldP spid="37" grpId="0"/>
      <p:bldP spid="38" grpId="0"/>
      <p:bldP spid="22" grpId="0"/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273227"/>
          </a:xfrm>
        </p:spPr>
        <p:txBody>
          <a:bodyPr/>
          <a:lstStyle/>
          <a:p>
            <a:r>
              <a:rPr lang="en-GB" sz="3600" dirty="0" smtClean="0"/>
              <a:t>Engineering is not a well defined and protected term</a:t>
            </a:r>
          </a:p>
          <a:p>
            <a:r>
              <a:rPr lang="en-GB" sz="3600" dirty="0" smtClean="0"/>
              <a:t>Professional Registration is </a:t>
            </a:r>
            <a:r>
              <a:rPr lang="en-GB" sz="3600" u="sng" dirty="0" smtClean="0"/>
              <a:t>not compulsory </a:t>
            </a:r>
            <a:r>
              <a:rPr lang="en-GB" sz="3600" dirty="0" smtClean="0"/>
              <a:t>in terms of the EPA (46 of 2000)</a:t>
            </a:r>
          </a:p>
          <a:p>
            <a:r>
              <a:rPr lang="en-GB" sz="3600" dirty="0" smtClean="0"/>
              <a:t>Employer bodies </a:t>
            </a:r>
            <a:r>
              <a:rPr lang="en-GB" sz="3600" u="sng" dirty="0" smtClean="0"/>
              <a:t>are not compelled </a:t>
            </a:r>
            <a:r>
              <a:rPr lang="en-GB" sz="3600" dirty="0" smtClean="0"/>
              <a:t>to employ registered engineers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04EC-245B-B24E-AAF8-B501E15B9AF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3508" y="1412776"/>
            <a:ext cx="8856984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19. CHALLENGES</a:t>
            </a:r>
            <a:endParaRPr lang="en-ZA" sz="2800" b="1" dirty="0">
              <a:ln w="1905"/>
              <a:solidFill>
                <a:schemeClr val="tx2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67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273227"/>
          </a:xfrm>
        </p:spPr>
        <p:txBody>
          <a:bodyPr/>
          <a:lstStyle/>
          <a:p>
            <a:r>
              <a:rPr lang="en-GB" sz="3600" dirty="0" smtClean="0"/>
              <a:t>Refusal of VA to record interviews</a:t>
            </a:r>
          </a:p>
          <a:p>
            <a:r>
              <a:rPr lang="en-GB" sz="3600" dirty="0" smtClean="0"/>
              <a:t>Registration delays due to committee go-slow </a:t>
            </a:r>
          </a:p>
          <a:p>
            <a:r>
              <a:rPr lang="en-GB" sz="3600" dirty="0" smtClean="0"/>
              <a:t>Manual Registration System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04EC-245B-B24E-AAF8-B501E15B9AF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3508" y="1412776"/>
            <a:ext cx="8856984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19. CHALLENGES (</a:t>
            </a:r>
            <a:r>
              <a:rPr lang="en-US" sz="28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Cont</a:t>
            </a:r>
            <a:r>
              <a:rPr lang="en-US" sz="2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)</a:t>
            </a:r>
            <a:endParaRPr lang="en-ZA" sz="2800" b="1" dirty="0">
              <a:ln w="1905"/>
              <a:solidFill>
                <a:schemeClr val="tx2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58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" y="2064772"/>
            <a:ext cx="8229600" cy="4244548"/>
          </a:xfrm>
        </p:spPr>
        <p:txBody>
          <a:bodyPr/>
          <a:lstStyle/>
          <a:p>
            <a:r>
              <a:rPr lang="en-GB" sz="2400" dirty="0" smtClean="0"/>
              <a:t>Through amendment of the EPA (46 of 2000) ECSA seeks to  have compulsory registration for all engineers who participate in the public space</a:t>
            </a:r>
          </a:p>
          <a:p>
            <a:r>
              <a:rPr lang="en-GB" sz="2400" dirty="0" smtClean="0"/>
              <a:t>Through legislation ECSA must have authority over institutions that depend on professional engineering services</a:t>
            </a:r>
          </a:p>
          <a:p>
            <a:r>
              <a:rPr lang="en-GB" sz="2400" dirty="0" smtClean="0"/>
              <a:t>ECSA is planning to sign agreements with employer bodies regarding employing registered persons and facilitate registration of candidates within their employ  </a:t>
            </a:r>
          </a:p>
          <a:p>
            <a:r>
              <a:rPr lang="en-GB" sz="2400" dirty="0" smtClean="0"/>
              <a:t>ECSA is encouraging all VAs to rally behind the good of the profession</a:t>
            </a:r>
          </a:p>
          <a:p>
            <a:r>
              <a:rPr lang="en-GB" sz="2400" dirty="0" smtClean="0"/>
              <a:t>Implement the Online system for ease of </a:t>
            </a:r>
            <a:r>
              <a:rPr lang="en-GB" sz="2400" smtClean="0"/>
              <a:t>registration processes</a:t>
            </a:r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04EC-245B-B24E-AAF8-B501E15B9AF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1412776"/>
            <a:ext cx="8856984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20. WHAT IS ECSA DOING TO IMPROVE ITS REGULATED ENVIRONMENT?</a:t>
            </a:r>
            <a:endParaRPr lang="en-ZA" sz="2800" b="1" dirty="0">
              <a:ln w="1905"/>
              <a:solidFill>
                <a:schemeClr val="tx2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173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7920880" cy="3312368"/>
          </a:xfrm>
        </p:spPr>
        <p:txBody>
          <a:bodyPr/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ECSA AIMS TO: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800" dirty="0" smtClean="0">
                <a:solidFill>
                  <a:schemeClr val="tx1"/>
                </a:solidFill>
              </a:rPr>
              <a:t>Expand registration scope of registered engineers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800" dirty="0" smtClean="0">
                <a:solidFill>
                  <a:schemeClr val="tx1"/>
                </a:solidFill>
              </a:rPr>
              <a:t>Talk with treasury regarding policy to employ only competent engineers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800" dirty="0" smtClean="0">
                <a:solidFill>
                  <a:schemeClr val="tx1"/>
                </a:solidFill>
              </a:rPr>
              <a:t>Establish an objective, transparent and consistent registration system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800" dirty="0" smtClean="0">
                <a:solidFill>
                  <a:schemeClr val="tx1"/>
                </a:solidFill>
              </a:rPr>
              <a:t>Play a substantial socio-economic role within the confines of the ACT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3C5-41C7-41A3-A341-7483D4C98575}" type="slidenum">
              <a:rPr lang="en-ZA" smtClean="0"/>
              <a:pPr/>
              <a:t>24</a:t>
            </a:fld>
            <a:endParaRPr lang="en-Z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1340768"/>
            <a:ext cx="8856984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21. CONCLUSION</a:t>
            </a:r>
            <a:endParaRPr lang="en-ZA" sz="2800" b="1" dirty="0">
              <a:ln w="1905"/>
              <a:solidFill>
                <a:schemeClr val="tx2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97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0969"/>
            <a:ext cx="8229600" cy="1224136"/>
          </a:xfrm>
        </p:spPr>
        <p:txBody>
          <a:bodyPr/>
          <a:lstStyle/>
          <a:p>
            <a:pPr marL="0" indent="0" algn="ctr">
              <a:buNone/>
            </a:pPr>
            <a:r>
              <a:rPr lang="en-GB" sz="7200" b="1" dirty="0" smtClean="0">
                <a:solidFill>
                  <a:schemeClr val="accent1"/>
                </a:solidFill>
              </a:rPr>
              <a:t>THANK YOU!</a:t>
            </a:r>
            <a:endParaRPr lang="en-GB" sz="72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04EC-245B-B24E-AAF8-B501E15B9AF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276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060848"/>
            <a:ext cx="8352928" cy="4176464"/>
          </a:xfrm>
        </p:spPr>
        <p:txBody>
          <a:bodyPr/>
          <a:lstStyle/>
          <a:p>
            <a:pPr algn="l"/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419872" y="544522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 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275" y="2276872"/>
            <a:ext cx="829786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3C5-41C7-41A3-A341-7483D4C98575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689" y="1351952"/>
            <a:ext cx="8856984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8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2</a:t>
            </a:r>
            <a:r>
              <a:rPr lang="en-US" sz="2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. HOW DO WE REGULATE?</a:t>
            </a:r>
            <a:endParaRPr lang="en-ZA" sz="2800" b="1" dirty="0">
              <a:ln w="1905"/>
              <a:solidFill>
                <a:schemeClr val="tx2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61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3C5-41C7-41A3-A341-7483D4C98575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420888"/>
            <a:ext cx="78488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200" dirty="0" smtClean="0"/>
              <a:t>Identification of Engineering Work (</a:t>
            </a:r>
            <a:r>
              <a:rPr lang="en-GB" sz="3200" dirty="0" err="1" smtClean="0"/>
              <a:t>IDoEW</a:t>
            </a:r>
            <a:r>
              <a:rPr lang="en-GB" sz="3200" dirty="0" smtClean="0"/>
              <a:t>)</a:t>
            </a:r>
          </a:p>
          <a:p>
            <a:endParaRPr lang="en-GB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3200" dirty="0" smtClean="0"/>
              <a:t>Recognition of Voluntary Associations</a:t>
            </a:r>
          </a:p>
          <a:p>
            <a:endParaRPr lang="en-GB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3200" dirty="0" smtClean="0"/>
              <a:t>International Benchmarking</a:t>
            </a:r>
          </a:p>
          <a:p>
            <a:endParaRPr lang="en-GB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3200" dirty="0" smtClean="0"/>
              <a:t>Advise the Minister of Public Works on matters of engineering interest</a:t>
            </a:r>
            <a:endParaRPr lang="en-GB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689" y="1351952"/>
            <a:ext cx="8856984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8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3</a:t>
            </a:r>
            <a:r>
              <a:rPr lang="en-US" sz="2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. THE OTHER ROLES OF ECSA</a:t>
            </a:r>
            <a:endParaRPr lang="en-ZA" sz="2800" b="1" dirty="0">
              <a:ln w="1905"/>
              <a:solidFill>
                <a:schemeClr val="tx2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53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3C5-41C7-41A3-A341-7483D4C98575}" type="slidenum">
              <a:rPr lang="en-ZA" smtClean="0"/>
              <a:pPr/>
              <a:t>5</a:t>
            </a:fld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825" y="2204864"/>
            <a:ext cx="3561167" cy="2261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0953" y="2204864"/>
            <a:ext cx="3699495" cy="2333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825" y="4466188"/>
            <a:ext cx="3561167" cy="2172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356" y="4466188"/>
            <a:ext cx="3585910" cy="2172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14689" y="1351952"/>
            <a:ext cx="8856984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8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4</a:t>
            </a:r>
            <a:r>
              <a:rPr lang="en-US" sz="2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. SOCIETAL BENEFITS</a:t>
            </a:r>
            <a:endParaRPr lang="en-ZA" sz="2800" b="1" dirty="0">
              <a:ln w="1905"/>
              <a:solidFill>
                <a:schemeClr val="tx2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47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636912"/>
            <a:ext cx="6400800" cy="1752600"/>
          </a:xfrm>
        </p:spPr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3C5-41C7-41A3-A341-7483D4C98575}" type="slidenum">
              <a:rPr lang="en-ZA" smtClean="0"/>
              <a:pPr/>
              <a:t>6</a:t>
            </a:fld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737" y="2420888"/>
            <a:ext cx="3234128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7260" y="2420888"/>
            <a:ext cx="3240360" cy="2160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737" y="4581129"/>
            <a:ext cx="316835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5970" y="4581128"/>
            <a:ext cx="3171650" cy="2054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325981" y="3316342"/>
            <a:ext cx="142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Competence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112121" y="5527013"/>
            <a:ext cx="184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Code of Conduct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168998" y="3185534"/>
            <a:ext cx="146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Quality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7201624" y="5400305"/>
            <a:ext cx="142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Standards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14689" y="1351952"/>
            <a:ext cx="8856984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8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5</a:t>
            </a:r>
            <a:r>
              <a:rPr lang="en-US" sz="2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. AND WHAT IF WE DO NOT REGULATE?</a:t>
            </a:r>
            <a:endParaRPr lang="en-ZA" sz="2800" b="1" dirty="0">
              <a:ln w="1905"/>
              <a:solidFill>
                <a:schemeClr val="tx2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7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3C5-41C7-41A3-A341-7483D4C98575}" type="slidenum">
              <a:rPr lang="en-ZA" smtClean="0"/>
              <a:pPr/>
              <a:t>7</a:t>
            </a:fld>
            <a:endParaRPr lang="en-ZA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613111148"/>
              </p:ext>
            </p:extLst>
          </p:nvPr>
        </p:nvGraphicFramePr>
        <p:xfrm>
          <a:off x="539552" y="1397000"/>
          <a:ext cx="8064896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979711" y="548680"/>
            <a:ext cx="6991961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6. CATEGORIES OF REGISTRATION</a:t>
            </a:r>
            <a:endParaRPr lang="en-ZA" sz="2800" b="1" dirty="0">
              <a:ln w="1905"/>
              <a:solidFill>
                <a:schemeClr val="tx2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89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 Box 2"/>
          <p:cNvSpPr txBox="1">
            <a:spLocks noChangeArrowheads="1"/>
          </p:cNvSpPr>
          <p:nvPr/>
        </p:nvSpPr>
        <p:spPr bwMode="auto">
          <a:xfrm rot="21099983">
            <a:off x="29819" y="2606778"/>
            <a:ext cx="2587641" cy="102472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Endorse University Engineering </a:t>
            </a:r>
            <a:r>
              <a:rPr lang="en-US" sz="1100" dirty="0" err="1">
                <a:effectLst/>
                <a:latin typeface="Calibri"/>
                <a:ea typeface="Calibri"/>
                <a:cs typeface="Times New Roman"/>
              </a:rPr>
              <a:t>Programmes</a:t>
            </a: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 for/on behalf of CHE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Accredit engineering </a:t>
            </a:r>
            <a:r>
              <a:rPr lang="en-US" sz="1100" dirty="0" err="1">
                <a:effectLst/>
                <a:latin typeface="Calibri"/>
                <a:ea typeface="Calibri"/>
                <a:cs typeface="Times New Roman"/>
              </a:rPr>
              <a:t>programmes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Set and review accreditation standards and procedures</a:t>
            </a:r>
          </a:p>
        </p:txBody>
      </p:sp>
      <p:sp>
        <p:nvSpPr>
          <p:cNvPr id="117" name="Text Box 2"/>
          <p:cNvSpPr txBox="1">
            <a:spLocks noChangeArrowheads="1"/>
          </p:cNvSpPr>
          <p:nvPr/>
        </p:nvSpPr>
        <p:spPr bwMode="auto">
          <a:xfrm rot="4841876">
            <a:off x="2162891" y="2351767"/>
            <a:ext cx="1532190" cy="6147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Recognition of Candidate Qualifications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1" name="Text Box 2"/>
          <p:cNvSpPr txBox="1">
            <a:spLocks noChangeArrowheads="1"/>
          </p:cNvSpPr>
          <p:nvPr/>
        </p:nvSpPr>
        <p:spPr bwMode="auto">
          <a:xfrm rot="20931736">
            <a:off x="3276183" y="1834940"/>
            <a:ext cx="2159381" cy="13943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Set policies, standards &amp; procedures for registration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Receive and assess applications for registration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Attend to appeals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Develop framework for Mentor Connector and </a:t>
            </a:r>
            <a:r>
              <a:rPr lang="en-US" sz="1100" dirty="0" smtClean="0">
                <a:effectLst/>
                <a:latin typeface="Calibri"/>
                <a:ea typeface="Calibri"/>
                <a:cs typeface="Times New Roman"/>
              </a:rPr>
              <a:t>C&amp;U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 rot="20891000">
            <a:off x="5745815" y="1223585"/>
            <a:ext cx="2609570" cy="152230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Framework</a:t>
            </a:r>
            <a:r>
              <a:rPr lang="en-US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development</a:t>
            </a:r>
            <a:r>
              <a:rPr lang="en-US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for </a:t>
            </a: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recognition of VA’s and CPD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Effect registration renewal through CPD system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Discipline delinquent registered engineers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Audit VA’s and its membership system</a:t>
            </a:r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 rot="20992471">
            <a:off x="3818624" y="4692672"/>
            <a:ext cx="2186450" cy="1785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en-US" sz="900" dirty="0">
                <a:effectLst/>
                <a:latin typeface="Calibri"/>
                <a:ea typeface="Calibri"/>
                <a:cs typeface="Times New Roman"/>
              </a:rPr>
              <a:t>Encourage qualified engineers to register with ECSA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en-US" sz="900" dirty="0">
                <a:effectLst/>
                <a:latin typeface="Calibri"/>
                <a:ea typeface="Calibri"/>
                <a:cs typeface="Times New Roman"/>
              </a:rPr>
              <a:t>Mobilize expert peers to assist ECSA for registration purposes: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sz="900" dirty="0">
                <a:effectLst/>
                <a:latin typeface="Calibri"/>
                <a:ea typeface="Calibri"/>
                <a:cs typeface="Times New Roman"/>
              </a:rPr>
              <a:t>Evaluate qualifications of applicants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sz="900" dirty="0">
                <a:effectLst/>
                <a:latin typeface="Calibri"/>
                <a:ea typeface="Calibri"/>
                <a:cs typeface="Times New Roman"/>
              </a:rPr>
              <a:t>Evaluate applicants’ competency for registration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en-US" sz="900" dirty="0">
                <a:effectLst/>
                <a:latin typeface="Calibri"/>
                <a:ea typeface="Calibri"/>
                <a:cs typeface="Times New Roman"/>
              </a:rPr>
              <a:t>Encourage Mentorship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en-US" sz="900" dirty="0">
                <a:effectLst/>
                <a:latin typeface="Calibri"/>
                <a:ea typeface="Calibri"/>
                <a:cs typeface="Times New Roman"/>
              </a:rPr>
              <a:t>Encourage buy-in to C &amp; U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12" y="764704"/>
            <a:ext cx="8856984" cy="13681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060848"/>
            <a:ext cx="8352928" cy="4176464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§"/>
            </a:pPr>
            <a:endParaRPr lang="en-US" dirty="0" smtClean="0"/>
          </a:p>
          <a:p>
            <a:pPr marL="457200" indent="-457200" algn="l"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419872" y="544522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6" name="Flowchart: Magnetic Disk 1"/>
          <p:cNvSpPr/>
          <p:nvPr/>
        </p:nvSpPr>
        <p:spPr>
          <a:xfrm rot="4884301">
            <a:off x="1570016" y="2974814"/>
            <a:ext cx="1350705" cy="2816696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10000 w 10000"/>
              <a:gd name="connsiteY1" fmla="*/ 1667 h 10000"/>
              <a:gd name="connsiteX2" fmla="*/ 10000 w 10000"/>
              <a:gd name="connsiteY2" fmla="*/ 8333 h 10000"/>
              <a:gd name="connsiteX3" fmla="*/ 5000 w 10000"/>
              <a:gd name="connsiteY3" fmla="*/ 10000 h 10000"/>
              <a:gd name="connsiteX4" fmla="*/ 0 w 10000"/>
              <a:gd name="connsiteY4" fmla="*/ 8333 h 10000"/>
              <a:gd name="connsiteX5" fmla="*/ 0 w 10000"/>
              <a:gd name="connsiteY5" fmla="*/ 1667 h 10000"/>
              <a:gd name="connsiteX0" fmla="*/ 0 w 10000"/>
              <a:gd name="connsiteY0" fmla="*/ 0 h 8333"/>
              <a:gd name="connsiteX1" fmla="*/ 10000 w 10000"/>
              <a:gd name="connsiteY1" fmla="*/ 0 h 8333"/>
              <a:gd name="connsiteX2" fmla="*/ 10000 w 10000"/>
              <a:gd name="connsiteY2" fmla="*/ 6666 h 8333"/>
              <a:gd name="connsiteX3" fmla="*/ 5000 w 10000"/>
              <a:gd name="connsiteY3" fmla="*/ 8333 h 8333"/>
              <a:gd name="connsiteX4" fmla="*/ 0 w 10000"/>
              <a:gd name="connsiteY4" fmla="*/ 6666 h 8333"/>
              <a:gd name="connsiteX5" fmla="*/ 0 w 10000"/>
              <a:gd name="connsiteY5" fmla="*/ 0 h 8333"/>
              <a:gd name="connsiteX0" fmla="*/ 10000 w 10000"/>
              <a:gd name="connsiteY0" fmla="*/ 0 h 8333"/>
              <a:gd name="connsiteX1" fmla="*/ 5000 w 10000"/>
              <a:gd name="connsiteY1" fmla="*/ 1667 h 8333"/>
              <a:gd name="connsiteX2" fmla="*/ 0 w 10000"/>
              <a:gd name="connsiteY2" fmla="*/ 0 h 8333"/>
              <a:gd name="connsiteX0" fmla="*/ 0 w 10000"/>
              <a:gd name="connsiteY0" fmla="*/ 0 h 8333"/>
              <a:gd name="connsiteX1" fmla="*/ 10000 w 10000"/>
              <a:gd name="connsiteY1" fmla="*/ 0 h 8333"/>
              <a:gd name="connsiteX2" fmla="*/ 10000 w 10000"/>
              <a:gd name="connsiteY2" fmla="*/ 6666 h 8333"/>
              <a:gd name="connsiteX3" fmla="*/ 5000 w 10000"/>
              <a:gd name="connsiteY3" fmla="*/ 8333 h 8333"/>
              <a:gd name="connsiteX4" fmla="*/ 0 w 10000"/>
              <a:gd name="connsiteY4" fmla="*/ 6666 h 8333"/>
              <a:gd name="connsiteX5" fmla="*/ 0 w 10000"/>
              <a:gd name="connsiteY5" fmla="*/ 0 h 8333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10000 w 10000"/>
              <a:gd name="connsiteY0" fmla="*/ 0 h 10000"/>
              <a:gd name="connsiteX1" fmla="*/ 5000 w 10000"/>
              <a:gd name="connsiteY1" fmla="*/ 2000 h 10000"/>
              <a:gd name="connsiteX2" fmla="*/ 0 w 10000"/>
              <a:gd name="connsiteY2" fmla="*/ 0 h 10000"/>
              <a:gd name="connsiteX0" fmla="*/ 10000 w 10000"/>
              <a:gd name="connsiteY0" fmla="*/ 0 h 10000"/>
              <a:gd name="connsiteX1" fmla="*/ 10000 w 10000"/>
              <a:gd name="connsiteY1" fmla="*/ 8000 h 10000"/>
              <a:gd name="connsiteX2" fmla="*/ 5000 w 10000"/>
              <a:gd name="connsiteY2" fmla="*/ 10000 h 10000"/>
              <a:gd name="connsiteX3" fmla="*/ 0 w 10000"/>
              <a:gd name="connsiteY3" fmla="*/ 8000 h 10000"/>
              <a:gd name="connsiteX4" fmla="*/ 516 w 10000"/>
              <a:gd name="connsiteY4" fmla="*/ 383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10000 w 10000"/>
              <a:gd name="connsiteY0" fmla="*/ 0 h 10000"/>
              <a:gd name="connsiteX1" fmla="*/ 5000 w 10000"/>
              <a:gd name="connsiteY1" fmla="*/ 2000 h 10000"/>
              <a:gd name="connsiteX2" fmla="*/ 0 w 10000"/>
              <a:gd name="connsiteY2" fmla="*/ 0 h 10000"/>
              <a:gd name="connsiteX0" fmla="*/ 10000 w 10000"/>
              <a:gd name="connsiteY0" fmla="*/ 0 h 10000"/>
              <a:gd name="connsiteX1" fmla="*/ 10000 w 10000"/>
              <a:gd name="connsiteY1" fmla="*/ 8000 h 10000"/>
              <a:gd name="connsiteX2" fmla="*/ 5000 w 10000"/>
              <a:gd name="connsiteY2" fmla="*/ 10000 h 10000"/>
              <a:gd name="connsiteX3" fmla="*/ 0 w 10000"/>
              <a:gd name="connsiteY3" fmla="*/ 8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 stroke="0" extrusionOk="0">
                <a:moveTo>
                  <a:pt x="0" y="0"/>
                </a:moveTo>
                <a:cubicBezTo>
                  <a:pt x="1667" y="-1333"/>
                  <a:pt x="8333" y="-1333"/>
                  <a:pt x="10000" y="0"/>
                </a:cubicBezTo>
                <a:lnTo>
                  <a:pt x="10000" y="8000"/>
                </a:lnTo>
                <a:cubicBezTo>
                  <a:pt x="10000" y="9105"/>
                  <a:pt x="7761" y="10000"/>
                  <a:pt x="5000" y="10000"/>
                </a:cubicBezTo>
                <a:cubicBezTo>
                  <a:pt x="2239" y="10000"/>
                  <a:pt x="0" y="9105"/>
                  <a:pt x="0" y="8000"/>
                </a:cubicBezTo>
                <a:lnTo>
                  <a:pt x="0" y="0"/>
                </a:lnTo>
                <a:close/>
              </a:path>
              <a:path w="10000" h="10000" fill="none" extrusionOk="0">
                <a:moveTo>
                  <a:pt x="10000" y="0"/>
                </a:moveTo>
                <a:cubicBezTo>
                  <a:pt x="10000" y="1105"/>
                  <a:pt x="7761" y="2000"/>
                  <a:pt x="5000" y="2000"/>
                </a:cubicBezTo>
                <a:cubicBezTo>
                  <a:pt x="2239" y="2000"/>
                  <a:pt x="0" y="1105"/>
                  <a:pt x="0" y="0"/>
                </a:cubicBezTo>
              </a:path>
              <a:path w="10000" h="10000" fill="none">
                <a:moveTo>
                  <a:pt x="10000" y="0"/>
                </a:moveTo>
                <a:lnTo>
                  <a:pt x="10000" y="8000"/>
                </a:lnTo>
                <a:cubicBezTo>
                  <a:pt x="10000" y="9105"/>
                  <a:pt x="7761" y="10000"/>
                  <a:pt x="5000" y="10000"/>
                </a:cubicBezTo>
                <a:cubicBezTo>
                  <a:pt x="2239" y="10000"/>
                  <a:pt x="0" y="9105"/>
                  <a:pt x="0" y="8000"/>
                </a:cubicBezTo>
                <a:lnTo>
                  <a:pt x="0" y="0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Flowchart: Magnetic Disk 2"/>
          <p:cNvSpPr/>
          <p:nvPr/>
        </p:nvSpPr>
        <p:spPr>
          <a:xfrm rot="4767561">
            <a:off x="3900204" y="2466830"/>
            <a:ext cx="1349853" cy="3066784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70 h 10003"/>
              <a:gd name="connsiteX1" fmla="*/ 5000 w 10000"/>
              <a:gd name="connsiteY1" fmla="*/ 3 h 10003"/>
              <a:gd name="connsiteX2" fmla="*/ 10000 w 10000"/>
              <a:gd name="connsiteY2" fmla="*/ 1670 h 10003"/>
              <a:gd name="connsiteX3" fmla="*/ 10000 w 10000"/>
              <a:gd name="connsiteY3" fmla="*/ 8336 h 10003"/>
              <a:gd name="connsiteX4" fmla="*/ 5000 w 10000"/>
              <a:gd name="connsiteY4" fmla="*/ 10003 h 10003"/>
              <a:gd name="connsiteX5" fmla="*/ 0 w 10000"/>
              <a:gd name="connsiteY5" fmla="*/ 8336 h 10003"/>
              <a:gd name="connsiteX6" fmla="*/ 0 w 10000"/>
              <a:gd name="connsiteY6" fmla="*/ 1670 h 10003"/>
              <a:gd name="connsiteX0" fmla="*/ 10000 w 10000"/>
              <a:gd name="connsiteY0" fmla="*/ 1670 h 10003"/>
              <a:gd name="connsiteX1" fmla="*/ 5000 w 10000"/>
              <a:gd name="connsiteY1" fmla="*/ 3337 h 10003"/>
              <a:gd name="connsiteX2" fmla="*/ 0 w 10000"/>
              <a:gd name="connsiteY2" fmla="*/ 1670 h 10003"/>
              <a:gd name="connsiteX0" fmla="*/ 0 w 10000"/>
              <a:gd name="connsiteY0" fmla="*/ 1670 h 10003"/>
              <a:gd name="connsiteX1" fmla="*/ 5000 w 10000"/>
              <a:gd name="connsiteY1" fmla="*/ 3 h 10003"/>
              <a:gd name="connsiteX2" fmla="*/ 10000 w 10000"/>
              <a:gd name="connsiteY2" fmla="*/ 1384 h 10003"/>
              <a:gd name="connsiteX3" fmla="*/ 10000 w 10000"/>
              <a:gd name="connsiteY3" fmla="*/ 8336 h 10003"/>
              <a:gd name="connsiteX4" fmla="*/ 5000 w 10000"/>
              <a:gd name="connsiteY4" fmla="*/ 10003 h 10003"/>
              <a:gd name="connsiteX5" fmla="*/ 0 w 10000"/>
              <a:gd name="connsiteY5" fmla="*/ 8336 h 10003"/>
              <a:gd name="connsiteX6" fmla="*/ 0 w 10000"/>
              <a:gd name="connsiteY6" fmla="*/ 1670 h 10003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10000 w 10000"/>
              <a:gd name="connsiteY1" fmla="*/ 1381 h 10000"/>
              <a:gd name="connsiteX2" fmla="*/ 10000 w 10000"/>
              <a:gd name="connsiteY2" fmla="*/ 8333 h 10000"/>
              <a:gd name="connsiteX3" fmla="*/ 5000 w 10000"/>
              <a:gd name="connsiteY3" fmla="*/ 10000 h 10000"/>
              <a:gd name="connsiteX4" fmla="*/ 0 w 10000"/>
              <a:gd name="connsiteY4" fmla="*/ 8333 h 10000"/>
              <a:gd name="connsiteX5" fmla="*/ 0 w 10000"/>
              <a:gd name="connsiteY5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914 w 10000"/>
              <a:gd name="connsiteY1" fmla="*/ 643 h 10000"/>
              <a:gd name="connsiteX2" fmla="*/ 10000 w 10000"/>
              <a:gd name="connsiteY2" fmla="*/ 1381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914 w 10000"/>
              <a:gd name="connsiteY1" fmla="*/ 643 h 10000"/>
              <a:gd name="connsiteX2" fmla="*/ 10000 w 10000"/>
              <a:gd name="connsiteY2" fmla="*/ 1381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914 w 10000"/>
              <a:gd name="connsiteY1" fmla="*/ 643 h 10000"/>
              <a:gd name="connsiteX2" fmla="*/ 10000 w 10000"/>
              <a:gd name="connsiteY2" fmla="*/ 1381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5914 w 10000"/>
              <a:gd name="connsiteY0" fmla="*/ 643 h 10000"/>
              <a:gd name="connsiteX1" fmla="*/ 10000 w 10000"/>
              <a:gd name="connsiteY1" fmla="*/ 1381 h 10000"/>
              <a:gd name="connsiteX2" fmla="*/ 10000 w 10000"/>
              <a:gd name="connsiteY2" fmla="*/ 8333 h 10000"/>
              <a:gd name="connsiteX3" fmla="*/ 5000 w 10000"/>
              <a:gd name="connsiteY3" fmla="*/ 10000 h 10000"/>
              <a:gd name="connsiteX4" fmla="*/ 0 w 10000"/>
              <a:gd name="connsiteY4" fmla="*/ 8333 h 10000"/>
              <a:gd name="connsiteX5" fmla="*/ 516 w 10000"/>
              <a:gd name="connsiteY5" fmla="*/ 2010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5914 w 10000"/>
              <a:gd name="connsiteY0" fmla="*/ 643 h 10000"/>
              <a:gd name="connsiteX1" fmla="*/ 10000 w 10000"/>
              <a:gd name="connsiteY1" fmla="*/ 1381 h 10000"/>
              <a:gd name="connsiteX2" fmla="*/ 10000 w 10000"/>
              <a:gd name="connsiteY2" fmla="*/ 8333 h 10000"/>
              <a:gd name="connsiteX3" fmla="*/ 5000 w 10000"/>
              <a:gd name="connsiteY3" fmla="*/ 10000 h 10000"/>
              <a:gd name="connsiteX4" fmla="*/ 0 w 10000"/>
              <a:gd name="connsiteY4" fmla="*/ 8333 h 10000"/>
              <a:gd name="connsiteX5" fmla="*/ 0 w 10000"/>
              <a:gd name="connsiteY5" fmla="*/ 2010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5914 w 10000"/>
              <a:gd name="connsiteY0" fmla="*/ 643 h 10000"/>
              <a:gd name="connsiteX1" fmla="*/ 10000 w 10000"/>
              <a:gd name="connsiteY1" fmla="*/ 1381 h 10000"/>
              <a:gd name="connsiteX2" fmla="*/ 10000 w 10000"/>
              <a:gd name="connsiteY2" fmla="*/ 8333 h 10000"/>
              <a:gd name="connsiteX3" fmla="*/ 5000 w 10000"/>
              <a:gd name="connsiteY3" fmla="*/ 10000 h 10000"/>
              <a:gd name="connsiteX4" fmla="*/ 0 w 10000"/>
              <a:gd name="connsiteY4" fmla="*/ 8333 h 10000"/>
              <a:gd name="connsiteX5" fmla="*/ 0 w 10000"/>
              <a:gd name="connsiteY5" fmla="*/ 1724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3656 w 10000"/>
              <a:gd name="connsiteY0" fmla="*/ 536 h 10000"/>
              <a:gd name="connsiteX1" fmla="*/ 10000 w 10000"/>
              <a:gd name="connsiteY1" fmla="*/ 1381 h 10000"/>
              <a:gd name="connsiteX2" fmla="*/ 10000 w 10000"/>
              <a:gd name="connsiteY2" fmla="*/ 8333 h 10000"/>
              <a:gd name="connsiteX3" fmla="*/ 5000 w 10000"/>
              <a:gd name="connsiteY3" fmla="*/ 10000 h 10000"/>
              <a:gd name="connsiteX4" fmla="*/ 0 w 10000"/>
              <a:gd name="connsiteY4" fmla="*/ 8333 h 10000"/>
              <a:gd name="connsiteX5" fmla="*/ 0 w 10000"/>
              <a:gd name="connsiteY5" fmla="*/ 1724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3656 w 10000"/>
              <a:gd name="connsiteY0" fmla="*/ 536 h 10000"/>
              <a:gd name="connsiteX1" fmla="*/ 10000 w 10000"/>
              <a:gd name="connsiteY1" fmla="*/ 1381 h 10000"/>
              <a:gd name="connsiteX2" fmla="*/ 10000 w 10000"/>
              <a:gd name="connsiteY2" fmla="*/ 8333 h 10000"/>
              <a:gd name="connsiteX3" fmla="*/ 5000 w 10000"/>
              <a:gd name="connsiteY3" fmla="*/ 10000 h 10000"/>
              <a:gd name="connsiteX4" fmla="*/ 0 w 10000"/>
              <a:gd name="connsiteY4" fmla="*/ 8333 h 10000"/>
              <a:gd name="connsiteX5" fmla="*/ 0 w 10000"/>
              <a:gd name="connsiteY5" fmla="*/ 1724 h 10000"/>
              <a:gd name="connsiteX0" fmla="*/ 0 w 10000"/>
              <a:gd name="connsiteY0" fmla="*/ 1131 h 9464"/>
              <a:gd name="connsiteX1" fmla="*/ 10000 w 10000"/>
              <a:gd name="connsiteY1" fmla="*/ 1131 h 9464"/>
              <a:gd name="connsiteX2" fmla="*/ 10000 w 10000"/>
              <a:gd name="connsiteY2" fmla="*/ 7797 h 9464"/>
              <a:gd name="connsiteX3" fmla="*/ 5000 w 10000"/>
              <a:gd name="connsiteY3" fmla="*/ 9464 h 9464"/>
              <a:gd name="connsiteX4" fmla="*/ 0 w 10000"/>
              <a:gd name="connsiteY4" fmla="*/ 7797 h 9464"/>
              <a:gd name="connsiteX5" fmla="*/ 0 w 10000"/>
              <a:gd name="connsiteY5" fmla="*/ 1131 h 9464"/>
              <a:gd name="connsiteX0" fmla="*/ 10000 w 10000"/>
              <a:gd name="connsiteY0" fmla="*/ 1131 h 9464"/>
              <a:gd name="connsiteX1" fmla="*/ 5000 w 10000"/>
              <a:gd name="connsiteY1" fmla="*/ 2798 h 9464"/>
              <a:gd name="connsiteX2" fmla="*/ 0 w 10000"/>
              <a:gd name="connsiteY2" fmla="*/ 1131 h 9464"/>
              <a:gd name="connsiteX0" fmla="*/ 3656 w 10000"/>
              <a:gd name="connsiteY0" fmla="*/ 0 h 9464"/>
              <a:gd name="connsiteX1" fmla="*/ 10000 w 10000"/>
              <a:gd name="connsiteY1" fmla="*/ 845 h 9464"/>
              <a:gd name="connsiteX2" fmla="*/ 10000 w 10000"/>
              <a:gd name="connsiteY2" fmla="*/ 7797 h 9464"/>
              <a:gd name="connsiteX3" fmla="*/ 5000 w 10000"/>
              <a:gd name="connsiteY3" fmla="*/ 9464 h 9464"/>
              <a:gd name="connsiteX4" fmla="*/ 0 w 10000"/>
              <a:gd name="connsiteY4" fmla="*/ 7797 h 9464"/>
              <a:gd name="connsiteX5" fmla="*/ 0 w 10000"/>
              <a:gd name="connsiteY5" fmla="*/ 1188 h 9464"/>
              <a:gd name="connsiteX0" fmla="*/ 0 w 10000"/>
              <a:gd name="connsiteY0" fmla="*/ 302 h 9107"/>
              <a:gd name="connsiteX1" fmla="*/ 10000 w 10000"/>
              <a:gd name="connsiteY1" fmla="*/ 302 h 9107"/>
              <a:gd name="connsiteX2" fmla="*/ 10000 w 10000"/>
              <a:gd name="connsiteY2" fmla="*/ 7346 h 9107"/>
              <a:gd name="connsiteX3" fmla="*/ 5000 w 10000"/>
              <a:gd name="connsiteY3" fmla="*/ 9107 h 9107"/>
              <a:gd name="connsiteX4" fmla="*/ 0 w 10000"/>
              <a:gd name="connsiteY4" fmla="*/ 7346 h 9107"/>
              <a:gd name="connsiteX5" fmla="*/ 0 w 10000"/>
              <a:gd name="connsiteY5" fmla="*/ 302 h 9107"/>
              <a:gd name="connsiteX0" fmla="*/ 10000 w 10000"/>
              <a:gd name="connsiteY0" fmla="*/ 302 h 9107"/>
              <a:gd name="connsiteX1" fmla="*/ 5000 w 10000"/>
              <a:gd name="connsiteY1" fmla="*/ 2063 h 9107"/>
              <a:gd name="connsiteX2" fmla="*/ 0 w 10000"/>
              <a:gd name="connsiteY2" fmla="*/ 302 h 9107"/>
              <a:gd name="connsiteX0" fmla="*/ 10000 w 10000"/>
              <a:gd name="connsiteY0" fmla="*/ 0 h 9107"/>
              <a:gd name="connsiteX1" fmla="*/ 10000 w 10000"/>
              <a:gd name="connsiteY1" fmla="*/ 7346 h 9107"/>
              <a:gd name="connsiteX2" fmla="*/ 5000 w 10000"/>
              <a:gd name="connsiteY2" fmla="*/ 9107 h 9107"/>
              <a:gd name="connsiteX3" fmla="*/ 0 w 10000"/>
              <a:gd name="connsiteY3" fmla="*/ 7346 h 9107"/>
              <a:gd name="connsiteX4" fmla="*/ 0 w 10000"/>
              <a:gd name="connsiteY4" fmla="*/ 362 h 9107"/>
              <a:gd name="connsiteX0" fmla="*/ 0 w 10000"/>
              <a:gd name="connsiteY0" fmla="*/ 83 h 9751"/>
              <a:gd name="connsiteX1" fmla="*/ 10000 w 10000"/>
              <a:gd name="connsiteY1" fmla="*/ 83 h 9751"/>
              <a:gd name="connsiteX2" fmla="*/ 10000 w 10000"/>
              <a:gd name="connsiteY2" fmla="*/ 7817 h 9751"/>
              <a:gd name="connsiteX3" fmla="*/ 5000 w 10000"/>
              <a:gd name="connsiteY3" fmla="*/ 9751 h 9751"/>
              <a:gd name="connsiteX4" fmla="*/ 0 w 10000"/>
              <a:gd name="connsiteY4" fmla="*/ 7817 h 9751"/>
              <a:gd name="connsiteX5" fmla="*/ 0 w 10000"/>
              <a:gd name="connsiteY5" fmla="*/ 83 h 9751"/>
              <a:gd name="connsiteX0" fmla="*/ 10000 w 10000"/>
              <a:gd name="connsiteY0" fmla="*/ 83 h 9751"/>
              <a:gd name="connsiteX1" fmla="*/ 5000 w 10000"/>
              <a:gd name="connsiteY1" fmla="*/ 2016 h 9751"/>
              <a:gd name="connsiteX2" fmla="*/ 0 w 10000"/>
              <a:gd name="connsiteY2" fmla="*/ 83 h 9751"/>
              <a:gd name="connsiteX0" fmla="*/ 10000 w 10000"/>
              <a:gd name="connsiteY0" fmla="*/ 0 h 9751"/>
              <a:gd name="connsiteX1" fmla="*/ 10000 w 10000"/>
              <a:gd name="connsiteY1" fmla="*/ 7817 h 9751"/>
              <a:gd name="connsiteX2" fmla="*/ 5000 w 10000"/>
              <a:gd name="connsiteY2" fmla="*/ 9751 h 9751"/>
              <a:gd name="connsiteX3" fmla="*/ 0 w 10000"/>
              <a:gd name="connsiteY3" fmla="*/ 7817 h 9751"/>
              <a:gd name="connsiteX4" fmla="*/ 0 w 10000"/>
              <a:gd name="connsiteY4" fmla="*/ 148 h 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751" stroke="0" extrusionOk="0">
                <a:moveTo>
                  <a:pt x="0" y="83"/>
                </a:moveTo>
                <a:cubicBezTo>
                  <a:pt x="1667" y="-1207"/>
                  <a:pt x="8333" y="-1207"/>
                  <a:pt x="10000" y="83"/>
                </a:cubicBezTo>
                <a:lnTo>
                  <a:pt x="10000" y="7817"/>
                </a:lnTo>
                <a:cubicBezTo>
                  <a:pt x="10000" y="8886"/>
                  <a:pt x="7761" y="9751"/>
                  <a:pt x="5000" y="9751"/>
                </a:cubicBezTo>
                <a:cubicBezTo>
                  <a:pt x="2239" y="9751"/>
                  <a:pt x="0" y="8886"/>
                  <a:pt x="0" y="7817"/>
                </a:cubicBezTo>
                <a:lnTo>
                  <a:pt x="0" y="83"/>
                </a:lnTo>
                <a:close/>
              </a:path>
              <a:path w="10000" h="9751" fill="none" extrusionOk="0">
                <a:moveTo>
                  <a:pt x="10000" y="83"/>
                </a:moveTo>
                <a:cubicBezTo>
                  <a:pt x="10000" y="1151"/>
                  <a:pt x="7761" y="2016"/>
                  <a:pt x="5000" y="2016"/>
                </a:cubicBezTo>
                <a:cubicBezTo>
                  <a:pt x="2239" y="2016"/>
                  <a:pt x="0" y="1151"/>
                  <a:pt x="0" y="83"/>
                </a:cubicBezTo>
              </a:path>
              <a:path w="10000" h="9751" fill="none">
                <a:moveTo>
                  <a:pt x="10000" y="0"/>
                </a:moveTo>
                <a:lnTo>
                  <a:pt x="10000" y="7817"/>
                </a:lnTo>
                <a:cubicBezTo>
                  <a:pt x="10000" y="8886"/>
                  <a:pt x="7761" y="9751"/>
                  <a:pt x="5000" y="9751"/>
                </a:cubicBezTo>
                <a:cubicBezTo>
                  <a:pt x="2239" y="9751"/>
                  <a:pt x="0" y="8886"/>
                  <a:pt x="0" y="7817"/>
                </a:cubicBezTo>
                <a:lnTo>
                  <a:pt x="0" y="148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 rot="4704195">
            <a:off x="6318210" y="1978820"/>
            <a:ext cx="1350705" cy="3120664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973964" y="2636912"/>
            <a:ext cx="1094444" cy="36004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8" idx="0"/>
          </p:cNvCxnSpPr>
          <p:nvPr/>
        </p:nvCxnSpPr>
        <p:spPr>
          <a:xfrm flipH="1">
            <a:off x="7503056" y="2996952"/>
            <a:ext cx="1565352" cy="43764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333768" y="2996952"/>
            <a:ext cx="734640" cy="91296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 rot="20968883">
            <a:off x="130229" y="3939007"/>
            <a:ext cx="666993" cy="1825316"/>
          </a:xfrm>
          <a:prstGeom prst="rightArrow">
            <a:avLst>
              <a:gd name="adj1" fmla="val 50000"/>
              <a:gd name="adj2" fmla="val 5142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34" name="Text Box 15"/>
          <p:cNvSpPr txBox="1"/>
          <p:nvPr/>
        </p:nvSpPr>
        <p:spPr>
          <a:xfrm rot="4664766">
            <a:off x="-17711" y="4636596"/>
            <a:ext cx="835748" cy="414020"/>
          </a:xfrm>
          <a:prstGeom prst="rect">
            <a:avLst/>
          </a:prstGeom>
          <a:solidFill>
            <a:srgbClr val="92D05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000" b="1" dirty="0">
                <a:effectLst/>
                <a:ea typeface="Calibri"/>
                <a:cs typeface="Times New Roman"/>
              </a:rPr>
              <a:t>Student Entry Point</a:t>
            </a:r>
            <a:endParaRPr lang="en-US" sz="1000" dirty="0">
              <a:effectLst/>
              <a:ea typeface="Calibri"/>
              <a:cs typeface="Times New Roman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 rot="21044707">
            <a:off x="1234651" y="4028673"/>
            <a:ext cx="1534160" cy="7089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effectLst/>
                <a:latin typeface="Calibri"/>
                <a:ea typeface="Calibri"/>
                <a:cs typeface="Times New Roman"/>
              </a:rPr>
              <a:t>University Studying Learning Phase</a:t>
            </a:r>
            <a:endParaRPr lang="en-US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 rot="20925475">
            <a:off x="3463193" y="3570387"/>
            <a:ext cx="1919207" cy="9354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effectLst/>
                <a:latin typeface="Calibri"/>
                <a:ea typeface="Calibri"/>
                <a:cs typeface="Times New Roman"/>
              </a:rPr>
              <a:t>Candidate Training Phase Towards Registration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 rot="20890510">
            <a:off x="5671163" y="3228727"/>
            <a:ext cx="1778559" cy="912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alibri"/>
                <a:ea typeface="Calibri"/>
                <a:cs typeface="Times New Roman"/>
              </a:rPr>
              <a:t>Professional Practice Phase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142212" y="1624686"/>
            <a:ext cx="2350135" cy="7327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>
                <a:effectLst/>
                <a:latin typeface="Calibri"/>
                <a:ea typeface="Calibri"/>
                <a:cs typeface="Times New Roman"/>
              </a:rPr>
              <a:t>Engineering Council of South Africa (ECSA)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6718273" y="6044969"/>
            <a:ext cx="2350135" cy="7327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libri"/>
                <a:ea typeface="Calibri"/>
                <a:cs typeface="Times New Roman"/>
              </a:rPr>
              <a:t>Voluntary Associations &amp; </a:t>
            </a:r>
            <a:r>
              <a:rPr lang="en-US" dirty="0">
                <a:latin typeface="Calibri"/>
                <a:ea typeface="Calibri"/>
                <a:cs typeface="Times New Roman"/>
              </a:rPr>
              <a:t>O</a:t>
            </a:r>
            <a:r>
              <a:rPr lang="en-US" sz="1800" dirty="0" smtClean="0">
                <a:effectLst/>
                <a:latin typeface="Calibri"/>
                <a:ea typeface="Calibri"/>
                <a:cs typeface="Times New Roman"/>
              </a:rPr>
              <a:t>ther stakeholders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 rot="20965028">
            <a:off x="6217880" y="4219489"/>
            <a:ext cx="2350455" cy="13944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Validate CPD Courses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Offer CPD Courses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Offer expert peers to fulfill ECSA mandate: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Misconduct Management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"/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International Obligations</a:t>
            </a:r>
          </a:p>
        </p:txBody>
      </p:sp>
      <p:sp>
        <p:nvSpPr>
          <p:cNvPr id="73" name="Text Box 2"/>
          <p:cNvSpPr txBox="1">
            <a:spLocks noChangeArrowheads="1"/>
          </p:cNvSpPr>
          <p:nvPr/>
        </p:nvSpPr>
        <p:spPr bwMode="auto">
          <a:xfrm rot="21109957">
            <a:off x="1014276" y="5112422"/>
            <a:ext cx="2279245" cy="15269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en-US" sz="900" dirty="0">
                <a:effectLst/>
                <a:latin typeface="Calibri"/>
                <a:ea typeface="Calibri"/>
                <a:cs typeface="Times New Roman"/>
              </a:rPr>
              <a:t>Universities apply to ECSA for endorsement of their engineering </a:t>
            </a:r>
            <a:r>
              <a:rPr lang="en-US" sz="900" dirty="0" err="1">
                <a:effectLst/>
                <a:latin typeface="Calibri"/>
                <a:ea typeface="Calibri"/>
                <a:cs typeface="Times New Roman"/>
              </a:rPr>
              <a:t>programmes</a:t>
            </a:r>
            <a:endParaRPr lang="en-US" sz="900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en-US" sz="900" dirty="0">
                <a:effectLst/>
                <a:latin typeface="Calibri"/>
                <a:ea typeface="Calibri"/>
                <a:cs typeface="Times New Roman"/>
              </a:rPr>
              <a:t>Universities avail their </a:t>
            </a:r>
            <a:r>
              <a:rPr lang="en-US" sz="900" dirty="0" err="1">
                <a:effectLst/>
                <a:latin typeface="Calibri"/>
                <a:ea typeface="Calibri"/>
                <a:cs typeface="Times New Roman"/>
              </a:rPr>
              <a:t>programmes</a:t>
            </a:r>
            <a:r>
              <a:rPr lang="en-US" sz="900" dirty="0">
                <a:effectLst/>
                <a:latin typeface="Calibri"/>
                <a:ea typeface="Calibri"/>
                <a:cs typeface="Times New Roman"/>
              </a:rPr>
              <a:t> for accreditation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en-US" sz="900" dirty="0">
                <a:effectLst/>
                <a:latin typeface="Calibri"/>
                <a:ea typeface="Calibri"/>
                <a:cs typeface="Times New Roman"/>
              </a:rPr>
              <a:t>VA’s and universities avail expertise to ECSA for endorsement and accreditation</a:t>
            </a:r>
          </a:p>
        </p:txBody>
      </p:sp>
      <p:sp>
        <p:nvSpPr>
          <p:cNvPr id="85" name="Text Box 2"/>
          <p:cNvSpPr txBox="1">
            <a:spLocks noChangeArrowheads="1"/>
          </p:cNvSpPr>
          <p:nvPr/>
        </p:nvSpPr>
        <p:spPr bwMode="auto">
          <a:xfrm rot="4658448">
            <a:off x="7592351" y="1564843"/>
            <a:ext cx="1574920" cy="3638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Renewal of Registration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5596556" y="1607578"/>
            <a:ext cx="316567" cy="1448598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cxnSp>
        <p:nvCxnSpPr>
          <p:cNvPr id="98" name="Straight Connector 97"/>
          <p:cNvCxnSpPr/>
          <p:nvPr/>
        </p:nvCxnSpPr>
        <p:spPr>
          <a:xfrm>
            <a:off x="6097451" y="4413284"/>
            <a:ext cx="316567" cy="163168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100" name="Text Box 2"/>
          <p:cNvSpPr txBox="1">
            <a:spLocks noChangeArrowheads="1"/>
          </p:cNvSpPr>
          <p:nvPr/>
        </p:nvSpPr>
        <p:spPr bwMode="auto">
          <a:xfrm rot="4689169">
            <a:off x="4836847" y="2101818"/>
            <a:ext cx="1377294" cy="423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Registration of Competent Persons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1" name="Text Box 2"/>
          <p:cNvSpPr txBox="1">
            <a:spLocks noChangeArrowheads="1"/>
          </p:cNvSpPr>
          <p:nvPr/>
        </p:nvSpPr>
        <p:spPr bwMode="auto">
          <a:xfrm rot="4736504">
            <a:off x="5487647" y="5289294"/>
            <a:ext cx="1353885" cy="267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Registered Persons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2" name="Text Box 2"/>
          <p:cNvSpPr txBox="1">
            <a:spLocks noChangeArrowheads="1"/>
          </p:cNvSpPr>
          <p:nvPr/>
        </p:nvSpPr>
        <p:spPr bwMode="auto">
          <a:xfrm rot="4582390">
            <a:off x="8060639" y="4745026"/>
            <a:ext cx="1404458" cy="267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Registered Persons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8525268" y="3215775"/>
            <a:ext cx="202956" cy="949207"/>
          </a:xfrm>
          <a:prstGeom prst="line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</p:cxnSp>
      <p:cxnSp>
        <p:nvCxnSpPr>
          <p:cNvPr id="107" name="Straight Connector 106"/>
          <p:cNvCxnSpPr/>
          <p:nvPr/>
        </p:nvCxnSpPr>
        <p:spPr>
          <a:xfrm>
            <a:off x="8365733" y="2504229"/>
            <a:ext cx="202956" cy="949207"/>
          </a:xfrm>
          <a:prstGeom prst="line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</p:cxnSp>
      <p:cxnSp>
        <p:nvCxnSpPr>
          <p:cNvPr id="108" name="Straight Connector 107"/>
          <p:cNvCxnSpPr/>
          <p:nvPr/>
        </p:nvCxnSpPr>
        <p:spPr>
          <a:xfrm>
            <a:off x="3678737" y="4856402"/>
            <a:ext cx="342900" cy="1799657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110" name="Straight Connector 109"/>
          <p:cNvCxnSpPr/>
          <p:nvPr/>
        </p:nvCxnSpPr>
        <p:spPr>
          <a:xfrm>
            <a:off x="3106278" y="1844824"/>
            <a:ext cx="284146" cy="1660094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sp>
        <p:nvSpPr>
          <p:cNvPr id="116" name="Text Box 2"/>
          <p:cNvSpPr txBox="1">
            <a:spLocks noChangeArrowheads="1"/>
          </p:cNvSpPr>
          <p:nvPr/>
        </p:nvSpPr>
        <p:spPr bwMode="auto">
          <a:xfrm rot="4735796">
            <a:off x="2873972" y="5713669"/>
            <a:ext cx="1704975" cy="2679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University Qualifications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3C5-41C7-41A3-A341-7483D4C98575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017601" y="476672"/>
            <a:ext cx="5974864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7. ECSA ROLE ON SKILLS DEVELOPMENT</a:t>
            </a:r>
            <a:endParaRPr lang="en-ZA" sz="2800" b="1" dirty="0">
              <a:ln w="1905"/>
              <a:solidFill>
                <a:schemeClr val="tx2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7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17" grpId="0" animBg="1"/>
      <p:bldP spid="71" grpId="0" animBg="1"/>
      <p:bldP spid="69" grpId="0" animBg="1"/>
      <p:bldP spid="72" grpId="0" animBg="1"/>
      <p:bldP spid="6" grpId="0" animBg="1"/>
      <p:bldP spid="7" grpId="0" animBg="1"/>
      <p:bldP spid="8" grpId="0" animBg="1"/>
      <p:bldP spid="12" grpId="0" animBg="1"/>
      <p:bldP spid="34" grpId="0" animBg="1"/>
      <p:bldP spid="35" grpId="0" animBg="1"/>
      <p:bldP spid="58" grpId="0" animBg="1"/>
      <p:bldP spid="59" grpId="0" animBg="1"/>
      <p:bldP spid="67" grpId="0" animBg="1"/>
      <p:bldP spid="68" grpId="0" animBg="1"/>
      <p:bldP spid="70" grpId="0" animBg="1"/>
      <p:bldP spid="73" grpId="0" animBg="1"/>
      <p:bldP spid="85" grpId="0" animBg="1"/>
      <p:bldP spid="100" grpId="0" animBg="1"/>
      <p:bldP spid="101" grpId="0" animBg="1"/>
      <p:bldP spid="102" grpId="0" animBg="1"/>
      <p:bldP spid="1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 Box 2"/>
          <p:cNvSpPr txBox="1">
            <a:spLocks noChangeArrowheads="1"/>
          </p:cNvSpPr>
          <p:nvPr/>
        </p:nvSpPr>
        <p:spPr bwMode="auto">
          <a:xfrm rot="21099983">
            <a:off x="33294" y="1924827"/>
            <a:ext cx="2587641" cy="17883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en-US" sz="1050" b="1" u="sng" dirty="0" err="1" smtClean="0">
                <a:effectLst/>
                <a:latin typeface="Calibri"/>
                <a:ea typeface="Calibri"/>
                <a:cs typeface="Times New Roman"/>
              </a:rPr>
              <a:t>Engeneus</a:t>
            </a:r>
            <a:r>
              <a:rPr lang="en-US" sz="1050" b="1" u="sng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1050" b="1" u="sng" dirty="0" err="1" smtClean="0">
                <a:effectLst/>
                <a:latin typeface="Calibri"/>
                <a:ea typeface="Calibri"/>
                <a:cs typeface="Times New Roman"/>
              </a:rPr>
              <a:t>Programme</a:t>
            </a:r>
            <a:endParaRPr lang="en-US" sz="1050" b="1" u="sng" dirty="0" smtClean="0">
              <a:effectLst/>
              <a:latin typeface="Calibri"/>
              <a:ea typeface="Calibri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buFont typeface="Symbol"/>
              <a:buBlip>
                <a:blip r:embed="rId3"/>
              </a:buBlip>
            </a:pPr>
            <a:r>
              <a:rPr lang="en-US" sz="1050" dirty="0" smtClean="0">
                <a:effectLst/>
                <a:latin typeface="Calibri"/>
                <a:ea typeface="Calibri"/>
                <a:cs typeface="Times New Roman"/>
              </a:rPr>
              <a:t>Promote Engineering Profession to primary and high school learners</a:t>
            </a:r>
          </a:p>
          <a:p>
            <a:pPr marL="342900" indent="-342900">
              <a:lnSpc>
                <a:spcPct val="115000"/>
              </a:lnSpc>
              <a:buFont typeface="Symbol"/>
              <a:buBlip>
                <a:blip r:embed="rId3"/>
              </a:buBlip>
            </a:pPr>
            <a:r>
              <a:rPr lang="en-US" sz="1050" b="1" u="sng" dirty="0" smtClean="0">
                <a:latin typeface="Calibri"/>
                <a:ea typeface="Calibri"/>
                <a:cs typeface="Times New Roman"/>
              </a:rPr>
              <a:t>UNESCO Africa Engineering Week</a:t>
            </a:r>
          </a:p>
          <a:p>
            <a:pPr marL="800100" lvl="1" indent="-342900">
              <a:lnSpc>
                <a:spcPct val="115000"/>
              </a:lnSpc>
              <a:buFont typeface="Symbol"/>
              <a:buBlip>
                <a:blip r:embed="rId3"/>
              </a:buBlip>
            </a:pPr>
            <a:r>
              <a:rPr lang="en-US" sz="1050" dirty="0" smtClean="0">
                <a:effectLst/>
                <a:latin typeface="Calibri"/>
                <a:ea typeface="Calibri"/>
                <a:cs typeface="Times New Roman"/>
              </a:rPr>
              <a:t>In collaboration with DST</a:t>
            </a:r>
          </a:p>
          <a:p>
            <a:pPr marL="800100" lvl="1" indent="-342900">
              <a:lnSpc>
                <a:spcPct val="115000"/>
              </a:lnSpc>
              <a:buFont typeface="Symbol"/>
              <a:buBlip>
                <a:blip r:embed="rId3"/>
              </a:buBlip>
            </a:pPr>
            <a:r>
              <a:rPr lang="en-US" sz="1050" dirty="0" smtClean="0">
                <a:effectLst/>
                <a:latin typeface="Calibri"/>
                <a:ea typeface="Calibri"/>
                <a:cs typeface="Times New Roman"/>
              </a:rPr>
              <a:t>Invite high school learners to be exposed to engineering companies and the work that they do.</a:t>
            </a:r>
            <a:endParaRPr lang="en-US" sz="105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7" name="Text Box 2"/>
          <p:cNvSpPr txBox="1">
            <a:spLocks noChangeArrowheads="1"/>
          </p:cNvSpPr>
          <p:nvPr/>
        </p:nvSpPr>
        <p:spPr bwMode="auto">
          <a:xfrm rot="4841876">
            <a:off x="2162891" y="2351767"/>
            <a:ext cx="1532190" cy="6147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Recognition of Candidate Qualifications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 rot="20891000">
            <a:off x="5745815" y="1223585"/>
            <a:ext cx="2609570" cy="152230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en-US" sz="1100" dirty="0">
                <a:ea typeface="Calibri"/>
                <a:cs typeface="Times New Roman"/>
              </a:rPr>
              <a:t>Validate CPD courses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en-US" sz="1100" dirty="0">
                <a:ea typeface="Calibri"/>
                <a:cs typeface="Times New Roman"/>
              </a:rPr>
              <a:t>Make CPD accessible to far-flung areas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en-US" sz="1100" dirty="0">
                <a:ea typeface="Calibri"/>
                <a:cs typeface="Times New Roman"/>
              </a:rPr>
              <a:t>Develop a catalogue of different CPD categories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en-US" sz="1100" dirty="0">
                <a:ea typeface="Calibri"/>
                <a:cs typeface="Times New Roman"/>
              </a:rPr>
              <a:t>Provide </a:t>
            </a:r>
            <a:r>
              <a:rPr lang="en-US" sz="1100" dirty="0" err="1">
                <a:ea typeface="Calibri"/>
                <a:cs typeface="Times New Roman"/>
              </a:rPr>
              <a:t>licencing</a:t>
            </a:r>
            <a:r>
              <a:rPr lang="en-US" sz="1100" dirty="0">
                <a:ea typeface="Calibri"/>
                <a:cs typeface="Times New Roman"/>
              </a:rPr>
              <a:t> for institutions which offer CPD Courses </a:t>
            </a:r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 rot="20992471">
            <a:off x="3818624" y="4692672"/>
            <a:ext cx="2186450" cy="1785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u="sng" dirty="0" smtClean="0">
                <a:effectLst/>
                <a:latin typeface="Calibri"/>
                <a:ea typeface="Calibri"/>
                <a:cs typeface="Times New Roman"/>
              </a:rPr>
              <a:t>Sign Accords with employer bodies</a:t>
            </a:r>
            <a:endParaRPr lang="en-US" sz="1100" b="1" u="sng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en-US" sz="1100" dirty="0" smtClean="0">
                <a:effectLst/>
                <a:latin typeface="Calibri"/>
                <a:ea typeface="Calibri"/>
                <a:cs typeface="Times New Roman"/>
              </a:rPr>
              <a:t>Employers to assist candidates towards registration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Encourage Mentorship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en-US" sz="1100" dirty="0" smtClean="0">
                <a:latin typeface="Calibri"/>
                <a:ea typeface="Calibri"/>
                <a:cs typeface="Times New Roman"/>
              </a:rPr>
              <a:t>Create structured </a:t>
            </a:r>
            <a:r>
              <a:rPr lang="en-US" sz="1100" dirty="0" err="1" smtClean="0">
                <a:latin typeface="Calibri"/>
                <a:ea typeface="Calibri"/>
                <a:cs typeface="Times New Roman"/>
              </a:rPr>
              <a:t>programmes</a:t>
            </a:r>
            <a:r>
              <a:rPr lang="en-US" sz="1100" dirty="0" smtClean="0">
                <a:latin typeface="Calibri"/>
                <a:ea typeface="Calibri"/>
                <a:cs typeface="Times New Roman"/>
              </a:rPr>
              <a:t> for candidates through 11 Exit Outcomes 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12" y="764704"/>
            <a:ext cx="8856984" cy="13681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76" y="2076750"/>
            <a:ext cx="8352928" cy="4176464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§"/>
            </a:pPr>
            <a:endParaRPr lang="en-US" dirty="0" smtClean="0"/>
          </a:p>
          <a:p>
            <a:pPr marL="457200" indent="-457200" algn="l"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419872" y="544522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6" name="Flowchart: Magnetic Disk 1"/>
          <p:cNvSpPr/>
          <p:nvPr/>
        </p:nvSpPr>
        <p:spPr>
          <a:xfrm rot="4884301">
            <a:off x="1570016" y="2974814"/>
            <a:ext cx="1350705" cy="2816696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10000 w 10000"/>
              <a:gd name="connsiteY1" fmla="*/ 1667 h 10000"/>
              <a:gd name="connsiteX2" fmla="*/ 10000 w 10000"/>
              <a:gd name="connsiteY2" fmla="*/ 8333 h 10000"/>
              <a:gd name="connsiteX3" fmla="*/ 5000 w 10000"/>
              <a:gd name="connsiteY3" fmla="*/ 10000 h 10000"/>
              <a:gd name="connsiteX4" fmla="*/ 0 w 10000"/>
              <a:gd name="connsiteY4" fmla="*/ 8333 h 10000"/>
              <a:gd name="connsiteX5" fmla="*/ 0 w 10000"/>
              <a:gd name="connsiteY5" fmla="*/ 1667 h 10000"/>
              <a:gd name="connsiteX0" fmla="*/ 0 w 10000"/>
              <a:gd name="connsiteY0" fmla="*/ 0 h 8333"/>
              <a:gd name="connsiteX1" fmla="*/ 10000 w 10000"/>
              <a:gd name="connsiteY1" fmla="*/ 0 h 8333"/>
              <a:gd name="connsiteX2" fmla="*/ 10000 w 10000"/>
              <a:gd name="connsiteY2" fmla="*/ 6666 h 8333"/>
              <a:gd name="connsiteX3" fmla="*/ 5000 w 10000"/>
              <a:gd name="connsiteY3" fmla="*/ 8333 h 8333"/>
              <a:gd name="connsiteX4" fmla="*/ 0 w 10000"/>
              <a:gd name="connsiteY4" fmla="*/ 6666 h 8333"/>
              <a:gd name="connsiteX5" fmla="*/ 0 w 10000"/>
              <a:gd name="connsiteY5" fmla="*/ 0 h 8333"/>
              <a:gd name="connsiteX0" fmla="*/ 10000 w 10000"/>
              <a:gd name="connsiteY0" fmla="*/ 0 h 8333"/>
              <a:gd name="connsiteX1" fmla="*/ 5000 w 10000"/>
              <a:gd name="connsiteY1" fmla="*/ 1667 h 8333"/>
              <a:gd name="connsiteX2" fmla="*/ 0 w 10000"/>
              <a:gd name="connsiteY2" fmla="*/ 0 h 8333"/>
              <a:gd name="connsiteX0" fmla="*/ 0 w 10000"/>
              <a:gd name="connsiteY0" fmla="*/ 0 h 8333"/>
              <a:gd name="connsiteX1" fmla="*/ 10000 w 10000"/>
              <a:gd name="connsiteY1" fmla="*/ 0 h 8333"/>
              <a:gd name="connsiteX2" fmla="*/ 10000 w 10000"/>
              <a:gd name="connsiteY2" fmla="*/ 6666 h 8333"/>
              <a:gd name="connsiteX3" fmla="*/ 5000 w 10000"/>
              <a:gd name="connsiteY3" fmla="*/ 8333 h 8333"/>
              <a:gd name="connsiteX4" fmla="*/ 0 w 10000"/>
              <a:gd name="connsiteY4" fmla="*/ 6666 h 8333"/>
              <a:gd name="connsiteX5" fmla="*/ 0 w 10000"/>
              <a:gd name="connsiteY5" fmla="*/ 0 h 8333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10000 w 10000"/>
              <a:gd name="connsiteY0" fmla="*/ 0 h 10000"/>
              <a:gd name="connsiteX1" fmla="*/ 5000 w 10000"/>
              <a:gd name="connsiteY1" fmla="*/ 2000 h 10000"/>
              <a:gd name="connsiteX2" fmla="*/ 0 w 10000"/>
              <a:gd name="connsiteY2" fmla="*/ 0 h 10000"/>
              <a:gd name="connsiteX0" fmla="*/ 10000 w 10000"/>
              <a:gd name="connsiteY0" fmla="*/ 0 h 10000"/>
              <a:gd name="connsiteX1" fmla="*/ 10000 w 10000"/>
              <a:gd name="connsiteY1" fmla="*/ 8000 h 10000"/>
              <a:gd name="connsiteX2" fmla="*/ 5000 w 10000"/>
              <a:gd name="connsiteY2" fmla="*/ 10000 h 10000"/>
              <a:gd name="connsiteX3" fmla="*/ 0 w 10000"/>
              <a:gd name="connsiteY3" fmla="*/ 8000 h 10000"/>
              <a:gd name="connsiteX4" fmla="*/ 516 w 10000"/>
              <a:gd name="connsiteY4" fmla="*/ 383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10000 w 10000"/>
              <a:gd name="connsiteY0" fmla="*/ 0 h 10000"/>
              <a:gd name="connsiteX1" fmla="*/ 5000 w 10000"/>
              <a:gd name="connsiteY1" fmla="*/ 2000 h 10000"/>
              <a:gd name="connsiteX2" fmla="*/ 0 w 10000"/>
              <a:gd name="connsiteY2" fmla="*/ 0 h 10000"/>
              <a:gd name="connsiteX0" fmla="*/ 10000 w 10000"/>
              <a:gd name="connsiteY0" fmla="*/ 0 h 10000"/>
              <a:gd name="connsiteX1" fmla="*/ 10000 w 10000"/>
              <a:gd name="connsiteY1" fmla="*/ 8000 h 10000"/>
              <a:gd name="connsiteX2" fmla="*/ 5000 w 10000"/>
              <a:gd name="connsiteY2" fmla="*/ 10000 h 10000"/>
              <a:gd name="connsiteX3" fmla="*/ 0 w 10000"/>
              <a:gd name="connsiteY3" fmla="*/ 8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 stroke="0" extrusionOk="0">
                <a:moveTo>
                  <a:pt x="0" y="0"/>
                </a:moveTo>
                <a:cubicBezTo>
                  <a:pt x="1667" y="-1333"/>
                  <a:pt x="8333" y="-1333"/>
                  <a:pt x="10000" y="0"/>
                </a:cubicBezTo>
                <a:lnTo>
                  <a:pt x="10000" y="8000"/>
                </a:lnTo>
                <a:cubicBezTo>
                  <a:pt x="10000" y="9105"/>
                  <a:pt x="7761" y="10000"/>
                  <a:pt x="5000" y="10000"/>
                </a:cubicBezTo>
                <a:cubicBezTo>
                  <a:pt x="2239" y="10000"/>
                  <a:pt x="0" y="9105"/>
                  <a:pt x="0" y="8000"/>
                </a:cubicBezTo>
                <a:lnTo>
                  <a:pt x="0" y="0"/>
                </a:lnTo>
                <a:close/>
              </a:path>
              <a:path w="10000" h="10000" fill="none" extrusionOk="0">
                <a:moveTo>
                  <a:pt x="10000" y="0"/>
                </a:moveTo>
                <a:cubicBezTo>
                  <a:pt x="10000" y="1105"/>
                  <a:pt x="7761" y="2000"/>
                  <a:pt x="5000" y="2000"/>
                </a:cubicBezTo>
                <a:cubicBezTo>
                  <a:pt x="2239" y="2000"/>
                  <a:pt x="0" y="1105"/>
                  <a:pt x="0" y="0"/>
                </a:cubicBezTo>
              </a:path>
              <a:path w="10000" h="10000" fill="none">
                <a:moveTo>
                  <a:pt x="10000" y="0"/>
                </a:moveTo>
                <a:lnTo>
                  <a:pt x="10000" y="8000"/>
                </a:lnTo>
                <a:cubicBezTo>
                  <a:pt x="10000" y="9105"/>
                  <a:pt x="7761" y="10000"/>
                  <a:pt x="5000" y="10000"/>
                </a:cubicBezTo>
                <a:cubicBezTo>
                  <a:pt x="2239" y="10000"/>
                  <a:pt x="0" y="9105"/>
                  <a:pt x="0" y="8000"/>
                </a:cubicBezTo>
                <a:lnTo>
                  <a:pt x="0" y="0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Flowchart: Magnetic Disk 2"/>
          <p:cNvSpPr/>
          <p:nvPr/>
        </p:nvSpPr>
        <p:spPr>
          <a:xfrm rot="4767561">
            <a:off x="3900204" y="2466830"/>
            <a:ext cx="1349853" cy="3066784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70 h 10003"/>
              <a:gd name="connsiteX1" fmla="*/ 5000 w 10000"/>
              <a:gd name="connsiteY1" fmla="*/ 3 h 10003"/>
              <a:gd name="connsiteX2" fmla="*/ 10000 w 10000"/>
              <a:gd name="connsiteY2" fmla="*/ 1670 h 10003"/>
              <a:gd name="connsiteX3" fmla="*/ 10000 w 10000"/>
              <a:gd name="connsiteY3" fmla="*/ 8336 h 10003"/>
              <a:gd name="connsiteX4" fmla="*/ 5000 w 10000"/>
              <a:gd name="connsiteY4" fmla="*/ 10003 h 10003"/>
              <a:gd name="connsiteX5" fmla="*/ 0 w 10000"/>
              <a:gd name="connsiteY5" fmla="*/ 8336 h 10003"/>
              <a:gd name="connsiteX6" fmla="*/ 0 w 10000"/>
              <a:gd name="connsiteY6" fmla="*/ 1670 h 10003"/>
              <a:gd name="connsiteX0" fmla="*/ 10000 w 10000"/>
              <a:gd name="connsiteY0" fmla="*/ 1670 h 10003"/>
              <a:gd name="connsiteX1" fmla="*/ 5000 w 10000"/>
              <a:gd name="connsiteY1" fmla="*/ 3337 h 10003"/>
              <a:gd name="connsiteX2" fmla="*/ 0 w 10000"/>
              <a:gd name="connsiteY2" fmla="*/ 1670 h 10003"/>
              <a:gd name="connsiteX0" fmla="*/ 0 w 10000"/>
              <a:gd name="connsiteY0" fmla="*/ 1670 h 10003"/>
              <a:gd name="connsiteX1" fmla="*/ 5000 w 10000"/>
              <a:gd name="connsiteY1" fmla="*/ 3 h 10003"/>
              <a:gd name="connsiteX2" fmla="*/ 10000 w 10000"/>
              <a:gd name="connsiteY2" fmla="*/ 1384 h 10003"/>
              <a:gd name="connsiteX3" fmla="*/ 10000 w 10000"/>
              <a:gd name="connsiteY3" fmla="*/ 8336 h 10003"/>
              <a:gd name="connsiteX4" fmla="*/ 5000 w 10000"/>
              <a:gd name="connsiteY4" fmla="*/ 10003 h 10003"/>
              <a:gd name="connsiteX5" fmla="*/ 0 w 10000"/>
              <a:gd name="connsiteY5" fmla="*/ 8336 h 10003"/>
              <a:gd name="connsiteX6" fmla="*/ 0 w 10000"/>
              <a:gd name="connsiteY6" fmla="*/ 1670 h 10003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10000 w 10000"/>
              <a:gd name="connsiteY1" fmla="*/ 1381 h 10000"/>
              <a:gd name="connsiteX2" fmla="*/ 10000 w 10000"/>
              <a:gd name="connsiteY2" fmla="*/ 8333 h 10000"/>
              <a:gd name="connsiteX3" fmla="*/ 5000 w 10000"/>
              <a:gd name="connsiteY3" fmla="*/ 10000 h 10000"/>
              <a:gd name="connsiteX4" fmla="*/ 0 w 10000"/>
              <a:gd name="connsiteY4" fmla="*/ 8333 h 10000"/>
              <a:gd name="connsiteX5" fmla="*/ 0 w 10000"/>
              <a:gd name="connsiteY5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914 w 10000"/>
              <a:gd name="connsiteY1" fmla="*/ 643 h 10000"/>
              <a:gd name="connsiteX2" fmla="*/ 10000 w 10000"/>
              <a:gd name="connsiteY2" fmla="*/ 1381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914 w 10000"/>
              <a:gd name="connsiteY1" fmla="*/ 643 h 10000"/>
              <a:gd name="connsiteX2" fmla="*/ 10000 w 10000"/>
              <a:gd name="connsiteY2" fmla="*/ 1381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914 w 10000"/>
              <a:gd name="connsiteY1" fmla="*/ 643 h 10000"/>
              <a:gd name="connsiteX2" fmla="*/ 10000 w 10000"/>
              <a:gd name="connsiteY2" fmla="*/ 1381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5914 w 10000"/>
              <a:gd name="connsiteY0" fmla="*/ 643 h 10000"/>
              <a:gd name="connsiteX1" fmla="*/ 10000 w 10000"/>
              <a:gd name="connsiteY1" fmla="*/ 1381 h 10000"/>
              <a:gd name="connsiteX2" fmla="*/ 10000 w 10000"/>
              <a:gd name="connsiteY2" fmla="*/ 8333 h 10000"/>
              <a:gd name="connsiteX3" fmla="*/ 5000 w 10000"/>
              <a:gd name="connsiteY3" fmla="*/ 10000 h 10000"/>
              <a:gd name="connsiteX4" fmla="*/ 0 w 10000"/>
              <a:gd name="connsiteY4" fmla="*/ 8333 h 10000"/>
              <a:gd name="connsiteX5" fmla="*/ 516 w 10000"/>
              <a:gd name="connsiteY5" fmla="*/ 2010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5914 w 10000"/>
              <a:gd name="connsiteY0" fmla="*/ 643 h 10000"/>
              <a:gd name="connsiteX1" fmla="*/ 10000 w 10000"/>
              <a:gd name="connsiteY1" fmla="*/ 1381 h 10000"/>
              <a:gd name="connsiteX2" fmla="*/ 10000 w 10000"/>
              <a:gd name="connsiteY2" fmla="*/ 8333 h 10000"/>
              <a:gd name="connsiteX3" fmla="*/ 5000 w 10000"/>
              <a:gd name="connsiteY3" fmla="*/ 10000 h 10000"/>
              <a:gd name="connsiteX4" fmla="*/ 0 w 10000"/>
              <a:gd name="connsiteY4" fmla="*/ 8333 h 10000"/>
              <a:gd name="connsiteX5" fmla="*/ 0 w 10000"/>
              <a:gd name="connsiteY5" fmla="*/ 2010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5914 w 10000"/>
              <a:gd name="connsiteY0" fmla="*/ 643 h 10000"/>
              <a:gd name="connsiteX1" fmla="*/ 10000 w 10000"/>
              <a:gd name="connsiteY1" fmla="*/ 1381 h 10000"/>
              <a:gd name="connsiteX2" fmla="*/ 10000 w 10000"/>
              <a:gd name="connsiteY2" fmla="*/ 8333 h 10000"/>
              <a:gd name="connsiteX3" fmla="*/ 5000 w 10000"/>
              <a:gd name="connsiteY3" fmla="*/ 10000 h 10000"/>
              <a:gd name="connsiteX4" fmla="*/ 0 w 10000"/>
              <a:gd name="connsiteY4" fmla="*/ 8333 h 10000"/>
              <a:gd name="connsiteX5" fmla="*/ 0 w 10000"/>
              <a:gd name="connsiteY5" fmla="*/ 1724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3656 w 10000"/>
              <a:gd name="connsiteY0" fmla="*/ 536 h 10000"/>
              <a:gd name="connsiteX1" fmla="*/ 10000 w 10000"/>
              <a:gd name="connsiteY1" fmla="*/ 1381 h 10000"/>
              <a:gd name="connsiteX2" fmla="*/ 10000 w 10000"/>
              <a:gd name="connsiteY2" fmla="*/ 8333 h 10000"/>
              <a:gd name="connsiteX3" fmla="*/ 5000 w 10000"/>
              <a:gd name="connsiteY3" fmla="*/ 10000 h 10000"/>
              <a:gd name="connsiteX4" fmla="*/ 0 w 10000"/>
              <a:gd name="connsiteY4" fmla="*/ 8333 h 10000"/>
              <a:gd name="connsiteX5" fmla="*/ 0 w 10000"/>
              <a:gd name="connsiteY5" fmla="*/ 1724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3656 w 10000"/>
              <a:gd name="connsiteY0" fmla="*/ 536 h 10000"/>
              <a:gd name="connsiteX1" fmla="*/ 10000 w 10000"/>
              <a:gd name="connsiteY1" fmla="*/ 1381 h 10000"/>
              <a:gd name="connsiteX2" fmla="*/ 10000 w 10000"/>
              <a:gd name="connsiteY2" fmla="*/ 8333 h 10000"/>
              <a:gd name="connsiteX3" fmla="*/ 5000 w 10000"/>
              <a:gd name="connsiteY3" fmla="*/ 10000 h 10000"/>
              <a:gd name="connsiteX4" fmla="*/ 0 w 10000"/>
              <a:gd name="connsiteY4" fmla="*/ 8333 h 10000"/>
              <a:gd name="connsiteX5" fmla="*/ 0 w 10000"/>
              <a:gd name="connsiteY5" fmla="*/ 1724 h 10000"/>
              <a:gd name="connsiteX0" fmla="*/ 0 w 10000"/>
              <a:gd name="connsiteY0" fmla="*/ 1131 h 9464"/>
              <a:gd name="connsiteX1" fmla="*/ 10000 w 10000"/>
              <a:gd name="connsiteY1" fmla="*/ 1131 h 9464"/>
              <a:gd name="connsiteX2" fmla="*/ 10000 w 10000"/>
              <a:gd name="connsiteY2" fmla="*/ 7797 h 9464"/>
              <a:gd name="connsiteX3" fmla="*/ 5000 w 10000"/>
              <a:gd name="connsiteY3" fmla="*/ 9464 h 9464"/>
              <a:gd name="connsiteX4" fmla="*/ 0 w 10000"/>
              <a:gd name="connsiteY4" fmla="*/ 7797 h 9464"/>
              <a:gd name="connsiteX5" fmla="*/ 0 w 10000"/>
              <a:gd name="connsiteY5" fmla="*/ 1131 h 9464"/>
              <a:gd name="connsiteX0" fmla="*/ 10000 w 10000"/>
              <a:gd name="connsiteY0" fmla="*/ 1131 h 9464"/>
              <a:gd name="connsiteX1" fmla="*/ 5000 w 10000"/>
              <a:gd name="connsiteY1" fmla="*/ 2798 h 9464"/>
              <a:gd name="connsiteX2" fmla="*/ 0 w 10000"/>
              <a:gd name="connsiteY2" fmla="*/ 1131 h 9464"/>
              <a:gd name="connsiteX0" fmla="*/ 3656 w 10000"/>
              <a:gd name="connsiteY0" fmla="*/ 0 h 9464"/>
              <a:gd name="connsiteX1" fmla="*/ 10000 w 10000"/>
              <a:gd name="connsiteY1" fmla="*/ 845 h 9464"/>
              <a:gd name="connsiteX2" fmla="*/ 10000 w 10000"/>
              <a:gd name="connsiteY2" fmla="*/ 7797 h 9464"/>
              <a:gd name="connsiteX3" fmla="*/ 5000 w 10000"/>
              <a:gd name="connsiteY3" fmla="*/ 9464 h 9464"/>
              <a:gd name="connsiteX4" fmla="*/ 0 w 10000"/>
              <a:gd name="connsiteY4" fmla="*/ 7797 h 9464"/>
              <a:gd name="connsiteX5" fmla="*/ 0 w 10000"/>
              <a:gd name="connsiteY5" fmla="*/ 1188 h 9464"/>
              <a:gd name="connsiteX0" fmla="*/ 0 w 10000"/>
              <a:gd name="connsiteY0" fmla="*/ 302 h 9107"/>
              <a:gd name="connsiteX1" fmla="*/ 10000 w 10000"/>
              <a:gd name="connsiteY1" fmla="*/ 302 h 9107"/>
              <a:gd name="connsiteX2" fmla="*/ 10000 w 10000"/>
              <a:gd name="connsiteY2" fmla="*/ 7346 h 9107"/>
              <a:gd name="connsiteX3" fmla="*/ 5000 w 10000"/>
              <a:gd name="connsiteY3" fmla="*/ 9107 h 9107"/>
              <a:gd name="connsiteX4" fmla="*/ 0 w 10000"/>
              <a:gd name="connsiteY4" fmla="*/ 7346 h 9107"/>
              <a:gd name="connsiteX5" fmla="*/ 0 w 10000"/>
              <a:gd name="connsiteY5" fmla="*/ 302 h 9107"/>
              <a:gd name="connsiteX0" fmla="*/ 10000 w 10000"/>
              <a:gd name="connsiteY0" fmla="*/ 302 h 9107"/>
              <a:gd name="connsiteX1" fmla="*/ 5000 w 10000"/>
              <a:gd name="connsiteY1" fmla="*/ 2063 h 9107"/>
              <a:gd name="connsiteX2" fmla="*/ 0 w 10000"/>
              <a:gd name="connsiteY2" fmla="*/ 302 h 9107"/>
              <a:gd name="connsiteX0" fmla="*/ 10000 w 10000"/>
              <a:gd name="connsiteY0" fmla="*/ 0 h 9107"/>
              <a:gd name="connsiteX1" fmla="*/ 10000 w 10000"/>
              <a:gd name="connsiteY1" fmla="*/ 7346 h 9107"/>
              <a:gd name="connsiteX2" fmla="*/ 5000 w 10000"/>
              <a:gd name="connsiteY2" fmla="*/ 9107 h 9107"/>
              <a:gd name="connsiteX3" fmla="*/ 0 w 10000"/>
              <a:gd name="connsiteY3" fmla="*/ 7346 h 9107"/>
              <a:gd name="connsiteX4" fmla="*/ 0 w 10000"/>
              <a:gd name="connsiteY4" fmla="*/ 362 h 9107"/>
              <a:gd name="connsiteX0" fmla="*/ 0 w 10000"/>
              <a:gd name="connsiteY0" fmla="*/ 83 h 9751"/>
              <a:gd name="connsiteX1" fmla="*/ 10000 w 10000"/>
              <a:gd name="connsiteY1" fmla="*/ 83 h 9751"/>
              <a:gd name="connsiteX2" fmla="*/ 10000 w 10000"/>
              <a:gd name="connsiteY2" fmla="*/ 7817 h 9751"/>
              <a:gd name="connsiteX3" fmla="*/ 5000 w 10000"/>
              <a:gd name="connsiteY3" fmla="*/ 9751 h 9751"/>
              <a:gd name="connsiteX4" fmla="*/ 0 w 10000"/>
              <a:gd name="connsiteY4" fmla="*/ 7817 h 9751"/>
              <a:gd name="connsiteX5" fmla="*/ 0 w 10000"/>
              <a:gd name="connsiteY5" fmla="*/ 83 h 9751"/>
              <a:gd name="connsiteX0" fmla="*/ 10000 w 10000"/>
              <a:gd name="connsiteY0" fmla="*/ 83 h 9751"/>
              <a:gd name="connsiteX1" fmla="*/ 5000 w 10000"/>
              <a:gd name="connsiteY1" fmla="*/ 2016 h 9751"/>
              <a:gd name="connsiteX2" fmla="*/ 0 w 10000"/>
              <a:gd name="connsiteY2" fmla="*/ 83 h 9751"/>
              <a:gd name="connsiteX0" fmla="*/ 10000 w 10000"/>
              <a:gd name="connsiteY0" fmla="*/ 0 h 9751"/>
              <a:gd name="connsiteX1" fmla="*/ 10000 w 10000"/>
              <a:gd name="connsiteY1" fmla="*/ 7817 h 9751"/>
              <a:gd name="connsiteX2" fmla="*/ 5000 w 10000"/>
              <a:gd name="connsiteY2" fmla="*/ 9751 h 9751"/>
              <a:gd name="connsiteX3" fmla="*/ 0 w 10000"/>
              <a:gd name="connsiteY3" fmla="*/ 7817 h 9751"/>
              <a:gd name="connsiteX4" fmla="*/ 0 w 10000"/>
              <a:gd name="connsiteY4" fmla="*/ 148 h 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751" stroke="0" extrusionOk="0">
                <a:moveTo>
                  <a:pt x="0" y="83"/>
                </a:moveTo>
                <a:cubicBezTo>
                  <a:pt x="1667" y="-1207"/>
                  <a:pt x="8333" y="-1207"/>
                  <a:pt x="10000" y="83"/>
                </a:cubicBezTo>
                <a:lnTo>
                  <a:pt x="10000" y="7817"/>
                </a:lnTo>
                <a:cubicBezTo>
                  <a:pt x="10000" y="8886"/>
                  <a:pt x="7761" y="9751"/>
                  <a:pt x="5000" y="9751"/>
                </a:cubicBezTo>
                <a:cubicBezTo>
                  <a:pt x="2239" y="9751"/>
                  <a:pt x="0" y="8886"/>
                  <a:pt x="0" y="7817"/>
                </a:cubicBezTo>
                <a:lnTo>
                  <a:pt x="0" y="83"/>
                </a:lnTo>
                <a:close/>
              </a:path>
              <a:path w="10000" h="9751" fill="none" extrusionOk="0">
                <a:moveTo>
                  <a:pt x="10000" y="83"/>
                </a:moveTo>
                <a:cubicBezTo>
                  <a:pt x="10000" y="1151"/>
                  <a:pt x="7761" y="2016"/>
                  <a:pt x="5000" y="2016"/>
                </a:cubicBezTo>
                <a:cubicBezTo>
                  <a:pt x="2239" y="2016"/>
                  <a:pt x="0" y="1151"/>
                  <a:pt x="0" y="83"/>
                </a:cubicBezTo>
              </a:path>
              <a:path w="10000" h="9751" fill="none">
                <a:moveTo>
                  <a:pt x="10000" y="0"/>
                </a:moveTo>
                <a:lnTo>
                  <a:pt x="10000" y="7817"/>
                </a:lnTo>
                <a:cubicBezTo>
                  <a:pt x="10000" y="8886"/>
                  <a:pt x="7761" y="9751"/>
                  <a:pt x="5000" y="9751"/>
                </a:cubicBezTo>
                <a:cubicBezTo>
                  <a:pt x="2239" y="9751"/>
                  <a:pt x="0" y="8886"/>
                  <a:pt x="0" y="7817"/>
                </a:cubicBezTo>
                <a:lnTo>
                  <a:pt x="0" y="148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 rot="4704195">
            <a:off x="6318210" y="1978820"/>
            <a:ext cx="1350705" cy="3120664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973964" y="2636912"/>
            <a:ext cx="1094444" cy="36004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8" idx="0"/>
          </p:cNvCxnSpPr>
          <p:nvPr/>
        </p:nvCxnSpPr>
        <p:spPr>
          <a:xfrm flipH="1">
            <a:off x="7503056" y="2996952"/>
            <a:ext cx="1565352" cy="43764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333768" y="2996952"/>
            <a:ext cx="734640" cy="91296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 rot="20968883">
            <a:off x="130229" y="3939007"/>
            <a:ext cx="666993" cy="1825316"/>
          </a:xfrm>
          <a:prstGeom prst="rightArrow">
            <a:avLst>
              <a:gd name="adj1" fmla="val 50000"/>
              <a:gd name="adj2" fmla="val 5142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34" name="Text Box 15"/>
          <p:cNvSpPr txBox="1"/>
          <p:nvPr/>
        </p:nvSpPr>
        <p:spPr>
          <a:xfrm rot="4664766">
            <a:off x="-17711" y="4636596"/>
            <a:ext cx="835748" cy="414020"/>
          </a:xfrm>
          <a:prstGeom prst="rect">
            <a:avLst/>
          </a:prstGeom>
          <a:solidFill>
            <a:srgbClr val="92D05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000" b="1" dirty="0">
                <a:effectLst/>
                <a:ea typeface="Calibri"/>
                <a:cs typeface="Times New Roman"/>
              </a:rPr>
              <a:t>Student Entry Point</a:t>
            </a:r>
            <a:endParaRPr lang="en-US" sz="1000" dirty="0">
              <a:effectLst/>
              <a:ea typeface="Calibri"/>
              <a:cs typeface="Times New Roman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 rot="21044707">
            <a:off x="1172755" y="3905478"/>
            <a:ext cx="1534160" cy="7089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 smtClean="0">
                <a:effectLst/>
                <a:latin typeface="Calibri"/>
                <a:ea typeface="Calibri"/>
                <a:cs typeface="Times New Roman"/>
              </a:rPr>
              <a:t>School &amp; University </a:t>
            </a:r>
            <a:r>
              <a:rPr lang="en-US" sz="1600" b="1" dirty="0">
                <a:effectLst/>
                <a:latin typeface="Calibri"/>
                <a:ea typeface="Calibri"/>
                <a:cs typeface="Times New Roman"/>
              </a:rPr>
              <a:t>Studying Learning Phase</a:t>
            </a:r>
            <a:endParaRPr lang="en-US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 rot="20925475">
            <a:off x="3463193" y="3570387"/>
            <a:ext cx="1919207" cy="9354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effectLst/>
                <a:latin typeface="Calibri"/>
                <a:ea typeface="Calibri"/>
                <a:cs typeface="Times New Roman"/>
              </a:rPr>
              <a:t>Candidate Training Phase Towards Registration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 rot="20890510">
            <a:off x="5671163" y="3228727"/>
            <a:ext cx="1778559" cy="912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alibri"/>
                <a:ea typeface="Calibri"/>
                <a:cs typeface="Times New Roman"/>
              </a:rPr>
              <a:t>Professional Practice Phase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 rot="20956027">
            <a:off x="6262741" y="4289185"/>
            <a:ext cx="2350455" cy="16194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 smtClean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en-US" sz="1100" dirty="0" smtClean="0">
                <a:ea typeface="Calibri"/>
                <a:cs typeface="Times New Roman"/>
              </a:rPr>
              <a:t>VAs to apply </a:t>
            </a:r>
            <a:r>
              <a:rPr lang="en-US" sz="1100" dirty="0">
                <a:ea typeface="Calibri"/>
                <a:cs typeface="Times New Roman"/>
              </a:rPr>
              <a:t>for validation of CPD courses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en-US" sz="1100" dirty="0" smtClean="0">
                <a:ea typeface="Calibri"/>
                <a:cs typeface="Times New Roman"/>
              </a:rPr>
              <a:t>VAs to provide </a:t>
            </a:r>
            <a:r>
              <a:rPr lang="en-US" sz="1100" dirty="0">
                <a:ea typeface="Calibri"/>
                <a:cs typeface="Times New Roman"/>
              </a:rPr>
              <a:t>expert peers for validation of CPD </a:t>
            </a:r>
            <a:r>
              <a:rPr lang="en-US" sz="1100" dirty="0" smtClean="0">
                <a:ea typeface="Calibri"/>
                <a:cs typeface="Times New Roman"/>
              </a:rPr>
              <a:t>courses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en-US" sz="1100" dirty="0" smtClean="0">
                <a:ea typeface="Calibri"/>
                <a:cs typeface="Times New Roman"/>
              </a:rPr>
              <a:t>Assist professionals to keep abreast of the developments in the engineering fraternity </a:t>
            </a:r>
            <a:endParaRPr lang="en-US" sz="1100" dirty="0">
              <a:ea typeface="Calibri"/>
              <a:cs typeface="Times New Roman"/>
            </a:endParaRPr>
          </a:p>
        </p:txBody>
      </p:sp>
      <p:sp>
        <p:nvSpPr>
          <p:cNvPr id="73" name="Text Box 2"/>
          <p:cNvSpPr txBox="1">
            <a:spLocks noChangeArrowheads="1"/>
          </p:cNvSpPr>
          <p:nvPr/>
        </p:nvSpPr>
        <p:spPr bwMode="auto">
          <a:xfrm rot="21109957">
            <a:off x="1027167" y="5111502"/>
            <a:ext cx="2279245" cy="17083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en-US" sz="1200" b="1" dirty="0" err="1" smtClean="0">
                <a:effectLst/>
                <a:latin typeface="Calibri"/>
                <a:ea typeface="Calibri"/>
                <a:cs typeface="Times New Roman"/>
              </a:rPr>
              <a:t>Sakhimfundo</a:t>
            </a:r>
            <a:r>
              <a:rPr lang="en-US" sz="1200" b="1" dirty="0" smtClean="0">
                <a:effectLst/>
                <a:latin typeface="Calibri"/>
                <a:ea typeface="Calibri"/>
                <a:cs typeface="Times New Roman"/>
              </a:rPr>
              <a:t> Trust</a:t>
            </a:r>
          </a:p>
          <a:p>
            <a:pPr marL="800100" lvl="1" indent="-342900">
              <a:lnSpc>
                <a:spcPct val="115000"/>
              </a:lnSpc>
              <a:buFont typeface="Symbol"/>
              <a:buBlip>
                <a:blip r:embed="rId3"/>
              </a:buBlip>
            </a:pPr>
            <a:r>
              <a:rPr lang="en-US" sz="1000" dirty="0" smtClean="0">
                <a:latin typeface="Calibri"/>
                <a:ea typeface="Calibri"/>
                <a:cs typeface="Times New Roman"/>
              </a:rPr>
              <a:t>Assists financially needy learners who pass matric with 60% and above.</a:t>
            </a:r>
          </a:p>
          <a:p>
            <a:pPr marL="800100" lvl="1" indent="-342900">
              <a:lnSpc>
                <a:spcPct val="115000"/>
              </a:lnSpc>
              <a:buFont typeface="Symbol"/>
              <a:buBlip>
                <a:blip r:embed="rId3"/>
              </a:buBlip>
            </a:pPr>
            <a:r>
              <a:rPr lang="en-US" sz="1000" dirty="0" smtClean="0">
                <a:effectLst/>
                <a:latin typeface="Calibri"/>
                <a:ea typeface="Calibri"/>
                <a:cs typeface="Times New Roman"/>
              </a:rPr>
              <a:t>Students get tuition, accommodation, study material, in-service training stipend, etc.</a:t>
            </a:r>
          </a:p>
          <a:p>
            <a:pPr marL="800100" lvl="1" indent="-342900">
              <a:lnSpc>
                <a:spcPct val="115000"/>
              </a:lnSpc>
              <a:buFont typeface="Symbol"/>
              <a:buBlip>
                <a:blip r:embed="rId3"/>
              </a:buBlip>
            </a:pPr>
            <a:r>
              <a:rPr lang="en-US" sz="1000" dirty="0" smtClean="0">
                <a:latin typeface="Calibri"/>
                <a:ea typeface="Calibri"/>
                <a:cs typeface="Times New Roman"/>
              </a:rPr>
              <a:t>Students get mentors</a:t>
            </a:r>
            <a:r>
              <a:rPr lang="en-US" sz="1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endParaRPr lang="en-US" sz="1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5" name="Text Box 2"/>
          <p:cNvSpPr txBox="1">
            <a:spLocks noChangeArrowheads="1"/>
          </p:cNvSpPr>
          <p:nvPr/>
        </p:nvSpPr>
        <p:spPr bwMode="auto">
          <a:xfrm rot="4658448">
            <a:off x="7592351" y="1564843"/>
            <a:ext cx="1574920" cy="3638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Renewal of Registration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5596556" y="1607578"/>
            <a:ext cx="316567" cy="1448598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cxnSp>
        <p:nvCxnSpPr>
          <p:cNvPr id="98" name="Straight Connector 97"/>
          <p:cNvCxnSpPr/>
          <p:nvPr/>
        </p:nvCxnSpPr>
        <p:spPr>
          <a:xfrm>
            <a:off x="6097451" y="4413284"/>
            <a:ext cx="316567" cy="163168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100" name="Text Box 2"/>
          <p:cNvSpPr txBox="1">
            <a:spLocks noChangeArrowheads="1"/>
          </p:cNvSpPr>
          <p:nvPr/>
        </p:nvSpPr>
        <p:spPr bwMode="auto">
          <a:xfrm rot="4689169">
            <a:off x="4836847" y="2101818"/>
            <a:ext cx="1377294" cy="423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Registration of Competent Persons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1" name="Text Box 2"/>
          <p:cNvSpPr txBox="1">
            <a:spLocks noChangeArrowheads="1"/>
          </p:cNvSpPr>
          <p:nvPr/>
        </p:nvSpPr>
        <p:spPr bwMode="auto">
          <a:xfrm rot="4736504">
            <a:off x="5487647" y="5289294"/>
            <a:ext cx="1353885" cy="267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Registered Persons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2" name="Text Box 2"/>
          <p:cNvSpPr txBox="1">
            <a:spLocks noChangeArrowheads="1"/>
          </p:cNvSpPr>
          <p:nvPr/>
        </p:nvSpPr>
        <p:spPr bwMode="auto">
          <a:xfrm rot="4582390">
            <a:off x="8060639" y="4745026"/>
            <a:ext cx="1404458" cy="267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Registered Persons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8525268" y="3215775"/>
            <a:ext cx="202956" cy="949207"/>
          </a:xfrm>
          <a:prstGeom prst="line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</p:cxnSp>
      <p:cxnSp>
        <p:nvCxnSpPr>
          <p:cNvPr id="107" name="Straight Connector 106"/>
          <p:cNvCxnSpPr/>
          <p:nvPr/>
        </p:nvCxnSpPr>
        <p:spPr>
          <a:xfrm>
            <a:off x="8365733" y="2504229"/>
            <a:ext cx="202956" cy="949207"/>
          </a:xfrm>
          <a:prstGeom prst="line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</p:cxnSp>
      <p:cxnSp>
        <p:nvCxnSpPr>
          <p:cNvPr id="108" name="Straight Connector 107"/>
          <p:cNvCxnSpPr/>
          <p:nvPr/>
        </p:nvCxnSpPr>
        <p:spPr>
          <a:xfrm>
            <a:off x="3678737" y="4856402"/>
            <a:ext cx="342900" cy="1799657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110" name="Straight Connector 109"/>
          <p:cNvCxnSpPr/>
          <p:nvPr/>
        </p:nvCxnSpPr>
        <p:spPr>
          <a:xfrm>
            <a:off x="3106278" y="1844824"/>
            <a:ext cx="284146" cy="1660094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sp>
        <p:nvSpPr>
          <p:cNvPr id="116" name="Text Box 2"/>
          <p:cNvSpPr txBox="1">
            <a:spLocks noChangeArrowheads="1"/>
          </p:cNvSpPr>
          <p:nvPr/>
        </p:nvSpPr>
        <p:spPr bwMode="auto">
          <a:xfrm rot="4735796">
            <a:off x="2873972" y="5713669"/>
            <a:ext cx="1704975" cy="2679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University Qualifications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3C5-41C7-41A3-A341-7483D4C98575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120215" y="108552"/>
            <a:ext cx="5620137" cy="1031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8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8</a:t>
            </a:r>
            <a:r>
              <a:rPr lang="en-US" sz="2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cs typeface="Arial" charset="0"/>
              </a:rPr>
              <a:t>. ECSA PROJECTS ON SKILLS DEVELOPMENT</a:t>
            </a:r>
            <a:endParaRPr lang="en-ZA" sz="2800" b="1" dirty="0">
              <a:ln w="1905"/>
              <a:solidFill>
                <a:schemeClr val="tx2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cs typeface="Arial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 rot="20956530">
            <a:off x="3318759" y="1282203"/>
            <a:ext cx="1833021" cy="208019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u="sng" dirty="0" smtClean="0">
                <a:effectLst/>
                <a:latin typeface="Calibri"/>
                <a:ea typeface="Calibri"/>
                <a:cs typeface="Times New Roman"/>
              </a:rPr>
              <a:t>Accreditation of Academies</a:t>
            </a:r>
            <a:endParaRPr lang="en-US" sz="1100" b="1" u="sng" dirty="0">
              <a:effectLst/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Symbol"/>
              <a:buBlip>
                <a:blip r:embed="rId3"/>
              </a:buBlip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Encourage establishment of candidate schools/academies and development of guidelines </a:t>
            </a:r>
          </a:p>
          <a:p>
            <a:pPr marL="342900" indent="-342900">
              <a:lnSpc>
                <a:spcPct val="115000"/>
              </a:lnSpc>
              <a:buFont typeface="Symbol"/>
              <a:buBlip>
                <a:blip r:embed="rId3"/>
              </a:buBlip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Encourage academies to fill in the gap of in-service training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75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17" grpId="0" animBg="1"/>
      <p:bldP spid="69" grpId="0" animBg="1"/>
      <p:bldP spid="72" grpId="0" animBg="1"/>
      <p:bldP spid="6" grpId="0" animBg="1"/>
      <p:bldP spid="7" grpId="0" animBg="1"/>
      <p:bldP spid="8" grpId="0" animBg="1"/>
      <p:bldP spid="12" grpId="0" animBg="1"/>
      <p:bldP spid="34" grpId="0" animBg="1"/>
      <p:bldP spid="35" grpId="0" animBg="1"/>
      <p:bldP spid="58" grpId="0" animBg="1"/>
      <p:bldP spid="59" grpId="0" animBg="1"/>
      <p:bldP spid="70" grpId="0" animBg="1"/>
      <p:bldP spid="73" grpId="0" animBg="1"/>
      <p:bldP spid="85" grpId="0" animBg="1"/>
      <p:bldP spid="100" grpId="0" animBg="1"/>
      <p:bldP spid="101" grpId="0" animBg="1"/>
      <p:bldP spid="102" grpId="0" animBg="1"/>
      <p:bldP spid="116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20068</TotalTime>
  <Words>1722</Words>
  <Application>Microsoft Office PowerPoint</Application>
  <PresentationFormat>On-screen Show (4:3)</PresentationFormat>
  <Paragraphs>575</Paragraphs>
  <Slides>25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ENGINEERING COUNCIL OF SOUTH AFRICA  PORTFOLIO COMMITTEE ON ECONOMIC DEVELOPMENT</vt:lpstr>
      <vt:lpstr>Slide 2</vt:lpstr>
      <vt:lpstr>Slide 3</vt:lpstr>
      <vt:lpstr>Slide 4</vt:lpstr>
      <vt:lpstr>Slide 5</vt:lpstr>
      <vt:lpstr>Slide 6</vt:lpstr>
      <vt:lpstr>Slide 7</vt:lpstr>
      <vt:lpstr> </vt:lpstr>
      <vt:lpstr> </vt:lpstr>
      <vt:lpstr>Slide 10</vt:lpstr>
      <vt:lpstr>Slide 11</vt:lpstr>
      <vt:lpstr>10. REGISTRATION STATISTICS – PROFESSIONAL  </vt:lpstr>
      <vt:lpstr>11. REGISTRATION STATISTICS –  PROFESSIONAL ENGINEERING TECHNOLOGIST  </vt:lpstr>
      <vt:lpstr>12. REGISTRATION STATISTICS –  PROFESSIONAL ENGINEERING TECHNICIANS   </vt:lpstr>
      <vt:lpstr>13. REGISTRATION STATISTICS –  PROFESSIONAL CERTIFICATED ENGINEERS   </vt:lpstr>
      <vt:lpstr>14. REGISTRATION STATISTICS –  CANDIDATE ENGINEERS    </vt:lpstr>
      <vt:lpstr>15. REGISTRATION STATISTICS –  CANDIDATE ENGINEERING TECHNOLOGIST    </vt:lpstr>
      <vt:lpstr>16. REGISTRATION STATISTICS –  CANDIDATE ENGINEERING TECHNICIANS    </vt:lpstr>
      <vt:lpstr>17. REGISTRATION STATISTICS –  CANDIDATE CERTIFICATED ENGINEERS     </vt:lpstr>
      <vt:lpstr>  </vt:lpstr>
      <vt:lpstr>Slide 21</vt:lpstr>
      <vt:lpstr>Slide 22</vt:lpstr>
      <vt:lpstr>Slide 23</vt:lpstr>
      <vt:lpstr>Slide 24</vt:lpstr>
      <vt:lpstr>Slide 25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Reggie Masilo</dc:creator>
  <cp:lastModifiedBy>PUMZA</cp:lastModifiedBy>
  <cp:revision>496</cp:revision>
  <cp:lastPrinted>2015-05-08T12:24:52Z</cp:lastPrinted>
  <dcterms:created xsi:type="dcterms:W3CDTF">2012-02-07T10:29:45Z</dcterms:created>
  <dcterms:modified xsi:type="dcterms:W3CDTF">2016-08-31T09:20:25Z</dcterms:modified>
</cp:coreProperties>
</file>