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12" r:id="rId3"/>
    <p:sldId id="302" r:id="rId4"/>
    <p:sldId id="313" r:id="rId5"/>
    <p:sldId id="327" r:id="rId6"/>
    <p:sldId id="275" r:id="rId7"/>
    <p:sldId id="319" r:id="rId8"/>
    <p:sldId id="309" r:id="rId9"/>
    <p:sldId id="318" r:id="rId10"/>
    <p:sldId id="320" r:id="rId11"/>
    <p:sldId id="287" r:id="rId12"/>
    <p:sldId id="310" r:id="rId13"/>
    <p:sldId id="288" r:id="rId14"/>
    <p:sldId id="314" r:id="rId15"/>
    <p:sldId id="316" r:id="rId16"/>
    <p:sldId id="317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1" r:id="rId27"/>
    <p:sldId id="301" r:id="rId28"/>
    <p:sldId id="321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125" d="100"/>
          <a:sy n="125" d="100"/>
        </p:scale>
        <p:origin x="-1242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D4D0F-8ED6-40F3-941F-3FF6B44CBCE0}" type="doc">
      <dgm:prSet loTypeId="urn:microsoft.com/office/officeart/2005/8/layout/cycle6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2FA11F2-BFD8-48C9-A262-2EDE5D1EB4AA}">
      <dgm:prSet phldrT="[Text]" custT="1"/>
      <dgm:spPr/>
      <dgm:t>
        <a:bodyPr/>
        <a:lstStyle/>
        <a:p>
          <a:r>
            <a:rPr lang="en-ZA" sz="4000" b="1" dirty="0" smtClean="0"/>
            <a:t>Drivers</a:t>
          </a:r>
          <a:endParaRPr lang="en-ZA" sz="4000" b="1" dirty="0"/>
        </a:p>
      </dgm:t>
    </dgm:pt>
    <dgm:pt modelId="{8628C4EF-3183-4C9C-AC3D-3BD91CBE9401}" type="parTrans" cxnId="{0C1C0398-FEDC-4B19-BE01-FB067BCA6ACA}">
      <dgm:prSet/>
      <dgm:spPr/>
      <dgm:t>
        <a:bodyPr/>
        <a:lstStyle/>
        <a:p>
          <a:endParaRPr lang="en-ZA"/>
        </a:p>
      </dgm:t>
    </dgm:pt>
    <dgm:pt modelId="{21C83872-6CEB-40B3-9A77-46FCB08E177F}" type="sibTrans" cxnId="{0C1C0398-FEDC-4B19-BE01-FB067BCA6ACA}">
      <dgm:prSet/>
      <dgm:spPr/>
      <dgm:t>
        <a:bodyPr/>
        <a:lstStyle/>
        <a:p>
          <a:endParaRPr lang="en-ZA"/>
        </a:p>
      </dgm:t>
    </dgm:pt>
    <dgm:pt modelId="{2F2E13C6-ABFB-4AF4-85D6-833EB0113D9C}">
      <dgm:prSet phldrT="[Text]" custT="1"/>
      <dgm:spPr/>
      <dgm:t>
        <a:bodyPr/>
        <a:lstStyle/>
        <a:p>
          <a:r>
            <a:rPr lang="en-ZA" sz="3600" b="1" dirty="0" smtClean="0"/>
            <a:t>Effective delivery</a:t>
          </a:r>
          <a:endParaRPr lang="en-ZA" sz="3600" b="1" dirty="0"/>
        </a:p>
      </dgm:t>
    </dgm:pt>
    <dgm:pt modelId="{28F7E358-856F-4824-977B-1DB9F760E864}" type="parTrans" cxnId="{6B928EFA-59B3-4DAB-AD61-CF682A80DCAD}">
      <dgm:prSet/>
      <dgm:spPr/>
      <dgm:t>
        <a:bodyPr/>
        <a:lstStyle/>
        <a:p>
          <a:endParaRPr lang="en-ZA"/>
        </a:p>
      </dgm:t>
    </dgm:pt>
    <dgm:pt modelId="{1481F8B1-A661-40B4-94C1-2FA1B7D155CA}" type="sibTrans" cxnId="{6B928EFA-59B3-4DAB-AD61-CF682A80DCAD}">
      <dgm:prSet/>
      <dgm:spPr/>
      <dgm:t>
        <a:bodyPr/>
        <a:lstStyle/>
        <a:p>
          <a:endParaRPr lang="en-ZA"/>
        </a:p>
      </dgm:t>
    </dgm:pt>
    <dgm:pt modelId="{DE3DAF13-50B2-482C-9FAD-2BAE8021DE50}">
      <dgm:prSet phldrT="[Text]" custT="1"/>
      <dgm:spPr/>
      <dgm:t>
        <a:bodyPr/>
        <a:lstStyle/>
        <a:p>
          <a:r>
            <a:rPr lang="en-ZA" sz="4000" b="1" dirty="0" smtClean="0"/>
            <a:t>Quality Assurance</a:t>
          </a:r>
          <a:endParaRPr lang="en-ZA" sz="4000" b="1" dirty="0"/>
        </a:p>
      </dgm:t>
    </dgm:pt>
    <dgm:pt modelId="{18EF3811-70BD-4DE8-A2FC-7C948D4B53FA}" type="parTrans" cxnId="{FB7C30FE-A53C-4C9A-9B14-1ACBB0F6EC60}">
      <dgm:prSet/>
      <dgm:spPr/>
      <dgm:t>
        <a:bodyPr/>
        <a:lstStyle/>
        <a:p>
          <a:endParaRPr lang="en-ZA"/>
        </a:p>
      </dgm:t>
    </dgm:pt>
    <dgm:pt modelId="{5BB08312-F0B5-43EC-A9F5-E0305955DA92}" type="sibTrans" cxnId="{FB7C30FE-A53C-4C9A-9B14-1ACBB0F6EC60}">
      <dgm:prSet/>
      <dgm:spPr/>
      <dgm:t>
        <a:bodyPr/>
        <a:lstStyle/>
        <a:p>
          <a:endParaRPr lang="en-ZA"/>
        </a:p>
      </dgm:t>
    </dgm:pt>
    <dgm:pt modelId="{7404B7FE-11F9-42CB-9E4D-41924382388B}">
      <dgm:prSet phldrT="[Text]" custT="1"/>
      <dgm:spPr/>
      <dgm:t>
        <a:bodyPr/>
        <a:lstStyle/>
        <a:p>
          <a:r>
            <a:rPr lang="en-ZA" sz="4000" b="1" dirty="0" smtClean="0"/>
            <a:t>Resourcing</a:t>
          </a:r>
          <a:endParaRPr lang="en-ZA" sz="4000" b="1" dirty="0"/>
        </a:p>
      </dgm:t>
    </dgm:pt>
    <dgm:pt modelId="{1F7E97E1-605A-41BB-A900-397381665108}" type="parTrans" cxnId="{F8AC268A-24DC-4CAD-8D4B-1981043D4647}">
      <dgm:prSet/>
      <dgm:spPr/>
      <dgm:t>
        <a:bodyPr/>
        <a:lstStyle/>
        <a:p>
          <a:endParaRPr lang="en-ZA"/>
        </a:p>
      </dgm:t>
    </dgm:pt>
    <dgm:pt modelId="{56716A1B-314E-4E17-9AD3-64115E8B76ED}" type="sibTrans" cxnId="{F8AC268A-24DC-4CAD-8D4B-1981043D4647}">
      <dgm:prSet/>
      <dgm:spPr/>
      <dgm:t>
        <a:bodyPr/>
        <a:lstStyle/>
        <a:p>
          <a:endParaRPr lang="en-ZA"/>
        </a:p>
      </dgm:t>
    </dgm:pt>
    <dgm:pt modelId="{10A30E34-01A3-4D1A-B9DE-958D1DAF11D5}">
      <dgm:prSet phldrT="[Text]" custT="1"/>
      <dgm:spPr/>
      <dgm:t>
        <a:bodyPr/>
        <a:lstStyle/>
        <a:p>
          <a:r>
            <a:rPr lang="en-ZA" sz="4000" b="1" dirty="0" smtClean="0"/>
            <a:t>System</a:t>
          </a:r>
          <a:endParaRPr lang="en-ZA" sz="4000" b="1" dirty="0"/>
        </a:p>
      </dgm:t>
    </dgm:pt>
    <dgm:pt modelId="{9BBEE949-D97A-4F57-805E-1C461923ADE5}" type="parTrans" cxnId="{DAD522CD-ED17-4A44-9F00-6A9CF59BFAAE}">
      <dgm:prSet/>
      <dgm:spPr/>
      <dgm:t>
        <a:bodyPr/>
        <a:lstStyle/>
        <a:p>
          <a:endParaRPr lang="en-ZA"/>
        </a:p>
      </dgm:t>
    </dgm:pt>
    <dgm:pt modelId="{4C627757-3246-45F3-9C11-CBBB951EEA80}" type="sibTrans" cxnId="{DAD522CD-ED17-4A44-9F00-6A9CF59BFAAE}">
      <dgm:prSet/>
      <dgm:spPr/>
      <dgm:t>
        <a:bodyPr/>
        <a:lstStyle/>
        <a:p>
          <a:endParaRPr lang="en-ZA"/>
        </a:p>
      </dgm:t>
    </dgm:pt>
    <dgm:pt modelId="{DF50A3B7-EFFE-42B3-82DC-981D83FF51EB}" type="pres">
      <dgm:prSet presAssocID="{B2AD4D0F-8ED6-40F3-941F-3FF6B44CBC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8799D164-0B29-442A-BD97-04C263CF0188}" type="pres">
      <dgm:prSet presAssocID="{22FA11F2-BFD8-48C9-A262-2EDE5D1EB4AA}" presName="node" presStyleLbl="node1" presStyleIdx="0" presStyleCnt="5" custRadScaleRad="100910" custRadScaleInc="2968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0A70B0-CD14-47F1-9CB9-9403AEB7F641}" type="pres">
      <dgm:prSet presAssocID="{22FA11F2-BFD8-48C9-A262-2EDE5D1EB4AA}" presName="spNode" presStyleCnt="0"/>
      <dgm:spPr/>
    </dgm:pt>
    <dgm:pt modelId="{85B8C9B3-3D9B-4819-96E4-ADF4023D28AB}" type="pres">
      <dgm:prSet presAssocID="{21C83872-6CEB-40B3-9A77-46FCB08E177F}" presName="sibTrans" presStyleLbl="sibTrans1D1" presStyleIdx="0" presStyleCnt="5"/>
      <dgm:spPr/>
      <dgm:t>
        <a:bodyPr/>
        <a:lstStyle/>
        <a:p>
          <a:endParaRPr lang="en-ZA"/>
        </a:p>
      </dgm:t>
    </dgm:pt>
    <dgm:pt modelId="{F7EF0A03-6E28-42C5-B7BB-FE34F5839DEA}" type="pres">
      <dgm:prSet presAssocID="{2F2E13C6-ABFB-4AF4-85D6-833EB0113D9C}" presName="node" presStyleLbl="node1" presStyleIdx="1" presStyleCnt="5" custScaleX="107902" custRadScaleRad="112463" custRadScaleInc="912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567455E-39C9-4FC3-96A7-50FAAB168888}" type="pres">
      <dgm:prSet presAssocID="{2F2E13C6-ABFB-4AF4-85D6-833EB0113D9C}" presName="spNode" presStyleCnt="0"/>
      <dgm:spPr/>
    </dgm:pt>
    <dgm:pt modelId="{7833D482-D11F-4922-8449-F9A7D0F073E3}" type="pres">
      <dgm:prSet presAssocID="{1481F8B1-A661-40B4-94C1-2FA1B7D155CA}" presName="sibTrans" presStyleLbl="sibTrans1D1" presStyleIdx="1" presStyleCnt="5"/>
      <dgm:spPr/>
      <dgm:t>
        <a:bodyPr/>
        <a:lstStyle/>
        <a:p>
          <a:endParaRPr lang="en-ZA"/>
        </a:p>
      </dgm:t>
    </dgm:pt>
    <dgm:pt modelId="{A417E3C2-63CC-4F1F-A71F-47634887A2D0}" type="pres">
      <dgm:prSet presAssocID="{DE3DAF13-50B2-482C-9FAD-2BAE8021DE50}" presName="node" presStyleLbl="node1" presStyleIdx="2" presStyleCnt="5" custScaleX="140822" custRadScaleRad="101052" custRadScaleInc="-5848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E6DC6EF-DC65-453B-97C1-B68229BE2BE1}" type="pres">
      <dgm:prSet presAssocID="{DE3DAF13-50B2-482C-9FAD-2BAE8021DE50}" presName="spNode" presStyleCnt="0"/>
      <dgm:spPr/>
    </dgm:pt>
    <dgm:pt modelId="{094C028D-3E83-4EC2-B96D-7655D34360F9}" type="pres">
      <dgm:prSet presAssocID="{5BB08312-F0B5-43EC-A9F5-E0305955DA92}" presName="sibTrans" presStyleLbl="sibTrans1D1" presStyleIdx="2" presStyleCnt="5"/>
      <dgm:spPr/>
      <dgm:t>
        <a:bodyPr/>
        <a:lstStyle/>
        <a:p>
          <a:endParaRPr lang="en-ZA"/>
        </a:p>
      </dgm:t>
    </dgm:pt>
    <dgm:pt modelId="{31D1E8A8-8BF5-4DB0-8208-D6F4F7E5FBC1}" type="pres">
      <dgm:prSet presAssocID="{7404B7FE-11F9-42CB-9E4D-41924382388B}" presName="node" presStyleLbl="node1" presStyleIdx="3" presStyleCnt="5" custScaleX="140440" custRadScaleRad="94133" custRadScaleInc="6290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4FBF0AD-3A6F-490A-A188-4324C56170F9}" type="pres">
      <dgm:prSet presAssocID="{7404B7FE-11F9-42CB-9E4D-41924382388B}" presName="spNode" presStyleCnt="0"/>
      <dgm:spPr/>
    </dgm:pt>
    <dgm:pt modelId="{9059536E-97D7-4BF4-9AC5-E8D4F4F29ED2}" type="pres">
      <dgm:prSet presAssocID="{56716A1B-314E-4E17-9AD3-64115E8B76ED}" presName="sibTrans" presStyleLbl="sibTrans1D1" presStyleIdx="3" presStyleCnt="5"/>
      <dgm:spPr/>
      <dgm:t>
        <a:bodyPr/>
        <a:lstStyle/>
        <a:p>
          <a:endParaRPr lang="en-ZA"/>
        </a:p>
      </dgm:t>
    </dgm:pt>
    <dgm:pt modelId="{052B4CFB-46D9-4ED4-90F5-2853ED1221A8}" type="pres">
      <dgm:prSet presAssocID="{10A30E34-01A3-4D1A-B9DE-958D1DAF11D5}" presName="node" presStyleLbl="node1" presStyleIdx="4" presStyleCnt="5" custRadScaleRad="101387" custRadScaleInc="1274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EBAC5DB-F0B9-4384-8ED3-0D0DFE45A897}" type="pres">
      <dgm:prSet presAssocID="{10A30E34-01A3-4D1A-B9DE-958D1DAF11D5}" presName="spNode" presStyleCnt="0"/>
      <dgm:spPr/>
    </dgm:pt>
    <dgm:pt modelId="{70C8FECD-5E84-4EAB-8683-B5007F301D2F}" type="pres">
      <dgm:prSet presAssocID="{4C627757-3246-45F3-9C11-CBBB951EEA80}" presName="sibTrans" presStyleLbl="sibTrans1D1" presStyleIdx="4" presStyleCnt="5"/>
      <dgm:spPr/>
      <dgm:t>
        <a:bodyPr/>
        <a:lstStyle/>
        <a:p>
          <a:endParaRPr lang="en-ZA"/>
        </a:p>
      </dgm:t>
    </dgm:pt>
  </dgm:ptLst>
  <dgm:cxnLst>
    <dgm:cxn modelId="{CAB7004E-F1F1-44FA-91E1-AF2DD7FDB662}" type="presOf" srcId="{4C627757-3246-45F3-9C11-CBBB951EEA80}" destId="{70C8FECD-5E84-4EAB-8683-B5007F301D2F}" srcOrd="0" destOrd="0" presId="urn:microsoft.com/office/officeart/2005/8/layout/cycle6"/>
    <dgm:cxn modelId="{221B9783-17B4-47CE-86FD-D158E960B048}" type="presOf" srcId="{10A30E34-01A3-4D1A-B9DE-958D1DAF11D5}" destId="{052B4CFB-46D9-4ED4-90F5-2853ED1221A8}" srcOrd="0" destOrd="0" presId="urn:microsoft.com/office/officeart/2005/8/layout/cycle6"/>
    <dgm:cxn modelId="{88F87A69-3485-4F30-874F-E9D66EAD108B}" type="presOf" srcId="{1481F8B1-A661-40B4-94C1-2FA1B7D155CA}" destId="{7833D482-D11F-4922-8449-F9A7D0F073E3}" srcOrd="0" destOrd="0" presId="urn:microsoft.com/office/officeart/2005/8/layout/cycle6"/>
    <dgm:cxn modelId="{FB7C30FE-A53C-4C9A-9B14-1ACBB0F6EC60}" srcId="{B2AD4D0F-8ED6-40F3-941F-3FF6B44CBCE0}" destId="{DE3DAF13-50B2-482C-9FAD-2BAE8021DE50}" srcOrd="2" destOrd="0" parTransId="{18EF3811-70BD-4DE8-A2FC-7C948D4B53FA}" sibTransId="{5BB08312-F0B5-43EC-A9F5-E0305955DA92}"/>
    <dgm:cxn modelId="{3415FCDE-2B74-4476-A492-FDDD463CDCBB}" type="presOf" srcId="{B2AD4D0F-8ED6-40F3-941F-3FF6B44CBCE0}" destId="{DF50A3B7-EFFE-42B3-82DC-981D83FF51EB}" srcOrd="0" destOrd="0" presId="urn:microsoft.com/office/officeart/2005/8/layout/cycle6"/>
    <dgm:cxn modelId="{0C1C0398-FEDC-4B19-BE01-FB067BCA6ACA}" srcId="{B2AD4D0F-8ED6-40F3-941F-3FF6B44CBCE0}" destId="{22FA11F2-BFD8-48C9-A262-2EDE5D1EB4AA}" srcOrd="0" destOrd="0" parTransId="{8628C4EF-3183-4C9C-AC3D-3BD91CBE9401}" sibTransId="{21C83872-6CEB-40B3-9A77-46FCB08E177F}"/>
    <dgm:cxn modelId="{6B928EFA-59B3-4DAB-AD61-CF682A80DCAD}" srcId="{B2AD4D0F-8ED6-40F3-941F-3FF6B44CBCE0}" destId="{2F2E13C6-ABFB-4AF4-85D6-833EB0113D9C}" srcOrd="1" destOrd="0" parTransId="{28F7E358-856F-4824-977B-1DB9F760E864}" sibTransId="{1481F8B1-A661-40B4-94C1-2FA1B7D155CA}"/>
    <dgm:cxn modelId="{128E3AD1-A1C8-4AB1-94DC-4D92A6262033}" type="presOf" srcId="{DE3DAF13-50B2-482C-9FAD-2BAE8021DE50}" destId="{A417E3C2-63CC-4F1F-A71F-47634887A2D0}" srcOrd="0" destOrd="0" presId="urn:microsoft.com/office/officeart/2005/8/layout/cycle6"/>
    <dgm:cxn modelId="{432923A8-874C-4AC1-BA4C-FF61BDAE2897}" type="presOf" srcId="{22FA11F2-BFD8-48C9-A262-2EDE5D1EB4AA}" destId="{8799D164-0B29-442A-BD97-04C263CF0188}" srcOrd="0" destOrd="0" presId="urn:microsoft.com/office/officeart/2005/8/layout/cycle6"/>
    <dgm:cxn modelId="{DAD522CD-ED17-4A44-9F00-6A9CF59BFAAE}" srcId="{B2AD4D0F-8ED6-40F3-941F-3FF6B44CBCE0}" destId="{10A30E34-01A3-4D1A-B9DE-958D1DAF11D5}" srcOrd="4" destOrd="0" parTransId="{9BBEE949-D97A-4F57-805E-1C461923ADE5}" sibTransId="{4C627757-3246-45F3-9C11-CBBB951EEA80}"/>
    <dgm:cxn modelId="{DC1E8F51-B6E0-4E51-A6EB-E97347D68E7D}" type="presOf" srcId="{21C83872-6CEB-40B3-9A77-46FCB08E177F}" destId="{85B8C9B3-3D9B-4819-96E4-ADF4023D28AB}" srcOrd="0" destOrd="0" presId="urn:microsoft.com/office/officeart/2005/8/layout/cycle6"/>
    <dgm:cxn modelId="{069D5763-F517-4B27-9F99-3D54855D683B}" type="presOf" srcId="{56716A1B-314E-4E17-9AD3-64115E8B76ED}" destId="{9059536E-97D7-4BF4-9AC5-E8D4F4F29ED2}" srcOrd="0" destOrd="0" presId="urn:microsoft.com/office/officeart/2005/8/layout/cycle6"/>
    <dgm:cxn modelId="{A3C67240-558D-4443-9100-5B52942642E9}" type="presOf" srcId="{5BB08312-F0B5-43EC-A9F5-E0305955DA92}" destId="{094C028D-3E83-4EC2-B96D-7655D34360F9}" srcOrd="0" destOrd="0" presId="urn:microsoft.com/office/officeart/2005/8/layout/cycle6"/>
    <dgm:cxn modelId="{F8AC268A-24DC-4CAD-8D4B-1981043D4647}" srcId="{B2AD4D0F-8ED6-40F3-941F-3FF6B44CBCE0}" destId="{7404B7FE-11F9-42CB-9E4D-41924382388B}" srcOrd="3" destOrd="0" parTransId="{1F7E97E1-605A-41BB-A900-397381665108}" sibTransId="{56716A1B-314E-4E17-9AD3-64115E8B76ED}"/>
    <dgm:cxn modelId="{ABE97FF5-F644-47BC-B12A-E2C52C51965E}" type="presOf" srcId="{7404B7FE-11F9-42CB-9E4D-41924382388B}" destId="{31D1E8A8-8BF5-4DB0-8208-D6F4F7E5FBC1}" srcOrd="0" destOrd="0" presId="urn:microsoft.com/office/officeart/2005/8/layout/cycle6"/>
    <dgm:cxn modelId="{B93418A8-21B5-4119-BAEB-50012A6BC4AA}" type="presOf" srcId="{2F2E13C6-ABFB-4AF4-85D6-833EB0113D9C}" destId="{F7EF0A03-6E28-42C5-B7BB-FE34F5839DEA}" srcOrd="0" destOrd="0" presId="urn:microsoft.com/office/officeart/2005/8/layout/cycle6"/>
    <dgm:cxn modelId="{6E8ED28A-9805-4344-A660-3042C6C72A0A}" type="presParOf" srcId="{DF50A3B7-EFFE-42B3-82DC-981D83FF51EB}" destId="{8799D164-0B29-442A-BD97-04C263CF0188}" srcOrd="0" destOrd="0" presId="urn:microsoft.com/office/officeart/2005/8/layout/cycle6"/>
    <dgm:cxn modelId="{FDDCC83C-C222-4B40-8612-93FB4836F897}" type="presParOf" srcId="{DF50A3B7-EFFE-42B3-82DC-981D83FF51EB}" destId="{D10A70B0-CD14-47F1-9CB9-9403AEB7F641}" srcOrd="1" destOrd="0" presId="urn:microsoft.com/office/officeart/2005/8/layout/cycle6"/>
    <dgm:cxn modelId="{B975A759-1921-4ED6-9401-CDED01F6C759}" type="presParOf" srcId="{DF50A3B7-EFFE-42B3-82DC-981D83FF51EB}" destId="{85B8C9B3-3D9B-4819-96E4-ADF4023D28AB}" srcOrd="2" destOrd="0" presId="urn:microsoft.com/office/officeart/2005/8/layout/cycle6"/>
    <dgm:cxn modelId="{00177347-C681-48EB-B114-817C2787CB40}" type="presParOf" srcId="{DF50A3B7-EFFE-42B3-82DC-981D83FF51EB}" destId="{F7EF0A03-6E28-42C5-B7BB-FE34F5839DEA}" srcOrd="3" destOrd="0" presId="urn:microsoft.com/office/officeart/2005/8/layout/cycle6"/>
    <dgm:cxn modelId="{FBE08DC8-5CD3-4F14-9737-8CC5B663046E}" type="presParOf" srcId="{DF50A3B7-EFFE-42B3-82DC-981D83FF51EB}" destId="{7567455E-39C9-4FC3-96A7-50FAAB168888}" srcOrd="4" destOrd="0" presId="urn:microsoft.com/office/officeart/2005/8/layout/cycle6"/>
    <dgm:cxn modelId="{AF62746F-EE80-4580-A6F1-794EA64DAB0C}" type="presParOf" srcId="{DF50A3B7-EFFE-42B3-82DC-981D83FF51EB}" destId="{7833D482-D11F-4922-8449-F9A7D0F073E3}" srcOrd="5" destOrd="0" presId="urn:microsoft.com/office/officeart/2005/8/layout/cycle6"/>
    <dgm:cxn modelId="{2E0DC968-2ADA-4836-8A76-C1658F4724C4}" type="presParOf" srcId="{DF50A3B7-EFFE-42B3-82DC-981D83FF51EB}" destId="{A417E3C2-63CC-4F1F-A71F-47634887A2D0}" srcOrd="6" destOrd="0" presId="urn:microsoft.com/office/officeart/2005/8/layout/cycle6"/>
    <dgm:cxn modelId="{DA3953F0-97DB-4BB6-B8E5-EF3A4B184F5B}" type="presParOf" srcId="{DF50A3B7-EFFE-42B3-82DC-981D83FF51EB}" destId="{3E6DC6EF-DC65-453B-97C1-B68229BE2BE1}" srcOrd="7" destOrd="0" presId="urn:microsoft.com/office/officeart/2005/8/layout/cycle6"/>
    <dgm:cxn modelId="{5EBEA4AE-5C77-4335-A991-94CF12F26455}" type="presParOf" srcId="{DF50A3B7-EFFE-42B3-82DC-981D83FF51EB}" destId="{094C028D-3E83-4EC2-B96D-7655D34360F9}" srcOrd="8" destOrd="0" presId="urn:microsoft.com/office/officeart/2005/8/layout/cycle6"/>
    <dgm:cxn modelId="{3B0452A2-80EC-4202-8B98-CFA28DBE0A1A}" type="presParOf" srcId="{DF50A3B7-EFFE-42B3-82DC-981D83FF51EB}" destId="{31D1E8A8-8BF5-4DB0-8208-D6F4F7E5FBC1}" srcOrd="9" destOrd="0" presId="urn:microsoft.com/office/officeart/2005/8/layout/cycle6"/>
    <dgm:cxn modelId="{A94FE293-0DC8-4A45-B13E-EC9B18F7F555}" type="presParOf" srcId="{DF50A3B7-EFFE-42B3-82DC-981D83FF51EB}" destId="{24FBF0AD-3A6F-490A-A188-4324C56170F9}" srcOrd="10" destOrd="0" presId="urn:microsoft.com/office/officeart/2005/8/layout/cycle6"/>
    <dgm:cxn modelId="{C8C22BB2-5F10-4213-B290-88E9D2E9CB8B}" type="presParOf" srcId="{DF50A3B7-EFFE-42B3-82DC-981D83FF51EB}" destId="{9059536E-97D7-4BF4-9AC5-E8D4F4F29ED2}" srcOrd="11" destOrd="0" presId="urn:microsoft.com/office/officeart/2005/8/layout/cycle6"/>
    <dgm:cxn modelId="{60666C59-2624-408F-827D-93911CAA5D94}" type="presParOf" srcId="{DF50A3B7-EFFE-42B3-82DC-981D83FF51EB}" destId="{052B4CFB-46D9-4ED4-90F5-2853ED1221A8}" srcOrd="12" destOrd="0" presId="urn:microsoft.com/office/officeart/2005/8/layout/cycle6"/>
    <dgm:cxn modelId="{58C92DB7-5B30-4AF5-A3F8-6741F3FB927A}" type="presParOf" srcId="{DF50A3B7-EFFE-42B3-82DC-981D83FF51EB}" destId="{1EBAC5DB-F0B9-4384-8ED3-0D0DFE45A897}" srcOrd="13" destOrd="0" presId="urn:microsoft.com/office/officeart/2005/8/layout/cycle6"/>
    <dgm:cxn modelId="{B2EDD8A9-FB20-418A-869A-9BF55457CD2B}" type="presParOf" srcId="{DF50A3B7-EFFE-42B3-82DC-981D83FF51EB}" destId="{70C8FECD-5E84-4EAB-8683-B5007F301D2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AEFD87-2FBA-49FB-ABDE-D8886A6EB6B9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80BDD22-C6EB-46E1-B9DA-F80E4B6F6790}">
      <dgm:prSet phldrT="[Text]" custT="1"/>
      <dgm:spPr/>
      <dgm:t>
        <a:bodyPr/>
        <a:lstStyle/>
        <a:p>
          <a:r>
            <a:rPr lang="en-ZA" sz="3600" b="1" dirty="0" smtClean="0">
              <a:solidFill>
                <a:schemeClr val="bg1"/>
              </a:solidFill>
            </a:rPr>
            <a:t>Effective delivery</a:t>
          </a:r>
          <a:endParaRPr lang="en-ZA" sz="3600" b="1" dirty="0">
            <a:solidFill>
              <a:schemeClr val="bg1"/>
            </a:solidFill>
          </a:endParaRPr>
        </a:p>
      </dgm:t>
    </dgm:pt>
    <dgm:pt modelId="{76D669C2-529F-479D-9053-F0AAD6A9B4B5}" type="parTrans" cxnId="{BA61DB26-76B6-42C2-BAB6-5AD9823EB231}">
      <dgm:prSet/>
      <dgm:spPr/>
      <dgm:t>
        <a:bodyPr/>
        <a:lstStyle/>
        <a:p>
          <a:endParaRPr lang="en-ZA"/>
        </a:p>
      </dgm:t>
    </dgm:pt>
    <dgm:pt modelId="{B10BF45E-258B-424F-B08D-EE2760AA857B}" type="sibTrans" cxnId="{BA61DB26-76B6-42C2-BAB6-5AD9823EB231}">
      <dgm:prSet/>
      <dgm:spPr/>
      <dgm:t>
        <a:bodyPr/>
        <a:lstStyle/>
        <a:p>
          <a:endParaRPr lang="en-ZA"/>
        </a:p>
      </dgm:t>
    </dgm:pt>
    <dgm:pt modelId="{4885FA56-D21C-41FE-84F1-D31F53035C19}">
      <dgm:prSet phldrT="[Text]" custT="1"/>
      <dgm:spPr/>
      <dgm:t>
        <a:bodyPr/>
        <a:lstStyle/>
        <a:p>
          <a:r>
            <a:rPr lang="en-ZA" sz="3600" b="1" dirty="0" smtClean="0">
              <a:solidFill>
                <a:schemeClr val="bg1"/>
              </a:solidFill>
            </a:rPr>
            <a:t>Resourcing</a:t>
          </a:r>
          <a:endParaRPr lang="en-ZA" sz="3600" b="1" dirty="0">
            <a:solidFill>
              <a:schemeClr val="bg1"/>
            </a:solidFill>
          </a:endParaRPr>
        </a:p>
      </dgm:t>
    </dgm:pt>
    <dgm:pt modelId="{4335AA1F-096D-47EE-A283-6EEB7EBD050A}" type="parTrans" cxnId="{1C0B6EFA-6A4A-400E-9C95-11A54B0F0372}">
      <dgm:prSet/>
      <dgm:spPr/>
      <dgm:t>
        <a:bodyPr/>
        <a:lstStyle/>
        <a:p>
          <a:endParaRPr lang="en-ZA"/>
        </a:p>
      </dgm:t>
    </dgm:pt>
    <dgm:pt modelId="{1885678A-393E-48A1-BE4F-5FD4527BADF5}" type="sibTrans" cxnId="{1C0B6EFA-6A4A-400E-9C95-11A54B0F0372}">
      <dgm:prSet/>
      <dgm:spPr/>
      <dgm:t>
        <a:bodyPr/>
        <a:lstStyle/>
        <a:p>
          <a:endParaRPr lang="en-ZA"/>
        </a:p>
      </dgm:t>
    </dgm:pt>
    <dgm:pt modelId="{3F8FEA48-EC17-4D6A-93E2-3CFCE95E87D6}">
      <dgm:prSet phldrT="[Text]" custT="1"/>
      <dgm:spPr/>
      <dgm:t>
        <a:bodyPr/>
        <a:lstStyle/>
        <a:p>
          <a:r>
            <a:rPr lang="en-ZA" sz="3600" b="1" dirty="0" smtClean="0">
              <a:solidFill>
                <a:schemeClr val="bg1"/>
              </a:solidFill>
            </a:rPr>
            <a:t>Quality assurance</a:t>
          </a:r>
          <a:endParaRPr lang="en-ZA" sz="3600" b="1" dirty="0">
            <a:solidFill>
              <a:schemeClr val="bg1"/>
            </a:solidFill>
          </a:endParaRPr>
        </a:p>
      </dgm:t>
    </dgm:pt>
    <dgm:pt modelId="{342A1E41-E321-4FEE-B446-FB6FBD2DBA9D}" type="parTrans" cxnId="{B625B275-6AAB-44EC-A0D4-B4E24FBCDEEC}">
      <dgm:prSet/>
      <dgm:spPr/>
      <dgm:t>
        <a:bodyPr/>
        <a:lstStyle/>
        <a:p>
          <a:endParaRPr lang="en-ZA"/>
        </a:p>
      </dgm:t>
    </dgm:pt>
    <dgm:pt modelId="{78D89602-93DE-44DF-845E-A77FCFA1E02A}" type="sibTrans" cxnId="{B625B275-6AAB-44EC-A0D4-B4E24FBCDEEC}">
      <dgm:prSet/>
      <dgm:spPr/>
      <dgm:t>
        <a:bodyPr/>
        <a:lstStyle/>
        <a:p>
          <a:endParaRPr lang="en-ZA"/>
        </a:p>
      </dgm:t>
    </dgm:pt>
    <dgm:pt modelId="{D3AD98EB-67E5-4099-A6C3-6CB98FFBC0EA}">
      <dgm:prSet phldrT="[Text]" custT="1"/>
      <dgm:spPr/>
      <dgm:t>
        <a:bodyPr/>
        <a:lstStyle/>
        <a:p>
          <a:r>
            <a:rPr lang="en-ZA" sz="3600" b="1" dirty="0" smtClean="0">
              <a:solidFill>
                <a:schemeClr val="bg1"/>
              </a:solidFill>
            </a:rPr>
            <a:t>National Coordination</a:t>
          </a:r>
          <a:endParaRPr lang="en-ZA" sz="3600" b="1" dirty="0">
            <a:solidFill>
              <a:schemeClr val="bg1"/>
            </a:solidFill>
          </a:endParaRPr>
        </a:p>
      </dgm:t>
    </dgm:pt>
    <dgm:pt modelId="{38077757-9802-4655-A702-3B9512049DAC}" type="parTrans" cxnId="{CEE36B99-AB3E-4C29-AF96-1513D18AB037}">
      <dgm:prSet/>
      <dgm:spPr/>
      <dgm:t>
        <a:bodyPr/>
        <a:lstStyle/>
        <a:p>
          <a:endParaRPr lang="en-ZA"/>
        </a:p>
      </dgm:t>
    </dgm:pt>
    <dgm:pt modelId="{26D368FC-6591-4845-AB4B-C166AFCB011A}" type="sibTrans" cxnId="{CEE36B99-AB3E-4C29-AF96-1513D18AB037}">
      <dgm:prSet/>
      <dgm:spPr/>
      <dgm:t>
        <a:bodyPr/>
        <a:lstStyle/>
        <a:p>
          <a:endParaRPr lang="en-ZA"/>
        </a:p>
      </dgm:t>
    </dgm:pt>
    <dgm:pt modelId="{845C0F27-3127-442A-9A88-B5A671FB060E}" type="pres">
      <dgm:prSet presAssocID="{7DAEFD87-2FBA-49FB-ABDE-D8886A6EB6B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1A99D22-641E-47F2-8929-B90B4963814A}" type="pres">
      <dgm:prSet presAssocID="{7DAEFD87-2FBA-49FB-ABDE-D8886A6EB6B9}" presName="diamond" presStyleLbl="bgShp" presStyleIdx="0" presStyleCnt="1"/>
      <dgm:spPr/>
    </dgm:pt>
    <dgm:pt modelId="{E1434F63-A64E-4B2A-B76F-562942B2D0F0}" type="pres">
      <dgm:prSet presAssocID="{7DAEFD87-2FBA-49FB-ABDE-D8886A6EB6B9}" presName="quad1" presStyleLbl="node1" presStyleIdx="0" presStyleCnt="4" custScaleX="163703" custLinFactNeighborX="-30386" custLinFactNeighborY="2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04483CC-B939-4DB2-8C47-5CB2FA52519F}" type="pres">
      <dgm:prSet presAssocID="{7DAEFD87-2FBA-49FB-ABDE-D8886A6EB6B9}" presName="quad2" presStyleLbl="node1" presStyleIdx="1" presStyleCnt="4" custScaleX="152048" custLinFactNeighborX="25924" custLinFactNeighborY="22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689E929-D90E-4EBD-A631-B3400208FF56}" type="pres">
      <dgm:prSet presAssocID="{7DAEFD87-2FBA-49FB-ABDE-D8886A6EB6B9}" presName="quad3" presStyleLbl="node1" presStyleIdx="2" presStyleCnt="4" custScaleX="161389" custLinFactNeighborX="-33092" custLinFactNeighborY="4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1F787C7-939B-45A1-83DD-7FF03A468641}" type="pres">
      <dgm:prSet presAssocID="{7DAEFD87-2FBA-49FB-ABDE-D8886A6EB6B9}" presName="quad4" presStyleLbl="node1" presStyleIdx="3" presStyleCnt="4" custScaleX="159940" custLinFactNeighborX="29870" custLinFactNeighborY="4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CEE36B99-AB3E-4C29-AF96-1513D18AB037}" srcId="{7DAEFD87-2FBA-49FB-ABDE-D8886A6EB6B9}" destId="{D3AD98EB-67E5-4099-A6C3-6CB98FFBC0EA}" srcOrd="3" destOrd="0" parTransId="{38077757-9802-4655-A702-3B9512049DAC}" sibTransId="{26D368FC-6591-4845-AB4B-C166AFCB011A}"/>
    <dgm:cxn modelId="{1C0B6EFA-6A4A-400E-9C95-11A54B0F0372}" srcId="{7DAEFD87-2FBA-49FB-ABDE-D8886A6EB6B9}" destId="{4885FA56-D21C-41FE-84F1-D31F53035C19}" srcOrd="1" destOrd="0" parTransId="{4335AA1F-096D-47EE-A283-6EEB7EBD050A}" sibTransId="{1885678A-393E-48A1-BE4F-5FD4527BADF5}"/>
    <dgm:cxn modelId="{B625B275-6AAB-44EC-A0D4-B4E24FBCDEEC}" srcId="{7DAEFD87-2FBA-49FB-ABDE-D8886A6EB6B9}" destId="{3F8FEA48-EC17-4D6A-93E2-3CFCE95E87D6}" srcOrd="2" destOrd="0" parTransId="{342A1E41-E321-4FEE-B446-FB6FBD2DBA9D}" sibTransId="{78D89602-93DE-44DF-845E-A77FCFA1E02A}"/>
    <dgm:cxn modelId="{3842CF89-4A87-4295-8238-E5B48A7B27CC}" type="presOf" srcId="{3F8FEA48-EC17-4D6A-93E2-3CFCE95E87D6}" destId="{6689E929-D90E-4EBD-A631-B3400208FF56}" srcOrd="0" destOrd="0" presId="urn:microsoft.com/office/officeart/2005/8/layout/matrix3"/>
    <dgm:cxn modelId="{BA61DB26-76B6-42C2-BAB6-5AD9823EB231}" srcId="{7DAEFD87-2FBA-49FB-ABDE-D8886A6EB6B9}" destId="{880BDD22-C6EB-46E1-B9DA-F80E4B6F6790}" srcOrd="0" destOrd="0" parTransId="{76D669C2-529F-479D-9053-F0AAD6A9B4B5}" sibTransId="{B10BF45E-258B-424F-B08D-EE2760AA857B}"/>
    <dgm:cxn modelId="{050E55A6-A269-4257-91F9-B757FD1C63D8}" type="presOf" srcId="{880BDD22-C6EB-46E1-B9DA-F80E4B6F6790}" destId="{E1434F63-A64E-4B2A-B76F-562942B2D0F0}" srcOrd="0" destOrd="0" presId="urn:microsoft.com/office/officeart/2005/8/layout/matrix3"/>
    <dgm:cxn modelId="{504DF161-31B5-4720-8A79-10DA460AFF99}" type="presOf" srcId="{7DAEFD87-2FBA-49FB-ABDE-D8886A6EB6B9}" destId="{845C0F27-3127-442A-9A88-B5A671FB060E}" srcOrd="0" destOrd="0" presId="urn:microsoft.com/office/officeart/2005/8/layout/matrix3"/>
    <dgm:cxn modelId="{7A498200-85D1-4C04-BC54-6BB3FEF1213F}" type="presOf" srcId="{D3AD98EB-67E5-4099-A6C3-6CB98FFBC0EA}" destId="{51F787C7-939B-45A1-83DD-7FF03A468641}" srcOrd="0" destOrd="0" presId="urn:microsoft.com/office/officeart/2005/8/layout/matrix3"/>
    <dgm:cxn modelId="{F5A72406-2A55-4B20-A578-F0D603C87359}" type="presOf" srcId="{4885FA56-D21C-41FE-84F1-D31F53035C19}" destId="{E04483CC-B939-4DB2-8C47-5CB2FA52519F}" srcOrd="0" destOrd="0" presId="urn:microsoft.com/office/officeart/2005/8/layout/matrix3"/>
    <dgm:cxn modelId="{37FEF95D-9528-4040-8A96-3CB48CD7FA55}" type="presParOf" srcId="{845C0F27-3127-442A-9A88-B5A671FB060E}" destId="{61A99D22-641E-47F2-8929-B90B4963814A}" srcOrd="0" destOrd="0" presId="urn:microsoft.com/office/officeart/2005/8/layout/matrix3"/>
    <dgm:cxn modelId="{29713057-7633-49E3-B47C-2E6CF30072B0}" type="presParOf" srcId="{845C0F27-3127-442A-9A88-B5A671FB060E}" destId="{E1434F63-A64E-4B2A-B76F-562942B2D0F0}" srcOrd="1" destOrd="0" presId="urn:microsoft.com/office/officeart/2005/8/layout/matrix3"/>
    <dgm:cxn modelId="{9481EBEA-BDE2-48B4-9AFE-1CD9409FB667}" type="presParOf" srcId="{845C0F27-3127-442A-9A88-B5A671FB060E}" destId="{E04483CC-B939-4DB2-8C47-5CB2FA52519F}" srcOrd="2" destOrd="0" presId="urn:microsoft.com/office/officeart/2005/8/layout/matrix3"/>
    <dgm:cxn modelId="{74C5BBCF-C09F-4EA6-A8EE-74C2A95FBE48}" type="presParOf" srcId="{845C0F27-3127-442A-9A88-B5A671FB060E}" destId="{6689E929-D90E-4EBD-A631-B3400208FF56}" srcOrd="3" destOrd="0" presId="urn:microsoft.com/office/officeart/2005/8/layout/matrix3"/>
    <dgm:cxn modelId="{55E6CA35-05B4-4BA7-AF95-FB84B4D068A2}" type="presParOf" srcId="{845C0F27-3127-442A-9A88-B5A671FB060E}" destId="{51F787C7-939B-45A1-83DD-7FF03A46864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A86970-F59A-4CA3-8663-E29227EB4F46}" type="doc">
      <dgm:prSet loTypeId="urn:microsoft.com/office/officeart/2005/8/layout/hList6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ZA"/>
        </a:p>
      </dgm:t>
    </dgm:pt>
    <dgm:pt modelId="{49348D36-EE76-4A81-B213-E3330AEE0AB5}">
      <dgm:prSet custT="1"/>
      <dgm:spPr/>
      <dgm:t>
        <a:bodyPr/>
        <a:lstStyle/>
        <a:p>
          <a:pPr rtl="0"/>
          <a:r>
            <a:rPr lang="en-ZA" sz="2800" b="1" u="none" dirty="0" smtClean="0"/>
            <a:t>MHET RPL Task Team</a:t>
          </a:r>
          <a:endParaRPr lang="en-ZA" sz="2800" u="none" dirty="0"/>
        </a:p>
      </dgm:t>
    </dgm:pt>
    <dgm:pt modelId="{CC733F46-474B-4395-A44E-9BA59DB82059}" type="parTrans" cxnId="{61F7C51C-DAA8-44B8-9698-C6781ED0323C}">
      <dgm:prSet/>
      <dgm:spPr/>
      <dgm:t>
        <a:bodyPr/>
        <a:lstStyle/>
        <a:p>
          <a:endParaRPr lang="en-ZA"/>
        </a:p>
      </dgm:t>
    </dgm:pt>
    <dgm:pt modelId="{A14AF4AB-CAFE-4D31-A746-E434065F3DBE}" type="sibTrans" cxnId="{61F7C51C-DAA8-44B8-9698-C6781ED0323C}">
      <dgm:prSet/>
      <dgm:spPr/>
      <dgm:t>
        <a:bodyPr/>
        <a:lstStyle/>
        <a:p>
          <a:endParaRPr lang="en-ZA"/>
        </a:p>
      </dgm:t>
    </dgm:pt>
    <dgm:pt modelId="{8C0C06A2-5E7F-4B25-B7EA-CBC5C62C98C1}">
      <dgm:prSet custT="1"/>
      <dgm:spPr/>
      <dgm:t>
        <a:bodyPr/>
        <a:lstStyle/>
        <a:p>
          <a:pPr rtl="0"/>
          <a:r>
            <a:rPr lang="en-ZA" sz="2800" b="1" u="none" dirty="0" smtClean="0"/>
            <a:t>SAQA</a:t>
          </a:r>
        </a:p>
        <a:p>
          <a:pPr rtl="0"/>
          <a:r>
            <a:rPr lang="en-ZA" sz="2800" b="1" u="none" dirty="0" smtClean="0"/>
            <a:t>RPL policy</a:t>
          </a:r>
        </a:p>
        <a:p>
          <a:pPr rtl="0"/>
          <a:endParaRPr lang="en-ZA" sz="2800" b="1" u="none" dirty="0" smtClean="0"/>
        </a:p>
        <a:p>
          <a:pPr rtl="0"/>
          <a:r>
            <a:rPr lang="en-ZA" sz="2800" b="1" u="none" dirty="0" smtClean="0"/>
            <a:t> MHET</a:t>
          </a:r>
        </a:p>
        <a:p>
          <a:pPr rtl="0"/>
          <a:r>
            <a:rPr lang="en-ZA" sz="2800" b="1" u="none" dirty="0" smtClean="0"/>
            <a:t>RPL policy</a:t>
          </a:r>
          <a:endParaRPr lang="en-ZA" sz="2800" u="none" dirty="0"/>
        </a:p>
      </dgm:t>
    </dgm:pt>
    <dgm:pt modelId="{F2C2C6FA-47AC-4241-8E92-7C3E05206235}" type="parTrans" cxnId="{0F321B22-EEF9-46BC-A32D-7F0937E7ED9F}">
      <dgm:prSet/>
      <dgm:spPr/>
      <dgm:t>
        <a:bodyPr/>
        <a:lstStyle/>
        <a:p>
          <a:endParaRPr lang="en-ZA"/>
        </a:p>
      </dgm:t>
    </dgm:pt>
    <dgm:pt modelId="{C10A1F35-EE7C-4864-B97F-265F836234C3}" type="sibTrans" cxnId="{0F321B22-EEF9-46BC-A32D-7F0937E7ED9F}">
      <dgm:prSet/>
      <dgm:spPr/>
      <dgm:t>
        <a:bodyPr/>
        <a:lstStyle/>
        <a:p>
          <a:endParaRPr lang="en-ZA"/>
        </a:p>
      </dgm:t>
    </dgm:pt>
    <dgm:pt modelId="{3D6A5B9D-7734-45C9-8859-36131D6B6F20}">
      <dgm:prSet custT="1"/>
      <dgm:spPr/>
      <dgm:t>
        <a:bodyPr/>
        <a:lstStyle/>
        <a:p>
          <a:pPr rtl="0"/>
          <a:r>
            <a:rPr lang="en-ZA" sz="2800" b="1" u="none" dirty="0" smtClean="0"/>
            <a:t>Strategic national </a:t>
          </a:r>
          <a:r>
            <a:rPr lang="en-ZA" sz="3200" b="1" u="none" dirty="0" smtClean="0"/>
            <a:t>RPL cases</a:t>
          </a:r>
          <a:endParaRPr lang="en-ZA" sz="3200" u="none" dirty="0"/>
        </a:p>
      </dgm:t>
    </dgm:pt>
    <dgm:pt modelId="{F4EBF41D-3D93-4D14-8EB1-22BAFE4B2D0C}" type="parTrans" cxnId="{9098980B-3111-4AE1-A008-55B44C1B09E3}">
      <dgm:prSet/>
      <dgm:spPr/>
      <dgm:t>
        <a:bodyPr/>
        <a:lstStyle/>
        <a:p>
          <a:endParaRPr lang="en-ZA"/>
        </a:p>
      </dgm:t>
    </dgm:pt>
    <dgm:pt modelId="{267E9043-7F82-4BF6-BAB4-548E5F3E4F58}" type="sibTrans" cxnId="{9098980B-3111-4AE1-A008-55B44C1B09E3}">
      <dgm:prSet/>
      <dgm:spPr/>
      <dgm:t>
        <a:bodyPr/>
        <a:lstStyle/>
        <a:p>
          <a:endParaRPr lang="en-ZA"/>
        </a:p>
      </dgm:t>
    </dgm:pt>
    <dgm:pt modelId="{F37D3890-82C9-41CC-BA76-664C250147BE}">
      <dgm:prSet custT="1"/>
      <dgm:spPr/>
      <dgm:t>
        <a:bodyPr/>
        <a:lstStyle/>
        <a:p>
          <a:pPr rtl="0"/>
          <a:r>
            <a:rPr lang="en-ZA" sz="1600" b="1" u="none" dirty="0" smtClean="0"/>
            <a:t>Implementation</a:t>
          </a:r>
        </a:p>
        <a:p>
          <a:pPr rtl="0"/>
          <a:r>
            <a:rPr lang="en-ZA" sz="2800" b="1" u="none" dirty="0" smtClean="0"/>
            <a:t>HEI SETAs </a:t>
          </a:r>
          <a:r>
            <a:rPr lang="en-ZA" sz="2000" b="1" u="none" dirty="0" smtClean="0"/>
            <a:t>employers </a:t>
          </a:r>
        </a:p>
        <a:p>
          <a:pPr rtl="0"/>
          <a:endParaRPr lang="en-ZA" sz="2800" b="1" u="none" dirty="0" smtClean="0"/>
        </a:p>
        <a:p>
          <a:pPr rtl="0"/>
          <a:r>
            <a:rPr lang="en-ZA" sz="2800" b="1" u="none" dirty="0" smtClean="0"/>
            <a:t>100+</a:t>
          </a:r>
          <a:r>
            <a:rPr lang="en-ZA" sz="2000" b="1" u="none" dirty="0" smtClean="0"/>
            <a:t> provide</a:t>
          </a:r>
          <a:r>
            <a:rPr lang="en-ZA" sz="1900" b="1" u="none" dirty="0" smtClean="0"/>
            <a:t>rs</a:t>
          </a:r>
          <a:endParaRPr lang="en-ZA" sz="1900" u="none" dirty="0"/>
        </a:p>
      </dgm:t>
    </dgm:pt>
    <dgm:pt modelId="{075CA015-0090-45E5-B3B4-F1C0FB4C87F8}" type="parTrans" cxnId="{4EE35B13-FF84-4B46-B02E-A264D98D7AA0}">
      <dgm:prSet/>
      <dgm:spPr/>
      <dgm:t>
        <a:bodyPr/>
        <a:lstStyle/>
        <a:p>
          <a:endParaRPr lang="en-ZA"/>
        </a:p>
      </dgm:t>
    </dgm:pt>
    <dgm:pt modelId="{2A5CC939-E5B0-49FD-A06E-DBD4F91539DC}" type="sibTrans" cxnId="{4EE35B13-FF84-4B46-B02E-A264D98D7AA0}">
      <dgm:prSet/>
      <dgm:spPr/>
      <dgm:t>
        <a:bodyPr/>
        <a:lstStyle/>
        <a:p>
          <a:endParaRPr lang="en-ZA"/>
        </a:p>
      </dgm:t>
    </dgm:pt>
    <dgm:pt modelId="{6A01BBDA-F513-4A53-846B-AF5370D550D8}">
      <dgm:prSet custT="1"/>
      <dgm:spPr/>
      <dgm:t>
        <a:bodyPr/>
        <a:lstStyle/>
        <a:p>
          <a:pPr rtl="0"/>
          <a:r>
            <a:rPr lang="en-ZA" sz="2800" b="1" u="none" dirty="0" smtClean="0"/>
            <a:t>RPL data</a:t>
          </a:r>
        </a:p>
        <a:p>
          <a:pPr rtl="0"/>
          <a:endParaRPr lang="en-ZA" sz="2800" b="1" u="none" dirty="0" smtClean="0"/>
        </a:p>
        <a:p>
          <a:pPr rtl="0"/>
          <a:r>
            <a:rPr lang="en-ZA" sz="2800" b="1" u="none" dirty="0" smtClean="0"/>
            <a:t>RPL </a:t>
          </a:r>
          <a:r>
            <a:rPr lang="en-ZA" sz="2400" b="1" u="none" dirty="0" smtClean="0"/>
            <a:t>networks </a:t>
          </a:r>
          <a:endParaRPr lang="en-ZA" sz="2400" u="none" dirty="0"/>
        </a:p>
      </dgm:t>
    </dgm:pt>
    <dgm:pt modelId="{75E3046D-345E-43B3-8283-32C9DCFC1FAD}" type="parTrans" cxnId="{B0F2A2CC-F7E5-4C97-B829-F1CAFA69B87D}">
      <dgm:prSet/>
      <dgm:spPr/>
      <dgm:t>
        <a:bodyPr/>
        <a:lstStyle/>
        <a:p>
          <a:endParaRPr lang="en-ZA"/>
        </a:p>
      </dgm:t>
    </dgm:pt>
    <dgm:pt modelId="{C5BAA027-5E67-49D0-9D9F-9CC7B93EA675}" type="sibTrans" cxnId="{B0F2A2CC-F7E5-4C97-B829-F1CAFA69B87D}">
      <dgm:prSet/>
      <dgm:spPr/>
      <dgm:t>
        <a:bodyPr/>
        <a:lstStyle/>
        <a:p>
          <a:endParaRPr lang="en-ZA"/>
        </a:p>
      </dgm:t>
    </dgm:pt>
    <dgm:pt modelId="{9E17121D-1C6F-48A6-8429-9D4FFC2EECD8}" type="pres">
      <dgm:prSet presAssocID="{84A86970-F59A-4CA3-8663-E29227EB4F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AE235B76-FF2E-4AB7-89B4-7554B2E16208}" type="pres">
      <dgm:prSet presAssocID="{49348D36-EE76-4A81-B213-E3330AEE0A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02D37E5-6122-4F68-80E4-90E8906415ED}" type="pres">
      <dgm:prSet presAssocID="{A14AF4AB-CAFE-4D31-A746-E434065F3DBE}" presName="sibTrans" presStyleCnt="0"/>
      <dgm:spPr/>
    </dgm:pt>
    <dgm:pt modelId="{1C36EB77-9BDF-4666-9A53-FCB52C879A10}" type="pres">
      <dgm:prSet presAssocID="{8C0C06A2-5E7F-4B25-B7EA-CBC5C62C98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BD548D-CD0D-436A-804B-61907BD73C71}" type="pres">
      <dgm:prSet presAssocID="{C10A1F35-EE7C-4864-B97F-265F836234C3}" presName="sibTrans" presStyleCnt="0"/>
      <dgm:spPr/>
    </dgm:pt>
    <dgm:pt modelId="{311B98C7-E36E-467B-8F4B-A9DC96434477}" type="pres">
      <dgm:prSet presAssocID="{3D6A5B9D-7734-45C9-8859-36131D6B6F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4E29D8D-BE11-4975-BE3A-282E4E3842A6}" type="pres">
      <dgm:prSet presAssocID="{267E9043-7F82-4BF6-BAB4-548E5F3E4F58}" presName="sibTrans" presStyleCnt="0"/>
      <dgm:spPr/>
    </dgm:pt>
    <dgm:pt modelId="{276CA198-F463-4F00-BBDE-1DCB9D2FAE11}" type="pres">
      <dgm:prSet presAssocID="{F37D3890-82C9-41CC-BA76-664C250147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147F32-F3CA-4E86-AD6D-196DB833D159}" type="pres">
      <dgm:prSet presAssocID="{2A5CC939-E5B0-49FD-A06E-DBD4F91539DC}" presName="sibTrans" presStyleCnt="0"/>
      <dgm:spPr/>
    </dgm:pt>
    <dgm:pt modelId="{B2904969-230A-461C-B409-865EF9705441}" type="pres">
      <dgm:prSet presAssocID="{6A01BBDA-F513-4A53-846B-AF5370D550D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FB892B8F-B524-4675-93F9-CBBBC4C5CD17}" type="presOf" srcId="{3D6A5B9D-7734-45C9-8859-36131D6B6F20}" destId="{311B98C7-E36E-467B-8F4B-A9DC96434477}" srcOrd="0" destOrd="0" presId="urn:microsoft.com/office/officeart/2005/8/layout/hList6"/>
    <dgm:cxn modelId="{4EE35B13-FF84-4B46-B02E-A264D98D7AA0}" srcId="{84A86970-F59A-4CA3-8663-E29227EB4F46}" destId="{F37D3890-82C9-41CC-BA76-664C250147BE}" srcOrd="3" destOrd="0" parTransId="{075CA015-0090-45E5-B3B4-F1C0FB4C87F8}" sibTransId="{2A5CC939-E5B0-49FD-A06E-DBD4F91539DC}"/>
    <dgm:cxn modelId="{0F321B22-EEF9-46BC-A32D-7F0937E7ED9F}" srcId="{84A86970-F59A-4CA3-8663-E29227EB4F46}" destId="{8C0C06A2-5E7F-4B25-B7EA-CBC5C62C98C1}" srcOrd="1" destOrd="0" parTransId="{F2C2C6FA-47AC-4241-8E92-7C3E05206235}" sibTransId="{C10A1F35-EE7C-4864-B97F-265F836234C3}"/>
    <dgm:cxn modelId="{B0F2A2CC-F7E5-4C97-B829-F1CAFA69B87D}" srcId="{84A86970-F59A-4CA3-8663-E29227EB4F46}" destId="{6A01BBDA-F513-4A53-846B-AF5370D550D8}" srcOrd="4" destOrd="0" parTransId="{75E3046D-345E-43B3-8283-32C9DCFC1FAD}" sibTransId="{C5BAA027-5E67-49D0-9D9F-9CC7B93EA675}"/>
    <dgm:cxn modelId="{F51F9789-59E6-47E7-8AAD-419EFD3AC41E}" type="presOf" srcId="{84A86970-F59A-4CA3-8663-E29227EB4F46}" destId="{9E17121D-1C6F-48A6-8429-9D4FFC2EECD8}" srcOrd="0" destOrd="0" presId="urn:microsoft.com/office/officeart/2005/8/layout/hList6"/>
    <dgm:cxn modelId="{61F7C51C-DAA8-44B8-9698-C6781ED0323C}" srcId="{84A86970-F59A-4CA3-8663-E29227EB4F46}" destId="{49348D36-EE76-4A81-B213-E3330AEE0AB5}" srcOrd="0" destOrd="0" parTransId="{CC733F46-474B-4395-A44E-9BA59DB82059}" sibTransId="{A14AF4AB-CAFE-4D31-A746-E434065F3DBE}"/>
    <dgm:cxn modelId="{B4FBCD34-9464-435C-AC77-472CB3B90838}" type="presOf" srcId="{F37D3890-82C9-41CC-BA76-664C250147BE}" destId="{276CA198-F463-4F00-BBDE-1DCB9D2FAE11}" srcOrd="0" destOrd="0" presId="urn:microsoft.com/office/officeart/2005/8/layout/hList6"/>
    <dgm:cxn modelId="{BEC2C34E-3E46-44F1-AADC-B7AED08F5B11}" type="presOf" srcId="{8C0C06A2-5E7F-4B25-B7EA-CBC5C62C98C1}" destId="{1C36EB77-9BDF-4666-9A53-FCB52C879A10}" srcOrd="0" destOrd="0" presId="urn:microsoft.com/office/officeart/2005/8/layout/hList6"/>
    <dgm:cxn modelId="{9098980B-3111-4AE1-A008-55B44C1B09E3}" srcId="{84A86970-F59A-4CA3-8663-E29227EB4F46}" destId="{3D6A5B9D-7734-45C9-8859-36131D6B6F20}" srcOrd="2" destOrd="0" parTransId="{F4EBF41D-3D93-4D14-8EB1-22BAFE4B2D0C}" sibTransId="{267E9043-7F82-4BF6-BAB4-548E5F3E4F58}"/>
    <dgm:cxn modelId="{C1D1944B-5CC4-4C4B-A8A0-D94C08C286AF}" type="presOf" srcId="{6A01BBDA-F513-4A53-846B-AF5370D550D8}" destId="{B2904969-230A-461C-B409-865EF9705441}" srcOrd="0" destOrd="0" presId="urn:microsoft.com/office/officeart/2005/8/layout/hList6"/>
    <dgm:cxn modelId="{6DA0340E-6A85-488A-9CC8-9E740641E169}" type="presOf" srcId="{49348D36-EE76-4A81-B213-E3330AEE0AB5}" destId="{AE235B76-FF2E-4AB7-89B4-7554B2E16208}" srcOrd="0" destOrd="0" presId="urn:microsoft.com/office/officeart/2005/8/layout/hList6"/>
    <dgm:cxn modelId="{CEA94060-EC30-4A1E-83B0-125A4B74FBCA}" type="presParOf" srcId="{9E17121D-1C6F-48A6-8429-9D4FFC2EECD8}" destId="{AE235B76-FF2E-4AB7-89B4-7554B2E16208}" srcOrd="0" destOrd="0" presId="urn:microsoft.com/office/officeart/2005/8/layout/hList6"/>
    <dgm:cxn modelId="{AF6E3B8A-7545-4533-80A9-BF0E9C4459CC}" type="presParOf" srcId="{9E17121D-1C6F-48A6-8429-9D4FFC2EECD8}" destId="{902D37E5-6122-4F68-80E4-90E8906415ED}" srcOrd="1" destOrd="0" presId="urn:microsoft.com/office/officeart/2005/8/layout/hList6"/>
    <dgm:cxn modelId="{4BF48BDC-23C8-4317-8899-E6AAF5056C94}" type="presParOf" srcId="{9E17121D-1C6F-48A6-8429-9D4FFC2EECD8}" destId="{1C36EB77-9BDF-4666-9A53-FCB52C879A10}" srcOrd="2" destOrd="0" presId="urn:microsoft.com/office/officeart/2005/8/layout/hList6"/>
    <dgm:cxn modelId="{ADF6278A-C343-4F20-BD17-1F359C79F1DF}" type="presParOf" srcId="{9E17121D-1C6F-48A6-8429-9D4FFC2EECD8}" destId="{D1BD548D-CD0D-436A-804B-61907BD73C71}" srcOrd="3" destOrd="0" presId="urn:microsoft.com/office/officeart/2005/8/layout/hList6"/>
    <dgm:cxn modelId="{93C13855-572C-43E6-A4C5-8F2D22A7498C}" type="presParOf" srcId="{9E17121D-1C6F-48A6-8429-9D4FFC2EECD8}" destId="{311B98C7-E36E-467B-8F4B-A9DC96434477}" srcOrd="4" destOrd="0" presId="urn:microsoft.com/office/officeart/2005/8/layout/hList6"/>
    <dgm:cxn modelId="{C52BB1BF-67EE-42F3-9368-66D80A781219}" type="presParOf" srcId="{9E17121D-1C6F-48A6-8429-9D4FFC2EECD8}" destId="{14E29D8D-BE11-4975-BE3A-282E4E3842A6}" srcOrd="5" destOrd="0" presId="urn:microsoft.com/office/officeart/2005/8/layout/hList6"/>
    <dgm:cxn modelId="{F63D65DF-A091-4FA5-BB64-9227D5ED4A5E}" type="presParOf" srcId="{9E17121D-1C6F-48A6-8429-9D4FFC2EECD8}" destId="{276CA198-F463-4F00-BBDE-1DCB9D2FAE11}" srcOrd="6" destOrd="0" presId="urn:microsoft.com/office/officeart/2005/8/layout/hList6"/>
    <dgm:cxn modelId="{6D0BDCFB-5B9F-4243-B411-14EB10DC02DA}" type="presParOf" srcId="{9E17121D-1C6F-48A6-8429-9D4FFC2EECD8}" destId="{CE147F32-F3CA-4E86-AD6D-196DB833D159}" srcOrd="7" destOrd="0" presId="urn:microsoft.com/office/officeart/2005/8/layout/hList6"/>
    <dgm:cxn modelId="{603EBC91-5893-4705-8603-F92068D07951}" type="presParOf" srcId="{9E17121D-1C6F-48A6-8429-9D4FFC2EECD8}" destId="{B2904969-230A-461C-B409-865EF970544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77504D-543A-449C-94CA-D5859982012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49DDCAD-1516-41B5-97EC-D70E92C1FAB7}">
      <dgm:prSet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Implementation</a:t>
          </a:r>
          <a:endParaRPr lang="en-ZA" dirty="0">
            <a:solidFill>
              <a:schemeClr val="bg1"/>
            </a:solidFill>
          </a:endParaRPr>
        </a:p>
      </dgm:t>
    </dgm:pt>
    <dgm:pt modelId="{6C28504D-BE0E-425A-B1DF-59B0FAC6B2DB}" type="parTrans" cxnId="{8ABD75BE-B2EC-451E-B95B-BAB51312B5BF}">
      <dgm:prSet/>
      <dgm:spPr/>
      <dgm:t>
        <a:bodyPr/>
        <a:lstStyle/>
        <a:p>
          <a:endParaRPr lang="en-ZA"/>
        </a:p>
      </dgm:t>
    </dgm:pt>
    <dgm:pt modelId="{027F9A27-8ABE-444F-BA68-6953E3B6FBA8}" type="sibTrans" cxnId="{8ABD75BE-B2EC-451E-B95B-BAB51312B5BF}">
      <dgm:prSet/>
      <dgm:spPr/>
      <dgm:t>
        <a:bodyPr/>
        <a:lstStyle/>
        <a:p>
          <a:endParaRPr lang="en-ZA"/>
        </a:p>
      </dgm:t>
    </dgm:pt>
    <dgm:pt modelId="{5AD4D48F-2411-45A5-BBCB-074AC22860F1}">
      <dgm:prSet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Coordinating Mechanism</a:t>
          </a:r>
          <a:endParaRPr lang="en-ZA" dirty="0">
            <a:solidFill>
              <a:schemeClr val="bg1"/>
            </a:solidFill>
          </a:endParaRPr>
        </a:p>
      </dgm:t>
    </dgm:pt>
    <dgm:pt modelId="{FDE8C92A-1115-48F2-8085-5732F39A43CC}" type="parTrans" cxnId="{991AC384-ED82-401A-B39D-04E0728B5A43}">
      <dgm:prSet/>
      <dgm:spPr/>
      <dgm:t>
        <a:bodyPr/>
        <a:lstStyle/>
        <a:p>
          <a:endParaRPr lang="en-ZA"/>
        </a:p>
      </dgm:t>
    </dgm:pt>
    <dgm:pt modelId="{F6CF8042-38C2-44CE-A823-E64458875725}" type="sibTrans" cxnId="{991AC384-ED82-401A-B39D-04E0728B5A43}">
      <dgm:prSet/>
      <dgm:spPr/>
      <dgm:t>
        <a:bodyPr/>
        <a:lstStyle/>
        <a:p>
          <a:endParaRPr lang="en-ZA"/>
        </a:p>
      </dgm:t>
    </dgm:pt>
    <dgm:pt modelId="{C0B918A6-4D41-4F27-B4B3-E74199220434}">
      <dgm:prSet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Roles: DHET, SAQA, QCs, Providers, PBs </a:t>
          </a:r>
          <a:endParaRPr lang="en-ZA" dirty="0">
            <a:solidFill>
              <a:schemeClr val="bg1"/>
            </a:solidFill>
          </a:endParaRPr>
        </a:p>
      </dgm:t>
    </dgm:pt>
    <dgm:pt modelId="{3F4D9CA8-3BF9-46A7-9019-C535EADFC85C}" type="parTrans" cxnId="{47E24505-1391-4F6C-B63B-A81441C524E0}">
      <dgm:prSet/>
      <dgm:spPr/>
      <dgm:t>
        <a:bodyPr/>
        <a:lstStyle/>
        <a:p>
          <a:endParaRPr lang="en-ZA"/>
        </a:p>
      </dgm:t>
    </dgm:pt>
    <dgm:pt modelId="{FF70CA0C-1E76-478C-BECF-DBBAB9CE31A1}" type="sibTrans" cxnId="{47E24505-1391-4F6C-B63B-A81441C524E0}">
      <dgm:prSet/>
      <dgm:spPr/>
      <dgm:t>
        <a:bodyPr/>
        <a:lstStyle/>
        <a:p>
          <a:endParaRPr lang="en-ZA"/>
        </a:p>
      </dgm:t>
    </dgm:pt>
    <dgm:pt modelId="{8727DBBF-292E-4B81-8ED8-4742E717142B}">
      <dgm:prSet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Funding</a:t>
          </a:r>
          <a:endParaRPr lang="en-ZA" dirty="0">
            <a:solidFill>
              <a:schemeClr val="bg1"/>
            </a:solidFill>
          </a:endParaRPr>
        </a:p>
      </dgm:t>
    </dgm:pt>
    <dgm:pt modelId="{A7BA1B3E-91B6-4A73-8F9A-8B9DDB2116F4}" type="parTrans" cxnId="{0C020890-B0DC-444C-BEBF-26EB3F2B427E}">
      <dgm:prSet/>
      <dgm:spPr/>
      <dgm:t>
        <a:bodyPr/>
        <a:lstStyle/>
        <a:p>
          <a:endParaRPr lang="en-ZA"/>
        </a:p>
      </dgm:t>
    </dgm:pt>
    <dgm:pt modelId="{ACBB3F5F-E94E-4B86-8157-2AB7C8C5BEB9}" type="sibTrans" cxnId="{0C020890-B0DC-444C-BEBF-26EB3F2B427E}">
      <dgm:prSet/>
      <dgm:spPr/>
      <dgm:t>
        <a:bodyPr/>
        <a:lstStyle/>
        <a:p>
          <a:endParaRPr lang="en-ZA"/>
        </a:p>
      </dgm:t>
    </dgm:pt>
    <dgm:pt modelId="{4AEDD9C8-B93B-45F4-B906-7C44F2B80B52}" type="pres">
      <dgm:prSet presAssocID="{2177504D-543A-449C-94CA-D5859982012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1645115D-B338-4008-BBEF-27C55463E37A}" type="pres">
      <dgm:prSet presAssocID="{049DDCAD-1516-41B5-97EC-D70E92C1FAB7}" presName="linNode" presStyleCnt="0"/>
      <dgm:spPr/>
    </dgm:pt>
    <dgm:pt modelId="{E555D5AF-187E-4B7F-AD3E-602668F43DBC}" type="pres">
      <dgm:prSet presAssocID="{049DDCAD-1516-41B5-97EC-D70E92C1FAB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AB57CC6-9BE0-4ADE-A961-6F8F0FF9AA48}" type="pres">
      <dgm:prSet presAssocID="{049DDCAD-1516-41B5-97EC-D70E92C1FAB7}" presName="childShp" presStyleLbl="bgAccFollowNode1" presStyleIdx="0" presStyleCnt="4">
        <dgm:presLayoutVars>
          <dgm:bulletEnabled val="1"/>
        </dgm:presLayoutVars>
      </dgm:prSet>
      <dgm:spPr>
        <a:solidFill>
          <a:schemeClr val="accent3">
            <a:lumMod val="65000"/>
            <a:alpha val="90000"/>
          </a:schemeClr>
        </a:solidFill>
      </dgm:spPr>
    </dgm:pt>
    <dgm:pt modelId="{FAE0CE95-D5FF-4FD1-83F5-88A5A35F25BD}" type="pres">
      <dgm:prSet presAssocID="{027F9A27-8ABE-444F-BA68-6953E3B6FBA8}" presName="spacing" presStyleCnt="0"/>
      <dgm:spPr/>
    </dgm:pt>
    <dgm:pt modelId="{A2B0F91F-9F59-4286-9E90-C1153AFC87F2}" type="pres">
      <dgm:prSet presAssocID="{5AD4D48F-2411-45A5-BBCB-074AC22860F1}" presName="linNode" presStyleCnt="0"/>
      <dgm:spPr/>
    </dgm:pt>
    <dgm:pt modelId="{AC1C7CE8-0A00-4A3D-A859-07BE370206A7}" type="pres">
      <dgm:prSet presAssocID="{5AD4D48F-2411-45A5-BBCB-074AC22860F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88388FB-659C-4099-A316-54924D9FACCE}" type="pres">
      <dgm:prSet presAssocID="{5AD4D48F-2411-45A5-BBCB-074AC22860F1}" presName="childShp" presStyleLbl="bgAccFollowNode1" presStyleIdx="1" presStyleCnt="4">
        <dgm:presLayoutVars>
          <dgm:bulletEnabled val="1"/>
        </dgm:presLayoutVars>
      </dgm:prSet>
      <dgm:spPr>
        <a:solidFill>
          <a:schemeClr val="accent3">
            <a:lumMod val="75000"/>
            <a:alpha val="90000"/>
          </a:schemeClr>
        </a:solidFill>
      </dgm:spPr>
    </dgm:pt>
    <dgm:pt modelId="{20AC8C91-ED4A-4C11-912E-D543D77C1ED5}" type="pres">
      <dgm:prSet presAssocID="{F6CF8042-38C2-44CE-A823-E64458875725}" presName="spacing" presStyleCnt="0"/>
      <dgm:spPr/>
    </dgm:pt>
    <dgm:pt modelId="{0035E51A-E751-486A-A5EB-70229833F18D}" type="pres">
      <dgm:prSet presAssocID="{C0B918A6-4D41-4F27-B4B3-E74199220434}" presName="linNode" presStyleCnt="0"/>
      <dgm:spPr/>
    </dgm:pt>
    <dgm:pt modelId="{DF179268-C14A-4D33-84A6-81065D70571F}" type="pres">
      <dgm:prSet presAssocID="{C0B918A6-4D41-4F27-B4B3-E7419922043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F8A192-CB3A-4179-A33D-CA78DE592F8F}" type="pres">
      <dgm:prSet presAssocID="{C0B918A6-4D41-4F27-B4B3-E74199220434}" presName="childShp" presStyleLbl="bgAccFollowNode1" presStyleIdx="2" presStyleCnt="4">
        <dgm:presLayoutVars>
          <dgm:bulletEnabled val="1"/>
        </dgm:presLayoutVars>
      </dgm:prSet>
      <dgm:spPr>
        <a:solidFill>
          <a:schemeClr val="accent3">
            <a:lumMod val="85000"/>
            <a:alpha val="90000"/>
          </a:schemeClr>
        </a:solidFill>
      </dgm:spPr>
    </dgm:pt>
    <dgm:pt modelId="{F7E864A6-A352-4757-AA1B-BBEBAAE47ED2}" type="pres">
      <dgm:prSet presAssocID="{FF70CA0C-1E76-478C-BECF-DBBAB9CE31A1}" presName="spacing" presStyleCnt="0"/>
      <dgm:spPr/>
    </dgm:pt>
    <dgm:pt modelId="{F7B56B77-EBAA-4096-A1F8-93048B92FCA4}" type="pres">
      <dgm:prSet presAssocID="{8727DBBF-292E-4B81-8ED8-4742E717142B}" presName="linNode" presStyleCnt="0"/>
      <dgm:spPr/>
    </dgm:pt>
    <dgm:pt modelId="{A5383BF5-B927-4011-B772-136AD2926715}" type="pres">
      <dgm:prSet presAssocID="{8727DBBF-292E-4B81-8ED8-4742E717142B}" presName="parentShp" presStyleLbl="node1" presStyleIdx="3" presStyleCnt="4" custScaleX="99892" custLinFactNeighborX="-36" custLinFactNeighborY="-3518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89455F9-A0DA-4CF2-96E7-A426F3442BF8}" type="pres">
      <dgm:prSet presAssocID="{8727DBBF-292E-4B81-8ED8-4742E717142B}" presName="childShp" presStyleLbl="bgAccFollowNode1" presStyleIdx="3" presStyleCnt="4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</dgm:pt>
  </dgm:ptLst>
  <dgm:cxnLst>
    <dgm:cxn modelId="{47E24505-1391-4F6C-B63B-A81441C524E0}" srcId="{2177504D-543A-449C-94CA-D58599820121}" destId="{C0B918A6-4D41-4F27-B4B3-E74199220434}" srcOrd="2" destOrd="0" parTransId="{3F4D9CA8-3BF9-46A7-9019-C535EADFC85C}" sibTransId="{FF70CA0C-1E76-478C-BECF-DBBAB9CE31A1}"/>
    <dgm:cxn modelId="{0C020890-B0DC-444C-BEBF-26EB3F2B427E}" srcId="{2177504D-543A-449C-94CA-D58599820121}" destId="{8727DBBF-292E-4B81-8ED8-4742E717142B}" srcOrd="3" destOrd="0" parTransId="{A7BA1B3E-91B6-4A73-8F9A-8B9DDB2116F4}" sibTransId="{ACBB3F5F-E94E-4B86-8157-2AB7C8C5BEB9}"/>
    <dgm:cxn modelId="{B20DCC6B-5EA0-4862-B970-CAECDF709C03}" type="presOf" srcId="{8727DBBF-292E-4B81-8ED8-4742E717142B}" destId="{A5383BF5-B927-4011-B772-136AD2926715}" srcOrd="0" destOrd="0" presId="urn:microsoft.com/office/officeart/2005/8/layout/vList6"/>
    <dgm:cxn modelId="{DE7BF834-C448-4FCD-91A2-34E2FEE788D2}" type="presOf" srcId="{C0B918A6-4D41-4F27-B4B3-E74199220434}" destId="{DF179268-C14A-4D33-84A6-81065D70571F}" srcOrd="0" destOrd="0" presId="urn:microsoft.com/office/officeart/2005/8/layout/vList6"/>
    <dgm:cxn modelId="{3AC19D79-5B1C-4BE9-BCDE-B9B0C477BF06}" type="presOf" srcId="{2177504D-543A-449C-94CA-D58599820121}" destId="{4AEDD9C8-B93B-45F4-B906-7C44F2B80B52}" srcOrd="0" destOrd="0" presId="urn:microsoft.com/office/officeart/2005/8/layout/vList6"/>
    <dgm:cxn modelId="{8ABD75BE-B2EC-451E-B95B-BAB51312B5BF}" srcId="{2177504D-543A-449C-94CA-D58599820121}" destId="{049DDCAD-1516-41B5-97EC-D70E92C1FAB7}" srcOrd="0" destOrd="0" parTransId="{6C28504D-BE0E-425A-B1DF-59B0FAC6B2DB}" sibTransId="{027F9A27-8ABE-444F-BA68-6953E3B6FBA8}"/>
    <dgm:cxn modelId="{42971702-61D9-4111-9E27-0A8F740F7F18}" type="presOf" srcId="{049DDCAD-1516-41B5-97EC-D70E92C1FAB7}" destId="{E555D5AF-187E-4B7F-AD3E-602668F43DBC}" srcOrd="0" destOrd="0" presId="urn:microsoft.com/office/officeart/2005/8/layout/vList6"/>
    <dgm:cxn modelId="{9CC11AF4-B166-48CE-AC76-FF073FF6D322}" type="presOf" srcId="{5AD4D48F-2411-45A5-BBCB-074AC22860F1}" destId="{AC1C7CE8-0A00-4A3D-A859-07BE370206A7}" srcOrd="0" destOrd="0" presId="urn:microsoft.com/office/officeart/2005/8/layout/vList6"/>
    <dgm:cxn modelId="{991AC384-ED82-401A-B39D-04E0728B5A43}" srcId="{2177504D-543A-449C-94CA-D58599820121}" destId="{5AD4D48F-2411-45A5-BBCB-074AC22860F1}" srcOrd="1" destOrd="0" parTransId="{FDE8C92A-1115-48F2-8085-5732F39A43CC}" sibTransId="{F6CF8042-38C2-44CE-A823-E64458875725}"/>
    <dgm:cxn modelId="{A2228050-481C-40A2-99DC-03763ECFC82D}" type="presParOf" srcId="{4AEDD9C8-B93B-45F4-B906-7C44F2B80B52}" destId="{1645115D-B338-4008-BBEF-27C55463E37A}" srcOrd="0" destOrd="0" presId="urn:microsoft.com/office/officeart/2005/8/layout/vList6"/>
    <dgm:cxn modelId="{C7C4BCFF-03CE-4451-9C28-E95F6CEC0D11}" type="presParOf" srcId="{1645115D-B338-4008-BBEF-27C55463E37A}" destId="{E555D5AF-187E-4B7F-AD3E-602668F43DBC}" srcOrd="0" destOrd="0" presId="urn:microsoft.com/office/officeart/2005/8/layout/vList6"/>
    <dgm:cxn modelId="{009219EA-CA61-424A-9750-AAE6873E3F6C}" type="presParOf" srcId="{1645115D-B338-4008-BBEF-27C55463E37A}" destId="{8AB57CC6-9BE0-4ADE-A961-6F8F0FF9AA48}" srcOrd="1" destOrd="0" presId="urn:microsoft.com/office/officeart/2005/8/layout/vList6"/>
    <dgm:cxn modelId="{CE469F38-5B66-4A49-B4DA-1FF2F1189FB4}" type="presParOf" srcId="{4AEDD9C8-B93B-45F4-B906-7C44F2B80B52}" destId="{FAE0CE95-D5FF-4FD1-83F5-88A5A35F25BD}" srcOrd="1" destOrd="0" presId="urn:microsoft.com/office/officeart/2005/8/layout/vList6"/>
    <dgm:cxn modelId="{869B38A3-9592-4F2A-89B3-1EF01551C56B}" type="presParOf" srcId="{4AEDD9C8-B93B-45F4-B906-7C44F2B80B52}" destId="{A2B0F91F-9F59-4286-9E90-C1153AFC87F2}" srcOrd="2" destOrd="0" presId="urn:microsoft.com/office/officeart/2005/8/layout/vList6"/>
    <dgm:cxn modelId="{C7420899-EEFE-4017-85DA-7C9907008174}" type="presParOf" srcId="{A2B0F91F-9F59-4286-9E90-C1153AFC87F2}" destId="{AC1C7CE8-0A00-4A3D-A859-07BE370206A7}" srcOrd="0" destOrd="0" presId="urn:microsoft.com/office/officeart/2005/8/layout/vList6"/>
    <dgm:cxn modelId="{79D15146-57CA-4240-93A3-B2C4C2C197CF}" type="presParOf" srcId="{A2B0F91F-9F59-4286-9E90-C1153AFC87F2}" destId="{D88388FB-659C-4099-A316-54924D9FACCE}" srcOrd="1" destOrd="0" presId="urn:microsoft.com/office/officeart/2005/8/layout/vList6"/>
    <dgm:cxn modelId="{F87D18B0-6254-45AD-87EB-F9949BD4870D}" type="presParOf" srcId="{4AEDD9C8-B93B-45F4-B906-7C44F2B80B52}" destId="{20AC8C91-ED4A-4C11-912E-D543D77C1ED5}" srcOrd="3" destOrd="0" presId="urn:microsoft.com/office/officeart/2005/8/layout/vList6"/>
    <dgm:cxn modelId="{32D17AB5-2BB1-407D-8E57-05170073DA94}" type="presParOf" srcId="{4AEDD9C8-B93B-45F4-B906-7C44F2B80B52}" destId="{0035E51A-E751-486A-A5EB-70229833F18D}" srcOrd="4" destOrd="0" presId="urn:microsoft.com/office/officeart/2005/8/layout/vList6"/>
    <dgm:cxn modelId="{6ACFF588-54E1-4449-9F8F-EA3EB0FB3008}" type="presParOf" srcId="{0035E51A-E751-486A-A5EB-70229833F18D}" destId="{DF179268-C14A-4D33-84A6-81065D70571F}" srcOrd="0" destOrd="0" presId="urn:microsoft.com/office/officeart/2005/8/layout/vList6"/>
    <dgm:cxn modelId="{967D1D8C-1C08-4996-AE6A-32C478C47397}" type="presParOf" srcId="{0035E51A-E751-486A-A5EB-70229833F18D}" destId="{CAF8A192-CB3A-4179-A33D-CA78DE592F8F}" srcOrd="1" destOrd="0" presId="urn:microsoft.com/office/officeart/2005/8/layout/vList6"/>
    <dgm:cxn modelId="{800CCB35-12E1-492C-A6BC-20490CEE728F}" type="presParOf" srcId="{4AEDD9C8-B93B-45F4-B906-7C44F2B80B52}" destId="{F7E864A6-A352-4757-AA1B-BBEBAAE47ED2}" srcOrd="5" destOrd="0" presId="urn:microsoft.com/office/officeart/2005/8/layout/vList6"/>
    <dgm:cxn modelId="{A8BF6B5A-7E46-4EA6-8685-0057D7ADE0B8}" type="presParOf" srcId="{4AEDD9C8-B93B-45F4-B906-7C44F2B80B52}" destId="{F7B56B77-EBAA-4096-A1F8-93048B92FCA4}" srcOrd="6" destOrd="0" presId="urn:microsoft.com/office/officeart/2005/8/layout/vList6"/>
    <dgm:cxn modelId="{94707BCF-3C44-443D-BB99-512DFF8FC3F9}" type="presParOf" srcId="{F7B56B77-EBAA-4096-A1F8-93048B92FCA4}" destId="{A5383BF5-B927-4011-B772-136AD2926715}" srcOrd="0" destOrd="0" presId="urn:microsoft.com/office/officeart/2005/8/layout/vList6"/>
    <dgm:cxn modelId="{98E1A627-90B7-400F-88FC-6C4D4FFF048F}" type="presParOf" srcId="{F7B56B77-EBAA-4096-A1F8-93048B92FCA4}" destId="{B89455F9-A0DA-4CF2-96E7-A426F3442B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4AC8B9-1671-46AE-8912-348D26327423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ZA"/>
        </a:p>
      </dgm:t>
    </dgm:pt>
    <dgm:pt modelId="{24CB2B45-CB85-4DFA-90A2-33D88158008B}">
      <dgm:prSet custT="1"/>
      <dgm:spPr/>
      <dgm:t>
        <a:bodyPr/>
        <a:lstStyle/>
        <a:p>
          <a:pPr rtl="0"/>
          <a:r>
            <a:rPr lang="en-ZA" sz="2400" b="1" dirty="0" smtClean="0">
              <a:solidFill>
                <a:schemeClr val="tx1"/>
              </a:solidFill>
            </a:rPr>
            <a:t>Legal</a:t>
          </a:r>
          <a:r>
            <a:rPr lang="en-ZA" sz="2400" b="1" dirty="0" smtClean="0"/>
            <a:t> </a:t>
          </a:r>
          <a:endParaRPr lang="en-ZA" sz="2400" dirty="0"/>
        </a:p>
      </dgm:t>
    </dgm:pt>
    <dgm:pt modelId="{3F80EF20-E692-4840-841D-124820FF4486}" type="parTrans" cxnId="{9F733B96-19C7-43D6-829E-6CD6730D1AB9}">
      <dgm:prSet/>
      <dgm:spPr/>
      <dgm:t>
        <a:bodyPr/>
        <a:lstStyle/>
        <a:p>
          <a:endParaRPr lang="en-ZA" sz="2400"/>
        </a:p>
      </dgm:t>
    </dgm:pt>
    <dgm:pt modelId="{DCF34FB5-2770-4263-A171-194C1080B4AE}" type="sibTrans" cxnId="{9F733B96-19C7-43D6-829E-6CD6730D1AB9}">
      <dgm:prSet/>
      <dgm:spPr/>
      <dgm:t>
        <a:bodyPr/>
        <a:lstStyle/>
        <a:p>
          <a:endParaRPr lang="en-ZA" sz="2400"/>
        </a:p>
      </dgm:t>
    </dgm:pt>
    <dgm:pt modelId="{A8D2028D-3490-49D3-AA5A-DB515BC4A167}">
      <dgm:prSet custT="1"/>
      <dgm:spPr/>
      <dgm:t>
        <a:bodyPr/>
        <a:lstStyle/>
        <a:p>
          <a:pPr rtl="0"/>
          <a:r>
            <a:rPr lang="en-ZA" sz="2400" b="1" dirty="0" smtClean="0">
              <a:solidFill>
                <a:schemeClr val="tx1"/>
              </a:solidFill>
            </a:rPr>
            <a:t>Recog</a:t>
          </a:r>
          <a:endParaRPr lang="en-ZA" sz="2400" dirty="0">
            <a:solidFill>
              <a:schemeClr val="tx1"/>
            </a:solidFill>
          </a:endParaRPr>
        </a:p>
      </dgm:t>
    </dgm:pt>
    <dgm:pt modelId="{F15A8419-C71D-4296-9134-F54EF540D722}" type="parTrans" cxnId="{A507152F-79FF-4430-8323-0A0F23F6E465}">
      <dgm:prSet/>
      <dgm:spPr/>
      <dgm:t>
        <a:bodyPr/>
        <a:lstStyle/>
        <a:p>
          <a:endParaRPr lang="en-ZA" sz="2400"/>
        </a:p>
      </dgm:t>
    </dgm:pt>
    <dgm:pt modelId="{ABBA0050-D8E2-4AD9-B7B2-46296ACA9FE2}" type="sibTrans" cxnId="{A507152F-79FF-4430-8323-0A0F23F6E465}">
      <dgm:prSet/>
      <dgm:spPr/>
      <dgm:t>
        <a:bodyPr/>
        <a:lstStyle/>
        <a:p>
          <a:endParaRPr lang="en-ZA" sz="2400"/>
        </a:p>
      </dgm:t>
    </dgm:pt>
    <dgm:pt modelId="{A341E9C6-895E-446F-AAB0-5DB0F1B9DF27}">
      <dgm:prSet custT="1"/>
      <dgm:spPr/>
      <dgm:t>
        <a:bodyPr/>
        <a:lstStyle/>
        <a:p>
          <a:pPr rtl="0"/>
          <a:r>
            <a:rPr lang="en-ZA" sz="1800" b="1" dirty="0" smtClean="0">
              <a:solidFill>
                <a:schemeClr val="tx1"/>
              </a:solidFill>
            </a:rPr>
            <a:t>Purpose</a:t>
          </a:r>
          <a:endParaRPr lang="en-ZA" sz="1800" dirty="0">
            <a:solidFill>
              <a:schemeClr val="tx1"/>
            </a:solidFill>
          </a:endParaRPr>
        </a:p>
      </dgm:t>
    </dgm:pt>
    <dgm:pt modelId="{AF511787-356C-49A3-A547-4C02DAD1C1A9}" type="parTrans" cxnId="{5837F0DC-39A3-4C7E-82CF-C3EC6373E9B0}">
      <dgm:prSet/>
      <dgm:spPr/>
      <dgm:t>
        <a:bodyPr/>
        <a:lstStyle/>
        <a:p>
          <a:endParaRPr lang="en-ZA" sz="2400"/>
        </a:p>
      </dgm:t>
    </dgm:pt>
    <dgm:pt modelId="{01535500-224E-45A9-A0B4-9BD8DEBFB6C4}" type="sibTrans" cxnId="{5837F0DC-39A3-4C7E-82CF-C3EC6373E9B0}">
      <dgm:prSet/>
      <dgm:spPr/>
      <dgm:t>
        <a:bodyPr/>
        <a:lstStyle/>
        <a:p>
          <a:endParaRPr lang="en-ZA" sz="2400"/>
        </a:p>
      </dgm:t>
    </dgm:pt>
    <dgm:pt modelId="{1D3C1987-CFBD-4284-B61A-B86262C61B2E}">
      <dgm:prSet custT="1"/>
      <dgm:spPr/>
      <dgm:t>
        <a:bodyPr/>
        <a:lstStyle/>
        <a:p>
          <a:pPr rtl="0"/>
          <a:r>
            <a:rPr lang="en-ZA" sz="2400" b="1" dirty="0" smtClean="0">
              <a:solidFill>
                <a:schemeClr val="tx1"/>
              </a:solidFill>
            </a:rPr>
            <a:t>Scope</a:t>
          </a:r>
          <a:endParaRPr lang="en-ZA" sz="2400" b="1" dirty="0">
            <a:solidFill>
              <a:schemeClr val="tx1"/>
            </a:solidFill>
          </a:endParaRPr>
        </a:p>
      </dgm:t>
    </dgm:pt>
    <dgm:pt modelId="{487194AC-6B93-4A55-810F-C45AE74E3D56}" type="parTrans" cxnId="{5C39D4A8-FE14-436E-BA58-3561EE99AC41}">
      <dgm:prSet/>
      <dgm:spPr/>
      <dgm:t>
        <a:bodyPr/>
        <a:lstStyle/>
        <a:p>
          <a:endParaRPr lang="en-ZA" sz="2400"/>
        </a:p>
      </dgm:t>
    </dgm:pt>
    <dgm:pt modelId="{BD5A7E60-F5C8-4010-805F-A74C1D5058C9}" type="sibTrans" cxnId="{5C39D4A8-FE14-436E-BA58-3561EE99AC41}">
      <dgm:prSet/>
      <dgm:spPr/>
      <dgm:t>
        <a:bodyPr/>
        <a:lstStyle/>
        <a:p>
          <a:endParaRPr lang="en-ZA" sz="2400"/>
        </a:p>
      </dgm:t>
    </dgm:pt>
    <dgm:pt modelId="{1FE5EFBD-DBE6-4EB1-A625-5AC99C78438F}">
      <dgm:prSet custT="1"/>
      <dgm:spPr/>
      <dgm:t>
        <a:bodyPr/>
        <a:lstStyle/>
        <a:p>
          <a:pPr rtl="0"/>
          <a:r>
            <a:rPr lang="en-ZA" sz="2000" b="1" dirty="0" smtClean="0">
              <a:solidFill>
                <a:schemeClr val="tx1"/>
              </a:solidFill>
            </a:rPr>
            <a:t>Phases</a:t>
          </a:r>
          <a:endParaRPr lang="en-ZA" sz="2000" dirty="0">
            <a:solidFill>
              <a:schemeClr val="tx1"/>
            </a:solidFill>
          </a:endParaRPr>
        </a:p>
      </dgm:t>
    </dgm:pt>
    <dgm:pt modelId="{C6A9F25F-0A98-406D-92E7-7A01399B2FE6}" type="parTrans" cxnId="{BB55F9A0-A9DB-42A6-8933-135FD6630BB1}">
      <dgm:prSet/>
      <dgm:spPr/>
      <dgm:t>
        <a:bodyPr/>
        <a:lstStyle/>
        <a:p>
          <a:endParaRPr lang="en-ZA" sz="2400"/>
        </a:p>
      </dgm:t>
    </dgm:pt>
    <dgm:pt modelId="{8CA3EE7A-1F8D-4D99-BB0C-2BEFC715C481}" type="sibTrans" cxnId="{BB55F9A0-A9DB-42A6-8933-135FD6630BB1}">
      <dgm:prSet/>
      <dgm:spPr/>
      <dgm:t>
        <a:bodyPr/>
        <a:lstStyle/>
        <a:p>
          <a:endParaRPr lang="en-ZA" sz="2400"/>
        </a:p>
      </dgm:t>
    </dgm:pt>
    <dgm:pt modelId="{F99B6AA6-F3C6-41AD-943B-EADABEF16717}">
      <dgm:prSet custT="1"/>
      <dgm:spPr/>
      <dgm:t>
        <a:bodyPr/>
        <a:lstStyle/>
        <a:p>
          <a:r>
            <a:rPr lang="en-ZA" sz="3200" b="1" dirty="0" smtClean="0"/>
            <a:t>Subject to NQF Act; Key in WP PSET </a:t>
          </a:r>
          <a:endParaRPr lang="en-ZA" sz="3200" b="1" dirty="0"/>
        </a:p>
      </dgm:t>
    </dgm:pt>
    <dgm:pt modelId="{46E111E0-F94C-4C38-8158-65D7E6774711}" type="parTrans" cxnId="{9B7B43BD-8AE5-4035-B376-23CA9FB4352C}">
      <dgm:prSet/>
      <dgm:spPr/>
      <dgm:t>
        <a:bodyPr/>
        <a:lstStyle/>
        <a:p>
          <a:endParaRPr lang="en-ZA" sz="2400"/>
        </a:p>
      </dgm:t>
    </dgm:pt>
    <dgm:pt modelId="{01C95BD4-9F03-4369-8708-B687E57C3DA4}" type="sibTrans" cxnId="{9B7B43BD-8AE5-4035-B376-23CA9FB4352C}">
      <dgm:prSet/>
      <dgm:spPr/>
      <dgm:t>
        <a:bodyPr/>
        <a:lstStyle/>
        <a:p>
          <a:endParaRPr lang="en-ZA" sz="2400"/>
        </a:p>
      </dgm:t>
    </dgm:pt>
    <dgm:pt modelId="{C7E39146-DE18-48B0-8D94-50821B8044E8}">
      <dgm:prSet custT="1"/>
      <dgm:spPr/>
      <dgm:t>
        <a:bodyPr/>
        <a:lstStyle/>
        <a:p>
          <a:r>
            <a:rPr lang="en-ZA" sz="3200" b="1" dirty="0" smtClean="0"/>
            <a:t>RPL2011, 2014, SAQA RPL Policy, Working Doc,  MHET RPL TT,  RPL cases</a:t>
          </a:r>
          <a:endParaRPr lang="en-ZA" sz="3200" b="1" dirty="0"/>
        </a:p>
      </dgm:t>
    </dgm:pt>
    <dgm:pt modelId="{92E6FD59-DDDA-4D84-969C-6923770367DF}" type="parTrans" cxnId="{009046ED-244E-48E6-943D-E4C97C0380BD}">
      <dgm:prSet/>
      <dgm:spPr/>
      <dgm:t>
        <a:bodyPr/>
        <a:lstStyle/>
        <a:p>
          <a:endParaRPr lang="en-ZA" sz="2400"/>
        </a:p>
      </dgm:t>
    </dgm:pt>
    <dgm:pt modelId="{4FD4CEDD-23E0-4022-8453-1B73135A2FA7}" type="sibTrans" cxnId="{009046ED-244E-48E6-943D-E4C97C0380BD}">
      <dgm:prSet/>
      <dgm:spPr/>
      <dgm:t>
        <a:bodyPr/>
        <a:lstStyle/>
        <a:p>
          <a:endParaRPr lang="en-ZA" sz="2400"/>
        </a:p>
      </dgm:t>
    </dgm:pt>
    <dgm:pt modelId="{5FF34B77-6EC1-433A-9F80-ED42B952C235}">
      <dgm:prSet custT="1"/>
      <dgm:spPr/>
      <dgm:t>
        <a:bodyPr/>
        <a:lstStyle/>
        <a:p>
          <a:r>
            <a:rPr lang="en-ZA" sz="3200" b="1" dirty="0" smtClean="0"/>
            <a:t>Enabling policy environment, funding, coordination</a:t>
          </a:r>
          <a:endParaRPr lang="en-ZA" sz="3200" b="1" dirty="0"/>
        </a:p>
      </dgm:t>
    </dgm:pt>
    <dgm:pt modelId="{A0A79658-699C-442C-A585-816B94FEC1EE}" type="parTrans" cxnId="{919D0263-B87E-4226-9646-8FD92FED0D85}">
      <dgm:prSet/>
      <dgm:spPr/>
      <dgm:t>
        <a:bodyPr/>
        <a:lstStyle/>
        <a:p>
          <a:endParaRPr lang="en-ZA" sz="2400"/>
        </a:p>
      </dgm:t>
    </dgm:pt>
    <dgm:pt modelId="{30D71070-63DB-4B0E-97A7-A6D9A147E2A2}" type="sibTrans" cxnId="{919D0263-B87E-4226-9646-8FD92FED0D85}">
      <dgm:prSet/>
      <dgm:spPr/>
      <dgm:t>
        <a:bodyPr/>
        <a:lstStyle/>
        <a:p>
          <a:endParaRPr lang="en-ZA" sz="2400"/>
        </a:p>
      </dgm:t>
    </dgm:pt>
    <dgm:pt modelId="{D898D4A9-F8C7-4CE1-A29D-176A35A64C8E}">
      <dgm:prSet custT="1"/>
      <dgm:spPr/>
      <dgm:t>
        <a:bodyPr/>
        <a:lstStyle/>
        <a:p>
          <a:r>
            <a:rPr lang="en-ZA" sz="3200" b="1" dirty="0" smtClean="0"/>
            <a:t>DHET, SAQA, QCs, Govt </a:t>
          </a:r>
          <a:r>
            <a:rPr lang="en-ZA" sz="3200" b="1" dirty="0" err="1" smtClean="0"/>
            <a:t>Depts</a:t>
          </a:r>
          <a:r>
            <a:rPr lang="en-ZA" sz="3200" b="1" dirty="0" smtClean="0"/>
            <a:t>, Industry, PBs, all providers, those seeking access</a:t>
          </a:r>
          <a:endParaRPr lang="en-ZA" sz="3200" b="1" dirty="0"/>
        </a:p>
      </dgm:t>
    </dgm:pt>
    <dgm:pt modelId="{1A5A5C6C-E24D-4617-BD18-077FB9AAE7AE}" type="parTrans" cxnId="{261FB0E4-8E64-4C08-96AA-289C8D229622}">
      <dgm:prSet/>
      <dgm:spPr/>
      <dgm:t>
        <a:bodyPr/>
        <a:lstStyle/>
        <a:p>
          <a:endParaRPr lang="en-ZA" sz="2400"/>
        </a:p>
      </dgm:t>
    </dgm:pt>
    <dgm:pt modelId="{0E531B69-2597-4AF2-AD1A-11E7E673B5FB}" type="sibTrans" cxnId="{261FB0E4-8E64-4C08-96AA-289C8D229622}">
      <dgm:prSet/>
      <dgm:spPr/>
      <dgm:t>
        <a:bodyPr/>
        <a:lstStyle/>
        <a:p>
          <a:endParaRPr lang="en-ZA" sz="2400"/>
        </a:p>
      </dgm:t>
    </dgm:pt>
    <dgm:pt modelId="{E3AA734D-4A7A-4D3B-8A14-84D54FB3ACA3}">
      <dgm:prSet custT="1"/>
      <dgm:spPr/>
      <dgm:t>
        <a:bodyPr/>
        <a:lstStyle/>
        <a:p>
          <a:r>
            <a:rPr lang="en-ZA" sz="3200" b="1" dirty="0" smtClean="0"/>
            <a:t>Phase 1 (set-up) +</a:t>
          </a:r>
          <a:endParaRPr lang="en-ZA" sz="3200" b="1" dirty="0"/>
        </a:p>
      </dgm:t>
    </dgm:pt>
    <dgm:pt modelId="{5E69BEE7-DB2E-4E27-A029-3BEC44B2D2D2}" type="parTrans" cxnId="{542D8E0D-965A-4FDF-878D-063ED836EC9B}">
      <dgm:prSet/>
      <dgm:spPr/>
      <dgm:t>
        <a:bodyPr/>
        <a:lstStyle/>
        <a:p>
          <a:endParaRPr lang="en-ZA" sz="2400"/>
        </a:p>
      </dgm:t>
    </dgm:pt>
    <dgm:pt modelId="{3BE1A634-71EB-4836-90DE-D7365AE66B99}" type="sibTrans" cxnId="{542D8E0D-965A-4FDF-878D-063ED836EC9B}">
      <dgm:prSet/>
      <dgm:spPr/>
      <dgm:t>
        <a:bodyPr/>
        <a:lstStyle/>
        <a:p>
          <a:endParaRPr lang="en-ZA" sz="2400"/>
        </a:p>
      </dgm:t>
    </dgm:pt>
    <dgm:pt modelId="{1ADBA3C4-2387-4B54-9A0D-EA36BE38E7C1}">
      <dgm:prSet custT="1"/>
      <dgm:spPr/>
      <dgm:t>
        <a:bodyPr/>
        <a:lstStyle/>
        <a:p>
          <a:r>
            <a:rPr lang="en-ZA" sz="3200" b="1" dirty="0" smtClean="0"/>
            <a:t>Phase 2 (evaluation, legislation)</a:t>
          </a:r>
          <a:endParaRPr lang="en-ZA" sz="3200" b="1" dirty="0"/>
        </a:p>
      </dgm:t>
    </dgm:pt>
    <dgm:pt modelId="{00E59CFD-043B-4498-A9EC-532EFFA29C74}" type="parTrans" cxnId="{5E11F8E9-B7AE-4E59-AB08-2F50EB5D4708}">
      <dgm:prSet/>
      <dgm:spPr/>
      <dgm:t>
        <a:bodyPr/>
        <a:lstStyle/>
        <a:p>
          <a:endParaRPr lang="en-ZA" sz="2400"/>
        </a:p>
      </dgm:t>
    </dgm:pt>
    <dgm:pt modelId="{AFAB21DD-7F58-4DD4-B9E4-570B4C13FED9}" type="sibTrans" cxnId="{5E11F8E9-B7AE-4E59-AB08-2F50EB5D4708}">
      <dgm:prSet/>
      <dgm:spPr/>
      <dgm:t>
        <a:bodyPr/>
        <a:lstStyle/>
        <a:p>
          <a:endParaRPr lang="en-ZA" sz="2400"/>
        </a:p>
      </dgm:t>
    </dgm:pt>
    <dgm:pt modelId="{EE0A9D24-9963-47FC-88B0-1F4AAB1A9DC8}" type="pres">
      <dgm:prSet presAssocID="{204AC8B9-1671-46AE-8912-348D263274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6ECBE335-7047-4D54-A20B-982E2BC8AFB0}" type="pres">
      <dgm:prSet presAssocID="{24CB2B45-CB85-4DFA-90A2-33D88158008B}" presName="composite" presStyleCnt="0"/>
      <dgm:spPr/>
    </dgm:pt>
    <dgm:pt modelId="{A9491CB6-37C3-46AF-B7EF-07570D045799}" type="pres">
      <dgm:prSet presAssocID="{24CB2B45-CB85-4DFA-90A2-33D88158008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83E0D4D-F262-47BD-A4E9-C9D936867CEE}" type="pres">
      <dgm:prSet presAssocID="{24CB2B45-CB85-4DFA-90A2-33D88158008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555E67-3233-48BE-BB9C-A58B7FAB4E3D}" type="pres">
      <dgm:prSet presAssocID="{DCF34FB5-2770-4263-A171-194C1080B4AE}" presName="sp" presStyleCnt="0"/>
      <dgm:spPr/>
    </dgm:pt>
    <dgm:pt modelId="{91BAC863-65A8-4933-9286-3B2BCAABA7D9}" type="pres">
      <dgm:prSet presAssocID="{A8D2028D-3490-49D3-AA5A-DB515BC4A167}" presName="composite" presStyleCnt="0"/>
      <dgm:spPr/>
    </dgm:pt>
    <dgm:pt modelId="{527AA327-605C-4332-839A-9BBCAFB5289D}" type="pres">
      <dgm:prSet presAssocID="{A8D2028D-3490-49D3-AA5A-DB515BC4A16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213A5F1-2760-45D1-8586-A3993D22A296}" type="pres">
      <dgm:prSet presAssocID="{A8D2028D-3490-49D3-AA5A-DB515BC4A16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213A110-04DC-4B98-B71A-6AC6EFEFA84C}" type="pres">
      <dgm:prSet presAssocID="{ABBA0050-D8E2-4AD9-B7B2-46296ACA9FE2}" presName="sp" presStyleCnt="0"/>
      <dgm:spPr/>
    </dgm:pt>
    <dgm:pt modelId="{409ED5FE-B2D6-44C2-A839-4E409AB9DF0C}" type="pres">
      <dgm:prSet presAssocID="{A341E9C6-895E-446F-AAB0-5DB0F1B9DF27}" presName="composite" presStyleCnt="0"/>
      <dgm:spPr/>
    </dgm:pt>
    <dgm:pt modelId="{9B908C6F-0610-408F-B62E-B095C7EB2671}" type="pres">
      <dgm:prSet presAssocID="{A341E9C6-895E-446F-AAB0-5DB0F1B9DF2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F509DE-81FF-4478-9A99-BD600E76666B}" type="pres">
      <dgm:prSet presAssocID="{A341E9C6-895E-446F-AAB0-5DB0F1B9DF2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33B4E1E-AE04-4766-A4C3-A1C2A240B47E}" type="pres">
      <dgm:prSet presAssocID="{01535500-224E-45A9-A0B4-9BD8DEBFB6C4}" presName="sp" presStyleCnt="0"/>
      <dgm:spPr/>
    </dgm:pt>
    <dgm:pt modelId="{FBCD33BE-3641-4448-AFFF-305E68E3761D}" type="pres">
      <dgm:prSet presAssocID="{1D3C1987-CFBD-4284-B61A-B86262C61B2E}" presName="composite" presStyleCnt="0"/>
      <dgm:spPr/>
    </dgm:pt>
    <dgm:pt modelId="{B2AA177E-4913-42B7-BE1B-3906818D388F}" type="pres">
      <dgm:prSet presAssocID="{1D3C1987-CFBD-4284-B61A-B86262C61B2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8882611-B944-4789-A29F-B950AAC2DDCF}" type="pres">
      <dgm:prSet presAssocID="{1D3C1987-CFBD-4284-B61A-B86262C61B2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B737A67-E893-4A2C-9749-098D8D644392}" type="pres">
      <dgm:prSet presAssocID="{BD5A7E60-F5C8-4010-805F-A74C1D5058C9}" presName="sp" presStyleCnt="0"/>
      <dgm:spPr/>
    </dgm:pt>
    <dgm:pt modelId="{68318E87-6193-4AD2-862C-563E7C2B933A}" type="pres">
      <dgm:prSet presAssocID="{1FE5EFBD-DBE6-4EB1-A625-5AC99C78438F}" presName="composite" presStyleCnt="0"/>
      <dgm:spPr/>
    </dgm:pt>
    <dgm:pt modelId="{7A3D1795-0E16-4578-8C5F-53C700288E3E}" type="pres">
      <dgm:prSet presAssocID="{1FE5EFBD-DBE6-4EB1-A625-5AC99C78438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6852A1F-99AA-46B8-9A6E-69B55836AAD6}" type="pres">
      <dgm:prSet presAssocID="{1FE5EFBD-DBE6-4EB1-A625-5AC99C78438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009046ED-244E-48E6-943D-E4C97C0380BD}" srcId="{A8D2028D-3490-49D3-AA5A-DB515BC4A167}" destId="{C7E39146-DE18-48B0-8D94-50821B8044E8}" srcOrd="0" destOrd="0" parTransId="{92E6FD59-DDDA-4D84-969C-6923770367DF}" sibTransId="{4FD4CEDD-23E0-4022-8453-1B73135A2FA7}"/>
    <dgm:cxn modelId="{99CF82ED-7EF1-4B86-AB73-1FE4837DF44F}" type="presOf" srcId="{C7E39146-DE18-48B0-8D94-50821B8044E8}" destId="{5213A5F1-2760-45D1-8586-A3993D22A296}" srcOrd="0" destOrd="0" presId="urn:microsoft.com/office/officeart/2005/8/layout/chevron2"/>
    <dgm:cxn modelId="{A4E67BD8-3EE3-4377-AE30-4909D9ED1342}" type="presOf" srcId="{E3AA734D-4A7A-4D3B-8A14-84D54FB3ACA3}" destId="{D6852A1F-99AA-46B8-9A6E-69B55836AAD6}" srcOrd="0" destOrd="0" presId="urn:microsoft.com/office/officeart/2005/8/layout/chevron2"/>
    <dgm:cxn modelId="{5E11F8E9-B7AE-4E59-AB08-2F50EB5D4708}" srcId="{1FE5EFBD-DBE6-4EB1-A625-5AC99C78438F}" destId="{1ADBA3C4-2387-4B54-9A0D-EA36BE38E7C1}" srcOrd="1" destOrd="0" parTransId="{00E59CFD-043B-4498-A9EC-532EFFA29C74}" sibTransId="{AFAB21DD-7F58-4DD4-B9E4-570B4C13FED9}"/>
    <dgm:cxn modelId="{4D7819E4-64EC-4DC2-ABF1-9584A6E2DB14}" type="presOf" srcId="{1ADBA3C4-2387-4B54-9A0D-EA36BE38E7C1}" destId="{D6852A1F-99AA-46B8-9A6E-69B55836AAD6}" srcOrd="0" destOrd="1" presId="urn:microsoft.com/office/officeart/2005/8/layout/chevron2"/>
    <dgm:cxn modelId="{5837F0DC-39A3-4C7E-82CF-C3EC6373E9B0}" srcId="{204AC8B9-1671-46AE-8912-348D26327423}" destId="{A341E9C6-895E-446F-AAB0-5DB0F1B9DF27}" srcOrd="2" destOrd="0" parTransId="{AF511787-356C-49A3-A547-4C02DAD1C1A9}" sibTransId="{01535500-224E-45A9-A0B4-9BD8DEBFB6C4}"/>
    <dgm:cxn modelId="{919D0263-B87E-4226-9646-8FD92FED0D85}" srcId="{A341E9C6-895E-446F-AAB0-5DB0F1B9DF27}" destId="{5FF34B77-6EC1-433A-9F80-ED42B952C235}" srcOrd="0" destOrd="0" parTransId="{A0A79658-699C-442C-A585-816B94FEC1EE}" sibTransId="{30D71070-63DB-4B0E-97A7-A6D9A147E2A2}"/>
    <dgm:cxn modelId="{06E44FC2-43C4-4D49-B7E8-5A5E5B93805A}" type="presOf" srcId="{A8D2028D-3490-49D3-AA5A-DB515BC4A167}" destId="{527AA327-605C-4332-839A-9BBCAFB5289D}" srcOrd="0" destOrd="0" presId="urn:microsoft.com/office/officeart/2005/8/layout/chevron2"/>
    <dgm:cxn modelId="{9B7B43BD-8AE5-4035-B376-23CA9FB4352C}" srcId="{24CB2B45-CB85-4DFA-90A2-33D88158008B}" destId="{F99B6AA6-F3C6-41AD-943B-EADABEF16717}" srcOrd="0" destOrd="0" parTransId="{46E111E0-F94C-4C38-8158-65D7E6774711}" sibTransId="{01C95BD4-9F03-4369-8708-B687E57C3DA4}"/>
    <dgm:cxn modelId="{7B17A7E7-40CD-419C-8BD9-927D11CADB69}" type="presOf" srcId="{24CB2B45-CB85-4DFA-90A2-33D88158008B}" destId="{A9491CB6-37C3-46AF-B7EF-07570D045799}" srcOrd="0" destOrd="0" presId="urn:microsoft.com/office/officeart/2005/8/layout/chevron2"/>
    <dgm:cxn modelId="{542D8E0D-965A-4FDF-878D-063ED836EC9B}" srcId="{1FE5EFBD-DBE6-4EB1-A625-5AC99C78438F}" destId="{E3AA734D-4A7A-4D3B-8A14-84D54FB3ACA3}" srcOrd="0" destOrd="0" parTransId="{5E69BEE7-DB2E-4E27-A029-3BEC44B2D2D2}" sibTransId="{3BE1A634-71EB-4836-90DE-D7365AE66B99}"/>
    <dgm:cxn modelId="{DCF2B7ED-C1BE-409C-A58E-057E0480B057}" type="presOf" srcId="{5FF34B77-6EC1-433A-9F80-ED42B952C235}" destId="{B6F509DE-81FF-4478-9A99-BD600E76666B}" srcOrd="0" destOrd="0" presId="urn:microsoft.com/office/officeart/2005/8/layout/chevron2"/>
    <dgm:cxn modelId="{282D7E8D-2D7A-4341-99E0-54063A295D91}" type="presOf" srcId="{F99B6AA6-F3C6-41AD-943B-EADABEF16717}" destId="{183E0D4D-F262-47BD-A4E9-C9D936867CEE}" srcOrd="0" destOrd="0" presId="urn:microsoft.com/office/officeart/2005/8/layout/chevron2"/>
    <dgm:cxn modelId="{9F733B96-19C7-43D6-829E-6CD6730D1AB9}" srcId="{204AC8B9-1671-46AE-8912-348D26327423}" destId="{24CB2B45-CB85-4DFA-90A2-33D88158008B}" srcOrd="0" destOrd="0" parTransId="{3F80EF20-E692-4840-841D-124820FF4486}" sibTransId="{DCF34FB5-2770-4263-A171-194C1080B4AE}"/>
    <dgm:cxn modelId="{C0F88018-E313-4D6B-BBDB-8815CAD3EE18}" type="presOf" srcId="{204AC8B9-1671-46AE-8912-348D26327423}" destId="{EE0A9D24-9963-47FC-88B0-1F4AAB1A9DC8}" srcOrd="0" destOrd="0" presId="urn:microsoft.com/office/officeart/2005/8/layout/chevron2"/>
    <dgm:cxn modelId="{C844BC27-9E43-4B54-A594-5D74B39597E5}" type="presOf" srcId="{1FE5EFBD-DBE6-4EB1-A625-5AC99C78438F}" destId="{7A3D1795-0E16-4578-8C5F-53C700288E3E}" srcOrd="0" destOrd="0" presId="urn:microsoft.com/office/officeart/2005/8/layout/chevron2"/>
    <dgm:cxn modelId="{12EF4BE1-2944-4066-8DBD-1BDCD2E3E563}" type="presOf" srcId="{A341E9C6-895E-446F-AAB0-5DB0F1B9DF27}" destId="{9B908C6F-0610-408F-B62E-B095C7EB2671}" srcOrd="0" destOrd="0" presId="urn:microsoft.com/office/officeart/2005/8/layout/chevron2"/>
    <dgm:cxn modelId="{5C39D4A8-FE14-436E-BA58-3561EE99AC41}" srcId="{204AC8B9-1671-46AE-8912-348D26327423}" destId="{1D3C1987-CFBD-4284-B61A-B86262C61B2E}" srcOrd="3" destOrd="0" parTransId="{487194AC-6B93-4A55-810F-C45AE74E3D56}" sibTransId="{BD5A7E60-F5C8-4010-805F-A74C1D5058C9}"/>
    <dgm:cxn modelId="{A507152F-79FF-4430-8323-0A0F23F6E465}" srcId="{204AC8B9-1671-46AE-8912-348D26327423}" destId="{A8D2028D-3490-49D3-AA5A-DB515BC4A167}" srcOrd="1" destOrd="0" parTransId="{F15A8419-C71D-4296-9134-F54EF540D722}" sibTransId="{ABBA0050-D8E2-4AD9-B7B2-46296ACA9FE2}"/>
    <dgm:cxn modelId="{57E504B3-FD62-4551-B8BC-2D83B1CB5739}" type="presOf" srcId="{1D3C1987-CFBD-4284-B61A-B86262C61B2E}" destId="{B2AA177E-4913-42B7-BE1B-3906818D388F}" srcOrd="0" destOrd="0" presId="urn:microsoft.com/office/officeart/2005/8/layout/chevron2"/>
    <dgm:cxn modelId="{FFEFA88E-0807-4BE6-A9C8-4B8F8AC53FE9}" type="presOf" srcId="{D898D4A9-F8C7-4CE1-A29D-176A35A64C8E}" destId="{D8882611-B944-4789-A29F-B950AAC2DDCF}" srcOrd="0" destOrd="0" presId="urn:microsoft.com/office/officeart/2005/8/layout/chevron2"/>
    <dgm:cxn modelId="{BB55F9A0-A9DB-42A6-8933-135FD6630BB1}" srcId="{204AC8B9-1671-46AE-8912-348D26327423}" destId="{1FE5EFBD-DBE6-4EB1-A625-5AC99C78438F}" srcOrd="4" destOrd="0" parTransId="{C6A9F25F-0A98-406D-92E7-7A01399B2FE6}" sibTransId="{8CA3EE7A-1F8D-4D99-BB0C-2BEFC715C481}"/>
    <dgm:cxn modelId="{261FB0E4-8E64-4C08-96AA-289C8D229622}" srcId="{1D3C1987-CFBD-4284-B61A-B86262C61B2E}" destId="{D898D4A9-F8C7-4CE1-A29D-176A35A64C8E}" srcOrd="0" destOrd="0" parTransId="{1A5A5C6C-E24D-4617-BD18-077FB9AAE7AE}" sibTransId="{0E531B69-2597-4AF2-AD1A-11E7E673B5FB}"/>
    <dgm:cxn modelId="{86FE44A5-DB2F-4D66-8931-AA2E2023E446}" type="presParOf" srcId="{EE0A9D24-9963-47FC-88B0-1F4AAB1A9DC8}" destId="{6ECBE335-7047-4D54-A20B-982E2BC8AFB0}" srcOrd="0" destOrd="0" presId="urn:microsoft.com/office/officeart/2005/8/layout/chevron2"/>
    <dgm:cxn modelId="{45C73C7F-A474-40C7-AC9F-21F473DFE1EF}" type="presParOf" srcId="{6ECBE335-7047-4D54-A20B-982E2BC8AFB0}" destId="{A9491CB6-37C3-46AF-B7EF-07570D045799}" srcOrd="0" destOrd="0" presId="urn:microsoft.com/office/officeart/2005/8/layout/chevron2"/>
    <dgm:cxn modelId="{8A2F0B73-7C19-4F3F-80F7-0660B59B6296}" type="presParOf" srcId="{6ECBE335-7047-4D54-A20B-982E2BC8AFB0}" destId="{183E0D4D-F262-47BD-A4E9-C9D936867CEE}" srcOrd="1" destOrd="0" presId="urn:microsoft.com/office/officeart/2005/8/layout/chevron2"/>
    <dgm:cxn modelId="{091560F1-FA1A-4FE4-B15B-649F17FFF927}" type="presParOf" srcId="{EE0A9D24-9963-47FC-88B0-1F4AAB1A9DC8}" destId="{B6555E67-3233-48BE-BB9C-A58B7FAB4E3D}" srcOrd="1" destOrd="0" presId="urn:microsoft.com/office/officeart/2005/8/layout/chevron2"/>
    <dgm:cxn modelId="{0FEEF300-8045-46AC-A766-8E21EC9434C7}" type="presParOf" srcId="{EE0A9D24-9963-47FC-88B0-1F4AAB1A9DC8}" destId="{91BAC863-65A8-4933-9286-3B2BCAABA7D9}" srcOrd="2" destOrd="0" presId="urn:microsoft.com/office/officeart/2005/8/layout/chevron2"/>
    <dgm:cxn modelId="{CE6FD1E0-C208-4045-A75D-0DA24CFCFDE5}" type="presParOf" srcId="{91BAC863-65A8-4933-9286-3B2BCAABA7D9}" destId="{527AA327-605C-4332-839A-9BBCAFB5289D}" srcOrd="0" destOrd="0" presId="urn:microsoft.com/office/officeart/2005/8/layout/chevron2"/>
    <dgm:cxn modelId="{8D9F50E0-EF64-41E3-91D9-F9B4A34B9F2D}" type="presParOf" srcId="{91BAC863-65A8-4933-9286-3B2BCAABA7D9}" destId="{5213A5F1-2760-45D1-8586-A3993D22A296}" srcOrd="1" destOrd="0" presId="urn:microsoft.com/office/officeart/2005/8/layout/chevron2"/>
    <dgm:cxn modelId="{7DE7EE20-073E-46E5-92B6-65E419EF2FD4}" type="presParOf" srcId="{EE0A9D24-9963-47FC-88B0-1F4AAB1A9DC8}" destId="{9213A110-04DC-4B98-B71A-6AC6EFEFA84C}" srcOrd="3" destOrd="0" presId="urn:microsoft.com/office/officeart/2005/8/layout/chevron2"/>
    <dgm:cxn modelId="{4040DD42-CAD2-40FE-A141-CFEDB03493C8}" type="presParOf" srcId="{EE0A9D24-9963-47FC-88B0-1F4AAB1A9DC8}" destId="{409ED5FE-B2D6-44C2-A839-4E409AB9DF0C}" srcOrd="4" destOrd="0" presId="urn:microsoft.com/office/officeart/2005/8/layout/chevron2"/>
    <dgm:cxn modelId="{4E005F0F-FF1B-4EC1-B7B8-C50CD584C3D9}" type="presParOf" srcId="{409ED5FE-B2D6-44C2-A839-4E409AB9DF0C}" destId="{9B908C6F-0610-408F-B62E-B095C7EB2671}" srcOrd="0" destOrd="0" presId="urn:microsoft.com/office/officeart/2005/8/layout/chevron2"/>
    <dgm:cxn modelId="{8882E48A-7B00-48F8-8E22-40E99C38B048}" type="presParOf" srcId="{409ED5FE-B2D6-44C2-A839-4E409AB9DF0C}" destId="{B6F509DE-81FF-4478-9A99-BD600E76666B}" srcOrd="1" destOrd="0" presId="urn:microsoft.com/office/officeart/2005/8/layout/chevron2"/>
    <dgm:cxn modelId="{6FFE1061-A7AD-41AD-A1E4-7EF4D3630545}" type="presParOf" srcId="{EE0A9D24-9963-47FC-88B0-1F4AAB1A9DC8}" destId="{133B4E1E-AE04-4766-A4C3-A1C2A240B47E}" srcOrd="5" destOrd="0" presId="urn:microsoft.com/office/officeart/2005/8/layout/chevron2"/>
    <dgm:cxn modelId="{6C0A4290-F01E-466B-9C74-9D27D3E30792}" type="presParOf" srcId="{EE0A9D24-9963-47FC-88B0-1F4AAB1A9DC8}" destId="{FBCD33BE-3641-4448-AFFF-305E68E3761D}" srcOrd="6" destOrd="0" presId="urn:microsoft.com/office/officeart/2005/8/layout/chevron2"/>
    <dgm:cxn modelId="{E24ED04C-F69C-469C-A0B9-FD369F23D616}" type="presParOf" srcId="{FBCD33BE-3641-4448-AFFF-305E68E3761D}" destId="{B2AA177E-4913-42B7-BE1B-3906818D388F}" srcOrd="0" destOrd="0" presId="urn:microsoft.com/office/officeart/2005/8/layout/chevron2"/>
    <dgm:cxn modelId="{DA5686CD-8FFC-4BA8-9A49-7C9E44B7CCA0}" type="presParOf" srcId="{FBCD33BE-3641-4448-AFFF-305E68E3761D}" destId="{D8882611-B944-4789-A29F-B950AAC2DDCF}" srcOrd="1" destOrd="0" presId="urn:microsoft.com/office/officeart/2005/8/layout/chevron2"/>
    <dgm:cxn modelId="{04A9A69B-DEF3-4547-B569-A4CCDDFE295B}" type="presParOf" srcId="{EE0A9D24-9963-47FC-88B0-1F4AAB1A9DC8}" destId="{CB737A67-E893-4A2C-9749-098D8D644392}" srcOrd="7" destOrd="0" presId="urn:microsoft.com/office/officeart/2005/8/layout/chevron2"/>
    <dgm:cxn modelId="{ED5ADC05-D54D-41B9-BB23-4215410B91C8}" type="presParOf" srcId="{EE0A9D24-9963-47FC-88B0-1F4AAB1A9DC8}" destId="{68318E87-6193-4AD2-862C-563E7C2B933A}" srcOrd="8" destOrd="0" presId="urn:microsoft.com/office/officeart/2005/8/layout/chevron2"/>
    <dgm:cxn modelId="{D0A74C3A-F81F-4103-9290-5D5ABA737AB5}" type="presParOf" srcId="{68318E87-6193-4AD2-862C-563E7C2B933A}" destId="{7A3D1795-0E16-4578-8C5F-53C700288E3E}" srcOrd="0" destOrd="0" presId="urn:microsoft.com/office/officeart/2005/8/layout/chevron2"/>
    <dgm:cxn modelId="{B772D981-60A6-463C-AC0A-6881082D396C}" type="presParOf" srcId="{68318E87-6193-4AD2-862C-563E7C2B933A}" destId="{D6852A1F-99AA-46B8-9A6E-69B55836AA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29571B-5B8D-45D0-BB40-097F3FF168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C0A0A9C3-C469-4340-B3FF-D3DD16474A71}">
      <dgm:prSet custT="1"/>
      <dgm:spPr>
        <a:solidFill>
          <a:srgbClr val="FFC000"/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chemeClr val="tx1"/>
              </a:solidFill>
            </a:rPr>
            <a:t>No new contributions from </a:t>
          </a:r>
          <a:r>
            <a:rPr lang="en-US" sz="2800" b="1" dirty="0" err="1" smtClean="0">
              <a:solidFill>
                <a:schemeClr val="tx1"/>
              </a:solidFill>
            </a:rPr>
            <a:t>fiscus</a:t>
          </a:r>
          <a:r>
            <a:rPr lang="en-US" sz="2800" b="1" dirty="0" smtClean="0">
              <a:solidFill>
                <a:schemeClr val="tx1"/>
              </a:solidFill>
            </a:rPr>
            <a:t> 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chemeClr val="tx1"/>
              </a:solidFill>
            </a:rPr>
            <a:t>(optimal use of existing funds)</a:t>
          </a:r>
          <a:endParaRPr lang="en-ZA" sz="2800" dirty="0">
            <a:solidFill>
              <a:schemeClr val="tx1"/>
            </a:solidFill>
          </a:endParaRPr>
        </a:p>
      </dgm:t>
    </dgm:pt>
    <dgm:pt modelId="{F229C9D3-5DC8-4463-A086-BBB134DA65D9}" type="parTrans" cxnId="{A15CB31C-096B-4AB9-99CD-97B6F230E202}">
      <dgm:prSet/>
      <dgm:spPr/>
      <dgm:t>
        <a:bodyPr/>
        <a:lstStyle/>
        <a:p>
          <a:endParaRPr lang="en-ZA" sz="2400"/>
        </a:p>
      </dgm:t>
    </dgm:pt>
    <dgm:pt modelId="{10F0A5D8-45D5-4135-AAC3-6132D8B27989}" type="sibTrans" cxnId="{A15CB31C-096B-4AB9-99CD-97B6F230E202}">
      <dgm:prSet/>
      <dgm:spPr/>
      <dgm:t>
        <a:bodyPr/>
        <a:lstStyle/>
        <a:p>
          <a:endParaRPr lang="en-ZA" sz="2400"/>
        </a:p>
      </dgm:t>
    </dgm:pt>
    <dgm:pt modelId="{0AD5ECE8-68C2-459A-AF15-1D56A7F35C5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chemeClr val="tx1"/>
              </a:solidFill>
            </a:rPr>
            <a:t>Primary source = STATE FUNDS 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chemeClr val="tx1"/>
              </a:solidFill>
            </a:rPr>
            <a:t>(Additional funds will be sought)</a:t>
          </a:r>
          <a:endParaRPr lang="en-ZA" sz="2800" dirty="0">
            <a:solidFill>
              <a:schemeClr val="tx1"/>
            </a:solidFill>
          </a:endParaRPr>
        </a:p>
      </dgm:t>
    </dgm:pt>
    <dgm:pt modelId="{C9D4AD06-0A1B-4DE3-9D07-EF9625BB3C83}" type="parTrans" cxnId="{EF9F4ED6-2013-4CEC-B1CD-9BF9948FB1A2}">
      <dgm:prSet/>
      <dgm:spPr/>
      <dgm:t>
        <a:bodyPr/>
        <a:lstStyle/>
        <a:p>
          <a:endParaRPr lang="en-ZA" sz="2400"/>
        </a:p>
      </dgm:t>
    </dgm:pt>
    <dgm:pt modelId="{358284B2-1EDE-4745-B29F-3B174E1CEC1A}" type="sibTrans" cxnId="{EF9F4ED6-2013-4CEC-B1CD-9BF9948FB1A2}">
      <dgm:prSet/>
      <dgm:spPr/>
      <dgm:t>
        <a:bodyPr/>
        <a:lstStyle/>
        <a:p>
          <a:endParaRPr lang="en-ZA" sz="2400"/>
        </a:p>
      </dgm:t>
    </dgm:pt>
    <dgm:pt modelId="{4851E032-5D16-405D-8D8F-E7318473299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en-US" sz="2800" b="1" dirty="0" smtClean="0">
              <a:solidFill>
                <a:schemeClr val="tx1"/>
              </a:solidFill>
            </a:rPr>
            <a:t>Funding differentiated                                                                                   (1) Coordinating Mechanism (2) RPL implementation</a:t>
          </a:r>
          <a:endParaRPr lang="en-ZA" sz="2800" dirty="0">
            <a:solidFill>
              <a:schemeClr val="tx1"/>
            </a:solidFill>
          </a:endParaRPr>
        </a:p>
      </dgm:t>
    </dgm:pt>
    <dgm:pt modelId="{9DBE61BB-00AC-4054-8390-D6E343FEF243}" type="parTrans" cxnId="{3B78B965-9C57-4EC0-9CEC-02F61C12610C}">
      <dgm:prSet/>
      <dgm:spPr/>
      <dgm:t>
        <a:bodyPr/>
        <a:lstStyle/>
        <a:p>
          <a:endParaRPr lang="en-ZA" sz="2400"/>
        </a:p>
      </dgm:t>
    </dgm:pt>
    <dgm:pt modelId="{CA942FBE-FBE7-428A-A395-CC6DC9DC931A}" type="sibTrans" cxnId="{3B78B965-9C57-4EC0-9CEC-02F61C12610C}">
      <dgm:prSet/>
      <dgm:spPr/>
      <dgm:t>
        <a:bodyPr/>
        <a:lstStyle/>
        <a:p>
          <a:endParaRPr lang="en-ZA" sz="2400"/>
        </a:p>
      </dgm:t>
    </dgm:pt>
    <dgm:pt modelId="{9584D4FC-9370-4CB6-92AE-A0177EC9F858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2800" b="1" dirty="0" smtClean="0">
              <a:solidFill>
                <a:schemeClr val="tx1"/>
              </a:solidFill>
            </a:rPr>
            <a:t>Funds: developed and published annually (DHET) </a:t>
          </a:r>
          <a:endParaRPr lang="en-ZA" sz="2800" dirty="0">
            <a:solidFill>
              <a:schemeClr val="tx1"/>
            </a:solidFill>
          </a:endParaRPr>
        </a:p>
      </dgm:t>
    </dgm:pt>
    <dgm:pt modelId="{F512257F-5EAA-45E7-85E6-79E8C8E9ECCB}" type="parTrans" cxnId="{36AB7567-0831-4CC8-8A24-991986233420}">
      <dgm:prSet/>
      <dgm:spPr/>
      <dgm:t>
        <a:bodyPr/>
        <a:lstStyle/>
        <a:p>
          <a:endParaRPr lang="en-ZA" sz="2400"/>
        </a:p>
      </dgm:t>
    </dgm:pt>
    <dgm:pt modelId="{D9F8C53F-D0C0-40DC-98DD-B4F22B62C615}" type="sibTrans" cxnId="{36AB7567-0831-4CC8-8A24-991986233420}">
      <dgm:prSet/>
      <dgm:spPr/>
      <dgm:t>
        <a:bodyPr/>
        <a:lstStyle/>
        <a:p>
          <a:endParaRPr lang="en-ZA" sz="2400"/>
        </a:p>
      </dgm:t>
    </dgm:pt>
    <dgm:pt modelId="{0E200FEF-615C-4DEB-8FB5-0627B2D8468B}" type="pres">
      <dgm:prSet presAssocID="{8929571B-5B8D-45D0-BB40-097F3FF168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EBA71ED-00D7-48D4-824F-A38742E36382}" type="pres">
      <dgm:prSet presAssocID="{C0A0A9C3-C469-4340-B3FF-D3DD16474A71}" presName="parentText" presStyleLbl="node1" presStyleIdx="0" presStyleCnt="4" custScaleY="65967" custLinFactY="-124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1E24AAB-10B5-48A3-91A1-70E24C9BA506}" type="pres">
      <dgm:prSet presAssocID="{10F0A5D8-45D5-4135-AAC3-6132D8B27989}" presName="spacer" presStyleCnt="0"/>
      <dgm:spPr/>
    </dgm:pt>
    <dgm:pt modelId="{24678E82-1BB8-4306-9F2A-30BFE3DD7307}" type="pres">
      <dgm:prSet presAssocID="{0AD5ECE8-68C2-459A-AF15-1D56A7F35C5E}" presName="parentText" presStyleLbl="node1" presStyleIdx="1" presStyleCnt="4" custScaleY="73262" custLinFactY="-31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74680EC-5AB6-4383-AD55-90D8A4E8E9B7}" type="pres">
      <dgm:prSet presAssocID="{358284B2-1EDE-4745-B29F-3B174E1CEC1A}" presName="spacer" presStyleCnt="0"/>
      <dgm:spPr/>
    </dgm:pt>
    <dgm:pt modelId="{CF36AB98-26E0-4B79-9239-302758DD8961}" type="pres">
      <dgm:prSet presAssocID="{4851E032-5D16-405D-8D8F-E7318473299C}" presName="parentText" presStyleLbl="node1" presStyleIdx="2" presStyleCnt="4" custScaleY="86362" custLinFactNeighborY="-38520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B45BBC9-D445-4DAD-82CE-6D9C480593B4}" type="pres">
      <dgm:prSet presAssocID="{CA942FBE-FBE7-428A-A395-CC6DC9DC931A}" presName="spacer" presStyleCnt="0"/>
      <dgm:spPr/>
    </dgm:pt>
    <dgm:pt modelId="{4B0D0D8B-750A-434A-8AAC-DCB50D23788C}" type="pres">
      <dgm:prSet presAssocID="{9584D4FC-9370-4CB6-92AE-A0177EC9F858}" presName="parentText" presStyleLbl="node1" presStyleIdx="3" presStyleCnt="4" custScaleY="36520" custLinFactNeighborY="50524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36AB7567-0831-4CC8-8A24-991986233420}" srcId="{8929571B-5B8D-45D0-BB40-097F3FF168A0}" destId="{9584D4FC-9370-4CB6-92AE-A0177EC9F858}" srcOrd="3" destOrd="0" parTransId="{F512257F-5EAA-45E7-85E6-79E8C8E9ECCB}" sibTransId="{D9F8C53F-D0C0-40DC-98DD-B4F22B62C615}"/>
    <dgm:cxn modelId="{12A32663-38DD-495F-834E-1D9215230267}" type="presOf" srcId="{4851E032-5D16-405D-8D8F-E7318473299C}" destId="{CF36AB98-26E0-4B79-9239-302758DD8961}" srcOrd="0" destOrd="0" presId="urn:microsoft.com/office/officeart/2005/8/layout/vList2"/>
    <dgm:cxn modelId="{3147DCD3-8ED3-43B8-BC95-926B190B79CF}" type="presOf" srcId="{9584D4FC-9370-4CB6-92AE-A0177EC9F858}" destId="{4B0D0D8B-750A-434A-8AAC-DCB50D23788C}" srcOrd="0" destOrd="0" presId="urn:microsoft.com/office/officeart/2005/8/layout/vList2"/>
    <dgm:cxn modelId="{4D035B9C-E10E-417C-BC95-7B4F6535CC58}" type="presOf" srcId="{C0A0A9C3-C469-4340-B3FF-D3DD16474A71}" destId="{2EBA71ED-00D7-48D4-824F-A38742E36382}" srcOrd="0" destOrd="0" presId="urn:microsoft.com/office/officeart/2005/8/layout/vList2"/>
    <dgm:cxn modelId="{EF9F4ED6-2013-4CEC-B1CD-9BF9948FB1A2}" srcId="{8929571B-5B8D-45D0-BB40-097F3FF168A0}" destId="{0AD5ECE8-68C2-459A-AF15-1D56A7F35C5E}" srcOrd="1" destOrd="0" parTransId="{C9D4AD06-0A1B-4DE3-9D07-EF9625BB3C83}" sibTransId="{358284B2-1EDE-4745-B29F-3B174E1CEC1A}"/>
    <dgm:cxn modelId="{A15CB31C-096B-4AB9-99CD-97B6F230E202}" srcId="{8929571B-5B8D-45D0-BB40-097F3FF168A0}" destId="{C0A0A9C3-C469-4340-B3FF-D3DD16474A71}" srcOrd="0" destOrd="0" parTransId="{F229C9D3-5DC8-4463-A086-BBB134DA65D9}" sibTransId="{10F0A5D8-45D5-4135-AAC3-6132D8B27989}"/>
    <dgm:cxn modelId="{810A1DC3-1F6B-4B95-A952-C975981428D4}" type="presOf" srcId="{0AD5ECE8-68C2-459A-AF15-1D56A7F35C5E}" destId="{24678E82-1BB8-4306-9F2A-30BFE3DD7307}" srcOrd="0" destOrd="0" presId="urn:microsoft.com/office/officeart/2005/8/layout/vList2"/>
    <dgm:cxn modelId="{3B78B965-9C57-4EC0-9CEC-02F61C12610C}" srcId="{8929571B-5B8D-45D0-BB40-097F3FF168A0}" destId="{4851E032-5D16-405D-8D8F-E7318473299C}" srcOrd="2" destOrd="0" parTransId="{9DBE61BB-00AC-4054-8390-D6E343FEF243}" sibTransId="{CA942FBE-FBE7-428A-A395-CC6DC9DC931A}"/>
    <dgm:cxn modelId="{7BDF4646-D2FA-412D-878A-FB1F9B901503}" type="presOf" srcId="{8929571B-5B8D-45D0-BB40-097F3FF168A0}" destId="{0E200FEF-615C-4DEB-8FB5-0627B2D8468B}" srcOrd="0" destOrd="0" presId="urn:microsoft.com/office/officeart/2005/8/layout/vList2"/>
    <dgm:cxn modelId="{3998B5A6-1DAD-40E8-8439-9F2CB6EB565E}" type="presParOf" srcId="{0E200FEF-615C-4DEB-8FB5-0627B2D8468B}" destId="{2EBA71ED-00D7-48D4-824F-A38742E36382}" srcOrd="0" destOrd="0" presId="urn:microsoft.com/office/officeart/2005/8/layout/vList2"/>
    <dgm:cxn modelId="{663210B2-D4E7-412D-A711-CF983F47800E}" type="presParOf" srcId="{0E200FEF-615C-4DEB-8FB5-0627B2D8468B}" destId="{B1E24AAB-10B5-48A3-91A1-70E24C9BA506}" srcOrd="1" destOrd="0" presId="urn:microsoft.com/office/officeart/2005/8/layout/vList2"/>
    <dgm:cxn modelId="{2672E8A3-6B8F-45E8-9F62-50C291D07666}" type="presParOf" srcId="{0E200FEF-615C-4DEB-8FB5-0627B2D8468B}" destId="{24678E82-1BB8-4306-9F2A-30BFE3DD7307}" srcOrd="2" destOrd="0" presId="urn:microsoft.com/office/officeart/2005/8/layout/vList2"/>
    <dgm:cxn modelId="{798F6112-8626-480D-A46D-E160CC753201}" type="presParOf" srcId="{0E200FEF-615C-4DEB-8FB5-0627B2D8468B}" destId="{E74680EC-5AB6-4383-AD55-90D8A4E8E9B7}" srcOrd="3" destOrd="0" presId="urn:microsoft.com/office/officeart/2005/8/layout/vList2"/>
    <dgm:cxn modelId="{453CD321-8B9D-4D22-8F50-BD112EDCCD12}" type="presParOf" srcId="{0E200FEF-615C-4DEB-8FB5-0627B2D8468B}" destId="{CF36AB98-26E0-4B79-9239-302758DD8961}" srcOrd="4" destOrd="0" presId="urn:microsoft.com/office/officeart/2005/8/layout/vList2"/>
    <dgm:cxn modelId="{31B6DC36-D315-42D1-988B-3CAF2F1581EA}" type="presParOf" srcId="{0E200FEF-615C-4DEB-8FB5-0627B2D8468B}" destId="{5B45BBC9-D445-4DAD-82CE-6D9C480593B4}" srcOrd="5" destOrd="0" presId="urn:microsoft.com/office/officeart/2005/8/layout/vList2"/>
    <dgm:cxn modelId="{80C7AFE5-95CA-430C-BF59-E36F3C09567F}" type="presParOf" srcId="{0E200FEF-615C-4DEB-8FB5-0627B2D8468B}" destId="{4B0D0D8B-750A-434A-8AAC-DCB50D23788C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EB265-4508-4139-8F4E-DD070A8172A3}" type="datetimeFigureOut">
              <a:rPr lang="en-ZA" smtClean="0"/>
              <a:pPr/>
              <a:t>2016/08/25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E4645-A008-42CB-BCF0-4E20D4DAC31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20C132-D3A9-46E7-946D-F5D6ABA568B9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ZA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F4A49DC-4A00-4D43-871C-B7ACA8BE76A0}" type="slidenum">
              <a:rPr lang="en-GB" smtClean="0"/>
              <a:pPr/>
              <a:t>14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B0B01-5935-4131-8AD4-B3AF094658CC}" type="slidenum">
              <a:rPr lang="en-GB" altLang="en-US" smtClean="0">
                <a:latin typeface="Arial" pitchFamily="34" charset="0"/>
              </a:rPr>
              <a:pPr/>
              <a:t>24</a:t>
            </a:fld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alt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AB0B01-5935-4131-8AD4-B3AF094658CC}" type="slidenum">
              <a:rPr lang="en-GB" altLang="en-US" smtClean="0">
                <a:solidFill>
                  <a:prstClr val="black"/>
                </a:solidFill>
              </a:rPr>
              <a:pPr/>
              <a:t>27</a:t>
            </a:fld>
            <a:endParaRPr lang="en-GB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Desktop/VIDEO%20RPL/Joe%20Sam%20-%20Saqa%20RPL.mo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125"/>
            <a:ext cx="7772400" cy="34348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3500"/>
              </a:spcBef>
            </a:pPr>
            <a:r>
              <a:rPr lang="en-US" sz="3100" b="1" dirty="0" smtClean="0">
                <a:latin typeface="Cambria" panose="02040503050406030204" pitchFamily="18" charset="0"/>
              </a:rPr>
              <a:t>Recognition of Prior Learning presentation to the Higher Education and Training Portfolio Committee</a:t>
            </a:r>
            <a:br>
              <a:rPr lang="en-US" sz="3100" b="1" dirty="0" smtClean="0">
                <a:latin typeface="Cambria" panose="02040503050406030204" pitchFamily="18" charset="0"/>
              </a:rPr>
            </a:br>
            <a:r>
              <a:rPr lang="en-US" sz="3100" b="1" dirty="0">
                <a:latin typeface="Cambria" panose="02040503050406030204" pitchFamily="18" charset="0"/>
              </a:rPr>
              <a:t/>
            </a:r>
            <a:br>
              <a:rPr lang="en-US" sz="3100" b="1" dirty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Joe Samuels</a:t>
            </a:r>
            <a:r>
              <a:rPr lang="en-US" sz="3100" b="1" dirty="0" smtClean="0">
                <a:latin typeface="Cambria" panose="02040503050406030204" pitchFamily="18" charset="0"/>
              </a:rPr>
              <a:t/>
            </a:r>
            <a:br>
              <a:rPr lang="en-US" sz="3100" b="1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>SAQA</a:t>
            </a:r>
            <a:r>
              <a:rPr lang="en-US" sz="3100" b="1" dirty="0" smtClean="0">
                <a:latin typeface="Cambria" panose="02040503050406030204" pitchFamily="18" charset="0"/>
              </a:rPr>
              <a:t/>
            </a:r>
            <a:br>
              <a:rPr lang="en-US" sz="3100" b="1" dirty="0" smtClean="0">
                <a:latin typeface="Cambria" panose="02040503050406030204" pitchFamily="18" charset="0"/>
              </a:rPr>
            </a:br>
            <a:r>
              <a:rPr lang="en-US" sz="3100" b="1" dirty="0" smtClean="0">
                <a:latin typeface="Cambria" panose="02040503050406030204" pitchFamily="18" charset="0"/>
              </a:rPr>
              <a:t>24 August 2016</a:t>
            </a:r>
            <a:endParaRPr lang="en-ZA" sz="3600" b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16007"/>
            <a:ext cx="9144000" cy="201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700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371600"/>
            <a:ext cx="2895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Background</a:t>
            </a:r>
            <a:endParaRPr lang="en-ZA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2860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Lessons learned</a:t>
            </a:r>
            <a:endParaRPr lang="en-ZA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5814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Policy priorities</a:t>
            </a:r>
            <a:endParaRPr lang="en-Z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4038600"/>
            <a:ext cx="3657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  Achievements </a:t>
            </a:r>
            <a:endParaRPr lang="en-ZA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76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Way forward</a:t>
            </a:r>
            <a:r>
              <a:rPr lang="en-ZA" b="1" dirty="0" smtClean="0"/>
              <a:t> </a:t>
            </a:r>
            <a:endParaRPr lang="en-Z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1000"/>
            <a:ext cx="67818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Contents</a:t>
            </a:r>
            <a:endParaRPr lang="en-ZA" sz="4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16002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1</a:t>
            </a:r>
            <a:endParaRPr lang="en-ZA" b="1" dirty="0"/>
          </a:p>
        </p:txBody>
      </p:sp>
      <p:sp>
        <p:nvSpPr>
          <p:cNvPr id="13" name="Oval 12"/>
          <p:cNvSpPr/>
          <p:nvPr/>
        </p:nvSpPr>
        <p:spPr>
          <a:xfrm>
            <a:off x="1447800" y="26670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2</a:t>
            </a:r>
            <a:endParaRPr lang="en-ZA" b="1" dirty="0"/>
          </a:p>
        </p:txBody>
      </p:sp>
      <p:sp>
        <p:nvSpPr>
          <p:cNvPr id="14" name="Oval 13"/>
          <p:cNvSpPr/>
          <p:nvPr/>
        </p:nvSpPr>
        <p:spPr>
          <a:xfrm>
            <a:off x="2667000" y="35814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3</a:t>
            </a:r>
            <a:endParaRPr lang="en-ZA" b="1" dirty="0"/>
          </a:p>
        </p:txBody>
      </p:sp>
      <p:sp>
        <p:nvSpPr>
          <p:cNvPr id="15" name="Oval 14"/>
          <p:cNvSpPr/>
          <p:nvPr/>
        </p:nvSpPr>
        <p:spPr>
          <a:xfrm>
            <a:off x="3962400" y="44958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4</a:t>
            </a:r>
            <a:endParaRPr lang="en-ZA" b="1" dirty="0"/>
          </a:p>
        </p:txBody>
      </p:sp>
      <p:sp>
        <p:nvSpPr>
          <p:cNvPr id="16" name="Oval 15"/>
          <p:cNvSpPr/>
          <p:nvPr/>
        </p:nvSpPr>
        <p:spPr>
          <a:xfrm>
            <a:off x="4953000" y="5486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5</a:t>
            </a:r>
            <a:endParaRPr lang="en-ZA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825606600"/>
              </p:ext>
            </p:extLst>
          </p:nvPr>
        </p:nvGraphicFramePr>
        <p:xfrm>
          <a:off x="0" y="1400175"/>
          <a:ext cx="8077200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7086600" cy="10207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Policy implementation priorities</a:t>
            </a:r>
            <a:endParaRPr lang="en-ZA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788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371600"/>
            <a:ext cx="2895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Background</a:t>
            </a:r>
            <a:endParaRPr lang="en-ZA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2860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Lessons learned</a:t>
            </a:r>
            <a:endParaRPr lang="en-ZA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581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Policy priorities</a:t>
            </a:r>
            <a:endParaRPr lang="en-Z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4038600"/>
            <a:ext cx="3657600" cy="76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  Achievements </a:t>
            </a:r>
            <a:endParaRPr lang="en-ZA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76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Way forward</a:t>
            </a:r>
            <a:r>
              <a:rPr lang="en-ZA" b="1" dirty="0" smtClean="0"/>
              <a:t> </a:t>
            </a:r>
            <a:endParaRPr lang="en-Z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1000"/>
            <a:ext cx="67818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Contents</a:t>
            </a:r>
            <a:endParaRPr lang="en-ZA" sz="4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16002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1</a:t>
            </a:r>
            <a:endParaRPr lang="en-ZA" b="1" dirty="0"/>
          </a:p>
        </p:txBody>
      </p:sp>
      <p:sp>
        <p:nvSpPr>
          <p:cNvPr id="13" name="Oval 12"/>
          <p:cNvSpPr/>
          <p:nvPr/>
        </p:nvSpPr>
        <p:spPr>
          <a:xfrm>
            <a:off x="1447800" y="26670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2</a:t>
            </a:r>
            <a:endParaRPr lang="en-ZA" b="1" dirty="0"/>
          </a:p>
        </p:txBody>
      </p:sp>
      <p:sp>
        <p:nvSpPr>
          <p:cNvPr id="14" name="Oval 13"/>
          <p:cNvSpPr/>
          <p:nvPr/>
        </p:nvSpPr>
        <p:spPr>
          <a:xfrm>
            <a:off x="2667000" y="3581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3</a:t>
            </a:r>
            <a:endParaRPr lang="en-ZA" b="1" dirty="0"/>
          </a:p>
        </p:txBody>
      </p:sp>
      <p:sp>
        <p:nvSpPr>
          <p:cNvPr id="15" name="Oval 14"/>
          <p:cNvSpPr/>
          <p:nvPr/>
        </p:nvSpPr>
        <p:spPr>
          <a:xfrm>
            <a:off x="3962400" y="44958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4</a:t>
            </a:r>
            <a:endParaRPr lang="en-ZA" b="1" dirty="0"/>
          </a:p>
        </p:txBody>
      </p:sp>
      <p:sp>
        <p:nvSpPr>
          <p:cNvPr id="16" name="Oval 15"/>
          <p:cNvSpPr/>
          <p:nvPr/>
        </p:nvSpPr>
        <p:spPr>
          <a:xfrm>
            <a:off x="4953000" y="5486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5</a:t>
            </a:r>
            <a:endParaRPr lang="en-ZA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399794590"/>
              </p:ext>
            </p:extLst>
          </p:nvPr>
        </p:nvGraphicFramePr>
        <p:xfrm>
          <a:off x="0" y="1905000"/>
          <a:ext cx="9144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04800"/>
            <a:ext cx="6858000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RPL achievements under the NQF Act</a:t>
            </a:r>
            <a:endParaRPr lang="en-ZA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602" y="0"/>
            <a:ext cx="8959996" cy="5229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latin typeface="Cambria" panose="02040503050406030204" pitchFamily="18" charset="0"/>
                <a:ea typeface="Cambria Math" pitchFamily="18" charset="0"/>
                <a:cs typeface="Cambria Math" pitchFamily="18" charset="0"/>
              </a:rPr>
              <a:t>Cohesion and Overarching </a:t>
            </a:r>
            <a:r>
              <a:rPr lang="en-GB" sz="3600" b="1" dirty="0">
                <a:latin typeface="Cambria" panose="02040503050406030204" pitchFamily="18" charset="0"/>
                <a:ea typeface="Cambria Math" pitchFamily="18" charset="0"/>
                <a:cs typeface="Cambria Math" pitchFamily="18" charset="0"/>
              </a:rPr>
              <a:t>P</a:t>
            </a:r>
            <a:r>
              <a:rPr lang="en-GB" sz="3600" b="1" dirty="0" smtClean="0">
                <a:latin typeface="Cambria" panose="02040503050406030204" pitchFamily="18" charset="0"/>
                <a:ea typeface="Cambria Math" pitchFamily="18" charset="0"/>
                <a:cs typeface="Cambria Math" pitchFamily="18" charset="0"/>
              </a:rPr>
              <a:t>olicies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913" y="605409"/>
            <a:ext cx="1350116" cy="173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4329" y="738765"/>
            <a:ext cx="1056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RPL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947" y="575377"/>
            <a:ext cx="1325648" cy="17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80806" y="711780"/>
            <a:ext cx="105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Level Descriptors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624" y="613065"/>
            <a:ext cx="1371068" cy="179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0286" y="703406"/>
            <a:ext cx="115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Qualifications and part-qualifications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602" y="606066"/>
            <a:ext cx="1417870" cy="18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3236" y="660736"/>
            <a:ext cx="1159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Professional bodies and professional designations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9653" y="3343592"/>
            <a:ext cx="1056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Assessment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8537" y="2438642"/>
            <a:ext cx="1464538" cy="208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235" y="2465333"/>
            <a:ext cx="1474983" cy="206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95815" y="3143539"/>
            <a:ext cx="194732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latin typeface="Cambria Math" pitchFamily="18" charset="0"/>
                <a:ea typeface="Cambria Math" pitchFamily="18" charset="0"/>
              </a:rPr>
              <a:t>System of collaboration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9028" y="3203050"/>
            <a:ext cx="247916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 smtClean="0">
                <a:latin typeface="Cambria Math" pitchFamily="18" charset="0"/>
                <a:ea typeface="Cambria Math" pitchFamily="18" charset="0"/>
              </a:rPr>
              <a:t>NQF Implementation Framework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" y="4616032"/>
            <a:ext cx="3370125" cy="2241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329" y="4616032"/>
            <a:ext cx="3415473" cy="224196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686" y="684977"/>
            <a:ext cx="1256231" cy="17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149" y="605409"/>
            <a:ext cx="1346695" cy="187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227149" y="2021788"/>
            <a:ext cx="766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latin typeface="Cambria Math" pitchFamily="18" charset="0"/>
                <a:ea typeface="Cambria Math" pitchFamily="18" charset="0"/>
              </a:rPr>
              <a:t>CAT</a:t>
            </a:r>
            <a:endParaRPr lang="en-ZA" sz="2800" b="1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3844" y="2161908"/>
            <a:ext cx="1188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 smtClean="0">
                <a:latin typeface="Cambria Math" pitchFamily="18" charset="0"/>
                <a:ea typeface="Cambria Math" pitchFamily="18" charset="0"/>
              </a:rPr>
              <a:t>Assessment</a:t>
            </a:r>
            <a:endParaRPr lang="en-ZA" sz="1400" b="1" dirty="0" smtClean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00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L P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2725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4240301" flipV="1">
            <a:off x="152400" y="228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2828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 smtClean="0">
                <a:solidFill>
                  <a:schemeClr val="bg1"/>
                </a:solidFill>
              </a:rPr>
              <a:t>28 696 qualifications </a:t>
            </a:r>
          </a:p>
          <a:p>
            <a:r>
              <a:rPr lang="en-ZA" sz="3600" b="1" dirty="0" smtClean="0">
                <a:solidFill>
                  <a:schemeClr val="bg1"/>
                </a:solidFill>
              </a:rPr>
              <a:t>achieved through RPL</a:t>
            </a:r>
            <a:endParaRPr lang="en-ZA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LP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0"/>
            <a:ext cx="6096000" cy="38472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3600" b="1" dirty="0" smtClean="0"/>
              <a:t>Manufacturing, Engineering &amp; Technology 36%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3600" b="1" dirty="0" smtClean="0"/>
              <a:t>Business, Commerce and Management studies (20%)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3600" b="1" dirty="0" smtClean="0"/>
              <a:t>Physical planning and construction (17%) </a:t>
            </a:r>
          </a:p>
          <a:p>
            <a:pPr marL="457200" indent="-457200">
              <a:buFont typeface="+mj-lt"/>
              <a:buAutoNum type="arabicPeriod"/>
            </a:pPr>
            <a:endParaRPr lang="en-Z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015827800"/>
              </p:ext>
            </p:extLst>
          </p:nvPr>
        </p:nvGraphicFramePr>
        <p:xfrm>
          <a:off x="0" y="1501775"/>
          <a:ext cx="8893175" cy="535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04800"/>
            <a:ext cx="67818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National RPL strategy</a:t>
            </a:r>
            <a:endParaRPr lang="en-ZA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9144000" cy="533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spcAft>
                <a:spcPts val="1000"/>
              </a:spcAft>
            </a:pPr>
            <a:r>
              <a:rPr lang="en-US" sz="16000" dirty="0" smtClean="0">
                <a:latin typeface="Calibri" panose="020F0502020204030204" pitchFamily="34" charset="0"/>
                <a:ea typeface="Calibri"/>
                <a:cs typeface="Times New Roman"/>
              </a:rPr>
              <a:t>1996-2010: Islands</a:t>
            </a:r>
          </a:p>
          <a:p>
            <a:pPr>
              <a:spcAft>
                <a:spcPts val="1000"/>
              </a:spcAft>
            </a:pPr>
            <a:r>
              <a:rPr lang="en-US" sz="16000" dirty="0" smtClean="0">
                <a:latin typeface="Calibri" panose="020F0502020204030204" pitchFamily="34" charset="0"/>
                <a:ea typeface="Calibri"/>
                <a:cs typeface="Times New Roman"/>
              </a:rPr>
              <a:t>2011-2014: National cases </a:t>
            </a:r>
          </a:p>
          <a:p>
            <a:pPr>
              <a:spcAft>
                <a:spcPts val="1000"/>
              </a:spcAft>
            </a:pPr>
            <a:r>
              <a:rPr lang="en-US" sz="16000" dirty="0" smtClean="0">
                <a:latin typeface="Calibri" panose="020F0502020204030204" pitchFamily="34" charset="0"/>
                <a:cs typeface="Times New Roman"/>
              </a:rPr>
              <a:t>2015 onwards:                                                 </a:t>
            </a:r>
            <a:r>
              <a:rPr lang="en-US" sz="16000" u="sng" dirty="0" smtClean="0">
                <a:latin typeface="Calibri" panose="020F0502020204030204" pitchFamily="34" charset="0"/>
                <a:cs typeface="Times New Roman"/>
              </a:rPr>
              <a:t>SAQA:</a:t>
            </a:r>
            <a:r>
              <a:rPr lang="en-US" sz="16000" dirty="0" smtClean="0">
                <a:latin typeface="Calibri" panose="020F0502020204030204" pitchFamily="34" charset="0"/>
                <a:cs typeface="Times New Roman"/>
              </a:rPr>
              <a:t> coordination, data, directing individuals/ organisations, requirements of Quality Councils </a:t>
            </a:r>
          </a:p>
          <a:p>
            <a:pPr>
              <a:spcAft>
                <a:spcPts val="1000"/>
              </a:spcAft>
              <a:buNone/>
            </a:pPr>
            <a:r>
              <a:rPr lang="en-US" sz="16000" u="sng" dirty="0" smtClean="0">
                <a:latin typeface="Calibri" panose="020F0502020204030204" pitchFamily="34" charset="0"/>
                <a:cs typeface="Times New Roman"/>
              </a:rPr>
              <a:t>  Quality Councils: </a:t>
            </a:r>
            <a:r>
              <a:rPr lang="en-US" sz="16000" dirty="0" smtClean="0">
                <a:latin typeface="Calibri" panose="020F0502020204030204" pitchFamily="34" charset="0"/>
                <a:cs typeface="Times New Roman"/>
              </a:rPr>
              <a:t>RPL policies,  implementation plans, implementation, reporting</a:t>
            </a:r>
          </a:p>
          <a:p>
            <a:pPr>
              <a:spcAft>
                <a:spcPts val="1000"/>
              </a:spcAft>
            </a:pPr>
            <a:endParaRPr lang="en-US" sz="11200" dirty="0" smtClean="0">
              <a:solidFill>
                <a:srgbClr val="FF660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11200" dirty="0">
                <a:solidFill>
                  <a:srgbClr val="FF66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11200" dirty="0" smtClean="0">
                <a:solidFill>
                  <a:srgbClr val="FF6600"/>
                </a:solidFill>
                <a:latin typeface="Calibri" panose="020F0502020204030204" pitchFamily="34" charset="0"/>
                <a:cs typeface="Times New Roman"/>
              </a:rPr>
              <a:t>  </a:t>
            </a:r>
            <a:endParaRPr lang="en-US" sz="5100" dirty="0" smtClean="0">
              <a:solidFill>
                <a:srgbClr val="FF6600"/>
              </a:solidFill>
              <a:latin typeface="Calibri" panose="020F0502020204030204" pitchFamily="34" charset="0"/>
              <a:cs typeface="Times New Roman"/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US" sz="2800" dirty="0">
                <a:solidFill>
                  <a:srgbClr val="006600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en-US" sz="2800" dirty="0" smtClean="0">
                <a:solidFill>
                  <a:srgbClr val="006600"/>
                </a:solidFill>
                <a:latin typeface="Calibri" panose="020F0502020204030204" pitchFamily="34" charset="0"/>
                <a:cs typeface="Times New Roman"/>
              </a:rPr>
              <a:t>   </a:t>
            </a:r>
            <a:endParaRPr lang="en-ZA" sz="4400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4800"/>
            <a:ext cx="67818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Implementation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22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220260470"/>
              </p:ext>
            </p:extLst>
          </p:nvPr>
        </p:nvGraphicFramePr>
        <p:xfrm>
          <a:off x="0" y="1385888"/>
          <a:ext cx="9144000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304800"/>
            <a:ext cx="68580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Co-ordinating mechanism</a:t>
            </a:r>
            <a:endParaRPr lang="en-ZA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321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371600"/>
            <a:ext cx="28956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Background</a:t>
            </a:r>
            <a:endParaRPr lang="en-ZA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286000"/>
            <a:ext cx="3657600" cy="68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Lessons learned</a:t>
            </a:r>
            <a:endParaRPr lang="en-ZA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5814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Policy priorities</a:t>
            </a:r>
            <a:endParaRPr lang="en-Z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4038600"/>
            <a:ext cx="3657600" cy="762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  Achievements </a:t>
            </a:r>
            <a:endParaRPr lang="en-ZA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76600" cy="685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Way forward</a:t>
            </a:r>
            <a:r>
              <a:rPr lang="en-ZA" b="1" dirty="0" smtClean="0"/>
              <a:t> </a:t>
            </a:r>
            <a:endParaRPr lang="en-Z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04800"/>
            <a:ext cx="68580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Contents</a:t>
            </a:r>
            <a:endParaRPr lang="en-ZA" sz="4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16002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1</a:t>
            </a:r>
            <a:endParaRPr lang="en-ZA" b="1" dirty="0"/>
          </a:p>
        </p:txBody>
      </p:sp>
      <p:sp>
        <p:nvSpPr>
          <p:cNvPr id="13" name="Oval 12"/>
          <p:cNvSpPr/>
          <p:nvPr/>
        </p:nvSpPr>
        <p:spPr>
          <a:xfrm>
            <a:off x="1447800" y="26670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2</a:t>
            </a:r>
            <a:endParaRPr lang="en-ZA" b="1" dirty="0"/>
          </a:p>
        </p:txBody>
      </p:sp>
      <p:sp>
        <p:nvSpPr>
          <p:cNvPr id="14" name="Oval 13"/>
          <p:cNvSpPr/>
          <p:nvPr/>
        </p:nvSpPr>
        <p:spPr>
          <a:xfrm>
            <a:off x="2667000" y="35814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3</a:t>
            </a:r>
            <a:endParaRPr lang="en-ZA" b="1" dirty="0"/>
          </a:p>
        </p:txBody>
      </p:sp>
      <p:sp>
        <p:nvSpPr>
          <p:cNvPr id="15" name="Oval 14"/>
          <p:cNvSpPr/>
          <p:nvPr/>
        </p:nvSpPr>
        <p:spPr>
          <a:xfrm>
            <a:off x="3962400" y="44958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4</a:t>
            </a:r>
            <a:endParaRPr lang="en-ZA" b="1" dirty="0"/>
          </a:p>
        </p:txBody>
      </p:sp>
      <p:sp>
        <p:nvSpPr>
          <p:cNvPr id="16" name="Oval 15"/>
          <p:cNvSpPr/>
          <p:nvPr/>
        </p:nvSpPr>
        <p:spPr>
          <a:xfrm>
            <a:off x="4953000" y="54864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5</a:t>
            </a:r>
            <a:endParaRPr lang="en-ZA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04800" y="1905000"/>
            <a:ext cx="8458200" cy="4191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endParaRPr lang="en-ZA" sz="2800" dirty="0" smtClean="0">
              <a:solidFill>
                <a:srgbClr val="006600"/>
              </a:solidFill>
              <a:latin typeface="Calibri" panose="020F0502020204030204" pitchFamily="34" charset="0"/>
              <a:ea typeface="Times New Roman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11100" b="1" dirty="0" smtClean="0">
                <a:latin typeface="Calibri" panose="020F0502020204030204" pitchFamily="34" charset="0"/>
                <a:ea typeface="Times New Roman"/>
              </a:rPr>
              <a:t>Legislative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11100" b="1" dirty="0" smtClean="0">
                <a:latin typeface="Calibri" panose="020F0502020204030204" pitchFamily="34" charset="0"/>
                <a:ea typeface="Times New Roman"/>
              </a:rPr>
              <a:t>Coordinating Mechanism (Phase 1)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11100" b="1" dirty="0" smtClean="0">
                <a:latin typeface="Calibri" panose="020F0502020204030204" pitchFamily="34" charset="0"/>
                <a:ea typeface="Times New Roman"/>
              </a:rPr>
              <a:t>Funding Mechanism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11100" b="1" dirty="0" smtClean="0">
                <a:latin typeface="Calibri" panose="020F0502020204030204" pitchFamily="34" charset="0"/>
                <a:ea typeface="Times New Roman"/>
              </a:rPr>
              <a:t>Collaborate, Cooperate, Communicate, Consider, (CCCC) - with SAQA, QCs</a:t>
            </a: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</a:pPr>
            <a:r>
              <a:rPr lang="en-ZA" sz="11100" b="1" dirty="0" smtClean="0">
                <a:latin typeface="Calibri" panose="020F0502020204030204" pitchFamily="34" charset="0"/>
                <a:ea typeface="Times New Roman"/>
              </a:rPr>
              <a:t>Monitor </a:t>
            </a:r>
            <a:endParaRPr lang="en-ZA" sz="3700" dirty="0">
              <a:solidFill>
                <a:srgbClr val="006600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68580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Responsibilities of DHET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229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25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endParaRPr lang="en-ZA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Manage funds + information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Professionalisation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Research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Support + advice 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Policy development, advocacy, communication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Collaboration with CDS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Referral of learners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900" b="1" dirty="0" smtClean="0">
                <a:latin typeface="Calibri" panose="020F0502020204030204" pitchFamily="34" charset="0"/>
                <a:ea typeface="Times New Roman"/>
              </a:rPr>
              <a:t>Monitoring, evaluation, reporting</a:t>
            </a:r>
            <a:endParaRPr lang="en-ZA" sz="4300" b="1" dirty="0"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6781800" cy="144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Responsibilities of </a:t>
            </a:r>
          </a:p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co-ordinating mechanism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881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9144000" cy="45259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lvl="0">
              <a:spcAft>
                <a:spcPts val="1000"/>
              </a:spcAft>
              <a:buNone/>
            </a:pPr>
            <a:endParaRPr lang="en-ZA" sz="2800" dirty="0" smtClean="0">
              <a:solidFill>
                <a:srgbClr val="0033CC"/>
              </a:solidFill>
              <a:latin typeface="Calibri" panose="020F0502020204030204" pitchFamily="34" charset="0"/>
              <a:ea typeface="Times New Roman"/>
            </a:endParaRP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500" b="1" dirty="0" smtClean="0">
                <a:latin typeface="Calibri" panose="020F0502020204030204" pitchFamily="34" charset="0"/>
                <a:ea typeface="Times New Roman"/>
              </a:rPr>
              <a:t>Align SAQA RPL policy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500" b="1" dirty="0" smtClean="0">
                <a:latin typeface="Calibri" panose="020F0502020204030204" pitchFamily="34" charset="0"/>
                <a:ea typeface="Times New Roman"/>
              </a:rPr>
              <a:t>Leadership to QCs for implementation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500" b="1" dirty="0" smtClean="0">
                <a:latin typeface="Calibri" panose="020F0502020204030204" pitchFamily="34" charset="0"/>
                <a:ea typeface="Times New Roman"/>
              </a:rPr>
              <a:t>Advise + support Coordinating Mechanism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500" b="1" dirty="0" smtClean="0">
                <a:latin typeface="Calibri" panose="020F0502020204030204" pitchFamily="34" charset="0"/>
                <a:ea typeface="Times New Roman"/>
              </a:rPr>
              <a:t>Conduct sector-wide feasibility study: QA of RPL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500" b="1" dirty="0" smtClean="0">
                <a:latin typeface="Calibri" panose="020F0502020204030204" pitchFamily="34" charset="0"/>
                <a:ea typeface="Times New Roman"/>
              </a:rPr>
              <a:t>RPL data uploads into NLRD</a:t>
            </a:r>
          </a:p>
          <a:p>
            <a:pPr marL="514350" lvl="0" indent="-514350">
              <a:spcAft>
                <a:spcPts val="1000"/>
              </a:spcAft>
              <a:buFont typeface="+mj-lt"/>
              <a:buAutoNum type="arabicPeriod"/>
            </a:pPr>
            <a:r>
              <a:rPr lang="en-ZA" sz="3500" b="1" dirty="0" smtClean="0">
                <a:latin typeface="Calibri" panose="020F0502020204030204" pitchFamily="34" charset="0"/>
                <a:ea typeface="Times New Roman"/>
              </a:rPr>
              <a:t>Ensure QC certification policy dev + imp (achievements via RPL never shown publicly)</a:t>
            </a:r>
          </a:p>
          <a:p>
            <a:pPr lvl="0">
              <a:spcAft>
                <a:spcPts val="1000"/>
              </a:spcAft>
              <a:buFont typeface="Symbol"/>
              <a:buChar char=""/>
            </a:pPr>
            <a:endParaRPr lang="en-ZA" sz="2800" dirty="0">
              <a:solidFill>
                <a:srgbClr val="0033CC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68580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Responsibilities of SAQA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43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752600"/>
            <a:ext cx="8382000" cy="43576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lvl="0">
              <a:spcAft>
                <a:spcPts val="0"/>
              </a:spcAft>
              <a:buFont typeface="Symbol"/>
              <a:buChar char=""/>
            </a:pPr>
            <a:endParaRPr lang="en-ZA" altLang="en-US" sz="2800" dirty="0" smtClean="0">
              <a:solidFill>
                <a:srgbClr val="FF0000"/>
              </a:solidFill>
            </a:endParaRP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altLang="en-US" sz="4000" b="1" dirty="0" smtClean="0"/>
              <a:t>QC Sub-Framework RPL policy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altLang="en-US" sz="4000" b="1" dirty="0" smtClean="0"/>
              <a:t>Ensure provider implementation, support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altLang="en-US" sz="4000" b="1" dirty="0" smtClean="0"/>
              <a:t>Certify L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altLang="en-US" sz="4000" b="1" dirty="0" smtClean="0"/>
              <a:t>Advocate RPL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altLang="en-US" sz="4000" b="1" dirty="0" smtClean="0"/>
              <a:t>Quarterly Reports to SAQA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57200"/>
            <a:ext cx="67056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Responsibilities of QCs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endParaRPr lang="en-ZA" sz="2400" b="1" dirty="0" smtClean="0">
              <a:solidFill>
                <a:srgbClr val="9900CC"/>
              </a:solidFill>
              <a:latin typeface="Arial"/>
              <a:ea typeface="Times New Roman"/>
            </a:endParaRP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Institutional RPL policy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Institutional RPL Forum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Institutional RPL implementation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RPL reporting 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Collaboration (Coordinating Mechanism, SAQA, QCs) 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endParaRPr lang="en-ZA" sz="3600" b="1" dirty="0">
              <a:latin typeface="Arial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33400"/>
            <a:ext cx="70104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Responsibilities of providers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ZA" sz="48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FUNDING</a:t>
            </a:r>
            <a:endParaRPr lang="en-ZA" sz="4800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67096932"/>
              </p:ext>
            </p:extLst>
          </p:nvPr>
        </p:nvGraphicFramePr>
        <p:xfrm>
          <a:off x="0" y="1577752"/>
          <a:ext cx="9144000" cy="528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381000"/>
            <a:ext cx="67056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Funding</a:t>
            </a:r>
            <a:endParaRPr lang="en-ZA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371600"/>
            <a:ext cx="2895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Background</a:t>
            </a:r>
            <a:endParaRPr lang="en-ZA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2860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Lessons learned</a:t>
            </a:r>
            <a:endParaRPr lang="en-ZA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581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Policy priorities</a:t>
            </a:r>
            <a:endParaRPr lang="en-Z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4038600"/>
            <a:ext cx="3657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  Achievements </a:t>
            </a:r>
            <a:endParaRPr lang="en-ZA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76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Way forward</a:t>
            </a:r>
            <a:r>
              <a:rPr lang="en-ZA" b="1" dirty="0" smtClean="0"/>
              <a:t> </a:t>
            </a:r>
            <a:endParaRPr lang="en-Z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04800"/>
            <a:ext cx="6934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Contents</a:t>
            </a:r>
            <a:endParaRPr lang="en-ZA" sz="4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16002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1</a:t>
            </a:r>
            <a:endParaRPr lang="en-ZA" b="1" dirty="0"/>
          </a:p>
        </p:txBody>
      </p:sp>
      <p:sp>
        <p:nvSpPr>
          <p:cNvPr id="13" name="Oval 12"/>
          <p:cNvSpPr/>
          <p:nvPr/>
        </p:nvSpPr>
        <p:spPr>
          <a:xfrm>
            <a:off x="1447800" y="26670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2</a:t>
            </a:r>
            <a:endParaRPr lang="en-ZA" b="1" dirty="0"/>
          </a:p>
        </p:txBody>
      </p:sp>
      <p:sp>
        <p:nvSpPr>
          <p:cNvPr id="14" name="Oval 13"/>
          <p:cNvSpPr/>
          <p:nvPr/>
        </p:nvSpPr>
        <p:spPr>
          <a:xfrm>
            <a:off x="2667000" y="3581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3</a:t>
            </a:r>
            <a:endParaRPr lang="en-ZA" b="1" dirty="0"/>
          </a:p>
        </p:txBody>
      </p:sp>
      <p:sp>
        <p:nvSpPr>
          <p:cNvPr id="15" name="Oval 14"/>
          <p:cNvSpPr/>
          <p:nvPr/>
        </p:nvSpPr>
        <p:spPr>
          <a:xfrm>
            <a:off x="3962400" y="44958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4</a:t>
            </a:r>
            <a:endParaRPr lang="en-ZA" b="1" dirty="0"/>
          </a:p>
        </p:txBody>
      </p:sp>
      <p:sp>
        <p:nvSpPr>
          <p:cNvPr id="16" name="Oval 15"/>
          <p:cNvSpPr/>
          <p:nvPr/>
        </p:nvSpPr>
        <p:spPr>
          <a:xfrm>
            <a:off x="4953000" y="54864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5</a:t>
            </a:r>
            <a:endParaRPr lang="en-ZA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676400"/>
            <a:ext cx="91440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71950" lvl="8" indent="-514350">
              <a:buFont typeface="+mj-lt"/>
              <a:buAutoNum type="arabicPeriod"/>
            </a:pPr>
            <a:endParaRPr lang="en-ZA" sz="3600" b="1" dirty="0" smtClean="0">
              <a:solidFill>
                <a:srgbClr val="9900CC"/>
              </a:solidFill>
              <a:latin typeface="Arial"/>
              <a:ea typeface="Times New Roman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SAQA’s Aligned RPL Policy approved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RPL Success Cases published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QC RPL Policies/ Rollout Plans finalised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QC RPL Progress Reports to SAQA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QC RPL data, uploads into NLRD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ZA" sz="3600" b="1" dirty="0" smtClean="0">
                <a:latin typeface="Arial"/>
                <a:ea typeface="Times New Roman"/>
              </a:rPr>
              <a:t>Coordinating Mechanism set up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endParaRPr lang="en-ZA" sz="3600" b="1" dirty="0">
              <a:latin typeface="Arial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6858000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Priorities for the way forward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421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1125"/>
            <a:ext cx="7772400" cy="34348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3500"/>
              </a:spcBef>
            </a:pPr>
            <a:r>
              <a:rPr lang="en-US" sz="3100" b="1" dirty="0" smtClean="0">
                <a:latin typeface="Cambria" panose="02040503050406030204" pitchFamily="18" charset="0"/>
              </a:rPr>
              <a:t>Recognition of Prior Learning presentation to the Higher Education and Training Portfolio Committee</a:t>
            </a:r>
            <a:br>
              <a:rPr lang="en-US" sz="3100" b="1" dirty="0" smtClean="0">
                <a:latin typeface="Cambria" panose="02040503050406030204" pitchFamily="18" charset="0"/>
              </a:rPr>
            </a:br>
            <a:r>
              <a:rPr lang="en-US" sz="3100" b="1" dirty="0">
                <a:latin typeface="Cambria" panose="02040503050406030204" pitchFamily="18" charset="0"/>
              </a:rPr>
              <a:t/>
            </a:r>
            <a:br>
              <a:rPr lang="en-US" sz="3100" b="1" dirty="0">
                <a:latin typeface="Cambria" panose="02040503050406030204" pitchFamily="18" charset="0"/>
              </a:rPr>
            </a:br>
            <a:r>
              <a:rPr lang="en-US" sz="2400" b="1" dirty="0" smtClean="0">
                <a:latin typeface="Cambria" panose="02040503050406030204" pitchFamily="18" charset="0"/>
              </a:rPr>
              <a:t>Joe Samuels</a:t>
            </a:r>
            <a:r>
              <a:rPr lang="en-US" sz="3100" b="1" dirty="0" smtClean="0">
                <a:latin typeface="Cambria" panose="02040503050406030204" pitchFamily="18" charset="0"/>
              </a:rPr>
              <a:t/>
            </a:r>
            <a:br>
              <a:rPr lang="en-US" sz="3100" b="1" dirty="0" smtClean="0">
                <a:latin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</a:rPr>
              <a:t>SAQA</a:t>
            </a:r>
            <a:r>
              <a:rPr lang="en-US" sz="3100" b="1" dirty="0" smtClean="0">
                <a:latin typeface="Cambria" panose="02040503050406030204" pitchFamily="18" charset="0"/>
              </a:rPr>
              <a:t/>
            </a:r>
            <a:br>
              <a:rPr lang="en-US" sz="3100" b="1" dirty="0" smtClean="0">
                <a:latin typeface="Cambria" panose="02040503050406030204" pitchFamily="18" charset="0"/>
              </a:rPr>
            </a:br>
            <a:r>
              <a:rPr lang="en-US" sz="3100" b="1" dirty="0" smtClean="0">
                <a:latin typeface="Cambria" panose="02040503050406030204" pitchFamily="18" charset="0"/>
              </a:rPr>
              <a:t>24 August 2016</a:t>
            </a:r>
            <a:endParaRPr lang="en-ZA" sz="3600" b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16007"/>
            <a:ext cx="9144000" cy="2018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2700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58" y="838200"/>
            <a:ext cx="9161058" cy="517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371600"/>
            <a:ext cx="2895600" cy="68580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Background</a:t>
            </a:r>
            <a:endParaRPr lang="en-ZA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286000"/>
            <a:ext cx="3657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Lessons learned</a:t>
            </a:r>
            <a:endParaRPr lang="en-ZA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581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Policy priorities</a:t>
            </a:r>
            <a:endParaRPr lang="en-Z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4038600"/>
            <a:ext cx="3657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  Achievements </a:t>
            </a:r>
            <a:endParaRPr lang="en-ZA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76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Way forward</a:t>
            </a:r>
            <a:r>
              <a:rPr lang="en-ZA" b="1" dirty="0" smtClean="0"/>
              <a:t> </a:t>
            </a:r>
            <a:endParaRPr lang="en-Z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81000"/>
            <a:ext cx="67056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Contents</a:t>
            </a:r>
            <a:endParaRPr lang="en-ZA" sz="4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16002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1</a:t>
            </a:r>
            <a:endParaRPr lang="en-ZA" b="1" dirty="0"/>
          </a:p>
        </p:txBody>
      </p:sp>
      <p:sp>
        <p:nvSpPr>
          <p:cNvPr id="13" name="Oval 12"/>
          <p:cNvSpPr/>
          <p:nvPr/>
        </p:nvSpPr>
        <p:spPr>
          <a:xfrm>
            <a:off x="1447800" y="26670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2</a:t>
            </a:r>
            <a:endParaRPr lang="en-ZA" b="1" dirty="0"/>
          </a:p>
        </p:txBody>
      </p:sp>
      <p:sp>
        <p:nvSpPr>
          <p:cNvPr id="14" name="Oval 13"/>
          <p:cNvSpPr/>
          <p:nvPr/>
        </p:nvSpPr>
        <p:spPr>
          <a:xfrm>
            <a:off x="2667000" y="3581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3</a:t>
            </a:r>
            <a:endParaRPr lang="en-ZA" b="1" dirty="0"/>
          </a:p>
        </p:txBody>
      </p:sp>
      <p:sp>
        <p:nvSpPr>
          <p:cNvPr id="15" name="Oval 14"/>
          <p:cNvSpPr/>
          <p:nvPr/>
        </p:nvSpPr>
        <p:spPr>
          <a:xfrm>
            <a:off x="3962400" y="44958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4</a:t>
            </a:r>
            <a:endParaRPr lang="en-ZA" b="1" dirty="0"/>
          </a:p>
        </p:txBody>
      </p:sp>
      <p:sp>
        <p:nvSpPr>
          <p:cNvPr id="16" name="Oval 15"/>
          <p:cNvSpPr/>
          <p:nvPr/>
        </p:nvSpPr>
        <p:spPr>
          <a:xfrm>
            <a:off x="4953000" y="5486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5</a:t>
            </a:r>
            <a:endParaRPr lang="en-ZA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6858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ZA" b="1" dirty="0" smtClean="0">
                <a:latin typeface="+mn-lt"/>
              </a:rPr>
              <a:t>SAQA’s legal RPL mandate</a:t>
            </a:r>
            <a:endParaRPr lang="en-Z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057400"/>
            <a:ext cx="9144000" cy="381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sz="4800" dirty="0" smtClean="0"/>
              <a:t>13(h)(iii) develop policy and criteria, after consultation with the QCs, for assessment, recognition of prior learning and credit accumulation and transfer;</a:t>
            </a:r>
          </a:p>
          <a:p>
            <a:pPr>
              <a:buNone/>
            </a:pPr>
            <a:endParaRPr lang="en-ZA" sz="4800" dirty="0" smtClean="0"/>
          </a:p>
          <a:p>
            <a:r>
              <a:rPr lang="en-ZA" dirty="0" smtClean="0">
                <a:hlinkClick r:id="rId2" action="ppaction://hlinkfile"/>
              </a:rPr>
              <a:t>..\Desktop\VIDEO RPL\Joe Sam - </a:t>
            </a:r>
            <a:r>
              <a:rPr lang="en-ZA" dirty="0" err="1" smtClean="0">
                <a:hlinkClick r:id="rId2" action="ppaction://hlinkfile"/>
              </a:rPr>
              <a:t>Saqa</a:t>
            </a:r>
            <a:r>
              <a:rPr lang="en-ZA" dirty="0" smtClean="0">
                <a:hlinkClick r:id="rId2" action="ppaction://hlinkfile"/>
              </a:rPr>
              <a:t> RPL.mov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30" y="304800"/>
            <a:ext cx="8986870" cy="635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0"/>
            <a:ext cx="8915400" cy="471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304800"/>
            <a:ext cx="6934200" cy="1295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RPL implementation overview</a:t>
            </a:r>
            <a:endParaRPr lang="en-ZA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977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iagram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5332" t="-2888" r="-65332"/>
          <a:stretch>
            <a:fillRect/>
          </a:stretch>
        </p:blipFill>
        <p:spPr bwMode="auto">
          <a:xfrm>
            <a:off x="-1122467" y="1159300"/>
            <a:ext cx="4887997" cy="5441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561" y="1314621"/>
            <a:ext cx="1045279" cy="1499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393" y="1318822"/>
            <a:ext cx="1045279" cy="1495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623" y="3181731"/>
            <a:ext cx="977329" cy="13947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2944" y="3174237"/>
            <a:ext cx="1008112" cy="1410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3395" y="3510309"/>
            <a:ext cx="12255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latin typeface="Cambria Math" pitchFamily="18" charset="0"/>
                <a:ea typeface="Cambria Math" pitchFamily="18" charset="0"/>
              </a:rPr>
              <a:t>Existing SAQA RPL Policy (2002, 2003)</a:t>
            </a:r>
            <a:endParaRPr lang="en-ZA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5562600"/>
            <a:ext cx="18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Ministerial RPL Task Team</a:t>
            </a:r>
            <a:endParaRPr lang="en-ZA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3581400"/>
            <a:ext cx="1363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latin typeface="Cambria Math" pitchFamily="18" charset="0"/>
                <a:ea typeface="Cambria Math" pitchFamily="18" charset="0"/>
              </a:rPr>
              <a:t>RPL Policy on Funding and </a:t>
            </a:r>
          </a:p>
          <a:p>
            <a:pPr algn="ctr"/>
            <a:r>
              <a:rPr lang="en-ZA" sz="1400" dirty="0" smtClean="0">
                <a:latin typeface="Cambria Math" pitchFamily="18" charset="0"/>
                <a:ea typeface="Cambria Math" pitchFamily="18" charset="0"/>
              </a:rPr>
              <a:t>Coordination (DHET)</a:t>
            </a:r>
          </a:p>
        </p:txBody>
      </p:sp>
      <p:sp>
        <p:nvSpPr>
          <p:cNvPr id="15" name="AutoShape 2" descr="data:image/jpeg;base64,/9j/4AAQSkZJRgABAQAAAQABAAD/2wBDAAkGBwgHBgkIBwgKCgkLDRYPDQwMDRsUFRAWIB0iIiAdHx8kKDQsJCYxJx8fLT0tMTU3Ojo6Iys/RD84QzQ5Ojf/2wBDAQoKCg0MDRoPDxo3JR8lNzc3Nzc3Nzc3Nzc3Nzc3Nzc3Nzc3Nzc3Nzc3Nzc3Nzc3Nzc3Nzc3Nzc3Nzc3Nzc3Nzf/wAARCABoAPgDASIAAhEBAxEB/8QAHAABAAIDAQEBAAAAAAAAAAAAAAYHAQUIBAMC/8QARhAAAQMEAAMEBQcIBwkAAAAAAQACAwQFBhEHEiETMUFRImFxgbMIFDI1dJGxNDdCYnOSoaIVIzZSU3LwJCYzY2SCssHR/8QAGQEBAAMBAQAAAAAAAAAAAAAAAAECBAUD/8QAHxEBAAMAAgIDAQAAAAAAAAAAAAECAwQRBSESEzFB/9oADAMBAAIRAxEAPwC8UREBERAREQFhZKjWaZXT4xRMe6PtqqYlsMIdrm6d5PgAomYiO5XzztpaKUjuZSQIqZj4pXxtT2klNRPh3vsg1wIH+bf/AKVn4xfqXIrYyupNt2eWSJ30o3DvBVa6Vt+NHI4O/HrFtI9NwiIrsgiIgIiICIiAiIgIiICIiAiIgIiICIiAiIgIixtBlFjmCcwQZRY2mwgFU/xkhnbfKGd2zA6AtYfAOB2f4a+5XBra1l9stBfKJ1HcYhJGTzNP6THf3mnwPrVL1+VemrhciOPvGkx6c5a6epWrwWgnZR3Sd/MKeWRjYx4FwB5iPvA9y+8fCe2MqA99xrZId77P0Rv1FwG1OrbQU1to4qSiibFDE3laxo6BeWWU1nuXV8l5TLfH68/69aLyXSvprZb566ulENNAwvkefABU3XcVckvd0NHiVvY1hBMbHQmWaQD9I9QGD/W99FocBd+0VQ45f+JJyO3Ut7t746Gebkme+lHot0T9Jp6d2uvmrc3rvQfpFjabQZRYLtJzBBlF+S4D3LOwgyixzDxTftQZRYLgEJ0gyiwXaTfXSDKLG+icyDKLHMm+ncgyiIgKheI+c5HQZnc7XQXd9LT072CKOJjN6MbXHvBJ6kq+itfWWa2Vwf8APbdSz8/0u1ia7m9uwg5nky3JZD/W3+4nr4TFv4aU7puKklow6gpYHm43x0bjLNOS5sPpHXMehcdddD362q0u8bYbzcoomhkcdZMxjR3NaJHAD3ALf8OsUOWX400znMoqdglqnMJDiDsNaD4EkHr5AqUPDc8zyK5VDjV32sa5x2I4JjC0ewN109u16LLnmT2aZklNdpqiMd8Na8ysd7SfSHuK6BjxDHWW40As1F82I0WGIbPtPeT697XPGc2JmN5TXWyEl1O3lkg5iSRG7qAT6tEe4eKDonD8kpcpssdypA5hJLJYnfSieO9p/wDviql4iZ7ktBlt0tlvuXzalppGNjEcTObrG1x2SDvq4r6cBbm+O/XG1Ensqmn+cAeT2Oa0/eHD91W3ccZsd0kdJcrPQ1UjurnzQNcT013keShLnOTN8skdt2RV2/UWD8Gq8+E9fWXPCaSquNTJU1DpZQ6WQ7cQHkD+C57vkMdNe7jBAwMihqpY42Dua0PIAHuAV98F/wA39F+1m+I5BpOPlfJDY7db2E8tVUl0g82sGx/MWrbcGLPBQYbT1rWD5xcCZ5JD3lpOmt9gaB79rU8fLdJPZLdcIwS2kqC2TyDXjQP7wb969PBbJqKqx2KyT1EUdfRFzWROcAZIt7a5o8dA6PsQWUQO9VDxIzy7vyEYvij3x1Ae2KWaNoL3yOAIYwnoAAep1+Ctp9RDGWtfKxpedNBcBzHyHmVz9ZKllt4zSPuhDdXOZnO/oGc4dyH7nNHvQei72XiHiVIb3VXqeSNpBk7Kukm5NkfSY8BuvDY3pT3HcwnyPh3dq5zxDc6KnmjmMfo6eIyWvHlsaPt2tlxWrKelwO7Nnka01EBhhaT1e93QAeZVf8LqaZmAZjVva4RTQyRxkjo7kidsj3u17kGmxXJM2vbJbJZ6+aWsqnCR1XO78nja3r6RB5dk9TrfgB4o685Xw9yhkF4uUtWGsEs0JqnyxTRu2Ohf1B6Hy7lIPk9xsNTepC30+zgbzerbytNxvY2TiBDG8bZJQwNcPUZJAUH1v9LxDrbPJldbcZKSjDRMKWCrkhfFGe48jRrQHm4n8FPOEeSV2QYzVC5TOmqaKYxdu4AOe0tDmk68RvW/UtzxHaBgF+AAAFDJ3f5VDOAX1BfPtY+E1BCcTyvNLpIbXbbhPU19wiaxkkz9iBo6uf3aHTpvrr2r03mbOOH90pprhd5Kh9Rt7B86fNFIGkczSHga7x3DxXp+T8xr8lqHub1ZbvRd7XN2tx8oOtgc6y0jXtMsZlmfo/RbpoG/bsn/ALUEvv8APfMpw621uIVLqSet7OVxc8M5WFpJBOj3HyUBvuHZ5YbVUXuTKJZzTMMs0cVbPtrQPSI5ujteRAWxuuXVuEcOcZt9Kzs7lVUIkMkjN9gwAE7ae93pAAHu6+Wl4MhxnJY8Sqb7kuXyuHzfn+ZN5uWRzh6MZIcAdk61ylBM+D2TXDI7LVsu0rZqminEYmDdGRhaCC7zO99RrwVYY7mGXz3GWht1fVVlZWNMFO2Zwc2LbgS/r3EAa2egGzoqZfJ8/I7513/tEf8A4qNcE2Nfn8jnDZbRVBb6jzsH4FB58kGd4TX0tXcb3JJLOC5jo6uSWJxbrbXMcAB7h5qScTbzexZseyKz3CroqS4Uze2jifoMe5oew67u4uHuC+3ygv8AhWP9pL+DVIP6FN/4NUFAxrXTm0U74A7u7RsbXN/iEGwsGWRTcOYshrngvp6MmpI/xWDTvvcP4qGcG6/IL/e664XS51U1JTM12LpNsMryemvJo7vaFXdLkMtLhdxsDjIGVNVHP16BjW9XtPlstZ09qvfhVYxZMNomviLKirHzqcHvDngaB9jeUe5BMEREBYPgsrB8EHJd9+v7r9vqPiOVw/J/p422K7VIbqSSuEZd5tbGwgfe533qn759f3X7fUfEcrq4Ct1iNUfA1zz/ACsQWT3Bc88bT/v88DwooQfveuhnEBpJIAHUk+C5fz+8sv2X3GugPNT8wigd/eYzpv3nZHqKDccFSRxAgAPfRzg/yrolUPwHtz58oq7kW/1NJSmLmP8AiPc3Q/dafvCvgIOT8l/tHdvt0/xHK9+C/wCb+i/azfEcqIyX+0l2+3T/ABHK9+C/5v6L9rN8RyCYXGhprjRTUdbC2anmYWSRvGw4FVFduCcvzh0lkvLGRb5mR1URc6P2OB6+0jfrKuZEFQ45wlu1BfqC6XC/RSuo5Q9rWxPe5wHe3mc7pv3rc57wxp8nrv6St9W2hr3ANm5oi+ObQ0CQCCHaAG/IexWKmkFL0/By8VU8bb1kfaUsZ6NYHyPA/V53ab5b0rMkx2mp8TqLBaGspoX0j6eIuBcGlzSOZ3iTs7Pmt4iCCcM8Gq8NfXuqq+CrFU2MN7OIs5eXm79k+a8Oe8OavKcmhu9Pc6enjjhjjMb4nOJ5HudvYP6yslEGpym1vveO3G1RStidVwOiEjmkhuxrelH+HeH1OG2q4U1VWRVTqmXtQ6NhYG6YG66k+Smy/EoJY4DvIKDmHh1Yrrf611PZbkbdURUwkMvM4czdgcvokHxBVl2DhF2d1bccnupub2vEgia1wD3A7HO5ziSOg6dAvjwfwu/4zfKmovNCyCF1GImvbOx+3cwPcCddytxBCeI+CtzCmpXwVLaWtpOYRvezmY5jtbaQD6gQfBRm38KbtOxjMiyE1lNTsIp6NvPyB2tNJ27uHkBv16VuaHkmkEH4aYXU4ZBXRVVbFVmpex4dHGWa0NeJ9i1uA8N6zFcjkutRcoKmN0EkLY44nNI5nNOySf1VZWkQQfiVhVVmLKBtLWw0ppXPcTLGX83MB5EeSkuPW99ox+22x8okfR0sUBe0aDuRobvXr0tmqz4hQ8Qpr6+PFROLXLTsZzRSwN0/buY+meYdCOoQV0yw0l64sVNpoR2lA64yPk13CNp5pB7ObbfXtdHsbytAHQDuCgfC/BJMVZUV1zkbLcqpoaQ08whaOpAd4kk7J8dBT5AREQFg+CysHwQcl336+uv2+o+I5bTHc1v+NUjqa0VMUcDnl5jlhDxs95H8Fq759f3X7fUfEcrN4VYPjuSYwa68ULp6kVMkfO2plj9EHoNNcAghV5z7J73TOpa25FsD+j2U0YjDx5Ejrr1bWpsVmuF/uAobTTGebvd4MjHm536I/wBdV0BBwswyGQPFnDyP0ZamWRv3OcQpTQW+jt1M2moKWGmgb9GOJga0e4INRg+MU+K2KO3wP7WRzjLPMRoyPPefYOgHqAUhREHJuSPacju/pD8un8f+Y5XxwWcHcP6Iju7af4jlJZMcsksjpJLTRPe4lznOgaSSe8novdR0lNRQCCjgjgiBJDI2hoG+/oEH3REQEREBERAREQEREBERAREQEREBERAREQEREBYPgsrB8EHJd9+v7r9vqPiOV38CBrCXD/rJvxUMufCPKKq6V1VC+19nPUyysD6h4cA55cN6YevVWXwxxyvxjHDb7mYDOZ3ybgeXN0da6kD8EEuREQEREBERAREQEREBERAREQEREBERAREQEREBERAREQEREBERAREQEREBERAREQEREBERAREQEREBERAREQEREBERAREQEREBERB//9k="/>
          <p:cNvSpPr>
            <a:spLocks noChangeAspect="1" noChangeArrowheads="1"/>
          </p:cNvSpPr>
          <p:nvPr/>
        </p:nvSpPr>
        <p:spPr bwMode="auto">
          <a:xfrm>
            <a:off x="-324362" y="-27190"/>
            <a:ext cx="3295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4101" name="Picture 5" descr="https://encrypted-tbn0.google.com/images?q=tbn:ANd9GcS6_kDy7uvhfsFcrNi2kAPpGN1uqjN5x7g1PRqDfl1cG4JjYppRsQ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390" y="1479879"/>
            <a:ext cx="831838" cy="120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638800" y="365760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New Revised RPL Policy</a:t>
            </a:r>
            <a:endParaRPr lang="en-ZA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9326" y="1464117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chemeClr val="accent6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SAQA Research Partnership with UWC</a:t>
            </a:r>
            <a:endParaRPr lang="en-ZA" b="1" dirty="0">
              <a:solidFill>
                <a:schemeClr val="accent6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1524000"/>
            <a:ext cx="2482265" cy="1495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38592" y="5027411"/>
            <a:ext cx="1056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latin typeface="Cambria Math" pitchFamily="18" charset="0"/>
                <a:ea typeface="Cambria Math" pitchFamily="18" charset="0"/>
              </a:rPr>
              <a:t>SAQA website, NQF website, RPL portal</a:t>
            </a:r>
            <a:endParaRPr lang="en-ZA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228600"/>
            <a:ext cx="6858000" cy="5859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>
                <a:solidFill>
                  <a:srgbClr val="004A8E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3600" b="1" dirty="0" smtClean="0">
                <a:solidFill>
                  <a:schemeClr val="tx1"/>
                </a:solidFill>
                <a:latin typeface="+mn-lt"/>
                <a:ea typeface="Cambria Math" pitchFamily="18" charset="0"/>
              </a:rPr>
              <a:t>Overview of SAQA’s RPL activities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69044" y="5501849"/>
            <a:ext cx="181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Strategic RPL projects</a:t>
            </a:r>
            <a:endParaRPr lang="en-ZA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1174482" cy="15598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24600" y="5562600"/>
            <a:ext cx="1395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>
                <a:solidFill>
                  <a:srgbClr val="0070C0"/>
                </a:solidFill>
              </a:rPr>
              <a:t>NQF Advisory </a:t>
            </a:r>
          </a:p>
          <a:p>
            <a:r>
              <a:rPr lang="en-ZA" sz="1600" b="1" dirty="0" smtClean="0">
                <a:solidFill>
                  <a:srgbClr val="0070C0"/>
                </a:solidFill>
              </a:rPr>
              <a:t>Services</a:t>
            </a:r>
            <a:endParaRPr lang="en-ZA" sz="1600" b="1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4797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371600"/>
            <a:ext cx="2895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Background</a:t>
            </a:r>
            <a:endParaRPr lang="en-ZA" b="1" dirty="0"/>
          </a:p>
        </p:txBody>
      </p:sp>
      <p:sp>
        <p:nvSpPr>
          <p:cNvPr id="6" name="Rectangle 5"/>
          <p:cNvSpPr/>
          <p:nvPr/>
        </p:nvSpPr>
        <p:spPr>
          <a:xfrm>
            <a:off x="2057400" y="2286000"/>
            <a:ext cx="3657600" cy="685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Lessons learned</a:t>
            </a:r>
            <a:endParaRPr lang="en-ZA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3352800" y="3200400"/>
            <a:ext cx="3581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000" b="1" dirty="0" smtClean="0"/>
              <a:t>Policy priorities</a:t>
            </a:r>
            <a:endParaRPr lang="en-ZA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495800" y="4038600"/>
            <a:ext cx="36576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  Achievements </a:t>
            </a:r>
            <a:endParaRPr lang="en-ZA" b="1" dirty="0"/>
          </a:p>
        </p:txBody>
      </p:sp>
      <p:sp>
        <p:nvSpPr>
          <p:cNvPr id="9" name="Rectangle 8"/>
          <p:cNvSpPr/>
          <p:nvPr/>
        </p:nvSpPr>
        <p:spPr>
          <a:xfrm>
            <a:off x="5562600" y="5105400"/>
            <a:ext cx="32766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altLang="en-US" sz="4000" b="1" dirty="0" smtClean="0"/>
              <a:t>Way forward</a:t>
            </a:r>
            <a:r>
              <a:rPr lang="en-ZA" b="1" dirty="0" smtClean="0"/>
              <a:t> </a:t>
            </a:r>
            <a:endParaRPr lang="en-ZA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304800"/>
            <a:ext cx="6553200" cy="762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400" b="1" dirty="0" smtClean="0">
                <a:solidFill>
                  <a:schemeClr val="tx1"/>
                </a:solidFill>
              </a:rPr>
              <a:t>Contents</a:t>
            </a:r>
            <a:endParaRPr lang="en-ZA" sz="4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16002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1</a:t>
            </a:r>
            <a:endParaRPr lang="en-ZA" b="1" dirty="0"/>
          </a:p>
        </p:txBody>
      </p:sp>
      <p:sp>
        <p:nvSpPr>
          <p:cNvPr id="13" name="Oval 12"/>
          <p:cNvSpPr/>
          <p:nvPr/>
        </p:nvSpPr>
        <p:spPr>
          <a:xfrm>
            <a:off x="1447800" y="2667000"/>
            <a:ext cx="7620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2</a:t>
            </a:r>
            <a:endParaRPr lang="en-ZA" b="1" dirty="0"/>
          </a:p>
        </p:txBody>
      </p:sp>
      <p:sp>
        <p:nvSpPr>
          <p:cNvPr id="14" name="Oval 13"/>
          <p:cNvSpPr/>
          <p:nvPr/>
        </p:nvSpPr>
        <p:spPr>
          <a:xfrm>
            <a:off x="2667000" y="3581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3</a:t>
            </a:r>
            <a:endParaRPr lang="en-ZA" b="1" dirty="0"/>
          </a:p>
        </p:txBody>
      </p:sp>
      <p:sp>
        <p:nvSpPr>
          <p:cNvPr id="15" name="Oval 14"/>
          <p:cNvSpPr/>
          <p:nvPr/>
        </p:nvSpPr>
        <p:spPr>
          <a:xfrm>
            <a:off x="3962400" y="44958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4</a:t>
            </a:r>
            <a:endParaRPr lang="en-ZA" b="1" dirty="0"/>
          </a:p>
        </p:txBody>
      </p:sp>
      <p:sp>
        <p:nvSpPr>
          <p:cNvPr id="16" name="Oval 15"/>
          <p:cNvSpPr/>
          <p:nvPr/>
        </p:nvSpPr>
        <p:spPr>
          <a:xfrm>
            <a:off x="4953000" y="5486400"/>
            <a:ext cx="7620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3600" b="1" dirty="0" smtClean="0"/>
              <a:t>5</a:t>
            </a:r>
            <a:endParaRPr lang="en-ZA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6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525" y="0"/>
            <a:ext cx="2276475" cy="1381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678</Words>
  <Application>Microsoft Office PowerPoint</Application>
  <PresentationFormat>On-screen Show (4:3)</PresentationFormat>
  <Paragraphs>211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Recognition of Prior Learning presentation to the Higher Education and Training Portfolio Committee  Joe Samuels SAQA 24 August 2016</vt:lpstr>
      <vt:lpstr>Slide 2</vt:lpstr>
      <vt:lpstr>Slide 3</vt:lpstr>
      <vt:lpstr>SAQA’s legal RPL mandate</vt:lpstr>
      <vt:lpstr>Slide 5</vt:lpstr>
      <vt:lpstr>Slide 6</vt:lpstr>
      <vt:lpstr>Slide 7</vt:lpstr>
      <vt:lpstr>Slide 8</vt:lpstr>
      <vt:lpstr>Slide 9</vt:lpstr>
      <vt:lpstr>Slide 10</vt:lpstr>
      <vt:lpstr>Policy implementation priorities</vt:lpstr>
      <vt:lpstr>Slide 12</vt:lpstr>
      <vt:lpstr>Slide 13</vt:lpstr>
      <vt:lpstr>Cohesion and Overarching Policies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FUNDING</vt:lpstr>
      <vt:lpstr>Slide 26</vt:lpstr>
      <vt:lpstr>Slide 27</vt:lpstr>
      <vt:lpstr>Recognition of Prior Learning presentation to the Higher Education and Training Portfolio Committee  Joe Samuels SAQA 24 August 2016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 of Prior Learning presentation to the portfolio committee  Joe Samuels SAQA 24 August 2016</dc:title>
  <dc:creator>Joe Samuels</dc:creator>
  <cp:lastModifiedBy>PUMZA</cp:lastModifiedBy>
  <cp:revision>70</cp:revision>
  <dcterms:created xsi:type="dcterms:W3CDTF">2006-08-16T00:00:00Z</dcterms:created>
  <dcterms:modified xsi:type="dcterms:W3CDTF">2016-08-25T11:16:57Z</dcterms:modified>
</cp:coreProperties>
</file>