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52F1-3C8E-4185-9894-BE83257E76CA}" type="datetimeFigureOut">
              <a:rPr lang="en-ZA" smtClean="0"/>
              <a:t>2016/04/05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6AF2-057B-4700-9F30-E9256A30F3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67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9161-C577-41B2-A915-C54BC0E76D3E}" type="datetime1">
              <a:rPr lang="en-ZA" smtClean="0"/>
              <a:t>2016/04/05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0D11-0A1C-400C-B7EC-4A151C2E2197}" type="datetime1">
              <a:rPr lang="en-ZA" smtClean="0"/>
              <a:t>2016/04/05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393A-A1A6-490F-AB7E-50E63631FA23}" type="datetime1">
              <a:rPr lang="en-ZA" smtClean="0"/>
              <a:t>2016/04/05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2764-8FF8-4B74-B5C2-752789709413}" type="datetime1">
              <a:rPr lang="en-ZA" smtClean="0"/>
              <a:t>2016/04/05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850E-0C6F-4A20-A388-2BC73DF44551}" type="datetime1">
              <a:rPr lang="en-ZA" smtClean="0"/>
              <a:t>2016/04/05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E8B-7ED6-4073-AB1B-94983DC85A32}" type="datetime1">
              <a:rPr lang="en-ZA" smtClean="0"/>
              <a:t>2016/04/05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5D47-A5A7-49C3-8F36-D22DB581D283}" type="datetime1">
              <a:rPr lang="en-ZA" smtClean="0"/>
              <a:t>2016/04/05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C4B7A-7FC1-4CF7-8C63-3D4CF3983EED}" type="datetime1">
              <a:rPr lang="en-ZA" smtClean="0"/>
              <a:t>2016/04/05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DCCC-4665-42FE-A51B-09FC833FD4B0}" type="datetime1">
              <a:rPr lang="en-ZA" smtClean="0"/>
              <a:t>2016/04/05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5962-D011-44A7-82DF-06B7FB4AF9BF}" type="datetime1">
              <a:rPr lang="en-ZA" smtClean="0"/>
              <a:t>2016/04/05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8C15-C4FE-4E30-8B75-FF8EF70869EB}" type="datetime1">
              <a:rPr lang="en-ZA" smtClean="0"/>
              <a:t>2016/04/05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7F19-8C7F-4E74-A909-67B2BD475927}" type="datetime1">
              <a:rPr lang="en-ZA" smtClean="0"/>
              <a:t>2016/04/05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1A48-5490-4135-A95D-3E24A03EA7F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ANNEXURE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ORGANISATIONAL STRUCTURE: DEPARTMENT OF WOMEN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404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ions to Structure_DoW_Sept 2015.Names for PC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" y="0"/>
            <a:ext cx="899043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.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7" y="0"/>
            <a:ext cx="8996186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59" y="0"/>
            <a:ext cx="8967481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" y="0"/>
            <a:ext cx="90019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" y="0"/>
            <a:ext cx="90019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" y="0"/>
            <a:ext cx="90019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" y="0"/>
            <a:ext cx="90019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" y="0"/>
            <a:ext cx="90019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ions to Structure_DoW_Sept 2015_Overview_PC.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5" y="0"/>
            <a:ext cx="90019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1A48-5490-4135-A95D-3E24A03EA7FE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ANNEXURE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Andre.Coetzee</dc:creator>
  <cp:lastModifiedBy>Danisile Sambamba</cp:lastModifiedBy>
  <cp:revision>7</cp:revision>
  <cp:lastPrinted>2016-04-05T10:30:01Z</cp:lastPrinted>
  <dcterms:created xsi:type="dcterms:W3CDTF">2016-04-01T11:50:07Z</dcterms:created>
  <dcterms:modified xsi:type="dcterms:W3CDTF">2016-04-05T14:37:09Z</dcterms:modified>
</cp:coreProperties>
</file>