
<file path=[Content_Types].xml><?xml version="1.0" encoding="utf-8"?>
<Types xmlns="http://schemas.openxmlformats.org/package/2006/content-types">
  <Override PartName="/ppt/slideMasters/slideMaster3.xml" ContentType="application/vnd.openxmlformats-officedocument.presentationml.slideMaster+xml"/>
  <Override PartName="/ppt/tags/tag8.xml" ContentType="application/vnd.openxmlformats-officedocument.presentationml.tags+xml"/>
  <Override PartName="/ppt/slideLayouts/slideLayout3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tags/tag4.xml" ContentType="application/vnd.openxmlformats-officedocument.presentationml.tags+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tags/tag49.xml" ContentType="application/vnd.openxmlformats-officedocument.presentationml.tag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tags/tag38.xml" ContentType="application/vnd.openxmlformats-officedocument.presentationml.tags+xml"/>
  <Override PartName="/ppt/slides/slide10.xml" ContentType="application/vnd.openxmlformats-officedocument.presentationml.slide+xml"/>
  <Override PartName="/ppt/tableStyles.xml" ContentType="application/vnd.openxmlformats-officedocument.presentationml.tableStyles+xml"/>
  <Override PartName="/ppt/tags/tag16.xml" ContentType="application/vnd.openxmlformats-officedocument.presentationml.tag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tags/tag27.xml" ContentType="application/vnd.openxmlformats-officedocument.presentationml.tags+xml"/>
  <Override PartName="/ppt/tags/tag45.xml" ContentType="application/vnd.openxmlformats-officedocument.presentationml.tags+xml"/>
  <Override PartName="/ppt/tags/tag34.xml" ContentType="application/vnd.openxmlformats-officedocument.presentationml.tags+xml"/>
  <Override PartName="/ppt/tags/tag12.xml" ContentType="application/vnd.openxmlformats-officedocument.presentationml.tags+xml"/>
  <Override PartName="/ppt/tags/tag23.xml" ContentType="application/vnd.openxmlformats-officedocument.presentationml.tags+xml"/>
  <Override PartName="/ppt/tags/tag41.xml" ContentType="application/vnd.openxmlformats-officedocument.presentationml.tags+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theme/theme6.xml" ContentType="application/vnd.openxmlformats-officedocument.theme+xml"/>
  <Override PartName="/ppt/tags/tag30.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Default Extension="bin" ContentType="application/vnd.openxmlformats-officedocument.oleObject"/>
  <Default Extension="png" ContentType="image/png"/>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tags/tag5.xml" ContentType="application/vnd.openxmlformats-officedocument.presentationml.tags+xml"/>
  <Override PartName="/ppt/slideLayouts/slideLayout5.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Default Extension="emf" ContentType="image/x-emf"/>
  <Override PartName="/ppt/tags/tag3.xml" ContentType="application/vnd.openxmlformats-officedocument.presentationml.tags+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tags/tag39.xml" ContentType="application/vnd.openxmlformats-officedocument.presentationml.tags+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tags/tag19.xml" ContentType="application/vnd.openxmlformats-officedocument.presentationml.tags+xml"/>
  <Override PartName="/ppt/tags/tag28.xml" ContentType="application/vnd.openxmlformats-officedocument.presentationml.tags+xml"/>
  <Override PartName="/ppt/tags/tag37.xml" ContentType="application/vnd.openxmlformats-officedocument.presentationml.tags+xml"/>
  <Override PartName="/ppt/tags/tag48.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tags/tag17.xml" ContentType="application/vnd.openxmlformats-officedocument.presentationml.tags+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tags/tag26.xml" ContentType="application/vnd.openxmlformats-officedocument.presentationml.tags+xml"/>
  <Override PartName="/ppt/tags/tag35.xml" ContentType="application/vnd.openxmlformats-officedocument.presentationml.tags+xml"/>
  <Override PartName="/ppt/tags/tag46.xml" ContentType="application/vnd.openxmlformats-officedocument.presentationml.tags+xml"/>
  <Default Extension="vml" ContentType="application/vnd.openxmlformats-officedocument.vmlDrawing"/>
  <Override PartName="/ppt/tags/tag15.xml" ContentType="application/vnd.openxmlformats-officedocument.presentationml.tags+xml"/>
  <Override PartName="/ppt/slideLayouts/slideLayout10.xml" ContentType="application/vnd.openxmlformats-officedocument.presentationml.slideLayout+xml"/>
  <Override PartName="/ppt/tags/tag24.xml" ContentType="application/vnd.openxmlformats-officedocument.presentationml.tags+xml"/>
  <Override PartName="/ppt/tags/tag33.xml" ContentType="application/vnd.openxmlformats-officedocument.presentationml.tags+xml"/>
  <Override PartName="/ppt/tags/tag44.xml" ContentType="application/vnd.openxmlformats-officedocument.presentationml.tags+xml"/>
  <Override PartName="/ppt/tags/tag13.xml" ContentType="application/vnd.openxmlformats-officedocument.presentationml.tags+xml"/>
  <Override PartName="/ppt/tags/tag22.xml" ContentType="application/vnd.openxmlformats-officedocument.presentationml.tags+xml"/>
  <Override PartName="/ppt/tags/tag31.xml" ContentType="application/vnd.openxmlformats-officedocument.presentationml.tags+xml"/>
  <Override PartName="/ppt/tags/tag40.xml" ContentType="application/vnd.openxmlformats-officedocument.presentationml.tags+xml"/>
  <Override PartName="/ppt/tags/tag42.xml" ContentType="application/vnd.openxmlformats-officedocument.presentationml.tags+xml"/>
  <Override PartName="/ppt/slideMasters/slideMaster5.xml" ContentType="application/vnd.openxmlformats-officedocument.presentationml.slideMaster+xml"/>
  <Override PartName="/ppt/slides/slide8.xml" ContentType="application/vnd.openxmlformats-officedocument.presentationml.slide+xml"/>
  <Override PartName="/ppt/tags/tag11.xml" ContentType="application/vnd.openxmlformats-officedocument.presentationml.tags+xml"/>
  <Override PartName="/ppt/notesSlides/notesSlide4.xml" ContentType="application/vnd.openxmlformats-officedocument.presentationml.notesSlide+xml"/>
  <Override PartName="/ppt/tags/tag20.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tags/tag6.xml" ContentType="application/vnd.openxmlformats-officedocument.presentationml.tags+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ags/tag2.xml" ContentType="application/vnd.openxmlformats-officedocument.presentationml.tags+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Default Extension="rels" ContentType="application/vnd.openxmlformats-package.relationships+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tags/tag29.xml" ContentType="application/vnd.openxmlformats-officedocument.presentationml.tags+xml"/>
  <Override PartName="/ppt/tags/tag47.xml" ContentType="application/vnd.openxmlformats-officedocument.presentationml.tags+xml"/>
  <Override PartName="/ppt/slides/slide12.xml" ContentType="application/vnd.openxmlformats-officedocument.presentationml.slide+xml"/>
  <Override PartName="/ppt/tags/tag18.xml" ContentType="application/vnd.openxmlformats-officedocument.presentationml.tags+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tags/tag36.xml" ContentType="application/vnd.openxmlformats-officedocument.presentationml.tags+xml"/>
  <Override PartName="/ppt/tags/tag14.xml" ContentType="application/vnd.openxmlformats-officedocument.presentationml.tags+xml"/>
  <Override PartName="/ppt/tags/tag25.xml" ContentType="application/vnd.openxmlformats-officedocument.presentationml.tags+xml"/>
  <Override PartName="/ppt/tags/tag43.xml" ContentType="application/vnd.openxmlformats-officedocument.presentationml.tags+xml"/>
  <Override PartName="/ppt/tags/tag32.xml" ContentType="application/vnd.openxmlformats-officedocument.presentationml.tags+xml"/>
  <Override PartName="/ppt/slides/slide7.xml" ContentType="application/vnd.openxmlformats-officedocument.presentationml.slide+xml"/>
  <Override PartName="/ppt/tags/tag10.xml" ContentType="application/vnd.openxmlformats-officedocument.presentationml.tags+xml"/>
  <Override PartName="/ppt/slideLayouts/slideLayout9.xml" ContentType="application/vnd.openxmlformats-officedocument.presentationml.slideLayout+xml"/>
  <Override PartName="/ppt/tags/tag21.xml" ContentType="application/vnd.openxmlformats-officedocument.presentationml.tags+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tags/tag7.xml" ContentType="application/vnd.openxmlformats-officedocument.presentationml.tags+xml"/>
  <Override PartName="/ppt/theme/theme4.xml" ContentType="application/vnd.openxmlformats-officedocument.theme+xml"/>
  <Override PartName="/ppt/slideLayouts/slideLayout38.xml" ContentType="application/vnd.openxmlformats-officedocument.presentationml.slideLayout+xml"/>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79" r:id="rId1"/>
    <p:sldMasterId id="2147483809" r:id="rId2"/>
    <p:sldMasterId id="2147483821" r:id="rId3"/>
    <p:sldMasterId id="2147483833" r:id="rId4"/>
    <p:sldMasterId id="2147483846" r:id="rId5"/>
  </p:sldMasterIdLst>
  <p:notesMasterIdLst>
    <p:notesMasterId r:id="rId26"/>
  </p:notesMasterIdLst>
  <p:sldIdLst>
    <p:sldId id="387" r:id="rId6"/>
    <p:sldId id="390" r:id="rId7"/>
    <p:sldId id="381" r:id="rId8"/>
    <p:sldId id="392" r:id="rId9"/>
    <p:sldId id="408" r:id="rId10"/>
    <p:sldId id="358" r:id="rId11"/>
    <p:sldId id="359" r:id="rId12"/>
    <p:sldId id="393" r:id="rId13"/>
    <p:sldId id="389" r:id="rId14"/>
    <p:sldId id="395" r:id="rId15"/>
    <p:sldId id="396" r:id="rId16"/>
    <p:sldId id="397" r:id="rId17"/>
    <p:sldId id="398" r:id="rId18"/>
    <p:sldId id="400" r:id="rId19"/>
    <p:sldId id="403" r:id="rId20"/>
    <p:sldId id="406" r:id="rId21"/>
    <p:sldId id="404" r:id="rId22"/>
    <p:sldId id="405" r:id="rId23"/>
    <p:sldId id="402" r:id="rId24"/>
    <p:sldId id="407" r:id="rId25"/>
  </p:sldIdLst>
  <p:sldSz cx="9144000" cy="6858000" type="screen4x3"/>
  <p:notesSz cx="6858000" cy="9144000"/>
  <p:defaultTextStyle>
    <a:defPPr>
      <a:defRPr lang="en-GB"/>
    </a:defPPr>
    <a:lvl1pPr algn="l" defTabSz="449263" rtl="0" fontAlgn="base">
      <a:spcBef>
        <a:spcPct val="0"/>
      </a:spcBef>
      <a:spcAft>
        <a:spcPct val="0"/>
      </a:spcAft>
      <a:buClr>
        <a:srgbClr val="000000"/>
      </a:buClr>
      <a:buSzPct val="100000"/>
      <a:buFont typeface="Times New Roman" pitchFamily="18" charset="0"/>
      <a:defRPr kern="1200">
        <a:solidFill>
          <a:schemeClr val="bg1"/>
        </a:solidFill>
        <a:latin typeface="Arial" charset="0"/>
        <a:ea typeface="DejaVu Sans" charset="0"/>
        <a:cs typeface="DejaVu Sans" charset="0"/>
      </a:defRPr>
    </a:lvl1pPr>
    <a:lvl2pPr marL="742950" indent="-285750" algn="l" defTabSz="449263" rtl="0" fontAlgn="base">
      <a:spcBef>
        <a:spcPct val="0"/>
      </a:spcBef>
      <a:spcAft>
        <a:spcPct val="0"/>
      </a:spcAft>
      <a:buClr>
        <a:srgbClr val="000000"/>
      </a:buClr>
      <a:buSzPct val="100000"/>
      <a:buFont typeface="Times New Roman" pitchFamily="18" charset="0"/>
      <a:defRPr kern="1200">
        <a:solidFill>
          <a:schemeClr val="bg1"/>
        </a:solidFill>
        <a:latin typeface="Arial" charset="0"/>
        <a:ea typeface="DejaVu Sans" charset="0"/>
        <a:cs typeface="DejaVu Sans" charset="0"/>
      </a:defRPr>
    </a:lvl2pPr>
    <a:lvl3pPr marL="1143000" indent="-228600" algn="l" defTabSz="449263" rtl="0" fontAlgn="base">
      <a:spcBef>
        <a:spcPct val="0"/>
      </a:spcBef>
      <a:spcAft>
        <a:spcPct val="0"/>
      </a:spcAft>
      <a:buClr>
        <a:srgbClr val="000000"/>
      </a:buClr>
      <a:buSzPct val="100000"/>
      <a:buFont typeface="Times New Roman" pitchFamily="18" charset="0"/>
      <a:defRPr kern="1200">
        <a:solidFill>
          <a:schemeClr val="bg1"/>
        </a:solidFill>
        <a:latin typeface="Arial" charset="0"/>
        <a:ea typeface="DejaVu Sans" charset="0"/>
        <a:cs typeface="DejaVu Sans" charset="0"/>
      </a:defRPr>
    </a:lvl3pPr>
    <a:lvl4pPr marL="1600200" indent="-228600" algn="l" defTabSz="449263" rtl="0" fontAlgn="base">
      <a:spcBef>
        <a:spcPct val="0"/>
      </a:spcBef>
      <a:spcAft>
        <a:spcPct val="0"/>
      </a:spcAft>
      <a:buClr>
        <a:srgbClr val="000000"/>
      </a:buClr>
      <a:buSzPct val="100000"/>
      <a:buFont typeface="Times New Roman" pitchFamily="18" charset="0"/>
      <a:defRPr kern="1200">
        <a:solidFill>
          <a:schemeClr val="bg1"/>
        </a:solidFill>
        <a:latin typeface="Arial" charset="0"/>
        <a:ea typeface="DejaVu Sans" charset="0"/>
        <a:cs typeface="DejaVu Sans" charset="0"/>
      </a:defRPr>
    </a:lvl4pPr>
    <a:lvl5pPr marL="2057400" indent="-228600" algn="l" defTabSz="449263" rtl="0" fontAlgn="base">
      <a:spcBef>
        <a:spcPct val="0"/>
      </a:spcBef>
      <a:spcAft>
        <a:spcPct val="0"/>
      </a:spcAft>
      <a:buClr>
        <a:srgbClr val="000000"/>
      </a:buClr>
      <a:buSzPct val="100000"/>
      <a:buFont typeface="Times New Roman" pitchFamily="18" charset="0"/>
      <a:defRPr kern="1200">
        <a:solidFill>
          <a:schemeClr val="bg1"/>
        </a:solidFill>
        <a:latin typeface="Arial" charset="0"/>
        <a:ea typeface="DejaVu Sans" charset="0"/>
        <a:cs typeface="DejaVu Sans" charset="0"/>
      </a:defRPr>
    </a:lvl5pPr>
    <a:lvl6pPr marL="2286000" algn="l" defTabSz="914400" rtl="0" eaLnBrk="1" latinLnBrk="0" hangingPunct="1">
      <a:defRPr kern="1200">
        <a:solidFill>
          <a:schemeClr val="bg1"/>
        </a:solidFill>
        <a:latin typeface="Arial" charset="0"/>
        <a:ea typeface="DejaVu Sans" charset="0"/>
        <a:cs typeface="DejaVu Sans" charset="0"/>
      </a:defRPr>
    </a:lvl6pPr>
    <a:lvl7pPr marL="2743200" algn="l" defTabSz="914400" rtl="0" eaLnBrk="1" latinLnBrk="0" hangingPunct="1">
      <a:defRPr kern="1200">
        <a:solidFill>
          <a:schemeClr val="bg1"/>
        </a:solidFill>
        <a:latin typeface="Arial" charset="0"/>
        <a:ea typeface="DejaVu Sans" charset="0"/>
        <a:cs typeface="DejaVu Sans" charset="0"/>
      </a:defRPr>
    </a:lvl7pPr>
    <a:lvl8pPr marL="3200400" algn="l" defTabSz="914400" rtl="0" eaLnBrk="1" latinLnBrk="0" hangingPunct="1">
      <a:defRPr kern="1200">
        <a:solidFill>
          <a:schemeClr val="bg1"/>
        </a:solidFill>
        <a:latin typeface="Arial" charset="0"/>
        <a:ea typeface="DejaVu Sans" charset="0"/>
        <a:cs typeface="DejaVu Sans" charset="0"/>
      </a:defRPr>
    </a:lvl8pPr>
    <a:lvl9pPr marL="3657600" algn="l" defTabSz="914400" rtl="0" eaLnBrk="1" latinLnBrk="0" hangingPunct="1">
      <a:defRPr kern="1200">
        <a:solidFill>
          <a:schemeClr val="bg1"/>
        </a:solidFill>
        <a:latin typeface="Arial" charset="0"/>
        <a:ea typeface="DejaVu Sans" charset="0"/>
        <a:cs typeface="DejaVu Sans"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FF66"/>
    <a:srgbClr val="E2C5A8"/>
    <a:srgbClr val="CC6600"/>
    <a:srgbClr val="D7AE85"/>
    <a:srgbClr val="99FF99"/>
    <a:srgbClr val="640000"/>
    <a:srgbClr val="006600"/>
    <a:srgbClr val="0000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12" autoAdjust="0"/>
    <p:restoredTop sz="97513" autoAdjust="0"/>
  </p:normalViewPr>
  <p:slideViewPr>
    <p:cSldViewPr>
      <p:cViewPr>
        <p:scale>
          <a:sx n="66" d="100"/>
          <a:sy n="66" d="100"/>
        </p:scale>
        <p:origin x="-3000" y="-1128"/>
      </p:cViewPr>
      <p:guideLst>
        <p:guide orient="horz" pos="2160"/>
        <p:guide pos="2880"/>
      </p:guideLst>
    </p:cSldViewPr>
  </p:slideViewPr>
  <p:outlineViewPr>
    <p:cViewPr varScale="1">
      <p:scale>
        <a:sx n="170" d="200"/>
        <a:sy n="170" d="200"/>
      </p:scale>
      <p:origin x="54"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9" d="100"/>
          <a:sy n="59" d="100"/>
        </p:scale>
        <p:origin x="-1752" y="-7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AutoShape 1"/>
          <p:cNvSpPr>
            <a:spLocks noChangeArrowheads="1"/>
          </p:cNvSpPr>
          <p:nvPr/>
        </p:nvSpPr>
        <p:spPr bwMode="auto">
          <a:xfrm>
            <a:off x="0" y="0"/>
            <a:ext cx="6858000" cy="9144000"/>
          </a:xfrm>
          <a:prstGeom prst="roundRect">
            <a:avLst>
              <a:gd name="adj" fmla="val 23"/>
            </a:avLst>
          </a:prstGeom>
          <a:solidFill>
            <a:srgbClr val="FFFFFF"/>
          </a:solidFill>
          <a:ln w="9525">
            <a:noFill/>
            <a:round/>
            <a:headEnd/>
            <a:tailEnd/>
          </a:ln>
        </p:spPr>
        <p:txBody>
          <a:bodyPr wrap="none" anchor="ctr"/>
          <a:lstStyle/>
          <a:p>
            <a:pPr>
              <a:defRPr/>
            </a:pPr>
            <a:endParaRPr lang="en-ZA" altLang="en-US" dirty="0"/>
          </a:p>
        </p:txBody>
      </p:sp>
      <p:sp>
        <p:nvSpPr>
          <p:cNvPr id="3074" name="Rectangle 2"/>
          <p:cNvSpPr>
            <a:spLocks noGrp="1" noChangeArrowheads="1"/>
          </p:cNvSpPr>
          <p:nvPr>
            <p:ph type="hdr"/>
          </p:nvPr>
        </p:nvSpPr>
        <p:spPr bwMode="auto">
          <a:xfrm>
            <a:off x="0" y="0"/>
            <a:ext cx="2970213" cy="45561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buFont typeface="Times New Roman" pitchFamily="16" charset="0"/>
              <a:buNone/>
              <a:tabLst>
                <a:tab pos="723900" algn="l"/>
                <a:tab pos="1447800" algn="l"/>
                <a:tab pos="2171700" algn="l"/>
                <a:tab pos="2895600" algn="l"/>
              </a:tabLst>
              <a:defRPr sz="1200">
                <a:solidFill>
                  <a:srgbClr val="000000"/>
                </a:solidFill>
                <a:latin typeface="Times New Roman" pitchFamily="16" charset="0"/>
                <a:ea typeface="DejaVu Sans" charset="0"/>
                <a:cs typeface="DejaVu Sans" charset="0"/>
              </a:defRPr>
            </a:lvl1pPr>
          </a:lstStyle>
          <a:p>
            <a:pPr>
              <a:defRPr/>
            </a:pPr>
            <a:endParaRPr lang="en-GB" dirty="0"/>
          </a:p>
        </p:txBody>
      </p:sp>
      <p:sp>
        <p:nvSpPr>
          <p:cNvPr id="3075" name="Rectangle 3"/>
          <p:cNvSpPr>
            <a:spLocks noGrp="1" noChangeArrowheads="1"/>
          </p:cNvSpPr>
          <p:nvPr>
            <p:ph type="dt"/>
          </p:nvPr>
        </p:nvSpPr>
        <p:spPr bwMode="auto">
          <a:xfrm>
            <a:off x="3884613" y="0"/>
            <a:ext cx="2970212" cy="45561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a:buFont typeface="Times New Roman" pitchFamily="16" charset="0"/>
              <a:buNone/>
              <a:tabLst>
                <a:tab pos="723900" algn="l"/>
                <a:tab pos="1447800" algn="l"/>
                <a:tab pos="2171700" algn="l"/>
                <a:tab pos="2895600" algn="l"/>
              </a:tabLst>
              <a:defRPr sz="1200">
                <a:solidFill>
                  <a:srgbClr val="000000"/>
                </a:solidFill>
                <a:latin typeface="Times New Roman" pitchFamily="16" charset="0"/>
                <a:ea typeface="DejaVu Sans" charset="0"/>
                <a:cs typeface="DejaVu Sans" charset="0"/>
              </a:defRPr>
            </a:lvl1pPr>
          </a:lstStyle>
          <a:p>
            <a:pPr>
              <a:defRPr/>
            </a:pPr>
            <a:endParaRPr lang="en-GB" dirty="0"/>
          </a:p>
        </p:txBody>
      </p:sp>
      <p:sp>
        <p:nvSpPr>
          <p:cNvPr id="24581" name="Rectangle 4"/>
          <p:cNvSpPr>
            <a:spLocks noGrp="1" noRot="1" noChangeAspect="1" noChangeArrowheads="1"/>
          </p:cNvSpPr>
          <p:nvPr>
            <p:ph type="sldImg"/>
          </p:nvPr>
        </p:nvSpPr>
        <p:spPr bwMode="auto">
          <a:xfrm>
            <a:off x="1143000" y="685800"/>
            <a:ext cx="4570413" cy="3427413"/>
          </a:xfrm>
          <a:prstGeom prst="rect">
            <a:avLst/>
          </a:prstGeom>
          <a:solidFill>
            <a:srgbClr val="FFFFFF"/>
          </a:solidFill>
          <a:ln w="9360">
            <a:solidFill>
              <a:srgbClr val="000000"/>
            </a:solidFill>
            <a:miter lim="800000"/>
            <a:headEnd/>
            <a:tailEnd/>
          </a:ln>
        </p:spPr>
      </p:sp>
      <p:sp>
        <p:nvSpPr>
          <p:cNvPr id="3077" name="Rectangle 5"/>
          <p:cNvSpPr>
            <a:spLocks noGrp="1" noChangeArrowheads="1"/>
          </p:cNvSpPr>
          <p:nvPr>
            <p:ph type="body"/>
          </p:nvPr>
        </p:nvSpPr>
        <p:spPr bwMode="auto">
          <a:xfrm>
            <a:off x="685800" y="4343400"/>
            <a:ext cx="5484813" cy="411321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p>
            <a:pPr lvl="0"/>
            <a:endParaRPr lang="en-US" noProof="0" smtClean="0"/>
          </a:p>
        </p:txBody>
      </p:sp>
      <p:sp>
        <p:nvSpPr>
          <p:cNvPr id="3078" name="Rectangle 6"/>
          <p:cNvSpPr>
            <a:spLocks noGrp="1" noChangeArrowheads="1"/>
          </p:cNvSpPr>
          <p:nvPr>
            <p:ph type="ftr"/>
          </p:nvPr>
        </p:nvSpPr>
        <p:spPr bwMode="auto">
          <a:xfrm>
            <a:off x="0" y="8685213"/>
            <a:ext cx="2970213" cy="455612"/>
          </a:xfrm>
          <a:prstGeom prst="rect">
            <a:avLst/>
          </a:prstGeom>
          <a:noFill/>
          <a:ln w="9525">
            <a:noFill/>
            <a:round/>
            <a:headEnd/>
            <a:tailEnd/>
          </a:ln>
          <a:effectLst/>
        </p:spPr>
        <p:txBody>
          <a:bodyPr vert="horz" wrap="square" lIns="90000" tIns="46800" rIns="90000" bIns="46800" numCol="1" anchor="b" anchorCtr="0" compatLnSpc="1">
            <a:prstTxWarp prst="textNoShape">
              <a:avLst/>
            </a:prstTxWarp>
          </a:bodyPr>
          <a:lstStyle>
            <a:lvl1pPr>
              <a:buFont typeface="Times New Roman" pitchFamily="16" charset="0"/>
              <a:buNone/>
              <a:tabLst>
                <a:tab pos="723900" algn="l"/>
                <a:tab pos="1447800" algn="l"/>
                <a:tab pos="2171700" algn="l"/>
                <a:tab pos="2895600" algn="l"/>
              </a:tabLst>
              <a:defRPr sz="1200">
                <a:solidFill>
                  <a:srgbClr val="000000"/>
                </a:solidFill>
                <a:latin typeface="Times New Roman" pitchFamily="16" charset="0"/>
                <a:ea typeface="DejaVu Sans" charset="0"/>
                <a:cs typeface="DejaVu Sans" charset="0"/>
              </a:defRPr>
            </a:lvl1pPr>
          </a:lstStyle>
          <a:p>
            <a:pPr>
              <a:defRPr/>
            </a:pPr>
            <a:endParaRPr lang="en-GB" dirty="0"/>
          </a:p>
        </p:txBody>
      </p:sp>
      <p:sp>
        <p:nvSpPr>
          <p:cNvPr id="3079" name="Rectangle 7"/>
          <p:cNvSpPr>
            <a:spLocks noGrp="1" noChangeArrowheads="1"/>
          </p:cNvSpPr>
          <p:nvPr>
            <p:ph type="sldNum"/>
          </p:nvPr>
        </p:nvSpPr>
        <p:spPr bwMode="auto">
          <a:xfrm>
            <a:off x="3884613" y="8685213"/>
            <a:ext cx="2970212" cy="455612"/>
          </a:xfrm>
          <a:prstGeom prst="rect">
            <a:avLst/>
          </a:prstGeom>
          <a:noFill/>
          <a:ln w="9525">
            <a:noFill/>
            <a:round/>
            <a:headEnd/>
            <a:tailEnd/>
          </a:ln>
          <a:effectLst/>
        </p:spPr>
        <p:txBody>
          <a:bodyPr vert="horz" wrap="square" lIns="90000" tIns="46800" rIns="90000" bIns="46800" numCol="1" anchor="b" anchorCtr="0" compatLnSpc="1">
            <a:prstTxWarp prst="textNoShape">
              <a:avLst/>
            </a:prstTxWarp>
          </a:bodyPr>
          <a:lstStyle>
            <a:lvl1pPr algn="r">
              <a:buFont typeface="Times New Roman" pitchFamily="16" charset="0"/>
              <a:buNone/>
              <a:tabLst>
                <a:tab pos="723900" algn="l"/>
                <a:tab pos="1447800" algn="l"/>
                <a:tab pos="2171700" algn="l"/>
                <a:tab pos="2895600" algn="l"/>
              </a:tabLst>
              <a:defRPr sz="1200">
                <a:solidFill>
                  <a:srgbClr val="000000"/>
                </a:solidFill>
                <a:latin typeface="Times New Roman" pitchFamily="16" charset="0"/>
                <a:ea typeface="DejaVu Sans" charset="0"/>
                <a:cs typeface="DejaVu Sans" charset="0"/>
              </a:defRPr>
            </a:lvl1pPr>
          </a:lstStyle>
          <a:p>
            <a:pPr>
              <a:defRPr/>
            </a:pPr>
            <a:fld id="{11BA9439-5EFF-4A7A-8DA0-DA5B218CA97B}" type="slidenum">
              <a:rPr lang="en-GB"/>
              <a:pPr>
                <a:defRPr/>
              </a:pPr>
              <a:t>‹#›</a:t>
            </a:fld>
            <a:endParaRPr lang="en-GB" dirty="0"/>
          </a:p>
        </p:txBody>
      </p:sp>
    </p:spTree>
    <p:extLst>
      <p:ext uri="{BB962C8B-B14F-4D97-AF65-F5344CB8AC3E}">
        <p14:creationId xmlns:p14="http://schemas.microsoft.com/office/powerpoint/2010/main" xmlns="" val="732254316"/>
      </p:ext>
    </p:extLst>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defRPr/>
            </a:pPr>
            <a:fld id="{11BA9439-5EFF-4A7A-8DA0-DA5B218CA97B}" type="slidenum">
              <a:rPr lang="en-GB" smtClean="0"/>
              <a:pPr>
                <a:defRPr/>
              </a:pPr>
              <a:t>3</a:t>
            </a:fld>
            <a:endParaRPr lang="en-GB" dirty="0"/>
          </a:p>
        </p:txBody>
      </p:sp>
    </p:spTree>
    <p:extLst>
      <p:ext uri="{BB962C8B-B14F-4D97-AF65-F5344CB8AC3E}">
        <p14:creationId xmlns:p14="http://schemas.microsoft.com/office/powerpoint/2010/main" xmlns="" val="12774420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defRPr/>
            </a:pPr>
            <a:fld id="{11BA9439-5EFF-4A7A-8DA0-DA5B218CA97B}" type="slidenum">
              <a:rPr lang="en-GB" smtClean="0"/>
              <a:pPr>
                <a:defRPr/>
              </a:pPr>
              <a:t>4</a:t>
            </a:fld>
            <a:endParaRPr lang="en-GB" dirty="0"/>
          </a:p>
        </p:txBody>
      </p:sp>
    </p:spTree>
    <p:extLst>
      <p:ext uri="{BB962C8B-B14F-4D97-AF65-F5344CB8AC3E}">
        <p14:creationId xmlns:p14="http://schemas.microsoft.com/office/powerpoint/2010/main" xmlns="" val="12774420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defRPr/>
            </a:pPr>
            <a:fld id="{11BA9439-5EFF-4A7A-8DA0-DA5B218CA97B}" type="slidenum">
              <a:rPr lang="en-GB" smtClean="0"/>
              <a:pPr>
                <a:defRPr/>
              </a:pPr>
              <a:t>5</a:t>
            </a:fld>
            <a:endParaRPr lang="en-GB" dirty="0"/>
          </a:p>
        </p:txBody>
      </p:sp>
    </p:spTree>
    <p:extLst>
      <p:ext uri="{BB962C8B-B14F-4D97-AF65-F5344CB8AC3E}">
        <p14:creationId xmlns:p14="http://schemas.microsoft.com/office/powerpoint/2010/main" xmlns="" val="12774420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idx="10"/>
          </p:nvPr>
        </p:nvSpPr>
        <p:spPr/>
        <p:txBody>
          <a:bodyPr/>
          <a:lstStyle/>
          <a:p>
            <a:pPr>
              <a:defRPr/>
            </a:pPr>
            <a:fld id="{11BA9439-5EFF-4A7A-8DA0-DA5B218CA97B}" type="slidenum">
              <a:rPr lang="en-GB" smtClean="0"/>
              <a:pPr>
                <a:defRPr/>
              </a:pPr>
              <a:t>6</a:t>
            </a:fld>
            <a:endParaRPr lang="en-GB" dirty="0"/>
          </a:p>
        </p:txBody>
      </p:sp>
    </p:spTree>
    <p:extLst>
      <p:ext uri="{BB962C8B-B14F-4D97-AF65-F5344CB8AC3E}">
        <p14:creationId xmlns:p14="http://schemas.microsoft.com/office/powerpoint/2010/main" xmlns="" val="4437944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defRPr/>
            </a:pPr>
            <a:fld id="{11BA9439-5EFF-4A7A-8DA0-DA5B218CA97B}" type="slidenum">
              <a:rPr lang="en-GB" smtClean="0"/>
              <a:pPr>
                <a:defRPr/>
              </a:pPr>
              <a:t>7</a:t>
            </a:fld>
            <a:endParaRPr lang="en-GB" dirty="0"/>
          </a:p>
        </p:txBody>
      </p:sp>
    </p:spTree>
    <p:extLst>
      <p:ext uri="{BB962C8B-B14F-4D97-AF65-F5344CB8AC3E}">
        <p14:creationId xmlns:p14="http://schemas.microsoft.com/office/powerpoint/2010/main" xmlns="" val="35399950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71609" y="195882"/>
            <a:ext cx="8720871" cy="430887"/>
          </a:xfrm>
        </p:spPr>
        <p:txBody>
          <a:bodyPr/>
          <a:lstStyle/>
          <a:p>
            <a:r>
              <a:rPr lang="en-US" smtClean="0"/>
              <a:t>Click to edit Master title style</a:t>
            </a:r>
            <a:endParaRPr lang="en-GB"/>
          </a:p>
        </p:txBody>
      </p:sp>
      <p:sp>
        <p:nvSpPr>
          <p:cNvPr id="3" name="Content Placeholder 3"/>
          <p:cNvSpPr>
            <a:spLocks noGrp="1"/>
          </p:cNvSpPr>
          <p:nvPr>
            <p:ph sz="quarter" idx="10"/>
          </p:nvPr>
        </p:nvSpPr>
        <p:spPr>
          <a:xfrm>
            <a:off x="179512" y="908720"/>
            <a:ext cx="8712968" cy="5184576"/>
          </a:xfrm>
          <a:prstGeom prst="rect">
            <a:avLst/>
          </a:prstGeom>
        </p:spPr>
        <p:txBody>
          <a:bodyPr wrap="square">
            <a:normAutofit/>
          </a:bodyPr>
          <a:lstStyle>
            <a:lvl1pPr marL="342900" indent="-342900" defTabSz="363538">
              <a:spcBef>
                <a:spcPts val="600"/>
              </a:spcBef>
              <a:buFont typeface="Wingdings" panose="05000000000000000000" pitchFamily="2" charset="2"/>
              <a:buChar char="Ø"/>
              <a:tabLst>
                <a:tab pos="363538" algn="l"/>
              </a:tabLst>
              <a:defRPr sz="2400"/>
            </a:lvl1pPr>
            <a:lvl2pPr marL="711200" indent="-347663">
              <a:defRPr sz="2000"/>
            </a:lvl2pPr>
            <a:lvl3pPr marL="1074738" indent="-363538">
              <a:spcBef>
                <a:spcPts val="600"/>
              </a:spcBef>
              <a:buFont typeface="Arial" panose="020B0604020202020204" pitchFamily="34" charset="0"/>
              <a:buChar char="•"/>
              <a:tabLst/>
              <a:defRPr sz="2000"/>
            </a:lvl3pPr>
            <a:lvl4pPr marL="711200" indent="0">
              <a:spcBef>
                <a:spcPts val="600"/>
              </a:spcBef>
              <a:buFont typeface="Arial" panose="020B0604020202020204" pitchFamily="34" charset="0"/>
              <a:buNone/>
              <a:tabLst>
                <a:tab pos="1074738" algn="l"/>
              </a:tabLst>
              <a:defRPr sz="2000"/>
            </a:lvl4pPr>
            <a:lvl5pPr marL="1417638" indent="-342900">
              <a:spcBef>
                <a:spcPts val="600"/>
              </a:spcBef>
              <a:buFont typeface="Arial" panose="020B0604020202020204" pitchFamily="34" charset="0"/>
              <a:buChar char="•"/>
              <a:tabLst>
                <a:tab pos="1436688" algn="l"/>
              </a:tabLst>
              <a:defRPr sz="2000"/>
            </a:lvl5pPr>
          </a:lstStyle>
          <a:p>
            <a:pPr lvl="0"/>
            <a:r>
              <a:rPr lang="en-US" dirty="0" smtClean="0"/>
              <a:t>Click to edit Master text styles</a:t>
            </a:r>
          </a:p>
          <a:p>
            <a:pPr lvl="1"/>
            <a:r>
              <a:rPr lang="en-US" dirty="0" smtClean="0"/>
              <a:t>Second level</a:t>
            </a:r>
          </a:p>
          <a:p>
            <a:pPr lvl="2"/>
            <a:r>
              <a:rPr lang="en-US" dirty="0" smtClean="0"/>
              <a:t>Third level</a:t>
            </a:r>
          </a:p>
          <a:p>
            <a:pPr lvl="4"/>
            <a:r>
              <a:rPr lang="en-US" dirty="0" smtClean="0"/>
              <a:t>Fourth level</a:t>
            </a:r>
          </a:p>
        </p:txBody>
      </p:sp>
    </p:spTree>
    <p:extLst>
      <p:ext uri="{BB962C8B-B14F-4D97-AF65-F5344CB8AC3E}">
        <p14:creationId xmlns:p14="http://schemas.microsoft.com/office/powerpoint/2010/main" xmlns="" val="435389597"/>
      </p:ext>
    </p:extLst>
  </p:cSld>
  <p:clrMapOvr>
    <a:masterClrMapping/>
  </p:clrMapOvr>
  <mc:AlternateContent xmlns:mc="http://schemas.openxmlformats.org/markup-compatibility/2006">
    <mc:Choice xmlns:p14="http://schemas.microsoft.com/office/powerpoint/2010/main" xmlns="" Requires="p14">
      <p:transition>
        <p14:prism/>
      </p:transition>
    </mc:Choice>
    <mc:Fallback>
      <p:transition>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sldNum" idx="10"/>
          </p:nvPr>
        </p:nvSpPr>
        <p:spPr>
          <a:ln/>
        </p:spPr>
        <p:txBody>
          <a:bodyPr/>
          <a:lstStyle>
            <a:lvl1pPr>
              <a:defRPr/>
            </a:lvl1pPr>
          </a:lstStyle>
          <a:p>
            <a:pPr>
              <a:defRPr/>
            </a:pPr>
            <a:fld id="{6923FBE2-496D-4F2E-A5E5-B12FF88477EE}" type="slidenum">
              <a:rPr lang="en-ZA"/>
              <a:pPr>
                <a:defRPr/>
              </a:pPr>
              <a:t>‹#›</a:t>
            </a:fld>
            <a:endParaRPr lang="en-ZA" dirty="0"/>
          </a:p>
        </p:txBody>
      </p:sp>
    </p:spTree>
    <p:extLst>
      <p:ext uri="{BB962C8B-B14F-4D97-AF65-F5344CB8AC3E}">
        <p14:creationId xmlns:p14="http://schemas.microsoft.com/office/powerpoint/2010/main" xmlns="" val="23964567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ZA"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sldNum" idx="10"/>
          </p:nvPr>
        </p:nvSpPr>
        <p:spPr>
          <a:ln/>
        </p:spPr>
        <p:txBody>
          <a:bodyPr/>
          <a:lstStyle>
            <a:lvl1pPr>
              <a:defRPr/>
            </a:lvl1pPr>
          </a:lstStyle>
          <a:p>
            <a:pPr>
              <a:defRPr/>
            </a:pPr>
            <a:fld id="{1ACA4F9C-B1C4-40FE-B90E-50C7BC611FCC}" type="slidenum">
              <a:rPr lang="en-ZA"/>
              <a:pPr>
                <a:defRPr/>
              </a:pPr>
              <a:t>‹#›</a:t>
            </a:fld>
            <a:endParaRPr lang="en-ZA" dirty="0"/>
          </a:p>
        </p:txBody>
      </p:sp>
    </p:spTree>
    <p:extLst>
      <p:ext uri="{BB962C8B-B14F-4D97-AF65-F5344CB8AC3E}">
        <p14:creationId xmlns:p14="http://schemas.microsoft.com/office/powerpoint/2010/main" xmlns="" val="162655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Rectangle 3"/>
          <p:cNvSpPr>
            <a:spLocks noGrp="1" noChangeArrowheads="1"/>
          </p:cNvSpPr>
          <p:nvPr>
            <p:ph type="sldNum" idx="10"/>
          </p:nvPr>
        </p:nvSpPr>
        <p:spPr>
          <a:ln/>
        </p:spPr>
        <p:txBody>
          <a:bodyPr/>
          <a:lstStyle>
            <a:lvl1pPr>
              <a:defRPr/>
            </a:lvl1pPr>
          </a:lstStyle>
          <a:p>
            <a:pPr>
              <a:defRPr/>
            </a:pPr>
            <a:fld id="{D0E68E25-B141-4705-B662-27A1EC3BB5F3}" type="slidenum">
              <a:rPr lang="en-ZA"/>
              <a:pPr>
                <a:defRPr/>
              </a:pPr>
              <a:t>‹#›</a:t>
            </a:fld>
            <a:endParaRPr lang="en-ZA" dirty="0"/>
          </a:p>
        </p:txBody>
      </p:sp>
    </p:spTree>
    <p:extLst>
      <p:ext uri="{BB962C8B-B14F-4D97-AF65-F5344CB8AC3E}">
        <p14:creationId xmlns:p14="http://schemas.microsoft.com/office/powerpoint/2010/main" xmlns="" val="15866375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50050" y="336550"/>
            <a:ext cx="2141538" cy="578802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323850" y="336550"/>
            <a:ext cx="6273800" cy="57880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Rectangle 3"/>
          <p:cNvSpPr>
            <a:spLocks noGrp="1" noChangeArrowheads="1"/>
          </p:cNvSpPr>
          <p:nvPr>
            <p:ph type="sldNum" idx="10"/>
          </p:nvPr>
        </p:nvSpPr>
        <p:spPr>
          <a:ln/>
        </p:spPr>
        <p:txBody>
          <a:bodyPr/>
          <a:lstStyle>
            <a:lvl1pPr>
              <a:defRPr/>
            </a:lvl1pPr>
          </a:lstStyle>
          <a:p>
            <a:pPr>
              <a:defRPr/>
            </a:pPr>
            <a:fld id="{7A513816-30FA-46C4-ABDF-7895B861B157}" type="slidenum">
              <a:rPr lang="en-ZA"/>
              <a:pPr>
                <a:defRPr/>
              </a:pPr>
              <a:t>‹#›</a:t>
            </a:fld>
            <a:endParaRPr lang="en-ZA" dirty="0"/>
          </a:p>
        </p:txBody>
      </p:sp>
    </p:spTree>
    <p:extLst>
      <p:ext uri="{BB962C8B-B14F-4D97-AF65-F5344CB8AC3E}">
        <p14:creationId xmlns:p14="http://schemas.microsoft.com/office/powerpoint/2010/main" xmlns="" val="3623377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ZA"/>
          </a:p>
        </p:txBody>
      </p:sp>
      <p:sp>
        <p:nvSpPr>
          <p:cNvPr id="4" name="Rectangle 3"/>
          <p:cNvSpPr>
            <a:spLocks noGrp="1" noChangeArrowheads="1"/>
          </p:cNvSpPr>
          <p:nvPr>
            <p:ph type="sldNum" idx="10"/>
          </p:nvPr>
        </p:nvSpPr>
        <p:spPr>
          <a:ln/>
        </p:spPr>
        <p:txBody>
          <a:bodyPr/>
          <a:lstStyle>
            <a:lvl1pPr>
              <a:defRPr/>
            </a:lvl1pPr>
          </a:lstStyle>
          <a:p>
            <a:pPr>
              <a:defRPr/>
            </a:pPr>
            <a:fld id="{08AEF4DA-46B9-45A5-A6CC-9776925534BC}" type="slidenum">
              <a:rPr lang="en-ZA" altLang="en-US"/>
              <a:pPr>
                <a:defRPr/>
              </a:pPr>
              <a:t>‹#›</a:t>
            </a:fld>
            <a:endParaRPr lang="en-ZA" altLang="en-US" dirty="0"/>
          </a:p>
        </p:txBody>
      </p:sp>
    </p:spTree>
    <p:extLst>
      <p:ext uri="{BB962C8B-B14F-4D97-AF65-F5344CB8AC3E}">
        <p14:creationId xmlns:p14="http://schemas.microsoft.com/office/powerpoint/2010/main" xmlns="" val="42943388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Rectangle 3"/>
          <p:cNvSpPr>
            <a:spLocks noGrp="1" noChangeArrowheads="1"/>
          </p:cNvSpPr>
          <p:nvPr>
            <p:ph type="sldNum" idx="10"/>
          </p:nvPr>
        </p:nvSpPr>
        <p:spPr>
          <a:ln/>
        </p:spPr>
        <p:txBody>
          <a:bodyPr/>
          <a:lstStyle>
            <a:lvl1pPr>
              <a:defRPr/>
            </a:lvl1pPr>
          </a:lstStyle>
          <a:p>
            <a:pPr>
              <a:defRPr/>
            </a:pPr>
            <a:fld id="{EB5F401D-6D27-44F9-85E6-4245DC42777E}" type="slidenum">
              <a:rPr lang="en-ZA" altLang="en-US"/>
              <a:pPr>
                <a:defRPr/>
              </a:pPr>
              <a:t>‹#›</a:t>
            </a:fld>
            <a:endParaRPr lang="en-ZA" altLang="en-US" dirty="0"/>
          </a:p>
        </p:txBody>
      </p:sp>
    </p:spTree>
    <p:extLst>
      <p:ext uri="{BB962C8B-B14F-4D97-AF65-F5344CB8AC3E}">
        <p14:creationId xmlns:p14="http://schemas.microsoft.com/office/powerpoint/2010/main" xmlns="" val="32665848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sldNum" idx="10"/>
          </p:nvPr>
        </p:nvSpPr>
        <p:spPr>
          <a:ln/>
        </p:spPr>
        <p:txBody>
          <a:bodyPr/>
          <a:lstStyle>
            <a:lvl1pPr>
              <a:defRPr/>
            </a:lvl1pPr>
          </a:lstStyle>
          <a:p>
            <a:pPr>
              <a:defRPr/>
            </a:pPr>
            <a:fld id="{ACCCD443-0199-459F-AD87-BF8F6F92E4DE}" type="slidenum">
              <a:rPr lang="en-ZA" altLang="en-US"/>
              <a:pPr>
                <a:defRPr/>
              </a:pPr>
              <a:t>‹#›</a:t>
            </a:fld>
            <a:endParaRPr lang="en-ZA" altLang="en-US" dirty="0"/>
          </a:p>
        </p:txBody>
      </p:sp>
    </p:spTree>
    <p:extLst>
      <p:ext uri="{BB962C8B-B14F-4D97-AF65-F5344CB8AC3E}">
        <p14:creationId xmlns:p14="http://schemas.microsoft.com/office/powerpoint/2010/main" xmlns="" val="13687369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323850" y="1268413"/>
            <a:ext cx="4206875" cy="48561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83125" y="1268413"/>
            <a:ext cx="4208463" cy="48561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Rectangle 3"/>
          <p:cNvSpPr>
            <a:spLocks noGrp="1" noChangeArrowheads="1"/>
          </p:cNvSpPr>
          <p:nvPr>
            <p:ph type="sldNum" idx="10"/>
          </p:nvPr>
        </p:nvSpPr>
        <p:spPr>
          <a:ln/>
        </p:spPr>
        <p:txBody>
          <a:bodyPr/>
          <a:lstStyle>
            <a:lvl1pPr>
              <a:defRPr/>
            </a:lvl1pPr>
          </a:lstStyle>
          <a:p>
            <a:pPr>
              <a:defRPr/>
            </a:pPr>
            <a:fld id="{64B95C2D-8AAB-410B-BD2B-8EB1146A3DA0}" type="slidenum">
              <a:rPr lang="en-ZA" altLang="en-US"/>
              <a:pPr>
                <a:defRPr/>
              </a:pPr>
              <a:t>‹#›</a:t>
            </a:fld>
            <a:endParaRPr lang="en-ZA" altLang="en-US" dirty="0"/>
          </a:p>
        </p:txBody>
      </p:sp>
    </p:spTree>
    <p:extLst>
      <p:ext uri="{BB962C8B-B14F-4D97-AF65-F5344CB8AC3E}">
        <p14:creationId xmlns:p14="http://schemas.microsoft.com/office/powerpoint/2010/main" xmlns="" val="11699341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Rectangle 3"/>
          <p:cNvSpPr>
            <a:spLocks noGrp="1" noChangeArrowheads="1"/>
          </p:cNvSpPr>
          <p:nvPr>
            <p:ph type="sldNum" idx="10"/>
          </p:nvPr>
        </p:nvSpPr>
        <p:spPr>
          <a:ln/>
        </p:spPr>
        <p:txBody>
          <a:bodyPr/>
          <a:lstStyle>
            <a:lvl1pPr>
              <a:defRPr/>
            </a:lvl1pPr>
          </a:lstStyle>
          <a:p>
            <a:pPr>
              <a:defRPr/>
            </a:pPr>
            <a:fld id="{18FD5E5E-131F-4EF7-A4DC-C4DE651449D8}" type="slidenum">
              <a:rPr lang="en-ZA" altLang="en-US"/>
              <a:pPr>
                <a:defRPr/>
              </a:pPr>
              <a:t>‹#›</a:t>
            </a:fld>
            <a:endParaRPr lang="en-ZA" altLang="en-US" dirty="0"/>
          </a:p>
        </p:txBody>
      </p:sp>
    </p:spTree>
    <p:extLst>
      <p:ext uri="{BB962C8B-B14F-4D97-AF65-F5344CB8AC3E}">
        <p14:creationId xmlns:p14="http://schemas.microsoft.com/office/powerpoint/2010/main" xmlns="" val="9720825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Rectangle 3"/>
          <p:cNvSpPr>
            <a:spLocks noGrp="1" noChangeArrowheads="1"/>
          </p:cNvSpPr>
          <p:nvPr>
            <p:ph type="sldNum" idx="10"/>
          </p:nvPr>
        </p:nvSpPr>
        <p:spPr>
          <a:ln/>
        </p:spPr>
        <p:txBody>
          <a:bodyPr/>
          <a:lstStyle>
            <a:lvl1pPr>
              <a:defRPr/>
            </a:lvl1pPr>
          </a:lstStyle>
          <a:p>
            <a:pPr>
              <a:defRPr/>
            </a:pPr>
            <a:fld id="{2E434A78-8C0A-4C50-A818-9A0D0B9A43FE}" type="slidenum">
              <a:rPr lang="en-ZA" altLang="en-US"/>
              <a:pPr>
                <a:defRPr/>
              </a:pPr>
              <a:t>‹#›</a:t>
            </a:fld>
            <a:endParaRPr lang="en-ZA" altLang="en-US" dirty="0"/>
          </a:p>
        </p:txBody>
      </p:sp>
    </p:spTree>
    <p:extLst>
      <p:ext uri="{BB962C8B-B14F-4D97-AF65-F5344CB8AC3E}">
        <p14:creationId xmlns:p14="http://schemas.microsoft.com/office/powerpoint/2010/main" xmlns="" val="30347895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McK 2. Slide Title"/>
          <p:cNvSpPr>
            <a:spLocks noGrp="1"/>
          </p:cNvSpPr>
          <p:nvPr>
            <p:ph type="title"/>
          </p:nvPr>
        </p:nvSpPr>
        <p:spPr/>
        <p:txBody>
          <a:bodyPr/>
          <a:lstStyle>
            <a:lvl1pPr>
              <a:lnSpc>
                <a:spcPts val="3000"/>
              </a:lnSpc>
              <a:defRPr sz="2800"/>
            </a:lvl1pPr>
          </a:lstStyle>
          <a:p>
            <a:r>
              <a:rPr lang="en-US" smtClean="0"/>
              <a:t>Click to edit Master title style</a:t>
            </a:r>
            <a:endParaRPr lang="en-US"/>
          </a:p>
        </p:txBody>
      </p:sp>
    </p:spTree>
    <p:extLst>
      <p:ext uri="{BB962C8B-B14F-4D97-AF65-F5344CB8AC3E}">
        <p14:creationId xmlns:p14="http://schemas.microsoft.com/office/powerpoint/2010/main" xmlns="" val="366878721"/>
      </p:ext>
    </p:extLst>
  </p:cSld>
  <p:clrMapOvr>
    <a:masterClrMapping/>
  </p:clrMapOvr>
  <mc:AlternateContent xmlns:mc="http://schemas.openxmlformats.org/markup-compatibility/2006">
    <mc:Choice xmlns:p14="http://schemas.microsoft.com/office/powerpoint/2010/main" xmlns="" Requires="p14">
      <p:transition>
        <p14:prism/>
      </p:transition>
    </mc:Choice>
    <mc:Fallback>
      <p:transition>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sldNum" idx="10"/>
          </p:nvPr>
        </p:nvSpPr>
        <p:spPr>
          <a:ln/>
        </p:spPr>
        <p:txBody>
          <a:bodyPr/>
          <a:lstStyle>
            <a:lvl1pPr>
              <a:defRPr/>
            </a:lvl1pPr>
          </a:lstStyle>
          <a:p>
            <a:pPr>
              <a:defRPr/>
            </a:pPr>
            <a:fld id="{146428C1-C2F2-4644-9E19-9F1F9705218F}" type="slidenum">
              <a:rPr lang="en-ZA" altLang="en-US"/>
              <a:pPr>
                <a:defRPr/>
              </a:pPr>
              <a:t>‹#›</a:t>
            </a:fld>
            <a:endParaRPr lang="en-ZA" altLang="en-US" dirty="0"/>
          </a:p>
        </p:txBody>
      </p:sp>
    </p:spTree>
    <p:extLst>
      <p:ext uri="{BB962C8B-B14F-4D97-AF65-F5344CB8AC3E}">
        <p14:creationId xmlns:p14="http://schemas.microsoft.com/office/powerpoint/2010/main" xmlns="" val="26311078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sldNum" idx="10"/>
          </p:nvPr>
        </p:nvSpPr>
        <p:spPr>
          <a:ln/>
        </p:spPr>
        <p:txBody>
          <a:bodyPr/>
          <a:lstStyle>
            <a:lvl1pPr>
              <a:defRPr/>
            </a:lvl1pPr>
          </a:lstStyle>
          <a:p>
            <a:pPr>
              <a:defRPr/>
            </a:pPr>
            <a:fld id="{1D8D7ACF-51E8-40A6-AE09-97261046C106}" type="slidenum">
              <a:rPr lang="en-ZA" altLang="en-US"/>
              <a:pPr>
                <a:defRPr/>
              </a:pPr>
              <a:t>‹#›</a:t>
            </a:fld>
            <a:endParaRPr lang="en-ZA" altLang="en-US" dirty="0"/>
          </a:p>
        </p:txBody>
      </p:sp>
    </p:spTree>
    <p:extLst>
      <p:ext uri="{BB962C8B-B14F-4D97-AF65-F5344CB8AC3E}">
        <p14:creationId xmlns:p14="http://schemas.microsoft.com/office/powerpoint/2010/main" xmlns="" val="8405488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ZA"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sldNum" idx="10"/>
          </p:nvPr>
        </p:nvSpPr>
        <p:spPr>
          <a:ln/>
        </p:spPr>
        <p:txBody>
          <a:bodyPr/>
          <a:lstStyle>
            <a:lvl1pPr>
              <a:defRPr/>
            </a:lvl1pPr>
          </a:lstStyle>
          <a:p>
            <a:pPr>
              <a:defRPr/>
            </a:pPr>
            <a:fld id="{C0E2AA98-8B19-4EF0-8C02-E3CAE0F2CA56}" type="slidenum">
              <a:rPr lang="en-ZA" altLang="en-US"/>
              <a:pPr>
                <a:defRPr/>
              </a:pPr>
              <a:t>‹#›</a:t>
            </a:fld>
            <a:endParaRPr lang="en-ZA" altLang="en-US" dirty="0"/>
          </a:p>
        </p:txBody>
      </p:sp>
    </p:spTree>
    <p:extLst>
      <p:ext uri="{BB962C8B-B14F-4D97-AF65-F5344CB8AC3E}">
        <p14:creationId xmlns:p14="http://schemas.microsoft.com/office/powerpoint/2010/main" xmlns="" val="8249183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Rectangle 3"/>
          <p:cNvSpPr>
            <a:spLocks noGrp="1" noChangeArrowheads="1"/>
          </p:cNvSpPr>
          <p:nvPr>
            <p:ph type="sldNum" idx="10"/>
          </p:nvPr>
        </p:nvSpPr>
        <p:spPr>
          <a:ln/>
        </p:spPr>
        <p:txBody>
          <a:bodyPr/>
          <a:lstStyle>
            <a:lvl1pPr>
              <a:defRPr/>
            </a:lvl1pPr>
          </a:lstStyle>
          <a:p>
            <a:pPr>
              <a:defRPr/>
            </a:pPr>
            <a:fld id="{CACA33DC-F93A-471B-A6DF-73BEBC1553DB}" type="slidenum">
              <a:rPr lang="en-ZA" altLang="en-US"/>
              <a:pPr>
                <a:defRPr/>
              </a:pPr>
              <a:t>‹#›</a:t>
            </a:fld>
            <a:endParaRPr lang="en-ZA" altLang="en-US" dirty="0"/>
          </a:p>
        </p:txBody>
      </p:sp>
    </p:spTree>
    <p:extLst>
      <p:ext uri="{BB962C8B-B14F-4D97-AF65-F5344CB8AC3E}">
        <p14:creationId xmlns:p14="http://schemas.microsoft.com/office/powerpoint/2010/main" xmlns="" val="25927574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50050" y="336550"/>
            <a:ext cx="2141538" cy="578802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323850" y="336550"/>
            <a:ext cx="6273800" cy="57880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Rectangle 3"/>
          <p:cNvSpPr>
            <a:spLocks noGrp="1" noChangeArrowheads="1"/>
          </p:cNvSpPr>
          <p:nvPr>
            <p:ph type="sldNum" idx="10"/>
          </p:nvPr>
        </p:nvSpPr>
        <p:spPr>
          <a:ln/>
        </p:spPr>
        <p:txBody>
          <a:bodyPr/>
          <a:lstStyle>
            <a:lvl1pPr>
              <a:defRPr/>
            </a:lvl1pPr>
          </a:lstStyle>
          <a:p>
            <a:pPr>
              <a:defRPr/>
            </a:pPr>
            <a:fld id="{735F6522-5071-4E2D-BD8E-A2F2DBAF1D74}" type="slidenum">
              <a:rPr lang="en-ZA" altLang="en-US"/>
              <a:pPr>
                <a:defRPr/>
              </a:pPr>
              <a:t>‹#›</a:t>
            </a:fld>
            <a:endParaRPr lang="en-ZA" altLang="en-US" dirty="0"/>
          </a:p>
        </p:txBody>
      </p:sp>
    </p:spTree>
    <p:extLst>
      <p:ext uri="{BB962C8B-B14F-4D97-AF65-F5344CB8AC3E}">
        <p14:creationId xmlns:p14="http://schemas.microsoft.com/office/powerpoint/2010/main" xmlns="" val="21373010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ZA"/>
          </a:p>
        </p:txBody>
      </p:sp>
    </p:spTree>
    <p:extLst>
      <p:ext uri="{BB962C8B-B14F-4D97-AF65-F5344CB8AC3E}">
        <p14:creationId xmlns:p14="http://schemas.microsoft.com/office/powerpoint/2010/main" xmlns="" val="195092483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Tree>
    <p:extLst>
      <p:ext uri="{BB962C8B-B14F-4D97-AF65-F5344CB8AC3E}">
        <p14:creationId xmlns:p14="http://schemas.microsoft.com/office/powerpoint/2010/main" xmlns="" val="37516570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xmlns="" val="9760191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57200" y="1604963"/>
            <a:ext cx="40370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46613" y="1604963"/>
            <a:ext cx="4038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Tree>
    <p:extLst>
      <p:ext uri="{BB962C8B-B14F-4D97-AF65-F5344CB8AC3E}">
        <p14:creationId xmlns:p14="http://schemas.microsoft.com/office/powerpoint/2010/main" xmlns="" val="220948592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Tree>
    <p:extLst>
      <p:ext uri="{BB962C8B-B14F-4D97-AF65-F5344CB8AC3E}">
        <p14:creationId xmlns:p14="http://schemas.microsoft.com/office/powerpoint/2010/main" xmlns="" val="13791594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ZA"/>
          </a:p>
        </p:txBody>
      </p:sp>
      <p:sp>
        <p:nvSpPr>
          <p:cNvPr id="4" name="Rectangle 3"/>
          <p:cNvSpPr>
            <a:spLocks noGrp="1" noChangeArrowheads="1"/>
          </p:cNvSpPr>
          <p:nvPr>
            <p:ph type="sldNum" idx="10"/>
          </p:nvPr>
        </p:nvSpPr>
        <p:spPr>
          <a:ln/>
        </p:spPr>
        <p:txBody>
          <a:bodyPr/>
          <a:lstStyle>
            <a:lvl1pPr>
              <a:defRPr/>
            </a:lvl1pPr>
          </a:lstStyle>
          <a:p>
            <a:pPr>
              <a:defRPr/>
            </a:pPr>
            <a:fld id="{370855C6-00DD-40D0-AC9B-A884210E5842}" type="slidenum">
              <a:rPr lang="en-ZA"/>
              <a:pPr>
                <a:defRPr/>
              </a:pPr>
              <a:t>‹#›</a:t>
            </a:fld>
            <a:endParaRPr lang="en-ZA" dirty="0"/>
          </a:p>
        </p:txBody>
      </p:sp>
    </p:spTree>
    <p:extLst>
      <p:ext uri="{BB962C8B-B14F-4D97-AF65-F5344CB8AC3E}">
        <p14:creationId xmlns:p14="http://schemas.microsoft.com/office/powerpoint/2010/main" xmlns="" val="144519205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Tree>
    <p:extLst>
      <p:ext uri="{BB962C8B-B14F-4D97-AF65-F5344CB8AC3E}">
        <p14:creationId xmlns:p14="http://schemas.microsoft.com/office/powerpoint/2010/main" xmlns="" val="137417785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5328272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421080406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ZA"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96789464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Tree>
    <p:extLst>
      <p:ext uri="{BB962C8B-B14F-4D97-AF65-F5344CB8AC3E}">
        <p14:creationId xmlns:p14="http://schemas.microsoft.com/office/powerpoint/2010/main" xmlns="" val="101252179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9413" y="1604963"/>
            <a:ext cx="2090737" cy="452437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57200" y="1604963"/>
            <a:ext cx="6119813" cy="45243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Tree>
    <p:extLst>
      <p:ext uri="{BB962C8B-B14F-4D97-AF65-F5344CB8AC3E}">
        <p14:creationId xmlns:p14="http://schemas.microsoft.com/office/powerpoint/2010/main" xmlns="" val="359095640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348038" y="2693988"/>
            <a:ext cx="5472112" cy="1468437"/>
          </a:xfrm>
        </p:spPr>
        <p:txBody>
          <a:bodyPr/>
          <a:lstStyle/>
          <a:p>
            <a:r>
              <a:rPr lang="en-US" smtClean="0"/>
              <a:t>Click to edit Master title style</a:t>
            </a:r>
            <a:endParaRPr lang="en-ZA"/>
          </a:p>
        </p:txBody>
      </p:sp>
    </p:spTree>
    <p:extLst>
      <p:ext uri="{BB962C8B-B14F-4D97-AF65-F5344CB8AC3E}">
        <p14:creationId xmlns:p14="http://schemas.microsoft.com/office/powerpoint/2010/main" xmlns="" val="370526035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ZA"/>
          </a:p>
        </p:txBody>
      </p:sp>
      <p:sp>
        <p:nvSpPr>
          <p:cNvPr id="4" name="Rectangle 3"/>
          <p:cNvSpPr>
            <a:spLocks noGrp="1" noChangeArrowheads="1"/>
          </p:cNvSpPr>
          <p:nvPr>
            <p:ph type="sldNum" idx="10"/>
          </p:nvPr>
        </p:nvSpPr>
        <p:spPr>
          <a:ln/>
        </p:spPr>
        <p:txBody>
          <a:bodyPr/>
          <a:lstStyle>
            <a:lvl1pPr>
              <a:defRPr/>
            </a:lvl1pPr>
          </a:lstStyle>
          <a:p>
            <a:pPr>
              <a:defRPr/>
            </a:pPr>
            <a:fld id="{300A87C5-CBEF-437A-9B25-AE5C83B4EE60}" type="slidenum">
              <a:rPr lang="en-ZA"/>
              <a:pPr>
                <a:defRPr/>
              </a:pPr>
              <a:t>‹#›</a:t>
            </a:fld>
            <a:endParaRPr lang="en-ZA" dirty="0"/>
          </a:p>
        </p:txBody>
      </p:sp>
    </p:spTree>
    <p:extLst>
      <p:ext uri="{BB962C8B-B14F-4D97-AF65-F5344CB8AC3E}">
        <p14:creationId xmlns:p14="http://schemas.microsoft.com/office/powerpoint/2010/main" xmlns="" val="336634670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Rectangle 3"/>
          <p:cNvSpPr>
            <a:spLocks noGrp="1" noChangeArrowheads="1"/>
          </p:cNvSpPr>
          <p:nvPr>
            <p:ph type="sldNum" idx="10"/>
          </p:nvPr>
        </p:nvSpPr>
        <p:spPr>
          <a:ln/>
        </p:spPr>
        <p:txBody>
          <a:bodyPr/>
          <a:lstStyle>
            <a:lvl1pPr>
              <a:defRPr/>
            </a:lvl1pPr>
          </a:lstStyle>
          <a:p>
            <a:pPr>
              <a:defRPr/>
            </a:pPr>
            <a:fld id="{942EDC93-7769-457C-A27C-AEB4787CF94B}" type="slidenum">
              <a:rPr lang="en-ZA"/>
              <a:pPr>
                <a:defRPr/>
              </a:pPr>
              <a:t>‹#›</a:t>
            </a:fld>
            <a:endParaRPr lang="en-ZA" dirty="0"/>
          </a:p>
        </p:txBody>
      </p:sp>
    </p:spTree>
    <p:extLst>
      <p:ext uri="{BB962C8B-B14F-4D97-AF65-F5344CB8AC3E}">
        <p14:creationId xmlns:p14="http://schemas.microsoft.com/office/powerpoint/2010/main" xmlns="" val="399015529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sldNum" idx="10"/>
          </p:nvPr>
        </p:nvSpPr>
        <p:spPr>
          <a:ln/>
        </p:spPr>
        <p:txBody>
          <a:bodyPr/>
          <a:lstStyle>
            <a:lvl1pPr>
              <a:defRPr/>
            </a:lvl1pPr>
          </a:lstStyle>
          <a:p>
            <a:pPr>
              <a:defRPr/>
            </a:pPr>
            <a:fld id="{72F5CCA9-61AC-4AFB-B5D9-6DF30DABC17F}" type="slidenum">
              <a:rPr lang="en-ZA"/>
              <a:pPr>
                <a:defRPr/>
              </a:pPr>
              <a:t>‹#›</a:t>
            </a:fld>
            <a:endParaRPr lang="en-ZA" dirty="0"/>
          </a:p>
        </p:txBody>
      </p:sp>
    </p:spTree>
    <p:extLst>
      <p:ext uri="{BB962C8B-B14F-4D97-AF65-F5344CB8AC3E}">
        <p14:creationId xmlns:p14="http://schemas.microsoft.com/office/powerpoint/2010/main" xmlns="" val="15186281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Rectangle 3"/>
          <p:cNvSpPr>
            <a:spLocks noGrp="1" noChangeArrowheads="1"/>
          </p:cNvSpPr>
          <p:nvPr>
            <p:ph type="sldNum" idx="10"/>
          </p:nvPr>
        </p:nvSpPr>
        <p:spPr>
          <a:ln/>
        </p:spPr>
        <p:txBody>
          <a:bodyPr/>
          <a:lstStyle>
            <a:lvl1pPr>
              <a:defRPr/>
            </a:lvl1pPr>
          </a:lstStyle>
          <a:p>
            <a:pPr>
              <a:defRPr/>
            </a:pPr>
            <a:fld id="{801909DB-194E-41C6-8420-CA876F354E91}" type="slidenum">
              <a:rPr lang="en-ZA"/>
              <a:pPr>
                <a:defRPr/>
              </a:pPr>
              <a:t>‹#›</a:t>
            </a:fld>
            <a:endParaRPr lang="en-ZA" dirty="0"/>
          </a:p>
        </p:txBody>
      </p:sp>
    </p:spTree>
    <p:extLst>
      <p:ext uri="{BB962C8B-B14F-4D97-AF65-F5344CB8AC3E}">
        <p14:creationId xmlns:p14="http://schemas.microsoft.com/office/powerpoint/2010/main" xmlns="" val="272227815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323850" y="1268413"/>
            <a:ext cx="4206875" cy="48561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83125" y="1268413"/>
            <a:ext cx="4208463" cy="48561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Rectangle 3"/>
          <p:cNvSpPr>
            <a:spLocks noGrp="1" noChangeArrowheads="1"/>
          </p:cNvSpPr>
          <p:nvPr>
            <p:ph type="sldNum" idx="10"/>
          </p:nvPr>
        </p:nvSpPr>
        <p:spPr>
          <a:ln/>
        </p:spPr>
        <p:txBody>
          <a:bodyPr/>
          <a:lstStyle>
            <a:lvl1pPr>
              <a:defRPr/>
            </a:lvl1pPr>
          </a:lstStyle>
          <a:p>
            <a:pPr>
              <a:defRPr/>
            </a:pPr>
            <a:fld id="{2F34A01A-1841-491E-BCA5-DD5413CADE6C}" type="slidenum">
              <a:rPr lang="en-ZA"/>
              <a:pPr>
                <a:defRPr/>
              </a:pPr>
              <a:t>‹#›</a:t>
            </a:fld>
            <a:endParaRPr lang="en-ZA" dirty="0"/>
          </a:p>
        </p:txBody>
      </p:sp>
    </p:spTree>
    <p:extLst>
      <p:ext uri="{BB962C8B-B14F-4D97-AF65-F5344CB8AC3E}">
        <p14:creationId xmlns:p14="http://schemas.microsoft.com/office/powerpoint/2010/main" xmlns="" val="51915624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Rectangle 3"/>
          <p:cNvSpPr>
            <a:spLocks noGrp="1" noChangeArrowheads="1"/>
          </p:cNvSpPr>
          <p:nvPr>
            <p:ph type="sldNum" idx="10"/>
          </p:nvPr>
        </p:nvSpPr>
        <p:spPr>
          <a:ln/>
        </p:spPr>
        <p:txBody>
          <a:bodyPr/>
          <a:lstStyle>
            <a:lvl1pPr>
              <a:defRPr/>
            </a:lvl1pPr>
          </a:lstStyle>
          <a:p>
            <a:pPr>
              <a:defRPr/>
            </a:pPr>
            <a:fld id="{40A0FDED-0EEC-42FD-8B3E-B99D0E891BBD}" type="slidenum">
              <a:rPr lang="en-ZA"/>
              <a:pPr>
                <a:defRPr/>
              </a:pPr>
              <a:t>‹#›</a:t>
            </a:fld>
            <a:endParaRPr lang="en-ZA" dirty="0"/>
          </a:p>
        </p:txBody>
      </p:sp>
    </p:spTree>
    <p:extLst>
      <p:ext uri="{BB962C8B-B14F-4D97-AF65-F5344CB8AC3E}">
        <p14:creationId xmlns:p14="http://schemas.microsoft.com/office/powerpoint/2010/main" xmlns="" val="249051175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Rectangle 3"/>
          <p:cNvSpPr>
            <a:spLocks noGrp="1" noChangeArrowheads="1"/>
          </p:cNvSpPr>
          <p:nvPr>
            <p:ph type="sldNum" idx="10"/>
          </p:nvPr>
        </p:nvSpPr>
        <p:spPr>
          <a:ln/>
        </p:spPr>
        <p:txBody>
          <a:bodyPr/>
          <a:lstStyle>
            <a:lvl1pPr>
              <a:defRPr/>
            </a:lvl1pPr>
          </a:lstStyle>
          <a:p>
            <a:pPr>
              <a:defRPr/>
            </a:pPr>
            <a:fld id="{508B9A45-555F-4DC7-8B88-3C1801A446F2}" type="slidenum">
              <a:rPr lang="en-ZA"/>
              <a:pPr>
                <a:defRPr/>
              </a:pPr>
              <a:t>‹#›</a:t>
            </a:fld>
            <a:endParaRPr lang="en-ZA" dirty="0"/>
          </a:p>
        </p:txBody>
      </p:sp>
    </p:spTree>
    <p:extLst>
      <p:ext uri="{BB962C8B-B14F-4D97-AF65-F5344CB8AC3E}">
        <p14:creationId xmlns:p14="http://schemas.microsoft.com/office/powerpoint/2010/main" xmlns="" val="301708492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sldNum" idx="10"/>
          </p:nvPr>
        </p:nvSpPr>
        <p:spPr>
          <a:ln/>
        </p:spPr>
        <p:txBody>
          <a:bodyPr/>
          <a:lstStyle>
            <a:lvl1pPr>
              <a:defRPr/>
            </a:lvl1pPr>
          </a:lstStyle>
          <a:p>
            <a:pPr>
              <a:defRPr/>
            </a:pPr>
            <a:fld id="{89F86B42-609D-40A3-B5A2-744FCF378059}" type="slidenum">
              <a:rPr lang="en-ZA"/>
              <a:pPr>
                <a:defRPr/>
              </a:pPr>
              <a:t>‹#›</a:t>
            </a:fld>
            <a:endParaRPr lang="en-ZA" dirty="0"/>
          </a:p>
        </p:txBody>
      </p:sp>
    </p:spTree>
    <p:extLst>
      <p:ext uri="{BB962C8B-B14F-4D97-AF65-F5344CB8AC3E}">
        <p14:creationId xmlns:p14="http://schemas.microsoft.com/office/powerpoint/2010/main" xmlns="" val="133943443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sldNum" idx="10"/>
          </p:nvPr>
        </p:nvSpPr>
        <p:spPr>
          <a:ln/>
        </p:spPr>
        <p:txBody>
          <a:bodyPr/>
          <a:lstStyle>
            <a:lvl1pPr>
              <a:defRPr/>
            </a:lvl1pPr>
          </a:lstStyle>
          <a:p>
            <a:pPr>
              <a:defRPr/>
            </a:pPr>
            <a:fld id="{67EB31E4-15B8-412A-8177-E83313630EEB}" type="slidenum">
              <a:rPr lang="en-ZA"/>
              <a:pPr>
                <a:defRPr/>
              </a:pPr>
              <a:t>‹#›</a:t>
            </a:fld>
            <a:endParaRPr lang="en-ZA" dirty="0"/>
          </a:p>
        </p:txBody>
      </p:sp>
    </p:spTree>
    <p:extLst>
      <p:ext uri="{BB962C8B-B14F-4D97-AF65-F5344CB8AC3E}">
        <p14:creationId xmlns:p14="http://schemas.microsoft.com/office/powerpoint/2010/main" xmlns="" val="279384367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ZA"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sldNum" idx="10"/>
          </p:nvPr>
        </p:nvSpPr>
        <p:spPr>
          <a:ln/>
        </p:spPr>
        <p:txBody>
          <a:bodyPr/>
          <a:lstStyle>
            <a:lvl1pPr>
              <a:defRPr/>
            </a:lvl1pPr>
          </a:lstStyle>
          <a:p>
            <a:pPr>
              <a:defRPr/>
            </a:pPr>
            <a:fld id="{1A4D45D6-02A0-42D1-AC9F-EBE3DFA17285}" type="slidenum">
              <a:rPr lang="en-ZA"/>
              <a:pPr>
                <a:defRPr/>
              </a:pPr>
              <a:t>‹#›</a:t>
            </a:fld>
            <a:endParaRPr lang="en-ZA" dirty="0"/>
          </a:p>
        </p:txBody>
      </p:sp>
    </p:spTree>
    <p:extLst>
      <p:ext uri="{BB962C8B-B14F-4D97-AF65-F5344CB8AC3E}">
        <p14:creationId xmlns:p14="http://schemas.microsoft.com/office/powerpoint/2010/main" xmlns="" val="83018641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Rectangle 3"/>
          <p:cNvSpPr>
            <a:spLocks noGrp="1" noChangeArrowheads="1"/>
          </p:cNvSpPr>
          <p:nvPr>
            <p:ph type="sldNum" idx="10"/>
          </p:nvPr>
        </p:nvSpPr>
        <p:spPr>
          <a:ln/>
        </p:spPr>
        <p:txBody>
          <a:bodyPr/>
          <a:lstStyle>
            <a:lvl1pPr>
              <a:defRPr/>
            </a:lvl1pPr>
          </a:lstStyle>
          <a:p>
            <a:pPr>
              <a:defRPr/>
            </a:pPr>
            <a:fld id="{99D89F82-55CC-4BF5-B833-07C2EE5AFE70}" type="slidenum">
              <a:rPr lang="en-ZA"/>
              <a:pPr>
                <a:defRPr/>
              </a:pPr>
              <a:t>‹#›</a:t>
            </a:fld>
            <a:endParaRPr lang="en-ZA" dirty="0"/>
          </a:p>
        </p:txBody>
      </p:sp>
    </p:spTree>
    <p:extLst>
      <p:ext uri="{BB962C8B-B14F-4D97-AF65-F5344CB8AC3E}">
        <p14:creationId xmlns:p14="http://schemas.microsoft.com/office/powerpoint/2010/main" xmlns="" val="63095369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50050" y="336550"/>
            <a:ext cx="2141538" cy="578802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323850" y="336550"/>
            <a:ext cx="6273800" cy="57880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Rectangle 3"/>
          <p:cNvSpPr>
            <a:spLocks noGrp="1" noChangeArrowheads="1"/>
          </p:cNvSpPr>
          <p:nvPr>
            <p:ph type="sldNum" idx="10"/>
          </p:nvPr>
        </p:nvSpPr>
        <p:spPr>
          <a:ln/>
        </p:spPr>
        <p:txBody>
          <a:bodyPr/>
          <a:lstStyle>
            <a:lvl1pPr>
              <a:defRPr/>
            </a:lvl1pPr>
          </a:lstStyle>
          <a:p>
            <a:pPr>
              <a:defRPr/>
            </a:pPr>
            <a:fld id="{A57ACDF3-B083-49FA-B72E-65E8EED48F97}" type="slidenum">
              <a:rPr lang="en-ZA"/>
              <a:pPr>
                <a:defRPr/>
              </a:pPr>
              <a:t>‹#›</a:t>
            </a:fld>
            <a:endParaRPr lang="en-ZA" dirty="0"/>
          </a:p>
        </p:txBody>
      </p:sp>
    </p:spTree>
    <p:extLst>
      <p:ext uri="{BB962C8B-B14F-4D97-AF65-F5344CB8AC3E}">
        <p14:creationId xmlns:p14="http://schemas.microsoft.com/office/powerpoint/2010/main" xmlns="" val="30056993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sldNum" idx="10"/>
          </p:nvPr>
        </p:nvSpPr>
        <p:spPr>
          <a:ln/>
        </p:spPr>
        <p:txBody>
          <a:bodyPr/>
          <a:lstStyle>
            <a:lvl1pPr>
              <a:defRPr/>
            </a:lvl1pPr>
          </a:lstStyle>
          <a:p>
            <a:pPr>
              <a:defRPr/>
            </a:pPr>
            <a:fld id="{55FEF4D6-0C85-4A52-90B2-E18F942BADD8}" type="slidenum">
              <a:rPr lang="en-ZA"/>
              <a:pPr>
                <a:defRPr/>
              </a:pPr>
              <a:t>‹#›</a:t>
            </a:fld>
            <a:endParaRPr lang="en-ZA" dirty="0"/>
          </a:p>
        </p:txBody>
      </p:sp>
    </p:spTree>
    <p:extLst>
      <p:ext uri="{BB962C8B-B14F-4D97-AF65-F5344CB8AC3E}">
        <p14:creationId xmlns:p14="http://schemas.microsoft.com/office/powerpoint/2010/main" xmlns="" val="27142346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323850" y="1268413"/>
            <a:ext cx="4206875" cy="48561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83125" y="1268413"/>
            <a:ext cx="4208463" cy="48561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Rectangle 3"/>
          <p:cNvSpPr>
            <a:spLocks noGrp="1" noChangeArrowheads="1"/>
          </p:cNvSpPr>
          <p:nvPr>
            <p:ph type="sldNum" idx="10"/>
          </p:nvPr>
        </p:nvSpPr>
        <p:spPr>
          <a:ln/>
        </p:spPr>
        <p:txBody>
          <a:bodyPr/>
          <a:lstStyle>
            <a:lvl1pPr>
              <a:defRPr/>
            </a:lvl1pPr>
          </a:lstStyle>
          <a:p>
            <a:pPr>
              <a:defRPr/>
            </a:pPr>
            <a:fld id="{C07312F7-5F84-4769-B5D2-2792AB7997CE}" type="slidenum">
              <a:rPr lang="en-ZA"/>
              <a:pPr>
                <a:defRPr/>
              </a:pPr>
              <a:t>‹#›</a:t>
            </a:fld>
            <a:endParaRPr lang="en-ZA" dirty="0"/>
          </a:p>
        </p:txBody>
      </p:sp>
    </p:spTree>
    <p:extLst>
      <p:ext uri="{BB962C8B-B14F-4D97-AF65-F5344CB8AC3E}">
        <p14:creationId xmlns:p14="http://schemas.microsoft.com/office/powerpoint/2010/main" xmlns="" val="21845411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Rectangle 3"/>
          <p:cNvSpPr>
            <a:spLocks noGrp="1" noChangeArrowheads="1"/>
          </p:cNvSpPr>
          <p:nvPr>
            <p:ph type="sldNum" idx="10"/>
          </p:nvPr>
        </p:nvSpPr>
        <p:spPr>
          <a:ln/>
        </p:spPr>
        <p:txBody>
          <a:bodyPr/>
          <a:lstStyle>
            <a:lvl1pPr>
              <a:defRPr/>
            </a:lvl1pPr>
          </a:lstStyle>
          <a:p>
            <a:pPr>
              <a:defRPr/>
            </a:pPr>
            <a:fld id="{908B0FEA-73FC-4E93-B9D6-B6F2F674A522}" type="slidenum">
              <a:rPr lang="en-ZA"/>
              <a:pPr>
                <a:defRPr/>
              </a:pPr>
              <a:t>‹#›</a:t>
            </a:fld>
            <a:endParaRPr lang="en-ZA" dirty="0"/>
          </a:p>
        </p:txBody>
      </p:sp>
    </p:spTree>
    <p:extLst>
      <p:ext uri="{BB962C8B-B14F-4D97-AF65-F5344CB8AC3E}">
        <p14:creationId xmlns:p14="http://schemas.microsoft.com/office/powerpoint/2010/main" xmlns="" val="26518633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Rectangle 3"/>
          <p:cNvSpPr>
            <a:spLocks noGrp="1" noChangeArrowheads="1"/>
          </p:cNvSpPr>
          <p:nvPr>
            <p:ph type="sldNum" idx="10"/>
          </p:nvPr>
        </p:nvSpPr>
        <p:spPr>
          <a:ln/>
        </p:spPr>
        <p:txBody>
          <a:bodyPr/>
          <a:lstStyle>
            <a:lvl1pPr>
              <a:defRPr/>
            </a:lvl1pPr>
          </a:lstStyle>
          <a:p>
            <a:pPr>
              <a:defRPr/>
            </a:pPr>
            <a:fld id="{86B2D51F-BBED-45F4-9ED0-FA24CC0BA37F}" type="slidenum">
              <a:rPr lang="en-ZA"/>
              <a:pPr>
                <a:defRPr/>
              </a:pPr>
              <a:t>‹#›</a:t>
            </a:fld>
            <a:endParaRPr lang="en-ZA" dirty="0"/>
          </a:p>
        </p:txBody>
      </p:sp>
    </p:spTree>
    <p:extLst>
      <p:ext uri="{BB962C8B-B14F-4D97-AF65-F5344CB8AC3E}">
        <p14:creationId xmlns:p14="http://schemas.microsoft.com/office/powerpoint/2010/main" xmlns="" val="33363033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sldNum" idx="10"/>
          </p:nvPr>
        </p:nvSpPr>
        <p:spPr>
          <a:ln/>
        </p:spPr>
        <p:txBody>
          <a:bodyPr/>
          <a:lstStyle>
            <a:lvl1pPr>
              <a:defRPr/>
            </a:lvl1pPr>
          </a:lstStyle>
          <a:p>
            <a:pPr>
              <a:defRPr/>
            </a:pPr>
            <a:fld id="{B58AE55C-2A4F-460E-8493-842F83405846}" type="slidenum">
              <a:rPr lang="en-ZA"/>
              <a:pPr>
                <a:defRPr/>
              </a:pPr>
              <a:t>‹#›</a:t>
            </a:fld>
            <a:endParaRPr lang="en-ZA" dirty="0"/>
          </a:p>
        </p:txBody>
      </p:sp>
    </p:spTree>
    <p:extLst>
      <p:ext uri="{BB962C8B-B14F-4D97-AF65-F5344CB8AC3E}">
        <p14:creationId xmlns:p14="http://schemas.microsoft.com/office/powerpoint/2010/main" xmlns="" val="2070786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ags" Target="../tags/tag4.xml"/><Relationship Id="rId13" Type="http://schemas.openxmlformats.org/officeDocument/2006/relationships/tags" Target="../tags/tag9.xml"/><Relationship Id="rId18" Type="http://schemas.openxmlformats.org/officeDocument/2006/relationships/tags" Target="../tags/tag14.xml"/><Relationship Id="rId3" Type="http://schemas.openxmlformats.org/officeDocument/2006/relationships/theme" Target="../theme/theme1.xml"/><Relationship Id="rId21" Type="http://schemas.openxmlformats.org/officeDocument/2006/relationships/tags" Target="../tags/tag17.xml"/><Relationship Id="rId7" Type="http://schemas.openxmlformats.org/officeDocument/2006/relationships/tags" Target="../tags/tag3.xml"/><Relationship Id="rId12" Type="http://schemas.openxmlformats.org/officeDocument/2006/relationships/tags" Target="../tags/tag8.xml"/><Relationship Id="rId17" Type="http://schemas.openxmlformats.org/officeDocument/2006/relationships/tags" Target="../tags/tag13.xml"/><Relationship Id="rId25"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tags" Target="../tags/tag12.xml"/><Relationship Id="rId20" Type="http://schemas.openxmlformats.org/officeDocument/2006/relationships/tags" Target="../tags/tag16.xml"/><Relationship Id="rId1" Type="http://schemas.openxmlformats.org/officeDocument/2006/relationships/slideLayout" Target="../slideLayouts/slideLayout1.xml"/><Relationship Id="rId6" Type="http://schemas.openxmlformats.org/officeDocument/2006/relationships/tags" Target="../tags/tag2.xml"/><Relationship Id="rId11" Type="http://schemas.openxmlformats.org/officeDocument/2006/relationships/tags" Target="../tags/tag7.xml"/><Relationship Id="rId24" Type="http://schemas.openxmlformats.org/officeDocument/2006/relationships/image" Target="../media/image2.jpeg"/><Relationship Id="rId5" Type="http://schemas.openxmlformats.org/officeDocument/2006/relationships/tags" Target="../tags/tag1.xml"/><Relationship Id="rId15" Type="http://schemas.openxmlformats.org/officeDocument/2006/relationships/tags" Target="../tags/tag11.xml"/><Relationship Id="rId23" Type="http://schemas.openxmlformats.org/officeDocument/2006/relationships/oleObject" Target="../embeddings/oleObject1.bin"/><Relationship Id="rId10" Type="http://schemas.openxmlformats.org/officeDocument/2006/relationships/tags" Target="../tags/tag6.xml"/><Relationship Id="rId19" Type="http://schemas.openxmlformats.org/officeDocument/2006/relationships/tags" Target="../tags/tag15.xml"/><Relationship Id="rId4" Type="http://schemas.openxmlformats.org/officeDocument/2006/relationships/vmlDrawing" Target="../drawings/vmlDrawing1.vml"/><Relationship Id="rId9" Type="http://schemas.openxmlformats.org/officeDocument/2006/relationships/tags" Target="../tags/tag5.xml"/><Relationship Id="rId14" Type="http://schemas.openxmlformats.org/officeDocument/2006/relationships/tags" Target="../tags/tag10.xml"/><Relationship Id="rId22" Type="http://schemas.openxmlformats.org/officeDocument/2006/relationships/tags" Target="../tags/tag1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image" Target="../media/image4.png"/><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4.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4.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5.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image" Target="../media/image4.pn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5.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p:cNvGraphicFramePr>
          <p:nvPr>
            <p:extLst>
              <p:ext uri="{D42A27DB-BD31-4B8C-83A1-F6EECF244321}">
                <p14:modId xmlns:p14="http://schemas.microsoft.com/office/powerpoint/2010/main" xmlns="" val="2208321574"/>
              </p:ext>
            </p:extLst>
          </p:nvPr>
        </p:nvGraphicFramePr>
        <p:xfrm>
          <a:off x="0" y="0"/>
          <a:ext cx="161984" cy="161974"/>
        </p:xfrm>
        <a:graphic>
          <a:graphicData uri="http://schemas.openxmlformats.org/presentationml/2006/ole">
            <p:oleObj spid="_x0000_s58666" name="think-cell Slide" r:id="rId23" imgW="360" imgH="360" progId="">
              <p:embed/>
            </p:oleObj>
          </a:graphicData>
        </a:graphic>
      </p:graphicFrame>
      <p:pic>
        <p:nvPicPr>
          <p:cNvPr id="12374" name="Picture 86"/>
          <p:cNvPicPr>
            <a:picLocks noChangeAspect="1" noChangeArrowheads="1"/>
          </p:cNvPicPr>
          <p:nvPr/>
        </p:nvPicPr>
        <p:blipFill>
          <a:blip r:embed="rId24"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033" name="doc id"/>
          <p:cNvSpPr>
            <a:spLocks noChangeArrowheads="1"/>
          </p:cNvSpPr>
          <p:nvPr/>
        </p:nvSpPr>
        <p:spPr bwMode="auto">
          <a:xfrm>
            <a:off x="8246611" y="37255"/>
            <a:ext cx="670614" cy="1247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lstStyle/>
          <a:p>
            <a:pPr algn="r" defTabSz="913526">
              <a:buClrTx/>
              <a:buSzTx/>
              <a:buFontTx/>
              <a:buNone/>
            </a:pPr>
            <a:endParaRPr lang="en-US" sz="800" dirty="0">
              <a:solidFill>
                <a:srgbClr val="000000"/>
              </a:solidFill>
              <a:latin typeface="Arial"/>
              <a:ea typeface="ＭＳ Ｐゴシック"/>
            </a:endParaRPr>
          </a:p>
        </p:txBody>
      </p:sp>
      <p:sp>
        <p:nvSpPr>
          <p:cNvPr id="1034" name="Working Draft" hidden="1"/>
          <p:cNvSpPr txBox="1">
            <a:spLocks noChangeArrowheads="1"/>
          </p:cNvSpPr>
          <p:nvPr/>
        </p:nvSpPr>
        <p:spPr bwMode="auto">
          <a:xfrm rot="5400000">
            <a:off x="7978676" y="2429011"/>
            <a:ext cx="2188100" cy="923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defTabSz="914400" eaLnBrk="1" hangingPunct="1">
              <a:buClrTx/>
              <a:buSzTx/>
              <a:buFontTx/>
              <a:buNone/>
              <a:defRPr/>
            </a:pPr>
            <a:r>
              <a:rPr lang="en-US" sz="600" dirty="0" smtClean="0">
                <a:solidFill>
                  <a:srgbClr val="000000"/>
                </a:solidFill>
                <a:latin typeface="Arial"/>
                <a:ea typeface="ＭＳ Ｐゴシック"/>
              </a:rPr>
              <a:t>Last Modified 2014/02/28 03:02 PM South Africa Standard Time</a:t>
            </a:r>
            <a:endParaRPr lang="en-US" dirty="0" smtClean="0">
              <a:solidFill>
                <a:srgbClr val="000000"/>
              </a:solidFill>
              <a:latin typeface="Arial"/>
              <a:ea typeface="ＭＳ Ｐゴシック"/>
            </a:endParaRPr>
          </a:p>
        </p:txBody>
      </p:sp>
      <p:sp>
        <p:nvSpPr>
          <p:cNvPr id="1035" name="Printed" hidden="1"/>
          <p:cNvSpPr txBox="1">
            <a:spLocks noChangeArrowheads="1"/>
          </p:cNvSpPr>
          <p:nvPr/>
        </p:nvSpPr>
        <p:spPr bwMode="auto">
          <a:xfrm rot="5400000">
            <a:off x="8086079" y="4646991"/>
            <a:ext cx="1973297" cy="923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defTabSz="914400" eaLnBrk="1" hangingPunct="1">
              <a:buClrTx/>
              <a:buSzTx/>
              <a:buFontTx/>
              <a:buNone/>
              <a:defRPr/>
            </a:pPr>
            <a:r>
              <a:rPr lang="en-CA" sz="600" dirty="0" smtClean="0">
                <a:solidFill>
                  <a:srgbClr val="000000"/>
                </a:solidFill>
                <a:latin typeface="Arial"/>
                <a:ea typeface="ＭＳ Ｐゴシック"/>
              </a:rPr>
              <a:t>Printed 27/02/2014 9:25 PM South Africa Standard Time</a:t>
            </a:r>
            <a:endParaRPr lang="en-US" dirty="0" smtClean="0">
              <a:solidFill>
                <a:srgbClr val="000000"/>
              </a:solidFill>
              <a:latin typeface="Arial"/>
              <a:ea typeface="ＭＳ Ｐゴシック"/>
            </a:endParaRPr>
          </a:p>
        </p:txBody>
      </p:sp>
      <p:sp>
        <p:nvSpPr>
          <p:cNvPr id="19" name="Title Placeholder 2"/>
          <p:cNvSpPr>
            <a:spLocks noGrp="1" noChangeArrowheads="1"/>
          </p:cNvSpPr>
          <p:nvPr>
            <p:ph type="title"/>
          </p:nvPr>
        </p:nvSpPr>
        <p:spPr bwMode="auto">
          <a:xfrm>
            <a:off x="171609" y="195882"/>
            <a:ext cx="8745616" cy="4308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72000" tIns="0" rIns="72000" bIns="0" numCol="1" anchor="t" anchorCtr="0" compatLnSpc="1">
            <a:prstTxWarp prst="textNoShape">
              <a:avLst/>
            </a:prstTxWarp>
            <a:noAutofit/>
          </a:bodyPr>
          <a:lstStyle/>
          <a:p>
            <a:pPr lvl="0"/>
            <a:r>
              <a:rPr lang="en-US" noProof="0" dirty="0" smtClean="0"/>
              <a:t>Click to edit Master title style</a:t>
            </a:r>
          </a:p>
        </p:txBody>
      </p:sp>
      <p:sp>
        <p:nvSpPr>
          <p:cNvPr id="10" name="McK 1. On-page tracker" hidden="1"/>
          <p:cNvSpPr>
            <a:spLocks noChangeArrowheads="1"/>
          </p:cNvSpPr>
          <p:nvPr/>
        </p:nvSpPr>
        <p:spPr bwMode="auto">
          <a:xfrm>
            <a:off x="171608" y="-1339"/>
            <a:ext cx="887070" cy="2198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spAutoFit/>
          </a:bodyPr>
          <a:lstStyle/>
          <a:p>
            <a:pPr defTabSz="914400">
              <a:buClrTx/>
              <a:buSzTx/>
              <a:buFontTx/>
              <a:buNone/>
            </a:pPr>
            <a:r>
              <a:rPr lang="en-US" sz="1400" dirty="0">
                <a:solidFill>
                  <a:srgbClr val="000000"/>
                </a:solidFill>
                <a:latin typeface="Arial"/>
                <a:ea typeface="ＭＳ Ｐゴシック"/>
              </a:rPr>
              <a:t>TRACKER</a:t>
            </a:r>
          </a:p>
        </p:txBody>
      </p:sp>
      <p:sp>
        <p:nvSpPr>
          <p:cNvPr id="11" name="McK 3. Unit of measure" hidden="1"/>
          <p:cNvSpPr txBox="1">
            <a:spLocks noChangeArrowheads="1"/>
          </p:cNvSpPr>
          <p:nvPr/>
        </p:nvSpPr>
        <p:spPr bwMode="auto">
          <a:xfrm>
            <a:off x="171609" y="542616"/>
            <a:ext cx="8745616" cy="25122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buClrTx/>
              <a:buSzTx/>
              <a:buFontTx/>
              <a:buNone/>
              <a:defRPr/>
            </a:pPr>
            <a:r>
              <a:rPr lang="en-US" sz="1600" dirty="0" smtClean="0">
                <a:solidFill>
                  <a:srgbClr val="000000"/>
                </a:solidFill>
                <a:latin typeface="Arial"/>
                <a:ea typeface="ＭＳ Ｐゴシック"/>
              </a:rPr>
              <a:t>Unit of measure</a:t>
            </a:r>
          </a:p>
        </p:txBody>
      </p:sp>
      <p:grpSp>
        <p:nvGrpSpPr>
          <p:cNvPr id="15" name="ACET" hidden="1"/>
          <p:cNvGrpSpPr>
            <a:grpSpLocks/>
          </p:cNvGrpSpPr>
          <p:nvPr/>
        </p:nvGrpSpPr>
        <p:grpSpPr bwMode="auto">
          <a:xfrm>
            <a:off x="1482155" y="1409178"/>
            <a:ext cx="4350892" cy="518318"/>
            <a:chOff x="915" y="710"/>
            <a:chExt cx="2686" cy="320"/>
          </a:xfrm>
        </p:grpSpPr>
        <p:cxnSp>
          <p:nvCxnSpPr>
            <p:cNvPr id="16" name="AutoShape 249"/>
            <p:cNvCxnSpPr>
              <a:cxnSpLocks noChangeShapeType="1"/>
              <a:stCxn id="17" idx="4"/>
              <a:endCxn id="17" idx="6"/>
            </p:cNvCxnSpPr>
            <p:nvPr/>
          </p:nvCxnSpPr>
          <p:spPr bwMode="auto">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7" name="AutoShape 250"/>
            <p:cNvSpPr>
              <a:spLocks noChangeArrowheads="1"/>
            </p:cNvSpPr>
            <p:nvPr/>
          </p:nvSpPr>
          <p:spPr bwMode="auto">
            <a:xfrm>
              <a:off x="915" y="710"/>
              <a:ext cx="2686" cy="320"/>
            </a:xfrm>
            <a:prstGeom prst="leftRightArrow">
              <a:avLst>
                <a:gd name="adj1" fmla="val 100000"/>
                <a:gd name="adj2" fmla="val 0"/>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18288" anchor="b">
              <a:spAutoFit/>
            </a:bodyPr>
            <a:lstStyle/>
            <a:p>
              <a:pPr defTabSz="914400">
                <a:buClrTx/>
                <a:buSzTx/>
                <a:buFontTx/>
                <a:buNone/>
              </a:pPr>
              <a:r>
                <a:rPr lang="en-US" sz="1600" b="1" dirty="0">
                  <a:solidFill>
                    <a:srgbClr val="000000"/>
                  </a:solidFill>
                  <a:latin typeface="Arial"/>
                  <a:ea typeface="ＭＳ Ｐゴシック"/>
                </a:rPr>
                <a:t>Title</a:t>
              </a:r>
            </a:p>
            <a:p>
              <a:pPr defTabSz="914400">
                <a:buClrTx/>
                <a:buSzTx/>
                <a:buFontTx/>
                <a:buNone/>
              </a:pPr>
              <a:r>
                <a:rPr lang="en-US" sz="1600" dirty="0">
                  <a:solidFill>
                    <a:srgbClr val="808080"/>
                  </a:solidFill>
                  <a:latin typeface="Arial"/>
                  <a:ea typeface="ＭＳ Ｐゴシック"/>
                </a:rPr>
                <a:t>Unit of measure</a:t>
              </a:r>
            </a:p>
          </p:txBody>
        </p:sp>
      </p:grpSp>
      <p:grpSp>
        <p:nvGrpSpPr>
          <p:cNvPr id="28" name="LegendBoxes" hidden="1"/>
          <p:cNvGrpSpPr>
            <a:grpSpLocks/>
          </p:cNvGrpSpPr>
          <p:nvPr/>
        </p:nvGrpSpPr>
        <p:grpSpPr bwMode="auto">
          <a:xfrm>
            <a:off x="8153637" y="267577"/>
            <a:ext cx="763588" cy="996951"/>
            <a:chOff x="4936" y="176"/>
            <a:chExt cx="481" cy="628"/>
          </a:xfrm>
        </p:grpSpPr>
        <p:sp>
          <p:nvSpPr>
            <p:cNvPr id="29" name="Legend1"/>
            <p:cNvSpPr>
              <a:spLocks noChangeArrowheads="1"/>
            </p:cNvSpPr>
            <p:nvPr/>
          </p:nvSpPr>
          <p:spPr bwMode="auto">
            <a:xfrm>
              <a:off x="5096" y="176"/>
              <a:ext cx="321" cy="1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5350">
                <a:buClr>
                  <a:srgbClr val="004185"/>
                </a:buClr>
                <a:buSzTx/>
                <a:buFontTx/>
                <a:buNone/>
              </a:pPr>
              <a:r>
                <a:rPr lang="en-US" sz="1200" dirty="0">
                  <a:solidFill>
                    <a:srgbClr val="000000"/>
                  </a:solidFill>
                  <a:latin typeface="Arial"/>
                  <a:ea typeface="ＭＳ Ｐゴシック"/>
                </a:rPr>
                <a:t>Legend</a:t>
              </a:r>
            </a:p>
          </p:txBody>
        </p:sp>
        <p:sp>
          <p:nvSpPr>
            <p:cNvPr id="30" name="LegendRectangle1"/>
            <p:cNvSpPr>
              <a:spLocks noChangeArrowheads="1"/>
            </p:cNvSpPr>
            <p:nvPr/>
          </p:nvSpPr>
          <p:spPr bwMode="auto">
            <a:xfrm>
              <a:off x="4936" y="183"/>
              <a:ext cx="104" cy="101"/>
            </a:xfrm>
            <a:prstGeom prst="rect">
              <a:avLst/>
            </a:prstGeom>
            <a:solidFill>
              <a:schemeClr val="accent1"/>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4400">
                <a:buClrTx/>
                <a:buSzTx/>
                <a:buFontTx/>
                <a:buNone/>
              </a:pPr>
              <a:endParaRPr lang="en-US" sz="1600" dirty="0">
                <a:solidFill>
                  <a:srgbClr val="000000"/>
                </a:solidFill>
                <a:latin typeface="Arial"/>
                <a:ea typeface="ＭＳ Ｐゴシック"/>
              </a:endParaRPr>
            </a:p>
          </p:txBody>
        </p:sp>
        <p:sp>
          <p:nvSpPr>
            <p:cNvPr id="31" name="Legend2"/>
            <p:cNvSpPr>
              <a:spLocks noChangeArrowheads="1"/>
            </p:cNvSpPr>
            <p:nvPr/>
          </p:nvSpPr>
          <p:spPr bwMode="auto">
            <a:xfrm>
              <a:off x="5096" y="346"/>
              <a:ext cx="321" cy="1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5350">
                <a:buClr>
                  <a:srgbClr val="004185"/>
                </a:buClr>
                <a:buSzTx/>
                <a:buFontTx/>
                <a:buNone/>
              </a:pPr>
              <a:r>
                <a:rPr lang="en-US" sz="1200" dirty="0">
                  <a:solidFill>
                    <a:srgbClr val="000000"/>
                  </a:solidFill>
                  <a:latin typeface="Arial"/>
                  <a:ea typeface="ＭＳ Ｐゴシック"/>
                </a:rPr>
                <a:t>Legend</a:t>
              </a:r>
            </a:p>
          </p:txBody>
        </p:sp>
        <p:sp>
          <p:nvSpPr>
            <p:cNvPr id="32" name="LegendRectangle2"/>
            <p:cNvSpPr>
              <a:spLocks noChangeArrowheads="1"/>
            </p:cNvSpPr>
            <p:nvPr/>
          </p:nvSpPr>
          <p:spPr bwMode="auto">
            <a:xfrm>
              <a:off x="4936" y="353"/>
              <a:ext cx="104" cy="101"/>
            </a:xfrm>
            <a:prstGeom prst="rect">
              <a:avLst/>
            </a:prstGeom>
            <a:solidFill>
              <a:schemeClr val="accent2"/>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4400">
                <a:buClrTx/>
                <a:buSzTx/>
                <a:buFontTx/>
                <a:buNone/>
              </a:pPr>
              <a:endParaRPr lang="en-US" sz="1600" dirty="0">
                <a:solidFill>
                  <a:srgbClr val="000000"/>
                </a:solidFill>
                <a:latin typeface="Arial"/>
                <a:ea typeface="ＭＳ Ｐゴシック"/>
              </a:endParaRPr>
            </a:p>
          </p:txBody>
        </p:sp>
        <p:sp>
          <p:nvSpPr>
            <p:cNvPr id="33" name="Legend3"/>
            <p:cNvSpPr>
              <a:spLocks noChangeArrowheads="1"/>
            </p:cNvSpPr>
            <p:nvPr/>
          </p:nvSpPr>
          <p:spPr bwMode="auto">
            <a:xfrm>
              <a:off x="5096" y="517"/>
              <a:ext cx="321" cy="1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5350">
                <a:buClr>
                  <a:srgbClr val="004185"/>
                </a:buClr>
                <a:buSzTx/>
                <a:buFontTx/>
                <a:buNone/>
              </a:pPr>
              <a:r>
                <a:rPr lang="en-US" sz="1200" dirty="0">
                  <a:solidFill>
                    <a:srgbClr val="000000"/>
                  </a:solidFill>
                  <a:latin typeface="Arial"/>
                  <a:ea typeface="ＭＳ Ｐゴシック"/>
                </a:rPr>
                <a:t>Legend</a:t>
              </a:r>
            </a:p>
          </p:txBody>
        </p:sp>
        <p:sp>
          <p:nvSpPr>
            <p:cNvPr id="34" name="LegendRectangle3"/>
            <p:cNvSpPr>
              <a:spLocks noChangeArrowheads="1"/>
            </p:cNvSpPr>
            <p:nvPr/>
          </p:nvSpPr>
          <p:spPr bwMode="auto">
            <a:xfrm>
              <a:off x="4936" y="524"/>
              <a:ext cx="104" cy="101"/>
            </a:xfrm>
            <a:prstGeom prst="rect">
              <a:avLst/>
            </a:prstGeom>
            <a:solidFill>
              <a:schemeClr val="hlink"/>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4400">
                <a:buClrTx/>
                <a:buSzTx/>
                <a:buFontTx/>
                <a:buNone/>
              </a:pPr>
              <a:endParaRPr lang="en-US" sz="1600" dirty="0">
                <a:solidFill>
                  <a:srgbClr val="000000"/>
                </a:solidFill>
                <a:latin typeface="Arial"/>
                <a:ea typeface="ＭＳ Ｐゴシック"/>
              </a:endParaRPr>
            </a:p>
          </p:txBody>
        </p:sp>
        <p:sp>
          <p:nvSpPr>
            <p:cNvPr id="35" name="Legend4"/>
            <p:cNvSpPr>
              <a:spLocks noChangeArrowheads="1"/>
            </p:cNvSpPr>
            <p:nvPr/>
          </p:nvSpPr>
          <p:spPr bwMode="auto">
            <a:xfrm>
              <a:off x="5096" y="688"/>
              <a:ext cx="321" cy="1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5350">
                <a:buClr>
                  <a:srgbClr val="004185"/>
                </a:buClr>
                <a:buSzTx/>
                <a:buFontTx/>
                <a:buNone/>
              </a:pPr>
              <a:r>
                <a:rPr lang="en-US" sz="1200" dirty="0">
                  <a:solidFill>
                    <a:srgbClr val="000000"/>
                  </a:solidFill>
                  <a:latin typeface="Arial"/>
                  <a:ea typeface="ＭＳ Ｐゴシック"/>
                </a:rPr>
                <a:t>Legend</a:t>
              </a:r>
            </a:p>
          </p:txBody>
        </p:sp>
        <p:sp>
          <p:nvSpPr>
            <p:cNvPr id="36" name="LegendRectangle4"/>
            <p:cNvSpPr>
              <a:spLocks noChangeArrowheads="1"/>
            </p:cNvSpPr>
            <p:nvPr/>
          </p:nvSpPr>
          <p:spPr bwMode="auto">
            <a:xfrm>
              <a:off x="4936" y="695"/>
              <a:ext cx="104" cy="101"/>
            </a:xfrm>
            <a:prstGeom prst="rect">
              <a:avLst/>
            </a:prstGeom>
            <a:solidFill>
              <a:schemeClr val="folHlink"/>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4400">
                <a:buClrTx/>
                <a:buSzTx/>
                <a:buFontTx/>
                <a:buNone/>
              </a:pPr>
              <a:endParaRPr lang="en-US" sz="1600" dirty="0">
                <a:solidFill>
                  <a:srgbClr val="000000"/>
                </a:solidFill>
                <a:latin typeface="Arial"/>
                <a:ea typeface="ＭＳ Ｐゴシック"/>
              </a:endParaRPr>
            </a:p>
          </p:txBody>
        </p:sp>
      </p:grpSp>
      <p:grpSp>
        <p:nvGrpSpPr>
          <p:cNvPr id="37" name="LegendLines" hidden="1"/>
          <p:cNvGrpSpPr>
            <a:grpSpLocks/>
          </p:cNvGrpSpPr>
          <p:nvPr/>
        </p:nvGrpSpPr>
        <p:grpSpPr bwMode="auto">
          <a:xfrm>
            <a:off x="7845662" y="267577"/>
            <a:ext cx="1071563" cy="730251"/>
            <a:chOff x="4750" y="176"/>
            <a:chExt cx="675" cy="460"/>
          </a:xfrm>
        </p:grpSpPr>
        <p:sp>
          <p:nvSpPr>
            <p:cNvPr id="38" name="LineLegend1"/>
            <p:cNvSpPr>
              <a:spLocks noChangeShapeType="1"/>
            </p:cNvSpPr>
            <p:nvPr/>
          </p:nvSpPr>
          <p:spPr bwMode="auto">
            <a:xfrm>
              <a:off x="4750" y="233"/>
              <a:ext cx="288" cy="0"/>
            </a:xfrm>
            <a:prstGeom prst="line">
              <a:avLst/>
            </a:prstGeom>
            <a:noFill/>
            <a:ln w="28575">
              <a:solidFill>
                <a:schemeClr val="accent3"/>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defTabSz="914400">
                <a:buClrTx/>
                <a:buSzTx/>
                <a:buFontTx/>
                <a:buNone/>
              </a:pPr>
              <a:endParaRPr lang="en-US" sz="1600" dirty="0">
                <a:solidFill>
                  <a:srgbClr val="000000"/>
                </a:solidFill>
                <a:latin typeface="Arial"/>
                <a:ea typeface="ＭＳ Ｐゴシック"/>
              </a:endParaRPr>
            </a:p>
          </p:txBody>
        </p:sp>
        <p:sp>
          <p:nvSpPr>
            <p:cNvPr id="39" name="LineLegend2"/>
            <p:cNvSpPr>
              <a:spLocks noChangeShapeType="1"/>
            </p:cNvSpPr>
            <p:nvPr/>
          </p:nvSpPr>
          <p:spPr bwMode="auto">
            <a:xfrm>
              <a:off x="4750" y="402"/>
              <a:ext cx="288"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defTabSz="914400">
                <a:buClrTx/>
                <a:buSzTx/>
                <a:buFontTx/>
                <a:buNone/>
              </a:pPr>
              <a:endParaRPr lang="en-US" sz="1600" dirty="0">
                <a:solidFill>
                  <a:srgbClr val="000000"/>
                </a:solidFill>
                <a:latin typeface="Arial"/>
                <a:ea typeface="ＭＳ Ｐゴシック"/>
              </a:endParaRPr>
            </a:p>
          </p:txBody>
        </p:sp>
        <p:sp>
          <p:nvSpPr>
            <p:cNvPr id="40" name="LineLegend3"/>
            <p:cNvSpPr>
              <a:spLocks noChangeShapeType="1"/>
            </p:cNvSpPr>
            <p:nvPr/>
          </p:nvSpPr>
          <p:spPr bwMode="auto">
            <a:xfrm>
              <a:off x="4750" y="577"/>
              <a:ext cx="288"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defTabSz="914400">
                <a:buClrTx/>
                <a:buSzTx/>
                <a:buFontTx/>
                <a:buNone/>
              </a:pPr>
              <a:endParaRPr lang="en-US" sz="1600" dirty="0">
                <a:solidFill>
                  <a:srgbClr val="000000"/>
                </a:solidFill>
                <a:latin typeface="Arial"/>
                <a:ea typeface="ＭＳ Ｐゴシック"/>
              </a:endParaRPr>
            </a:p>
          </p:txBody>
        </p:sp>
        <p:sp>
          <p:nvSpPr>
            <p:cNvPr id="41" name="Legend1"/>
            <p:cNvSpPr>
              <a:spLocks noChangeArrowheads="1"/>
            </p:cNvSpPr>
            <p:nvPr/>
          </p:nvSpPr>
          <p:spPr bwMode="auto">
            <a:xfrm>
              <a:off x="5104" y="176"/>
              <a:ext cx="321" cy="1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5350">
                <a:buClr>
                  <a:srgbClr val="004185"/>
                </a:buClr>
                <a:buSzTx/>
                <a:buFontTx/>
                <a:buNone/>
              </a:pPr>
              <a:r>
                <a:rPr lang="en-US" sz="1200" dirty="0">
                  <a:solidFill>
                    <a:srgbClr val="000000"/>
                  </a:solidFill>
                  <a:latin typeface="Arial"/>
                  <a:ea typeface="ＭＳ Ｐゴシック"/>
                </a:rPr>
                <a:t>Legend</a:t>
              </a:r>
            </a:p>
          </p:txBody>
        </p:sp>
        <p:sp>
          <p:nvSpPr>
            <p:cNvPr id="42" name="Legend2"/>
            <p:cNvSpPr>
              <a:spLocks noChangeArrowheads="1"/>
            </p:cNvSpPr>
            <p:nvPr/>
          </p:nvSpPr>
          <p:spPr bwMode="auto">
            <a:xfrm>
              <a:off x="5104" y="344"/>
              <a:ext cx="321" cy="1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5350">
                <a:buClr>
                  <a:srgbClr val="004185"/>
                </a:buClr>
                <a:buSzTx/>
                <a:buFontTx/>
                <a:buNone/>
              </a:pPr>
              <a:r>
                <a:rPr lang="en-US" sz="1200" dirty="0">
                  <a:solidFill>
                    <a:srgbClr val="000000"/>
                  </a:solidFill>
                  <a:latin typeface="Arial"/>
                  <a:ea typeface="ＭＳ Ｐゴシック"/>
                </a:rPr>
                <a:t>Legend</a:t>
              </a:r>
            </a:p>
          </p:txBody>
        </p:sp>
        <p:sp>
          <p:nvSpPr>
            <p:cNvPr id="43" name="Legend3"/>
            <p:cNvSpPr>
              <a:spLocks noChangeArrowheads="1"/>
            </p:cNvSpPr>
            <p:nvPr/>
          </p:nvSpPr>
          <p:spPr bwMode="auto">
            <a:xfrm>
              <a:off x="5104" y="520"/>
              <a:ext cx="321" cy="1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5350">
                <a:buClr>
                  <a:srgbClr val="004185"/>
                </a:buClr>
                <a:buSzTx/>
                <a:buFontTx/>
                <a:buNone/>
              </a:pPr>
              <a:r>
                <a:rPr lang="en-US" sz="1200" dirty="0">
                  <a:solidFill>
                    <a:srgbClr val="000000"/>
                  </a:solidFill>
                  <a:latin typeface="Arial"/>
                  <a:ea typeface="ＭＳ Ｐゴシック"/>
                </a:rPr>
                <a:t>Legend</a:t>
              </a:r>
            </a:p>
          </p:txBody>
        </p:sp>
      </p:grpSp>
      <p:grpSp>
        <p:nvGrpSpPr>
          <p:cNvPr id="44" name="McKSticker" hidden="1"/>
          <p:cNvGrpSpPr/>
          <p:nvPr/>
        </p:nvGrpSpPr>
        <p:grpSpPr bwMode="auto">
          <a:xfrm>
            <a:off x="7850330" y="267577"/>
            <a:ext cx="1066895" cy="212366"/>
            <a:chOff x="7673880" y="285750"/>
            <a:chExt cx="1066895" cy="212366"/>
          </a:xfrm>
        </p:grpSpPr>
        <p:sp>
          <p:nvSpPr>
            <p:cNvPr id="45" name="StickerRectangle"/>
            <p:cNvSpPr>
              <a:spLocks noChangeArrowheads="1"/>
            </p:cNvSpPr>
            <p:nvPr/>
          </p:nvSpPr>
          <p:spPr bwMode="auto">
            <a:xfrm>
              <a:off x="7673880" y="285750"/>
              <a:ext cx="1066895" cy="212366"/>
            </a:xfrm>
            <a:prstGeom prst="leftRightArrow">
              <a:avLst>
                <a:gd name="adj1" fmla="val 100000"/>
                <a:gd name="adj2" fmla="val 0"/>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27432" tIns="0" rIns="0" bIns="27432">
              <a:spAutoFit/>
            </a:bodyPr>
            <a:lstStyle/>
            <a:p>
              <a:pPr algn="r" defTabSz="895350">
                <a:buClr>
                  <a:srgbClr val="004185"/>
                </a:buClr>
                <a:buSzTx/>
                <a:buFontTx/>
                <a:buNone/>
              </a:pPr>
              <a:r>
                <a:rPr lang="en-US" sz="1200" dirty="0">
                  <a:solidFill>
                    <a:srgbClr val="808080"/>
                  </a:solidFill>
                  <a:latin typeface="Arial"/>
                  <a:ea typeface="ＭＳ Ｐゴシック"/>
                </a:rPr>
                <a:t>PRELIMINARY</a:t>
              </a:r>
            </a:p>
          </p:txBody>
        </p:sp>
        <p:cxnSp>
          <p:nvCxnSpPr>
            <p:cNvPr id="46" name="AutoShape 31"/>
            <p:cNvCxnSpPr>
              <a:cxnSpLocks noChangeShapeType="1"/>
              <a:stCxn id="45" idx="2"/>
              <a:endCxn id="45" idx="4"/>
            </p:cNvCxnSpPr>
            <p:nvPr/>
          </p:nvCxnSpPr>
          <p:spPr bwMode="auto">
            <a:xfrm>
              <a:off x="7673880" y="285750"/>
              <a:ext cx="0" cy="212366"/>
            </a:xfrm>
            <a:prstGeom prst="straightConnector1">
              <a:avLst/>
            </a:prstGeom>
            <a:noFill/>
            <a:ln w="9525">
              <a:solidFill>
                <a:srgbClr val="808080"/>
              </a:solidFill>
              <a:round/>
              <a:headEnd/>
              <a:tailEnd/>
            </a:ln>
            <a:extLst>
              <a:ext uri="{909E8E84-426E-40DD-AFC4-6F175D3DCCD1}">
                <a14:hiddenFill xmlns:a14="http://schemas.microsoft.com/office/drawing/2010/main" xmlns="">
                  <a:noFill/>
                </a14:hiddenFill>
              </a:ext>
            </a:extLst>
          </p:spPr>
        </p:cxnSp>
        <p:cxnSp>
          <p:nvCxnSpPr>
            <p:cNvPr id="47" name="AutoShape 32"/>
            <p:cNvCxnSpPr>
              <a:cxnSpLocks noChangeShapeType="1"/>
              <a:stCxn id="45" idx="4"/>
              <a:endCxn id="45" idx="6"/>
            </p:cNvCxnSpPr>
            <p:nvPr/>
          </p:nvCxnSpPr>
          <p:spPr bwMode="auto">
            <a:xfrm>
              <a:off x="7673880" y="498116"/>
              <a:ext cx="1066895" cy="0"/>
            </a:xfrm>
            <a:prstGeom prst="straightConnector1">
              <a:avLst/>
            </a:prstGeom>
            <a:noFill/>
            <a:ln w="25400">
              <a:solidFill>
                <a:srgbClr val="808080"/>
              </a:solidFill>
              <a:round/>
              <a:headEnd/>
              <a:tailEnd/>
            </a:ln>
            <a:extLst>
              <a:ext uri="{909E8E84-426E-40DD-AFC4-6F175D3DCCD1}">
                <a14:hiddenFill xmlns:a14="http://schemas.microsoft.com/office/drawing/2010/main" xmlns="">
                  <a:noFill/>
                </a14:hiddenFill>
              </a:ext>
            </a:extLst>
          </p:spPr>
        </p:cxnSp>
      </p:grpSp>
      <p:grpSp>
        <p:nvGrpSpPr>
          <p:cNvPr id="48" name="LegendMoons" hidden="1"/>
          <p:cNvGrpSpPr/>
          <p:nvPr/>
        </p:nvGrpSpPr>
        <p:grpSpPr bwMode="auto">
          <a:xfrm>
            <a:off x="8086795" y="267577"/>
            <a:ext cx="830430" cy="1306516"/>
            <a:chOff x="6655594" y="273840"/>
            <a:chExt cx="830430" cy="1306516"/>
          </a:xfrm>
        </p:grpSpPr>
        <p:grpSp>
          <p:nvGrpSpPr>
            <p:cNvPr id="49" name="MoonLegend1"/>
            <p:cNvGrpSpPr>
              <a:grpSpLocks noChangeAspect="1"/>
            </p:cNvGrpSpPr>
            <p:nvPr>
              <p:custDataLst>
                <p:tags r:id="rId8"/>
              </p:custDataLst>
            </p:nvPr>
          </p:nvGrpSpPr>
          <p:grpSpPr bwMode="auto">
            <a:xfrm>
              <a:off x="6655594" y="273840"/>
              <a:ext cx="209550" cy="209551"/>
              <a:chOff x="4533" y="183"/>
              <a:chExt cx="144" cy="144"/>
            </a:xfrm>
          </p:grpSpPr>
          <p:sp>
            <p:nvSpPr>
              <p:cNvPr id="67" name="Oval 38"/>
              <p:cNvSpPr>
                <a:spLocks noChangeAspect="1" noChangeArrowheads="1"/>
              </p:cNvSpPr>
              <p:nvPr>
                <p:custDataLst>
                  <p:tags r:id="rId21"/>
                </p:custDataLst>
              </p:nvPr>
            </p:nvSpPr>
            <p:spPr bwMode="auto">
              <a:xfrm>
                <a:off x="4533" y="183"/>
                <a:ext cx="144" cy="144"/>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4400">
                  <a:buClrTx/>
                  <a:buSzTx/>
                  <a:buFontTx/>
                  <a:buNone/>
                </a:pPr>
                <a:endParaRPr lang="en-US" sz="1600" dirty="0">
                  <a:solidFill>
                    <a:srgbClr val="000000"/>
                  </a:solidFill>
                  <a:latin typeface="Arial"/>
                  <a:ea typeface="ＭＳ Ｐゴシック"/>
                </a:endParaRPr>
              </a:p>
            </p:txBody>
          </p:sp>
          <p:sp>
            <p:nvSpPr>
              <p:cNvPr id="68" name="Arc 39"/>
              <p:cNvSpPr>
                <a:spLocks noChangeAspect="1"/>
              </p:cNvSpPr>
              <p:nvPr>
                <p:custDataLst>
                  <p:tags r:id="rId22"/>
                </p:custDataLst>
              </p:nvPr>
            </p:nvSpPr>
            <p:spPr bwMode="auto">
              <a:xfrm>
                <a:off x="4533" y="183"/>
                <a:ext cx="144" cy="144"/>
              </a:xfrm>
              <a:prstGeom prst="arc">
                <a:avLst>
                  <a:gd name="adj1" fmla="val 16200000"/>
                  <a:gd name="adj2" fmla="val 5400000"/>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4400">
                  <a:buClrTx/>
                  <a:buSzTx/>
                  <a:buFontTx/>
                  <a:buNone/>
                </a:pPr>
                <a:endParaRPr lang="en-US" sz="1600" dirty="0">
                  <a:solidFill>
                    <a:srgbClr val="000000"/>
                  </a:solidFill>
                  <a:latin typeface="Arial"/>
                  <a:ea typeface="ＭＳ Ｐゴシック"/>
                </a:endParaRPr>
              </a:p>
            </p:txBody>
          </p:sp>
        </p:grpSp>
        <p:grpSp>
          <p:nvGrpSpPr>
            <p:cNvPr id="50" name="MoonLegend2"/>
            <p:cNvGrpSpPr>
              <a:grpSpLocks noChangeAspect="1"/>
            </p:cNvGrpSpPr>
            <p:nvPr>
              <p:custDataLst>
                <p:tags r:id="rId9"/>
              </p:custDataLst>
            </p:nvPr>
          </p:nvGrpSpPr>
          <p:grpSpPr bwMode="auto">
            <a:xfrm>
              <a:off x="6655594" y="548081"/>
              <a:ext cx="209550" cy="209551"/>
              <a:chOff x="1694" y="2044"/>
              <a:chExt cx="160" cy="160"/>
            </a:xfrm>
          </p:grpSpPr>
          <p:sp>
            <p:nvSpPr>
              <p:cNvPr id="65" name="Oval 41"/>
              <p:cNvSpPr>
                <a:spLocks noChangeAspect="1" noChangeArrowheads="1"/>
              </p:cNvSpPr>
              <p:nvPr>
                <p:custDataLst>
                  <p:tags r:id="rId19"/>
                </p:custDataLst>
              </p:nvPr>
            </p:nvSpPr>
            <p:spPr bwMode="auto">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4400">
                  <a:buClrTx/>
                  <a:buSzTx/>
                  <a:buFontTx/>
                  <a:buNone/>
                </a:pPr>
                <a:endParaRPr lang="en-US" sz="1600" dirty="0">
                  <a:solidFill>
                    <a:srgbClr val="000000"/>
                  </a:solidFill>
                  <a:latin typeface="Arial"/>
                  <a:ea typeface="ＭＳ Ｐゴシック"/>
                </a:endParaRPr>
              </a:p>
            </p:txBody>
          </p:sp>
          <p:sp>
            <p:nvSpPr>
              <p:cNvPr id="66" name="Arc 42"/>
              <p:cNvSpPr>
                <a:spLocks noChangeAspect="1"/>
              </p:cNvSpPr>
              <p:nvPr>
                <p:custDataLst>
                  <p:tags r:id="rId20"/>
                </p:custDataLst>
              </p:nvPr>
            </p:nvSpPr>
            <p:spPr bwMode="auto">
              <a:xfrm>
                <a:off x="1694" y="2044"/>
                <a:ext cx="160" cy="160"/>
              </a:xfrm>
              <a:prstGeom prst="arc">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4400">
                  <a:buClrTx/>
                  <a:buSzTx/>
                  <a:buFontTx/>
                  <a:buNone/>
                </a:pPr>
                <a:endParaRPr lang="en-US" sz="1600" dirty="0">
                  <a:solidFill>
                    <a:srgbClr val="000000"/>
                  </a:solidFill>
                  <a:latin typeface="Arial"/>
                  <a:ea typeface="ＭＳ Ｐゴシック"/>
                </a:endParaRPr>
              </a:p>
            </p:txBody>
          </p:sp>
        </p:grpSp>
        <p:grpSp>
          <p:nvGrpSpPr>
            <p:cNvPr id="51" name="MoonLegend4"/>
            <p:cNvGrpSpPr>
              <a:grpSpLocks noChangeAspect="1"/>
            </p:cNvGrpSpPr>
            <p:nvPr>
              <p:custDataLst>
                <p:tags r:id="rId10"/>
              </p:custDataLst>
            </p:nvPr>
          </p:nvGrpSpPr>
          <p:grpSpPr bwMode="auto">
            <a:xfrm>
              <a:off x="6655594" y="1096563"/>
              <a:ext cx="209550" cy="209551"/>
              <a:chOff x="4495" y="1198"/>
              <a:chExt cx="160" cy="160"/>
            </a:xfrm>
          </p:grpSpPr>
          <p:sp>
            <p:nvSpPr>
              <p:cNvPr id="63" name="Oval 47"/>
              <p:cNvSpPr>
                <a:spLocks noChangeAspect="1" noChangeArrowheads="1"/>
              </p:cNvSpPr>
              <p:nvPr>
                <p:custDataLst>
                  <p:tags r:id="rId17"/>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4400">
                  <a:buClrTx/>
                  <a:buSzTx/>
                  <a:buFontTx/>
                  <a:buNone/>
                </a:pPr>
                <a:endParaRPr lang="en-US" sz="1600" dirty="0">
                  <a:solidFill>
                    <a:srgbClr val="000000"/>
                  </a:solidFill>
                  <a:latin typeface="Arial"/>
                  <a:ea typeface="ＭＳ Ｐゴシック"/>
                </a:endParaRPr>
              </a:p>
            </p:txBody>
          </p:sp>
          <p:sp>
            <p:nvSpPr>
              <p:cNvPr id="64" name="Arc 48"/>
              <p:cNvSpPr>
                <a:spLocks noChangeAspect="1"/>
              </p:cNvSpPr>
              <p:nvPr>
                <p:custDataLst>
                  <p:tags r:id="rId18"/>
                </p:custDataLst>
              </p:nvPr>
            </p:nvSpPr>
            <p:spPr bwMode="auto">
              <a:xfrm>
                <a:off x="4495" y="1198"/>
                <a:ext cx="160" cy="160"/>
              </a:xfrm>
              <a:prstGeom prst="arc">
                <a:avLst>
                  <a:gd name="adj1" fmla="val 16200000"/>
                  <a:gd name="adj2" fmla="val 10800000"/>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4400">
                  <a:buClrTx/>
                  <a:buSzTx/>
                  <a:buFontTx/>
                  <a:buNone/>
                </a:pPr>
                <a:endParaRPr lang="en-US" sz="1600" dirty="0">
                  <a:solidFill>
                    <a:srgbClr val="000000"/>
                  </a:solidFill>
                  <a:latin typeface="Arial"/>
                  <a:ea typeface="ＭＳ Ｐゴシック"/>
                </a:endParaRPr>
              </a:p>
            </p:txBody>
          </p:sp>
        </p:grpSp>
        <p:grpSp>
          <p:nvGrpSpPr>
            <p:cNvPr id="52" name="MoonLegend5"/>
            <p:cNvGrpSpPr>
              <a:grpSpLocks noChangeAspect="1"/>
            </p:cNvGrpSpPr>
            <p:nvPr>
              <p:custDataLst>
                <p:tags r:id="rId11"/>
              </p:custDataLst>
            </p:nvPr>
          </p:nvGrpSpPr>
          <p:grpSpPr bwMode="auto">
            <a:xfrm>
              <a:off x="6655594" y="1370805"/>
              <a:ext cx="209550" cy="209551"/>
              <a:chOff x="4495" y="1440"/>
              <a:chExt cx="160" cy="160"/>
            </a:xfrm>
          </p:grpSpPr>
          <p:sp>
            <p:nvSpPr>
              <p:cNvPr id="61" name="Oval 50"/>
              <p:cNvSpPr>
                <a:spLocks noChangeAspect="1" noChangeArrowheads="1"/>
              </p:cNvSpPr>
              <p:nvPr>
                <p:custDataLst>
                  <p:tags r:id="rId15"/>
                </p:custDataLst>
              </p:nvPr>
            </p:nvSpPr>
            <p:spPr bwMode="auto">
              <a:xfrm>
                <a:off x="4495" y="1440"/>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4400">
                  <a:buClrTx/>
                  <a:buSzTx/>
                  <a:buFontTx/>
                  <a:buNone/>
                </a:pPr>
                <a:endParaRPr lang="en-US" sz="1600" dirty="0">
                  <a:solidFill>
                    <a:srgbClr val="000000"/>
                  </a:solidFill>
                  <a:latin typeface="Arial"/>
                  <a:ea typeface="ＭＳ Ｐゴシック"/>
                </a:endParaRPr>
              </a:p>
            </p:txBody>
          </p:sp>
          <p:sp>
            <p:nvSpPr>
              <p:cNvPr id="62" name="Oval 51"/>
              <p:cNvSpPr>
                <a:spLocks noChangeAspect="1" noChangeArrowheads="1"/>
              </p:cNvSpPr>
              <p:nvPr>
                <p:custDataLst>
                  <p:tags r:id="rId16"/>
                </p:custDataLst>
              </p:nvPr>
            </p:nvSpPr>
            <p:spPr bwMode="auto">
              <a:xfrm>
                <a:off x="4495" y="1440"/>
                <a:ext cx="160" cy="160"/>
              </a:xfrm>
              <a:prstGeom prst="arc">
                <a:avLst>
                  <a:gd name="adj1" fmla="val 16200000"/>
                  <a:gd name="adj2" fmla="val 16200000"/>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4400">
                  <a:buClrTx/>
                  <a:buSzTx/>
                  <a:buFontTx/>
                  <a:buNone/>
                </a:pPr>
                <a:endParaRPr lang="en-US" sz="1600" dirty="0">
                  <a:solidFill>
                    <a:srgbClr val="000000"/>
                  </a:solidFill>
                  <a:latin typeface="Arial"/>
                  <a:ea typeface="ＭＳ Ｐゴシック"/>
                </a:endParaRPr>
              </a:p>
            </p:txBody>
          </p:sp>
        </p:grpSp>
        <p:sp>
          <p:nvSpPr>
            <p:cNvPr id="53" name="Legend1"/>
            <p:cNvSpPr>
              <a:spLocks noChangeArrowheads="1"/>
            </p:cNvSpPr>
            <p:nvPr/>
          </p:nvSpPr>
          <p:spPr bwMode="auto">
            <a:xfrm>
              <a:off x="6976269" y="286540"/>
              <a:ext cx="509755" cy="1846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5350">
                <a:buClr>
                  <a:srgbClr val="004185"/>
                </a:buClr>
                <a:buSzTx/>
                <a:buFontTx/>
                <a:buNone/>
              </a:pPr>
              <a:r>
                <a:rPr lang="en-US" sz="1200" dirty="0">
                  <a:solidFill>
                    <a:srgbClr val="000000"/>
                  </a:solidFill>
                  <a:latin typeface="Arial"/>
                  <a:ea typeface="ＭＳ Ｐゴシック"/>
                </a:rPr>
                <a:t>Legend</a:t>
              </a:r>
            </a:p>
          </p:txBody>
        </p:sp>
        <p:sp>
          <p:nvSpPr>
            <p:cNvPr id="54" name="Legend2"/>
            <p:cNvSpPr>
              <a:spLocks noChangeArrowheads="1"/>
            </p:cNvSpPr>
            <p:nvPr/>
          </p:nvSpPr>
          <p:spPr bwMode="auto">
            <a:xfrm>
              <a:off x="6976269" y="561178"/>
              <a:ext cx="509755" cy="1846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5350">
                <a:buClr>
                  <a:srgbClr val="004185"/>
                </a:buClr>
                <a:buSzTx/>
                <a:buFontTx/>
                <a:buNone/>
              </a:pPr>
              <a:r>
                <a:rPr lang="en-US" sz="1200" dirty="0">
                  <a:solidFill>
                    <a:srgbClr val="000000"/>
                  </a:solidFill>
                  <a:latin typeface="Arial"/>
                  <a:ea typeface="ＭＳ Ｐゴシック"/>
                </a:rPr>
                <a:t>Legend</a:t>
              </a:r>
            </a:p>
          </p:txBody>
        </p:sp>
        <p:sp>
          <p:nvSpPr>
            <p:cNvPr id="55" name="Legend3"/>
            <p:cNvSpPr>
              <a:spLocks noChangeArrowheads="1"/>
            </p:cNvSpPr>
            <p:nvPr/>
          </p:nvSpPr>
          <p:spPr bwMode="auto">
            <a:xfrm>
              <a:off x="6976269" y="835817"/>
              <a:ext cx="509755" cy="1846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5350">
                <a:buClr>
                  <a:srgbClr val="004185"/>
                </a:buClr>
                <a:buSzTx/>
                <a:buFontTx/>
                <a:buNone/>
              </a:pPr>
              <a:r>
                <a:rPr lang="en-US" sz="1200" dirty="0">
                  <a:solidFill>
                    <a:srgbClr val="000000"/>
                  </a:solidFill>
                  <a:latin typeface="Arial"/>
                  <a:ea typeface="ＭＳ Ｐゴシック"/>
                </a:rPr>
                <a:t>Legend</a:t>
              </a:r>
            </a:p>
          </p:txBody>
        </p:sp>
        <p:sp>
          <p:nvSpPr>
            <p:cNvPr id="56" name="Legend4"/>
            <p:cNvSpPr>
              <a:spLocks noChangeArrowheads="1"/>
            </p:cNvSpPr>
            <p:nvPr/>
          </p:nvSpPr>
          <p:spPr bwMode="auto">
            <a:xfrm>
              <a:off x="6976269" y="1107280"/>
              <a:ext cx="509755" cy="1846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5350">
                <a:buClr>
                  <a:srgbClr val="004185"/>
                </a:buClr>
                <a:buSzTx/>
                <a:buFontTx/>
                <a:buNone/>
              </a:pPr>
              <a:r>
                <a:rPr lang="en-US" sz="1200" dirty="0">
                  <a:solidFill>
                    <a:srgbClr val="000000"/>
                  </a:solidFill>
                  <a:latin typeface="Arial"/>
                  <a:ea typeface="ＭＳ Ｐゴシック"/>
                </a:rPr>
                <a:t>Legend</a:t>
              </a:r>
            </a:p>
          </p:txBody>
        </p:sp>
        <p:sp>
          <p:nvSpPr>
            <p:cNvPr id="57" name="Legend5"/>
            <p:cNvSpPr>
              <a:spLocks noChangeArrowheads="1"/>
            </p:cNvSpPr>
            <p:nvPr/>
          </p:nvSpPr>
          <p:spPr bwMode="auto">
            <a:xfrm>
              <a:off x="6976269" y="1383505"/>
              <a:ext cx="509755" cy="1846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5350">
                <a:buClr>
                  <a:srgbClr val="004185"/>
                </a:buClr>
                <a:buSzTx/>
                <a:buFontTx/>
                <a:buNone/>
              </a:pPr>
              <a:r>
                <a:rPr lang="en-US" sz="1200" dirty="0">
                  <a:solidFill>
                    <a:srgbClr val="000000"/>
                  </a:solidFill>
                  <a:latin typeface="Arial"/>
                  <a:ea typeface="ＭＳ Ｐゴシック"/>
                </a:rPr>
                <a:t>Legend</a:t>
              </a:r>
            </a:p>
          </p:txBody>
        </p:sp>
        <p:grpSp>
          <p:nvGrpSpPr>
            <p:cNvPr id="58" name="MoonLegend3"/>
            <p:cNvGrpSpPr>
              <a:grpSpLocks noChangeAspect="1"/>
            </p:cNvGrpSpPr>
            <p:nvPr>
              <p:custDataLst>
                <p:tags r:id="rId12"/>
              </p:custDataLst>
            </p:nvPr>
          </p:nvGrpSpPr>
          <p:grpSpPr bwMode="auto">
            <a:xfrm>
              <a:off x="6655594" y="822322"/>
              <a:ext cx="209550" cy="209551"/>
              <a:chOff x="4495" y="1198"/>
              <a:chExt cx="160" cy="160"/>
            </a:xfrm>
          </p:grpSpPr>
          <p:sp>
            <p:nvSpPr>
              <p:cNvPr id="59" name="Oval 47"/>
              <p:cNvSpPr>
                <a:spLocks noChangeAspect="1" noChangeArrowheads="1"/>
              </p:cNvSpPr>
              <p:nvPr>
                <p:custDataLst>
                  <p:tags r:id="rId13"/>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4400">
                  <a:buClrTx/>
                  <a:buSzTx/>
                  <a:buFontTx/>
                  <a:buNone/>
                </a:pPr>
                <a:endParaRPr lang="en-US" sz="1600" dirty="0">
                  <a:solidFill>
                    <a:srgbClr val="000000"/>
                  </a:solidFill>
                  <a:latin typeface="Arial"/>
                  <a:ea typeface="ＭＳ Ｐゴシック"/>
                </a:endParaRPr>
              </a:p>
            </p:txBody>
          </p:sp>
          <p:sp>
            <p:nvSpPr>
              <p:cNvPr id="60" name="Arc 48"/>
              <p:cNvSpPr>
                <a:spLocks noChangeAspect="1"/>
              </p:cNvSpPr>
              <p:nvPr>
                <p:custDataLst>
                  <p:tags r:id="rId14"/>
                </p:custDataLst>
              </p:nvPr>
            </p:nvSpPr>
            <p:spPr bwMode="auto">
              <a:xfrm>
                <a:off x="4495" y="1198"/>
                <a:ext cx="160" cy="160"/>
              </a:xfrm>
              <a:prstGeom prst="arc">
                <a:avLst>
                  <a:gd name="adj1" fmla="val 16200000"/>
                  <a:gd name="adj2" fmla="val 5400000"/>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4400">
                  <a:buClrTx/>
                  <a:buSzTx/>
                  <a:buFontTx/>
                  <a:buNone/>
                </a:pPr>
                <a:endParaRPr lang="en-US" sz="1600" dirty="0">
                  <a:solidFill>
                    <a:srgbClr val="000000"/>
                  </a:solidFill>
                  <a:latin typeface="Arial"/>
                  <a:ea typeface="ＭＳ Ｐゴシック"/>
                </a:endParaRPr>
              </a:p>
            </p:txBody>
          </p:sp>
        </p:grpSp>
      </p:grpSp>
      <p:grpSp>
        <p:nvGrpSpPr>
          <p:cNvPr id="25" name="McK Slide Elements" hidden="1"/>
          <p:cNvGrpSpPr/>
          <p:nvPr/>
        </p:nvGrpSpPr>
        <p:grpSpPr bwMode="auto">
          <a:xfrm>
            <a:off x="816411" y="6408388"/>
            <a:ext cx="7937188" cy="368503"/>
            <a:chOff x="121488" y="6352634"/>
            <a:chExt cx="8794114" cy="368503"/>
          </a:xfrm>
        </p:grpSpPr>
        <p:sp>
          <p:nvSpPr>
            <p:cNvPr id="26" name="McK 4. Footnote"/>
            <p:cNvSpPr txBox="1">
              <a:spLocks noChangeArrowheads="1"/>
            </p:cNvSpPr>
            <p:nvPr/>
          </p:nvSpPr>
          <p:spPr bwMode="auto">
            <a:xfrm>
              <a:off x="121488" y="6352634"/>
              <a:ext cx="8794114" cy="1538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buClrTx/>
                <a:buSzTx/>
                <a:buFontTx/>
                <a:buNone/>
                <a:defRPr/>
              </a:pPr>
              <a:r>
                <a:rPr lang="en-US" sz="1000" dirty="0" smtClean="0">
                  <a:solidFill>
                    <a:srgbClr val="000000"/>
                  </a:solidFill>
                  <a:latin typeface="Arial"/>
                  <a:ea typeface="ＭＳ Ｐゴシック"/>
                </a:rPr>
                <a:t>1 Footnote</a:t>
              </a:r>
            </a:p>
          </p:txBody>
        </p:sp>
        <p:sp>
          <p:nvSpPr>
            <p:cNvPr id="27" name="McK 5. Source"/>
            <p:cNvSpPr>
              <a:spLocks noChangeArrowheads="1"/>
            </p:cNvSpPr>
            <p:nvPr/>
          </p:nvSpPr>
          <p:spPr bwMode="auto">
            <a:xfrm>
              <a:off x="121488" y="6567249"/>
              <a:ext cx="8410801" cy="1538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nchor="b">
              <a:spAutoFit/>
            </a:bodyPr>
            <a:lstStyle/>
            <a:p>
              <a:pPr marL="612775" indent="-612775" defTabSz="913526">
                <a:buClrTx/>
                <a:buSzTx/>
                <a:buFontTx/>
                <a:buNone/>
                <a:tabLst>
                  <a:tab pos="617538" algn="l"/>
                </a:tabLst>
              </a:pPr>
              <a:r>
                <a:rPr lang="en-US" sz="1000" dirty="0">
                  <a:solidFill>
                    <a:srgbClr val="000000"/>
                  </a:solidFill>
                  <a:latin typeface="Arial"/>
                  <a:ea typeface="ＭＳ Ｐゴシック"/>
                </a:rPr>
                <a:t>SOURCE: </a:t>
              </a:r>
              <a:r>
                <a:rPr lang="en-US" sz="1000" dirty="0" smtClean="0">
                  <a:solidFill>
                    <a:srgbClr val="000000"/>
                  </a:solidFill>
                  <a:latin typeface="Arial"/>
                  <a:ea typeface="ＭＳ Ｐゴシック"/>
                </a:rPr>
                <a:t>Source</a:t>
              </a:r>
              <a:endParaRPr lang="en-US" sz="1000" dirty="0">
                <a:solidFill>
                  <a:srgbClr val="000000"/>
                </a:solidFill>
                <a:latin typeface="Arial"/>
                <a:ea typeface="ＭＳ Ｐゴシック"/>
              </a:endParaRPr>
            </a:p>
          </p:txBody>
        </p:sp>
      </p:grpSp>
      <p:pic>
        <p:nvPicPr>
          <p:cNvPr id="69" name="Picture 68"/>
          <p:cNvPicPr>
            <a:picLocks noChangeAspect="1"/>
          </p:cNvPicPr>
          <p:nvPr/>
        </p:nvPicPr>
        <p:blipFill rotWithShape="1">
          <a:blip r:embed="rId25" cstate="print">
            <a:extLst>
              <a:ext uri="{28A0092B-C50C-407E-A947-70E740481C1C}">
                <a14:useLocalDpi xmlns:a14="http://schemas.microsoft.com/office/drawing/2010/main" xmlns="" val="0"/>
              </a:ext>
            </a:extLst>
          </a:blip>
          <a:srcRect/>
          <a:stretch/>
        </p:blipFill>
        <p:spPr>
          <a:xfrm>
            <a:off x="140993" y="6130285"/>
            <a:ext cx="573382" cy="661511"/>
          </a:xfrm>
          <a:prstGeom prst="rect">
            <a:avLst/>
          </a:prstGeom>
        </p:spPr>
      </p:pic>
      <p:grpSp>
        <p:nvGrpSpPr>
          <p:cNvPr id="70" name="McK Moon" hidden="1"/>
          <p:cNvGrpSpPr>
            <a:grpSpLocks noChangeAspect="1"/>
          </p:cNvGrpSpPr>
          <p:nvPr>
            <p:custDataLst>
              <p:tags r:id="rId5"/>
            </p:custDataLst>
          </p:nvPr>
        </p:nvGrpSpPr>
        <p:grpSpPr bwMode="auto">
          <a:xfrm>
            <a:off x="8318737" y="2245146"/>
            <a:ext cx="254000" cy="254000"/>
            <a:chOff x="1600" y="1600"/>
            <a:chExt cx="160" cy="160"/>
          </a:xfrm>
        </p:grpSpPr>
        <p:sp>
          <p:nvSpPr>
            <p:cNvPr id="71" name="Oval 90"/>
            <p:cNvSpPr>
              <a:spLocks noChangeAspect="1" noChangeArrowheads="1"/>
            </p:cNvSpPr>
            <p:nvPr>
              <p:custDataLst>
                <p:tags r:id="rId6"/>
              </p:custDataLst>
            </p:nvPr>
          </p:nvSpPr>
          <p:spPr bwMode="auto">
            <a:xfrm>
              <a:off x="1600" y="1600"/>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4400">
                <a:buClrTx/>
                <a:buSzTx/>
                <a:buFontTx/>
                <a:buNone/>
              </a:pPr>
              <a:endParaRPr lang="en-US" sz="1600" dirty="0">
                <a:solidFill>
                  <a:srgbClr val="000000"/>
                </a:solidFill>
                <a:ea typeface="ＭＳ Ｐゴシック"/>
              </a:endParaRPr>
            </a:p>
          </p:txBody>
        </p:sp>
        <p:sp>
          <p:nvSpPr>
            <p:cNvPr id="72" name="Arc 91"/>
            <p:cNvSpPr>
              <a:spLocks noChangeAspect="1"/>
            </p:cNvSpPr>
            <p:nvPr>
              <p:custDataLst>
                <p:tags r:id="rId7"/>
              </p:custDataLst>
            </p:nvPr>
          </p:nvSpPr>
          <p:spPr bwMode="auto">
            <a:xfrm>
              <a:off x="1600" y="1600"/>
              <a:ext cx="160" cy="160"/>
            </a:xfrm>
            <a:prstGeom prst="arc">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4400">
                <a:buClrTx/>
                <a:buSzTx/>
                <a:buFontTx/>
                <a:buNone/>
              </a:pPr>
              <a:endParaRPr lang="en-US" sz="1600" dirty="0">
                <a:solidFill>
                  <a:srgbClr val="000000"/>
                </a:solidFill>
                <a:ea typeface="ＭＳ Ｐゴシック"/>
              </a:endParaRPr>
            </a:p>
          </p:txBody>
        </p:sp>
      </p:grpSp>
      <p:sp>
        <p:nvSpPr>
          <p:cNvPr id="74" name="Slide Number"/>
          <p:cNvSpPr txBox="1">
            <a:spLocks/>
          </p:cNvSpPr>
          <p:nvPr/>
        </p:nvSpPr>
        <p:spPr>
          <a:xfrm>
            <a:off x="8689144" y="6607615"/>
            <a:ext cx="187552" cy="184666"/>
          </a:xfrm>
          <a:prstGeom prst="rect">
            <a:avLst/>
          </a:prstGeom>
        </p:spPr>
        <p:txBody>
          <a:bodyPr vert="horz" wrap="none" lIns="0" tIns="0" rIns="0" bIns="0" rtlCol="0" anchor="ctr">
            <a:spAutoFit/>
          </a:bodyPr>
          <a:lstStyle>
            <a:defPPr>
              <a:defRPr lang="en-US"/>
            </a:defPPr>
            <a:lvl1pPr>
              <a:defRPr sz="1000" baseline="0">
                <a:latin typeface="+mn-lt"/>
              </a:defRPr>
            </a:lvl1pPr>
          </a:lstStyle>
          <a:p>
            <a:pPr algn="r" defTabSz="914400">
              <a:buClrTx/>
              <a:buSzTx/>
              <a:buFontTx/>
              <a:buNone/>
            </a:pPr>
            <a:fld id="{42C328C1-A84F-4A39-A664-DBA00541A8C6}" type="slidenum">
              <a:rPr lang="en-US" sz="1200" smtClean="0">
                <a:solidFill>
                  <a:srgbClr val="000000"/>
                </a:solidFill>
                <a:latin typeface="Calibri" panose="020F0502020204030204" pitchFamily="34" charset="0"/>
                <a:ea typeface="ＭＳ Ｐゴシック"/>
              </a:rPr>
              <a:pPr algn="r" defTabSz="914400">
                <a:buClrTx/>
                <a:buSzTx/>
                <a:buFontTx/>
                <a:buNone/>
              </a:pPr>
              <a:t>‹#›</a:t>
            </a:fld>
            <a:endParaRPr lang="en-US" sz="1200" dirty="0">
              <a:solidFill>
                <a:srgbClr val="000000"/>
              </a:solidFill>
              <a:latin typeface="Calibri" panose="020F0502020204030204" pitchFamily="34" charset="0"/>
              <a:ea typeface="ＭＳ Ｐゴシック"/>
            </a:endParaRPr>
          </a:p>
        </p:txBody>
      </p:sp>
    </p:spTree>
    <p:extLst>
      <p:ext uri="{BB962C8B-B14F-4D97-AF65-F5344CB8AC3E}">
        <p14:creationId xmlns:p14="http://schemas.microsoft.com/office/powerpoint/2010/main" xmlns="" val="1119473198"/>
      </p:ext>
    </p:extLst>
  </p:cSld>
  <p:clrMap bg1="lt1" tx1="dk1" bg2="lt2" tx2="dk2" accent1="accent1" accent2="accent2" accent3="accent3" accent4="accent4" accent5="accent5" accent6="accent6" hlink="hlink" folHlink="folHlink"/>
  <p:sldLayoutIdLst>
    <p:sldLayoutId id="2147483808" r:id="rId1"/>
    <p:sldLayoutId id="2147483681" r:id="rId2"/>
  </p:sldLayoutIdLst>
  <mc:AlternateContent xmlns:mc="http://schemas.openxmlformats.org/markup-compatibility/2006">
    <mc:Choice xmlns:p14="http://schemas.microsoft.com/office/powerpoint/2010/main" xmlns="" Requires="p14">
      <p:transition>
        <p14:prism/>
      </p:transition>
    </mc:Choice>
    <mc:Fallback>
      <p:transition>
        <p:fade/>
      </p:transition>
    </mc:Fallback>
  </mc:AlternateContent>
  <p:timing>
    <p:tnLst>
      <p:par>
        <p:cTn id="1" dur="indefinite" restart="never" nodeType="tmRoot"/>
      </p:par>
    </p:tnLst>
  </p:timing>
  <p:hf hdr="0" ftr="0" dt="0"/>
  <p:txStyles>
    <p:titleStyle>
      <a:lvl1pPr algn="l" defTabSz="913526" rtl="0" eaLnBrk="1" fontAlgn="base" hangingPunct="1">
        <a:spcBef>
          <a:spcPct val="0"/>
        </a:spcBef>
        <a:spcAft>
          <a:spcPct val="0"/>
        </a:spcAft>
        <a:tabLst>
          <a:tab pos="275353" algn="l"/>
        </a:tabLst>
        <a:defRPr sz="3200" b="1" baseline="0">
          <a:solidFill>
            <a:srgbClr val="002060"/>
          </a:solidFill>
          <a:latin typeface="Calibri" panose="020F0502020204030204" pitchFamily="34" charset="0"/>
          <a:ea typeface="+mj-ea"/>
          <a:cs typeface="+mj-cs"/>
        </a:defRPr>
      </a:lvl1pPr>
      <a:lvl2pPr algn="l" defTabSz="913526" rtl="0" eaLnBrk="1" fontAlgn="base" hangingPunct="1">
        <a:spcBef>
          <a:spcPct val="0"/>
        </a:spcBef>
        <a:spcAft>
          <a:spcPct val="0"/>
        </a:spcAft>
        <a:defRPr sz="1900" b="1">
          <a:solidFill>
            <a:schemeClr val="tx2"/>
          </a:solidFill>
          <a:latin typeface="Arial" charset="0"/>
        </a:defRPr>
      </a:lvl2pPr>
      <a:lvl3pPr algn="l" defTabSz="913526" rtl="0" eaLnBrk="1" fontAlgn="base" hangingPunct="1">
        <a:spcBef>
          <a:spcPct val="0"/>
        </a:spcBef>
        <a:spcAft>
          <a:spcPct val="0"/>
        </a:spcAft>
        <a:defRPr sz="1900" b="1">
          <a:solidFill>
            <a:schemeClr val="tx2"/>
          </a:solidFill>
          <a:latin typeface="Arial" charset="0"/>
        </a:defRPr>
      </a:lvl3pPr>
      <a:lvl4pPr algn="l" defTabSz="913526" rtl="0" eaLnBrk="1" fontAlgn="base" hangingPunct="1">
        <a:spcBef>
          <a:spcPct val="0"/>
        </a:spcBef>
        <a:spcAft>
          <a:spcPct val="0"/>
        </a:spcAft>
        <a:defRPr sz="1900" b="1">
          <a:solidFill>
            <a:schemeClr val="tx2"/>
          </a:solidFill>
          <a:latin typeface="Arial" charset="0"/>
        </a:defRPr>
      </a:lvl4pPr>
      <a:lvl5pPr algn="l" defTabSz="913526" rtl="0" eaLnBrk="1" fontAlgn="base" hangingPunct="1">
        <a:spcBef>
          <a:spcPct val="0"/>
        </a:spcBef>
        <a:spcAft>
          <a:spcPct val="0"/>
        </a:spcAft>
        <a:defRPr sz="1900" b="1">
          <a:solidFill>
            <a:schemeClr val="tx2"/>
          </a:solidFill>
          <a:latin typeface="Arial" charset="0"/>
        </a:defRPr>
      </a:lvl5pPr>
      <a:lvl6pPr marL="466481" algn="l" defTabSz="913526" rtl="0" eaLnBrk="1" fontAlgn="base" hangingPunct="1">
        <a:spcBef>
          <a:spcPct val="0"/>
        </a:spcBef>
        <a:spcAft>
          <a:spcPct val="0"/>
        </a:spcAft>
        <a:defRPr sz="1900" b="1">
          <a:solidFill>
            <a:schemeClr val="tx2"/>
          </a:solidFill>
          <a:latin typeface="Arial" charset="0"/>
        </a:defRPr>
      </a:lvl6pPr>
      <a:lvl7pPr marL="932962" algn="l" defTabSz="913526" rtl="0" eaLnBrk="1" fontAlgn="base" hangingPunct="1">
        <a:spcBef>
          <a:spcPct val="0"/>
        </a:spcBef>
        <a:spcAft>
          <a:spcPct val="0"/>
        </a:spcAft>
        <a:defRPr sz="1900" b="1">
          <a:solidFill>
            <a:schemeClr val="tx2"/>
          </a:solidFill>
          <a:latin typeface="Arial" charset="0"/>
        </a:defRPr>
      </a:lvl7pPr>
      <a:lvl8pPr marL="1399443" algn="l" defTabSz="913526" rtl="0" eaLnBrk="1" fontAlgn="base" hangingPunct="1">
        <a:spcBef>
          <a:spcPct val="0"/>
        </a:spcBef>
        <a:spcAft>
          <a:spcPct val="0"/>
        </a:spcAft>
        <a:defRPr sz="1900" b="1">
          <a:solidFill>
            <a:schemeClr val="tx2"/>
          </a:solidFill>
          <a:latin typeface="Arial" charset="0"/>
        </a:defRPr>
      </a:lvl8pPr>
      <a:lvl9pPr marL="1865925" algn="l" defTabSz="913526" rtl="0" eaLnBrk="1" fontAlgn="base" hangingPunct="1">
        <a:spcBef>
          <a:spcPct val="0"/>
        </a:spcBef>
        <a:spcAft>
          <a:spcPct val="0"/>
        </a:spcAft>
        <a:defRPr sz="1900" b="1">
          <a:solidFill>
            <a:schemeClr val="tx2"/>
          </a:solidFill>
          <a:latin typeface="Arial" charset="0"/>
        </a:defRPr>
      </a:lvl9pPr>
    </p:titleStyle>
    <p:bodyStyle>
      <a:lvl1pPr marL="0" indent="0" algn="l" defTabSz="913526"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607" indent="-195987" algn="l" defTabSz="913526"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66481" indent="-267255"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6835" indent="-158733"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p:bodyStyle>
    <p:otherStyle>
      <a:defPPr>
        <a:defRPr lang="en-US"/>
      </a:defPPr>
      <a:lvl1pPr marL="0" algn="l" defTabSz="932962" rtl="0" eaLnBrk="1" latinLnBrk="0" hangingPunct="1">
        <a:defRPr sz="1800" kern="1200">
          <a:solidFill>
            <a:schemeClr val="tx1"/>
          </a:solidFill>
          <a:latin typeface="+mn-lt"/>
          <a:ea typeface="+mn-ea"/>
          <a:cs typeface="+mn-cs"/>
        </a:defRPr>
      </a:lvl1pPr>
      <a:lvl2pPr marL="466481" algn="l" defTabSz="932962" rtl="0" eaLnBrk="1" latinLnBrk="0" hangingPunct="1">
        <a:defRPr sz="1800" kern="1200">
          <a:solidFill>
            <a:schemeClr val="tx1"/>
          </a:solidFill>
          <a:latin typeface="+mn-lt"/>
          <a:ea typeface="+mn-ea"/>
          <a:cs typeface="+mn-cs"/>
        </a:defRPr>
      </a:lvl2pPr>
      <a:lvl3pPr marL="932962" algn="l" defTabSz="932962" rtl="0" eaLnBrk="1" latinLnBrk="0" hangingPunct="1">
        <a:defRPr sz="1800" kern="1200">
          <a:solidFill>
            <a:schemeClr val="tx1"/>
          </a:solidFill>
          <a:latin typeface="+mn-lt"/>
          <a:ea typeface="+mn-ea"/>
          <a:cs typeface="+mn-cs"/>
        </a:defRPr>
      </a:lvl3pPr>
      <a:lvl4pPr marL="1399443" algn="l" defTabSz="932962" rtl="0" eaLnBrk="1" latinLnBrk="0" hangingPunct="1">
        <a:defRPr sz="1800" kern="1200">
          <a:solidFill>
            <a:schemeClr val="tx1"/>
          </a:solidFill>
          <a:latin typeface="+mn-lt"/>
          <a:ea typeface="+mn-ea"/>
          <a:cs typeface="+mn-cs"/>
        </a:defRPr>
      </a:lvl4pPr>
      <a:lvl5pPr marL="1865925" algn="l" defTabSz="932962" rtl="0" eaLnBrk="1" latinLnBrk="0" hangingPunct="1">
        <a:defRPr sz="1800" kern="1200">
          <a:solidFill>
            <a:schemeClr val="tx1"/>
          </a:solidFill>
          <a:latin typeface="+mn-lt"/>
          <a:ea typeface="+mn-ea"/>
          <a:cs typeface="+mn-cs"/>
        </a:defRPr>
      </a:lvl5pPr>
      <a:lvl6pPr marL="2332406" algn="l" defTabSz="932962" rtl="0" eaLnBrk="1" latinLnBrk="0" hangingPunct="1">
        <a:defRPr sz="1800" kern="1200">
          <a:solidFill>
            <a:schemeClr val="tx1"/>
          </a:solidFill>
          <a:latin typeface="+mn-lt"/>
          <a:ea typeface="+mn-ea"/>
          <a:cs typeface="+mn-cs"/>
        </a:defRPr>
      </a:lvl6pPr>
      <a:lvl7pPr marL="2798887" algn="l" defTabSz="932962" rtl="0" eaLnBrk="1" latinLnBrk="0" hangingPunct="1">
        <a:defRPr sz="1800" kern="1200">
          <a:solidFill>
            <a:schemeClr val="tx1"/>
          </a:solidFill>
          <a:latin typeface="+mn-lt"/>
          <a:ea typeface="+mn-ea"/>
          <a:cs typeface="+mn-cs"/>
        </a:defRPr>
      </a:lvl7pPr>
      <a:lvl8pPr marL="3265368" algn="l" defTabSz="932962" rtl="0" eaLnBrk="1" latinLnBrk="0" hangingPunct="1">
        <a:defRPr sz="1800" kern="1200">
          <a:solidFill>
            <a:schemeClr val="tx1"/>
          </a:solidFill>
          <a:latin typeface="+mn-lt"/>
          <a:ea typeface="+mn-ea"/>
          <a:cs typeface="+mn-cs"/>
        </a:defRPr>
      </a:lvl8pPr>
      <a:lvl9pPr marL="3731849" algn="l" defTabSz="932962"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334963" y="336550"/>
            <a:ext cx="8524875" cy="641350"/>
          </a:xfrm>
          <a:prstGeom prst="rect">
            <a:avLst/>
          </a:prstGeom>
          <a:solidFill>
            <a:srgbClr val="FFFFFF">
              <a:alpha val="70195"/>
            </a:srgbClr>
          </a:solidFill>
          <a:ln w="9525">
            <a:noFill/>
            <a:round/>
            <a:headEnd/>
            <a:tailEnd/>
          </a:ln>
        </p:spPr>
        <p:txBody>
          <a:bodyPr vert="horz" wrap="square" lIns="90000" tIns="46800" rIns="90000" bIns="46800" numCol="1" anchor="ctr" anchorCtr="0" compatLnSpc="1">
            <a:prstTxWarp prst="textNoShape">
              <a:avLst/>
            </a:prstTxWarp>
          </a:bodyPr>
          <a:lstStyle/>
          <a:p>
            <a:pPr lvl="0"/>
            <a:r>
              <a:rPr lang="en-GB" smtClean="0"/>
              <a:t>Click to edit the title text format</a:t>
            </a:r>
          </a:p>
        </p:txBody>
      </p:sp>
      <p:sp>
        <p:nvSpPr>
          <p:cNvPr id="1027" name="Rectangle 2"/>
          <p:cNvSpPr>
            <a:spLocks noGrp="1" noChangeArrowheads="1"/>
          </p:cNvSpPr>
          <p:nvPr>
            <p:ph type="body" idx="1"/>
          </p:nvPr>
        </p:nvSpPr>
        <p:spPr bwMode="auto">
          <a:xfrm>
            <a:off x="323850" y="1268413"/>
            <a:ext cx="8567738" cy="4856162"/>
          </a:xfrm>
          <a:prstGeom prst="rect">
            <a:avLst/>
          </a:prstGeom>
          <a:noFill/>
          <a:ln w="9525">
            <a:noFill/>
            <a:round/>
            <a:headEnd/>
            <a:tailEnd/>
          </a:ln>
        </p:spPr>
        <p:txBody>
          <a:bodyPr vert="horz" wrap="square" lIns="90000" tIns="46800" rIns="90000" bIns="4680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2" name="Rectangle 3"/>
          <p:cNvSpPr>
            <a:spLocks noGrp="1" noChangeArrowheads="1"/>
          </p:cNvSpPr>
          <p:nvPr>
            <p:ph type="sldNum"/>
          </p:nvPr>
        </p:nvSpPr>
        <p:spPr bwMode="auto">
          <a:xfrm>
            <a:off x="6804025" y="6381750"/>
            <a:ext cx="2132013" cy="47466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a:defRPr sz="1600">
                <a:solidFill>
                  <a:srgbClr val="FFFFFF"/>
                </a:solidFill>
                <a:latin typeface="Arial" pitchFamily="34" charset="0"/>
                <a:ea typeface="DejaVu Sans" charset="0"/>
                <a:cs typeface="DejaVu Sans" charset="0"/>
              </a:defRPr>
            </a:lvl1pPr>
          </a:lstStyle>
          <a:p>
            <a:pPr>
              <a:defRPr/>
            </a:pPr>
            <a:fld id="{918B3687-370F-404C-8598-6298830DB398}" type="slidenum">
              <a:rPr lang="en-ZA"/>
              <a:pPr>
                <a:defRPr/>
              </a:pPr>
              <a:t>‹#›</a:t>
            </a:fld>
            <a:endParaRPr lang="en-ZA" dirty="0"/>
          </a:p>
        </p:txBody>
      </p:sp>
    </p:spTree>
    <p:extLst>
      <p:ext uri="{BB962C8B-B14F-4D97-AF65-F5344CB8AC3E}">
        <p14:creationId xmlns:p14="http://schemas.microsoft.com/office/powerpoint/2010/main" xmlns="" val="1768370965"/>
      </p:ext>
    </p:extLst>
  </p:cSld>
  <p:clrMap bg1="lt1" tx1="dk1" bg2="lt2" tx2="dk2" accent1="accent1" accent2="accent2" accent3="accent3" accent4="accent4" accent5="accent5" accent6="accent6" hlink="hlink" folHlink="folHlink"/>
  <p:sldLayoutIdLst>
    <p:sldLayoutId id="2147483810" r:id="rId1"/>
    <p:sldLayoutId id="2147483811" r:id="rId2"/>
    <p:sldLayoutId id="2147483812" r:id="rId3"/>
    <p:sldLayoutId id="2147483813" r:id="rId4"/>
    <p:sldLayoutId id="2147483814" r:id="rId5"/>
    <p:sldLayoutId id="2147483815" r:id="rId6"/>
    <p:sldLayoutId id="2147483816" r:id="rId7"/>
    <p:sldLayoutId id="2147483817" r:id="rId8"/>
    <p:sldLayoutId id="2147483818" r:id="rId9"/>
    <p:sldLayoutId id="2147483819" r:id="rId10"/>
    <p:sldLayoutId id="2147483820" r:id="rId11"/>
  </p:sldLayoutIdLst>
  <p:hf hdr="0" dt="0"/>
  <p:txStyles>
    <p:titleStyle>
      <a:lvl1pPr algn="l" defTabSz="449263" rtl="0" eaLnBrk="0" fontAlgn="base" hangingPunct="0">
        <a:spcBef>
          <a:spcPct val="0"/>
        </a:spcBef>
        <a:spcAft>
          <a:spcPct val="0"/>
        </a:spcAft>
        <a:buClr>
          <a:srgbClr val="000000"/>
        </a:buClr>
        <a:buSzPct val="100000"/>
        <a:buFont typeface="Times New Roman" pitchFamily="18" charset="0"/>
        <a:defRPr sz="3600">
          <a:solidFill>
            <a:srgbClr val="000099"/>
          </a:solidFill>
          <a:latin typeface="+mj-lt"/>
          <a:ea typeface="DejaVu Sans" charset="0"/>
          <a:cs typeface="+mj-cs"/>
        </a:defRPr>
      </a:lvl1pPr>
      <a:lvl2pPr algn="l" defTabSz="449263" rtl="0" eaLnBrk="0" fontAlgn="base" hangingPunct="0">
        <a:spcBef>
          <a:spcPct val="0"/>
        </a:spcBef>
        <a:spcAft>
          <a:spcPct val="0"/>
        </a:spcAft>
        <a:buClr>
          <a:srgbClr val="000000"/>
        </a:buClr>
        <a:buSzPct val="100000"/>
        <a:buFont typeface="Times New Roman" pitchFamily="18" charset="0"/>
        <a:defRPr sz="3600">
          <a:solidFill>
            <a:srgbClr val="000099"/>
          </a:solidFill>
          <a:latin typeface="Arial" charset="0"/>
          <a:ea typeface="DejaVu Sans" charset="0"/>
          <a:cs typeface="DejaVu Sans" charset="0"/>
        </a:defRPr>
      </a:lvl2pPr>
      <a:lvl3pPr algn="l" defTabSz="449263" rtl="0" eaLnBrk="0" fontAlgn="base" hangingPunct="0">
        <a:spcBef>
          <a:spcPct val="0"/>
        </a:spcBef>
        <a:spcAft>
          <a:spcPct val="0"/>
        </a:spcAft>
        <a:buClr>
          <a:srgbClr val="000000"/>
        </a:buClr>
        <a:buSzPct val="100000"/>
        <a:buFont typeface="Times New Roman" pitchFamily="18" charset="0"/>
        <a:defRPr sz="3600">
          <a:solidFill>
            <a:srgbClr val="000099"/>
          </a:solidFill>
          <a:latin typeface="Arial" charset="0"/>
          <a:ea typeface="DejaVu Sans" charset="0"/>
          <a:cs typeface="DejaVu Sans" charset="0"/>
        </a:defRPr>
      </a:lvl3pPr>
      <a:lvl4pPr algn="l" defTabSz="449263" rtl="0" eaLnBrk="0" fontAlgn="base" hangingPunct="0">
        <a:spcBef>
          <a:spcPct val="0"/>
        </a:spcBef>
        <a:spcAft>
          <a:spcPct val="0"/>
        </a:spcAft>
        <a:buClr>
          <a:srgbClr val="000000"/>
        </a:buClr>
        <a:buSzPct val="100000"/>
        <a:buFont typeface="Times New Roman" pitchFamily="18" charset="0"/>
        <a:defRPr sz="3600">
          <a:solidFill>
            <a:srgbClr val="000099"/>
          </a:solidFill>
          <a:latin typeface="Arial" charset="0"/>
          <a:ea typeface="DejaVu Sans" charset="0"/>
          <a:cs typeface="DejaVu Sans" charset="0"/>
        </a:defRPr>
      </a:lvl4pPr>
      <a:lvl5pPr algn="l" defTabSz="449263" rtl="0" eaLnBrk="0" fontAlgn="base" hangingPunct="0">
        <a:spcBef>
          <a:spcPct val="0"/>
        </a:spcBef>
        <a:spcAft>
          <a:spcPct val="0"/>
        </a:spcAft>
        <a:buClr>
          <a:srgbClr val="000000"/>
        </a:buClr>
        <a:buSzPct val="100000"/>
        <a:buFont typeface="Times New Roman" pitchFamily="18" charset="0"/>
        <a:defRPr sz="3600">
          <a:solidFill>
            <a:srgbClr val="000099"/>
          </a:solidFill>
          <a:latin typeface="Arial" charset="0"/>
          <a:ea typeface="DejaVu Sans" charset="0"/>
          <a:cs typeface="DejaVu Sans" charset="0"/>
        </a:defRPr>
      </a:lvl5pPr>
      <a:lvl6pPr marL="2514600" indent="-228600" algn="l" defTabSz="449263" rtl="0" fontAlgn="base">
        <a:spcBef>
          <a:spcPct val="0"/>
        </a:spcBef>
        <a:spcAft>
          <a:spcPct val="0"/>
        </a:spcAft>
        <a:buClr>
          <a:srgbClr val="000000"/>
        </a:buClr>
        <a:buSzPct val="100000"/>
        <a:buFont typeface="Times New Roman" pitchFamily="16" charset="0"/>
        <a:defRPr sz="3600">
          <a:solidFill>
            <a:srgbClr val="000099"/>
          </a:solidFill>
          <a:latin typeface="Arial" charset="0"/>
          <a:cs typeface="DejaVu Sans" charset="0"/>
        </a:defRPr>
      </a:lvl6pPr>
      <a:lvl7pPr marL="2971800" indent="-228600" algn="l" defTabSz="449263" rtl="0" fontAlgn="base">
        <a:spcBef>
          <a:spcPct val="0"/>
        </a:spcBef>
        <a:spcAft>
          <a:spcPct val="0"/>
        </a:spcAft>
        <a:buClr>
          <a:srgbClr val="000000"/>
        </a:buClr>
        <a:buSzPct val="100000"/>
        <a:buFont typeface="Times New Roman" pitchFamily="16" charset="0"/>
        <a:defRPr sz="3600">
          <a:solidFill>
            <a:srgbClr val="000099"/>
          </a:solidFill>
          <a:latin typeface="Arial" charset="0"/>
          <a:cs typeface="DejaVu Sans" charset="0"/>
        </a:defRPr>
      </a:lvl7pPr>
      <a:lvl8pPr marL="3429000" indent="-228600" algn="l" defTabSz="449263" rtl="0" fontAlgn="base">
        <a:spcBef>
          <a:spcPct val="0"/>
        </a:spcBef>
        <a:spcAft>
          <a:spcPct val="0"/>
        </a:spcAft>
        <a:buClr>
          <a:srgbClr val="000000"/>
        </a:buClr>
        <a:buSzPct val="100000"/>
        <a:buFont typeface="Times New Roman" pitchFamily="16" charset="0"/>
        <a:defRPr sz="3600">
          <a:solidFill>
            <a:srgbClr val="000099"/>
          </a:solidFill>
          <a:latin typeface="Arial" charset="0"/>
          <a:cs typeface="DejaVu Sans" charset="0"/>
        </a:defRPr>
      </a:lvl8pPr>
      <a:lvl9pPr marL="3886200" indent="-228600" algn="l" defTabSz="449263" rtl="0" fontAlgn="base">
        <a:spcBef>
          <a:spcPct val="0"/>
        </a:spcBef>
        <a:spcAft>
          <a:spcPct val="0"/>
        </a:spcAft>
        <a:buClr>
          <a:srgbClr val="000000"/>
        </a:buClr>
        <a:buSzPct val="100000"/>
        <a:buFont typeface="Times New Roman" pitchFamily="16" charset="0"/>
        <a:defRPr sz="3600">
          <a:solidFill>
            <a:srgbClr val="000099"/>
          </a:solidFill>
          <a:latin typeface="Arial" charset="0"/>
          <a:cs typeface="DejaVu Sans" charset="0"/>
        </a:defRPr>
      </a:lvl9pPr>
    </p:titleStyle>
    <p:bodyStyle>
      <a:lvl1pPr marL="342900" indent="-342900" algn="l" defTabSz="449263" rtl="0" eaLnBrk="0" fontAlgn="base" hangingPunct="0">
        <a:spcBef>
          <a:spcPts val="700"/>
        </a:spcBef>
        <a:spcAft>
          <a:spcPct val="0"/>
        </a:spcAft>
        <a:buClr>
          <a:srgbClr val="000000"/>
        </a:buClr>
        <a:buSzPct val="100000"/>
        <a:buFont typeface="Times New Roman" pitchFamily="18" charset="0"/>
        <a:buChar char="•"/>
        <a:defRPr sz="2800">
          <a:solidFill>
            <a:srgbClr val="000000"/>
          </a:solidFill>
          <a:latin typeface="+mn-lt"/>
          <a:ea typeface="DejaVu Sans" charset="0"/>
          <a:cs typeface="+mn-cs"/>
        </a:defRPr>
      </a:lvl1pPr>
      <a:lvl2pPr marL="742950" indent="-285750" algn="l" defTabSz="449263" rtl="0" eaLnBrk="0" fontAlgn="base" hangingPunct="0">
        <a:spcBef>
          <a:spcPts val="600"/>
        </a:spcBef>
        <a:spcAft>
          <a:spcPct val="0"/>
        </a:spcAft>
        <a:buClr>
          <a:srgbClr val="000000"/>
        </a:buClr>
        <a:buSzPct val="100000"/>
        <a:buFont typeface="Times New Roman" pitchFamily="18" charset="0"/>
        <a:buChar char="–"/>
        <a:defRPr sz="2400">
          <a:solidFill>
            <a:srgbClr val="000000"/>
          </a:solidFill>
          <a:latin typeface="+mn-lt"/>
          <a:ea typeface="DejaVu Sans" charset="0"/>
          <a:cs typeface="+mn-cs"/>
        </a:defRPr>
      </a:lvl2pPr>
      <a:lvl3pPr marL="1143000" indent="-228600" algn="l" defTabSz="449263" rtl="0" eaLnBrk="0" fontAlgn="base" hangingPunct="0">
        <a:spcBef>
          <a:spcPts val="500"/>
        </a:spcBef>
        <a:spcAft>
          <a:spcPct val="0"/>
        </a:spcAft>
        <a:buClr>
          <a:srgbClr val="000000"/>
        </a:buClr>
        <a:buSzPct val="100000"/>
        <a:buFont typeface="Times New Roman" pitchFamily="18" charset="0"/>
        <a:buChar char="•"/>
        <a:defRPr sz="2000">
          <a:solidFill>
            <a:srgbClr val="000000"/>
          </a:solidFill>
          <a:latin typeface="+mn-lt"/>
          <a:ea typeface="DejaVu Sans" charset="0"/>
          <a:cs typeface="+mn-cs"/>
        </a:defRPr>
      </a:lvl3pPr>
      <a:lvl4pPr marL="1600200" indent="-228600" algn="l" defTabSz="449263" rtl="0" eaLnBrk="0" fontAlgn="base" hangingPunct="0">
        <a:spcBef>
          <a:spcPts val="450"/>
        </a:spcBef>
        <a:spcAft>
          <a:spcPct val="0"/>
        </a:spcAft>
        <a:buClr>
          <a:srgbClr val="000000"/>
        </a:buClr>
        <a:buSzPct val="100000"/>
        <a:buFont typeface="Times New Roman" pitchFamily="18" charset="0"/>
        <a:buChar char="–"/>
        <a:defRPr sz="2000">
          <a:solidFill>
            <a:srgbClr val="000000"/>
          </a:solidFill>
          <a:latin typeface="+mn-lt"/>
          <a:ea typeface="DejaVu Sans" charset="0"/>
          <a:cs typeface="+mn-cs"/>
        </a:defRPr>
      </a:lvl4pPr>
      <a:lvl5pPr marL="2057400" indent="-228600" algn="l" defTabSz="449263" rtl="0" eaLnBrk="0" fontAlgn="base" hangingPunct="0">
        <a:spcBef>
          <a:spcPts val="450"/>
        </a:spcBef>
        <a:spcAft>
          <a:spcPct val="0"/>
        </a:spcAft>
        <a:buClr>
          <a:srgbClr val="000000"/>
        </a:buClr>
        <a:buSzPct val="100000"/>
        <a:buFont typeface="Times New Roman" pitchFamily="18" charset="0"/>
        <a:buChar char="»"/>
        <a:defRPr sz="2000">
          <a:solidFill>
            <a:srgbClr val="000000"/>
          </a:solidFill>
          <a:latin typeface="+mn-lt"/>
          <a:ea typeface="DejaVu Sans" charset="0"/>
          <a:cs typeface="+mn-cs"/>
        </a:defRPr>
      </a:lvl5pPr>
      <a:lvl6pPr marL="2514600" indent="-228600" algn="l" defTabSz="449263" rtl="0" fontAlgn="base">
        <a:spcBef>
          <a:spcPts val="450"/>
        </a:spcBef>
        <a:spcAft>
          <a:spcPct val="0"/>
        </a:spcAft>
        <a:buClr>
          <a:srgbClr val="000000"/>
        </a:buClr>
        <a:buSzPct val="100000"/>
        <a:buFont typeface="Times New Roman" pitchFamily="16" charset="0"/>
        <a:defRPr>
          <a:solidFill>
            <a:srgbClr val="000000"/>
          </a:solidFill>
          <a:latin typeface="+mn-lt"/>
          <a:cs typeface="+mn-cs"/>
        </a:defRPr>
      </a:lvl6pPr>
      <a:lvl7pPr marL="2971800" indent="-228600" algn="l" defTabSz="449263" rtl="0" fontAlgn="base">
        <a:spcBef>
          <a:spcPts val="450"/>
        </a:spcBef>
        <a:spcAft>
          <a:spcPct val="0"/>
        </a:spcAft>
        <a:buClr>
          <a:srgbClr val="000000"/>
        </a:buClr>
        <a:buSzPct val="100000"/>
        <a:buFont typeface="Times New Roman" pitchFamily="16" charset="0"/>
        <a:defRPr>
          <a:solidFill>
            <a:srgbClr val="000000"/>
          </a:solidFill>
          <a:latin typeface="+mn-lt"/>
          <a:cs typeface="+mn-cs"/>
        </a:defRPr>
      </a:lvl7pPr>
      <a:lvl8pPr marL="3429000" indent="-228600" algn="l" defTabSz="449263" rtl="0" fontAlgn="base">
        <a:spcBef>
          <a:spcPts val="450"/>
        </a:spcBef>
        <a:spcAft>
          <a:spcPct val="0"/>
        </a:spcAft>
        <a:buClr>
          <a:srgbClr val="000000"/>
        </a:buClr>
        <a:buSzPct val="100000"/>
        <a:buFont typeface="Times New Roman" pitchFamily="16" charset="0"/>
        <a:defRPr>
          <a:solidFill>
            <a:srgbClr val="000000"/>
          </a:solidFill>
          <a:latin typeface="+mn-lt"/>
          <a:cs typeface="+mn-cs"/>
        </a:defRPr>
      </a:lvl8pPr>
      <a:lvl9pPr marL="3886200" indent="-228600" algn="l" defTabSz="449263" rtl="0" fontAlgn="base">
        <a:spcBef>
          <a:spcPts val="450"/>
        </a:spcBef>
        <a:spcAft>
          <a:spcPct val="0"/>
        </a:spcAft>
        <a:buClr>
          <a:srgbClr val="000000"/>
        </a:buClr>
        <a:buSzPct val="100000"/>
        <a:buFont typeface="Times New Roman" pitchFamily="16" charset="0"/>
        <a:defRPr>
          <a:solidFill>
            <a:srgbClr val="000000"/>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bwMode="auto">
          <a:xfrm>
            <a:off x="334963" y="336550"/>
            <a:ext cx="8524875" cy="641350"/>
          </a:xfrm>
          <a:prstGeom prst="rect">
            <a:avLst/>
          </a:prstGeom>
          <a:solidFill>
            <a:srgbClr val="FFFFFF">
              <a:alpha val="70195"/>
            </a:srgb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0000" tIns="46800" rIns="90000" bIns="46800" numCol="1" anchor="ctr" anchorCtr="0" compatLnSpc="1">
            <a:prstTxWarp prst="textNoShape">
              <a:avLst/>
            </a:prstTxWarp>
          </a:bodyPr>
          <a:lstStyle/>
          <a:p>
            <a:pPr lvl="0"/>
            <a:r>
              <a:rPr lang="en-GB" altLang="en-US" smtClean="0"/>
              <a:t>Click to edit the title text format</a:t>
            </a:r>
          </a:p>
        </p:txBody>
      </p:sp>
      <p:sp>
        <p:nvSpPr>
          <p:cNvPr id="2051" name="Rectangle 2"/>
          <p:cNvSpPr>
            <a:spLocks noGrp="1" noChangeArrowheads="1"/>
          </p:cNvSpPr>
          <p:nvPr>
            <p:ph type="body" idx="1"/>
          </p:nvPr>
        </p:nvSpPr>
        <p:spPr bwMode="auto">
          <a:xfrm>
            <a:off x="323850" y="1268413"/>
            <a:ext cx="8567738" cy="4856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0000" tIns="46800" rIns="90000" bIns="46800" numCol="1" anchor="t" anchorCtr="0" compatLnSpc="1">
            <a:prstTxWarp prst="textNoShape">
              <a:avLst/>
            </a:prstTxWarp>
          </a:bodyPr>
          <a:lstStyle/>
          <a:p>
            <a:pPr lvl="0"/>
            <a:r>
              <a:rPr lang="en-GB" altLang="en-US" smtClean="0"/>
              <a:t>Click to edit the outline text format</a:t>
            </a:r>
          </a:p>
          <a:p>
            <a:pPr lvl="1"/>
            <a:r>
              <a:rPr lang="en-GB" altLang="en-US" smtClean="0"/>
              <a:t>Second Outline Level</a:t>
            </a:r>
          </a:p>
          <a:p>
            <a:pPr lvl="2"/>
            <a:r>
              <a:rPr lang="en-GB" altLang="en-US" smtClean="0"/>
              <a:t>Third Outline Level</a:t>
            </a:r>
          </a:p>
          <a:p>
            <a:pPr lvl="3"/>
            <a:r>
              <a:rPr lang="en-GB" altLang="en-US" smtClean="0"/>
              <a:t>Fourth Outline Level</a:t>
            </a:r>
          </a:p>
          <a:p>
            <a:pPr lvl="4"/>
            <a:r>
              <a:rPr lang="en-GB" altLang="en-US" smtClean="0"/>
              <a:t>Fifth Outline Level</a:t>
            </a:r>
          </a:p>
          <a:p>
            <a:pPr lvl="4"/>
            <a:r>
              <a:rPr lang="en-GB" altLang="en-US" smtClean="0"/>
              <a:t>Sixth Outline Level</a:t>
            </a:r>
          </a:p>
          <a:p>
            <a:pPr lvl="4"/>
            <a:r>
              <a:rPr lang="en-GB" altLang="en-US" smtClean="0"/>
              <a:t>Seventh Outline Level</a:t>
            </a:r>
          </a:p>
          <a:p>
            <a:pPr lvl="4"/>
            <a:r>
              <a:rPr lang="en-GB" altLang="en-US" smtClean="0"/>
              <a:t>Eighth Outline Level</a:t>
            </a:r>
          </a:p>
          <a:p>
            <a:pPr lvl="4"/>
            <a:r>
              <a:rPr lang="en-GB" altLang="en-US" smtClean="0"/>
              <a:t>Ninth Outline Level</a:t>
            </a:r>
          </a:p>
        </p:txBody>
      </p:sp>
      <p:sp>
        <p:nvSpPr>
          <p:cNvPr id="2" name="Rectangle 3"/>
          <p:cNvSpPr>
            <a:spLocks noGrp="1" noChangeArrowheads="1"/>
          </p:cNvSpPr>
          <p:nvPr>
            <p:ph type="sldNum"/>
          </p:nvPr>
        </p:nvSpPr>
        <p:spPr bwMode="auto">
          <a:xfrm>
            <a:off x="6804025" y="6381750"/>
            <a:ext cx="2132013" cy="474663"/>
          </a:xfrm>
          <a:prstGeom prst="rect">
            <a:avLst/>
          </a:prstGeom>
          <a:noFill/>
          <a:ln>
            <a:noFill/>
          </a:ln>
          <a:effectLst/>
          <a:extLst/>
        </p:spPr>
        <p:txBody>
          <a:bodyPr vert="horz" wrap="square" lIns="90000" tIns="46800" rIns="90000" bIns="46800" numCol="1" anchor="t" anchorCtr="0" compatLnSpc="1">
            <a:prstTxWarp prst="textNoShape">
              <a:avLst/>
            </a:prstTxWarp>
          </a:bodyPr>
          <a:lstStyle>
            <a:lvl1pPr algn="r">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FFFFFF"/>
                </a:solidFill>
                <a:latin typeface="Arial" charset="0"/>
                <a:ea typeface="+mn-ea"/>
                <a:cs typeface="+mn-cs"/>
              </a:defRPr>
            </a:lvl1pPr>
          </a:lstStyle>
          <a:p>
            <a:pPr>
              <a:defRPr/>
            </a:pPr>
            <a:fld id="{393BC962-EAE3-4AB4-9FAC-0D8E0DDCFCE3}" type="slidenum">
              <a:rPr lang="en-ZA" altLang="en-US"/>
              <a:pPr>
                <a:defRPr/>
              </a:pPr>
              <a:t>‹#›</a:t>
            </a:fld>
            <a:endParaRPr lang="en-ZA" altLang="en-US" dirty="0"/>
          </a:p>
        </p:txBody>
      </p:sp>
    </p:spTree>
    <p:extLst>
      <p:ext uri="{BB962C8B-B14F-4D97-AF65-F5344CB8AC3E}">
        <p14:creationId xmlns:p14="http://schemas.microsoft.com/office/powerpoint/2010/main" xmlns="" val="3719186383"/>
      </p:ext>
    </p:extLst>
  </p:cSld>
  <p:clrMap bg1="lt1" tx1="dk1" bg2="lt2" tx2="dk2" accent1="accent1" accent2="accent2" accent3="accent3" accent4="accent4" accent5="accent5" accent6="accent6" hlink="hlink" folHlink="folHlink"/>
  <p:sldLayoutIdLst>
    <p:sldLayoutId id="2147483822" r:id="rId1"/>
    <p:sldLayoutId id="2147483823" r:id="rId2"/>
    <p:sldLayoutId id="2147483824" r:id="rId3"/>
    <p:sldLayoutId id="2147483825" r:id="rId4"/>
    <p:sldLayoutId id="2147483826" r:id="rId5"/>
    <p:sldLayoutId id="2147483827" r:id="rId6"/>
    <p:sldLayoutId id="2147483828" r:id="rId7"/>
    <p:sldLayoutId id="2147483829" r:id="rId8"/>
    <p:sldLayoutId id="2147483830" r:id="rId9"/>
    <p:sldLayoutId id="2147483831" r:id="rId10"/>
    <p:sldLayoutId id="2147483832" r:id="rId11"/>
  </p:sldLayoutIdLst>
  <p:hf hdr="0" ftr="0" dt="0"/>
  <p:txStyles>
    <p:titleStyle>
      <a:lvl1pPr algn="l" defTabSz="449263" rtl="0" eaLnBrk="0" fontAlgn="base" hangingPunct="0">
        <a:spcBef>
          <a:spcPct val="0"/>
        </a:spcBef>
        <a:spcAft>
          <a:spcPct val="0"/>
        </a:spcAft>
        <a:buClr>
          <a:srgbClr val="000000"/>
        </a:buClr>
        <a:buSzPct val="100000"/>
        <a:buFont typeface="Times New Roman" pitchFamily="18" charset="0"/>
        <a:defRPr sz="3600">
          <a:solidFill>
            <a:srgbClr val="000099"/>
          </a:solidFill>
          <a:latin typeface="+mj-lt"/>
          <a:ea typeface="+mj-ea"/>
          <a:cs typeface="+mj-cs"/>
        </a:defRPr>
      </a:lvl1pPr>
      <a:lvl2pPr algn="l" defTabSz="449263" rtl="0" eaLnBrk="0" fontAlgn="base" hangingPunct="0">
        <a:spcBef>
          <a:spcPct val="0"/>
        </a:spcBef>
        <a:spcAft>
          <a:spcPct val="0"/>
        </a:spcAft>
        <a:buClr>
          <a:srgbClr val="000000"/>
        </a:buClr>
        <a:buSzPct val="100000"/>
        <a:buFont typeface="Times New Roman" pitchFamily="18" charset="0"/>
        <a:defRPr sz="3600">
          <a:solidFill>
            <a:srgbClr val="000099"/>
          </a:solidFill>
          <a:latin typeface="Arial" charset="0"/>
          <a:ea typeface="DejaVu Sans" charset="0"/>
          <a:cs typeface="DejaVu Sans" charset="0"/>
        </a:defRPr>
      </a:lvl2pPr>
      <a:lvl3pPr algn="l" defTabSz="449263" rtl="0" eaLnBrk="0" fontAlgn="base" hangingPunct="0">
        <a:spcBef>
          <a:spcPct val="0"/>
        </a:spcBef>
        <a:spcAft>
          <a:spcPct val="0"/>
        </a:spcAft>
        <a:buClr>
          <a:srgbClr val="000000"/>
        </a:buClr>
        <a:buSzPct val="100000"/>
        <a:buFont typeface="Times New Roman" pitchFamily="18" charset="0"/>
        <a:defRPr sz="3600">
          <a:solidFill>
            <a:srgbClr val="000099"/>
          </a:solidFill>
          <a:latin typeface="Arial" charset="0"/>
          <a:ea typeface="DejaVu Sans" charset="0"/>
          <a:cs typeface="DejaVu Sans" charset="0"/>
        </a:defRPr>
      </a:lvl3pPr>
      <a:lvl4pPr algn="l" defTabSz="449263" rtl="0" eaLnBrk="0" fontAlgn="base" hangingPunct="0">
        <a:spcBef>
          <a:spcPct val="0"/>
        </a:spcBef>
        <a:spcAft>
          <a:spcPct val="0"/>
        </a:spcAft>
        <a:buClr>
          <a:srgbClr val="000000"/>
        </a:buClr>
        <a:buSzPct val="100000"/>
        <a:buFont typeface="Times New Roman" pitchFamily="18" charset="0"/>
        <a:defRPr sz="3600">
          <a:solidFill>
            <a:srgbClr val="000099"/>
          </a:solidFill>
          <a:latin typeface="Arial" charset="0"/>
          <a:ea typeface="DejaVu Sans" charset="0"/>
          <a:cs typeface="DejaVu Sans" charset="0"/>
        </a:defRPr>
      </a:lvl4pPr>
      <a:lvl5pPr algn="l" defTabSz="449263" rtl="0" eaLnBrk="0" fontAlgn="base" hangingPunct="0">
        <a:spcBef>
          <a:spcPct val="0"/>
        </a:spcBef>
        <a:spcAft>
          <a:spcPct val="0"/>
        </a:spcAft>
        <a:buClr>
          <a:srgbClr val="000000"/>
        </a:buClr>
        <a:buSzPct val="100000"/>
        <a:buFont typeface="Times New Roman" pitchFamily="18" charset="0"/>
        <a:defRPr sz="3600">
          <a:solidFill>
            <a:srgbClr val="000099"/>
          </a:solidFill>
          <a:latin typeface="Arial" charset="0"/>
          <a:ea typeface="DejaVu Sans" charset="0"/>
          <a:cs typeface="DejaVu Sans" charset="0"/>
        </a:defRPr>
      </a:lvl5pPr>
      <a:lvl6pPr marL="2514600" indent="-228600" algn="l" defTabSz="449263" rtl="0" fontAlgn="base">
        <a:spcBef>
          <a:spcPct val="0"/>
        </a:spcBef>
        <a:spcAft>
          <a:spcPct val="0"/>
        </a:spcAft>
        <a:buClr>
          <a:srgbClr val="000000"/>
        </a:buClr>
        <a:buSzPct val="100000"/>
        <a:buFont typeface="Times New Roman" pitchFamily="16" charset="0"/>
        <a:defRPr sz="3600">
          <a:solidFill>
            <a:srgbClr val="000099"/>
          </a:solidFill>
          <a:latin typeface="Arial" charset="0"/>
          <a:ea typeface="DejaVu Sans" charset="0"/>
          <a:cs typeface="DejaVu Sans" charset="0"/>
        </a:defRPr>
      </a:lvl6pPr>
      <a:lvl7pPr marL="2971800" indent="-228600" algn="l" defTabSz="449263" rtl="0" fontAlgn="base">
        <a:spcBef>
          <a:spcPct val="0"/>
        </a:spcBef>
        <a:spcAft>
          <a:spcPct val="0"/>
        </a:spcAft>
        <a:buClr>
          <a:srgbClr val="000000"/>
        </a:buClr>
        <a:buSzPct val="100000"/>
        <a:buFont typeface="Times New Roman" pitchFamily="16" charset="0"/>
        <a:defRPr sz="3600">
          <a:solidFill>
            <a:srgbClr val="000099"/>
          </a:solidFill>
          <a:latin typeface="Arial" charset="0"/>
          <a:ea typeface="DejaVu Sans" charset="0"/>
          <a:cs typeface="DejaVu Sans" charset="0"/>
        </a:defRPr>
      </a:lvl7pPr>
      <a:lvl8pPr marL="3429000" indent="-228600" algn="l" defTabSz="449263" rtl="0" fontAlgn="base">
        <a:spcBef>
          <a:spcPct val="0"/>
        </a:spcBef>
        <a:spcAft>
          <a:spcPct val="0"/>
        </a:spcAft>
        <a:buClr>
          <a:srgbClr val="000000"/>
        </a:buClr>
        <a:buSzPct val="100000"/>
        <a:buFont typeface="Times New Roman" pitchFamily="16" charset="0"/>
        <a:defRPr sz="3600">
          <a:solidFill>
            <a:srgbClr val="000099"/>
          </a:solidFill>
          <a:latin typeface="Arial" charset="0"/>
          <a:ea typeface="DejaVu Sans" charset="0"/>
          <a:cs typeface="DejaVu Sans" charset="0"/>
        </a:defRPr>
      </a:lvl8pPr>
      <a:lvl9pPr marL="3886200" indent="-228600" algn="l" defTabSz="449263" rtl="0" fontAlgn="base">
        <a:spcBef>
          <a:spcPct val="0"/>
        </a:spcBef>
        <a:spcAft>
          <a:spcPct val="0"/>
        </a:spcAft>
        <a:buClr>
          <a:srgbClr val="000000"/>
        </a:buClr>
        <a:buSzPct val="100000"/>
        <a:buFont typeface="Times New Roman" pitchFamily="16" charset="0"/>
        <a:defRPr sz="3600">
          <a:solidFill>
            <a:srgbClr val="000099"/>
          </a:solidFill>
          <a:latin typeface="Arial" charset="0"/>
          <a:ea typeface="DejaVu Sans" charset="0"/>
          <a:cs typeface="DejaVu Sans" charset="0"/>
        </a:defRPr>
      </a:lvl9pPr>
    </p:titleStyle>
    <p:bodyStyle>
      <a:lvl1pPr marL="342900" indent="-342900" algn="l" defTabSz="449263" rtl="0" eaLnBrk="0" fontAlgn="base" hangingPunct="0">
        <a:spcBef>
          <a:spcPts val="700"/>
        </a:spcBef>
        <a:spcAft>
          <a:spcPct val="0"/>
        </a:spcAft>
        <a:buClr>
          <a:srgbClr val="000000"/>
        </a:buClr>
        <a:buSzPct val="100000"/>
        <a:buFont typeface="Times New Roman" pitchFamily="18" charset="0"/>
        <a:defRPr sz="2800">
          <a:solidFill>
            <a:srgbClr val="000000"/>
          </a:solidFill>
          <a:latin typeface="+mn-lt"/>
          <a:ea typeface="+mn-ea"/>
          <a:cs typeface="+mn-cs"/>
        </a:defRPr>
      </a:lvl1pPr>
      <a:lvl2pPr marL="742950" indent="-285750" algn="l" defTabSz="449263" rtl="0" eaLnBrk="0" fontAlgn="base" hangingPunct="0">
        <a:spcBef>
          <a:spcPts val="600"/>
        </a:spcBef>
        <a:spcAft>
          <a:spcPct val="0"/>
        </a:spcAft>
        <a:buClr>
          <a:srgbClr val="000000"/>
        </a:buClr>
        <a:buSzPct val="100000"/>
        <a:buFont typeface="Times New Roman" pitchFamily="18" charset="0"/>
        <a:defRPr sz="2400">
          <a:solidFill>
            <a:srgbClr val="000000"/>
          </a:solidFill>
          <a:latin typeface="+mn-lt"/>
          <a:ea typeface="+mn-ea"/>
          <a:cs typeface="+mn-cs"/>
        </a:defRPr>
      </a:lvl2pPr>
      <a:lvl3pPr marL="11430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ea typeface="+mn-ea"/>
          <a:cs typeface="+mn-cs"/>
        </a:defRPr>
      </a:lvl3pPr>
      <a:lvl4pPr marL="1600200" indent="-228600" algn="l" defTabSz="449263" rtl="0" eaLnBrk="0" fontAlgn="base" hangingPunct="0">
        <a:spcBef>
          <a:spcPts val="450"/>
        </a:spcBef>
        <a:spcAft>
          <a:spcPct val="0"/>
        </a:spcAft>
        <a:buClr>
          <a:srgbClr val="000000"/>
        </a:buClr>
        <a:buSzPct val="100000"/>
        <a:buFont typeface="Times New Roman" pitchFamily="18" charset="0"/>
        <a:defRPr>
          <a:solidFill>
            <a:srgbClr val="000000"/>
          </a:solidFill>
          <a:latin typeface="+mn-lt"/>
          <a:ea typeface="+mn-ea"/>
          <a:cs typeface="+mn-cs"/>
        </a:defRPr>
      </a:lvl4pPr>
      <a:lvl5pPr marL="2057400" indent="-228600" algn="l" defTabSz="449263" rtl="0" eaLnBrk="0" fontAlgn="base" hangingPunct="0">
        <a:spcBef>
          <a:spcPts val="450"/>
        </a:spcBef>
        <a:spcAft>
          <a:spcPct val="0"/>
        </a:spcAft>
        <a:buClr>
          <a:srgbClr val="000000"/>
        </a:buClr>
        <a:buSzPct val="100000"/>
        <a:buFont typeface="Times New Roman" pitchFamily="18" charset="0"/>
        <a:defRPr>
          <a:solidFill>
            <a:srgbClr val="000000"/>
          </a:solidFill>
          <a:latin typeface="+mn-lt"/>
          <a:ea typeface="+mn-ea"/>
          <a:cs typeface="+mn-cs"/>
        </a:defRPr>
      </a:lvl5pPr>
      <a:lvl6pPr marL="2514600" indent="-228600" algn="l" defTabSz="449263" rtl="0" fontAlgn="base">
        <a:spcBef>
          <a:spcPts val="450"/>
        </a:spcBef>
        <a:spcAft>
          <a:spcPct val="0"/>
        </a:spcAft>
        <a:buClr>
          <a:srgbClr val="000000"/>
        </a:buClr>
        <a:buSzPct val="100000"/>
        <a:buFont typeface="Times New Roman" pitchFamily="16" charset="0"/>
        <a:defRPr>
          <a:solidFill>
            <a:srgbClr val="000000"/>
          </a:solidFill>
          <a:latin typeface="+mn-lt"/>
          <a:ea typeface="+mn-ea"/>
          <a:cs typeface="+mn-cs"/>
        </a:defRPr>
      </a:lvl6pPr>
      <a:lvl7pPr marL="2971800" indent="-228600" algn="l" defTabSz="449263" rtl="0" fontAlgn="base">
        <a:spcBef>
          <a:spcPts val="450"/>
        </a:spcBef>
        <a:spcAft>
          <a:spcPct val="0"/>
        </a:spcAft>
        <a:buClr>
          <a:srgbClr val="000000"/>
        </a:buClr>
        <a:buSzPct val="100000"/>
        <a:buFont typeface="Times New Roman" pitchFamily="16" charset="0"/>
        <a:defRPr>
          <a:solidFill>
            <a:srgbClr val="000000"/>
          </a:solidFill>
          <a:latin typeface="+mn-lt"/>
          <a:ea typeface="+mn-ea"/>
          <a:cs typeface="+mn-cs"/>
        </a:defRPr>
      </a:lvl7pPr>
      <a:lvl8pPr marL="3429000" indent="-228600" algn="l" defTabSz="449263" rtl="0" fontAlgn="base">
        <a:spcBef>
          <a:spcPts val="450"/>
        </a:spcBef>
        <a:spcAft>
          <a:spcPct val="0"/>
        </a:spcAft>
        <a:buClr>
          <a:srgbClr val="000000"/>
        </a:buClr>
        <a:buSzPct val="100000"/>
        <a:buFont typeface="Times New Roman" pitchFamily="16" charset="0"/>
        <a:defRPr>
          <a:solidFill>
            <a:srgbClr val="000000"/>
          </a:solidFill>
          <a:latin typeface="+mn-lt"/>
          <a:ea typeface="+mn-ea"/>
          <a:cs typeface="+mn-cs"/>
        </a:defRPr>
      </a:lvl8pPr>
      <a:lvl9pPr marL="3886200" indent="-228600" algn="l" defTabSz="449263" rtl="0" fontAlgn="base">
        <a:spcBef>
          <a:spcPts val="450"/>
        </a:spcBef>
        <a:spcAft>
          <a:spcPct val="0"/>
        </a:spcAft>
        <a:buClr>
          <a:srgbClr val="000000"/>
        </a:buClr>
        <a:buSzPct val="100000"/>
        <a:buFont typeface="Times New Roman" pitchFamily="16" charset="0"/>
        <a:defRPr>
          <a:solidFill>
            <a:srgbClr val="000000"/>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3074" name="Rectangle 1"/>
          <p:cNvSpPr>
            <a:spLocks noGrp="1" noChangeArrowheads="1"/>
          </p:cNvSpPr>
          <p:nvPr>
            <p:ph type="title"/>
          </p:nvPr>
        </p:nvSpPr>
        <p:spPr bwMode="auto">
          <a:xfrm>
            <a:off x="3348038" y="2693988"/>
            <a:ext cx="5472112" cy="1468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0000" tIns="46800" rIns="90000" bIns="46800" numCol="1" anchor="ctr" anchorCtr="0" compatLnSpc="1">
            <a:prstTxWarp prst="textNoShape">
              <a:avLst/>
            </a:prstTxWarp>
          </a:bodyPr>
          <a:lstStyle/>
          <a:p>
            <a:pPr lvl="0"/>
            <a:r>
              <a:rPr lang="en-GB" altLang="en-US" smtClean="0"/>
              <a:t>Click to edit the title text format</a:t>
            </a:r>
          </a:p>
        </p:txBody>
      </p:sp>
      <p:sp>
        <p:nvSpPr>
          <p:cNvPr id="3075" name="Rectangle 2"/>
          <p:cNvSpPr>
            <a:spLocks noGrp="1" noChangeArrowheads="1"/>
          </p:cNvSpPr>
          <p:nvPr>
            <p:ph type="body" idx="1"/>
          </p:nvPr>
        </p:nvSpPr>
        <p:spPr bwMode="auto">
          <a:xfrm>
            <a:off x="457200" y="1604963"/>
            <a:ext cx="8228013" cy="4524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0" tIns="0" rIns="0" bIns="0" numCol="1" anchor="t" anchorCtr="0" compatLnSpc="1">
            <a:prstTxWarp prst="textNoShape">
              <a:avLst/>
            </a:prstTxWarp>
          </a:bodyPr>
          <a:lstStyle/>
          <a:p>
            <a:pPr lvl="0"/>
            <a:r>
              <a:rPr lang="en-GB" altLang="en-US" smtClean="0"/>
              <a:t>Click to edit the outline text format</a:t>
            </a:r>
          </a:p>
          <a:p>
            <a:pPr lvl="1"/>
            <a:r>
              <a:rPr lang="en-GB" altLang="en-US" smtClean="0"/>
              <a:t>Second Outline Level</a:t>
            </a:r>
          </a:p>
          <a:p>
            <a:pPr lvl="2"/>
            <a:r>
              <a:rPr lang="en-GB" altLang="en-US" smtClean="0"/>
              <a:t>Third Outline Level</a:t>
            </a:r>
          </a:p>
          <a:p>
            <a:pPr lvl="3"/>
            <a:r>
              <a:rPr lang="en-GB" altLang="en-US" smtClean="0"/>
              <a:t>Fourth Outline Level</a:t>
            </a:r>
          </a:p>
          <a:p>
            <a:pPr lvl="4"/>
            <a:r>
              <a:rPr lang="en-GB" altLang="en-US" smtClean="0"/>
              <a:t>Fifth Outline Level</a:t>
            </a:r>
          </a:p>
          <a:p>
            <a:pPr lvl="4"/>
            <a:r>
              <a:rPr lang="en-GB" altLang="en-US" smtClean="0"/>
              <a:t>Sixth Outline Level</a:t>
            </a:r>
          </a:p>
          <a:p>
            <a:pPr lvl="4"/>
            <a:r>
              <a:rPr lang="en-GB" altLang="en-US" smtClean="0"/>
              <a:t>Seventh Outline Level</a:t>
            </a:r>
          </a:p>
          <a:p>
            <a:pPr lvl="4"/>
            <a:r>
              <a:rPr lang="en-GB" altLang="en-US" smtClean="0"/>
              <a:t>Eighth Outline Level</a:t>
            </a:r>
          </a:p>
          <a:p>
            <a:pPr lvl="4"/>
            <a:r>
              <a:rPr lang="en-GB" altLang="en-US" smtClean="0"/>
              <a:t>Ninth Outline Level</a:t>
            </a:r>
          </a:p>
        </p:txBody>
      </p:sp>
    </p:spTree>
    <p:extLst>
      <p:ext uri="{BB962C8B-B14F-4D97-AF65-F5344CB8AC3E}">
        <p14:creationId xmlns:p14="http://schemas.microsoft.com/office/powerpoint/2010/main" xmlns="" val="1904451144"/>
      </p:ext>
    </p:extLst>
  </p:cSld>
  <p:clrMap bg1="lt1" tx1="dk1" bg2="lt2" tx2="dk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1" r:id="rId8"/>
    <p:sldLayoutId id="2147483842" r:id="rId9"/>
    <p:sldLayoutId id="2147483843" r:id="rId10"/>
    <p:sldLayoutId id="2147483844" r:id="rId11"/>
    <p:sldLayoutId id="2147483845" r:id="rId12"/>
  </p:sldLayoutIdLst>
  <p:hf hdr="0" ftr="0" dt="0"/>
  <p:txStyles>
    <p:titleStyle>
      <a:lvl1pPr algn="l" defTabSz="449263" rtl="0" eaLnBrk="0" fontAlgn="base" hangingPunct="0">
        <a:spcBef>
          <a:spcPct val="0"/>
        </a:spcBef>
        <a:spcAft>
          <a:spcPct val="0"/>
        </a:spcAft>
        <a:buClr>
          <a:srgbClr val="000000"/>
        </a:buClr>
        <a:buSzPct val="100000"/>
        <a:buFont typeface="Times New Roman" pitchFamily="18" charset="0"/>
        <a:defRPr sz="3600">
          <a:solidFill>
            <a:srgbClr val="000099"/>
          </a:solidFill>
          <a:latin typeface="+mj-lt"/>
          <a:ea typeface="+mj-ea"/>
          <a:cs typeface="+mj-cs"/>
        </a:defRPr>
      </a:lvl1pPr>
      <a:lvl2pPr algn="l" defTabSz="449263" rtl="0" eaLnBrk="0" fontAlgn="base" hangingPunct="0">
        <a:spcBef>
          <a:spcPct val="0"/>
        </a:spcBef>
        <a:spcAft>
          <a:spcPct val="0"/>
        </a:spcAft>
        <a:buClr>
          <a:srgbClr val="000000"/>
        </a:buClr>
        <a:buSzPct val="100000"/>
        <a:buFont typeface="Times New Roman" pitchFamily="18" charset="0"/>
        <a:defRPr sz="3600">
          <a:solidFill>
            <a:srgbClr val="000099"/>
          </a:solidFill>
          <a:latin typeface="Arial" charset="0"/>
          <a:ea typeface="DejaVu Sans" charset="0"/>
          <a:cs typeface="DejaVu Sans" charset="0"/>
        </a:defRPr>
      </a:lvl2pPr>
      <a:lvl3pPr algn="l" defTabSz="449263" rtl="0" eaLnBrk="0" fontAlgn="base" hangingPunct="0">
        <a:spcBef>
          <a:spcPct val="0"/>
        </a:spcBef>
        <a:spcAft>
          <a:spcPct val="0"/>
        </a:spcAft>
        <a:buClr>
          <a:srgbClr val="000000"/>
        </a:buClr>
        <a:buSzPct val="100000"/>
        <a:buFont typeface="Times New Roman" pitchFamily="18" charset="0"/>
        <a:defRPr sz="3600">
          <a:solidFill>
            <a:srgbClr val="000099"/>
          </a:solidFill>
          <a:latin typeface="Arial" charset="0"/>
          <a:ea typeface="DejaVu Sans" charset="0"/>
          <a:cs typeface="DejaVu Sans" charset="0"/>
        </a:defRPr>
      </a:lvl3pPr>
      <a:lvl4pPr algn="l" defTabSz="449263" rtl="0" eaLnBrk="0" fontAlgn="base" hangingPunct="0">
        <a:spcBef>
          <a:spcPct val="0"/>
        </a:spcBef>
        <a:spcAft>
          <a:spcPct val="0"/>
        </a:spcAft>
        <a:buClr>
          <a:srgbClr val="000000"/>
        </a:buClr>
        <a:buSzPct val="100000"/>
        <a:buFont typeface="Times New Roman" pitchFamily="18" charset="0"/>
        <a:defRPr sz="3600">
          <a:solidFill>
            <a:srgbClr val="000099"/>
          </a:solidFill>
          <a:latin typeface="Arial" charset="0"/>
          <a:ea typeface="DejaVu Sans" charset="0"/>
          <a:cs typeface="DejaVu Sans" charset="0"/>
        </a:defRPr>
      </a:lvl4pPr>
      <a:lvl5pPr algn="l" defTabSz="449263" rtl="0" eaLnBrk="0" fontAlgn="base" hangingPunct="0">
        <a:spcBef>
          <a:spcPct val="0"/>
        </a:spcBef>
        <a:spcAft>
          <a:spcPct val="0"/>
        </a:spcAft>
        <a:buClr>
          <a:srgbClr val="000000"/>
        </a:buClr>
        <a:buSzPct val="100000"/>
        <a:buFont typeface="Times New Roman" pitchFamily="18" charset="0"/>
        <a:defRPr sz="3600">
          <a:solidFill>
            <a:srgbClr val="000099"/>
          </a:solidFill>
          <a:latin typeface="Arial" charset="0"/>
          <a:ea typeface="DejaVu Sans" charset="0"/>
          <a:cs typeface="DejaVu Sans" charset="0"/>
        </a:defRPr>
      </a:lvl5pPr>
      <a:lvl6pPr marL="2514600" indent="-228600" algn="l" defTabSz="449263" rtl="0" fontAlgn="base">
        <a:spcBef>
          <a:spcPct val="0"/>
        </a:spcBef>
        <a:spcAft>
          <a:spcPct val="0"/>
        </a:spcAft>
        <a:buClr>
          <a:srgbClr val="000000"/>
        </a:buClr>
        <a:buSzPct val="100000"/>
        <a:buFont typeface="Times New Roman" pitchFamily="16" charset="0"/>
        <a:defRPr sz="3600">
          <a:solidFill>
            <a:srgbClr val="000099"/>
          </a:solidFill>
          <a:latin typeface="Arial" charset="0"/>
          <a:ea typeface="DejaVu Sans" charset="0"/>
          <a:cs typeface="DejaVu Sans" charset="0"/>
        </a:defRPr>
      </a:lvl6pPr>
      <a:lvl7pPr marL="2971800" indent="-228600" algn="l" defTabSz="449263" rtl="0" fontAlgn="base">
        <a:spcBef>
          <a:spcPct val="0"/>
        </a:spcBef>
        <a:spcAft>
          <a:spcPct val="0"/>
        </a:spcAft>
        <a:buClr>
          <a:srgbClr val="000000"/>
        </a:buClr>
        <a:buSzPct val="100000"/>
        <a:buFont typeface="Times New Roman" pitchFamily="16" charset="0"/>
        <a:defRPr sz="3600">
          <a:solidFill>
            <a:srgbClr val="000099"/>
          </a:solidFill>
          <a:latin typeface="Arial" charset="0"/>
          <a:ea typeface="DejaVu Sans" charset="0"/>
          <a:cs typeface="DejaVu Sans" charset="0"/>
        </a:defRPr>
      </a:lvl7pPr>
      <a:lvl8pPr marL="3429000" indent="-228600" algn="l" defTabSz="449263" rtl="0" fontAlgn="base">
        <a:spcBef>
          <a:spcPct val="0"/>
        </a:spcBef>
        <a:spcAft>
          <a:spcPct val="0"/>
        </a:spcAft>
        <a:buClr>
          <a:srgbClr val="000000"/>
        </a:buClr>
        <a:buSzPct val="100000"/>
        <a:buFont typeface="Times New Roman" pitchFamily="16" charset="0"/>
        <a:defRPr sz="3600">
          <a:solidFill>
            <a:srgbClr val="000099"/>
          </a:solidFill>
          <a:latin typeface="Arial" charset="0"/>
          <a:ea typeface="DejaVu Sans" charset="0"/>
          <a:cs typeface="DejaVu Sans" charset="0"/>
        </a:defRPr>
      </a:lvl8pPr>
      <a:lvl9pPr marL="3886200" indent="-228600" algn="l" defTabSz="449263" rtl="0" fontAlgn="base">
        <a:spcBef>
          <a:spcPct val="0"/>
        </a:spcBef>
        <a:spcAft>
          <a:spcPct val="0"/>
        </a:spcAft>
        <a:buClr>
          <a:srgbClr val="000000"/>
        </a:buClr>
        <a:buSzPct val="100000"/>
        <a:buFont typeface="Times New Roman" pitchFamily="16" charset="0"/>
        <a:defRPr sz="3600">
          <a:solidFill>
            <a:srgbClr val="000099"/>
          </a:solidFill>
          <a:latin typeface="Arial" charset="0"/>
          <a:ea typeface="DejaVu Sans" charset="0"/>
          <a:cs typeface="DejaVu Sans" charset="0"/>
        </a:defRPr>
      </a:lvl9pPr>
    </p:titleStyle>
    <p:bodyStyle>
      <a:lvl1pPr marL="342900" indent="-342900" algn="l" defTabSz="449263" rtl="0" eaLnBrk="0" fontAlgn="base" hangingPunct="0">
        <a:spcBef>
          <a:spcPts val="700"/>
        </a:spcBef>
        <a:spcAft>
          <a:spcPct val="0"/>
        </a:spcAft>
        <a:buClr>
          <a:srgbClr val="000000"/>
        </a:buClr>
        <a:buSzPct val="100000"/>
        <a:buFont typeface="Times New Roman" pitchFamily="18" charset="0"/>
        <a:defRPr sz="2800">
          <a:solidFill>
            <a:srgbClr val="000000"/>
          </a:solidFill>
          <a:latin typeface="+mn-lt"/>
          <a:ea typeface="+mn-ea"/>
          <a:cs typeface="+mn-cs"/>
        </a:defRPr>
      </a:lvl1pPr>
      <a:lvl2pPr marL="742950" indent="-285750" algn="l" defTabSz="449263" rtl="0" eaLnBrk="0" fontAlgn="base" hangingPunct="0">
        <a:spcBef>
          <a:spcPts val="600"/>
        </a:spcBef>
        <a:spcAft>
          <a:spcPct val="0"/>
        </a:spcAft>
        <a:buClr>
          <a:srgbClr val="000000"/>
        </a:buClr>
        <a:buSzPct val="100000"/>
        <a:buFont typeface="Times New Roman" pitchFamily="18" charset="0"/>
        <a:defRPr sz="2400">
          <a:solidFill>
            <a:srgbClr val="000000"/>
          </a:solidFill>
          <a:latin typeface="+mn-lt"/>
          <a:ea typeface="+mn-ea"/>
          <a:cs typeface="+mn-cs"/>
        </a:defRPr>
      </a:lvl2pPr>
      <a:lvl3pPr marL="11430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ea typeface="+mn-ea"/>
          <a:cs typeface="+mn-cs"/>
        </a:defRPr>
      </a:lvl3pPr>
      <a:lvl4pPr marL="1600200" indent="-228600" algn="l" defTabSz="449263" rtl="0" eaLnBrk="0" fontAlgn="base" hangingPunct="0">
        <a:spcBef>
          <a:spcPts val="450"/>
        </a:spcBef>
        <a:spcAft>
          <a:spcPct val="0"/>
        </a:spcAft>
        <a:buClr>
          <a:srgbClr val="000000"/>
        </a:buClr>
        <a:buSzPct val="100000"/>
        <a:buFont typeface="Times New Roman" pitchFamily="18" charset="0"/>
        <a:defRPr>
          <a:solidFill>
            <a:srgbClr val="000000"/>
          </a:solidFill>
          <a:latin typeface="+mn-lt"/>
          <a:ea typeface="+mn-ea"/>
          <a:cs typeface="+mn-cs"/>
        </a:defRPr>
      </a:lvl4pPr>
      <a:lvl5pPr marL="2057400" indent="-228600" algn="l" defTabSz="449263" rtl="0" eaLnBrk="0" fontAlgn="base" hangingPunct="0">
        <a:spcBef>
          <a:spcPts val="450"/>
        </a:spcBef>
        <a:spcAft>
          <a:spcPct val="0"/>
        </a:spcAft>
        <a:buClr>
          <a:srgbClr val="000000"/>
        </a:buClr>
        <a:buSzPct val="100000"/>
        <a:buFont typeface="Times New Roman" pitchFamily="18" charset="0"/>
        <a:defRPr>
          <a:solidFill>
            <a:srgbClr val="000000"/>
          </a:solidFill>
          <a:latin typeface="+mn-lt"/>
          <a:ea typeface="+mn-ea"/>
          <a:cs typeface="+mn-cs"/>
        </a:defRPr>
      </a:lvl5pPr>
      <a:lvl6pPr marL="2514600" indent="-228600" algn="l" defTabSz="449263" rtl="0" fontAlgn="base">
        <a:spcBef>
          <a:spcPts val="450"/>
        </a:spcBef>
        <a:spcAft>
          <a:spcPct val="0"/>
        </a:spcAft>
        <a:buClr>
          <a:srgbClr val="000000"/>
        </a:buClr>
        <a:buSzPct val="100000"/>
        <a:buFont typeface="Times New Roman" pitchFamily="16" charset="0"/>
        <a:defRPr>
          <a:solidFill>
            <a:srgbClr val="000000"/>
          </a:solidFill>
          <a:latin typeface="+mn-lt"/>
          <a:ea typeface="+mn-ea"/>
          <a:cs typeface="+mn-cs"/>
        </a:defRPr>
      </a:lvl6pPr>
      <a:lvl7pPr marL="2971800" indent="-228600" algn="l" defTabSz="449263" rtl="0" fontAlgn="base">
        <a:spcBef>
          <a:spcPts val="450"/>
        </a:spcBef>
        <a:spcAft>
          <a:spcPct val="0"/>
        </a:spcAft>
        <a:buClr>
          <a:srgbClr val="000000"/>
        </a:buClr>
        <a:buSzPct val="100000"/>
        <a:buFont typeface="Times New Roman" pitchFamily="16" charset="0"/>
        <a:defRPr>
          <a:solidFill>
            <a:srgbClr val="000000"/>
          </a:solidFill>
          <a:latin typeface="+mn-lt"/>
          <a:ea typeface="+mn-ea"/>
          <a:cs typeface="+mn-cs"/>
        </a:defRPr>
      </a:lvl7pPr>
      <a:lvl8pPr marL="3429000" indent="-228600" algn="l" defTabSz="449263" rtl="0" fontAlgn="base">
        <a:spcBef>
          <a:spcPts val="450"/>
        </a:spcBef>
        <a:spcAft>
          <a:spcPct val="0"/>
        </a:spcAft>
        <a:buClr>
          <a:srgbClr val="000000"/>
        </a:buClr>
        <a:buSzPct val="100000"/>
        <a:buFont typeface="Times New Roman" pitchFamily="16" charset="0"/>
        <a:defRPr>
          <a:solidFill>
            <a:srgbClr val="000000"/>
          </a:solidFill>
          <a:latin typeface="+mn-lt"/>
          <a:ea typeface="+mn-ea"/>
          <a:cs typeface="+mn-cs"/>
        </a:defRPr>
      </a:lvl8pPr>
      <a:lvl9pPr marL="3886200" indent="-228600" algn="l" defTabSz="449263" rtl="0" fontAlgn="base">
        <a:spcBef>
          <a:spcPts val="450"/>
        </a:spcBef>
        <a:spcAft>
          <a:spcPct val="0"/>
        </a:spcAft>
        <a:buClr>
          <a:srgbClr val="000000"/>
        </a:buClr>
        <a:buSzPct val="100000"/>
        <a:buFont typeface="Times New Roman" pitchFamily="16" charset="0"/>
        <a:defRPr>
          <a:solidFill>
            <a:srgbClr val="000000"/>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7170" name="Rectangle 1"/>
          <p:cNvSpPr>
            <a:spLocks noGrp="1" noChangeArrowheads="1"/>
          </p:cNvSpPr>
          <p:nvPr>
            <p:ph type="title"/>
          </p:nvPr>
        </p:nvSpPr>
        <p:spPr bwMode="auto">
          <a:xfrm>
            <a:off x="334963" y="336550"/>
            <a:ext cx="8524875" cy="641350"/>
          </a:xfrm>
          <a:prstGeom prst="rect">
            <a:avLst/>
          </a:prstGeom>
          <a:solidFill>
            <a:srgbClr val="FFFFFF">
              <a:alpha val="70195"/>
            </a:srgb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0000" tIns="46800" rIns="90000" bIns="46800" numCol="1" anchor="ctr" anchorCtr="0" compatLnSpc="1">
            <a:prstTxWarp prst="textNoShape">
              <a:avLst/>
            </a:prstTxWarp>
          </a:bodyPr>
          <a:lstStyle/>
          <a:p>
            <a:pPr lvl="0"/>
            <a:r>
              <a:rPr lang="en-GB" altLang="en-US" smtClean="0"/>
              <a:t>Click to edit the title text format</a:t>
            </a:r>
          </a:p>
        </p:txBody>
      </p:sp>
      <p:sp>
        <p:nvSpPr>
          <p:cNvPr id="7171" name="Rectangle 2"/>
          <p:cNvSpPr>
            <a:spLocks noGrp="1" noChangeArrowheads="1"/>
          </p:cNvSpPr>
          <p:nvPr>
            <p:ph type="body" idx="1"/>
          </p:nvPr>
        </p:nvSpPr>
        <p:spPr bwMode="auto">
          <a:xfrm>
            <a:off x="323850" y="1268413"/>
            <a:ext cx="8567738" cy="4856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0000" tIns="46800" rIns="90000" bIns="46800" numCol="1" anchor="t" anchorCtr="0" compatLnSpc="1">
            <a:prstTxWarp prst="textNoShape">
              <a:avLst/>
            </a:prstTxWarp>
          </a:bodyPr>
          <a:lstStyle/>
          <a:p>
            <a:pPr lvl="0"/>
            <a:r>
              <a:rPr lang="en-GB" altLang="en-US" smtClean="0"/>
              <a:t>Click to edit the outline text format</a:t>
            </a:r>
          </a:p>
          <a:p>
            <a:pPr lvl="1"/>
            <a:r>
              <a:rPr lang="en-GB" altLang="en-US" smtClean="0"/>
              <a:t>Second Outline Level</a:t>
            </a:r>
          </a:p>
          <a:p>
            <a:pPr lvl="2"/>
            <a:r>
              <a:rPr lang="en-GB" altLang="en-US" smtClean="0"/>
              <a:t>Third Outline Level</a:t>
            </a:r>
          </a:p>
          <a:p>
            <a:pPr lvl="3"/>
            <a:r>
              <a:rPr lang="en-GB" altLang="en-US" smtClean="0"/>
              <a:t>Fourth Outline Level</a:t>
            </a:r>
          </a:p>
          <a:p>
            <a:pPr lvl="4"/>
            <a:r>
              <a:rPr lang="en-GB" altLang="en-US" smtClean="0"/>
              <a:t>Fifth Outline Level</a:t>
            </a:r>
          </a:p>
          <a:p>
            <a:pPr lvl="4"/>
            <a:r>
              <a:rPr lang="en-GB" altLang="en-US" smtClean="0"/>
              <a:t>Sixth Outline Level</a:t>
            </a:r>
          </a:p>
          <a:p>
            <a:pPr lvl="4"/>
            <a:r>
              <a:rPr lang="en-GB" altLang="en-US" smtClean="0"/>
              <a:t>Seventh Outline Level</a:t>
            </a:r>
          </a:p>
          <a:p>
            <a:pPr lvl="4"/>
            <a:r>
              <a:rPr lang="en-GB" altLang="en-US" smtClean="0"/>
              <a:t>Eighth Outline Level</a:t>
            </a:r>
          </a:p>
          <a:p>
            <a:pPr lvl="4"/>
            <a:r>
              <a:rPr lang="en-GB" altLang="en-US" smtClean="0"/>
              <a:t>Ninth Outline Level</a:t>
            </a:r>
          </a:p>
        </p:txBody>
      </p:sp>
      <p:sp>
        <p:nvSpPr>
          <p:cNvPr id="2" name="Rectangle 3"/>
          <p:cNvSpPr>
            <a:spLocks noGrp="1" noChangeArrowheads="1"/>
          </p:cNvSpPr>
          <p:nvPr>
            <p:ph type="sldNum"/>
          </p:nvPr>
        </p:nvSpPr>
        <p:spPr bwMode="auto">
          <a:xfrm>
            <a:off x="6804025" y="6381750"/>
            <a:ext cx="2132013" cy="47466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a:defRPr sz="1600">
                <a:solidFill>
                  <a:srgbClr val="FFFFFF"/>
                </a:solidFill>
                <a:latin typeface="Arial" pitchFamily="34" charset="0"/>
                <a:ea typeface="DejaVu Sans" charset="0"/>
                <a:cs typeface="DejaVu Sans" charset="0"/>
              </a:defRPr>
            </a:lvl1pPr>
          </a:lstStyle>
          <a:p>
            <a:pPr>
              <a:defRPr/>
            </a:pPr>
            <a:fld id="{752DD258-0224-4554-8ABE-96D26F2C5CE5}" type="slidenum">
              <a:rPr lang="en-ZA"/>
              <a:pPr>
                <a:defRPr/>
              </a:pPr>
              <a:t>‹#›</a:t>
            </a:fld>
            <a:endParaRPr lang="en-ZA" dirty="0"/>
          </a:p>
        </p:txBody>
      </p:sp>
    </p:spTree>
    <p:extLst>
      <p:ext uri="{BB962C8B-B14F-4D97-AF65-F5344CB8AC3E}">
        <p14:creationId xmlns:p14="http://schemas.microsoft.com/office/powerpoint/2010/main" xmlns="" val="4034682781"/>
      </p:ext>
    </p:extLst>
  </p:cSld>
  <p:clrMap bg1="lt1" tx1="dk1" bg2="lt2" tx2="dk2" accent1="accent1" accent2="accent2" accent3="accent3" accent4="accent4" accent5="accent5" accent6="accent6" hlink="hlink" folHlink="folHlink"/>
  <p:sldLayoutIdLst>
    <p:sldLayoutId id="2147483847" r:id="rId1"/>
    <p:sldLayoutId id="2147483848" r:id="rId2"/>
    <p:sldLayoutId id="2147483849" r:id="rId3"/>
    <p:sldLayoutId id="2147483850" r:id="rId4"/>
    <p:sldLayoutId id="2147483851" r:id="rId5"/>
    <p:sldLayoutId id="2147483852" r:id="rId6"/>
    <p:sldLayoutId id="2147483853" r:id="rId7"/>
    <p:sldLayoutId id="2147483854" r:id="rId8"/>
    <p:sldLayoutId id="2147483855" r:id="rId9"/>
    <p:sldLayoutId id="2147483856" r:id="rId10"/>
    <p:sldLayoutId id="2147483857" r:id="rId11"/>
  </p:sldLayoutIdLst>
  <p:hf hdr="0" dt="0"/>
  <p:txStyles>
    <p:titleStyle>
      <a:lvl1pPr algn="l" defTabSz="449263" rtl="0" eaLnBrk="0" fontAlgn="base" hangingPunct="0">
        <a:spcBef>
          <a:spcPct val="0"/>
        </a:spcBef>
        <a:spcAft>
          <a:spcPct val="0"/>
        </a:spcAft>
        <a:buClr>
          <a:srgbClr val="000000"/>
        </a:buClr>
        <a:buSzPct val="100000"/>
        <a:buFont typeface="Times New Roman" pitchFamily="18" charset="0"/>
        <a:defRPr sz="3600">
          <a:solidFill>
            <a:srgbClr val="000099"/>
          </a:solidFill>
          <a:latin typeface="+mj-lt"/>
          <a:ea typeface="DejaVu Sans" charset="0"/>
          <a:cs typeface="+mj-cs"/>
        </a:defRPr>
      </a:lvl1pPr>
      <a:lvl2pPr algn="l" defTabSz="449263" rtl="0" eaLnBrk="0" fontAlgn="base" hangingPunct="0">
        <a:spcBef>
          <a:spcPct val="0"/>
        </a:spcBef>
        <a:spcAft>
          <a:spcPct val="0"/>
        </a:spcAft>
        <a:buClr>
          <a:srgbClr val="000000"/>
        </a:buClr>
        <a:buSzPct val="100000"/>
        <a:buFont typeface="Times New Roman" pitchFamily="18" charset="0"/>
        <a:defRPr sz="3600">
          <a:solidFill>
            <a:srgbClr val="000099"/>
          </a:solidFill>
          <a:latin typeface="Arial" charset="0"/>
          <a:ea typeface="DejaVu Sans" charset="0"/>
          <a:cs typeface="DejaVu Sans" charset="0"/>
        </a:defRPr>
      </a:lvl2pPr>
      <a:lvl3pPr algn="l" defTabSz="449263" rtl="0" eaLnBrk="0" fontAlgn="base" hangingPunct="0">
        <a:spcBef>
          <a:spcPct val="0"/>
        </a:spcBef>
        <a:spcAft>
          <a:spcPct val="0"/>
        </a:spcAft>
        <a:buClr>
          <a:srgbClr val="000000"/>
        </a:buClr>
        <a:buSzPct val="100000"/>
        <a:buFont typeface="Times New Roman" pitchFamily="18" charset="0"/>
        <a:defRPr sz="3600">
          <a:solidFill>
            <a:srgbClr val="000099"/>
          </a:solidFill>
          <a:latin typeface="Arial" charset="0"/>
          <a:ea typeface="DejaVu Sans" charset="0"/>
          <a:cs typeface="DejaVu Sans" charset="0"/>
        </a:defRPr>
      </a:lvl3pPr>
      <a:lvl4pPr algn="l" defTabSz="449263" rtl="0" eaLnBrk="0" fontAlgn="base" hangingPunct="0">
        <a:spcBef>
          <a:spcPct val="0"/>
        </a:spcBef>
        <a:spcAft>
          <a:spcPct val="0"/>
        </a:spcAft>
        <a:buClr>
          <a:srgbClr val="000000"/>
        </a:buClr>
        <a:buSzPct val="100000"/>
        <a:buFont typeface="Times New Roman" pitchFamily="18" charset="0"/>
        <a:defRPr sz="3600">
          <a:solidFill>
            <a:srgbClr val="000099"/>
          </a:solidFill>
          <a:latin typeface="Arial" charset="0"/>
          <a:ea typeface="DejaVu Sans" charset="0"/>
          <a:cs typeface="DejaVu Sans" charset="0"/>
        </a:defRPr>
      </a:lvl4pPr>
      <a:lvl5pPr algn="l" defTabSz="449263" rtl="0" eaLnBrk="0" fontAlgn="base" hangingPunct="0">
        <a:spcBef>
          <a:spcPct val="0"/>
        </a:spcBef>
        <a:spcAft>
          <a:spcPct val="0"/>
        </a:spcAft>
        <a:buClr>
          <a:srgbClr val="000000"/>
        </a:buClr>
        <a:buSzPct val="100000"/>
        <a:buFont typeface="Times New Roman" pitchFamily="18" charset="0"/>
        <a:defRPr sz="3600">
          <a:solidFill>
            <a:srgbClr val="000099"/>
          </a:solidFill>
          <a:latin typeface="Arial" charset="0"/>
          <a:ea typeface="DejaVu Sans" charset="0"/>
          <a:cs typeface="DejaVu Sans" charset="0"/>
        </a:defRPr>
      </a:lvl5pPr>
      <a:lvl6pPr marL="2514600" indent="-228600" algn="l" defTabSz="449263" rtl="0" fontAlgn="base">
        <a:spcBef>
          <a:spcPct val="0"/>
        </a:spcBef>
        <a:spcAft>
          <a:spcPct val="0"/>
        </a:spcAft>
        <a:buClr>
          <a:srgbClr val="000000"/>
        </a:buClr>
        <a:buSzPct val="100000"/>
        <a:buFont typeface="Times New Roman" pitchFamily="16" charset="0"/>
        <a:defRPr sz="3600">
          <a:solidFill>
            <a:srgbClr val="000099"/>
          </a:solidFill>
          <a:latin typeface="Arial" charset="0"/>
          <a:cs typeface="DejaVu Sans" charset="0"/>
        </a:defRPr>
      </a:lvl6pPr>
      <a:lvl7pPr marL="2971800" indent="-228600" algn="l" defTabSz="449263" rtl="0" fontAlgn="base">
        <a:spcBef>
          <a:spcPct val="0"/>
        </a:spcBef>
        <a:spcAft>
          <a:spcPct val="0"/>
        </a:spcAft>
        <a:buClr>
          <a:srgbClr val="000000"/>
        </a:buClr>
        <a:buSzPct val="100000"/>
        <a:buFont typeface="Times New Roman" pitchFamily="16" charset="0"/>
        <a:defRPr sz="3600">
          <a:solidFill>
            <a:srgbClr val="000099"/>
          </a:solidFill>
          <a:latin typeface="Arial" charset="0"/>
          <a:cs typeface="DejaVu Sans" charset="0"/>
        </a:defRPr>
      </a:lvl7pPr>
      <a:lvl8pPr marL="3429000" indent="-228600" algn="l" defTabSz="449263" rtl="0" fontAlgn="base">
        <a:spcBef>
          <a:spcPct val="0"/>
        </a:spcBef>
        <a:spcAft>
          <a:spcPct val="0"/>
        </a:spcAft>
        <a:buClr>
          <a:srgbClr val="000000"/>
        </a:buClr>
        <a:buSzPct val="100000"/>
        <a:buFont typeface="Times New Roman" pitchFamily="16" charset="0"/>
        <a:defRPr sz="3600">
          <a:solidFill>
            <a:srgbClr val="000099"/>
          </a:solidFill>
          <a:latin typeface="Arial" charset="0"/>
          <a:cs typeface="DejaVu Sans" charset="0"/>
        </a:defRPr>
      </a:lvl8pPr>
      <a:lvl9pPr marL="3886200" indent="-228600" algn="l" defTabSz="449263" rtl="0" fontAlgn="base">
        <a:spcBef>
          <a:spcPct val="0"/>
        </a:spcBef>
        <a:spcAft>
          <a:spcPct val="0"/>
        </a:spcAft>
        <a:buClr>
          <a:srgbClr val="000000"/>
        </a:buClr>
        <a:buSzPct val="100000"/>
        <a:buFont typeface="Times New Roman" pitchFamily="16" charset="0"/>
        <a:defRPr sz="3600">
          <a:solidFill>
            <a:srgbClr val="000099"/>
          </a:solidFill>
          <a:latin typeface="Arial" charset="0"/>
          <a:cs typeface="DejaVu Sans" charset="0"/>
        </a:defRPr>
      </a:lvl9pPr>
    </p:titleStyle>
    <p:bodyStyle>
      <a:lvl1pPr marL="342900" indent="-342900" algn="l" defTabSz="449263" rtl="0" eaLnBrk="0" fontAlgn="base" hangingPunct="0">
        <a:spcBef>
          <a:spcPts val="700"/>
        </a:spcBef>
        <a:spcAft>
          <a:spcPct val="0"/>
        </a:spcAft>
        <a:buClr>
          <a:srgbClr val="000000"/>
        </a:buClr>
        <a:buSzPct val="100000"/>
        <a:buFont typeface="Times New Roman" pitchFamily="18" charset="0"/>
        <a:buChar char="•"/>
        <a:defRPr sz="2800">
          <a:solidFill>
            <a:srgbClr val="000000"/>
          </a:solidFill>
          <a:latin typeface="+mn-lt"/>
          <a:ea typeface="DejaVu Sans" charset="0"/>
          <a:cs typeface="+mn-cs"/>
        </a:defRPr>
      </a:lvl1pPr>
      <a:lvl2pPr marL="742950" indent="-285750" algn="l" defTabSz="449263" rtl="0" eaLnBrk="0" fontAlgn="base" hangingPunct="0">
        <a:spcBef>
          <a:spcPts val="600"/>
        </a:spcBef>
        <a:spcAft>
          <a:spcPct val="0"/>
        </a:spcAft>
        <a:buClr>
          <a:srgbClr val="000000"/>
        </a:buClr>
        <a:buSzPct val="100000"/>
        <a:buFont typeface="Times New Roman" pitchFamily="18" charset="0"/>
        <a:buChar char="–"/>
        <a:defRPr sz="2400">
          <a:solidFill>
            <a:srgbClr val="000000"/>
          </a:solidFill>
          <a:latin typeface="+mn-lt"/>
          <a:ea typeface="DejaVu Sans" charset="0"/>
          <a:cs typeface="+mn-cs"/>
        </a:defRPr>
      </a:lvl2pPr>
      <a:lvl3pPr marL="1143000" indent="-228600" algn="l" defTabSz="449263" rtl="0" eaLnBrk="0" fontAlgn="base" hangingPunct="0">
        <a:spcBef>
          <a:spcPts val="500"/>
        </a:spcBef>
        <a:spcAft>
          <a:spcPct val="0"/>
        </a:spcAft>
        <a:buClr>
          <a:srgbClr val="000000"/>
        </a:buClr>
        <a:buSzPct val="100000"/>
        <a:buFont typeface="Times New Roman" pitchFamily="18" charset="0"/>
        <a:buChar char="•"/>
        <a:defRPr sz="2000">
          <a:solidFill>
            <a:srgbClr val="000000"/>
          </a:solidFill>
          <a:latin typeface="+mn-lt"/>
          <a:ea typeface="DejaVu Sans" charset="0"/>
          <a:cs typeface="+mn-cs"/>
        </a:defRPr>
      </a:lvl3pPr>
      <a:lvl4pPr marL="1600200" indent="-228600" algn="l" defTabSz="449263" rtl="0" eaLnBrk="0" fontAlgn="base" hangingPunct="0">
        <a:spcBef>
          <a:spcPts val="450"/>
        </a:spcBef>
        <a:spcAft>
          <a:spcPct val="0"/>
        </a:spcAft>
        <a:buClr>
          <a:srgbClr val="000000"/>
        </a:buClr>
        <a:buSzPct val="100000"/>
        <a:buFont typeface="Times New Roman" pitchFamily="18" charset="0"/>
        <a:buChar char="–"/>
        <a:defRPr sz="2000">
          <a:solidFill>
            <a:srgbClr val="000000"/>
          </a:solidFill>
          <a:latin typeface="+mn-lt"/>
          <a:ea typeface="DejaVu Sans" charset="0"/>
          <a:cs typeface="+mn-cs"/>
        </a:defRPr>
      </a:lvl4pPr>
      <a:lvl5pPr marL="2057400" indent="-228600" algn="l" defTabSz="449263" rtl="0" eaLnBrk="0" fontAlgn="base" hangingPunct="0">
        <a:spcBef>
          <a:spcPts val="450"/>
        </a:spcBef>
        <a:spcAft>
          <a:spcPct val="0"/>
        </a:spcAft>
        <a:buClr>
          <a:srgbClr val="000000"/>
        </a:buClr>
        <a:buSzPct val="100000"/>
        <a:buFont typeface="Times New Roman" pitchFamily="18" charset="0"/>
        <a:buChar char="»"/>
        <a:defRPr sz="2000">
          <a:solidFill>
            <a:srgbClr val="000000"/>
          </a:solidFill>
          <a:latin typeface="+mn-lt"/>
          <a:ea typeface="DejaVu Sans" charset="0"/>
          <a:cs typeface="+mn-cs"/>
        </a:defRPr>
      </a:lvl5pPr>
      <a:lvl6pPr marL="2514600" indent="-228600" algn="l" defTabSz="449263" rtl="0" fontAlgn="base">
        <a:spcBef>
          <a:spcPts val="450"/>
        </a:spcBef>
        <a:spcAft>
          <a:spcPct val="0"/>
        </a:spcAft>
        <a:buClr>
          <a:srgbClr val="000000"/>
        </a:buClr>
        <a:buSzPct val="100000"/>
        <a:buFont typeface="Times New Roman" pitchFamily="16" charset="0"/>
        <a:defRPr>
          <a:solidFill>
            <a:srgbClr val="000000"/>
          </a:solidFill>
          <a:latin typeface="+mn-lt"/>
          <a:cs typeface="+mn-cs"/>
        </a:defRPr>
      </a:lvl6pPr>
      <a:lvl7pPr marL="2971800" indent="-228600" algn="l" defTabSz="449263" rtl="0" fontAlgn="base">
        <a:spcBef>
          <a:spcPts val="450"/>
        </a:spcBef>
        <a:spcAft>
          <a:spcPct val="0"/>
        </a:spcAft>
        <a:buClr>
          <a:srgbClr val="000000"/>
        </a:buClr>
        <a:buSzPct val="100000"/>
        <a:buFont typeface="Times New Roman" pitchFamily="16" charset="0"/>
        <a:defRPr>
          <a:solidFill>
            <a:srgbClr val="000000"/>
          </a:solidFill>
          <a:latin typeface="+mn-lt"/>
          <a:cs typeface="+mn-cs"/>
        </a:defRPr>
      </a:lvl7pPr>
      <a:lvl8pPr marL="3429000" indent="-228600" algn="l" defTabSz="449263" rtl="0" fontAlgn="base">
        <a:spcBef>
          <a:spcPts val="450"/>
        </a:spcBef>
        <a:spcAft>
          <a:spcPct val="0"/>
        </a:spcAft>
        <a:buClr>
          <a:srgbClr val="000000"/>
        </a:buClr>
        <a:buSzPct val="100000"/>
        <a:buFont typeface="Times New Roman" pitchFamily="16" charset="0"/>
        <a:defRPr>
          <a:solidFill>
            <a:srgbClr val="000000"/>
          </a:solidFill>
          <a:latin typeface="+mn-lt"/>
          <a:cs typeface="+mn-cs"/>
        </a:defRPr>
      </a:lvl8pPr>
      <a:lvl9pPr marL="3886200" indent="-228600" algn="l" defTabSz="449263" rtl="0" fontAlgn="base">
        <a:spcBef>
          <a:spcPts val="450"/>
        </a:spcBef>
        <a:spcAft>
          <a:spcPct val="0"/>
        </a:spcAft>
        <a:buClr>
          <a:srgbClr val="000000"/>
        </a:buClr>
        <a:buSzPct val="100000"/>
        <a:buFont typeface="Times New Roman" pitchFamily="16" charset="0"/>
        <a:defRPr>
          <a:solidFill>
            <a:srgbClr val="000000"/>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8" Type="http://schemas.openxmlformats.org/officeDocument/2006/relationships/tags" Target="../tags/tag25.xml"/><Relationship Id="rId13" Type="http://schemas.openxmlformats.org/officeDocument/2006/relationships/tags" Target="../tags/tag30.xml"/><Relationship Id="rId18" Type="http://schemas.openxmlformats.org/officeDocument/2006/relationships/tags" Target="../tags/tag35.xml"/><Relationship Id="rId26" Type="http://schemas.openxmlformats.org/officeDocument/2006/relationships/tags" Target="../tags/tag43.xml"/><Relationship Id="rId3" Type="http://schemas.openxmlformats.org/officeDocument/2006/relationships/tags" Target="../tags/tag20.xml"/><Relationship Id="rId21" Type="http://schemas.openxmlformats.org/officeDocument/2006/relationships/tags" Target="../tags/tag38.xml"/><Relationship Id="rId34" Type="http://schemas.openxmlformats.org/officeDocument/2006/relationships/notesSlide" Target="../notesSlides/notesSlide5.xml"/><Relationship Id="rId7" Type="http://schemas.openxmlformats.org/officeDocument/2006/relationships/tags" Target="../tags/tag24.xml"/><Relationship Id="rId12" Type="http://schemas.openxmlformats.org/officeDocument/2006/relationships/tags" Target="../tags/tag29.xml"/><Relationship Id="rId17" Type="http://schemas.openxmlformats.org/officeDocument/2006/relationships/tags" Target="../tags/tag34.xml"/><Relationship Id="rId25" Type="http://schemas.openxmlformats.org/officeDocument/2006/relationships/tags" Target="../tags/tag42.xml"/><Relationship Id="rId33" Type="http://schemas.openxmlformats.org/officeDocument/2006/relationships/slideLayout" Target="../slideLayouts/slideLayout8.xml"/><Relationship Id="rId2" Type="http://schemas.openxmlformats.org/officeDocument/2006/relationships/tags" Target="../tags/tag19.xml"/><Relationship Id="rId16" Type="http://schemas.openxmlformats.org/officeDocument/2006/relationships/tags" Target="../tags/tag33.xml"/><Relationship Id="rId20" Type="http://schemas.openxmlformats.org/officeDocument/2006/relationships/tags" Target="../tags/tag37.xml"/><Relationship Id="rId29" Type="http://schemas.openxmlformats.org/officeDocument/2006/relationships/tags" Target="../tags/tag46.xml"/><Relationship Id="rId1" Type="http://schemas.openxmlformats.org/officeDocument/2006/relationships/vmlDrawing" Target="../drawings/vmlDrawing2.vml"/><Relationship Id="rId6" Type="http://schemas.openxmlformats.org/officeDocument/2006/relationships/tags" Target="../tags/tag23.xml"/><Relationship Id="rId11" Type="http://schemas.openxmlformats.org/officeDocument/2006/relationships/tags" Target="../tags/tag28.xml"/><Relationship Id="rId24" Type="http://schemas.openxmlformats.org/officeDocument/2006/relationships/tags" Target="../tags/tag41.xml"/><Relationship Id="rId32" Type="http://schemas.openxmlformats.org/officeDocument/2006/relationships/tags" Target="../tags/tag49.xml"/><Relationship Id="rId5" Type="http://schemas.openxmlformats.org/officeDocument/2006/relationships/tags" Target="../tags/tag22.xml"/><Relationship Id="rId15" Type="http://schemas.openxmlformats.org/officeDocument/2006/relationships/tags" Target="../tags/tag32.xml"/><Relationship Id="rId23" Type="http://schemas.openxmlformats.org/officeDocument/2006/relationships/tags" Target="../tags/tag40.xml"/><Relationship Id="rId28" Type="http://schemas.openxmlformats.org/officeDocument/2006/relationships/tags" Target="../tags/tag45.xml"/><Relationship Id="rId10" Type="http://schemas.openxmlformats.org/officeDocument/2006/relationships/tags" Target="../tags/tag27.xml"/><Relationship Id="rId19" Type="http://schemas.openxmlformats.org/officeDocument/2006/relationships/tags" Target="../tags/tag36.xml"/><Relationship Id="rId31" Type="http://schemas.openxmlformats.org/officeDocument/2006/relationships/tags" Target="../tags/tag48.xml"/><Relationship Id="rId4" Type="http://schemas.openxmlformats.org/officeDocument/2006/relationships/tags" Target="../tags/tag21.xml"/><Relationship Id="rId9" Type="http://schemas.openxmlformats.org/officeDocument/2006/relationships/tags" Target="../tags/tag26.xml"/><Relationship Id="rId14" Type="http://schemas.openxmlformats.org/officeDocument/2006/relationships/tags" Target="../tags/tag31.xml"/><Relationship Id="rId22" Type="http://schemas.openxmlformats.org/officeDocument/2006/relationships/tags" Target="../tags/tag39.xml"/><Relationship Id="rId27" Type="http://schemas.openxmlformats.org/officeDocument/2006/relationships/tags" Target="../tags/tag44.xml"/><Relationship Id="rId30" Type="http://schemas.openxmlformats.org/officeDocument/2006/relationships/tags" Target="../tags/tag47.xml"/><Relationship Id="rId35" Type="http://schemas.openxmlformats.org/officeDocument/2006/relationships/oleObject" Target="../embeddings/oleObject2.bin"/></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ctrTitle"/>
          </p:nvPr>
        </p:nvSpPr>
        <p:spPr>
          <a:xfrm>
            <a:off x="2699792" y="1887066"/>
            <a:ext cx="6192688" cy="3486150"/>
          </a:xfrm>
        </p:spPr>
        <p:txBody>
          <a:bodyPr/>
          <a:lstStyle/>
          <a:p>
            <a:pPr algn="ctr"/>
            <a:r>
              <a:rPr lang="en-ZA" altLang="en-US" sz="2800" b="1" dirty="0" smtClean="0"/>
              <a:t>Strategic Plan (2015/19) </a:t>
            </a:r>
            <a:br>
              <a:rPr lang="en-ZA" altLang="en-US" sz="2800" b="1" dirty="0" smtClean="0"/>
            </a:br>
            <a:r>
              <a:rPr lang="en-ZA" altLang="en-US" sz="2800" b="1" dirty="0" smtClean="0"/>
              <a:t>and </a:t>
            </a:r>
            <a:br>
              <a:rPr lang="en-ZA" altLang="en-US" sz="2800" b="1" dirty="0" smtClean="0"/>
            </a:br>
            <a:r>
              <a:rPr lang="en-ZA" altLang="en-US" sz="2800" b="1" dirty="0" smtClean="0"/>
              <a:t>Annual Performance Plan (2016/17)</a:t>
            </a:r>
            <a:br>
              <a:rPr lang="en-ZA" altLang="en-US" sz="2800" b="1" dirty="0" smtClean="0"/>
            </a:br>
            <a:r>
              <a:rPr lang="en-ZA" altLang="en-US" sz="2800" b="1" dirty="0" smtClean="0"/>
              <a:t/>
            </a:r>
            <a:br>
              <a:rPr lang="en-ZA" altLang="en-US" sz="2800" b="1" dirty="0" smtClean="0"/>
            </a:br>
            <a:endParaRPr lang="en-ZA" altLang="en-US" sz="2800" b="1" dirty="0" smtClean="0"/>
          </a:p>
        </p:txBody>
      </p:sp>
      <p:sp>
        <p:nvSpPr>
          <p:cNvPr id="2" name="Rectangle 1"/>
          <p:cNvSpPr/>
          <p:nvPr/>
        </p:nvSpPr>
        <p:spPr>
          <a:xfrm>
            <a:off x="2268612" y="4221088"/>
            <a:ext cx="6119812" cy="1215717"/>
          </a:xfrm>
          <a:prstGeom prst="rect">
            <a:avLst/>
          </a:prstGeom>
        </p:spPr>
        <p:txBody>
          <a:bodyPr>
            <a:spAutoFit/>
          </a:bodyPr>
          <a:lstStyle/>
          <a:p>
            <a:pPr algn="ctr" defTabSz="914400" fontAlgn="auto">
              <a:spcBef>
                <a:spcPts val="600"/>
              </a:spcBef>
              <a:spcAft>
                <a:spcPts val="0"/>
              </a:spcAft>
              <a:buClrTx/>
              <a:buSzPct val="90000"/>
              <a:buFont typeface="Times New Roman" pitchFamily="16" charset="0"/>
              <a:buNone/>
              <a:defRPr/>
            </a:pPr>
            <a:r>
              <a:rPr lang="en-ZA" sz="2400" b="1" i="1" dirty="0" smtClean="0">
                <a:solidFill>
                  <a:srgbClr val="002060"/>
                </a:solidFill>
                <a:latin typeface="Calibri"/>
                <a:ea typeface="+mn-ea"/>
                <a:cs typeface="+mn-cs"/>
              </a:rPr>
              <a:t>Presentation to Portfolio </a:t>
            </a:r>
            <a:r>
              <a:rPr lang="en-ZA" sz="2400" b="1" i="1" dirty="0">
                <a:solidFill>
                  <a:srgbClr val="002060"/>
                </a:solidFill>
                <a:latin typeface="Calibri"/>
                <a:ea typeface="+mn-ea"/>
                <a:cs typeface="+mn-cs"/>
              </a:rPr>
              <a:t>Committee on Telecommunications and Postal Services</a:t>
            </a:r>
          </a:p>
          <a:p>
            <a:pPr algn="ctr" defTabSz="914400" fontAlgn="auto">
              <a:spcBef>
                <a:spcPts val="600"/>
              </a:spcBef>
              <a:spcAft>
                <a:spcPts val="0"/>
              </a:spcAft>
              <a:buClrTx/>
              <a:buSzPct val="90000"/>
              <a:buFont typeface="Times New Roman" pitchFamily="16" charset="0"/>
              <a:buNone/>
              <a:defRPr/>
            </a:pPr>
            <a:r>
              <a:rPr lang="en-ZA" sz="2000" b="1" i="1" dirty="0">
                <a:solidFill>
                  <a:srgbClr val="002060"/>
                </a:solidFill>
                <a:latin typeface="Calibri"/>
                <a:ea typeface="+mn-ea"/>
                <a:cs typeface="+mn-cs"/>
              </a:rPr>
              <a:t>7</a:t>
            </a:r>
            <a:r>
              <a:rPr lang="en-ZA" sz="2000" b="1" i="1" dirty="0" smtClean="0">
                <a:solidFill>
                  <a:srgbClr val="002060"/>
                </a:solidFill>
                <a:latin typeface="Calibri"/>
                <a:ea typeface="+mn-ea"/>
                <a:cs typeface="+mn-cs"/>
              </a:rPr>
              <a:t> </a:t>
            </a:r>
            <a:r>
              <a:rPr lang="en-ZA" sz="2000" b="1" i="1" dirty="0">
                <a:solidFill>
                  <a:srgbClr val="002060"/>
                </a:solidFill>
                <a:latin typeface="Calibri"/>
                <a:ea typeface="+mn-ea"/>
                <a:cs typeface="+mn-cs"/>
              </a:rPr>
              <a:t>April </a:t>
            </a:r>
            <a:r>
              <a:rPr lang="en-ZA" sz="2000" b="1" i="1" dirty="0" smtClean="0">
                <a:solidFill>
                  <a:srgbClr val="002060"/>
                </a:solidFill>
                <a:latin typeface="Calibri"/>
                <a:ea typeface="+mn-ea"/>
                <a:cs typeface="+mn-cs"/>
              </a:rPr>
              <a:t>2016</a:t>
            </a:r>
            <a:endParaRPr lang="en-GB" sz="2000" b="1" i="1" dirty="0">
              <a:solidFill>
                <a:srgbClr val="002060"/>
              </a:solidFill>
              <a:latin typeface="Calibri"/>
              <a:ea typeface="+mn-ea"/>
              <a:cs typeface="+mn-cs"/>
            </a:endParaRPr>
          </a:p>
        </p:txBody>
      </p:sp>
    </p:spTree>
    <p:extLst>
      <p:ext uri="{BB962C8B-B14F-4D97-AF65-F5344CB8AC3E}">
        <p14:creationId xmlns:p14="http://schemas.microsoft.com/office/powerpoint/2010/main" xmlns="" val="2074249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139952" y="44450"/>
            <a:ext cx="4996111" cy="792163"/>
          </a:xfrm>
        </p:spPr>
        <p:txBody>
          <a:bodyPr/>
          <a:lstStyle/>
          <a:p>
            <a:pPr algn="r"/>
            <a:r>
              <a:rPr lang="en-ZA" altLang="en-US" sz="2500" b="1" dirty="0"/>
              <a:t>Strategic Objectives, Indicators </a:t>
            </a:r>
            <a:br>
              <a:rPr lang="en-ZA" altLang="en-US" sz="2500" b="1" dirty="0"/>
            </a:br>
            <a:r>
              <a:rPr lang="en-ZA" altLang="en-US" sz="2500" b="1" dirty="0"/>
              <a:t>and Annual </a:t>
            </a:r>
            <a:r>
              <a:rPr lang="en-ZA" altLang="en-US" sz="2500" b="1" dirty="0" smtClean="0"/>
              <a:t>Targets (2016/17)</a:t>
            </a:r>
            <a:endParaRPr lang="en-ZA" altLang="en-US" sz="2500" b="1" dirty="0"/>
          </a:p>
        </p:txBody>
      </p:sp>
      <p:sp>
        <p:nvSpPr>
          <p:cNvPr id="14339" name="Slide Number Placeholder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fld id="{B5866B72-3CC8-4E57-8494-C99F362670A4}" type="slidenum">
              <a:rPr lang="en-ZA" altLang="en-US" smtClean="0">
                <a:latin typeface="Arial" charset="0"/>
              </a:rPr>
              <a:pPr/>
              <a:t>10</a:t>
            </a:fld>
            <a:endParaRPr lang="en-ZA" altLang="en-US" dirty="0" smtClean="0">
              <a:latin typeface="Arial" charset="0"/>
            </a:endParaRPr>
          </a:p>
        </p:txBody>
      </p:sp>
      <p:graphicFrame>
        <p:nvGraphicFramePr>
          <p:cNvPr id="5" name="Table 4"/>
          <p:cNvGraphicFramePr>
            <a:graphicFrameLocks noGrp="1"/>
          </p:cNvGraphicFramePr>
          <p:nvPr>
            <p:extLst>
              <p:ext uri="{D42A27DB-BD31-4B8C-83A1-F6EECF244321}">
                <p14:modId xmlns:p14="http://schemas.microsoft.com/office/powerpoint/2010/main" xmlns="" val="336626008"/>
              </p:ext>
            </p:extLst>
          </p:nvPr>
        </p:nvGraphicFramePr>
        <p:xfrm>
          <a:off x="539552" y="1660778"/>
          <a:ext cx="8064896" cy="3784446"/>
        </p:xfrm>
        <a:graphic>
          <a:graphicData uri="http://schemas.openxmlformats.org/drawingml/2006/table">
            <a:tbl>
              <a:tblPr firstRow="1" bandRow="1">
                <a:tableStyleId>{21E4AEA4-8DFA-4A89-87EB-49C32662AFE0}</a:tableStyleId>
              </a:tblPr>
              <a:tblGrid>
                <a:gridCol w="1897623"/>
                <a:gridCol w="1897623"/>
                <a:gridCol w="2144791"/>
                <a:gridCol w="2124859"/>
              </a:tblGrid>
              <a:tr h="441344">
                <a:tc>
                  <a:txBody>
                    <a:bodyPr/>
                    <a:lstStyle/>
                    <a:p>
                      <a:pPr algn="ctr"/>
                      <a:r>
                        <a:rPr lang="en-ZA" sz="1200" dirty="0" smtClean="0">
                          <a:latin typeface="Verdana" panose="020B0604030504040204" pitchFamily="34" charset="0"/>
                          <a:ea typeface="Verdana" panose="020B0604030504040204" pitchFamily="34" charset="0"/>
                          <a:cs typeface="Verdana" panose="020B0604030504040204" pitchFamily="34" charset="0"/>
                        </a:rPr>
                        <a:t>Strategic Programmes</a:t>
                      </a:r>
                      <a:endParaRPr lang="en-ZA" sz="1200" dirty="0">
                        <a:latin typeface="Verdana" panose="020B0604030504040204" pitchFamily="34" charset="0"/>
                        <a:ea typeface="Verdana" panose="020B0604030504040204" pitchFamily="34" charset="0"/>
                        <a:cs typeface="Verdana" panose="020B0604030504040204" pitchFamily="34" charset="0"/>
                      </a:endParaRPr>
                    </a:p>
                  </a:txBody>
                  <a:tcPr marL="91444" marR="91444" marT="45719" marB="45719"/>
                </a:tc>
                <a:tc>
                  <a:txBody>
                    <a:bodyPr/>
                    <a:lstStyle/>
                    <a:p>
                      <a:pPr algn="ctr"/>
                      <a:r>
                        <a:rPr lang="en-ZA" sz="1200" dirty="0" smtClean="0">
                          <a:latin typeface="Verdana" panose="020B0604030504040204" pitchFamily="34" charset="0"/>
                          <a:ea typeface="Verdana" panose="020B0604030504040204" pitchFamily="34" charset="0"/>
                          <a:cs typeface="Verdana" panose="020B0604030504040204" pitchFamily="34" charset="0"/>
                        </a:rPr>
                        <a:t>Strategic Objectives</a:t>
                      </a:r>
                      <a:endParaRPr lang="en-ZA" sz="1200" dirty="0">
                        <a:latin typeface="Verdana" panose="020B0604030504040204" pitchFamily="34" charset="0"/>
                        <a:ea typeface="Verdana" panose="020B0604030504040204" pitchFamily="34" charset="0"/>
                        <a:cs typeface="Verdana" panose="020B0604030504040204" pitchFamily="34" charset="0"/>
                      </a:endParaRPr>
                    </a:p>
                  </a:txBody>
                  <a:tcPr marL="91444" marR="91444" marT="45719" marB="45719"/>
                </a:tc>
                <a:tc>
                  <a:txBody>
                    <a:bodyPr/>
                    <a:lstStyle/>
                    <a:p>
                      <a:pPr algn="ctr"/>
                      <a:r>
                        <a:rPr lang="en-ZA" sz="1200" dirty="0" smtClean="0">
                          <a:latin typeface="Verdana" panose="020B0604030504040204" pitchFamily="34" charset="0"/>
                          <a:ea typeface="Verdana" panose="020B0604030504040204" pitchFamily="34" charset="0"/>
                          <a:cs typeface="Verdana" panose="020B0604030504040204" pitchFamily="34" charset="0"/>
                        </a:rPr>
                        <a:t>Performance Indicators</a:t>
                      </a:r>
                      <a:endParaRPr lang="en-ZA" sz="1200" dirty="0">
                        <a:latin typeface="Verdana" panose="020B0604030504040204" pitchFamily="34" charset="0"/>
                        <a:ea typeface="Verdana" panose="020B0604030504040204" pitchFamily="34" charset="0"/>
                        <a:cs typeface="Verdana" panose="020B0604030504040204" pitchFamily="34" charset="0"/>
                      </a:endParaRPr>
                    </a:p>
                  </a:txBody>
                  <a:tcPr marL="91444" marR="91444" marT="45719" marB="45719"/>
                </a:tc>
                <a:tc>
                  <a:txBody>
                    <a:bodyPr/>
                    <a:lstStyle/>
                    <a:p>
                      <a:pPr algn="ctr"/>
                      <a:r>
                        <a:rPr lang="en-ZA" sz="1200" dirty="0" smtClean="0">
                          <a:latin typeface="Verdana" panose="020B0604030504040204" pitchFamily="34" charset="0"/>
                          <a:ea typeface="Verdana" panose="020B0604030504040204" pitchFamily="34" charset="0"/>
                          <a:cs typeface="Verdana" panose="020B0604030504040204" pitchFamily="34" charset="0"/>
                        </a:rPr>
                        <a:t>Annual Targets</a:t>
                      </a:r>
                      <a:endParaRPr lang="en-ZA" sz="1200" dirty="0">
                        <a:latin typeface="Verdana" panose="020B0604030504040204" pitchFamily="34" charset="0"/>
                        <a:ea typeface="Verdana" panose="020B0604030504040204" pitchFamily="34" charset="0"/>
                        <a:cs typeface="Verdana" panose="020B0604030504040204" pitchFamily="34" charset="0"/>
                      </a:endParaRPr>
                    </a:p>
                  </a:txBody>
                  <a:tcPr marL="91444" marR="91444" marT="45719" marB="45719"/>
                </a:tc>
              </a:tr>
              <a:tr h="831812">
                <a:tc row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1200" b="1" dirty="0" smtClean="0">
                        <a:latin typeface="Verdana" panose="020B0604030504040204" pitchFamily="34" charset="0"/>
                        <a:ea typeface="Verdana" panose="020B0604030504040204" pitchFamily="34" charset="0"/>
                        <a:cs typeface="Verdana" panose="020B060403050404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ZA" sz="1200" b="1" dirty="0" smtClean="0">
                        <a:latin typeface="Verdana" panose="020B0604030504040204" pitchFamily="34" charset="0"/>
                        <a:ea typeface="Verdana" panose="020B0604030504040204" pitchFamily="34" charset="0"/>
                        <a:cs typeface="Verdana" panose="020B060403050404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ZA" sz="1200" b="1" dirty="0" smtClean="0">
                        <a:latin typeface="Verdana" panose="020B0604030504040204" pitchFamily="34" charset="0"/>
                        <a:ea typeface="Verdana" panose="020B0604030504040204" pitchFamily="34" charset="0"/>
                        <a:cs typeface="Verdana" panose="020B060403050404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ZA" sz="1200" b="1" dirty="0" smtClean="0">
                        <a:latin typeface="Verdana" panose="020B0604030504040204" pitchFamily="34" charset="0"/>
                        <a:ea typeface="Verdana" panose="020B0604030504040204" pitchFamily="34" charset="0"/>
                        <a:cs typeface="Verdana" panose="020B060403050404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ZA" sz="1200" b="1" dirty="0" smtClean="0">
                        <a:latin typeface="Verdana" panose="020B0604030504040204" pitchFamily="34" charset="0"/>
                        <a:ea typeface="Verdana" panose="020B0604030504040204" pitchFamily="34" charset="0"/>
                        <a:cs typeface="Verdana" panose="020B060403050404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ZA" sz="1200" b="1" dirty="0" smtClean="0">
                          <a:latin typeface="Verdana" panose="020B0604030504040204" pitchFamily="34" charset="0"/>
                          <a:ea typeface="Verdana" panose="020B0604030504040204" pitchFamily="34" charset="0"/>
                          <a:cs typeface="Verdana" panose="020B0604030504040204" pitchFamily="34" charset="0"/>
                        </a:rPr>
                        <a:t>Programme 1: Service Delivery </a:t>
                      </a:r>
                    </a:p>
                    <a:p>
                      <a:endParaRPr lang="en-ZA" sz="1200" dirty="0">
                        <a:latin typeface="Verdana" panose="020B0604030504040204" pitchFamily="34" charset="0"/>
                        <a:ea typeface="Verdana" panose="020B0604030504040204" pitchFamily="34" charset="0"/>
                        <a:cs typeface="Verdana" panose="020B0604030504040204" pitchFamily="34" charset="0"/>
                      </a:endParaRPr>
                    </a:p>
                  </a:txBody>
                  <a:tcPr marL="91444" marR="91444" marT="45719" marB="45719"/>
                </a:tc>
                <a:tc rowSpan="2">
                  <a:txBody>
                    <a:bodyPr/>
                    <a:lstStyle/>
                    <a:p>
                      <a:pPr algn="l"/>
                      <a:r>
                        <a:rPr lang="en-US" sz="1200" kern="120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Transform SITA into customer centric organisation</a:t>
                      </a:r>
                      <a:endParaRPr lang="en-ZA" sz="1200" dirty="0">
                        <a:latin typeface="Verdana" panose="020B0604030504040204" pitchFamily="34" charset="0"/>
                        <a:ea typeface="Verdana" panose="020B0604030504040204" pitchFamily="34" charset="0"/>
                        <a:cs typeface="Verdana" panose="020B0604030504040204" pitchFamily="34" charset="0"/>
                      </a:endParaRPr>
                    </a:p>
                  </a:txBody>
                  <a:tcPr marL="91444" marR="91444" marT="45719" marB="45719"/>
                </a:tc>
                <a:tc>
                  <a:txBody>
                    <a:bodyPr/>
                    <a:lstStyle/>
                    <a:p>
                      <a:pPr algn="l"/>
                      <a:r>
                        <a:rPr lang="en-GB" sz="1200" kern="120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Customer satisfaction  level</a:t>
                      </a:r>
                      <a:endParaRPr lang="en-ZA" sz="1200" dirty="0">
                        <a:latin typeface="Verdana" panose="020B0604030504040204" pitchFamily="34" charset="0"/>
                        <a:ea typeface="Verdana" panose="020B0604030504040204" pitchFamily="34" charset="0"/>
                        <a:cs typeface="Verdana" panose="020B0604030504040204" pitchFamily="34" charset="0"/>
                      </a:endParaRPr>
                    </a:p>
                  </a:txBody>
                  <a:tcPr marL="91444" marR="91444" marT="45719" marB="45719"/>
                </a:tc>
                <a:tc>
                  <a:txBody>
                    <a:bodyPr/>
                    <a:lstStyle/>
                    <a:p>
                      <a:pPr algn="l"/>
                      <a:r>
                        <a:rPr lang="en-GB" sz="1200" kern="120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60% customer satisfaction level</a:t>
                      </a:r>
                      <a:endParaRPr lang="en-ZA" sz="1200" dirty="0">
                        <a:latin typeface="Verdana" panose="020B0604030504040204" pitchFamily="34" charset="0"/>
                        <a:ea typeface="Verdana" panose="020B0604030504040204" pitchFamily="34" charset="0"/>
                        <a:cs typeface="Verdana" panose="020B0604030504040204" pitchFamily="34" charset="0"/>
                      </a:endParaRPr>
                    </a:p>
                  </a:txBody>
                  <a:tcPr marL="91444" marR="91444" marT="45719" marB="45719"/>
                </a:tc>
              </a:tr>
              <a:tr h="831812">
                <a:tc vMerge="1">
                  <a:txBody>
                    <a:bodyPr/>
                    <a:lstStyle/>
                    <a:p>
                      <a:endParaRPr lang="en-ZA" sz="1400" dirty="0">
                        <a:latin typeface="Verdana" panose="020B0604030504040204" pitchFamily="34" charset="0"/>
                        <a:ea typeface="Verdana" panose="020B0604030504040204" pitchFamily="34" charset="0"/>
                        <a:cs typeface="Verdana" panose="020B0604030504040204" pitchFamily="34" charset="0"/>
                      </a:endParaRPr>
                    </a:p>
                  </a:txBody>
                  <a:tcPr marL="91444" marR="91444" marT="45719" marB="45719"/>
                </a:tc>
                <a:tc vMerge="1">
                  <a:txBody>
                    <a:bodyPr/>
                    <a:lstStyle/>
                    <a:p>
                      <a:pPr algn="l"/>
                      <a:endParaRPr lang="en-ZA" sz="1400" dirty="0">
                        <a:latin typeface="Verdana" panose="020B0604030504040204" pitchFamily="34" charset="0"/>
                        <a:ea typeface="Verdana" panose="020B0604030504040204" pitchFamily="34" charset="0"/>
                        <a:cs typeface="Verdana" panose="020B0604030504040204" pitchFamily="34" charset="0"/>
                      </a:endParaRPr>
                    </a:p>
                  </a:txBody>
                  <a:tcPr marL="91444" marR="91444" marT="45719" marB="4571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 performance against measured contracted  SLA metrics </a:t>
                      </a:r>
                      <a:endParaRPr lang="en-ZA" sz="1200" dirty="0" smtClean="0">
                        <a:latin typeface="Verdana" panose="020B0604030504040204" pitchFamily="34" charset="0"/>
                        <a:ea typeface="Verdana" panose="020B0604030504040204" pitchFamily="34" charset="0"/>
                        <a:cs typeface="Verdana" panose="020B0604030504040204" pitchFamily="34" charset="0"/>
                      </a:endParaRPr>
                    </a:p>
                    <a:p>
                      <a:pPr algn="l"/>
                      <a:endParaRPr lang="en-ZA" sz="1200" dirty="0">
                        <a:latin typeface="Verdana" panose="020B0604030504040204" pitchFamily="34" charset="0"/>
                        <a:ea typeface="Verdana" panose="020B0604030504040204" pitchFamily="34" charset="0"/>
                        <a:cs typeface="Verdana" panose="020B0604030504040204" pitchFamily="34" charset="0"/>
                      </a:endParaRPr>
                    </a:p>
                  </a:txBody>
                  <a:tcPr marL="91444" marR="91444" marT="45719" marB="4571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95% performance against measured contracted  SLA metrics </a:t>
                      </a:r>
                      <a:endParaRPr lang="en-ZA" sz="1200" dirty="0" smtClean="0">
                        <a:latin typeface="Verdana" panose="020B0604030504040204" pitchFamily="34" charset="0"/>
                        <a:ea typeface="Verdana" panose="020B0604030504040204" pitchFamily="34" charset="0"/>
                        <a:cs typeface="Verdana" panose="020B0604030504040204" pitchFamily="34" charset="0"/>
                      </a:endParaRPr>
                    </a:p>
                    <a:p>
                      <a:pPr algn="l"/>
                      <a:endParaRPr lang="en-ZA" sz="1200" dirty="0">
                        <a:latin typeface="Verdana" panose="020B0604030504040204" pitchFamily="34" charset="0"/>
                        <a:ea typeface="Verdana" panose="020B0604030504040204" pitchFamily="34" charset="0"/>
                        <a:cs typeface="Verdana" panose="020B0604030504040204" pitchFamily="34" charset="0"/>
                      </a:endParaRPr>
                    </a:p>
                  </a:txBody>
                  <a:tcPr marL="91444" marR="91444" marT="45719" marB="45719"/>
                </a:tc>
              </a:tr>
              <a:tr h="831812">
                <a:tc vMerge="1">
                  <a:txBody>
                    <a:bodyPr/>
                    <a:lstStyle/>
                    <a:p>
                      <a:endParaRPr lang="en-ZA" sz="1400" dirty="0">
                        <a:latin typeface="Verdana" panose="020B0604030504040204" pitchFamily="34" charset="0"/>
                        <a:ea typeface="Verdana" panose="020B0604030504040204" pitchFamily="34" charset="0"/>
                        <a:cs typeface="Verdana" panose="020B0604030504040204" pitchFamily="34" charset="0"/>
                      </a:endParaRPr>
                    </a:p>
                  </a:txBody>
                  <a:tcPr marL="91444" marR="91444" marT="45719" marB="45719"/>
                </a:tc>
                <a:tc rowSpan="2">
                  <a:txBody>
                    <a:bodyPr/>
                    <a:lstStyle/>
                    <a:p>
                      <a:pPr algn="l"/>
                      <a:r>
                        <a:rPr lang="en-GB" sz="1200" kern="120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Achieve growth in government market share</a:t>
                      </a:r>
                      <a:endParaRPr lang="en-ZA" sz="1200" dirty="0">
                        <a:latin typeface="Verdana" panose="020B0604030504040204" pitchFamily="34" charset="0"/>
                        <a:ea typeface="Verdana" panose="020B0604030504040204" pitchFamily="34" charset="0"/>
                        <a:cs typeface="Verdana" panose="020B0604030504040204" pitchFamily="34" charset="0"/>
                      </a:endParaRPr>
                    </a:p>
                  </a:txBody>
                  <a:tcPr marL="91444" marR="91444" marT="45719" marB="45719"/>
                </a:tc>
                <a:tc>
                  <a:txBody>
                    <a:bodyPr/>
                    <a:lstStyle/>
                    <a:p>
                      <a:pPr algn="l"/>
                      <a:r>
                        <a:rPr lang="en-GB" sz="1200" kern="120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 increase  in government market share</a:t>
                      </a:r>
                      <a:endParaRPr lang="en-ZA" sz="1200" dirty="0">
                        <a:latin typeface="Verdana" panose="020B0604030504040204" pitchFamily="34" charset="0"/>
                        <a:ea typeface="Verdana" panose="020B0604030504040204" pitchFamily="34" charset="0"/>
                        <a:cs typeface="Verdana" panose="020B0604030504040204" pitchFamily="34" charset="0"/>
                      </a:endParaRPr>
                    </a:p>
                  </a:txBody>
                  <a:tcPr marL="91444" marR="91444" marT="45719" marB="45719"/>
                </a:tc>
                <a:tc>
                  <a:txBody>
                    <a:bodyPr/>
                    <a:lstStyle/>
                    <a:p>
                      <a:pPr algn="l"/>
                      <a:r>
                        <a:rPr lang="en-GB" sz="1200" kern="120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10% increase  in government market share (increase on 2014/2015</a:t>
                      </a:r>
                      <a:endParaRPr lang="en-ZA" sz="1200" dirty="0">
                        <a:latin typeface="Verdana" panose="020B0604030504040204" pitchFamily="34" charset="0"/>
                        <a:ea typeface="Verdana" panose="020B0604030504040204" pitchFamily="34" charset="0"/>
                        <a:cs typeface="Verdana" panose="020B0604030504040204" pitchFamily="34" charset="0"/>
                      </a:endParaRPr>
                    </a:p>
                  </a:txBody>
                  <a:tcPr marL="91444" marR="91444" marT="45719" marB="45719"/>
                </a:tc>
              </a:tr>
              <a:tr h="831812">
                <a:tc vMerge="1">
                  <a:txBody>
                    <a:bodyPr/>
                    <a:lstStyle/>
                    <a:p>
                      <a:endParaRPr lang="en-ZA" sz="1400" dirty="0">
                        <a:latin typeface="Verdana" panose="020B0604030504040204" pitchFamily="34" charset="0"/>
                        <a:ea typeface="Verdana" panose="020B0604030504040204" pitchFamily="34" charset="0"/>
                        <a:cs typeface="Verdana" panose="020B0604030504040204" pitchFamily="34" charset="0"/>
                      </a:endParaRPr>
                    </a:p>
                  </a:txBody>
                  <a:tcPr marL="91444" marR="91444" marT="45719" marB="45719"/>
                </a:tc>
                <a:tc vMerge="1">
                  <a:txBody>
                    <a:bodyPr/>
                    <a:lstStyle/>
                    <a:p>
                      <a:pPr algn="l"/>
                      <a:endParaRPr lang="en-ZA" sz="1400" dirty="0">
                        <a:latin typeface="Verdana" panose="020B0604030504040204" pitchFamily="34" charset="0"/>
                        <a:ea typeface="Verdana" panose="020B0604030504040204" pitchFamily="34" charset="0"/>
                        <a:cs typeface="Verdana" panose="020B0604030504040204" pitchFamily="34" charset="0"/>
                      </a:endParaRPr>
                    </a:p>
                  </a:txBody>
                  <a:tcPr marL="91444" marR="91444" marT="45719" marB="45719"/>
                </a:tc>
                <a:tc>
                  <a:txBody>
                    <a:bodyPr/>
                    <a:lstStyle/>
                    <a:p>
                      <a:pPr algn="l"/>
                      <a:r>
                        <a:rPr lang="en-GB" sz="1200" kern="120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 retention of services provided to customer</a:t>
                      </a:r>
                      <a:endParaRPr lang="en-ZA" sz="1200" dirty="0">
                        <a:latin typeface="Verdana" panose="020B0604030504040204" pitchFamily="34" charset="0"/>
                        <a:ea typeface="Verdana" panose="020B0604030504040204" pitchFamily="34" charset="0"/>
                        <a:cs typeface="Verdana" panose="020B0604030504040204" pitchFamily="34" charset="0"/>
                      </a:endParaRPr>
                    </a:p>
                  </a:txBody>
                  <a:tcPr marL="91444" marR="91444" marT="45719" marB="45719"/>
                </a:tc>
                <a:tc>
                  <a:txBody>
                    <a:bodyPr/>
                    <a:lstStyle/>
                    <a:p>
                      <a:pPr algn="l"/>
                      <a:r>
                        <a:rPr lang="en-GB" sz="1200" kern="120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90% retention of services provided to customer</a:t>
                      </a:r>
                      <a:endParaRPr lang="en-ZA" sz="1200" dirty="0">
                        <a:latin typeface="Verdana" panose="020B0604030504040204" pitchFamily="34" charset="0"/>
                        <a:ea typeface="Verdana" panose="020B0604030504040204" pitchFamily="34" charset="0"/>
                        <a:cs typeface="Verdana" panose="020B0604030504040204" pitchFamily="34" charset="0"/>
                      </a:endParaRPr>
                    </a:p>
                  </a:txBody>
                  <a:tcPr marL="91444" marR="91444" marT="45719" marB="45719"/>
                </a:tc>
              </a:tr>
            </a:tbl>
          </a:graphicData>
        </a:graphic>
      </p:graphicFrame>
    </p:spTree>
    <p:extLst>
      <p:ext uri="{BB962C8B-B14F-4D97-AF65-F5344CB8AC3E}">
        <p14:creationId xmlns:p14="http://schemas.microsoft.com/office/powerpoint/2010/main" xmlns="" val="32641678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Slide Number Placeholder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fld id="{B5866B72-3CC8-4E57-8494-C99F362670A4}" type="slidenum">
              <a:rPr lang="en-ZA" altLang="en-US" smtClean="0">
                <a:latin typeface="Arial" charset="0"/>
              </a:rPr>
              <a:pPr/>
              <a:t>11</a:t>
            </a:fld>
            <a:endParaRPr lang="en-ZA" altLang="en-US" dirty="0" smtClean="0">
              <a:latin typeface="Arial" charset="0"/>
            </a:endParaRPr>
          </a:p>
        </p:txBody>
      </p:sp>
      <p:graphicFrame>
        <p:nvGraphicFramePr>
          <p:cNvPr id="5" name="Table 4"/>
          <p:cNvGraphicFramePr>
            <a:graphicFrameLocks noGrp="1"/>
          </p:cNvGraphicFramePr>
          <p:nvPr>
            <p:extLst>
              <p:ext uri="{D42A27DB-BD31-4B8C-83A1-F6EECF244321}">
                <p14:modId xmlns:p14="http://schemas.microsoft.com/office/powerpoint/2010/main" xmlns="" val="964627417"/>
              </p:ext>
            </p:extLst>
          </p:nvPr>
        </p:nvGraphicFramePr>
        <p:xfrm>
          <a:off x="323528" y="1916832"/>
          <a:ext cx="8353301" cy="3094982"/>
        </p:xfrm>
        <a:graphic>
          <a:graphicData uri="http://schemas.openxmlformats.org/drawingml/2006/table">
            <a:tbl>
              <a:tblPr firstRow="1" bandRow="1">
                <a:tableStyleId>{21E4AEA4-8DFA-4A89-87EB-49C32662AFE0}</a:tableStyleId>
              </a:tblPr>
              <a:tblGrid>
                <a:gridCol w="1965483"/>
                <a:gridCol w="1965483"/>
                <a:gridCol w="2221490"/>
                <a:gridCol w="2200845"/>
              </a:tblGrid>
              <a:tr h="388293">
                <a:tc>
                  <a:txBody>
                    <a:bodyPr/>
                    <a:lstStyle/>
                    <a:p>
                      <a:pPr algn="ctr"/>
                      <a:r>
                        <a:rPr lang="en-ZA" sz="1200" dirty="0" smtClean="0">
                          <a:latin typeface="Verdana" panose="020B0604030504040204" pitchFamily="34" charset="0"/>
                          <a:ea typeface="Verdana" panose="020B0604030504040204" pitchFamily="34" charset="0"/>
                          <a:cs typeface="Verdana" panose="020B0604030504040204" pitchFamily="34" charset="0"/>
                        </a:rPr>
                        <a:t>Strategic Programmes</a:t>
                      </a:r>
                      <a:endParaRPr lang="en-ZA" sz="1200" dirty="0">
                        <a:latin typeface="Verdana" panose="020B0604030504040204" pitchFamily="34" charset="0"/>
                        <a:ea typeface="Verdana" panose="020B0604030504040204" pitchFamily="34" charset="0"/>
                        <a:cs typeface="Verdana" panose="020B0604030504040204" pitchFamily="34" charset="0"/>
                      </a:endParaRPr>
                    </a:p>
                  </a:txBody>
                  <a:tcPr marL="91444" marR="91444" marT="45719" marB="45719"/>
                </a:tc>
                <a:tc>
                  <a:txBody>
                    <a:bodyPr/>
                    <a:lstStyle/>
                    <a:p>
                      <a:pPr algn="ctr"/>
                      <a:r>
                        <a:rPr lang="en-ZA" sz="1200" dirty="0" smtClean="0">
                          <a:latin typeface="Verdana" panose="020B0604030504040204" pitchFamily="34" charset="0"/>
                          <a:ea typeface="Verdana" panose="020B0604030504040204" pitchFamily="34" charset="0"/>
                          <a:cs typeface="Verdana" panose="020B0604030504040204" pitchFamily="34" charset="0"/>
                        </a:rPr>
                        <a:t>Strategic Objectives</a:t>
                      </a:r>
                      <a:endParaRPr lang="en-ZA" sz="1200" dirty="0">
                        <a:latin typeface="Verdana" panose="020B0604030504040204" pitchFamily="34" charset="0"/>
                        <a:ea typeface="Verdana" panose="020B0604030504040204" pitchFamily="34" charset="0"/>
                        <a:cs typeface="Verdana" panose="020B0604030504040204" pitchFamily="34" charset="0"/>
                      </a:endParaRPr>
                    </a:p>
                  </a:txBody>
                  <a:tcPr marL="91444" marR="91444" marT="45719" marB="45719"/>
                </a:tc>
                <a:tc>
                  <a:txBody>
                    <a:bodyPr/>
                    <a:lstStyle/>
                    <a:p>
                      <a:pPr algn="ctr"/>
                      <a:r>
                        <a:rPr lang="en-ZA" sz="1200" dirty="0" smtClean="0">
                          <a:latin typeface="Verdana" panose="020B0604030504040204" pitchFamily="34" charset="0"/>
                          <a:ea typeface="Verdana" panose="020B0604030504040204" pitchFamily="34" charset="0"/>
                          <a:cs typeface="Verdana" panose="020B0604030504040204" pitchFamily="34" charset="0"/>
                        </a:rPr>
                        <a:t>Performance Indicators</a:t>
                      </a:r>
                      <a:endParaRPr lang="en-ZA" sz="1200" dirty="0">
                        <a:latin typeface="Verdana" panose="020B0604030504040204" pitchFamily="34" charset="0"/>
                        <a:ea typeface="Verdana" panose="020B0604030504040204" pitchFamily="34" charset="0"/>
                        <a:cs typeface="Verdana" panose="020B0604030504040204" pitchFamily="34" charset="0"/>
                      </a:endParaRPr>
                    </a:p>
                  </a:txBody>
                  <a:tcPr marL="91444" marR="91444" marT="45719" marB="45719"/>
                </a:tc>
                <a:tc>
                  <a:txBody>
                    <a:bodyPr/>
                    <a:lstStyle/>
                    <a:p>
                      <a:pPr algn="ctr"/>
                      <a:r>
                        <a:rPr lang="en-ZA" sz="1200" dirty="0" smtClean="0">
                          <a:latin typeface="Verdana" panose="020B0604030504040204" pitchFamily="34" charset="0"/>
                          <a:ea typeface="Verdana" panose="020B0604030504040204" pitchFamily="34" charset="0"/>
                          <a:cs typeface="Verdana" panose="020B0604030504040204" pitchFamily="34" charset="0"/>
                        </a:rPr>
                        <a:t>Annual Targets</a:t>
                      </a:r>
                      <a:endParaRPr lang="en-ZA" sz="1200" dirty="0">
                        <a:latin typeface="Verdana" panose="020B0604030504040204" pitchFamily="34" charset="0"/>
                        <a:ea typeface="Verdana" panose="020B0604030504040204" pitchFamily="34" charset="0"/>
                        <a:cs typeface="Verdana" panose="020B0604030504040204" pitchFamily="34" charset="0"/>
                      </a:endParaRPr>
                    </a:p>
                  </a:txBody>
                  <a:tcPr marL="91444" marR="91444" marT="45719" marB="45719"/>
                </a:tc>
              </a:tr>
              <a:tr h="861692">
                <a:tc row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dirty="0" smtClean="0">
                          <a:effectLst/>
                          <a:latin typeface="Verdana" panose="020B0604030504040204" pitchFamily="34" charset="0"/>
                          <a:ea typeface="Verdana" panose="020B0604030504040204" pitchFamily="34" charset="0"/>
                          <a:cs typeface="Verdana" panose="020B0604030504040204" pitchFamily="34" charset="0"/>
                        </a:rPr>
                        <a:t>Programme 2:</a:t>
                      </a:r>
                      <a:r>
                        <a:rPr lang="en-GB" sz="1200" dirty="0" smtClean="0">
                          <a:effectLst/>
                          <a:latin typeface="Verdana" panose="020B0604030504040204" pitchFamily="34" charset="0"/>
                          <a:ea typeface="Verdana" panose="020B0604030504040204" pitchFamily="34" charset="0"/>
                          <a:cs typeface="Verdana" panose="020B0604030504040204" pitchFamily="34" charset="0"/>
                        </a:rPr>
                        <a:t> Infrastructure</a:t>
                      </a:r>
                      <a:endParaRPr lang="en-US" sz="1200" dirty="0" smtClean="0">
                        <a:effectLst/>
                        <a:latin typeface="Verdana" panose="020B0604030504040204" pitchFamily="34" charset="0"/>
                        <a:ea typeface="Verdana" panose="020B0604030504040204" pitchFamily="34" charset="0"/>
                        <a:cs typeface="Verdana" panose="020B0604030504040204" pitchFamily="34" charset="0"/>
                      </a:endParaRPr>
                    </a:p>
                    <a:p>
                      <a:endParaRPr lang="en-ZA" sz="1200" dirty="0">
                        <a:latin typeface="Verdana" panose="020B0604030504040204" pitchFamily="34" charset="0"/>
                        <a:ea typeface="Verdana" panose="020B0604030504040204" pitchFamily="34" charset="0"/>
                        <a:cs typeface="Verdana" panose="020B0604030504040204" pitchFamily="34" charset="0"/>
                      </a:endParaRPr>
                    </a:p>
                  </a:txBody>
                  <a:tcPr marL="91444" marR="91444" marT="45719" marB="45719"/>
                </a:tc>
                <a:tc rowSpan="2">
                  <a:txBody>
                    <a:bodyPr/>
                    <a:lstStyle/>
                    <a:p>
                      <a:pPr algn="l"/>
                      <a:r>
                        <a:rPr lang="en-US" sz="1200" kern="120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Consolidate and modernize data centers</a:t>
                      </a:r>
                      <a:endParaRPr lang="en-ZA" sz="1200" dirty="0">
                        <a:latin typeface="Verdana" panose="020B0604030504040204" pitchFamily="34" charset="0"/>
                        <a:ea typeface="Verdana" panose="020B0604030504040204" pitchFamily="34" charset="0"/>
                        <a:cs typeface="Verdana" panose="020B0604030504040204" pitchFamily="34" charset="0"/>
                      </a:endParaRPr>
                    </a:p>
                  </a:txBody>
                  <a:tcPr marL="91444" marR="91444" marT="45719" marB="45719"/>
                </a:tc>
                <a:tc>
                  <a:txBody>
                    <a:bodyPr/>
                    <a:lstStyle/>
                    <a:p>
                      <a:pPr algn="l"/>
                      <a:r>
                        <a:rPr lang="en-GB" sz="1200" kern="120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#of data centres modernized</a:t>
                      </a:r>
                      <a:endParaRPr lang="en-ZA" sz="1200" dirty="0">
                        <a:latin typeface="Verdana" panose="020B0604030504040204" pitchFamily="34" charset="0"/>
                        <a:ea typeface="Verdana" panose="020B0604030504040204" pitchFamily="34" charset="0"/>
                        <a:cs typeface="Verdana" panose="020B0604030504040204" pitchFamily="34" charset="0"/>
                      </a:endParaRPr>
                    </a:p>
                  </a:txBody>
                  <a:tcPr marL="91444" marR="91444" marT="45719" marB="45719"/>
                </a:tc>
                <a:tc>
                  <a:txBody>
                    <a:bodyPr/>
                    <a:lstStyle/>
                    <a:p>
                      <a:pPr marL="0" marR="0" algn="l">
                        <a:spcBef>
                          <a:spcPts val="0"/>
                        </a:spcBef>
                        <a:spcAft>
                          <a:spcPts val="0"/>
                        </a:spcAft>
                      </a:pPr>
                      <a:r>
                        <a:rPr lang="en-ZA" sz="12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3 SITA owned data centres stabilized to 99.749% availability electrically and mechanically</a:t>
                      </a:r>
                      <a:endParaRPr lang="en-US" sz="12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tc>
              </a:tr>
              <a:tr h="861692">
                <a:tc vMerge="1">
                  <a:txBody>
                    <a:bodyPr/>
                    <a:lstStyle/>
                    <a:p>
                      <a:endParaRPr lang="en-ZA" sz="1400" dirty="0">
                        <a:latin typeface="Verdana" panose="020B0604030504040204" pitchFamily="34" charset="0"/>
                        <a:ea typeface="Verdana" panose="020B0604030504040204" pitchFamily="34" charset="0"/>
                        <a:cs typeface="Verdana" panose="020B0604030504040204" pitchFamily="34" charset="0"/>
                      </a:endParaRPr>
                    </a:p>
                  </a:txBody>
                  <a:tcPr marL="91444" marR="91444" marT="45719" marB="45719"/>
                </a:tc>
                <a:tc vMerge="1">
                  <a:txBody>
                    <a:bodyPr/>
                    <a:lstStyle/>
                    <a:p>
                      <a:pPr algn="l"/>
                      <a:endParaRPr lang="en-ZA" sz="1400" dirty="0">
                        <a:latin typeface="Verdana" panose="020B0604030504040204" pitchFamily="34" charset="0"/>
                        <a:ea typeface="Verdana" panose="020B0604030504040204" pitchFamily="34" charset="0"/>
                        <a:cs typeface="Verdana" panose="020B0604030504040204" pitchFamily="34" charset="0"/>
                      </a:endParaRPr>
                    </a:p>
                  </a:txBody>
                  <a:tcPr marL="91444" marR="91444" marT="45719" marB="45719"/>
                </a:tc>
                <a:tc>
                  <a:txBody>
                    <a:bodyPr/>
                    <a:lstStyle/>
                    <a:p>
                      <a:pPr algn="l"/>
                      <a:r>
                        <a:rPr lang="en-GB" sz="1200" kern="120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 of storage and server infrastructure refreshed</a:t>
                      </a:r>
                      <a:endParaRPr lang="en-ZA" sz="1200" dirty="0">
                        <a:latin typeface="Verdana" panose="020B0604030504040204" pitchFamily="34" charset="0"/>
                        <a:ea typeface="Verdana" panose="020B0604030504040204" pitchFamily="34" charset="0"/>
                        <a:cs typeface="Verdana" panose="020B0604030504040204" pitchFamily="34" charset="0"/>
                      </a:endParaRPr>
                    </a:p>
                  </a:txBody>
                  <a:tcPr marL="91444" marR="91444" marT="45719" marB="45719"/>
                </a:tc>
                <a:tc>
                  <a:txBody>
                    <a:bodyPr/>
                    <a:lstStyle/>
                    <a:p>
                      <a:pPr marL="0" marR="0" algn="l">
                        <a:spcBef>
                          <a:spcPts val="0"/>
                        </a:spcBef>
                        <a:spcAft>
                          <a:spcPts val="0"/>
                        </a:spcAft>
                      </a:pPr>
                      <a:r>
                        <a:rPr lang="en-GB" sz="1200" dirty="0">
                          <a:effectLst/>
                          <a:latin typeface="Verdana" panose="020B0604030504040204" pitchFamily="34" charset="0"/>
                          <a:ea typeface="Verdana" panose="020B0604030504040204" pitchFamily="34" charset="0"/>
                          <a:cs typeface="Verdana" panose="020B0604030504040204" pitchFamily="34" charset="0"/>
                        </a:rPr>
                        <a:t>Infrastructure and modernisation plan developed and approved by Board</a:t>
                      </a:r>
                      <a:endParaRPr lang="en-US" sz="12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tc>
              </a:tr>
              <a:tr h="861692">
                <a:tc vMerge="1">
                  <a:txBody>
                    <a:bodyPr/>
                    <a:lstStyle/>
                    <a:p>
                      <a:endParaRPr lang="en-ZA" sz="1400" dirty="0">
                        <a:latin typeface="Verdana" panose="020B0604030504040204" pitchFamily="34" charset="0"/>
                        <a:ea typeface="Verdana" panose="020B0604030504040204" pitchFamily="34" charset="0"/>
                        <a:cs typeface="Verdana" panose="020B0604030504040204" pitchFamily="34" charset="0"/>
                      </a:endParaRPr>
                    </a:p>
                  </a:txBody>
                  <a:tcPr marL="91444" marR="91444" marT="45719" marB="45719"/>
                </a:tc>
                <a:tc>
                  <a:txBody>
                    <a:bodyPr/>
                    <a:lstStyle/>
                    <a:p>
                      <a:pPr algn="l"/>
                      <a:r>
                        <a:rPr lang="en-US" sz="1200" kern="120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Improvement of ICT Infrastructure: Disaster Recovery (DR)</a:t>
                      </a:r>
                      <a:endParaRPr lang="en-ZA" sz="1200" dirty="0">
                        <a:latin typeface="Verdana" panose="020B0604030504040204" pitchFamily="34" charset="0"/>
                        <a:ea typeface="Verdana" panose="020B0604030504040204" pitchFamily="34" charset="0"/>
                        <a:cs typeface="Verdana" panose="020B0604030504040204" pitchFamily="34" charset="0"/>
                      </a:endParaRPr>
                    </a:p>
                  </a:txBody>
                  <a:tcPr marL="91444" marR="91444" marT="45719" marB="45719"/>
                </a:tc>
                <a:tc>
                  <a:txBody>
                    <a:bodyPr/>
                    <a:lstStyle/>
                    <a:p>
                      <a:pPr algn="l"/>
                      <a:r>
                        <a:rPr lang="en-GB" sz="1200" kern="120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 of disaster recovery sites established</a:t>
                      </a:r>
                      <a:endParaRPr lang="en-ZA" sz="1200" dirty="0">
                        <a:latin typeface="Verdana" panose="020B0604030504040204" pitchFamily="34" charset="0"/>
                        <a:ea typeface="Verdana" panose="020B0604030504040204" pitchFamily="34" charset="0"/>
                        <a:cs typeface="Verdana" panose="020B0604030504040204" pitchFamily="34" charset="0"/>
                      </a:endParaRPr>
                    </a:p>
                  </a:txBody>
                  <a:tcPr marL="91444" marR="91444" marT="45719" marB="45719"/>
                </a:tc>
                <a:tc>
                  <a:txBody>
                    <a:bodyPr/>
                    <a:lstStyle/>
                    <a:p>
                      <a:pPr marL="0" marR="0" algn="l">
                        <a:spcBef>
                          <a:spcPts val="0"/>
                        </a:spcBef>
                        <a:spcAft>
                          <a:spcPts val="0"/>
                        </a:spcAft>
                      </a:pPr>
                      <a:r>
                        <a:rPr lang="en-GB" sz="12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2 disaster recovery sites established</a:t>
                      </a:r>
                      <a:endParaRPr lang="en-US" sz="12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tc>
              </a:tr>
            </a:tbl>
          </a:graphicData>
        </a:graphic>
      </p:graphicFrame>
      <p:sp>
        <p:nvSpPr>
          <p:cNvPr id="6" name="Title 1"/>
          <p:cNvSpPr>
            <a:spLocks noGrp="1"/>
          </p:cNvSpPr>
          <p:nvPr>
            <p:ph type="title"/>
          </p:nvPr>
        </p:nvSpPr>
        <p:spPr>
          <a:xfrm>
            <a:off x="4139952" y="44624"/>
            <a:ext cx="4996111" cy="864096"/>
          </a:xfrm>
        </p:spPr>
        <p:txBody>
          <a:bodyPr/>
          <a:lstStyle/>
          <a:p>
            <a:pPr algn="r"/>
            <a:r>
              <a:rPr lang="en-ZA" altLang="en-US" sz="2500" b="1" dirty="0"/>
              <a:t>Strategic Objectives, Indicators </a:t>
            </a:r>
            <a:br>
              <a:rPr lang="en-ZA" altLang="en-US" sz="2500" b="1" dirty="0"/>
            </a:br>
            <a:r>
              <a:rPr lang="en-ZA" altLang="en-US" sz="2500" b="1" dirty="0"/>
              <a:t>and Annual </a:t>
            </a:r>
            <a:r>
              <a:rPr lang="en-ZA" altLang="en-US" sz="2500" b="1" dirty="0" smtClean="0"/>
              <a:t>Targets (2016/17)</a:t>
            </a:r>
            <a:endParaRPr lang="en-ZA" altLang="en-US" sz="2500" b="1" dirty="0"/>
          </a:p>
        </p:txBody>
      </p:sp>
    </p:spTree>
    <p:extLst>
      <p:ext uri="{BB962C8B-B14F-4D97-AF65-F5344CB8AC3E}">
        <p14:creationId xmlns:p14="http://schemas.microsoft.com/office/powerpoint/2010/main" xmlns="" val="19758863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Slide Number Placeholder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fld id="{B5866B72-3CC8-4E57-8494-C99F362670A4}" type="slidenum">
              <a:rPr lang="en-ZA" altLang="en-US" smtClean="0">
                <a:latin typeface="Arial" charset="0"/>
              </a:rPr>
              <a:pPr/>
              <a:t>12</a:t>
            </a:fld>
            <a:endParaRPr lang="en-ZA" altLang="en-US" dirty="0" smtClean="0">
              <a:latin typeface="Arial" charset="0"/>
            </a:endParaRPr>
          </a:p>
        </p:txBody>
      </p:sp>
      <p:graphicFrame>
        <p:nvGraphicFramePr>
          <p:cNvPr id="5" name="Table 4"/>
          <p:cNvGraphicFramePr>
            <a:graphicFrameLocks noGrp="1"/>
          </p:cNvGraphicFramePr>
          <p:nvPr>
            <p:extLst>
              <p:ext uri="{D42A27DB-BD31-4B8C-83A1-F6EECF244321}">
                <p14:modId xmlns:p14="http://schemas.microsoft.com/office/powerpoint/2010/main" xmlns="" val="3896419652"/>
              </p:ext>
            </p:extLst>
          </p:nvPr>
        </p:nvGraphicFramePr>
        <p:xfrm>
          <a:off x="539305" y="1497366"/>
          <a:ext cx="8065143" cy="4451914"/>
        </p:xfrm>
        <a:graphic>
          <a:graphicData uri="http://schemas.openxmlformats.org/drawingml/2006/table">
            <a:tbl>
              <a:tblPr firstRow="1" bandRow="1">
                <a:tableStyleId>{21E4AEA4-8DFA-4A89-87EB-49C32662AFE0}</a:tableStyleId>
              </a:tblPr>
              <a:tblGrid>
                <a:gridCol w="1897681"/>
                <a:gridCol w="1897681"/>
                <a:gridCol w="2144857"/>
                <a:gridCol w="2124924"/>
              </a:tblGrid>
              <a:tr h="409340">
                <a:tc>
                  <a:txBody>
                    <a:bodyPr/>
                    <a:lstStyle/>
                    <a:p>
                      <a:pPr algn="ctr"/>
                      <a:r>
                        <a:rPr lang="en-ZA" sz="1100" dirty="0" smtClean="0">
                          <a:latin typeface="Verdana" panose="020B0604030504040204" pitchFamily="34" charset="0"/>
                          <a:ea typeface="Verdana" panose="020B0604030504040204" pitchFamily="34" charset="0"/>
                          <a:cs typeface="Verdana" panose="020B0604030504040204" pitchFamily="34" charset="0"/>
                        </a:rPr>
                        <a:t>Strategic Programmes</a:t>
                      </a:r>
                      <a:endParaRPr lang="en-ZA" sz="1100" dirty="0">
                        <a:latin typeface="Verdana" panose="020B0604030504040204" pitchFamily="34" charset="0"/>
                        <a:ea typeface="Verdana" panose="020B0604030504040204" pitchFamily="34" charset="0"/>
                        <a:cs typeface="Verdana" panose="020B0604030504040204" pitchFamily="34" charset="0"/>
                      </a:endParaRPr>
                    </a:p>
                  </a:txBody>
                  <a:tcPr marL="91444" marR="91444" marT="45719" marB="45719"/>
                </a:tc>
                <a:tc>
                  <a:txBody>
                    <a:bodyPr/>
                    <a:lstStyle/>
                    <a:p>
                      <a:pPr algn="ctr"/>
                      <a:r>
                        <a:rPr lang="en-ZA" sz="1100" dirty="0" smtClean="0">
                          <a:latin typeface="Verdana" panose="020B0604030504040204" pitchFamily="34" charset="0"/>
                          <a:ea typeface="Verdana" panose="020B0604030504040204" pitchFamily="34" charset="0"/>
                          <a:cs typeface="Verdana" panose="020B0604030504040204" pitchFamily="34" charset="0"/>
                        </a:rPr>
                        <a:t>Strategic Objectives</a:t>
                      </a:r>
                      <a:endParaRPr lang="en-ZA" sz="1100" dirty="0">
                        <a:latin typeface="Verdana" panose="020B0604030504040204" pitchFamily="34" charset="0"/>
                        <a:ea typeface="Verdana" panose="020B0604030504040204" pitchFamily="34" charset="0"/>
                        <a:cs typeface="Verdana" panose="020B0604030504040204" pitchFamily="34" charset="0"/>
                      </a:endParaRPr>
                    </a:p>
                  </a:txBody>
                  <a:tcPr marL="91444" marR="91444" marT="45719" marB="45719"/>
                </a:tc>
                <a:tc>
                  <a:txBody>
                    <a:bodyPr/>
                    <a:lstStyle/>
                    <a:p>
                      <a:pPr algn="ctr"/>
                      <a:r>
                        <a:rPr lang="en-ZA" sz="1100" dirty="0" smtClean="0">
                          <a:latin typeface="Verdana" panose="020B0604030504040204" pitchFamily="34" charset="0"/>
                          <a:ea typeface="Verdana" panose="020B0604030504040204" pitchFamily="34" charset="0"/>
                          <a:cs typeface="Verdana" panose="020B0604030504040204" pitchFamily="34" charset="0"/>
                        </a:rPr>
                        <a:t>Performance Indicators</a:t>
                      </a:r>
                      <a:endParaRPr lang="en-ZA" sz="1100" dirty="0">
                        <a:latin typeface="Verdana" panose="020B0604030504040204" pitchFamily="34" charset="0"/>
                        <a:ea typeface="Verdana" panose="020B0604030504040204" pitchFamily="34" charset="0"/>
                        <a:cs typeface="Verdana" panose="020B0604030504040204" pitchFamily="34" charset="0"/>
                      </a:endParaRPr>
                    </a:p>
                  </a:txBody>
                  <a:tcPr marL="91444" marR="91444" marT="45719" marB="45719"/>
                </a:tc>
                <a:tc>
                  <a:txBody>
                    <a:bodyPr/>
                    <a:lstStyle/>
                    <a:p>
                      <a:pPr algn="ctr"/>
                      <a:r>
                        <a:rPr lang="en-ZA" sz="1100" dirty="0" smtClean="0">
                          <a:latin typeface="Verdana" panose="020B0604030504040204" pitchFamily="34" charset="0"/>
                          <a:ea typeface="Verdana" panose="020B0604030504040204" pitchFamily="34" charset="0"/>
                          <a:cs typeface="Verdana" panose="020B0604030504040204" pitchFamily="34" charset="0"/>
                        </a:rPr>
                        <a:t>Annual Targets</a:t>
                      </a:r>
                      <a:endParaRPr lang="en-ZA" sz="1100" dirty="0">
                        <a:latin typeface="Verdana" panose="020B0604030504040204" pitchFamily="34" charset="0"/>
                        <a:ea typeface="Verdana" panose="020B0604030504040204" pitchFamily="34" charset="0"/>
                        <a:cs typeface="Verdana" panose="020B0604030504040204" pitchFamily="34" charset="0"/>
                      </a:endParaRPr>
                    </a:p>
                  </a:txBody>
                  <a:tcPr marL="91444" marR="91444" marT="45719" marB="45719"/>
                </a:tc>
              </a:tr>
              <a:tr h="701961">
                <a:tc rowSpan="5">
                  <a:txBody>
                    <a:bodyPr/>
                    <a:lstStyle/>
                    <a:p>
                      <a:pPr marL="0" marR="0" algn="l">
                        <a:spcBef>
                          <a:spcPts val="0"/>
                        </a:spcBef>
                        <a:spcAft>
                          <a:spcPts val="0"/>
                        </a:spcAft>
                      </a:pPr>
                      <a:endParaRPr lang="en-GB" sz="1100" b="1" dirty="0" smtClean="0">
                        <a:effectLst/>
                        <a:latin typeface="Verdana" panose="020B0604030504040204" pitchFamily="34" charset="0"/>
                        <a:ea typeface="Verdana" panose="020B0604030504040204" pitchFamily="34" charset="0"/>
                        <a:cs typeface="Verdana" panose="020B0604030504040204" pitchFamily="34" charset="0"/>
                      </a:endParaRPr>
                    </a:p>
                    <a:p>
                      <a:pPr marL="0" marR="0" algn="l">
                        <a:spcBef>
                          <a:spcPts val="0"/>
                        </a:spcBef>
                        <a:spcAft>
                          <a:spcPts val="0"/>
                        </a:spcAft>
                      </a:pPr>
                      <a:endParaRPr lang="en-GB" sz="1100" b="1" dirty="0" smtClean="0">
                        <a:effectLst/>
                        <a:latin typeface="Verdana" panose="020B0604030504040204" pitchFamily="34" charset="0"/>
                        <a:ea typeface="Verdana" panose="020B0604030504040204" pitchFamily="34" charset="0"/>
                        <a:cs typeface="Verdana" panose="020B0604030504040204" pitchFamily="34" charset="0"/>
                      </a:endParaRPr>
                    </a:p>
                    <a:p>
                      <a:pPr marL="0" marR="0" algn="l">
                        <a:spcBef>
                          <a:spcPts val="0"/>
                        </a:spcBef>
                        <a:spcAft>
                          <a:spcPts val="0"/>
                        </a:spcAft>
                      </a:pPr>
                      <a:endParaRPr lang="en-GB" sz="1100" b="1" dirty="0" smtClean="0">
                        <a:effectLst/>
                        <a:latin typeface="Verdana" panose="020B0604030504040204" pitchFamily="34" charset="0"/>
                        <a:ea typeface="Verdana" panose="020B0604030504040204" pitchFamily="34" charset="0"/>
                        <a:cs typeface="Verdana" panose="020B0604030504040204" pitchFamily="34" charset="0"/>
                      </a:endParaRPr>
                    </a:p>
                    <a:p>
                      <a:pPr marL="0" marR="0" algn="l">
                        <a:spcBef>
                          <a:spcPts val="0"/>
                        </a:spcBef>
                        <a:spcAft>
                          <a:spcPts val="0"/>
                        </a:spcAft>
                      </a:pPr>
                      <a:endParaRPr lang="en-GB" sz="1100" b="1" dirty="0" smtClean="0">
                        <a:effectLst/>
                        <a:latin typeface="Verdana" panose="020B0604030504040204" pitchFamily="34" charset="0"/>
                        <a:ea typeface="Verdana" panose="020B0604030504040204" pitchFamily="34" charset="0"/>
                        <a:cs typeface="Verdana" panose="020B0604030504040204" pitchFamily="34" charset="0"/>
                      </a:endParaRPr>
                    </a:p>
                    <a:p>
                      <a:pPr marL="0" marR="0" algn="l">
                        <a:spcBef>
                          <a:spcPts val="0"/>
                        </a:spcBef>
                        <a:spcAft>
                          <a:spcPts val="0"/>
                        </a:spcAft>
                      </a:pPr>
                      <a:endParaRPr lang="en-GB" sz="1100" b="1" dirty="0" smtClean="0">
                        <a:effectLst/>
                        <a:latin typeface="Verdana" panose="020B0604030504040204" pitchFamily="34" charset="0"/>
                        <a:ea typeface="Verdana" panose="020B0604030504040204" pitchFamily="34" charset="0"/>
                        <a:cs typeface="Verdana" panose="020B0604030504040204" pitchFamily="34" charset="0"/>
                      </a:endParaRPr>
                    </a:p>
                    <a:p>
                      <a:pPr marL="0" marR="0" algn="l">
                        <a:spcBef>
                          <a:spcPts val="0"/>
                        </a:spcBef>
                        <a:spcAft>
                          <a:spcPts val="0"/>
                        </a:spcAft>
                      </a:pPr>
                      <a:endParaRPr lang="en-GB" sz="1100" b="1" dirty="0" smtClean="0">
                        <a:effectLst/>
                        <a:latin typeface="Verdana" panose="020B0604030504040204" pitchFamily="34" charset="0"/>
                        <a:ea typeface="Verdana" panose="020B0604030504040204" pitchFamily="34" charset="0"/>
                        <a:cs typeface="Verdana" panose="020B0604030504040204" pitchFamily="34" charset="0"/>
                      </a:endParaRPr>
                    </a:p>
                    <a:p>
                      <a:pPr marL="0" marR="0" algn="l">
                        <a:spcBef>
                          <a:spcPts val="0"/>
                        </a:spcBef>
                        <a:spcAft>
                          <a:spcPts val="0"/>
                        </a:spcAft>
                      </a:pPr>
                      <a:endParaRPr lang="en-GB" sz="1100" b="1" dirty="0" smtClean="0">
                        <a:effectLst/>
                        <a:latin typeface="Verdana" panose="020B0604030504040204" pitchFamily="34" charset="0"/>
                        <a:ea typeface="Verdana" panose="020B0604030504040204" pitchFamily="34" charset="0"/>
                        <a:cs typeface="Verdana" panose="020B0604030504040204" pitchFamily="34" charset="0"/>
                      </a:endParaRPr>
                    </a:p>
                    <a:p>
                      <a:pPr marL="0" marR="0" algn="l">
                        <a:spcBef>
                          <a:spcPts val="0"/>
                        </a:spcBef>
                        <a:spcAft>
                          <a:spcPts val="0"/>
                        </a:spcAft>
                      </a:pPr>
                      <a:endParaRPr lang="en-GB" sz="1100" b="1" dirty="0" smtClean="0">
                        <a:effectLst/>
                        <a:latin typeface="Verdana" panose="020B0604030504040204" pitchFamily="34" charset="0"/>
                        <a:ea typeface="Verdana" panose="020B0604030504040204" pitchFamily="34" charset="0"/>
                        <a:cs typeface="Verdana" panose="020B0604030504040204" pitchFamily="34" charset="0"/>
                      </a:endParaRPr>
                    </a:p>
                    <a:p>
                      <a:pPr marL="0" marR="0" algn="l">
                        <a:spcBef>
                          <a:spcPts val="0"/>
                        </a:spcBef>
                        <a:spcAft>
                          <a:spcPts val="0"/>
                        </a:spcAft>
                      </a:pPr>
                      <a:endParaRPr lang="en-GB" sz="1100" b="1" dirty="0" smtClean="0">
                        <a:effectLst/>
                        <a:latin typeface="Verdana" panose="020B0604030504040204" pitchFamily="34" charset="0"/>
                        <a:ea typeface="Verdana" panose="020B0604030504040204" pitchFamily="34" charset="0"/>
                        <a:cs typeface="Verdana" panose="020B0604030504040204" pitchFamily="34" charset="0"/>
                      </a:endParaRPr>
                    </a:p>
                    <a:p>
                      <a:pPr marL="0" marR="0" algn="l">
                        <a:spcBef>
                          <a:spcPts val="0"/>
                        </a:spcBef>
                        <a:spcAft>
                          <a:spcPts val="0"/>
                        </a:spcAft>
                      </a:pPr>
                      <a:r>
                        <a:rPr lang="en-GB" sz="1100" b="1" dirty="0" smtClean="0">
                          <a:effectLst/>
                          <a:latin typeface="Verdana" panose="020B0604030504040204" pitchFamily="34" charset="0"/>
                          <a:ea typeface="Verdana" panose="020B0604030504040204" pitchFamily="34" charset="0"/>
                          <a:cs typeface="Verdana" panose="020B0604030504040204" pitchFamily="34" charset="0"/>
                        </a:rPr>
                        <a:t>Programme 3:</a:t>
                      </a:r>
                      <a:r>
                        <a:rPr lang="en-GB" sz="1100" dirty="0" smtClean="0">
                          <a:effectLst/>
                          <a:latin typeface="Verdana" panose="020B0604030504040204" pitchFamily="34" charset="0"/>
                          <a:ea typeface="Verdana" panose="020B0604030504040204" pitchFamily="34" charset="0"/>
                          <a:cs typeface="Verdana" panose="020B0604030504040204" pitchFamily="34" charset="0"/>
                        </a:rPr>
                        <a:t> Procurement </a:t>
                      </a:r>
                      <a:endParaRPr lang="en-US" sz="1100" dirty="0" smtClean="0">
                        <a:effectLst/>
                        <a:latin typeface="Verdana" panose="020B0604030504040204" pitchFamily="34" charset="0"/>
                        <a:ea typeface="Verdana" panose="020B0604030504040204" pitchFamily="34" charset="0"/>
                        <a:cs typeface="Verdana" panose="020B0604030504040204" pitchFamily="34" charset="0"/>
                      </a:endParaRPr>
                    </a:p>
                    <a:p>
                      <a:endParaRPr lang="en-ZA" sz="1100" dirty="0">
                        <a:latin typeface="Verdana" panose="020B0604030504040204" pitchFamily="34" charset="0"/>
                        <a:ea typeface="Verdana" panose="020B0604030504040204" pitchFamily="34" charset="0"/>
                        <a:cs typeface="Verdana" panose="020B0604030504040204" pitchFamily="34" charset="0"/>
                      </a:endParaRPr>
                    </a:p>
                  </a:txBody>
                  <a:tcPr marL="91444" marR="91444" marT="45719" marB="45719"/>
                </a:tc>
                <a:tc rowSpan="2">
                  <a:txBody>
                    <a:bodyPr/>
                    <a:lstStyle/>
                    <a:p>
                      <a:pPr algn="l"/>
                      <a:r>
                        <a:rPr lang="en-GB" sz="1100" kern="120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Improve procurement operational efficiency (to enable service delivery)</a:t>
                      </a:r>
                      <a:endParaRPr lang="en-ZA" sz="1100" dirty="0">
                        <a:latin typeface="Verdana" panose="020B0604030504040204" pitchFamily="34" charset="0"/>
                        <a:ea typeface="Verdana" panose="020B0604030504040204" pitchFamily="34" charset="0"/>
                        <a:cs typeface="Verdana" panose="020B0604030504040204" pitchFamily="34" charset="0"/>
                      </a:endParaRPr>
                    </a:p>
                  </a:txBody>
                  <a:tcPr marL="91444" marR="91444" marT="45719" marB="45719"/>
                </a:tc>
                <a:tc>
                  <a:txBody>
                    <a:bodyPr/>
                    <a:lstStyle/>
                    <a:p>
                      <a:pPr algn="l"/>
                      <a:r>
                        <a:rPr lang="en-GB" sz="1100" kern="120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 of tender awards completed within the targeted turnaround time</a:t>
                      </a:r>
                      <a:endParaRPr lang="en-ZA" sz="1100" dirty="0">
                        <a:latin typeface="Verdana" panose="020B0604030504040204" pitchFamily="34" charset="0"/>
                        <a:ea typeface="Verdana" panose="020B0604030504040204" pitchFamily="34" charset="0"/>
                        <a:cs typeface="Verdana" panose="020B0604030504040204" pitchFamily="34" charset="0"/>
                      </a:endParaRPr>
                    </a:p>
                  </a:txBody>
                  <a:tcPr marL="91444" marR="91444" marT="45719" marB="45719"/>
                </a:tc>
                <a:tc>
                  <a:txBody>
                    <a:bodyPr/>
                    <a:lstStyle/>
                    <a:p>
                      <a:pPr algn="l"/>
                      <a:r>
                        <a:rPr lang="en-GB" sz="1100" kern="120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65% of tender awards completed within the targeted turnaround time</a:t>
                      </a:r>
                      <a:endParaRPr lang="en-ZA" sz="1100" dirty="0">
                        <a:latin typeface="Verdana" panose="020B0604030504040204" pitchFamily="34" charset="0"/>
                        <a:ea typeface="Verdana" panose="020B0604030504040204" pitchFamily="34" charset="0"/>
                        <a:cs typeface="Verdana" panose="020B0604030504040204" pitchFamily="34" charset="0"/>
                      </a:endParaRPr>
                    </a:p>
                  </a:txBody>
                  <a:tcPr marL="91444" marR="91444" marT="45719" marB="45719"/>
                </a:tc>
              </a:tr>
              <a:tr h="1048110">
                <a:tc vMerge="1">
                  <a:txBody>
                    <a:bodyPr/>
                    <a:lstStyle/>
                    <a:p>
                      <a:endParaRPr lang="en-ZA" sz="1300" dirty="0">
                        <a:latin typeface="Verdana" panose="020B0604030504040204" pitchFamily="34" charset="0"/>
                        <a:ea typeface="Verdana" panose="020B0604030504040204" pitchFamily="34" charset="0"/>
                        <a:cs typeface="Verdana" panose="020B0604030504040204" pitchFamily="34" charset="0"/>
                      </a:endParaRPr>
                    </a:p>
                  </a:txBody>
                  <a:tcPr marL="91444" marR="91444" marT="45719" marB="45719"/>
                </a:tc>
                <a:tc vMerge="1">
                  <a:txBody>
                    <a:bodyPr/>
                    <a:lstStyle/>
                    <a:p>
                      <a:pPr algn="l"/>
                      <a:endParaRPr lang="en-ZA" sz="1300" dirty="0">
                        <a:latin typeface="Verdana" panose="020B0604030504040204" pitchFamily="34" charset="0"/>
                        <a:ea typeface="Verdana" panose="020B0604030504040204" pitchFamily="34" charset="0"/>
                        <a:cs typeface="Verdana" panose="020B0604030504040204" pitchFamily="34" charset="0"/>
                      </a:endParaRPr>
                    </a:p>
                  </a:txBody>
                  <a:tcPr marL="91444" marR="91444" marT="45719" marB="45719"/>
                </a:tc>
                <a:tc>
                  <a:txBody>
                    <a:bodyPr/>
                    <a:lstStyle/>
                    <a:p>
                      <a:pPr algn="l"/>
                      <a:r>
                        <a:rPr lang="en-US" sz="1100" kern="120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Development  and roll-out of the Government e-Procurement portal</a:t>
                      </a:r>
                      <a:endParaRPr lang="en-ZA" sz="1100" dirty="0">
                        <a:latin typeface="Verdana" panose="020B0604030504040204" pitchFamily="34" charset="0"/>
                        <a:ea typeface="Verdana" panose="020B0604030504040204" pitchFamily="34" charset="0"/>
                        <a:cs typeface="Verdana" panose="020B0604030504040204" pitchFamily="34" charset="0"/>
                      </a:endParaRPr>
                    </a:p>
                  </a:txBody>
                  <a:tcPr marL="91444" marR="91444" marT="45719" marB="45719"/>
                </a:tc>
                <a:tc>
                  <a:txBody>
                    <a:bodyPr/>
                    <a:lstStyle/>
                    <a:p>
                      <a:pPr algn="l"/>
                      <a:r>
                        <a:rPr lang="en-US" sz="1100" kern="120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Implementation and roll-out of Government Transversal  e-Procurement portal at SITA and National Treasury in the OCPO </a:t>
                      </a:r>
                      <a:endParaRPr lang="en-ZA" sz="1100" dirty="0">
                        <a:latin typeface="Verdana" panose="020B0604030504040204" pitchFamily="34" charset="0"/>
                        <a:ea typeface="Verdana" panose="020B0604030504040204" pitchFamily="34" charset="0"/>
                        <a:cs typeface="Verdana" panose="020B0604030504040204" pitchFamily="34" charset="0"/>
                      </a:endParaRPr>
                    </a:p>
                  </a:txBody>
                  <a:tcPr marL="91444" marR="91444" marT="45719" marB="45719"/>
                </a:tc>
              </a:tr>
              <a:tr h="730967">
                <a:tc vMerge="1">
                  <a:txBody>
                    <a:bodyPr/>
                    <a:lstStyle/>
                    <a:p>
                      <a:endParaRPr lang="en-ZA" sz="1300" dirty="0">
                        <a:latin typeface="Verdana" panose="020B0604030504040204" pitchFamily="34" charset="0"/>
                        <a:ea typeface="Verdana" panose="020B0604030504040204" pitchFamily="34" charset="0"/>
                        <a:cs typeface="Verdana" panose="020B0604030504040204" pitchFamily="34" charset="0"/>
                      </a:endParaRPr>
                    </a:p>
                  </a:txBody>
                  <a:tcPr marL="91444" marR="91444" marT="45719" marB="45719"/>
                </a:tc>
                <a:tc>
                  <a:txBody>
                    <a:bodyPr/>
                    <a:lstStyle/>
                    <a:p>
                      <a:pPr algn="l"/>
                      <a:r>
                        <a:rPr lang="en-US" sz="1100" kern="120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Drive ICT cost effectiveness through economies of scale</a:t>
                      </a:r>
                      <a:endParaRPr lang="en-ZA" sz="1100" dirty="0">
                        <a:latin typeface="Verdana" panose="020B0604030504040204" pitchFamily="34" charset="0"/>
                        <a:ea typeface="Verdana" panose="020B0604030504040204" pitchFamily="34" charset="0"/>
                        <a:cs typeface="Verdana" panose="020B0604030504040204" pitchFamily="34" charset="0"/>
                      </a:endParaRPr>
                    </a:p>
                  </a:txBody>
                  <a:tcPr marL="91444" marR="91444" marT="45719" marB="45719"/>
                </a:tc>
                <a:tc>
                  <a:txBody>
                    <a:bodyPr/>
                    <a:lstStyle/>
                    <a:p>
                      <a:pPr algn="l"/>
                      <a:r>
                        <a:rPr lang="en-US" sz="1100" kern="120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 Actual savings on acquisition of ICT goods and services with major OEM’s / OSM</a:t>
                      </a:r>
                      <a:endParaRPr lang="en-ZA" sz="1100" dirty="0">
                        <a:latin typeface="Verdana" panose="020B0604030504040204" pitchFamily="34" charset="0"/>
                        <a:ea typeface="Verdana" panose="020B0604030504040204" pitchFamily="34" charset="0"/>
                        <a:cs typeface="Verdana" panose="020B0604030504040204" pitchFamily="34" charset="0"/>
                      </a:endParaRPr>
                    </a:p>
                  </a:txBody>
                  <a:tcPr marL="91444" marR="91444" marT="45719" marB="45719"/>
                </a:tc>
                <a:tc>
                  <a:txBody>
                    <a:bodyPr/>
                    <a:lstStyle/>
                    <a:p>
                      <a:pPr algn="l"/>
                      <a:r>
                        <a:rPr lang="en-GB" sz="1100" kern="120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10% actual savings on acquisition of  ICT goods and services with major OEMs / OSM</a:t>
                      </a:r>
                      <a:endParaRPr lang="en-ZA" sz="1100" dirty="0">
                        <a:latin typeface="Verdana" panose="020B0604030504040204" pitchFamily="34" charset="0"/>
                        <a:ea typeface="Verdana" panose="020B0604030504040204" pitchFamily="34" charset="0"/>
                        <a:cs typeface="Verdana" panose="020B0604030504040204" pitchFamily="34" charset="0"/>
                      </a:endParaRPr>
                    </a:p>
                  </a:txBody>
                  <a:tcPr marL="91444" marR="91444" marT="45719" marB="45719"/>
                </a:tc>
              </a:tr>
              <a:tr h="701961">
                <a:tc vMerge="1">
                  <a:txBody>
                    <a:bodyPr/>
                    <a:lstStyle/>
                    <a:p>
                      <a:endParaRPr lang="en-ZA" sz="1300" dirty="0">
                        <a:latin typeface="Verdana" panose="020B0604030504040204" pitchFamily="34" charset="0"/>
                        <a:ea typeface="Verdana" panose="020B0604030504040204" pitchFamily="34" charset="0"/>
                        <a:cs typeface="Verdana" panose="020B0604030504040204" pitchFamily="34" charset="0"/>
                      </a:endParaRPr>
                    </a:p>
                  </a:txBody>
                  <a:tcPr marL="91444" marR="91444" marT="45719" marB="45719"/>
                </a:tc>
                <a:tc rowSpan="2">
                  <a:txBody>
                    <a:bodyPr/>
                    <a:lstStyle/>
                    <a:p>
                      <a:pPr algn="l"/>
                      <a:r>
                        <a:rPr lang="en-US" sz="1100" kern="120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Drive ICT Economic Transformation agenda</a:t>
                      </a:r>
                      <a:endParaRPr lang="en-ZA" sz="1100" dirty="0">
                        <a:latin typeface="Verdana" panose="020B0604030504040204" pitchFamily="34" charset="0"/>
                        <a:ea typeface="Verdana" panose="020B0604030504040204" pitchFamily="34" charset="0"/>
                        <a:cs typeface="Verdana" panose="020B0604030504040204" pitchFamily="34" charset="0"/>
                      </a:endParaRPr>
                    </a:p>
                  </a:txBody>
                  <a:tcPr marL="91444" marR="91444" marT="45719" marB="45719"/>
                </a:tc>
                <a:tc>
                  <a:txBody>
                    <a:bodyPr/>
                    <a:lstStyle/>
                    <a:p>
                      <a:pPr algn="l"/>
                      <a:r>
                        <a:rPr lang="en-US" sz="1100" kern="120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 of ICT acquisition spend through SMME entities</a:t>
                      </a:r>
                      <a:endParaRPr lang="en-ZA" sz="1100" dirty="0">
                        <a:latin typeface="Verdana" panose="020B0604030504040204" pitchFamily="34" charset="0"/>
                        <a:ea typeface="Verdana" panose="020B0604030504040204" pitchFamily="34" charset="0"/>
                        <a:cs typeface="Verdana" panose="020B0604030504040204" pitchFamily="34" charset="0"/>
                      </a:endParaRPr>
                    </a:p>
                  </a:txBody>
                  <a:tcPr marL="91444" marR="91444" marT="45719" marB="45719"/>
                </a:tc>
                <a:tc>
                  <a:txBody>
                    <a:bodyPr/>
                    <a:lstStyle/>
                    <a:p>
                      <a:pPr algn="l"/>
                      <a:r>
                        <a:rPr lang="en-US" sz="1100" kern="120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10% of ICT acquisition spend through SMME entities</a:t>
                      </a:r>
                      <a:endParaRPr lang="en-ZA" sz="1100" dirty="0">
                        <a:latin typeface="Verdana" panose="020B0604030504040204" pitchFamily="34" charset="0"/>
                        <a:ea typeface="Verdana" panose="020B0604030504040204" pitchFamily="34" charset="0"/>
                        <a:cs typeface="Verdana" panose="020B0604030504040204" pitchFamily="34" charset="0"/>
                      </a:endParaRPr>
                    </a:p>
                  </a:txBody>
                  <a:tcPr marL="91444" marR="91444" marT="45719" marB="45719"/>
                </a:tc>
              </a:tr>
              <a:tr h="730967">
                <a:tc vMerge="1">
                  <a:txBody>
                    <a:bodyPr/>
                    <a:lstStyle/>
                    <a:p>
                      <a:endParaRPr lang="en-ZA" sz="1300" dirty="0">
                        <a:latin typeface="Verdana" panose="020B0604030504040204" pitchFamily="34" charset="0"/>
                        <a:ea typeface="Verdana" panose="020B0604030504040204" pitchFamily="34" charset="0"/>
                        <a:cs typeface="Verdana" panose="020B0604030504040204" pitchFamily="34" charset="0"/>
                      </a:endParaRPr>
                    </a:p>
                  </a:txBody>
                  <a:tcPr marL="91444" marR="91444" marT="45719" marB="45719"/>
                </a:tc>
                <a:tc vMerge="1">
                  <a:txBody>
                    <a:bodyPr/>
                    <a:lstStyle/>
                    <a:p>
                      <a:pPr algn="l"/>
                      <a:endParaRPr lang="en-ZA" sz="1300" dirty="0">
                        <a:latin typeface="Verdana" panose="020B0604030504040204" pitchFamily="34" charset="0"/>
                        <a:ea typeface="Verdana" panose="020B0604030504040204" pitchFamily="34" charset="0"/>
                        <a:cs typeface="Verdana" panose="020B0604030504040204" pitchFamily="34" charset="0"/>
                      </a:endParaRPr>
                    </a:p>
                  </a:txBody>
                  <a:tcPr marL="91444" marR="91444" marT="45719" marB="45719"/>
                </a:tc>
                <a:tc>
                  <a:txBody>
                    <a:bodyPr/>
                    <a:lstStyle/>
                    <a:p>
                      <a:pPr algn="l"/>
                      <a:r>
                        <a:rPr lang="en-US" sz="1100" kern="120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Number of SMME entities  completed SITA Enterprise Development (ED) programs</a:t>
                      </a:r>
                      <a:endParaRPr lang="en-ZA" sz="1100" dirty="0">
                        <a:latin typeface="Verdana" panose="020B0604030504040204" pitchFamily="34" charset="0"/>
                        <a:ea typeface="Verdana" panose="020B0604030504040204" pitchFamily="34" charset="0"/>
                        <a:cs typeface="Verdana" panose="020B0604030504040204" pitchFamily="34" charset="0"/>
                      </a:endParaRPr>
                    </a:p>
                  </a:txBody>
                  <a:tcPr marL="91444" marR="91444" marT="45719" marB="45719"/>
                </a:tc>
                <a:tc>
                  <a:txBody>
                    <a:bodyPr/>
                    <a:lstStyle/>
                    <a:p>
                      <a:pPr algn="l"/>
                      <a:r>
                        <a:rPr lang="en-GB" sz="1100" kern="120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10 SMME entities completed SITA ED programs</a:t>
                      </a:r>
                      <a:endParaRPr lang="en-ZA" sz="1100" dirty="0">
                        <a:latin typeface="Verdana" panose="020B0604030504040204" pitchFamily="34" charset="0"/>
                        <a:ea typeface="Verdana" panose="020B0604030504040204" pitchFamily="34" charset="0"/>
                        <a:cs typeface="Verdana" panose="020B0604030504040204" pitchFamily="34" charset="0"/>
                      </a:endParaRPr>
                    </a:p>
                  </a:txBody>
                  <a:tcPr marL="91444" marR="91444" marT="45719" marB="45719"/>
                </a:tc>
              </a:tr>
            </a:tbl>
          </a:graphicData>
        </a:graphic>
      </p:graphicFrame>
      <p:sp>
        <p:nvSpPr>
          <p:cNvPr id="6" name="Title 1"/>
          <p:cNvSpPr>
            <a:spLocks noGrp="1"/>
          </p:cNvSpPr>
          <p:nvPr>
            <p:ph type="title"/>
          </p:nvPr>
        </p:nvSpPr>
        <p:spPr>
          <a:xfrm>
            <a:off x="4067944" y="44624"/>
            <a:ext cx="5068119" cy="864096"/>
          </a:xfrm>
        </p:spPr>
        <p:txBody>
          <a:bodyPr/>
          <a:lstStyle/>
          <a:p>
            <a:pPr algn="r"/>
            <a:r>
              <a:rPr lang="en-ZA" altLang="en-US" sz="2500" b="1" dirty="0"/>
              <a:t>Strategic Objectives, Indicators </a:t>
            </a:r>
            <a:br>
              <a:rPr lang="en-ZA" altLang="en-US" sz="2500" b="1" dirty="0"/>
            </a:br>
            <a:r>
              <a:rPr lang="en-ZA" altLang="en-US" sz="2500" b="1" dirty="0"/>
              <a:t>and Annual </a:t>
            </a:r>
            <a:r>
              <a:rPr lang="en-ZA" altLang="en-US" sz="2500" b="1" dirty="0" smtClean="0"/>
              <a:t>Targets(2016/17)</a:t>
            </a:r>
            <a:endParaRPr lang="en-ZA" altLang="en-US" sz="2500" b="1" dirty="0"/>
          </a:p>
        </p:txBody>
      </p:sp>
    </p:spTree>
    <p:extLst>
      <p:ext uri="{BB962C8B-B14F-4D97-AF65-F5344CB8AC3E}">
        <p14:creationId xmlns:p14="http://schemas.microsoft.com/office/powerpoint/2010/main" xmlns="" val="19330692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Slide Number Placeholder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fld id="{B5866B72-3CC8-4E57-8494-C99F362670A4}" type="slidenum">
              <a:rPr lang="en-ZA" altLang="en-US" smtClean="0">
                <a:latin typeface="Arial" charset="0"/>
              </a:rPr>
              <a:pPr/>
              <a:t>13</a:t>
            </a:fld>
            <a:endParaRPr lang="en-ZA" altLang="en-US" dirty="0" smtClean="0">
              <a:latin typeface="Arial" charset="0"/>
            </a:endParaRPr>
          </a:p>
        </p:txBody>
      </p:sp>
      <p:graphicFrame>
        <p:nvGraphicFramePr>
          <p:cNvPr id="5" name="Table 4"/>
          <p:cNvGraphicFramePr>
            <a:graphicFrameLocks noGrp="1"/>
          </p:cNvGraphicFramePr>
          <p:nvPr>
            <p:extLst>
              <p:ext uri="{D42A27DB-BD31-4B8C-83A1-F6EECF244321}">
                <p14:modId xmlns:p14="http://schemas.microsoft.com/office/powerpoint/2010/main" xmlns="" val="1275985484"/>
              </p:ext>
            </p:extLst>
          </p:nvPr>
        </p:nvGraphicFramePr>
        <p:xfrm>
          <a:off x="683195" y="1457954"/>
          <a:ext cx="7921253" cy="2043054"/>
        </p:xfrm>
        <a:graphic>
          <a:graphicData uri="http://schemas.openxmlformats.org/drawingml/2006/table">
            <a:tbl>
              <a:tblPr firstRow="1" bandRow="1">
                <a:tableStyleId>{21E4AEA4-8DFA-4A89-87EB-49C32662AFE0}</a:tableStyleId>
              </a:tblPr>
              <a:tblGrid>
                <a:gridCol w="1863825"/>
                <a:gridCol w="1863825"/>
                <a:gridCol w="2106590"/>
                <a:gridCol w="2087013"/>
              </a:tblGrid>
              <a:tr h="418746">
                <a:tc>
                  <a:txBody>
                    <a:bodyPr/>
                    <a:lstStyle/>
                    <a:p>
                      <a:pPr algn="ctr"/>
                      <a:r>
                        <a:rPr lang="en-ZA" sz="1200" dirty="0" smtClean="0">
                          <a:latin typeface="Verdana" panose="020B0604030504040204" pitchFamily="34" charset="0"/>
                          <a:ea typeface="Verdana" panose="020B0604030504040204" pitchFamily="34" charset="0"/>
                          <a:cs typeface="Verdana" panose="020B0604030504040204" pitchFamily="34" charset="0"/>
                        </a:rPr>
                        <a:t>Strategic Programmes</a:t>
                      </a:r>
                      <a:endParaRPr lang="en-ZA" sz="1200" dirty="0">
                        <a:latin typeface="Verdana" panose="020B0604030504040204" pitchFamily="34" charset="0"/>
                        <a:ea typeface="Verdana" panose="020B0604030504040204" pitchFamily="34" charset="0"/>
                        <a:cs typeface="Verdana" panose="020B0604030504040204" pitchFamily="34" charset="0"/>
                      </a:endParaRPr>
                    </a:p>
                  </a:txBody>
                  <a:tcPr marL="91444" marR="91444" marT="45719" marB="45719"/>
                </a:tc>
                <a:tc>
                  <a:txBody>
                    <a:bodyPr/>
                    <a:lstStyle/>
                    <a:p>
                      <a:pPr algn="ctr"/>
                      <a:r>
                        <a:rPr lang="en-ZA" sz="1200" dirty="0" smtClean="0">
                          <a:latin typeface="Verdana" panose="020B0604030504040204" pitchFamily="34" charset="0"/>
                          <a:ea typeface="Verdana" panose="020B0604030504040204" pitchFamily="34" charset="0"/>
                          <a:cs typeface="Verdana" panose="020B0604030504040204" pitchFamily="34" charset="0"/>
                        </a:rPr>
                        <a:t>Strategic Objectives</a:t>
                      </a:r>
                      <a:endParaRPr lang="en-ZA" sz="1200" dirty="0">
                        <a:latin typeface="Verdana" panose="020B0604030504040204" pitchFamily="34" charset="0"/>
                        <a:ea typeface="Verdana" panose="020B0604030504040204" pitchFamily="34" charset="0"/>
                        <a:cs typeface="Verdana" panose="020B0604030504040204" pitchFamily="34" charset="0"/>
                      </a:endParaRPr>
                    </a:p>
                  </a:txBody>
                  <a:tcPr marL="91444" marR="91444" marT="45719" marB="45719"/>
                </a:tc>
                <a:tc>
                  <a:txBody>
                    <a:bodyPr/>
                    <a:lstStyle/>
                    <a:p>
                      <a:pPr algn="ctr"/>
                      <a:r>
                        <a:rPr lang="en-ZA" sz="1200" dirty="0" smtClean="0">
                          <a:latin typeface="Verdana" panose="020B0604030504040204" pitchFamily="34" charset="0"/>
                          <a:ea typeface="Verdana" panose="020B0604030504040204" pitchFamily="34" charset="0"/>
                          <a:cs typeface="Verdana" panose="020B0604030504040204" pitchFamily="34" charset="0"/>
                        </a:rPr>
                        <a:t>Performance Indicators</a:t>
                      </a:r>
                      <a:endParaRPr lang="en-ZA" sz="1200" dirty="0">
                        <a:latin typeface="Verdana" panose="020B0604030504040204" pitchFamily="34" charset="0"/>
                        <a:ea typeface="Verdana" panose="020B0604030504040204" pitchFamily="34" charset="0"/>
                        <a:cs typeface="Verdana" panose="020B0604030504040204" pitchFamily="34" charset="0"/>
                      </a:endParaRPr>
                    </a:p>
                  </a:txBody>
                  <a:tcPr marL="91444" marR="91444" marT="45719" marB="45719"/>
                </a:tc>
                <a:tc>
                  <a:txBody>
                    <a:bodyPr/>
                    <a:lstStyle/>
                    <a:p>
                      <a:pPr algn="ctr"/>
                      <a:r>
                        <a:rPr lang="en-ZA" sz="1200" dirty="0" smtClean="0">
                          <a:latin typeface="Verdana" panose="020B0604030504040204" pitchFamily="34" charset="0"/>
                          <a:ea typeface="Verdana" panose="020B0604030504040204" pitchFamily="34" charset="0"/>
                          <a:cs typeface="Verdana" panose="020B0604030504040204" pitchFamily="34" charset="0"/>
                        </a:rPr>
                        <a:t>Annual Targets</a:t>
                      </a:r>
                      <a:endParaRPr lang="en-ZA" sz="1200" dirty="0">
                        <a:latin typeface="Verdana" panose="020B0604030504040204" pitchFamily="34" charset="0"/>
                        <a:ea typeface="Verdana" panose="020B0604030504040204" pitchFamily="34" charset="0"/>
                        <a:cs typeface="Verdana" panose="020B0604030504040204" pitchFamily="34" charset="0"/>
                      </a:endParaRPr>
                    </a:p>
                  </a:txBody>
                  <a:tcPr marL="91444" marR="91444" marT="45719" marB="45719"/>
                </a:tc>
              </a:tr>
              <a:tr h="397142">
                <a:tc row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dirty="0" smtClean="0">
                          <a:effectLst/>
                          <a:latin typeface="Verdana" panose="020B0604030504040204" pitchFamily="34" charset="0"/>
                          <a:ea typeface="Verdana" panose="020B0604030504040204" pitchFamily="34" charset="0"/>
                          <a:cs typeface="Verdana" panose="020B0604030504040204" pitchFamily="34" charset="0"/>
                        </a:rPr>
                        <a:t>Programme 4:</a:t>
                      </a:r>
                      <a:r>
                        <a:rPr lang="en-GB" sz="1200" dirty="0" smtClean="0">
                          <a:effectLst/>
                          <a:latin typeface="Verdana" panose="020B0604030504040204" pitchFamily="34" charset="0"/>
                          <a:ea typeface="Verdana" panose="020B0604030504040204" pitchFamily="34" charset="0"/>
                          <a:cs typeface="Verdana" panose="020B0604030504040204" pitchFamily="34" charset="0"/>
                        </a:rPr>
                        <a:t> Financial Sustainability</a:t>
                      </a:r>
                      <a:endParaRPr lang="en-US" sz="1200" dirty="0" smtClean="0">
                        <a:effectLst/>
                        <a:latin typeface="Verdana" panose="020B0604030504040204" pitchFamily="34" charset="0"/>
                        <a:ea typeface="Verdana" panose="020B0604030504040204" pitchFamily="34" charset="0"/>
                        <a:cs typeface="Verdana" panose="020B0604030504040204" pitchFamily="34" charset="0"/>
                      </a:endParaRPr>
                    </a:p>
                    <a:p>
                      <a:endParaRPr lang="en-ZA" sz="1200" dirty="0">
                        <a:latin typeface="Verdana" panose="020B0604030504040204" pitchFamily="34" charset="0"/>
                        <a:ea typeface="Verdana" panose="020B0604030504040204" pitchFamily="34" charset="0"/>
                        <a:cs typeface="Verdana" panose="020B0604030504040204" pitchFamily="34" charset="0"/>
                      </a:endParaRPr>
                    </a:p>
                  </a:txBody>
                  <a:tcPr marL="91444" marR="91444" marT="45719" marB="45719"/>
                </a:tc>
                <a:tc rowSpan="4">
                  <a:txBody>
                    <a:bodyPr/>
                    <a:lstStyle/>
                    <a:p>
                      <a:pPr algn="l"/>
                      <a:r>
                        <a:rPr lang="en-US" sz="1200" kern="120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Achieve Sound Financial Management</a:t>
                      </a:r>
                      <a:endParaRPr lang="en-ZA" sz="1200" dirty="0">
                        <a:latin typeface="Verdana" panose="020B0604030504040204" pitchFamily="34" charset="0"/>
                        <a:ea typeface="Verdana" panose="020B0604030504040204" pitchFamily="34" charset="0"/>
                        <a:cs typeface="Verdana" panose="020B0604030504040204" pitchFamily="34" charset="0"/>
                      </a:endParaRPr>
                    </a:p>
                  </a:txBody>
                  <a:tcPr marL="91444" marR="91444" marT="45719" marB="45719"/>
                </a:tc>
                <a:tc>
                  <a:txBody>
                    <a:bodyPr/>
                    <a:lstStyle/>
                    <a:p>
                      <a:pPr marL="0" marR="0" algn="l">
                        <a:spcBef>
                          <a:spcPts val="0"/>
                        </a:spcBef>
                        <a:spcAft>
                          <a:spcPts val="0"/>
                        </a:spcAft>
                      </a:pPr>
                      <a:r>
                        <a:rPr lang="en-GB" sz="1200" dirty="0">
                          <a:effectLst/>
                          <a:latin typeface="Verdana" panose="020B0604030504040204" pitchFamily="34" charset="0"/>
                          <a:ea typeface="Verdana" panose="020B0604030504040204" pitchFamily="34" charset="0"/>
                          <a:cs typeface="Verdana" panose="020B0604030504040204" pitchFamily="34" charset="0"/>
                        </a:rPr>
                        <a:t>% EBIT</a:t>
                      </a:r>
                      <a:endParaRPr lang="en-US" sz="1200" dirty="0">
                        <a:effectLst/>
                        <a:latin typeface="Verdana" panose="020B0604030504040204" pitchFamily="34" charset="0"/>
                        <a:ea typeface="Verdana" panose="020B0604030504040204" pitchFamily="34" charset="0"/>
                        <a:cs typeface="Verdana" panose="020B0604030504040204" pitchFamily="34" charset="0"/>
                      </a:endParaRPr>
                    </a:p>
                  </a:txBody>
                  <a:tcPr marL="53975" marR="53975" marT="0" marB="0"/>
                </a:tc>
                <a:tc>
                  <a:txBody>
                    <a:bodyPr/>
                    <a:lstStyle/>
                    <a:p>
                      <a:pPr algn="l"/>
                      <a:r>
                        <a:rPr lang="en-GB" sz="1200" kern="120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2% EBIT</a:t>
                      </a:r>
                      <a:endParaRPr lang="en-ZA" sz="1200" dirty="0">
                        <a:latin typeface="Verdana" panose="020B0604030504040204" pitchFamily="34" charset="0"/>
                        <a:ea typeface="Verdana" panose="020B0604030504040204" pitchFamily="34" charset="0"/>
                        <a:cs typeface="Verdana" panose="020B0604030504040204" pitchFamily="34" charset="0"/>
                      </a:endParaRPr>
                    </a:p>
                  </a:txBody>
                  <a:tcPr marL="91444" marR="91444" marT="45719" marB="45719"/>
                </a:tc>
              </a:tr>
              <a:tr h="251247">
                <a:tc vMerge="1">
                  <a:txBody>
                    <a:bodyPr/>
                    <a:lstStyle/>
                    <a:p>
                      <a:endParaRPr lang="en-ZA" sz="1400" dirty="0">
                        <a:latin typeface="Verdana" panose="020B0604030504040204" pitchFamily="34" charset="0"/>
                        <a:ea typeface="Verdana" panose="020B0604030504040204" pitchFamily="34" charset="0"/>
                        <a:cs typeface="Verdana" panose="020B0604030504040204" pitchFamily="34" charset="0"/>
                      </a:endParaRPr>
                    </a:p>
                  </a:txBody>
                  <a:tcPr marL="91444" marR="91444" marT="45719" marB="45719"/>
                </a:tc>
                <a:tc vMerge="1">
                  <a:txBody>
                    <a:bodyPr/>
                    <a:lstStyle/>
                    <a:p>
                      <a:pPr algn="l"/>
                      <a:endParaRPr lang="en-ZA" sz="1400" dirty="0">
                        <a:latin typeface="Verdana" panose="020B0604030504040204" pitchFamily="34" charset="0"/>
                        <a:ea typeface="Verdana" panose="020B0604030504040204" pitchFamily="34" charset="0"/>
                        <a:cs typeface="Verdana" panose="020B0604030504040204" pitchFamily="34" charset="0"/>
                      </a:endParaRPr>
                    </a:p>
                  </a:txBody>
                  <a:tcPr marL="91444" marR="91444" marT="45719" marB="45719"/>
                </a:tc>
                <a:tc>
                  <a:txBody>
                    <a:bodyPr/>
                    <a:lstStyle/>
                    <a:p>
                      <a:pPr marL="0" marR="0" algn="just">
                        <a:spcBef>
                          <a:spcPts val="0"/>
                        </a:spcBef>
                        <a:spcAft>
                          <a:spcPts val="0"/>
                        </a:spcAft>
                      </a:pPr>
                      <a:r>
                        <a:rPr lang="en-GB" sz="1200" dirty="0">
                          <a:effectLst/>
                          <a:latin typeface="Verdana" panose="020B0604030504040204" pitchFamily="34" charset="0"/>
                          <a:ea typeface="Verdana" panose="020B0604030504040204" pitchFamily="34" charset="0"/>
                          <a:cs typeface="Verdana" panose="020B0604030504040204" pitchFamily="34" charset="0"/>
                        </a:rPr>
                        <a:t>Liquidity </a:t>
                      </a:r>
                      <a:r>
                        <a:rPr lang="en-GB" sz="1200" dirty="0" smtClean="0">
                          <a:effectLst/>
                          <a:latin typeface="Verdana" panose="020B0604030504040204" pitchFamily="34" charset="0"/>
                          <a:ea typeface="Verdana" panose="020B0604030504040204" pitchFamily="34" charset="0"/>
                          <a:cs typeface="Verdana" panose="020B0604030504040204" pitchFamily="34" charset="0"/>
                        </a:rPr>
                        <a:t>Ratio</a:t>
                      </a:r>
                      <a:endParaRPr lang="en-US" sz="1200" dirty="0">
                        <a:effectLst/>
                        <a:latin typeface="Verdana" panose="020B0604030504040204" pitchFamily="34" charset="0"/>
                        <a:ea typeface="Verdana" panose="020B0604030504040204" pitchFamily="34" charset="0"/>
                        <a:cs typeface="Verdana" panose="020B0604030504040204" pitchFamily="34" charset="0"/>
                      </a:endParaRPr>
                    </a:p>
                  </a:txBody>
                  <a:tcPr marL="53975" marR="53975" marT="0" marB="0"/>
                </a:tc>
                <a:tc>
                  <a:txBody>
                    <a:bodyPr/>
                    <a:lstStyle/>
                    <a:p>
                      <a:pPr algn="l"/>
                      <a:r>
                        <a:rPr lang="en-GB" sz="1200" kern="120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1.2:1</a:t>
                      </a:r>
                      <a:endParaRPr lang="en-ZA" sz="1200" dirty="0">
                        <a:latin typeface="Verdana" panose="020B0604030504040204" pitchFamily="34" charset="0"/>
                        <a:ea typeface="Verdana" panose="020B0604030504040204" pitchFamily="34" charset="0"/>
                        <a:cs typeface="Verdana" panose="020B0604030504040204" pitchFamily="34" charset="0"/>
                      </a:endParaRPr>
                    </a:p>
                  </a:txBody>
                  <a:tcPr marL="91444" marR="91444" marT="45719" marB="45719"/>
                </a:tc>
              </a:tr>
              <a:tr h="251247">
                <a:tc vMerge="1">
                  <a:txBody>
                    <a:bodyPr/>
                    <a:lstStyle/>
                    <a:p>
                      <a:endParaRPr lang="en-ZA" sz="1400" dirty="0">
                        <a:latin typeface="Verdana" panose="020B0604030504040204" pitchFamily="34" charset="0"/>
                        <a:ea typeface="Verdana" panose="020B0604030504040204" pitchFamily="34" charset="0"/>
                        <a:cs typeface="Verdana" panose="020B0604030504040204" pitchFamily="34" charset="0"/>
                      </a:endParaRPr>
                    </a:p>
                  </a:txBody>
                  <a:tcPr marL="91444" marR="91444" marT="45719" marB="45719"/>
                </a:tc>
                <a:tc vMerge="1">
                  <a:txBody>
                    <a:bodyPr/>
                    <a:lstStyle/>
                    <a:p>
                      <a:pPr algn="l"/>
                      <a:endParaRPr lang="en-ZA" sz="1400" dirty="0">
                        <a:latin typeface="Verdana" panose="020B0604030504040204" pitchFamily="34" charset="0"/>
                        <a:ea typeface="Verdana" panose="020B0604030504040204" pitchFamily="34" charset="0"/>
                        <a:cs typeface="Verdana" panose="020B0604030504040204" pitchFamily="34" charset="0"/>
                      </a:endParaRPr>
                    </a:p>
                  </a:txBody>
                  <a:tcPr marL="91444" marR="91444" marT="45719" marB="45719"/>
                </a:tc>
                <a:tc>
                  <a:txBody>
                    <a:bodyPr/>
                    <a:lstStyle/>
                    <a:p>
                      <a:pPr marL="0" marR="0" algn="just">
                        <a:spcBef>
                          <a:spcPts val="0"/>
                        </a:spcBef>
                        <a:spcAft>
                          <a:spcPts val="0"/>
                        </a:spcAft>
                      </a:pPr>
                      <a:r>
                        <a:rPr lang="en-GB" sz="1200" dirty="0">
                          <a:effectLst/>
                          <a:latin typeface="Verdana" panose="020B0604030504040204" pitchFamily="34" charset="0"/>
                          <a:ea typeface="Verdana" panose="020B0604030504040204" pitchFamily="34" charset="0"/>
                          <a:cs typeface="Verdana" panose="020B0604030504040204" pitchFamily="34" charset="0"/>
                        </a:rPr>
                        <a:t>% Gross Margin</a:t>
                      </a:r>
                      <a:endParaRPr lang="en-US" sz="1200" dirty="0">
                        <a:effectLst/>
                        <a:latin typeface="Verdana" panose="020B0604030504040204" pitchFamily="34" charset="0"/>
                        <a:ea typeface="Verdana" panose="020B0604030504040204" pitchFamily="34" charset="0"/>
                        <a:cs typeface="Verdana" panose="020B0604030504040204" pitchFamily="34" charset="0"/>
                      </a:endParaRPr>
                    </a:p>
                  </a:txBody>
                  <a:tcPr marL="53975" marR="53975" marT="0" marB="0"/>
                </a:tc>
                <a:tc>
                  <a:txBody>
                    <a:bodyPr/>
                    <a:lstStyle/>
                    <a:p>
                      <a:pPr algn="l"/>
                      <a:r>
                        <a:rPr lang="en-GB" sz="1200" kern="120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20% Gross Margin</a:t>
                      </a:r>
                      <a:endParaRPr lang="en-ZA" sz="1200" dirty="0">
                        <a:latin typeface="Verdana" panose="020B0604030504040204" pitchFamily="34" charset="0"/>
                        <a:ea typeface="Verdana" panose="020B0604030504040204" pitchFamily="34" charset="0"/>
                        <a:cs typeface="Verdana" panose="020B0604030504040204" pitchFamily="34" charset="0"/>
                      </a:endParaRPr>
                    </a:p>
                  </a:txBody>
                  <a:tcPr marL="91444" marR="91444" marT="45719" marB="45719"/>
                </a:tc>
              </a:tr>
              <a:tr h="614460">
                <a:tc vMerge="1">
                  <a:txBody>
                    <a:bodyPr/>
                    <a:lstStyle/>
                    <a:p>
                      <a:endParaRPr lang="en-ZA" sz="1400" dirty="0">
                        <a:latin typeface="Verdana" panose="020B0604030504040204" pitchFamily="34" charset="0"/>
                        <a:ea typeface="Verdana" panose="020B0604030504040204" pitchFamily="34" charset="0"/>
                        <a:cs typeface="Verdana" panose="020B0604030504040204" pitchFamily="34" charset="0"/>
                      </a:endParaRPr>
                    </a:p>
                  </a:txBody>
                  <a:tcPr marL="91444" marR="91444" marT="45719" marB="45719"/>
                </a:tc>
                <a:tc vMerge="1">
                  <a:txBody>
                    <a:bodyPr/>
                    <a:lstStyle/>
                    <a:p>
                      <a:pPr algn="l"/>
                      <a:endParaRPr lang="en-ZA" sz="1400" dirty="0">
                        <a:latin typeface="Verdana" panose="020B0604030504040204" pitchFamily="34" charset="0"/>
                        <a:ea typeface="Verdana" panose="020B0604030504040204" pitchFamily="34" charset="0"/>
                        <a:cs typeface="Verdana" panose="020B0604030504040204" pitchFamily="34" charset="0"/>
                      </a:endParaRPr>
                    </a:p>
                  </a:txBody>
                  <a:tcPr marL="91444" marR="91444" marT="45719" marB="45719"/>
                </a:tc>
                <a:tc>
                  <a:txBody>
                    <a:bodyPr/>
                    <a:lstStyle/>
                    <a:p>
                      <a:pPr marL="0" marR="0" algn="l">
                        <a:spcBef>
                          <a:spcPts val="0"/>
                        </a:spcBef>
                        <a:spcAft>
                          <a:spcPts val="0"/>
                        </a:spcAft>
                      </a:pPr>
                      <a:r>
                        <a:rPr lang="en-GB" sz="1200" dirty="0">
                          <a:effectLst/>
                          <a:latin typeface="Verdana" panose="020B0604030504040204" pitchFamily="34" charset="0"/>
                          <a:ea typeface="Verdana" panose="020B0604030504040204" pitchFamily="34" charset="0"/>
                          <a:cs typeface="Verdana" panose="020B0604030504040204" pitchFamily="34" charset="0"/>
                        </a:rPr>
                        <a:t>% expenditure against approved Capex budget</a:t>
                      </a:r>
                      <a:endParaRPr lang="en-US" sz="1200" dirty="0">
                        <a:effectLst/>
                        <a:latin typeface="Verdana" panose="020B0604030504040204" pitchFamily="34" charset="0"/>
                        <a:ea typeface="Verdana" panose="020B0604030504040204" pitchFamily="34" charset="0"/>
                        <a:cs typeface="Verdana" panose="020B0604030504040204" pitchFamily="34" charset="0"/>
                      </a:endParaRPr>
                    </a:p>
                  </a:txBody>
                  <a:tcPr marL="53975" marR="53975" marT="0" marB="0"/>
                </a:tc>
                <a:tc>
                  <a:txBody>
                    <a:bodyPr/>
                    <a:lstStyle/>
                    <a:p>
                      <a:pPr algn="l"/>
                      <a:r>
                        <a:rPr lang="en-GB" sz="1200" kern="120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90% expenditure against approved Capex budget</a:t>
                      </a:r>
                      <a:endParaRPr lang="en-ZA" sz="1200" dirty="0">
                        <a:latin typeface="Verdana" panose="020B0604030504040204" pitchFamily="34" charset="0"/>
                        <a:ea typeface="Verdana" panose="020B0604030504040204" pitchFamily="34" charset="0"/>
                        <a:cs typeface="Verdana" panose="020B0604030504040204" pitchFamily="34" charset="0"/>
                      </a:endParaRPr>
                    </a:p>
                  </a:txBody>
                  <a:tcPr marL="91444" marR="91444" marT="45719" marB="45719"/>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xmlns="" val="3556476058"/>
              </p:ext>
            </p:extLst>
          </p:nvPr>
        </p:nvGraphicFramePr>
        <p:xfrm>
          <a:off x="683321" y="3707739"/>
          <a:ext cx="7921127" cy="2041792"/>
        </p:xfrm>
        <a:graphic>
          <a:graphicData uri="http://schemas.openxmlformats.org/drawingml/2006/table">
            <a:tbl>
              <a:tblPr firstRow="1" bandRow="1">
                <a:tableStyleId>{21E4AEA4-8DFA-4A89-87EB-49C32662AFE0}</a:tableStyleId>
              </a:tblPr>
              <a:tblGrid>
                <a:gridCol w="1863795"/>
                <a:gridCol w="1863795"/>
                <a:gridCol w="2106557"/>
                <a:gridCol w="2086980"/>
              </a:tblGrid>
              <a:tr h="440922">
                <a:tc>
                  <a:txBody>
                    <a:bodyPr/>
                    <a:lstStyle/>
                    <a:p>
                      <a:pPr algn="ctr"/>
                      <a:r>
                        <a:rPr lang="en-ZA" sz="1200" dirty="0" smtClean="0">
                          <a:latin typeface="Verdana" panose="020B0604030504040204" pitchFamily="34" charset="0"/>
                          <a:ea typeface="Verdana" panose="020B0604030504040204" pitchFamily="34" charset="0"/>
                          <a:cs typeface="Verdana" panose="020B0604030504040204" pitchFamily="34" charset="0"/>
                        </a:rPr>
                        <a:t>Strategic Programme</a:t>
                      </a:r>
                      <a:endParaRPr lang="en-ZA" sz="1200" dirty="0">
                        <a:latin typeface="Verdana" panose="020B0604030504040204" pitchFamily="34" charset="0"/>
                        <a:ea typeface="Verdana" panose="020B0604030504040204" pitchFamily="34" charset="0"/>
                        <a:cs typeface="Verdana" panose="020B0604030504040204" pitchFamily="34" charset="0"/>
                      </a:endParaRPr>
                    </a:p>
                  </a:txBody>
                  <a:tcPr marL="91444" marR="91444" marT="45719" marB="45719"/>
                </a:tc>
                <a:tc>
                  <a:txBody>
                    <a:bodyPr/>
                    <a:lstStyle/>
                    <a:p>
                      <a:pPr algn="ctr"/>
                      <a:r>
                        <a:rPr lang="en-ZA" sz="1200" dirty="0" smtClean="0">
                          <a:latin typeface="Verdana" panose="020B0604030504040204" pitchFamily="34" charset="0"/>
                          <a:ea typeface="Verdana" panose="020B0604030504040204" pitchFamily="34" charset="0"/>
                          <a:cs typeface="Verdana" panose="020B0604030504040204" pitchFamily="34" charset="0"/>
                        </a:rPr>
                        <a:t>Strategic Objectives</a:t>
                      </a:r>
                      <a:endParaRPr lang="en-ZA" sz="1200" dirty="0">
                        <a:latin typeface="Verdana" panose="020B0604030504040204" pitchFamily="34" charset="0"/>
                        <a:ea typeface="Verdana" panose="020B0604030504040204" pitchFamily="34" charset="0"/>
                        <a:cs typeface="Verdana" panose="020B0604030504040204" pitchFamily="34" charset="0"/>
                      </a:endParaRPr>
                    </a:p>
                  </a:txBody>
                  <a:tcPr marL="91444" marR="91444" marT="45719" marB="45719"/>
                </a:tc>
                <a:tc>
                  <a:txBody>
                    <a:bodyPr/>
                    <a:lstStyle/>
                    <a:p>
                      <a:pPr algn="ctr"/>
                      <a:r>
                        <a:rPr lang="en-ZA" sz="1200" dirty="0" smtClean="0">
                          <a:latin typeface="Verdana" panose="020B0604030504040204" pitchFamily="34" charset="0"/>
                          <a:ea typeface="Verdana" panose="020B0604030504040204" pitchFamily="34" charset="0"/>
                          <a:cs typeface="Verdana" panose="020B0604030504040204" pitchFamily="34" charset="0"/>
                        </a:rPr>
                        <a:t>Performance Indicators</a:t>
                      </a:r>
                      <a:endParaRPr lang="en-ZA" sz="1200" dirty="0">
                        <a:latin typeface="Verdana" panose="020B0604030504040204" pitchFamily="34" charset="0"/>
                        <a:ea typeface="Verdana" panose="020B0604030504040204" pitchFamily="34" charset="0"/>
                        <a:cs typeface="Verdana" panose="020B0604030504040204" pitchFamily="34" charset="0"/>
                      </a:endParaRPr>
                    </a:p>
                  </a:txBody>
                  <a:tcPr marL="91444" marR="91444" marT="45719" marB="45719"/>
                </a:tc>
                <a:tc>
                  <a:txBody>
                    <a:bodyPr/>
                    <a:lstStyle/>
                    <a:p>
                      <a:pPr algn="ctr"/>
                      <a:r>
                        <a:rPr lang="en-ZA" sz="1200" dirty="0" smtClean="0">
                          <a:latin typeface="Verdana" panose="020B0604030504040204" pitchFamily="34" charset="0"/>
                          <a:ea typeface="Verdana" panose="020B0604030504040204" pitchFamily="34" charset="0"/>
                          <a:cs typeface="Verdana" panose="020B0604030504040204" pitchFamily="34" charset="0"/>
                        </a:rPr>
                        <a:t>Annual Targets</a:t>
                      </a:r>
                      <a:endParaRPr lang="en-ZA" sz="1200" dirty="0">
                        <a:latin typeface="Verdana" panose="020B0604030504040204" pitchFamily="34" charset="0"/>
                        <a:ea typeface="Verdana" panose="020B0604030504040204" pitchFamily="34" charset="0"/>
                        <a:cs typeface="Verdana" panose="020B0604030504040204" pitchFamily="34" charset="0"/>
                      </a:endParaRPr>
                    </a:p>
                  </a:txBody>
                  <a:tcPr marL="91444" marR="91444" marT="45719" marB="45719"/>
                </a:tc>
              </a:tr>
              <a:tr h="792297">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dirty="0" smtClean="0">
                          <a:effectLst/>
                          <a:latin typeface="Verdana"/>
                          <a:ea typeface="Times New Roman"/>
                          <a:cs typeface="Times New Roman"/>
                        </a:rPr>
                        <a:t>Programme 5: </a:t>
                      </a:r>
                      <a:r>
                        <a:rPr lang="en-GB" sz="1200" dirty="0" smtClean="0">
                          <a:effectLst/>
                          <a:latin typeface="Verdana"/>
                          <a:ea typeface="Times New Roman"/>
                          <a:cs typeface="Times New Roman"/>
                        </a:rPr>
                        <a:t>Organisation</a:t>
                      </a:r>
                      <a:endParaRPr lang="en-US" sz="1200" dirty="0" smtClean="0">
                        <a:effectLst/>
                        <a:latin typeface="Verdana"/>
                        <a:ea typeface="Times New Roman"/>
                        <a:cs typeface="Times New Roman"/>
                      </a:endParaRPr>
                    </a:p>
                    <a:p>
                      <a:endParaRPr lang="en-ZA" sz="1200" dirty="0">
                        <a:latin typeface="Verdana" panose="020B0604030504040204" pitchFamily="34" charset="0"/>
                        <a:ea typeface="Verdana" panose="020B0604030504040204" pitchFamily="34" charset="0"/>
                        <a:cs typeface="Verdana" panose="020B0604030504040204" pitchFamily="34" charset="0"/>
                      </a:endParaRPr>
                    </a:p>
                  </a:txBody>
                  <a:tcPr marL="91444" marR="91444" marT="45719" marB="45719"/>
                </a:tc>
                <a:tc rowSpan="2">
                  <a:txBody>
                    <a:bodyPr/>
                    <a:lstStyle/>
                    <a:p>
                      <a:pPr marL="0" marR="0" algn="l">
                        <a:spcBef>
                          <a:spcPts val="0"/>
                        </a:spcBef>
                        <a:spcAft>
                          <a:spcPts val="0"/>
                        </a:spcAft>
                      </a:pPr>
                      <a:r>
                        <a:rPr lang="en-US" sz="1200" dirty="0">
                          <a:effectLst/>
                          <a:latin typeface="Verdana"/>
                          <a:ea typeface="Times New Roman"/>
                          <a:cs typeface="Arial"/>
                        </a:rPr>
                        <a:t>Build a Healthy &amp;  High Performing Organisation</a:t>
                      </a:r>
                      <a:endParaRPr lang="en-US" sz="1200" dirty="0">
                        <a:effectLst/>
                        <a:latin typeface="Verdana"/>
                        <a:ea typeface="Times New Roman"/>
                        <a:cs typeface="Times New Roman"/>
                      </a:endParaRPr>
                    </a:p>
                  </a:txBody>
                  <a:tcPr marL="114300" marR="114300" marT="0" marB="0"/>
                </a:tc>
                <a:tc>
                  <a:txBody>
                    <a:bodyPr/>
                    <a:lstStyle/>
                    <a:p>
                      <a:pPr marL="0" marR="0" algn="l">
                        <a:spcBef>
                          <a:spcPts val="0"/>
                        </a:spcBef>
                        <a:spcAft>
                          <a:spcPts val="0"/>
                        </a:spcAft>
                      </a:pPr>
                      <a:r>
                        <a:rPr lang="en-GB" sz="1200" dirty="0">
                          <a:effectLst/>
                          <a:latin typeface="Verdana"/>
                          <a:ea typeface="Times New Roman"/>
                          <a:cs typeface="Arial"/>
                        </a:rPr>
                        <a:t>% Improvement on HPO baseline and HPO institutionalisation</a:t>
                      </a:r>
                      <a:endParaRPr lang="en-US" sz="1200" dirty="0">
                        <a:effectLst/>
                        <a:latin typeface="Verdana"/>
                        <a:ea typeface="Times New Roman"/>
                        <a:cs typeface="Times New Roman"/>
                      </a:endParaRPr>
                    </a:p>
                  </a:txBody>
                  <a:tcPr marL="68580" marR="68580" marT="0" marB="0"/>
                </a:tc>
                <a:tc>
                  <a:txBody>
                    <a:bodyPr/>
                    <a:lstStyle/>
                    <a:p>
                      <a:pPr marL="0" marR="0" algn="l">
                        <a:spcBef>
                          <a:spcPts val="0"/>
                        </a:spcBef>
                        <a:spcAft>
                          <a:spcPts val="0"/>
                        </a:spcAft>
                      </a:pPr>
                      <a:r>
                        <a:rPr lang="en-GB" sz="1200" dirty="0">
                          <a:effectLst/>
                          <a:latin typeface="Verdana"/>
                          <a:ea typeface="Times New Roman"/>
                          <a:cs typeface="Arial"/>
                        </a:rPr>
                        <a:t>Drive &amp; implement 80%  of the 13 HPO Dimensions as per the HPO improvement plan</a:t>
                      </a:r>
                      <a:r>
                        <a:rPr lang="en-GB" sz="1200" b="1" dirty="0">
                          <a:effectLst/>
                          <a:latin typeface="Verdana"/>
                          <a:ea typeface="Times New Roman"/>
                          <a:cs typeface="Arial"/>
                        </a:rPr>
                        <a:t> </a:t>
                      </a:r>
                      <a:r>
                        <a:rPr lang="en-GB" sz="1200" dirty="0">
                          <a:effectLst/>
                          <a:latin typeface="Verdana"/>
                          <a:ea typeface="Times New Roman"/>
                          <a:cs typeface="Arial"/>
                        </a:rPr>
                        <a:t>  </a:t>
                      </a:r>
                      <a:endParaRPr lang="en-US" sz="1200" dirty="0">
                        <a:effectLst/>
                        <a:latin typeface="Verdana"/>
                        <a:ea typeface="Times New Roman"/>
                        <a:cs typeface="Times New Roman"/>
                      </a:endParaRPr>
                    </a:p>
                  </a:txBody>
                  <a:tcPr marL="68580" marR="68580" marT="0" marB="0"/>
                </a:tc>
              </a:tr>
              <a:tr h="792297">
                <a:tc vMerge="1">
                  <a:txBody>
                    <a:bodyPr/>
                    <a:lstStyle/>
                    <a:p>
                      <a:endParaRPr lang="en-ZA" sz="1400" dirty="0">
                        <a:latin typeface="Verdana" panose="020B0604030504040204" pitchFamily="34" charset="0"/>
                        <a:ea typeface="Verdana" panose="020B0604030504040204" pitchFamily="34" charset="0"/>
                        <a:cs typeface="Verdana" panose="020B0604030504040204" pitchFamily="34" charset="0"/>
                      </a:endParaRPr>
                    </a:p>
                  </a:txBody>
                  <a:tcPr marL="91444" marR="91444" marT="45719" marB="45719"/>
                </a:tc>
                <a:tc vMerge="1">
                  <a:txBody>
                    <a:bodyPr/>
                    <a:lstStyle/>
                    <a:p>
                      <a:pPr algn="l"/>
                      <a:endParaRPr lang="en-ZA" sz="1400" dirty="0">
                        <a:latin typeface="Verdana" panose="020B0604030504040204" pitchFamily="34" charset="0"/>
                        <a:ea typeface="Verdana" panose="020B0604030504040204" pitchFamily="34" charset="0"/>
                        <a:cs typeface="Verdana" panose="020B0604030504040204" pitchFamily="34" charset="0"/>
                      </a:endParaRPr>
                    </a:p>
                  </a:txBody>
                  <a:tcPr marL="91444" marR="91444" marT="45719" marB="45719"/>
                </a:tc>
                <a:tc>
                  <a:txBody>
                    <a:bodyPr/>
                    <a:lstStyle/>
                    <a:p>
                      <a:pPr marL="0" marR="0" algn="l">
                        <a:spcBef>
                          <a:spcPts val="0"/>
                        </a:spcBef>
                        <a:spcAft>
                          <a:spcPts val="0"/>
                        </a:spcAft>
                      </a:pPr>
                      <a:r>
                        <a:rPr lang="en-GB" sz="1200" dirty="0">
                          <a:effectLst/>
                          <a:latin typeface="Verdana"/>
                          <a:ea typeface="Times New Roman"/>
                          <a:cs typeface="Arial"/>
                        </a:rPr>
                        <a:t>%  of critical positions with minimum cover ratio of 1:2</a:t>
                      </a:r>
                      <a:endParaRPr lang="en-US" sz="1200" dirty="0">
                        <a:effectLst/>
                        <a:latin typeface="Verdana"/>
                        <a:ea typeface="Times New Roman"/>
                        <a:cs typeface="Times New Roman"/>
                      </a:endParaRPr>
                    </a:p>
                  </a:txBody>
                  <a:tcPr marL="68580" marR="68580" marT="0" marB="0"/>
                </a:tc>
                <a:tc>
                  <a:txBody>
                    <a:bodyPr/>
                    <a:lstStyle/>
                    <a:p>
                      <a:pPr marL="0" marR="0" algn="l">
                        <a:spcBef>
                          <a:spcPts val="0"/>
                        </a:spcBef>
                        <a:spcAft>
                          <a:spcPts val="0"/>
                        </a:spcAft>
                      </a:pPr>
                      <a:r>
                        <a:rPr lang="en-GB" sz="1200" dirty="0">
                          <a:effectLst/>
                          <a:latin typeface="Verdana"/>
                          <a:ea typeface="Times New Roman"/>
                          <a:cs typeface="Arial"/>
                        </a:rPr>
                        <a:t>20%  of critical positions with minimum cover ratio of 1:2</a:t>
                      </a:r>
                      <a:endParaRPr lang="en-US" sz="1200" dirty="0">
                        <a:effectLst/>
                        <a:latin typeface="Verdana"/>
                        <a:ea typeface="Times New Roman"/>
                        <a:cs typeface="Times New Roman"/>
                      </a:endParaRPr>
                    </a:p>
                  </a:txBody>
                  <a:tcPr marL="68580" marR="68580" marT="0" marB="0"/>
                </a:tc>
              </a:tr>
            </a:tbl>
          </a:graphicData>
        </a:graphic>
      </p:graphicFrame>
      <p:sp>
        <p:nvSpPr>
          <p:cNvPr id="7" name="Title 1"/>
          <p:cNvSpPr>
            <a:spLocks noGrp="1"/>
          </p:cNvSpPr>
          <p:nvPr>
            <p:ph type="title"/>
          </p:nvPr>
        </p:nvSpPr>
        <p:spPr>
          <a:xfrm>
            <a:off x="4139952" y="44624"/>
            <a:ext cx="4996111" cy="792163"/>
          </a:xfrm>
        </p:spPr>
        <p:txBody>
          <a:bodyPr/>
          <a:lstStyle/>
          <a:p>
            <a:pPr algn="r"/>
            <a:r>
              <a:rPr lang="en-ZA" altLang="en-US" sz="2500" b="1" dirty="0"/>
              <a:t>Strategic Objectives, Indicators </a:t>
            </a:r>
            <a:br>
              <a:rPr lang="en-ZA" altLang="en-US" sz="2500" b="1" dirty="0"/>
            </a:br>
            <a:r>
              <a:rPr lang="en-ZA" altLang="en-US" sz="2500" b="1" dirty="0"/>
              <a:t>and Annual </a:t>
            </a:r>
            <a:r>
              <a:rPr lang="en-ZA" altLang="en-US" sz="2500" b="1" dirty="0" smtClean="0"/>
              <a:t>Targets (2016/17)</a:t>
            </a:r>
            <a:endParaRPr lang="en-ZA" altLang="en-US" sz="2500" b="1" dirty="0"/>
          </a:p>
        </p:txBody>
      </p:sp>
    </p:spTree>
    <p:extLst>
      <p:ext uri="{BB962C8B-B14F-4D97-AF65-F5344CB8AC3E}">
        <p14:creationId xmlns:p14="http://schemas.microsoft.com/office/powerpoint/2010/main" xmlns="" val="20643027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Slide Number Placeholder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fld id="{B5866B72-3CC8-4E57-8494-C99F362670A4}" type="slidenum">
              <a:rPr lang="en-ZA" altLang="en-US" smtClean="0">
                <a:latin typeface="Arial" charset="0"/>
              </a:rPr>
              <a:pPr/>
              <a:t>14</a:t>
            </a:fld>
            <a:endParaRPr lang="en-ZA" altLang="en-US" dirty="0" smtClean="0">
              <a:latin typeface="Arial" charset="0"/>
            </a:endParaRPr>
          </a:p>
        </p:txBody>
      </p:sp>
      <p:graphicFrame>
        <p:nvGraphicFramePr>
          <p:cNvPr id="5" name="Table 4"/>
          <p:cNvGraphicFramePr>
            <a:graphicFrameLocks noGrp="1"/>
          </p:cNvGraphicFramePr>
          <p:nvPr>
            <p:extLst>
              <p:ext uri="{D42A27DB-BD31-4B8C-83A1-F6EECF244321}">
                <p14:modId xmlns:p14="http://schemas.microsoft.com/office/powerpoint/2010/main" xmlns="" val="2982606516"/>
              </p:ext>
            </p:extLst>
          </p:nvPr>
        </p:nvGraphicFramePr>
        <p:xfrm>
          <a:off x="611313" y="1747802"/>
          <a:ext cx="8065143" cy="3625414"/>
        </p:xfrm>
        <a:graphic>
          <a:graphicData uri="http://schemas.openxmlformats.org/drawingml/2006/table">
            <a:tbl>
              <a:tblPr firstRow="1" bandRow="1">
                <a:tableStyleId>{21E4AEA4-8DFA-4A89-87EB-49C32662AFE0}</a:tableStyleId>
              </a:tblPr>
              <a:tblGrid>
                <a:gridCol w="1897681"/>
                <a:gridCol w="1897681"/>
                <a:gridCol w="2144857"/>
                <a:gridCol w="2124924"/>
              </a:tblGrid>
              <a:tr h="461169">
                <a:tc>
                  <a:txBody>
                    <a:bodyPr/>
                    <a:lstStyle/>
                    <a:p>
                      <a:pPr algn="ctr"/>
                      <a:r>
                        <a:rPr lang="en-ZA" sz="1200" dirty="0" smtClean="0">
                          <a:latin typeface="Verdana" panose="020B0604030504040204" pitchFamily="34" charset="0"/>
                          <a:ea typeface="Verdana" panose="020B0604030504040204" pitchFamily="34" charset="0"/>
                          <a:cs typeface="Verdana" panose="020B0604030504040204" pitchFamily="34" charset="0"/>
                        </a:rPr>
                        <a:t>Strategic Programmes</a:t>
                      </a:r>
                      <a:endParaRPr lang="en-ZA" sz="1200" dirty="0">
                        <a:latin typeface="Verdana" panose="020B0604030504040204" pitchFamily="34" charset="0"/>
                        <a:ea typeface="Verdana" panose="020B0604030504040204" pitchFamily="34" charset="0"/>
                        <a:cs typeface="Verdana" panose="020B0604030504040204" pitchFamily="34" charset="0"/>
                      </a:endParaRPr>
                    </a:p>
                  </a:txBody>
                  <a:tcPr marL="91444" marR="91444" marT="45719" marB="45719"/>
                </a:tc>
                <a:tc>
                  <a:txBody>
                    <a:bodyPr/>
                    <a:lstStyle/>
                    <a:p>
                      <a:pPr algn="ctr"/>
                      <a:r>
                        <a:rPr lang="en-ZA" sz="1200" dirty="0" smtClean="0">
                          <a:latin typeface="Verdana" panose="020B0604030504040204" pitchFamily="34" charset="0"/>
                          <a:ea typeface="Verdana" panose="020B0604030504040204" pitchFamily="34" charset="0"/>
                          <a:cs typeface="Verdana" panose="020B0604030504040204" pitchFamily="34" charset="0"/>
                        </a:rPr>
                        <a:t>Strategic Objectives</a:t>
                      </a:r>
                      <a:endParaRPr lang="en-ZA" sz="1200" dirty="0">
                        <a:latin typeface="Verdana" panose="020B0604030504040204" pitchFamily="34" charset="0"/>
                        <a:ea typeface="Verdana" panose="020B0604030504040204" pitchFamily="34" charset="0"/>
                        <a:cs typeface="Verdana" panose="020B0604030504040204" pitchFamily="34" charset="0"/>
                      </a:endParaRPr>
                    </a:p>
                  </a:txBody>
                  <a:tcPr marL="91444" marR="91444" marT="45719" marB="45719"/>
                </a:tc>
                <a:tc>
                  <a:txBody>
                    <a:bodyPr/>
                    <a:lstStyle/>
                    <a:p>
                      <a:pPr algn="ctr"/>
                      <a:r>
                        <a:rPr lang="en-ZA" sz="1200" dirty="0" smtClean="0">
                          <a:latin typeface="Verdana" panose="020B0604030504040204" pitchFamily="34" charset="0"/>
                          <a:ea typeface="Verdana" panose="020B0604030504040204" pitchFamily="34" charset="0"/>
                          <a:cs typeface="Verdana" panose="020B0604030504040204" pitchFamily="34" charset="0"/>
                        </a:rPr>
                        <a:t>Performance Indicators</a:t>
                      </a:r>
                      <a:endParaRPr lang="en-ZA" sz="1200" dirty="0">
                        <a:latin typeface="Verdana" panose="020B0604030504040204" pitchFamily="34" charset="0"/>
                        <a:ea typeface="Verdana" panose="020B0604030504040204" pitchFamily="34" charset="0"/>
                        <a:cs typeface="Verdana" panose="020B0604030504040204" pitchFamily="34" charset="0"/>
                      </a:endParaRPr>
                    </a:p>
                  </a:txBody>
                  <a:tcPr marL="91444" marR="91444" marT="45719" marB="45719"/>
                </a:tc>
                <a:tc>
                  <a:txBody>
                    <a:bodyPr/>
                    <a:lstStyle/>
                    <a:p>
                      <a:pPr algn="ctr"/>
                      <a:r>
                        <a:rPr lang="en-ZA" sz="1200" dirty="0" smtClean="0">
                          <a:latin typeface="Verdana" panose="020B0604030504040204" pitchFamily="34" charset="0"/>
                          <a:ea typeface="Verdana" panose="020B0604030504040204" pitchFamily="34" charset="0"/>
                          <a:cs typeface="Verdana" panose="020B0604030504040204" pitchFamily="34" charset="0"/>
                        </a:rPr>
                        <a:t>Annual Targets</a:t>
                      </a:r>
                      <a:endParaRPr lang="en-ZA" sz="1200" dirty="0">
                        <a:latin typeface="Verdana" panose="020B0604030504040204" pitchFamily="34" charset="0"/>
                        <a:ea typeface="Verdana" panose="020B0604030504040204" pitchFamily="34" charset="0"/>
                        <a:cs typeface="Verdana" panose="020B0604030504040204" pitchFamily="34" charset="0"/>
                      </a:endParaRPr>
                    </a:p>
                  </a:txBody>
                  <a:tcPr marL="91444" marR="91444" marT="45719" marB="45719"/>
                </a:tc>
              </a:tr>
              <a:tr h="922342">
                <a:tc row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200" b="1" dirty="0" smtClean="0">
                        <a:effectLst/>
                        <a:latin typeface="Verdana" panose="020B0604030504040204" pitchFamily="34" charset="0"/>
                        <a:ea typeface="Verdana" panose="020B0604030504040204" pitchFamily="34" charset="0"/>
                        <a:cs typeface="Verdana" panose="020B060403050404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1" dirty="0" smtClean="0">
                        <a:effectLst/>
                        <a:latin typeface="Verdana" panose="020B0604030504040204" pitchFamily="34" charset="0"/>
                        <a:ea typeface="Verdana" panose="020B0604030504040204" pitchFamily="34" charset="0"/>
                        <a:cs typeface="Verdana" panose="020B060403050404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1" dirty="0" smtClean="0">
                        <a:effectLst/>
                        <a:latin typeface="Verdana" panose="020B0604030504040204" pitchFamily="34" charset="0"/>
                        <a:ea typeface="Verdana" panose="020B0604030504040204" pitchFamily="34" charset="0"/>
                        <a:cs typeface="Verdana" panose="020B060403050404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1" dirty="0" smtClean="0">
                        <a:effectLst/>
                        <a:latin typeface="Verdana" panose="020B0604030504040204" pitchFamily="34" charset="0"/>
                        <a:ea typeface="Verdana" panose="020B0604030504040204" pitchFamily="34" charset="0"/>
                        <a:cs typeface="Verdana" panose="020B060403050404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1" dirty="0" smtClean="0">
                        <a:effectLst/>
                        <a:latin typeface="Verdana" panose="020B0604030504040204" pitchFamily="34" charset="0"/>
                        <a:ea typeface="Verdana" panose="020B0604030504040204" pitchFamily="34" charset="0"/>
                        <a:cs typeface="Verdana" panose="020B060403050404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b="1" dirty="0" smtClean="0">
                          <a:effectLst/>
                          <a:latin typeface="Verdana" panose="020B0604030504040204" pitchFamily="34" charset="0"/>
                          <a:ea typeface="Verdana" panose="020B0604030504040204" pitchFamily="34" charset="0"/>
                          <a:cs typeface="Verdana" panose="020B0604030504040204" pitchFamily="34" charset="0"/>
                        </a:rPr>
                        <a:t>Programme 6: </a:t>
                      </a:r>
                      <a:r>
                        <a:rPr lang="en-GB" sz="1200" dirty="0" smtClean="0">
                          <a:effectLst/>
                          <a:latin typeface="Verdana" panose="020B0604030504040204" pitchFamily="34" charset="0"/>
                          <a:ea typeface="Verdana" panose="020B0604030504040204" pitchFamily="34" charset="0"/>
                          <a:cs typeface="Verdana" panose="020B0604030504040204" pitchFamily="34" charset="0"/>
                        </a:rPr>
                        <a:t>Governance and Administration </a:t>
                      </a:r>
                      <a:endParaRPr lang="en-US" sz="1200" dirty="0" smtClean="0">
                        <a:effectLst/>
                        <a:latin typeface="Verdana" panose="020B0604030504040204" pitchFamily="34" charset="0"/>
                        <a:ea typeface="Verdana" panose="020B0604030504040204" pitchFamily="34" charset="0"/>
                        <a:cs typeface="Verdana" panose="020B0604030504040204" pitchFamily="34" charset="0"/>
                      </a:endParaRPr>
                    </a:p>
                    <a:p>
                      <a:endParaRPr lang="en-ZA" sz="1200" dirty="0">
                        <a:latin typeface="Verdana" panose="020B0604030504040204" pitchFamily="34" charset="0"/>
                        <a:ea typeface="Verdana" panose="020B0604030504040204" pitchFamily="34" charset="0"/>
                        <a:cs typeface="Verdana" panose="020B0604030504040204" pitchFamily="34" charset="0"/>
                      </a:endParaRPr>
                    </a:p>
                  </a:txBody>
                  <a:tcPr marL="91444" marR="91444" marT="45719" marB="45719"/>
                </a:tc>
                <a:tc rowSpan="2">
                  <a:txBody>
                    <a:bodyPr/>
                    <a:lstStyle/>
                    <a:p>
                      <a:pPr algn="l"/>
                      <a:r>
                        <a:rPr lang="en-US" sz="1200" kern="120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Establish effective governance practice</a:t>
                      </a:r>
                      <a:endParaRPr lang="en-ZA" sz="1200" dirty="0">
                        <a:latin typeface="Verdana" panose="020B0604030504040204" pitchFamily="34" charset="0"/>
                        <a:ea typeface="Verdana" panose="020B0604030504040204" pitchFamily="34" charset="0"/>
                        <a:cs typeface="Verdana" panose="020B0604030504040204" pitchFamily="34" charset="0"/>
                      </a:endParaRPr>
                    </a:p>
                  </a:txBody>
                  <a:tcPr marL="91444" marR="91444" marT="45719" marB="45719"/>
                </a:tc>
                <a:tc>
                  <a:txBody>
                    <a:bodyPr/>
                    <a:lstStyle/>
                    <a:p>
                      <a:pPr marL="0" marR="0" algn="l">
                        <a:spcBef>
                          <a:spcPts val="0"/>
                        </a:spcBef>
                        <a:spcAft>
                          <a:spcPts val="0"/>
                        </a:spcAft>
                      </a:pPr>
                      <a:r>
                        <a:rPr lang="en-GB" sz="1200" dirty="0">
                          <a:effectLst/>
                          <a:latin typeface="Verdana" panose="020B0604030504040204" pitchFamily="34" charset="0"/>
                          <a:ea typeface="Verdana" panose="020B0604030504040204" pitchFamily="34" charset="0"/>
                          <a:cs typeface="Verdana" panose="020B0604030504040204" pitchFamily="34" charset="0"/>
                        </a:rPr>
                        <a:t># of Material Auditor General findings on finances, predetermined objectives and compliance to laws and regulations</a:t>
                      </a:r>
                      <a:endParaRPr lang="en-US" sz="12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tc>
                <a:tc>
                  <a:txBody>
                    <a:bodyPr/>
                    <a:lstStyle/>
                    <a:p>
                      <a:pPr marL="0" marR="0" algn="l">
                        <a:spcBef>
                          <a:spcPts val="0"/>
                        </a:spcBef>
                        <a:spcAft>
                          <a:spcPts val="0"/>
                        </a:spcAft>
                      </a:pPr>
                      <a:r>
                        <a:rPr lang="en-GB" sz="1200" dirty="0">
                          <a:effectLst/>
                          <a:latin typeface="Verdana" panose="020B0604030504040204" pitchFamily="34" charset="0"/>
                          <a:ea typeface="Verdana" panose="020B0604030504040204" pitchFamily="34" charset="0"/>
                          <a:cs typeface="Verdana" panose="020B0604030504040204" pitchFamily="34" charset="0"/>
                        </a:rPr>
                        <a:t>0 Material Auditor General findings on finances and predetermined objectives </a:t>
                      </a:r>
                      <a:endParaRPr lang="en-US" sz="12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tc>
              </a:tr>
              <a:tr h="867922">
                <a:tc vMerge="1">
                  <a:txBody>
                    <a:bodyPr/>
                    <a:lstStyle/>
                    <a:p>
                      <a:endParaRPr lang="en-ZA" sz="1400" dirty="0">
                        <a:latin typeface="Verdana" panose="020B0604030504040204" pitchFamily="34" charset="0"/>
                        <a:ea typeface="Verdana" panose="020B0604030504040204" pitchFamily="34" charset="0"/>
                        <a:cs typeface="Verdana" panose="020B0604030504040204" pitchFamily="34" charset="0"/>
                      </a:endParaRPr>
                    </a:p>
                  </a:txBody>
                  <a:tcPr marL="91444" marR="91444" marT="45719" marB="45719"/>
                </a:tc>
                <a:tc vMerge="1">
                  <a:txBody>
                    <a:bodyPr/>
                    <a:lstStyle/>
                    <a:p>
                      <a:pPr algn="l"/>
                      <a:endParaRPr lang="en-ZA" sz="1400" dirty="0">
                        <a:latin typeface="Verdana" panose="020B0604030504040204" pitchFamily="34" charset="0"/>
                        <a:ea typeface="Verdana" panose="020B0604030504040204" pitchFamily="34" charset="0"/>
                        <a:cs typeface="Verdana" panose="020B0604030504040204" pitchFamily="34" charset="0"/>
                      </a:endParaRPr>
                    </a:p>
                  </a:txBody>
                  <a:tcPr marL="91444" marR="91444" marT="45719" marB="45719"/>
                </a:tc>
                <a:tc>
                  <a:txBody>
                    <a:bodyPr/>
                    <a:lstStyle/>
                    <a:p>
                      <a:pPr marL="0" marR="0" algn="l">
                        <a:spcBef>
                          <a:spcPts val="0"/>
                        </a:spcBef>
                        <a:spcAft>
                          <a:spcPts val="0"/>
                        </a:spcAft>
                      </a:pPr>
                      <a:r>
                        <a:rPr lang="en-GB" sz="1200" dirty="0">
                          <a:effectLst/>
                          <a:latin typeface="Verdana" panose="020B0604030504040204" pitchFamily="34" charset="0"/>
                          <a:ea typeface="Verdana" panose="020B0604030504040204" pitchFamily="34" charset="0"/>
                          <a:cs typeface="Verdana" panose="020B0604030504040204" pitchFamily="34" charset="0"/>
                        </a:rPr>
                        <a:t>Maturity level of risk management implementation </a:t>
                      </a:r>
                      <a:endParaRPr lang="en-US" sz="1200" dirty="0">
                        <a:effectLst/>
                        <a:latin typeface="Verdana" panose="020B0604030504040204" pitchFamily="34" charset="0"/>
                        <a:ea typeface="Verdana" panose="020B0604030504040204" pitchFamily="34" charset="0"/>
                        <a:cs typeface="Verdana" panose="020B0604030504040204" pitchFamily="34" charset="0"/>
                      </a:endParaRPr>
                    </a:p>
                    <a:p>
                      <a:pPr marL="0" marR="0" algn="l">
                        <a:spcBef>
                          <a:spcPts val="0"/>
                        </a:spcBef>
                        <a:spcAft>
                          <a:spcPts val="0"/>
                        </a:spcAft>
                      </a:pPr>
                      <a:r>
                        <a:rPr lang="en-GB" sz="1200" dirty="0">
                          <a:effectLst/>
                          <a:latin typeface="Verdana" panose="020B0604030504040204" pitchFamily="34" charset="0"/>
                          <a:ea typeface="Verdana" panose="020B0604030504040204" pitchFamily="34" charset="0"/>
                          <a:cs typeface="Verdana" panose="020B0604030504040204" pitchFamily="34" charset="0"/>
                        </a:rPr>
                        <a:t>	</a:t>
                      </a:r>
                      <a:endParaRPr lang="en-US" sz="12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tc>
                <a:tc>
                  <a:txBody>
                    <a:bodyPr/>
                    <a:lstStyle/>
                    <a:p>
                      <a:pPr marL="0" marR="0" algn="l">
                        <a:spcBef>
                          <a:spcPts val="0"/>
                        </a:spcBef>
                        <a:spcAft>
                          <a:spcPts val="0"/>
                        </a:spcAft>
                      </a:pPr>
                      <a:r>
                        <a:rPr lang="en-GB" sz="1200" dirty="0">
                          <a:effectLst/>
                          <a:latin typeface="Verdana" panose="020B0604030504040204" pitchFamily="34" charset="0"/>
                          <a:ea typeface="Verdana" panose="020B0604030504040204" pitchFamily="34" charset="0"/>
                          <a:cs typeface="Verdana" panose="020B0604030504040204" pitchFamily="34" charset="0"/>
                        </a:rPr>
                        <a:t>Maturity level 4 of risk management implementation </a:t>
                      </a:r>
                      <a:endParaRPr lang="en-US" sz="12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tc>
              </a:tr>
              <a:tr h="1199043">
                <a:tc vMerge="1">
                  <a:txBody>
                    <a:bodyPr/>
                    <a:lstStyle/>
                    <a:p>
                      <a:endParaRPr lang="en-ZA" sz="1400" dirty="0">
                        <a:latin typeface="Verdana" panose="020B0604030504040204" pitchFamily="34" charset="0"/>
                        <a:ea typeface="Verdana" panose="020B0604030504040204" pitchFamily="34" charset="0"/>
                        <a:cs typeface="Verdana" panose="020B0604030504040204" pitchFamily="34" charset="0"/>
                      </a:endParaRPr>
                    </a:p>
                  </a:txBody>
                  <a:tcPr marL="91444" marR="91444" marT="45719" marB="45719"/>
                </a:tc>
                <a:tc>
                  <a:txBody>
                    <a:bodyPr/>
                    <a:lstStyle/>
                    <a:p>
                      <a:pPr algn="l"/>
                      <a:r>
                        <a:rPr lang="en-US" sz="1200" kern="120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Proactive approach to procurement compliance including fraud &amp; corruption</a:t>
                      </a:r>
                      <a:endParaRPr lang="en-ZA" sz="1200" dirty="0">
                        <a:latin typeface="Verdana" panose="020B0604030504040204" pitchFamily="34" charset="0"/>
                        <a:ea typeface="Verdana" panose="020B0604030504040204" pitchFamily="34" charset="0"/>
                        <a:cs typeface="Verdana" panose="020B0604030504040204" pitchFamily="34" charset="0"/>
                      </a:endParaRPr>
                    </a:p>
                  </a:txBody>
                  <a:tcPr marL="91444" marR="91444" marT="45719" marB="45719"/>
                </a:tc>
                <a:tc>
                  <a:txBody>
                    <a:bodyPr/>
                    <a:lstStyle/>
                    <a:p>
                      <a:pPr algn="l"/>
                      <a:r>
                        <a:rPr lang="en-US" sz="1200" kern="120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 of findings in the External Audit with respect to fraud and corruption in procurement process related activities.</a:t>
                      </a:r>
                      <a:endParaRPr lang="en-ZA" sz="1200" dirty="0">
                        <a:latin typeface="Verdana" panose="020B0604030504040204" pitchFamily="34" charset="0"/>
                        <a:ea typeface="Verdana" panose="020B0604030504040204" pitchFamily="34" charset="0"/>
                        <a:cs typeface="Verdana" panose="020B0604030504040204" pitchFamily="34" charset="0"/>
                      </a:endParaRPr>
                    </a:p>
                  </a:txBody>
                  <a:tcPr marL="91444" marR="91444" marT="45719" marB="45719"/>
                </a:tc>
                <a:tc>
                  <a:txBody>
                    <a:bodyPr/>
                    <a:lstStyle/>
                    <a:p>
                      <a:pPr marL="0" marR="0" algn="l">
                        <a:spcBef>
                          <a:spcPts val="0"/>
                        </a:spcBef>
                        <a:spcAft>
                          <a:spcPts val="0"/>
                        </a:spcAft>
                      </a:pPr>
                      <a:r>
                        <a:rPr lang="en-US" sz="1200" dirty="0">
                          <a:effectLst/>
                          <a:latin typeface="Verdana" panose="020B0604030504040204" pitchFamily="34" charset="0"/>
                          <a:ea typeface="Verdana" panose="020B0604030504040204" pitchFamily="34" charset="0"/>
                          <a:cs typeface="Verdana" panose="020B0604030504040204" pitchFamily="34" charset="0"/>
                        </a:rPr>
                        <a:t>0 findings </a:t>
                      </a:r>
                    </a:p>
                  </a:txBody>
                  <a:tcPr marL="68580" marR="68580" marT="0" marB="0"/>
                </a:tc>
              </a:tr>
            </a:tbl>
          </a:graphicData>
        </a:graphic>
      </p:graphicFrame>
      <p:sp>
        <p:nvSpPr>
          <p:cNvPr id="6" name="Title 1"/>
          <p:cNvSpPr>
            <a:spLocks noGrp="1"/>
          </p:cNvSpPr>
          <p:nvPr>
            <p:ph type="title"/>
          </p:nvPr>
        </p:nvSpPr>
        <p:spPr>
          <a:xfrm>
            <a:off x="4139952" y="44624"/>
            <a:ext cx="4996111" cy="792163"/>
          </a:xfrm>
        </p:spPr>
        <p:txBody>
          <a:bodyPr/>
          <a:lstStyle/>
          <a:p>
            <a:pPr algn="r"/>
            <a:r>
              <a:rPr lang="en-ZA" altLang="en-US" sz="2500" b="1" dirty="0"/>
              <a:t>Strategic Objectives, Indicators </a:t>
            </a:r>
            <a:br>
              <a:rPr lang="en-ZA" altLang="en-US" sz="2500" b="1" dirty="0"/>
            </a:br>
            <a:r>
              <a:rPr lang="en-ZA" altLang="en-US" sz="2500" b="1" dirty="0"/>
              <a:t>and Annual </a:t>
            </a:r>
            <a:r>
              <a:rPr lang="en-ZA" altLang="en-US" sz="2500" b="1" dirty="0" smtClean="0"/>
              <a:t>Targets(2016/17)</a:t>
            </a:r>
            <a:endParaRPr lang="en-ZA" altLang="en-US" sz="2500" b="1" dirty="0"/>
          </a:p>
        </p:txBody>
      </p:sp>
    </p:spTree>
    <p:extLst>
      <p:ext uri="{BB962C8B-B14F-4D97-AF65-F5344CB8AC3E}">
        <p14:creationId xmlns:p14="http://schemas.microsoft.com/office/powerpoint/2010/main" xmlns="" val="15006142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35896" y="411386"/>
            <a:ext cx="5511974" cy="641350"/>
          </a:xfrm>
        </p:spPr>
        <p:txBody>
          <a:bodyPr/>
          <a:lstStyle/>
          <a:p>
            <a:pPr lvl="1" algn="r"/>
            <a:r>
              <a:rPr lang="en-GB" sz="3000" b="1" dirty="0">
                <a:latin typeface="+mj-lt"/>
                <a:ea typeface="+mj-ea"/>
                <a:cs typeface="+mj-cs"/>
              </a:rPr>
              <a:t>Statement of Financial Performance</a:t>
            </a:r>
            <a:r>
              <a:rPr lang="en-US" sz="3000" b="1" dirty="0"/>
              <a:t/>
            </a:r>
            <a:br>
              <a:rPr lang="en-US" sz="3000" b="1" dirty="0"/>
            </a:br>
            <a:endParaRPr lang="en-US" sz="3000" dirty="0"/>
          </a:p>
        </p:txBody>
      </p:sp>
      <p:sp>
        <p:nvSpPr>
          <p:cNvPr id="3" name="Slide Number Placeholder 2"/>
          <p:cNvSpPr>
            <a:spLocks noGrp="1"/>
          </p:cNvSpPr>
          <p:nvPr>
            <p:ph type="sldNum" idx="10"/>
          </p:nvPr>
        </p:nvSpPr>
        <p:spPr/>
        <p:txBody>
          <a:bodyPr/>
          <a:lstStyle/>
          <a:p>
            <a:pPr>
              <a:defRPr/>
            </a:pPr>
            <a:fld id="{2E434A78-8C0A-4C50-A818-9A0D0B9A43FE}" type="slidenum">
              <a:rPr lang="en-ZA" altLang="en-US" smtClean="0"/>
              <a:pPr>
                <a:defRPr/>
              </a:pPr>
              <a:t>15</a:t>
            </a:fld>
            <a:endParaRPr lang="en-ZA" altLang="en-US" dirty="0"/>
          </a:p>
        </p:txBody>
      </p:sp>
      <p:pic>
        <p:nvPicPr>
          <p:cNvPr id="4" name="Picture 3"/>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27584" y="1484784"/>
            <a:ext cx="7712154" cy="4104456"/>
          </a:xfrm>
          <a:prstGeom prst="rect">
            <a:avLst/>
          </a:prstGeom>
          <a:noFill/>
          <a:ln>
            <a:noFill/>
          </a:ln>
        </p:spPr>
      </p:pic>
    </p:spTree>
    <p:extLst>
      <p:ext uri="{BB962C8B-B14F-4D97-AF65-F5344CB8AC3E}">
        <p14:creationId xmlns:p14="http://schemas.microsoft.com/office/powerpoint/2010/main" xmlns="" val="22324494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39952" y="260648"/>
            <a:ext cx="4968552" cy="576064"/>
          </a:xfrm>
        </p:spPr>
        <p:txBody>
          <a:bodyPr/>
          <a:lstStyle/>
          <a:p>
            <a:pPr lvl="1" algn="r"/>
            <a:r>
              <a:rPr lang="en-GB" sz="3000" b="1" dirty="0">
                <a:latin typeface="+mj-lt"/>
                <a:cs typeface="+mj-cs"/>
              </a:rPr>
              <a:t>Budget per </a:t>
            </a:r>
            <a:r>
              <a:rPr lang="en-GB" sz="3000" b="1" dirty="0" smtClean="0">
                <a:latin typeface="+mj-lt"/>
                <a:cs typeface="+mj-cs"/>
              </a:rPr>
              <a:t>Programme</a:t>
            </a:r>
            <a:r>
              <a:rPr lang="en-US" sz="3000" b="1" dirty="0">
                <a:latin typeface="+mj-lt"/>
                <a:cs typeface="+mj-cs"/>
              </a:rPr>
              <a:t/>
            </a:r>
            <a:br>
              <a:rPr lang="en-US" sz="3000" b="1" dirty="0">
                <a:latin typeface="+mj-lt"/>
                <a:cs typeface="+mj-cs"/>
              </a:rPr>
            </a:br>
            <a:endParaRPr lang="en-US" sz="3000" b="1" dirty="0">
              <a:latin typeface="+mj-lt"/>
              <a:cs typeface="+mj-cs"/>
            </a:endParaRPr>
          </a:p>
        </p:txBody>
      </p:sp>
      <p:sp>
        <p:nvSpPr>
          <p:cNvPr id="3" name="Slide Number Placeholder 2"/>
          <p:cNvSpPr>
            <a:spLocks noGrp="1"/>
          </p:cNvSpPr>
          <p:nvPr>
            <p:ph type="sldNum" idx="10"/>
          </p:nvPr>
        </p:nvSpPr>
        <p:spPr/>
        <p:txBody>
          <a:bodyPr/>
          <a:lstStyle/>
          <a:p>
            <a:pPr>
              <a:defRPr/>
            </a:pPr>
            <a:fld id="{2E434A78-8C0A-4C50-A818-9A0D0B9A43FE}" type="slidenum">
              <a:rPr lang="en-ZA" altLang="en-US" smtClean="0"/>
              <a:pPr>
                <a:defRPr/>
              </a:pPr>
              <a:t>16</a:t>
            </a:fld>
            <a:endParaRPr lang="en-ZA" altLang="en-US" dirty="0"/>
          </a:p>
        </p:txBody>
      </p:sp>
      <p:pic>
        <p:nvPicPr>
          <p:cNvPr id="106500"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23528" y="2060848"/>
            <a:ext cx="8496944" cy="237626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8771902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39952" y="123354"/>
            <a:ext cx="4968552" cy="641350"/>
          </a:xfrm>
        </p:spPr>
        <p:txBody>
          <a:bodyPr/>
          <a:lstStyle/>
          <a:p>
            <a:pPr algn="r"/>
            <a:r>
              <a:rPr lang="en-GB" sz="3000" b="1" dirty="0"/>
              <a:t>Statement of Financial </a:t>
            </a:r>
            <a:r>
              <a:rPr lang="en-GB" sz="3000" b="1" dirty="0" smtClean="0"/>
              <a:t>Position</a:t>
            </a:r>
            <a:endParaRPr lang="en-US" sz="3000" b="1" dirty="0"/>
          </a:p>
        </p:txBody>
      </p:sp>
      <p:sp>
        <p:nvSpPr>
          <p:cNvPr id="3" name="Slide Number Placeholder 2"/>
          <p:cNvSpPr>
            <a:spLocks noGrp="1"/>
          </p:cNvSpPr>
          <p:nvPr>
            <p:ph type="sldNum" idx="10"/>
          </p:nvPr>
        </p:nvSpPr>
        <p:spPr/>
        <p:txBody>
          <a:bodyPr/>
          <a:lstStyle/>
          <a:p>
            <a:pPr>
              <a:defRPr/>
            </a:pPr>
            <a:fld id="{2E434A78-8C0A-4C50-A818-9A0D0B9A43FE}" type="slidenum">
              <a:rPr lang="en-ZA" altLang="en-US" smtClean="0"/>
              <a:pPr>
                <a:defRPr/>
              </a:pPr>
              <a:t>17</a:t>
            </a:fld>
            <a:endParaRPr lang="en-ZA" altLang="en-US" dirty="0"/>
          </a:p>
        </p:txBody>
      </p:sp>
      <p:pic>
        <p:nvPicPr>
          <p:cNvPr id="4" name="Picture 3"/>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29045" y="1628800"/>
            <a:ext cx="7587371" cy="4104456"/>
          </a:xfrm>
          <a:prstGeom prst="rect">
            <a:avLst/>
          </a:prstGeom>
          <a:noFill/>
          <a:ln>
            <a:noFill/>
          </a:ln>
        </p:spPr>
      </p:pic>
    </p:spTree>
    <p:extLst>
      <p:ext uri="{BB962C8B-B14F-4D97-AF65-F5344CB8AC3E}">
        <p14:creationId xmlns:p14="http://schemas.microsoft.com/office/powerpoint/2010/main" xmlns="" val="35451254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39952" y="195362"/>
            <a:ext cx="4968552" cy="641350"/>
          </a:xfrm>
        </p:spPr>
        <p:txBody>
          <a:bodyPr/>
          <a:lstStyle/>
          <a:p>
            <a:pPr lvl="1" algn="r"/>
            <a:r>
              <a:rPr lang="en-GB" sz="3000" b="1" dirty="0">
                <a:latin typeface="+mj-lt"/>
                <a:ea typeface="+mj-ea"/>
                <a:cs typeface="+mj-cs"/>
              </a:rPr>
              <a:t>Statement of Cash Flows</a:t>
            </a:r>
            <a:r>
              <a:rPr lang="en-US" sz="3000" b="1" dirty="0">
                <a:latin typeface="+mj-lt"/>
                <a:ea typeface="+mj-ea"/>
                <a:cs typeface="+mj-cs"/>
              </a:rPr>
              <a:t/>
            </a:r>
            <a:br>
              <a:rPr lang="en-US" sz="3000" b="1" dirty="0">
                <a:latin typeface="+mj-lt"/>
                <a:ea typeface="+mj-ea"/>
                <a:cs typeface="+mj-cs"/>
              </a:rPr>
            </a:br>
            <a:endParaRPr lang="en-US" sz="3000" b="1" dirty="0">
              <a:latin typeface="+mj-lt"/>
              <a:ea typeface="+mj-ea"/>
              <a:cs typeface="+mj-cs"/>
            </a:endParaRPr>
          </a:p>
        </p:txBody>
      </p:sp>
      <p:sp>
        <p:nvSpPr>
          <p:cNvPr id="3" name="Slide Number Placeholder 2"/>
          <p:cNvSpPr>
            <a:spLocks noGrp="1"/>
          </p:cNvSpPr>
          <p:nvPr>
            <p:ph type="sldNum" idx="10"/>
          </p:nvPr>
        </p:nvSpPr>
        <p:spPr/>
        <p:txBody>
          <a:bodyPr/>
          <a:lstStyle/>
          <a:p>
            <a:pPr>
              <a:defRPr/>
            </a:pPr>
            <a:fld id="{2E434A78-8C0A-4C50-A818-9A0D0B9A43FE}" type="slidenum">
              <a:rPr lang="en-ZA" altLang="en-US" smtClean="0"/>
              <a:pPr>
                <a:defRPr/>
              </a:pPr>
              <a:t>18</a:t>
            </a:fld>
            <a:endParaRPr lang="en-ZA" altLang="en-US" dirty="0"/>
          </a:p>
        </p:txBody>
      </p:sp>
      <p:pic>
        <p:nvPicPr>
          <p:cNvPr id="4" name="Picture 3"/>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27584" y="2204864"/>
            <a:ext cx="7488832" cy="2448272"/>
          </a:xfrm>
          <a:prstGeom prst="rect">
            <a:avLst/>
          </a:prstGeom>
          <a:noFill/>
          <a:ln>
            <a:noFill/>
          </a:ln>
        </p:spPr>
      </p:pic>
    </p:spTree>
    <p:extLst>
      <p:ext uri="{BB962C8B-B14F-4D97-AF65-F5344CB8AC3E}">
        <p14:creationId xmlns:p14="http://schemas.microsoft.com/office/powerpoint/2010/main" xmlns="" val="36015659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9992" y="195362"/>
            <a:ext cx="4611874" cy="425326"/>
          </a:xfrm>
        </p:spPr>
        <p:txBody>
          <a:bodyPr/>
          <a:lstStyle/>
          <a:p>
            <a:pPr lvl="0" algn="r"/>
            <a:r>
              <a:rPr lang="en-GB" sz="3000" b="1" dirty="0"/>
              <a:t>C</a:t>
            </a:r>
            <a:r>
              <a:rPr lang="en-GB" sz="3000" b="1" dirty="0" smtClean="0"/>
              <a:t>apital Expenditure</a:t>
            </a:r>
            <a:r>
              <a:rPr lang="en-US" sz="3000" b="1" dirty="0"/>
              <a:t/>
            </a:r>
            <a:br>
              <a:rPr lang="en-US" sz="3000" b="1" dirty="0"/>
            </a:br>
            <a:endParaRPr lang="en-US" sz="3000" dirty="0"/>
          </a:p>
        </p:txBody>
      </p:sp>
      <p:sp>
        <p:nvSpPr>
          <p:cNvPr id="4" name="Slide Number Placeholder 3"/>
          <p:cNvSpPr>
            <a:spLocks noGrp="1"/>
          </p:cNvSpPr>
          <p:nvPr>
            <p:ph type="sldNum" idx="10"/>
          </p:nvPr>
        </p:nvSpPr>
        <p:spPr/>
        <p:txBody>
          <a:bodyPr/>
          <a:lstStyle/>
          <a:p>
            <a:pPr>
              <a:defRPr/>
            </a:pPr>
            <a:fld id="{EB5F401D-6D27-44F9-85E6-4245DC42777E}" type="slidenum">
              <a:rPr lang="en-ZA" altLang="en-US" smtClean="0"/>
              <a:pPr>
                <a:defRPr/>
              </a:pPr>
              <a:t>19</a:t>
            </a:fld>
            <a:endParaRPr lang="en-ZA" altLang="en-US" dirty="0"/>
          </a:p>
        </p:txBody>
      </p:sp>
      <p:pic>
        <p:nvPicPr>
          <p:cNvPr id="5" name="Picture 4"/>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83568" y="1328166"/>
            <a:ext cx="7992888" cy="4333082"/>
          </a:xfrm>
          <a:prstGeom prst="rect">
            <a:avLst/>
          </a:prstGeom>
          <a:noFill/>
          <a:ln>
            <a:noFill/>
          </a:ln>
        </p:spPr>
      </p:pic>
    </p:spTree>
    <p:extLst>
      <p:ext uri="{BB962C8B-B14F-4D97-AF65-F5344CB8AC3E}">
        <p14:creationId xmlns:p14="http://schemas.microsoft.com/office/powerpoint/2010/main" xmlns="" val="28320731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08104" y="51346"/>
            <a:ext cx="3639766" cy="641350"/>
          </a:xfrm>
        </p:spPr>
        <p:txBody>
          <a:bodyPr/>
          <a:lstStyle/>
          <a:p>
            <a:pPr algn="r"/>
            <a:r>
              <a:rPr lang="en-US" sz="4000" b="1" dirty="0" smtClean="0"/>
              <a:t>Contents</a:t>
            </a:r>
            <a:endParaRPr lang="en-US" sz="4000" b="1" dirty="0"/>
          </a:p>
        </p:txBody>
      </p:sp>
      <p:sp>
        <p:nvSpPr>
          <p:cNvPr id="3" name="Content Placeholder 2"/>
          <p:cNvSpPr>
            <a:spLocks noGrp="1"/>
          </p:cNvSpPr>
          <p:nvPr>
            <p:ph idx="1"/>
          </p:nvPr>
        </p:nvSpPr>
        <p:spPr/>
        <p:txBody>
          <a:bodyPr/>
          <a:lstStyle/>
          <a:p>
            <a:pPr marL="457200" indent="-457200">
              <a:buFont typeface="Arial" panose="020B0604020202020204" pitchFamily="34" charset="0"/>
              <a:buChar char="•"/>
            </a:pPr>
            <a:r>
              <a:rPr lang="en-US" sz="2400" dirty="0">
                <a:solidFill>
                  <a:schemeClr val="tx1"/>
                </a:solidFill>
                <a:latin typeface="Verdana" panose="020B0604030504040204" pitchFamily="34" charset="0"/>
                <a:ea typeface="Verdana" panose="020B0604030504040204" pitchFamily="34" charset="0"/>
                <a:cs typeface="Verdana" panose="020B0604030504040204" pitchFamily="34" charset="0"/>
              </a:rPr>
              <a:t>Introduction</a:t>
            </a:r>
          </a:p>
          <a:p>
            <a:pPr marL="457200" indent="-457200">
              <a:buFont typeface="Arial" panose="020B0604020202020204" pitchFamily="34" charset="0"/>
              <a:buChar char="•"/>
            </a:pPr>
            <a:r>
              <a:rPr lang="en-US" sz="2400" dirty="0">
                <a:solidFill>
                  <a:schemeClr val="tx1"/>
                </a:solidFill>
                <a:latin typeface="Verdana" panose="020B0604030504040204" pitchFamily="34" charset="0"/>
                <a:ea typeface="Verdana" panose="020B0604030504040204" pitchFamily="34" charset="0"/>
                <a:cs typeface="Verdana" panose="020B0604030504040204" pitchFamily="34" charset="0"/>
              </a:rPr>
              <a:t>Strategic overview</a:t>
            </a:r>
          </a:p>
          <a:p>
            <a:pPr marL="457200" indent="-457200">
              <a:buFont typeface="Arial" panose="020B0604020202020204" pitchFamily="34" charset="0"/>
              <a:buChar char="•"/>
            </a:pPr>
            <a:r>
              <a:rPr lang="en-US" sz="24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Strategic </a:t>
            </a:r>
            <a:r>
              <a:rPr lang="en-US" sz="2400" dirty="0">
                <a:solidFill>
                  <a:schemeClr val="tx1"/>
                </a:solidFill>
                <a:latin typeface="Verdana" panose="020B0604030504040204" pitchFamily="34" charset="0"/>
                <a:ea typeface="Verdana" panose="020B0604030504040204" pitchFamily="34" charset="0"/>
                <a:cs typeface="Verdana" panose="020B0604030504040204" pitchFamily="34" charset="0"/>
              </a:rPr>
              <a:t>priorities </a:t>
            </a:r>
          </a:p>
          <a:p>
            <a:pPr marL="457200" indent="-457200">
              <a:buFont typeface="Arial" panose="020B0604020202020204" pitchFamily="34" charset="0"/>
              <a:buChar char="•"/>
            </a:pPr>
            <a:r>
              <a:rPr lang="en-US" sz="2400" dirty="0">
                <a:solidFill>
                  <a:schemeClr val="tx1"/>
                </a:solidFill>
                <a:latin typeface="Verdana" panose="020B0604030504040204" pitchFamily="34" charset="0"/>
                <a:ea typeface="Verdana" panose="020B0604030504040204" pitchFamily="34" charset="0"/>
                <a:cs typeface="Verdana" panose="020B0604030504040204" pitchFamily="34" charset="0"/>
              </a:rPr>
              <a:t>Strategic initiatives</a:t>
            </a:r>
          </a:p>
          <a:p>
            <a:pPr marL="457200" indent="-457200">
              <a:buFont typeface="Arial" panose="020B0604020202020204" pitchFamily="34" charset="0"/>
              <a:buChar char="•"/>
            </a:pPr>
            <a:r>
              <a:rPr lang="en-US" sz="2400" dirty="0">
                <a:solidFill>
                  <a:schemeClr val="tx1"/>
                </a:solidFill>
                <a:latin typeface="Verdana" panose="020B0604030504040204" pitchFamily="34" charset="0"/>
                <a:ea typeface="Verdana" panose="020B0604030504040204" pitchFamily="34" charset="0"/>
                <a:cs typeface="Verdana" panose="020B0604030504040204" pitchFamily="34" charset="0"/>
              </a:rPr>
              <a:t>Strategic programmes and goals</a:t>
            </a:r>
          </a:p>
          <a:p>
            <a:pPr marL="457200" indent="-457200">
              <a:buFont typeface="Arial" panose="020B0604020202020204" pitchFamily="34" charset="0"/>
              <a:buChar char="•"/>
            </a:pPr>
            <a:r>
              <a:rPr lang="en-US" sz="2400" dirty="0">
                <a:solidFill>
                  <a:schemeClr val="tx1"/>
                </a:solidFill>
                <a:latin typeface="Verdana" panose="020B0604030504040204" pitchFamily="34" charset="0"/>
                <a:ea typeface="Verdana" panose="020B0604030504040204" pitchFamily="34" charset="0"/>
                <a:cs typeface="Verdana" panose="020B0604030504040204" pitchFamily="34" charset="0"/>
              </a:rPr>
              <a:t>Strategic objectives, indictors and targets</a:t>
            </a:r>
          </a:p>
          <a:p>
            <a:pPr marL="457200" indent="-457200">
              <a:buFont typeface="Arial" panose="020B0604020202020204" pitchFamily="34" charset="0"/>
              <a:buChar char="•"/>
            </a:pPr>
            <a:r>
              <a:rPr lang="en-US" sz="2400" dirty="0">
                <a:solidFill>
                  <a:schemeClr val="tx1"/>
                </a:solidFill>
                <a:latin typeface="Verdana" panose="020B0604030504040204" pitchFamily="34" charset="0"/>
                <a:ea typeface="Verdana" panose="020B0604030504040204" pitchFamily="34" charset="0"/>
                <a:cs typeface="Verdana" panose="020B0604030504040204" pitchFamily="34" charset="0"/>
              </a:rPr>
              <a:t>Financials</a:t>
            </a:r>
          </a:p>
          <a:p>
            <a:pPr marL="514350" indent="-514350">
              <a:buFont typeface="+mj-lt"/>
              <a:buAutoNum type="arabicPeriod"/>
            </a:pPr>
            <a:endParaRPr lang="en-US" dirty="0"/>
          </a:p>
        </p:txBody>
      </p:sp>
      <p:sp>
        <p:nvSpPr>
          <p:cNvPr id="4" name="Slide Number Placeholder 3"/>
          <p:cNvSpPr>
            <a:spLocks noGrp="1"/>
          </p:cNvSpPr>
          <p:nvPr>
            <p:ph type="sldNum" idx="10"/>
          </p:nvPr>
        </p:nvSpPr>
        <p:spPr/>
        <p:txBody>
          <a:bodyPr/>
          <a:lstStyle/>
          <a:p>
            <a:pPr>
              <a:defRPr/>
            </a:pPr>
            <a:fld id="{EB5F401D-6D27-44F9-85E6-4245DC42777E}" type="slidenum">
              <a:rPr lang="en-ZA" altLang="en-US" smtClean="0"/>
              <a:pPr>
                <a:defRPr/>
              </a:pPr>
              <a:t>2</a:t>
            </a:fld>
            <a:endParaRPr lang="en-ZA" altLang="en-US" dirty="0"/>
          </a:p>
        </p:txBody>
      </p:sp>
    </p:spTree>
    <p:extLst>
      <p:ext uri="{BB962C8B-B14F-4D97-AF65-F5344CB8AC3E}">
        <p14:creationId xmlns:p14="http://schemas.microsoft.com/office/powerpoint/2010/main" xmlns="" val="12943183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203848" y="3112691"/>
            <a:ext cx="5472112" cy="1468437"/>
          </a:xfrm>
        </p:spPr>
        <p:txBody>
          <a:bodyPr/>
          <a:lstStyle/>
          <a:p>
            <a:pPr algn="ctr"/>
            <a:r>
              <a:rPr lang="en-US" dirty="0"/>
              <a:t/>
            </a:r>
            <a:br>
              <a:rPr lang="en-US" dirty="0"/>
            </a:br>
            <a:r>
              <a:rPr lang="en-US" b="1" dirty="0"/>
              <a:t>Thank </a:t>
            </a:r>
            <a:r>
              <a:rPr lang="en-US" b="1" dirty="0" smtClean="0"/>
              <a:t>You </a:t>
            </a:r>
            <a:r>
              <a:rPr lang="en-US" dirty="0"/>
              <a:t/>
            </a:r>
            <a:br>
              <a:rPr lang="en-US" dirty="0"/>
            </a:br>
            <a:endParaRPr lang="en-US" dirty="0"/>
          </a:p>
        </p:txBody>
      </p:sp>
      <p:sp>
        <p:nvSpPr>
          <p:cNvPr id="3" name="Slide Number Placeholder 2"/>
          <p:cNvSpPr>
            <a:spLocks noGrp="1"/>
          </p:cNvSpPr>
          <p:nvPr>
            <p:ph type="sldNum" idx="4294967295"/>
          </p:nvPr>
        </p:nvSpPr>
        <p:spPr>
          <a:xfrm>
            <a:off x="7011988" y="6381750"/>
            <a:ext cx="2132012" cy="474663"/>
          </a:xfrm>
          <a:prstGeom prst="rect">
            <a:avLst/>
          </a:prstGeom>
        </p:spPr>
        <p:txBody>
          <a:bodyPr/>
          <a:lstStyle/>
          <a:p>
            <a:pPr>
              <a:defRPr/>
            </a:pPr>
            <a:fld id="{2E434A78-8C0A-4C50-A818-9A0D0B9A43FE}" type="slidenum">
              <a:rPr lang="en-ZA" altLang="en-US" smtClean="0"/>
              <a:pPr>
                <a:defRPr/>
              </a:pPr>
              <a:t>20</a:t>
            </a:fld>
            <a:endParaRPr lang="en-ZA" altLang="en-US" dirty="0"/>
          </a:p>
        </p:txBody>
      </p:sp>
    </p:spTree>
    <p:extLst>
      <p:ext uri="{BB962C8B-B14F-4D97-AF65-F5344CB8AC3E}">
        <p14:creationId xmlns:p14="http://schemas.microsoft.com/office/powerpoint/2010/main" xmlns="" val="13292408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940152" y="44624"/>
            <a:ext cx="3207718" cy="641350"/>
          </a:xfrm>
        </p:spPr>
        <p:txBody>
          <a:bodyPr/>
          <a:lstStyle/>
          <a:p>
            <a:pPr algn="r"/>
            <a:r>
              <a:rPr lang="en-US" b="1" dirty="0" smtClean="0"/>
              <a:t>Introduction</a:t>
            </a:r>
            <a:endParaRPr lang="en-US" b="1" dirty="0"/>
          </a:p>
        </p:txBody>
      </p:sp>
      <p:sp>
        <p:nvSpPr>
          <p:cNvPr id="5" name="Content Placeholder 4"/>
          <p:cNvSpPr>
            <a:spLocks noGrp="1"/>
          </p:cNvSpPr>
          <p:nvPr>
            <p:ph idx="1"/>
          </p:nvPr>
        </p:nvSpPr>
        <p:spPr>
          <a:xfrm>
            <a:off x="395536" y="1268760"/>
            <a:ext cx="8208912" cy="4680520"/>
          </a:xfrm>
        </p:spPr>
        <p:txBody>
          <a:bodyPr/>
          <a:lstStyle/>
          <a:p>
            <a:pPr algn="just"/>
            <a:r>
              <a:rPr lang="en-ZA" sz="1400" dirty="0" smtClean="0">
                <a:latin typeface="Verdana" panose="020B0604030504040204" pitchFamily="34" charset="0"/>
                <a:ea typeface="Verdana" panose="020B0604030504040204" pitchFamily="34" charset="0"/>
                <a:cs typeface="Verdana" panose="020B0604030504040204" pitchFamily="34" charset="0"/>
              </a:rPr>
              <a:t>The development of the Strategic </a:t>
            </a:r>
            <a:r>
              <a:rPr lang="en-ZA" sz="1400" dirty="0">
                <a:latin typeface="Verdana" panose="020B0604030504040204" pitchFamily="34" charset="0"/>
                <a:ea typeface="Verdana" panose="020B0604030504040204" pitchFamily="34" charset="0"/>
                <a:cs typeface="Verdana" panose="020B0604030504040204" pitchFamily="34" charset="0"/>
              </a:rPr>
              <a:t>P</a:t>
            </a:r>
            <a:r>
              <a:rPr lang="en-ZA" sz="1400" dirty="0" smtClean="0">
                <a:latin typeface="Verdana" panose="020B0604030504040204" pitchFamily="34" charset="0"/>
                <a:ea typeface="Verdana" panose="020B0604030504040204" pitchFamily="34" charset="0"/>
                <a:cs typeface="Verdana" panose="020B0604030504040204" pitchFamily="34" charset="0"/>
              </a:rPr>
              <a:t>lan and Annual </a:t>
            </a:r>
            <a:r>
              <a:rPr lang="en-ZA" sz="1400" dirty="0">
                <a:latin typeface="Verdana" panose="020B0604030504040204" pitchFamily="34" charset="0"/>
                <a:ea typeface="Verdana" panose="020B0604030504040204" pitchFamily="34" charset="0"/>
                <a:cs typeface="Verdana" panose="020B0604030504040204" pitchFamily="34" charset="0"/>
              </a:rPr>
              <a:t>P</a:t>
            </a:r>
            <a:r>
              <a:rPr lang="en-ZA" sz="1400" dirty="0" smtClean="0">
                <a:latin typeface="Verdana" panose="020B0604030504040204" pitchFamily="34" charset="0"/>
                <a:ea typeface="Verdana" panose="020B0604030504040204" pitchFamily="34" charset="0"/>
                <a:cs typeface="Verdana" panose="020B0604030504040204" pitchFamily="34" charset="0"/>
              </a:rPr>
              <a:t>erformance Plan (APP) was a process which involved a detailed analysis of the internal and external environment. This was coupled with multiple planning workshops with all relevant stakeholders.</a:t>
            </a:r>
          </a:p>
          <a:p>
            <a:pPr algn="just"/>
            <a:endParaRPr lang="en-ZA" sz="1400" dirty="0" smtClean="0">
              <a:latin typeface="Verdana" panose="020B0604030504040204" pitchFamily="34" charset="0"/>
              <a:ea typeface="Verdana" panose="020B0604030504040204" pitchFamily="34" charset="0"/>
              <a:cs typeface="Verdana" panose="020B0604030504040204" pitchFamily="34" charset="0"/>
            </a:endParaRPr>
          </a:p>
          <a:p>
            <a:pPr algn="just"/>
            <a:r>
              <a:rPr lang="en-ZA" sz="1400" dirty="0" smtClean="0">
                <a:latin typeface="Verdana" panose="020B0604030504040204" pitchFamily="34" charset="0"/>
                <a:ea typeface="Verdana" panose="020B0604030504040204" pitchFamily="34" charset="0"/>
                <a:cs typeface="Verdana" panose="020B0604030504040204" pitchFamily="34" charset="0"/>
              </a:rPr>
              <a:t>The Strategic Plan </a:t>
            </a:r>
            <a:r>
              <a:rPr lang="en-ZA" sz="1400" dirty="0">
                <a:latin typeface="Verdana" panose="020B0604030504040204" pitchFamily="34" charset="0"/>
                <a:ea typeface="Verdana" panose="020B0604030504040204" pitchFamily="34" charset="0"/>
                <a:cs typeface="Verdana" panose="020B0604030504040204" pitchFamily="34" charset="0"/>
              </a:rPr>
              <a:t>and </a:t>
            </a:r>
            <a:r>
              <a:rPr lang="en-ZA" sz="1400" dirty="0" smtClean="0">
                <a:latin typeface="Verdana" panose="020B0604030504040204" pitchFamily="34" charset="0"/>
                <a:ea typeface="Verdana" panose="020B0604030504040204" pitchFamily="34" charset="0"/>
                <a:cs typeface="Verdana" panose="020B0604030504040204" pitchFamily="34" charset="0"/>
              </a:rPr>
              <a:t>APP are aligned to the NDP, MTSF, SoNA and budget vote.</a:t>
            </a:r>
          </a:p>
          <a:p>
            <a:pPr algn="just"/>
            <a:endParaRPr lang="en-ZA" sz="1400" dirty="0" smtClean="0">
              <a:latin typeface="Verdana" panose="020B0604030504040204" pitchFamily="34" charset="0"/>
              <a:ea typeface="Verdana" panose="020B0604030504040204" pitchFamily="34" charset="0"/>
              <a:cs typeface="Verdana" panose="020B0604030504040204" pitchFamily="34" charset="0"/>
            </a:endParaRPr>
          </a:p>
          <a:p>
            <a:pPr algn="just"/>
            <a:r>
              <a:rPr lang="en-ZA" sz="1400" dirty="0" smtClean="0">
                <a:latin typeface="Verdana" panose="020B0604030504040204" pitchFamily="34" charset="0"/>
                <a:ea typeface="Verdana" panose="020B0604030504040204" pitchFamily="34" charset="0"/>
                <a:cs typeface="Verdana" panose="020B0604030504040204" pitchFamily="34" charset="0"/>
              </a:rPr>
              <a:t>The plans were approved by the SITA BOARD and further submitted to the Executive Authority (DTPS) for considerations and approval. Feedback from DTPS has been effected where applicable. </a:t>
            </a:r>
          </a:p>
          <a:p>
            <a:pPr algn="just"/>
            <a:endParaRPr lang="en-ZA" sz="1400" dirty="0" smtClean="0">
              <a:latin typeface="Verdana" panose="020B0604030504040204" pitchFamily="34" charset="0"/>
              <a:ea typeface="Verdana" panose="020B0604030504040204" pitchFamily="34" charset="0"/>
              <a:cs typeface="Verdana" panose="020B0604030504040204" pitchFamily="34" charset="0"/>
            </a:endParaRPr>
          </a:p>
          <a:p>
            <a:pPr algn="just"/>
            <a:r>
              <a:rPr lang="en-US" sz="1400" dirty="0" smtClean="0">
                <a:latin typeface="Verdana" panose="020B0604030504040204" pitchFamily="34" charset="0"/>
                <a:ea typeface="Verdana" panose="020B0604030504040204" pitchFamily="34" charset="0"/>
                <a:cs typeface="Verdana" panose="020B0604030504040204" pitchFamily="34" charset="0"/>
              </a:rPr>
              <a:t>The Strategic </a:t>
            </a:r>
            <a:r>
              <a:rPr lang="en-US" sz="1400" dirty="0">
                <a:latin typeface="Verdana" panose="020B0604030504040204" pitchFamily="34" charset="0"/>
                <a:ea typeface="Verdana" panose="020B0604030504040204" pitchFamily="34" charset="0"/>
                <a:cs typeface="Verdana" panose="020B0604030504040204" pitchFamily="34" charset="0"/>
              </a:rPr>
              <a:t>Plan &amp; </a:t>
            </a:r>
            <a:r>
              <a:rPr lang="en-US" sz="1400" dirty="0" smtClean="0">
                <a:latin typeface="Verdana" panose="020B0604030504040204" pitchFamily="34" charset="0"/>
                <a:ea typeface="Verdana" panose="020B0604030504040204" pitchFamily="34" charset="0"/>
                <a:cs typeface="Verdana" panose="020B0604030504040204" pitchFamily="34" charset="0"/>
              </a:rPr>
              <a:t> </a:t>
            </a:r>
            <a:r>
              <a:rPr lang="en-US" sz="1400" dirty="0">
                <a:latin typeface="Verdana" panose="020B0604030504040204" pitchFamily="34" charset="0"/>
                <a:ea typeface="Verdana" panose="020B0604030504040204" pitchFamily="34" charset="0"/>
                <a:cs typeface="Verdana" panose="020B0604030504040204" pitchFamily="34" charset="0"/>
              </a:rPr>
              <a:t>APP comprises of </a:t>
            </a:r>
            <a:r>
              <a:rPr lang="en-US" sz="1400" dirty="0" smtClean="0">
                <a:latin typeface="Verdana" panose="020B0604030504040204" pitchFamily="34" charset="0"/>
                <a:ea typeface="Verdana" panose="020B0604030504040204" pitchFamily="34" charset="0"/>
                <a:cs typeface="Verdana" panose="020B0604030504040204" pitchFamily="34" charset="0"/>
              </a:rPr>
              <a:t>6 Strategic </a:t>
            </a:r>
            <a:r>
              <a:rPr lang="en-US" sz="1400" dirty="0">
                <a:latin typeface="Verdana" panose="020B0604030504040204" pitchFamily="34" charset="0"/>
                <a:ea typeface="Verdana" panose="020B0604030504040204" pitchFamily="34" charset="0"/>
                <a:cs typeface="Verdana" panose="020B0604030504040204" pitchFamily="34" charset="0"/>
              </a:rPr>
              <a:t>Goals supported by </a:t>
            </a:r>
            <a:r>
              <a:rPr lang="en-US" sz="1400" dirty="0" smtClean="0">
                <a:latin typeface="Verdana" panose="020B0604030504040204" pitchFamily="34" charset="0"/>
                <a:ea typeface="Verdana" panose="020B0604030504040204" pitchFamily="34" charset="0"/>
                <a:cs typeface="Verdana" panose="020B0604030504040204" pitchFamily="34" charset="0"/>
              </a:rPr>
              <a:t>13 Strategic </a:t>
            </a:r>
            <a:r>
              <a:rPr lang="en-US" sz="1400" dirty="0">
                <a:latin typeface="Verdana" panose="020B0604030504040204" pitchFamily="34" charset="0"/>
                <a:ea typeface="Verdana" panose="020B0604030504040204" pitchFamily="34" charset="0"/>
                <a:cs typeface="Verdana" panose="020B0604030504040204" pitchFamily="34" charset="0"/>
              </a:rPr>
              <a:t>Objectives and </a:t>
            </a:r>
            <a:r>
              <a:rPr lang="en-US" sz="1400" dirty="0" smtClean="0">
                <a:latin typeface="Verdana" panose="020B0604030504040204" pitchFamily="34" charset="0"/>
                <a:ea typeface="Verdana" panose="020B0604030504040204" pitchFamily="34" charset="0"/>
                <a:cs typeface="Verdana" panose="020B0604030504040204" pitchFamily="34" charset="0"/>
              </a:rPr>
              <a:t>25  Annual Targets </a:t>
            </a:r>
            <a:r>
              <a:rPr lang="en-US" sz="1400" dirty="0">
                <a:latin typeface="Verdana" panose="020B0604030504040204" pitchFamily="34" charset="0"/>
                <a:ea typeface="Verdana" panose="020B0604030504040204" pitchFamily="34" charset="0"/>
                <a:cs typeface="Verdana" panose="020B0604030504040204" pitchFamily="34" charset="0"/>
              </a:rPr>
              <a:t>for </a:t>
            </a:r>
            <a:r>
              <a:rPr lang="en-US" sz="1400" dirty="0" smtClean="0">
                <a:latin typeface="Verdana" panose="020B0604030504040204" pitchFamily="34" charset="0"/>
                <a:ea typeface="Verdana" panose="020B0604030504040204" pitchFamily="34" charset="0"/>
                <a:cs typeface="Verdana" panose="020B0604030504040204" pitchFamily="34" charset="0"/>
              </a:rPr>
              <a:t>2016/17 financial year. </a:t>
            </a:r>
          </a:p>
          <a:p>
            <a:pPr algn="just"/>
            <a:endParaRPr lang="en-US" sz="1400" dirty="0" smtClean="0">
              <a:latin typeface="Verdana" panose="020B0604030504040204" pitchFamily="34" charset="0"/>
              <a:ea typeface="Verdana" panose="020B0604030504040204" pitchFamily="34" charset="0"/>
              <a:cs typeface="Verdana" panose="020B0604030504040204" pitchFamily="34" charset="0"/>
            </a:endParaRPr>
          </a:p>
          <a:p>
            <a:pPr algn="just"/>
            <a:r>
              <a:rPr lang="en-US" sz="1400" dirty="0" smtClean="0">
                <a:latin typeface="Verdana" panose="020B0604030504040204" pitchFamily="34" charset="0"/>
                <a:ea typeface="Verdana" panose="020B0604030504040204" pitchFamily="34" charset="0"/>
                <a:cs typeface="Verdana" panose="020B0604030504040204" pitchFamily="34" charset="0"/>
              </a:rPr>
              <a:t>The APP further </a:t>
            </a:r>
            <a:r>
              <a:rPr lang="en-US" sz="1400" dirty="0">
                <a:latin typeface="Verdana" panose="020B0604030504040204" pitchFamily="34" charset="0"/>
                <a:ea typeface="Verdana" panose="020B0604030504040204" pitchFamily="34" charset="0"/>
                <a:cs typeface="Verdana" panose="020B0604030504040204" pitchFamily="34" charset="0"/>
              </a:rPr>
              <a:t>unpacks  </a:t>
            </a:r>
            <a:r>
              <a:rPr lang="en-US" sz="1400" dirty="0" smtClean="0">
                <a:latin typeface="Verdana" panose="020B0604030504040204" pitchFamily="34" charset="0"/>
                <a:ea typeface="Verdana" panose="020B0604030504040204" pitchFamily="34" charset="0"/>
                <a:cs typeface="Verdana" panose="020B0604030504040204" pitchFamily="34" charset="0"/>
              </a:rPr>
              <a:t>the </a:t>
            </a:r>
            <a:r>
              <a:rPr lang="en-US" sz="1400" dirty="0">
                <a:latin typeface="Verdana" panose="020B0604030504040204" pitchFamily="34" charset="0"/>
                <a:ea typeface="Verdana" panose="020B0604030504040204" pitchFamily="34" charset="0"/>
                <a:cs typeface="Verdana" panose="020B0604030504040204" pitchFamily="34" charset="0"/>
              </a:rPr>
              <a:t>25 a</a:t>
            </a:r>
            <a:r>
              <a:rPr lang="en-US" sz="1400" dirty="0" smtClean="0">
                <a:latin typeface="Verdana" panose="020B0604030504040204" pitchFamily="34" charset="0"/>
                <a:ea typeface="Verdana" panose="020B0604030504040204" pitchFamily="34" charset="0"/>
                <a:cs typeface="Verdana" panose="020B0604030504040204" pitchFamily="34" charset="0"/>
              </a:rPr>
              <a:t>nnual targets into </a:t>
            </a:r>
            <a:r>
              <a:rPr lang="en-US" sz="1400" dirty="0">
                <a:latin typeface="Verdana" panose="020B0604030504040204" pitchFamily="34" charset="0"/>
                <a:ea typeface="Verdana" panose="020B0604030504040204" pitchFamily="34" charset="0"/>
                <a:cs typeface="Verdana" panose="020B0604030504040204" pitchFamily="34" charset="0"/>
              </a:rPr>
              <a:t>quarterly </a:t>
            </a:r>
            <a:r>
              <a:rPr lang="en-US" sz="1400" dirty="0" smtClean="0">
                <a:latin typeface="Verdana" panose="020B0604030504040204" pitchFamily="34" charset="0"/>
                <a:ea typeface="Verdana" panose="020B0604030504040204" pitchFamily="34" charset="0"/>
                <a:cs typeface="Verdana" panose="020B0604030504040204" pitchFamily="34" charset="0"/>
              </a:rPr>
              <a:t>targets. The  </a:t>
            </a:r>
            <a:r>
              <a:rPr lang="en-US" sz="1400" dirty="0">
                <a:latin typeface="Verdana" panose="020B0604030504040204" pitchFamily="34" charset="0"/>
                <a:ea typeface="Verdana" panose="020B0604030504040204" pitchFamily="34" charset="0"/>
                <a:cs typeface="Verdana" panose="020B0604030504040204" pitchFamily="34" charset="0"/>
              </a:rPr>
              <a:t>targets are implemented across </a:t>
            </a:r>
            <a:r>
              <a:rPr lang="en-US" sz="1400" dirty="0" smtClean="0">
                <a:latin typeface="Verdana" panose="020B0604030504040204" pitchFamily="34" charset="0"/>
                <a:ea typeface="Verdana" panose="020B0604030504040204" pitchFamily="34" charset="0"/>
                <a:cs typeface="Verdana" panose="020B0604030504040204" pitchFamily="34" charset="0"/>
              </a:rPr>
              <a:t>6  strategic programmes. </a:t>
            </a:r>
          </a:p>
          <a:p>
            <a:pPr algn="just"/>
            <a:endParaRPr lang="en-US" sz="1400" dirty="0">
              <a:latin typeface="Verdana" panose="020B0604030504040204" pitchFamily="34" charset="0"/>
              <a:ea typeface="Verdana" panose="020B0604030504040204" pitchFamily="34" charset="0"/>
              <a:cs typeface="Verdana" panose="020B0604030504040204" pitchFamily="34" charset="0"/>
            </a:endParaRPr>
          </a:p>
          <a:p>
            <a:pPr algn="just"/>
            <a:endParaRPr lang="en-ZA" sz="1400" dirty="0" smtClean="0">
              <a:latin typeface="Verdana" panose="020B0604030504040204" pitchFamily="34" charset="0"/>
              <a:ea typeface="Verdana" panose="020B0604030504040204" pitchFamily="34" charset="0"/>
              <a:cs typeface="Verdana" panose="020B0604030504040204" pitchFamily="34" charset="0"/>
            </a:endParaRPr>
          </a:p>
          <a:p>
            <a:pPr algn="just"/>
            <a:endParaRPr lang="en-ZA" sz="1400" dirty="0" smtClean="0">
              <a:latin typeface="Verdana" panose="020B0604030504040204" pitchFamily="34" charset="0"/>
              <a:ea typeface="Verdana" panose="020B0604030504040204" pitchFamily="34" charset="0"/>
              <a:cs typeface="Verdana" panose="020B0604030504040204" pitchFamily="34" charset="0"/>
            </a:endParaRPr>
          </a:p>
          <a:p>
            <a:pPr algn="just"/>
            <a:endParaRPr lang="en-ZA" sz="1400" dirty="0" smtClean="0">
              <a:latin typeface="Verdana" panose="020B0604030504040204" pitchFamily="34" charset="0"/>
              <a:ea typeface="Verdana" panose="020B0604030504040204" pitchFamily="34" charset="0"/>
              <a:cs typeface="Verdana" panose="020B0604030504040204" pitchFamily="34" charset="0"/>
            </a:endParaRPr>
          </a:p>
          <a:p>
            <a:pPr algn="just"/>
            <a:endParaRPr lang="en-ZA" sz="1400" dirty="0" smtClean="0">
              <a:latin typeface="Verdana" panose="020B0604030504040204" pitchFamily="34" charset="0"/>
              <a:ea typeface="Verdana" panose="020B0604030504040204" pitchFamily="34" charset="0"/>
              <a:cs typeface="Verdana" panose="020B0604030504040204" pitchFamily="34" charset="0"/>
            </a:endParaRPr>
          </a:p>
          <a:p>
            <a:pPr marL="0" indent="0" algn="just">
              <a:buNone/>
            </a:pPr>
            <a:endParaRPr lang="en-US" sz="1400" dirty="0">
              <a:latin typeface="Verdana" panose="020B0604030504040204" pitchFamily="34" charset="0"/>
              <a:ea typeface="Verdana" panose="020B0604030504040204" pitchFamily="34" charset="0"/>
              <a:cs typeface="Verdana" panose="020B0604030504040204" pitchFamily="34" charset="0"/>
            </a:endParaRPr>
          </a:p>
        </p:txBody>
      </p:sp>
      <p:sp>
        <p:nvSpPr>
          <p:cNvPr id="3" name="Slide Number Placeholder 2"/>
          <p:cNvSpPr>
            <a:spLocks noGrp="1"/>
          </p:cNvSpPr>
          <p:nvPr>
            <p:ph type="sldNum" idx="10"/>
          </p:nvPr>
        </p:nvSpPr>
        <p:spPr/>
        <p:txBody>
          <a:bodyPr/>
          <a:lstStyle/>
          <a:p>
            <a:pPr>
              <a:defRPr/>
            </a:pPr>
            <a:fld id="{86B2D51F-BBED-45F4-9ED0-FA24CC0BA37F}" type="slidenum">
              <a:rPr lang="en-ZA" smtClean="0"/>
              <a:pPr>
                <a:defRPr/>
              </a:pPr>
              <a:t>3</a:t>
            </a:fld>
            <a:endParaRPr lang="en-ZA" dirty="0"/>
          </a:p>
        </p:txBody>
      </p:sp>
    </p:spTree>
    <p:extLst>
      <p:ext uri="{BB962C8B-B14F-4D97-AF65-F5344CB8AC3E}">
        <p14:creationId xmlns:p14="http://schemas.microsoft.com/office/powerpoint/2010/main" xmlns="" val="41250047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427984" y="44624"/>
            <a:ext cx="4719886" cy="641350"/>
          </a:xfrm>
        </p:spPr>
        <p:txBody>
          <a:bodyPr/>
          <a:lstStyle/>
          <a:p>
            <a:pPr algn="r"/>
            <a:r>
              <a:rPr lang="en-US" b="1" dirty="0" smtClean="0"/>
              <a:t>Strategic Overview </a:t>
            </a:r>
            <a:endParaRPr lang="en-US" b="1" dirty="0"/>
          </a:p>
        </p:txBody>
      </p:sp>
      <p:sp>
        <p:nvSpPr>
          <p:cNvPr id="5" name="Content Placeholder 4"/>
          <p:cNvSpPr>
            <a:spLocks noGrp="1"/>
          </p:cNvSpPr>
          <p:nvPr>
            <p:ph idx="1"/>
          </p:nvPr>
        </p:nvSpPr>
        <p:spPr>
          <a:xfrm>
            <a:off x="395536" y="1381150"/>
            <a:ext cx="8567738" cy="4568130"/>
          </a:xfrm>
        </p:spPr>
        <p:txBody>
          <a:bodyPr/>
          <a:lstStyle/>
          <a:p>
            <a:pPr algn="just"/>
            <a:r>
              <a:rPr lang="en-ZA" sz="1400" dirty="0">
                <a:latin typeface="Verdana" panose="020B0604030504040204" pitchFamily="34" charset="0"/>
                <a:ea typeface="Verdana" panose="020B0604030504040204" pitchFamily="34" charset="0"/>
                <a:cs typeface="Verdana" panose="020B0604030504040204" pitchFamily="34" charset="0"/>
              </a:rPr>
              <a:t>SITA continues to deliver </a:t>
            </a:r>
            <a:r>
              <a:rPr lang="en-GB" sz="1400" dirty="0">
                <a:latin typeface="Verdana" panose="020B0604030504040204" pitchFamily="34" charset="0"/>
                <a:ea typeface="Verdana" panose="020B0604030504040204" pitchFamily="34" charset="0"/>
                <a:cs typeface="Verdana" panose="020B0604030504040204" pitchFamily="34" charset="0"/>
              </a:rPr>
              <a:t>on e-Government  in alignment with the MTSF outcomes. The </a:t>
            </a:r>
            <a:r>
              <a:rPr lang="en-GB" sz="1400" dirty="0" smtClean="0">
                <a:latin typeface="Verdana" panose="020B0604030504040204" pitchFamily="34" charset="0"/>
                <a:ea typeface="Verdana" panose="020B0604030504040204" pitchFamily="34" charset="0"/>
                <a:cs typeface="Verdana" panose="020B0604030504040204" pitchFamily="34" charset="0"/>
              </a:rPr>
              <a:t>Agency </a:t>
            </a:r>
            <a:r>
              <a:rPr lang="en-GB" sz="1400" dirty="0">
                <a:latin typeface="Verdana" panose="020B0604030504040204" pitchFamily="34" charset="0"/>
                <a:ea typeface="Verdana" panose="020B0604030504040204" pitchFamily="34" charset="0"/>
                <a:cs typeface="Verdana" panose="020B0604030504040204" pitchFamily="34" charset="0"/>
              </a:rPr>
              <a:t>will work in partnership with its customers to design and build integrated e-Government services. </a:t>
            </a:r>
            <a:endParaRPr lang="en-GB" sz="1400" dirty="0" smtClean="0">
              <a:latin typeface="Verdana" panose="020B0604030504040204" pitchFamily="34" charset="0"/>
              <a:ea typeface="Verdana" panose="020B0604030504040204" pitchFamily="34" charset="0"/>
              <a:cs typeface="Verdana" panose="020B0604030504040204" pitchFamily="34" charset="0"/>
            </a:endParaRPr>
          </a:p>
          <a:p>
            <a:pPr algn="just"/>
            <a:endParaRPr lang="en-GB" sz="1400" dirty="0">
              <a:latin typeface="Verdana" panose="020B0604030504040204" pitchFamily="34" charset="0"/>
              <a:ea typeface="Verdana" panose="020B0604030504040204" pitchFamily="34" charset="0"/>
              <a:cs typeface="Verdana" panose="020B0604030504040204" pitchFamily="34" charset="0"/>
            </a:endParaRPr>
          </a:p>
          <a:p>
            <a:pPr algn="just"/>
            <a:r>
              <a:rPr lang="en-GB" sz="1400" dirty="0">
                <a:latin typeface="Verdana" panose="020B0604030504040204" pitchFamily="34" charset="0"/>
                <a:ea typeface="Verdana" panose="020B0604030504040204" pitchFamily="34" charset="0"/>
                <a:cs typeface="Verdana" panose="020B0604030504040204" pitchFamily="34" charset="0"/>
              </a:rPr>
              <a:t>The Agency will implement  a number key initiatives in response to the legislative requirements, security gaps identified within the public ICT systems, Internal and External ICT Security Reviews, support for the DTPS Cyber Security mandate and also  contribute to the South African </a:t>
            </a:r>
            <a:r>
              <a:rPr lang="en-GB" sz="1400" dirty="0" smtClean="0">
                <a:latin typeface="Verdana" panose="020B0604030504040204" pitchFamily="34" charset="0"/>
                <a:ea typeface="Verdana" panose="020B0604030504040204" pitchFamily="34" charset="0"/>
                <a:cs typeface="Verdana" panose="020B0604030504040204" pitchFamily="34" charset="0"/>
              </a:rPr>
              <a:t>e-Skills </a:t>
            </a:r>
            <a:r>
              <a:rPr lang="en-GB" sz="1400" dirty="0">
                <a:latin typeface="Verdana" panose="020B0604030504040204" pitchFamily="34" charset="0"/>
                <a:ea typeface="Verdana" panose="020B0604030504040204" pitchFamily="34" charset="0"/>
                <a:cs typeface="Verdana" panose="020B0604030504040204" pitchFamily="34" charset="0"/>
              </a:rPr>
              <a:t>programme by focusing on building cyber skills</a:t>
            </a:r>
            <a:r>
              <a:rPr lang="en-GB" sz="1400" dirty="0" smtClean="0">
                <a:latin typeface="Verdana" panose="020B0604030504040204" pitchFamily="34" charset="0"/>
                <a:ea typeface="Verdana" panose="020B0604030504040204" pitchFamily="34" charset="0"/>
                <a:cs typeface="Verdana" panose="020B0604030504040204" pitchFamily="34" charset="0"/>
              </a:rPr>
              <a:t>.</a:t>
            </a:r>
          </a:p>
          <a:p>
            <a:pPr marL="0" indent="0" algn="just">
              <a:buNone/>
            </a:pPr>
            <a:r>
              <a:rPr lang="en-GB" sz="1400" dirty="0" smtClean="0">
                <a:latin typeface="Verdana" panose="020B0604030504040204" pitchFamily="34" charset="0"/>
                <a:ea typeface="Verdana" panose="020B0604030504040204" pitchFamily="34" charset="0"/>
                <a:cs typeface="Verdana" panose="020B0604030504040204" pitchFamily="34" charset="0"/>
              </a:rPr>
              <a:t> </a:t>
            </a:r>
            <a:endParaRPr lang="en-GB" sz="1400" dirty="0">
              <a:latin typeface="Verdana" panose="020B0604030504040204" pitchFamily="34" charset="0"/>
              <a:ea typeface="Verdana" panose="020B0604030504040204" pitchFamily="34" charset="0"/>
              <a:cs typeface="Verdana" panose="020B0604030504040204" pitchFamily="34" charset="0"/>
            </a:endParaRPr>
          </a:p>
          <a:p>
            <a:pPr algn="just"/>
            <a:r>
              <a:rPr lang="en-GB" sz="1400" dirty="0" smtClean="0">
                <a:latin typeface="Verdana" panose="020B0604030504040204" pitchFamily="34" charset="0"/>
                <a:ea typeface="Verdana" panose="020B0604030504040204" pitchFamily="34" charset="0"/>
                <a:cs typeface="Verdana" panose="020B0604030504040204" pitchFamily="34" charset="0"/>
              </a:rPr>
              <a:t>SITA </a:t>
            </a:r>
            <a:r>
              <a:rPr lang="en-GB" sz="1400" dirty="0">
                <a:latin typeface="Verdana" panose="020B0604030504040204" pitchFamily="34" charset="0"/>
                <a:ea typeface="Verdana" panose="020B0604030504040204" pitchFamily="34" charset="0"/>
                <a:cs typeface="Verdana" panose="020B0604030504040204" pitchFamily="34" charset="0"/>
              </a:rPr>
              <a:t>has designed a comprehensive approach to implementing its procurement mandate in order to realise the intended economies of scale by government, improve efficiency, turnaround times and customer satisfaction while curbing fraud and corruption in its practices. </a:t>
            </a:r>
            <a:endParaRPr lang="en-GB" sz="1400" dirty="0" smtClean="0">
              <a:latin typeface="Verdana" panose="020B0604030504040204" pitchFamily="34" charset="0"/>
              <a:ea typeface="Verdana" panose="020B0604030504040204" pitchFamily="34" charset="0"/>
              <a:cs typeface="Verdana" panose="020B0604030504040204" pitchFamily="34" charset="0"/>
            </a:endParaRPr>
          </a:p>
          <a:p>
            <a:pPr marL="0" indent="0" algn="just">
              <a:buNone/>
            </a:pPr>
            <a:endParaRPr lang="en-ZA" sz="1400" dirty="0">
              <a:latin typeface="Verdana" panose="020B0604030504040204" pitchFamily="34" charset="0"/>
              <a:ea typeface="Verdana" panose="020B0604030504040204" pitchFamily="34" charset="0"/>
              <a:cs typeface="Verdana" panose="020B0604030504040204" pitchFamily="34" charset="0"/>
            </a:endParaRPr>
          </a:p>
          <a:p>
            <a:pPr algn="just"/>
            <a:r>
              <a:rPr lang="en-GB" sz="1400" dirty="0" smtClean="0">
                <a:latin typeface="Verdana" panose="020B0604030504040204" pitchFamily="34" charset="0"/>
                <a:ea typeface="Verdana" panose="020B0604030504040204" pitchFamily="34" charset="0"/>
                <a:cs typeface="Verdana" panose="020B0604030504040204" pitchFamily="34" charset="0"/>
              </a:rPr>
              <a:t>SITA will also  strengthen its collaboration with the office of the National Treasury Chief Procurement Officer </a:t>
            </a:r>
            <a:r>
              <a:rPr lang="en-US" sz="1400" dirty="0">
                <a:latin typeface="Verdana" panose="020B0604030504040204" pitchFamily="34" charset="0"/>
                <a:ea typeface="Verdana" panose="020B0604030504040204" pitchFamily="34" charset="0"/>
                <a:cs typeface="Verdana" panose="020B0604030504040204" pitchFamily="34" charset="0"/>
              </a:rPr>
              <a:t>and proactively work on enhancing the current tender portal to create an enabling environment for automating of its procurement processes across Government</a:t>
            </a:r>
            <a:r>
              <a:rPr lang="en-US" sz="1400" dirty="0" smtClean="0">
                <a:latin typeface="Verdana" panose="020B0604030504040204" pitchFamily="34" charset="0"/>
                <a:ea typeface="Verdana" panose="020B0604030504040204" pitchFamily="34" charset="0"/>
                <a:cs typeface="Verdana" panose="020B0604030504040204" pitchFamily="34" charset="0"/>
              </a:rPr>
              <a:t>.</a:t>
            </a:r>
            <a:endParaRPr lang="en-US" sz="1400" dirty="0">
              <a:latin typeface="Verdana" panose="020B0604030504040204" pitchFamily="34" charset="0"/>
              <a:ea typeface="Verdana" panose="020B0604030504040204" pitchFamily="34" charset="0"/>
              <a:cs typeface="Verdana" panose="020B0604030504040204" pitchFamily="34" charset="0"/>
            </a:endParaRPr>
          </a:p>
          <a:p>
            <a:pPr algn="just"/>
            <a:endParaRPr lang="en-ZA" sz="1400" dirty="0" smtClean="0">
              <a:latin typeface="Verdana" panose="020B0604030504040204" pitchFamily="34" charset="0"/>
              <a:ea typeface="Verdana" panose="020B0604030504040204" pitchFamily="34" charset="0"/>
              <a:cs typeface="Verdana" panose="020B0604030504040204" pitchFamily="34" charset="0"/>
            </a:endParaRPr>
          </a:p>
          <a:p>
            <a:endParaRPr lang="en-ZA" sz="1400" dirty="0" smtClean="0">
              <a:latin typeface="Verdana" panose="020B0604030504040204" pitchFamily="34" charset="0"/>
              <a:ea typeface="Verdana" panose="020B0604030504040204" pitchFamily="34" charset="0"/>
              <a:cs typeface="Verdana" panose="020B0604030504040204" pitchFamily="34" charset="0"/>
            </a:endParaRPr>
          </a:p>
          <a:p>
            <a:endParaRPr lang="en-ZA" sz="1400" dirty="0" smtClean="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n-US" sz="1400" dirty="0">
              <a:latin typeface="Verdana" panose="020B0604030504040204" pitchFamily="34" charset="0"/>
              <a:ea typeface="Verdana" panose="020B0604030504040204" pitchFamily="34" charset="0"/>
              <a:cs typeface="Verdana" panose="020B0604030504040204" pitchFamily="34" charset="0"/>
            </a:endParaRPr>
          </a:p>
        </p:txBody>
      </p:sp>
      <p:sp>
        <p:nvSpPr>
          <p:cNvPr id="3" name="Slide Number Placeholder 2"/>
          <p:cNvSpPr>
            <a:spLocks noGrp="1"/>
          </p:cNvSpPr>
          <p:nvPr>
            <p:ph type="sldNum" idx="10"/>
          </p:nvPr>
        </p:nvSpPr>
        <p:spPr/>
        <p:txBody>
          <a:bodyPr/>
          <a:lstStyle/>
          <a:p>
            <a:pPr>
              <a:defRPr/>
            </a:pPr>
            <a:fld id="{86B2D51F-BBED-45F4-9ED0-FA24CC0BA37F}" type="slidenum">
              <a:rPr lang="en-ZA" smtClean="0"/>
              <a:pPr>
                <a:defRPr/>
              </a:pPr>
              <a:t>4</a:t>
            </a:fld>
            <a:endParaRPr lang="en-ZA" dirty="0"/>
          </a:p>
        </p:txBody>
      </p:sp>
    </p:spTree>
    <p:extLst>
      <p:ext uri="{BB962C8B-B14F-4D97-AF65-F5344CB8AC3E}">
        <p14:creationId xmlns:p14="http://schemas.microsoft.com/office/powerpoint/2010/main" xmlns="" val="38770301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427984" y="44624"/>
            <a:ext cx="4719886" cy="641350"/>
          </a:xfrm>
        </p:spPr>
        <p:txBody>
          <a:bodyPr/>
          <a:lstStyle/>
          <a:p>
            <a:pPr algn="r"/>
            <a:r>
              <a:rPr lang="en-US" b="1" dirty="0" smtClean="0"/>
              <a:t>Strategic Overview </a:t>
            </a:r>
            <a:endParaRPr lang="en-US" b="1" dirty="0"/>
          </a:p>
        </p:txBody>
      </p:sp>
      <p:sp>
        <p:nvSpPr>
          <p:cNvPr id="5" name="Content Placeholder 4"/>
          <p:cNvSpPr>
            <a:spLocks noGrp="1"/>
          </p:cNvSpPr>
          <p:nvPr>
            <p:ph idx="1"/>
          </p:nvPr>
        </p:nvSpPr>
        <p:spPr>
          <a:xfrm>
            <a:off x="395536" y="1309142"/>
            <a:ext cx="8208912" cy="4568130"/>
          </a:xfrm>
        </p:spPr>
        <p:txBody>
          <a:bodyPr/>
          <a:lstStyle/>
          <a:p>
            <a:pPr algn="just"/>
            <a:r>
              <a:rPr lang="en-GB" sz="1200" dirty="0" smtClean="0">
                <a:latin typeface="Verdana" panose="020B0604030504040204" pitchFamily="34" charset="0"/>
                <a:ea typeface="Verdana" panose="020B0604030504040204" pitchFamily="34" charset="0"/>
                <a:cs typeface="Verdana" panose="020B0604030504040204" pitchFamily="34" charset="0"/>
              </a:rPr>
              <a:t>The Agency has </a:t>
            </a:r>
            <a:r>
              <a:rPr lang="en-GB" sz="1200" dirty="0">
                <a:latin typeface="Verdana" panose="020B0604030504040204" pitchFamily="34" charset="0"/>
                <a:ea typeface="Verdana" panose="020B0604030504040204" pitchFamily="34" charset="0"/>
                <a:cs typeface="Verdana" panose="020B0604030504040204" pitchFamily="34" charset="0"/>
              </a:rPr>
              <a:t>strategically planned to modernise its infrastructure with advanced technology capability by upgrading its current central data centre and will modernise all SITA owned Data Centres and also create Disaster Recovery centre capabilities to ensure business continuity </a:t>
            </a:r>
            <a:r>
              <a:rPr lang="en-GB" sz="1200" dirty="0" smtClean="0">
                <a:latin typeface="Verdana" panose="020B0604030504040204" pitchFamily="34" charset="0"/>
                <a:ea typeface="Verdana" panose="020B0604030504040204" pitchFamily="34" charset="0"/>
                <a:cs typeface="Verdana" panose="020B0604030504040204" pitchFamily="34" charset="0"/>
              </a:rPr>
              <a:t>.</a:t>
            </a:r>
          </a:p>
          <a:p>
            <a:pPr algn="just"/>
            <a:endParaRPr lang="en-GB" sz="1200" dirty="0">
              <a:latin typeface="Verdana" panose="020B0604030504040204" pitchFamily="34" charset="0"/>
              <a:ea typeface="Verdana" panose="020B0604030504040204" pitchFamily="34" charset="0"/>
              <a:cs typeface="Verdana" panose="020B0604030504040204" pitchFamily="34" charset="0"/>
            </a:endParaRPr>
          </a:p>
          <a:p>
            <a:pPr algn="just"/>
            <a:r>
              <a:rPr lang="en-GB" sz="1200" dirty="0" smtClean="0">
                <a:latin typeface="Verdana" panose="020B0604030504040204" pitchFamily="34" charset="0"/>
                <a:ea typeface="Verdana" panose="020B0604030504040204" pitchFamily="34" charset="0"/>
                <a:cs typeface="Verdana" panose="020B0604030504040204" pitchFamily="34" charset="0"/>
              </a:rPr>
              <a:t>Modernising </a:t>
            </a:r>
            <a:r>
              <a:rPr lang="en-GB" sz="1200" dirty="0">
                <a:latin typeface="Verdana" panose="020B0604030504040204" pitchFamily="34" charset="0"/>
                <a:ea typeface="Verdana" panose="020B0604030504040204" pitchFamily="34" charset="0"/>
                <a:cs typeface="Verdana" panose="020B0604030504040204" pitchFamily="34" charset="0"/>
              </a:rPr>
              <a:t>the technology landscape within the data centres will results in a capability allowing SITA to effectively implement, provide and support systems currently used by government. This modernisation will further enable government to consolidate their current data centre ICT investments through centralisation and implementation of </a:t>
            </a:r>
            <a:r>
              <a:rPr lang="en-GB" sz="1200" dirty="0" smtClean="0">
                <a:latin typeface="Verdana" panose="020B0604030504040204" pitchFamily="34" charset="0"/>
                <a:ea typeface="Verdana" panose="020B0604030504040204" pitchFamily="34" charset="0"/>
                <a:cs typeface="Verdana" panose="020B0604030504040204" pitchFamily="34" charset="0"/>
              </a:rPr>
              <a:t>broadband </a:t>
            </a:r>
            <a:r>
              <a:rPr lang="en-GB" sz="1200" dirty="0">
                <a:latin typeface="Verdana" panose="020B0604030504040204" pitchFamily="34" charset="0"/>
                <a:ea typeface="Verdana" panose="020B0604030504040204" pitchFamily="34" charset="0"/>
                <a:cs typeface="Verdana" panose="020B0604030504040204" pitchFamily="34" charset="0"/>
              </a:rPr>
              <a:t>capability</a:t>
            </a:r>
            <a:r>
              <a:rPr lang="en-GB" sz="1200" dirty="0" smtClean="0">
                <a:latin typeface="Verdana" panose="020B0604030504040204" pitchFamily="34" charset="0"/>
                <a:ea typeface="Verdana" panose="020B0604030504040204" pitchFamily="34" charset="0"/>
                <a:cs typeface="Verdana" panose="020B0604030504040204" pitchFamily="34" charset="0"/>
              </a:rPr>
              <a:t>.</a:t>
            </a:r>
          </a:p>
          <a:p>
            <a:pPr algn="just"/>
            <a:endParaRPr lang="en-GB" sz="1200" dirty="0" smtClean="0">
              <a:latin typeface="Verdana" panose="020B0604030504040204" pitchFamily="34" charset="0"/>
              <a:ea typeface="Verdana" panose="020B0604030504040204" pitchFamily="34" charset="0"/>
              <a:cs typeface="Verdana" panose="020B0604030504040204" pitchFamily="34" charset="0"/>
            </a:endParaRPr>
          </a:p>
          <a:p>
            <a:pPr algn="just"/>
            <a:r>
              <a:rPr lang="en-GB" sz="1200" dirty="0" smtClean="0">
                <a:latin typeface="Verdana" panose="020B0604030504040204" pitchFamily="34" charset="0"/>
                <a:ea typeface="Verdana" panose="020B0604030504040204" pitchFamily="34" charset="0"/>
                <a:cs typeface="Verdana" panose="020B0604030504040204" pitchFamily="34" charset="0"/>
              </a:rPr>
              <a:t>The Agency will develop </a:t>
            </a:r>
            <a:r>
              <a:rPr lang="en-GB" sz="1200" dirty="0">
                <a:latin typeface="Verdana" panose="020B0604030504040204" pitchFamily="34" charset="0"/>
                <a:ea typeface="Verdana" panose="020B0604030504040204" pitchFamily="34" charset="0"/>
                <a:cs typeface="Verdana" panose="020B0604030504040204" pitchFamily="34" charset="0"/>
              </a:rPr>
              <a:t>and implement a </a:t>
            </a:r>
            <a:r>
              <a:rPr lang="en-GB" sz="1200" dirty="0" smtClean="0">
                <a:latin typeface="Verdana" panose="020B0604030504040204" pitchFamily="34" charset="0"/>
                <a:ea typeface="Verdana" panose="020B0604030504040204" pitchFamily="34" charset="0"/>
                <a:cs typeface="Verdana" panose="020B0604030504040204" pitchFamily="34" charset="0"/>
              </a:rPr>
              <a:t>customer relationship management strategy and a new customer </a:t>
            </a:r>
            <a:r>
              <a:rPr lang="en-GB" sz="1200" dirty="0">
                <a:latin typeface="Verdana" panose="020B0604030504040204" pitchFamily="34" charset="0"/>
                <a:ea typeface="Verdana" panose="020B0604030504040204" pitchFamily="34" charset="0"/>
                <a:cs typeface="Verdana" panose="020B0604030504040204" pitchFamily="34" charset="0"/>
              </a:rPr>
              <a:t>centric engagement </a:t>
            </a:r>
            <a:r>
              <a:rPr lang="en-GB" sz="1200" dirty="0" smtClean="0">
                <a:latin typeface="Verdana" panose="020B0604030504040204" pitchFamily="34" charset="0"/>
                <a:ea typeface="Verdana" panose="020B0604030504040204" pitchFamily="34" charset="0"/>
                <a:cs typeface="Verdana" panose="020B0604030504040204" pitchFamily="34" charset="0"/>
              </a:rPr>
              <a:t>model. The </a:t>
            </a:r>
            <a:r>
              <a:rPr lang="en-GB" sz="1200" dirty="0">
                <a:latin typeface="Verdana" panose="020B0604030504040204" pitchFamily="34" charset="0"/>
                <a:ea typeface="Verdana" panose="020B0604030504040204" pitchFamily="34" charset="0"/>
                <a:cs typeface="Verdana" panose="020B0604030504040204" pitchFamily="34" charset="0"/>
              </a:rPr>
              <a:t>key thrust of the strategy is the placement of customer challenges, fears and unsatisfied desires as a primary area of focus. This emphasis being informed by the understanding that comprehension of customer needs define new market opportunities, drive innovation and ultimately </a:t>
            </a:r>
            <a:r>
              <a:rPr lang="en-GB" sz="1200" dirty="0" smtClean="0">
                <a:latin typeface="Verdana" panose="020B0604030504040204" pitchFamily="34" charset="0"/>
                <a:ea typeface="Verdana" panose="020B0604030504040204" pitchFamily="34" charset="0"/>
                <a:cs typeface="Verdana" panose="020B0604030504040204" pitchFamily="34" charset="0"/>
              </a:rPr>
              <a:t>growth.</a:t>
            </a:r>
          </a:p>
          <a:p>
            <a:pPr algn="just"/>
            <a:endParaRPr lang="en-GB" sz="1200" dirty="0" smtClean="0">
              <a:latin typeface="Verdana" panose="020B0604030504040204" pitchFamily="34" charset="0"/>
              <a:ea typeface="Verdana" panose="020B0604030504040204" pitchFamily="34" charset="0"/>
              <a:cs typeface="Verdana" panose="020B0604030504040204" pitchFamily="34" charset="0"/>
            </a:endParaRPr>
          </a:p>
          <a:p>
            <a:pPr algn="just"/>
            <a:r>
              <a:rPr lang="en-ZA" sz="1200" dirty="0">
                <a:latin typeface="Verdana" panose="020B0604030504040204" pitchFamily="34" charset="0"/>
                <a:ea typeface="Verdana" panose="020B0604030504040204" pitchFamily="34" charset="0"/>
                <a:cs typeface="Verdana" panose="020B0604030504040204" pitchFamily="34" charset="0"/>
              </a:rPr>
              <a:t>SITA will continue to build on its business development strategies for </a:t>
            </a:r>
            <a:r>
              <a:rPr lang="en-ZA" sz="1200" dirty="0" smtClean="0">
                <a:latin typeface="Verdana" panose="020B0604030504040204" pitchFamily="34" charset="0"/>
                <a:ea typeface="Verdana" panose="020B0604030504040204" pitchFamily="34" charset="0"/>
                <a:cs typeface="Verdana" panose="020B0604030504040204" pitchFamily="34" charset="0"/>
              </a:rPr>
              <a:t>growth</a:t>
            </a:r>
            <a:r>
              <a:rPr lang="en-ZA" sz="1200" dirty="0">
                <a:latin typeface="Verdana" panose="020B0604030504040204" pitchFamily="34" charset="0"/>
                <a:ea typeface="Verdana" panose="020B0604030504040204" pitchFamily="34" charset="0"/>
                <a:cs typeface="Verdana" panose="020B0604030504040204" pitchFamily="34" charset="0"/>
              </a:rPr>
              <a:t>, harnessing more value and achieving a larger share of the current approved ICT </a:t>
            </a:r>
            <a:r>
              <a:rPr lang="en-ZA" sz="1200" dirty="0" smtClean="0">
                <a:latin typeface="Verdana" panose="020B0604030504040204" pitchFamily="34" charset="0"/>
                <a:ea typeface="Verdana" panose="020B0604030504040204" pitchFamily="34" charset="0"/>
                <a:cs typeface="Verdana" panose="020B0604030504040204" pitchFamily="34" charset="0"/>
              </a:rPr>
              <a:t>spend. The organisation has reviewed its financial statements to </a:t>
            </a:r>
            <a:r>
              <a:rPr lang="en-GB" sz="1200" dirty="0" smtClean="0">
                <a:latin typeface="Verdana" panose="020B0604030504040204" pitchFamily="34" charset="0"/>
                <a:ea typeface="Verdana" panose="020B0604030504040204" pitchFamily="34" charset="0"/>
                <a:cs typeface="Verdana" panose="020B0604030504040204" pitchFamily="34" charset="0"/>
              </a:rPr>
              <a:t>present a </a:t>
            </a:r>
            <a:r>
              <a:rPr lang="en-GB" sz="1200" dirty="0">
                <a:latin typeface="Verdana" panose="020B0604030504040204" pitchFamily="34" charset="0"/>
                <a:ea typeface="Verdana" panose="020B0604030504040204" pitchFamily="34" charset="0"/>
                <a:cs typeface="Verdana" panose="020B0604030504040204" pitchFamily="34" charset="0"/>
              </a:rPr>
              <a:t>rather sombre but realistic financial plan that is free of material errors, practical in terms of </a:t>
            </a:r>
            <a:r>
              <a:rPr lang="en-GB" sz="1200" dirty="0" smtClean="0">
                <a:latin typeface="Verdana" panose="020B0604030504040204" pitchFamily="34" charset="0"/>
                <a:ea typeface="Verdana" panose="020B0604030504040204" pitchFamily="34" charset="0"/>
                <a:cs typeface="Verdana" panose="020B0604030504040204" pitchFamily="34" charset="0"/>
              </a:rPr>
              <a:t>its  </a:t>
            </a:r>
            <a:r>
              <a:rPr lang="en-GB" sz="1200" dirty="0">
                <a:latin typeface="Verdana" panose="020B0604030504040204" pitchFamily="34" charset="0"/>
                <a:ea typeface="Verdana" panose="020B0604030504040204" pitchFamily="34" charset="0"/>
                <a:cs typeface="Verdana" panose="020B0604030504040204" pitchFamily="34" charset="0"/>
              </a:rPr>
              <a:t>ability to execute on and that presents a fair picture of the state of the organization. </a:t>
            </a:r>
            <a:endParaRPr lang="en-GB" sz="1200" dirty="0" smtClean="0">
              <a:latin typeface="Verdana" panose="020B0604030504040204" pitchFamily="34" charset="0"/>
              <a:ea typeface="Verdana" panose="020B0604030504040204" pitchFamily="34" charset="0"/>
              <a:cs typeface="Verdana" panose="020B0604030504040204" pitchFamily="34" charset="0"/>
            </a:endParaRPr>
          </a:p>
          <a:p>
            <a:pPr algn="just"/>
            <a:endParaRPr lang="en-GB" sz="1200" dirty="0" smtClean="0">
              <a:latin typeface="Verdana" panose="020B0604030504040204" pitchFamily="34" charset="0"/>
              <a:ea typeface="Verdana" panose="020B0604030504040204" pitchFamily="34" charset="0"/>
              <a:cs typeface="Verdana" panose="020B0604030504040204" pitchFamily="34" charset="0"/>
            </a:endParaRPr>
          </a:p>
          <a:p>
            <a:pPr algn="just"/>
            <a:r>
              <a:rPr lang="en-GB" sz="1200" dirty="0" smtClean="0">
                <a:latin typeface="Verdana" panose="020B0604030504040204" pitchFamily="34" charset="0"/>
                <a:ea typeface="Verdana" panose="020B0604030504040204" pitchFamily="34" charset="0"/>
                <a:cs typeface="Verdana" panose="020B0604030504040204" pitchFamily="34" charset="0"/>
              </a:rPr>
              <a:t>SITA continues to place </a:t>
            </a:r>
            <a:r>
              <a:rPr lang="en-GB" sz="1200" dirty="0">
                <a:latin typeface="Verdana" panose="020B0604030504040204" pitchFamily="34" charset="0"/>
                <a:ea typeface="Verdana" panose="020B0604030504040204" pitchFamily="34" charset="0"/>
                <a:cs typeface="Verdana" panose="020B0604030504040204" pitchFamily="34" charset="0"/>
              </a:rPr>
              <a:t>emphasis on culture and climate, accountability, coordination and control, capabilities and motivation in the drive to create a high-performance organisation</a:t>
            </a:r>
            <a:r>
              <a:rPr lang="en-GB" sz="1200" dirty="0" smtClean="0">
                <a:latin typeface="Verdana" panose="020B0604030504040204" pitchFamily="34" charset="0"/>
                <a:ea typeface="Verdana" panose="020B0604030504040204" pitchFamily="34" charset="0"/>
                <a:cs typeface="Verdana" panose="020B0604030504040204" pitchFamily="34" charset="0"/>
              </a:rPr>
              <a:t>.</a:t>
            </a:r>
          </a:p>
          <a:p>
            <a:pPr marL="0" indent="0" algn="just">
              <a:buNone/>
            </a:pPr>
            <a:endParaRPr lang="en-GB" sz="1200" dirty="0">
              <a:latin typeface="Verdana" panose="020B0604030504040204" pitchFamily="34" charset="0"/>
              <a:ea typeface="Verdana" panose="020B0604030504040204" pitchFamily="34" charset="0"/>
              <a:cs typeface="Verdana" panose="020B0604030504040204" pitchFamily="34" charset="0"/>
            </a:endParaRPr>
          </a:p>
          <a:p>
            <a:pPr algn="just"/>
            <a:endParaRPr lang="en-GB" sz="1200" dirty="0">
              <a:latin typeface="Verdana" panose="020B0604030504040204" pitchFamily="34" charset="0"/>
              <a:ea typeface="Verdana" panose="020B0604030504040204" pitchFamily="34" charset="0"/>
              <a:cs typeface="Verdana" panose="020B0604030504040204" pitchFamily="34" charset="0"/>
            </a:endParaRPr>
          </a:p>
          <a:p>
            <a:pPr marL="0" indent="0" algn="just">
              <a:buNone/>
            </a:pPr>
            <a:endParaRPr lang="en-ZA" sz="1200" dirty="0" smtClean="0">
              <a:latin typeface="Verdana" panose="020B0604030504040204" pitchFamily="34" charset="0"/>
              <a:ea typeface="Verdana" panose="020B0604030504040204" pitchFamily="34" charset="0"/>
              <a:cs typeface="Verdana" panose="020B0604030504040204" pitchFamily="34" charset="0"/>
            </a:endParaRPr>
          </a:p>
          <a:p>
            <a:pPr algn="just"/>
            <a:endParaRPr lang="en-ZA" sz="1200" dirty="0" smtClean="0">
              <a:latin typeface="Verdana" panose="020B0604030504040204" pitchFamily="34" charset="0"/>
              <a:ea typeface="Verdana" panose="020B0604030504040204" pitchFamily="34" charset="0"/>
              <a:cs typeface="Verdana" panose="020B0604030504040204" pitchFamily="34" charset="0"/>
            </a:endParaRPr>
          </a:p>
          <a:p>
            <a:pPr marL="0" indent="0" algn="just">
              <a:buNone/>
            </a:pPr>
            <a:endParaRPr lang="en-US" sz="1200" dirty="0">
              <a:latin typeface="Verdana" panose="020B0604030504040204" pitchFamily="34" charset="0"/>
              <a:ea typeface="Verdana" panose="020B0604030504040204" pitchFamily="34" charset="0"/>
              <a:cs typeface="Verdana" panose="020B0604030504040204" pitchFamily="34" charset="0"/>
            </a:endParaRPr>
          </a:p>
        </p:txBody>
      </p:sp>
      <p:sp>
        <p:nvSpPr>
          <p:cNvPr id="3" name="Slide Number Placeholder 2"/>
          <p:cNvSpPr>
            <a:spLocks noGrp="1"/>
          </p:cNvSpPr>
          <p:nvPr>
            <p:ph type="sldNum" idx="10"/>
          </p:nvPr>
        </p:nvSpPr>
        <p:spPr/>
        <p:txBody>
          <a:bodyPr/>
          <a:lstStyle/>
          <a:p>
            <a:pPr>
              <a:defRPr/>
            </a:pPr>
            <a:fld id="{86B2D51F-BBED-45F4-9ED0-FA24CC0BA37F}" type="slidenum">
              <a:rPr lang="en-ZA" smtClean="0"/>
              <a:pPr>
                <a:defRPr/>
              </a:pPr>
              <a:t>5</a:t>
            </a:fld>
            <a:endParaRPr lang="en-ZA" dirty="0"/>
          </a:p>
        </p:txBody>
      </p:sp>
    </p:spTree>
    <p:extLst>
      <p:ext uri="{BB962C8B-B14F-4D97-AF65-F5344CB8AC3E}">
        <p14:creationId xmlns:p14="http://schemas.microsoft.com/office/powerpoint/2010/main" xmlns="" val="10728744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388618" y="51346"/>
            <a:ext cx="4719886" cy="641350"/>
          </a:xfrm>
        </p:spPr>
        <p:txBody>
          <a:bodyPr/>
          <a:lstStyle/>
          <a:p>
            <a:pPr algn="r"/>
            <a:r>
              <a:rPr lang="en-US" sz="3200" b="1" kern="1200" dirty="0"/>
              <a:t>Strategic Priorities</a:t>
            </a:r>
          </a:p>
        </p:txBody>
      </p:sp>
      <p:sp>
        <p:nvSpPr>
          <p:cNvPr id="4" name="Slide Number Placeholder 3"/>
          <p:cNvSpPr>
            <a:spLocks noGrp="1"/>
          </p:cNvSpPr>
          <p:nvPr>
            <p:ph type="sldNum" idx="10"/>
          </p:nvPr>
        </p:nvSpPr>
        <p:spPr/>
        <p:txBody>
          <a:bodyPr/>
          <a:lstStyle/>
          <a:p>
            <a:pPr>
              <a:defRPr/>
            </a:pPr>
            <a:fld id="{801909DB-194E-41C6-8420-CA876F354E91}" type="slidenum">
              <a:rPr lang="en-ZA" smtClean="0"/>
              <a:pPr>
                <a:defRPr/>
              </a:pPr>
              <a:t>6</a:t>
            </a:fld>
            <a:endParaRPr lang="en-ZA"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403648" y="1628800"/>
            <a:ext cx="6247000" cy="384934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Content Placeholder 4"/>
          <p:cNvSpPr txBox="1">
            <a:spLocks/>
          </p:cNvSpPr>
          <p:nvPr/>
        </p:nvSpPr>
        <p:spPr>
          <a:xfrm>
            <a:off x="900806" y="1196579"/>
            <a:ext cx="7919666" cy="288205"/>
          </a:xfrm>
          <a:prstGeom prst="rect">
            <a:avLst/>
          </a:prstGeom>
        </p:spPr>
        <p:txBody>
          <a:bodyPr/>
          <a:lstStyle>
            <a:lvl1pPr marL="342900" indent="-342900" algn="l" defTabSz="449263" rtl="0" eaLnBrk="0" fontAlgn="base" hangingPunct="0">
              <a:spcBef>
                <a:spcPts val="700"/>
              </a:spcBef>
              <a:spcAft>
                <a:spcPct val="0"/>
              </a:spcAft>
              <a:buClr>
                <a:srgbClr val="000000"/>
              </a:buClr>
              <a:buSzPct val="100000"/>
              <a:buFont typeface="Times New Roman" pitchFamily="18" charset="0"/>
              <a:buChar char="•"/>
              <a:defRPr sz="2800">
                <a:solidFill>
                  <a:srgbClr val="000000"/>
                </a:solidFill>
                <a:latin typeface="+mn-lt"/>
                <a:ea typeface="DejaVu Sans" charset="0"/>
                <a:cs typeface="+mn-cs"/>
              </a:defRPr>
            </a:lvl1pPr>
            <a:lvl2pPr marL="742950" indent="-285750" algn="l" defTabSz="449263" rtl="0" eaLnBrk="0" fontAlgn="base" hangingPunct="0">
              <a:spcBef>
                <a:spcPts val="600"/>
              </a:spcBef>
              <a:spcAft>
                <a:spcPct val="0"/>
              </a:spcAft>
              <a:buClr>
                <a:srgbClr val="000000"/>
              </a:buClr>
              <a:buSzPct val="100000"/>
              <a:buFont typeface="Times New Roman" pitchFamily="18" charset="0"/>
              <a:buChar char="–"/>
              <a:defRPr sz="2400">
                <a:solidFill>
                  <a:srgbClr val="000000"/>
                </a:solidFill>
                <a:latin typeface="+mn-lt"/>
                <a:ea typeface="DejaVu Sans" charset="0"/>
                <a:cs typeface="+mn-cs"/>
              </a:defRPr>
            </a:lvl2pPr>
            <a:lvl3pPr marL="1143000" indent="-228600" algn="l" defTabSz="449263" rtl="0" eaLnBrk="0" fontAlgn="base" hangingPunct="0">
              <a:spcBef>
                <a:spcPts val="500"/>
              </a:spcBef>
              <a:spcAft>
                <a:spcPct val="0"/>
              </a:spcAft>
              <a:buClr>
                <a:srgbClr val="000000"/>
              </a:buClr>
              <a:buSzPct val="100000"/>
              <a:buFont typeface="Times New Roman" pitchFamily="18" charset="0"/>
              <a:buChar char="•"/>
              <a:defRPr sz="2000">
                <a:solidFill>
                  <a:srgbClr val="000000"/>
                </a:solidFill>
                <a:latin typeface="+mn-lt"/>
                <a:ea typeface="DejaVu Sans" charset="0"/>
                <a:cs typeface="+mn-cs"/>
              </a:defRPr>
            </a:lvl3pPr>
            <a:lvl4pPr marL="1600200" indent="-228600" algn="l" defTabSz="449263" rtl="0" eaLnBrk="0" fontAlgn="base" hangingPunct="0">
              <a:spcBef>
                <a:spcPts val="450"/>
              </a:spcBef>
              <a:spcAft>
                <a:spcPct val="0"/>
              </a:spcAft>
              <a:buClr>
                <a:srgbClr val="000000"/>
              </a:buClr>
              <a:buSzPct val="100000"/>
              <a:buFont typeface="Times New Roman" pitchFamily="18" charset="0"/>
              <a:buChar char="–"/>
              <a:defRPr sz="2000">
                <a:solidFill>
                  <a:srgbClr val="000000"/>
                </a:solidFill>
                <a:latin typeface="+mn-lt"/>
                <a:ea typeface="DejaVu Sans" charset="0"/>
                <a:cs typeface="+mn-cs"/>
              </a:defRPr>
            </a:lvl4pPr>
            <a:lvl5pPr marL="2057400" indent="-228600" algn="l" defTabSz="449263" rtl="0" eaLnBrk="0" fontAlgn="base" hangingPunct="0">
              <a:spcBef>
                <a:spcPts val="450"/>
              </a:spcBef>
              <a:spcAft>
                <a:spcPct val="0"/>
              </a:spcAft>
              <a:buClr>
                <a:srgbClr val="000000"/>
              </a:buClr>
              <a:buSzPct val="100000"/>
              <a:buFont typeface="Times New Roman" pitchFamily="18" charset="0"/>
              <a:buChar char="»"/>
              <a:defRPr sz="2000">
                <a:solidFill>
                  <a:srgbClr val="000000"/>
                </a:solidFill>
                <a:latin typeface="+mn-lt"/>
                <a:ea typeface="DejaVu Sans" charset="0"/>
                <a:cs typeface="+mn-cs"/>
              </a:defRPr>
            </a:lvl5pPr>
            <a:lvl6pPr marL="2514600" indent="-228600" algn="l" defTabSz="449263" rtl="0" fontAlgn="base">
              <a:spcBef>
                <a:spcPts val="450"/>
              </a:spcBef>
              <a:spcAft>
                <a:spcPct val="0"/>
              </a:spcAft>
              <a:buClr>
                <a:srgbClr val="000000"/>
              </a:buClr>
              <a:buSzPct val="100000"/>
              <a:buFont typeface="Times New Roman" pitchFamily="16" charset="0"/>
              <a:defRPr>
                <a:solidFill>
                  <a:srgbClr val="000000"/>
                </a:solidFill>
                <a:latin typeface="+mn-lt"/>
                <a:cs typeface="+mn-cs"/>
              </a:defRPr>
            </a:lvl6pPr>
            <a:lvl7pPr marL="2971800" indent="-228600" algn="l" defTabSz="449263" rtl="0" fontAlgn="base">
              <a:spcBef>
                <a:spcPts val="450"/>
              </a:spcBef>
              <a:spcAft>
                <a:spcPct val="0"/>
              </a:spcAft>
              <a:buClr>
                <a:srgbClr val="000000"/>
              </a:buClr>
              <a:buSzPct val="100000"/>
              <a:buFont typeface="Times New Roman" pitchFamily="16" charset="0"/>
              <a:defRPr>
                <a:solidFill>
                  <a:srgbClr val="000000"/>
                </a:solidFill>
                <a:latin typeface="+mn-lt"/>
                <a:cs typeface="+mn-cs"/>
              </a:defRPr>
            </a:lvl7pPr>
            <a:lvl8pPr marL="3429000" indent="-228600" algn="l" defTabSz="449263" rtl="0" fontAlgn="base">
              <a:spcBef>
                <a:spcPts val="450"/>
              </a:spcBef>
              <a:spcAft>
                <a:spcPct val="0"/>
              </a:spcAft>
              <a:buClr>
                <a:srgbClr val="000000"/>
              </a:buClr>
              <a:buSzPct val="100000"/>
              <a:buFont typeface="Times New Roman" pitchFamily="16" charset="0"/>
              <a:defRPr>
                <a:solidFill>
                  <a:srgbClr val="000000"/>
                </a:solidFill>
                <a:latin typeface="+mn-lt"/>
                <a:cs typeface="+mn-cs"/>
              </a:defRPr>
            </a:lvl8pPr>
            <a:lvl9pPr marL="3886200" indent="-228600" algn="l" defTabSz="449263" rtl="0" fontAlgn="base">
              <a:spcBef>
                <a:spcPts val="450"/>
              </a:spcBef>
              <a:spcAft>
                <a:spcPct val="0"/>
              </a:spcAft>
              <a:buClr>
                <a:srgbClr val="000000"/>
              </a:buClr>
              <a:buSzPct val="100000"/>
              <a:buFont typeface="Times New Roman" pitchFamily="16" charset="0"/>
              <a:defRPr>
                <a:solidFill>
                  <a:srgbClr val="000000"/>
                </a:solidFill>
                <a:latin typeface="+mn-lt"/>
                <a:cs typeface="+mn-cs"/>
              </a:defRPr>
            </a:lvl9pPr>
          </a:lstStyle>
          <a:p>
            <a:pPr marL="0" indent="0" algn="just">
              <a:buFont typeface="Times New Roman" pitchFamily="18" charset="0"/>
              <a:buNone/>
            </a:pPr>
            <a:r>
              <a:rPr lang="en-GB" sz="1400" kern="0" dirty="0" smtClean="0">
                <a:latin typeface="Verdana" panose="020B0604030504040204" pitchFamily="34" charset="0"/>
                <a:ea typeface="Verdana" panose="020B0604030504040204" pitchFamily="34" charset="0"/>
                <a:cs typeface="Verdana" panose="020B0604030504040204" pitchFamily="34" charset="0"/>
              </a:rPr>
              <a:t>The figure below provides a summary description of the strategic priorities</a:t>
            </a:r>
          </a:p>
          <a:p>
            <a:pPr marL="0" indent="0" algn="just">
              <a:buFont typeface="Times New Roman" pitchFamily="18" charset="0"/>
              <a:buNone/>
            </a:pPr>
            <a:endParaRPr lang="en-US" sz="1400" kern="0" dirty="0">
              <a:latin typeface="Verdana" panose="020B0604030504040204" pitchFamily="34" charset="0"/>
              <a:ea typeface="Verdana" panose="020B0604030504040204" pitchFamily="34" charset="0"/>
              <a:cs typeface="Verdana" panose="020B0604030504040204" pitchFamily="34" charset="0"/>
            </a:endParaRPr>
          </a:p>
        </p:txBody>
      </p:sp>
      <p:sp>
        <p:nvSpPr>
          <p:cNvPr id="2" name="TextBox 1"/>
          <p:cNvSpPr txBox="1"/>
          <p:nvPr/>
        </p:nvSpPr>
        <p:spPr>
          <a:xfrm>
            <a:off x="755576" y="5498068"/>
            <a:ext cx="8280920" cy="523220"/>
          </a:xfrm>
          <a:prstGeom prst="rect">
            <a:avLst/>
          </a:prstGeom>
          <a:noFill/>
        </p:spPr>
        <p:txBody>
          <a:bodyPr wrap="square" rtlCol="0">
            <a:spAutoFit/>
          </a:bodyPr>
          <a:lstStyle/>
          <a:p>
            <a:pPr algn="just"/>
            <a:r>
              <a:rPr lang="en-US" sz="1400" kern="0" dirty="0">
                <a:solidFill>
                  <a:srgbClr val="000000"/>
                </a:solidFill>
                <a:latin typeface="Verdana" panose="020B0604030504040204" pitchFamily="34" charset="0"/>
                <a:ea typeface="Verdana" panose="020B0604030504040204" pitchFamily="34" charset="0"/>
                <a:cs typeface="Verdana" panose="020B0604030504040204" pitchFamily="34" charset="0"/>
              </a:rPr>
              <a:t>The strategic priorities have not changed, implementation still </a:t>
            </a:r>
            <a:r>
              <a:rPr lang="en-US" sz="1400" kern="0" dirty="0" smtClean="0">
                <a:solidFill>
                  <a:srgbClr val="000000"/>
                </a:solidFill>
                <a:latin typeface="Verdana" panose="020B0604030504040204" pitchFamily="34" charset="0"/>
                <a:ea typeface="Verdana" panose="020B0604030504040204" pitchFamily="34" charset="0"/>
                <a:cs typeface="Verdana" panose="020B0604030504040204" pitchFamily="34" charset="0"/>
              </a:rPr>
              <a:t>continues </a:t>
            </a:r>
            <a:r>
              <a:rPr lang="en-US" sz="1400" kern="0" dirty="0">
                <a:solidFill>
                  <a:srgbClr val="000000"/>
                </a:solidFill>
                <a:latin typeface="Verdana" panose="020B0604030504040204" pitchFamily="34" charset="0"/>
                <a:ea typeface="Verdana" panose="020B0604030504040204" pitchFamily="34" charset="0"/>
                <a:cs typeface="Verdana" panose="020B0604030504040204" pitchFamily="34" charset="0"/>
              </a:rPr>
              <a:t>as per </a:t>
            </a:r>
            <a:endParaRPr lang="en-US" sz="1400" kern="0" dirty="0" smtClean="0">
              <a:solidFill>
                <a:srgbClr val="000000"/>
              </a:solidFill>
              <a:latin typeface="Verdana" panose="020B0604030504040204" pitchFamily="34" charset="0"/>
              <a:ea typeface="Verdana" panose="020B0604030504040204" pitchFamily="34" charset="0"/>
              <a:cs typeface="Verdana" panose="020B0604030504040204" pitchFamily="34" charset="0"/>
            </a:endParaRPr>
          </a:p>
          <a:p>
            <a:pPr algn="just"/>
            <a:r>
              <a:rPr lang="en-US" sz="1400" kern="0" dirty="0" smtClean="0">
                <a:solidFill>
                  <a:srgbClr val="000000"/>
                </a:solidFill>
                <a:latin typeface="Verdana" panose="020B0604030504040204" pitchFamily="34" charset="0"/>
                <a:ea typeface="Verdana" panose="020B0604030504040204" pitchFamily="34" charset="0"/>
                <a:cs typeface="Verdana" panose="020B0604030504040204" pitchFamily="34" charset="0"/>
              </a:rPr>
              <a:t>the </a:t>
            </a:r>
            <a:r>
              <a:rPr lang="en-US" sz="1400" kern="0" dirty="0">
                <a:solidFill>
                  <a:srgbClr val="000000"/>
                </a:solidFill>
                <a:latin typeface="Verdana" panose="020B0604030504040204" pitchFamily="34" charset="0"/>
                <a:ea typeface="Verdana" panose="020B0604030504040204" pitchFamily="34" charset="0"/>
                <a:cs typeface="Verdana" panose="020B0604030504040204" pitchFamily="34" charset="0"/>
              </a:rPr>
              <a:t>MTSF </a:t>
            </a:r>
            <a:r>
              <a:rPr lang="en-US" sz="1400" kern="0" dirty="0" smtClean="0">
                <a:solidFill>
                  <a:srgbClr val="000000"/>
                </a:solidFill>
                <a:latin typeface="Verdana" panose="020B0604030504040204" pitchFamily="34" charset="0"/>
                <a:ea typeface="Verdana" panose="020B0604030504040204" pitchFamily="34" charset="0"/>
                <a:cs typeface="Verdana" panose="020B0604030504040204" pitchFamily="34" charset="0"/>
              </a:rPr>
              <a:t>targets  </a:t>
            </a:r>
            <a:endParaRPr lang="en-US" sz="1400" kern="0"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xmlns="" val="38351289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0"/>
          </p:nvPr>
        </p:nvSpPr>
        <p:spPr/>
        <p:txBody>
          <a:bodyPr/>
          <a:lstStyle/>
          <a:p>
            <a:pPr>
              <a:defRPr/>
            </a:pPr>
            <a:fld id="{801909DB-194E-41C6-8420-CA876F354E91}" type="slidenum">
              <a:rPr lang="en-ZA" smtClean="0"/>
              <a:pPr>
                <a:defRPr/>
              </a:pPr>
              <a:t>7</a:t>
            </a:fld>
            <a:endParaRPr lang="en-ZA" dirty="0"/>
          </a:p>
        </p:txBody>
      </p:sp>
      <p:graphicFrame>
        <p:nvGraphicFramePr>
          <p:cNvPr id="62" name="Object 2"/>
          <p:cNvGraphicFramePr>
            <a:graphicFrameLocks/>
          </p:cNvGraphicFramePr>
          <p:nvPr/>
        </p:nvGraphicFramePr>
        <p:xfrm>
          <a:off x="0" y="0"/>
          <a:ext cx="146050" cy="158750"/>
        </p:xfrm>
        <a:graphic>
          <a:graphicData uri="http://schemas.openxmlformats.org/presentationml/2006/ole">
            <p:oleObj spid="_x0000_s105683" name="think-cell Slide" r:id="rId35" imgW="360" imgH="360" progId="">
              <p:embed/>
            </p:oleObj>
          </a:graphicData>
        </a:graphic>
      </p:graphicFrame>
      <p:sp>
        <p:nvSpPr>
          <p:cNvPr id="72" name="Title 1"/>
          <p:cNvSpPr txBox="1">
            <a:spLocks/>
          </p:cNvSpPr>
          <p:nvPr/>
        </p:nvSpPr>
        <p:spPr bwMode="auto">
          <a:xfrm>
            <a:off x="3270241" y="45443"/>
            <a:ext cx="5838263" cy="503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200" b="1" kern="1200">
                <a:solidFill>
                  <a:srgbClr val="002060"/>
                </a:solidFill>
                <a:latin typeface="+mj-lt"/>
                <a:ea typeface="+mj-ea"/>
                <a:cs typeface="+mj-cs"/>
              </a:defRPr>
            </a:lvl1pPr>
            <a:lvl2pPr algn="l" rtl="0" eaLnBrk="0" fontAlgn="base" hangingPunct="0">
              <a:spcBef>
                <a:spcPct val="0"/>
              </a:spcBef>
              <a:spcAft>
                <a:spcPct val="0"/>
              </a:spcAft>
              <a:defRPr sz="3200" b="1">
                <a:solidFill>
                  <a:srgbClr val="002060"/>
                </a:solidFill>
                <a:latin typeface="Calibri" pitchFamily="34" charset="0"/>
              </a:defRPr>
            </a:lvl2pPr>
            <a:lvl3pPr algn="l" rtl="0" eaLnBrk="0" fontAlgn="base" hangingPunct="0">
              <a:spcBef>
                <a:spcPct val="0"/>
              </a:spcBef>
              <a:spcAft>
                <a:spcPct val="0"/>
              </a:spcAft>
              <a:defRPr sz="3200" b="1">
                <a:solidFill>
                  <a:srgbClr val="002060"/>
                </a:solidFill>
                <a:latin typeface="Calibri" pitchFamily="34" charset="0"/>
              </a:defRPr>
            </a:lvl3pPr>
            <a:lvl4pPr algn="l" rtl="0" eaLnBrk="0" fontAlgn="base" hangingPunct="0">
              <a:spcBef>
                <a:spcPct val="0"/>
              </a:spcBef>
              <a:spcAft>
                <a:spcPct val="0"/>
              </a:spcAft>
              <a:defRPr sz="3200" b="1">
                <a:solidFill>
                  <a:srgbClr val="002060"/>
                </a:solidFill>
                <a:latin typeface="Calibri" pitchFamily="34" charset="0"/>
              </a:defRPr>
            </a:lvl4pPr>
            <a:lvl5pPr algn="l" rtl="0" eaLnBrk="0" fontAlgn="base" hangingPunct="0">
              <a:spcBef>
                <a:spcPct val="0"/>
              </a:spcBef>
              <a:spcAft>
                <a:spcPct val="0"/>
              </a:spcAft>
              <a:defRPr sz="3200" b="1">
                <a:solidFill>
                  <a:srgbClr val="002060"/>
                </a:solidFill>
                <a:latin typeface="Calibri" pitchFamily="34" charset="0"/>
              </a:defRPr>
            </a:lvl5pPr>
            <a:lvl6pPr marL="457200" algn="l" rtl="0" fontAlgn="base">
              <a:spcBef>
                <a:spcPct val="0"/>
              </a:spcBef>
              <a:spcAft>
                <a:spcPct val="0"/>
              </a:spcAft>
              <a:defRPr sz="3200" b="1">
                <a:solidFill>
                  <a:srgbClr val="002060"/>
                </a:solidFill>
                <a:latin typeface="Calibri" pitchFamily="34" charset="0"/>
              </a:defRPr>
            </a:lvl6pPr>
            <a:lvl7pPr marL="914400" algn="l" rtl="0" fontAlgn="base">
              <a:spcBef>
                <a:spcPct val="0"/>
              </a:spcBef>
              <a:spcAft>
                <a:spcPct val="0"/>
              </a:spcAft>
              <a:defRPr sz="3200" b="1">
                <a:solidFill>
                  <a:srgbClr val="002060"/>
                </a:solidFill>
                <a:latin typeface="Calibri" pitchFamily="34" charset="0"/>
              </a:defRPr>
            </a:lvl7pPr>
            <a:lvl8pPr marL="1371600" algn="l" rtl="0" fontAlgn="base">
              <a:spcBef>
                <a:spcPct val="0"/>
              </a:spcBef>
              <a:spcAft>
                <a:spcPct val="0"/>
              </a:spcAft>
              <a:defRPr sz="3200" b="1">
                <a:solidFill>
                  <a:srgbClr val="002060"/>
                </a:solidFill>
                <a:latin typeface="Calibri" pitchFamily="34" charset="0"/>
              </a:defRPr>
            </a:lvl8pPr>
            <a:lvl9pPr marL="1828800" algn="l" rtl="0" fontAlgn="base">
              <a:spcBef>
                <a:spcPct val="0"/>
              </a:spcBef>
              <a:spcAft>
                <a:spcPct val="0"/>
              </a:spcAft>
              <a:defRPr sz="3200" b="1">
                <a:solidFill>
                  <a:srgbClr val="002060"/>
                </a:solidFill>
                <a:latin typeface="Calibri" pitchFamily="34" charset="0"/>
              </a:defRPr>
            </a:lvl9pPr>
          </a:lstStyle>
          <a:p>
            <a:pPr algn="r"/>
            <a:r>
              <a:rPr lang="en-US" altLang="en-US" dirty="0" smtClean="0">
                <a:solidFill>
                  <a:srgbClr val="000099"/>
                </a:solidFill>
                <a:ea typeface="DejaVu Sans" charset="0"/>
              </a:rPr>
              <a:t>Strategic Initiatives</a:t>
            </a:r>
            <a:endParaRPr lang="en-US" altLang="en-US" dirty="0">
              <a:solidFill>
                <a:srgbClr val="000099"/>
              </a:solidFill>
              <a:ea typeface="DejaVu Sans" charset="0"/>
            </a:endParaRPr>
          </a:p>
        </p:txBody>
      </p:sp>
      <p:sp>
        <p:nvSpPr>
          <p:cNvPr id="57" name="Content Placeholder 4"/>
          <p:cNvSpPr txBox="1">
            <a:spLocks/>
          </p:cNvSpPr>
          <p:nvPr/>
        </p:nvSpPr>
        <p:spPr>
          <a:xfrm>
            <a:off x="828799" y="1268760"/>
            <a:ext cx="7991673" cy="432048"/>
          </a:xfrm>
          <a:prstGeom prst="rect">
            <a:avLst/>
          </a:prstGeom>
        </p:spPr>
        <p:txBody>
          <a:bodyPr/>
          <a:lstStyle>
            <a:lvl1pPr marL="342900" indent="-342900" algn="l" defTabSz="449263" rtl="0" eaLnBrk="0" fontAlgn="base" hangingPunct="0">
              <a:spcBef>
                <a:spcPts val="700"/>
              </a:spcBef>
              <a:spcAft>
                <a:spcPct val="0"/>
              </a:spcAft>
              <a:buClr>
                <a:srgbClr val="000000"/>
              </a:buClr>
              <a:buSzPct val="100000"/>
              <a:buFont typeface="Times New Roman" pitchFamily="18" charset="0"/>
              <a:buChar char="•"/>
              <a:defRPr sz="2800">
                <a:solidFill>
                  <a:srgbClr val="000000"/>
                </a:solidFill>
                <a:latin typeface="+mn-lt"/>
                <a:ea typeface="DejaVu Sans" charset="0"/>
                <a:cs typeface="+mn-cs"/>
              </a:defRPr>
            </a:lvl1pPr>
            <a:lvl2pPr marL="742950" indent="-285750" algn="l" defTabSz="449263" rtl="0" eaLnBrk="0" fontAlgn="base" hangingPunct="0">
              <a:spcBef>
                <a:spcPts val="600"/>
              </a:spcBef>
              <a:spcAft>
                <a:spcPct val="0"/>
              </a:spcAft>
              <a:buClr>
                <a:srgbClr val="000000"/>
              </a:buClr>
              <a:buSzPct val="100000"/>
              <a:buFont typeface="Times New Roman" pitchFamily="18" charset="0"/>
              <a:buChar char="–"/>
              <a:defRPr sz="2400">
                <a:solidFill>
                  <a:srgbClr val="000000"/>
                </a:solidFill>
                <a:latin typeface="+mn-lt"/>
                <a:ea typeface="DejaVu Sans" charset="0"/>
                <a:cs typeface="+mn-cs"/>
              </a:defRPr>
            </a:lvl2pPr>
            <a:lvl3pPr marL="1143000" indent="-228600" algn="l" defTabSz="449263" rtl="0" eaLnBrk="0" fontAlgn="base" hangingPunct="0">
              <a:spcBef>
                <a:spcPts val="500"/>
              </a:spcBef>
              <a:spcAft>
                <a:spcPct val="0"/>
              </a:spcAft>
              <a:buClr>
                <a:srgbClr val="000000"/>
              </a:buClr>
              <a:buSzPct val="100000"/>
              <a:buFont typeface="Times New Roman" pitchFamily="18" charset="0"/>
              <a:buChar char="•"/>
              <a:defRPr sz="2000">
                <a:solidFill>
                  <a:srgbClr val="000000"/>
                </a:solidFill>
                <a:latin typeface="+mn-lt"/>
                <a:ea typeface="DejaVu Sans" charset="0"/>
                <a:cs typeface="+mn-cs"/>
              </a:defRPr>
            </a:lvl3pPr>
            <a:lvl4pPr marL="1600200" indent="-228600" algn="l" defTabSz="449263" rtl="0" eaLnBrk="0" fontAlgn="base" hangingPunct="0">
              <a:spcBef>
                <a:spcPts val="450"/>
              </a:spcBef>
              <a:spcAft>
                <a:spcPct val="0"/>
              </a:spcAft>
              <a:buClr>
                <a:srgbClr val="000000"/>
              </a:buClr>
              <a:buSzPct val="100000"/>
              <a:buFont typeface="Times New Roman" pitchFamily="18" charset="0"/>
              <a:buChar char="–"/>
              <a:defRPr sz="2000">
                <a:solidFill>
                  <a:srgbClr val="000000"/>
                </a:solidFill>
                <a:latin typeface="+mn-lt"/>
                <a:ea typeface="DejaVu Sans" charset="0"/>
                <a:cs typeface="+mn-cs"/>
              </a:defRPr>
            </a:lvl4pPr>
            <a:lvl5pPr marL="2057400" indent="-228600" algn="l" defTabSz="449263" rtl="0" eaLnBrk="0" fontAlgn="base" hangingPunct="0">
              <a:spcBef>
                <a:spcPts val="450"/>
              </a:spcBef>
              <a:spcAft>
                <a:spcPct val="0"/>
              </a:spcAft>
              <a:buClr>
                <a:srgbClr val="000000"/>
              </a:buClr>
              <a:buSzPct val="100000"/>
              <a:buFont typeface="Times New Roman" pitchFamily="18" charset="0"/>
              <a:buChar char="»"/>
              <a:defRPr sz="2000">
                <a:solidFill>
                  <a:srgbClr val="000000"/>
                </a:solidFill>
                <a:latin typeface="+mn-lt"/>
                <a:ea typeface="DejaVu Sans" charset="0"/>
                <a:cs typeface="+mn-cs"/>
              </a:defRPr>
            </a:lvl5pPr>
            <a:lvl6pPr marL="2514600" indent="-228600" algn="l" defTabSz="449263" rtl="0" fontAlgn="base">
              <a:spcBef>
                <a:spcPts val="450"/>
              </a:spcBef>
              <a:spcAft>
                <a:spcPct val="0"/>
              </a:spcAft>
              <a:buClr>
                <a:srgbClr val="000000"/>
              </a:buClr>
              <a:buSzPct val="100000"/>
              <a:buFont typeface="Times New Roman" pitchFamily="16" charset="0"/>
              <a:defRPr>
                <a:solidFill>
                  <a:srgbClr val="000000"/>
                </a:solidFill>
                <a:latin typeface="+mn-lt"/>
                <a:cs typeface="+mn-cs"/>
              </a:defRPr>
            </a:lvl6pPr>
            <a:lvl7pPr marL="2971800" indent="-228600" algn="l" defTabSz="449263" rtl="0" fontAlgn="base">
              <a:spcBef>
                <a:spcPts val="450"/>
              </a:spcBef>
              <a:spcAft>
                <a:spcPct val="0"/>
              </a:spcAft>
              <a:buClr>
                <a:srgbClr val="000000"/>
              </a:buClr>
              <a:buSzPct val="100000"/>
              <a:buFont typeface="Times New Roman" pitchFamily="16" charset="0"/>
              <a:defRPr>
                <a:solidFill>
                  <a:srgbClr val="000000"/>
                </a:solidFill>
                <a:latin typeface="+mn-lt"/>
                <a:cs typeface="+mn-cs"/>
              </a:defRPr>
            </a:lvl7pPr>
            <a:lvl8pPr marL="3429000" indent="-228600" algn="l" defTabSz="449263" rtl="0" fontAlgn="base">
              <a:spcBef>
                <a:spcPts val="450"/>
              </a:spcBef>
              <a:spcAft>
                <a:spcPct val="0"/>
              </a:spcAft>
              <a:buClr>
                <a:srgbClr val="000000"/>
              </a:buClr>
              <a:buSzPct val="100000"/>
              <a:buFont typeface="Times New Roman" pitchFamily="16" charset="0"/>
              <a:defRPr>
                <a:solidFill>
                  <a:srgbClr val="000000"/>
                </a:solidFill>
                <a:latin typeface="+mn-lt"/>
                <a:cs typeface="+mn-cs"/>
              </a:defRPr>
            </a:lvl8pPr>
            <a:lvl9pPr marL="3886200" indent="-228600" algn="l" defTabSz="449263" rtl="0" fontAlgn="base">
              <a:spcBef>
                <a:spcPts val="450"/>
              </a:spcBef>
              <a:spcAft>
                <a:spcPct val="0"/>
              </a:spcAft>
              <a:buClr>
                <a:srgbClr val="000000"/>
              </a:buClr>
              <a:buSzPct val="100000"/>
              <a:buFont typeface="Times New Roman" pitchFamily="16" charset="0"/>
              <a:defRPr>
                <a:solidFill>
                  <a:srgbClr val="000000"/>
                </a:solidFill>
                <a:latin typeface="+mn-lt"/>
                <a:cs typeface="+mn-cs"/>
              </a:defRPr>
            </a:lvl9pPr>
          </a:lstStyle>
          <a:p>
            <a:pPr marL="0" indent="0" algn="just">
              <a:buNone/>
            </a:pPr>
            <a:r>
              <a:rPr lang="en-GB" sz="1400" kern="0" dirty="0">
                <a:latin typeface="Verdana" panose="020B0604030504040204" pitchFamily="34" charset="0"/>
                <a:ea typeface="Verdana" panose="020B0604030504040204" pitchFamily="34" charset="0"/>
                <a:cs typeface="Verdana" panose="020B0604030504040204" pitchFamily="34" charset="0"/>
              </a:rPr>
              <a:t>The figure below </a:t>
            </a:r>
            <a:r>
              <a:rPr lang="en-GB" sz="1400" kern="0" dirty="0" smtClean="0">
                <a:latin typeface="Verdana" panose="020B0604030504040204" pitchFamily="34" charset="0"/>
                <a:ea typeface="Verdana" panose="020B0604030504040204" pitchFamily="34" charset="0"/>
                <a:cs typeface="Verdana" panose="020B0604030504040204" pitchFamily="34" charset="0"/>
              </a:rPr>
              <a:t>depicts </a:t>
            </a:r>
            <a:r>
              <a:rPr lang="en-GB" sz="1400" kern="0" dirty="0">
                <a:latin typeface="Verdana" panose="020B0604030504040204" pitchFamily="34" charset="0"/>
                <a:ea typeface="Verdana" panose="020B0604030504040204" pitchFamily="34" charset="0"/>
                <a:cs typeface="Verdana" panose="020B0604030504040204" pitchFamily="34" charset="0"/>
              </a:rPr>
              <a:t>the 23 strategic initiatives across 4 key categories </a:t>
            </a:r>
          </a:p>
          <a:p>
            <a:pPr marL="0" indent="0" algn="just">
              <a:buFont typeface="Times New Roman" pitchFamily="18" charset="0"/>
              <a:buNone/>
            </a:pPr>
            <a:endParaRPr lang="en-US" sz="1600" kern="0" dirty="0">
              <a:latin typeface="Verdana" panose="020B0604030504040204" pitchFamily="34" charset="0"/>
              <a:ea typeface="Verdana" panose="020B0604030504040204" pitchFamily="34" charset="0"/>
              <a:cs typeface="Verdana" panose="020B0604030504040204" pitchFamily="34" charset="0"/>
            </a:endParaRPr>
          </a:p>
        </p:txBody>
      </p:sp>
      <p:grpSp>
        <p:nvGrpSpPr>
          <p:cNvPr id="58" name="Group 57"/>
          <p:cNvGrpSpPr/>
          <p:nvPr/>
        </p:nvGrpSpPr>
        <p:grpSpPr>
          <a:xfrm>
            <a:off x="900996" y="1674647"/>
            <a:ext cx="7271404" cy="3698569"/>
            <a:chOff x="0" y="1196752"/>
            <a:chExt cx="9144001" cy="4761441"/>
          </a:xfrm>
        </p:grpSpPr>
        <p:sp>
          <p:nvSpPr>
            <p:cNvPr id="59" name="Rectangle 58"/>
            <p:cNvSpPr>
              <a:spLocks/>
            </p:cNvSpPr>
            <p:nvPr/>
          </p:nvSpPr>
          <p:spPr>
            <a:xfrm>
              <a:off x="0" y="1196752"/>
              <a:ext cx="9144000" cy="4752527"/>
            </a:xfrm>
            <a:prstGeom prst="rect">
              <a:avLst/>
            </a:prstGeom>
            <a:solidFill>
              <a:sysClr val="window" lastClr="FFFFFF">
                <a:lumMod val="95000"/>
              </a:sysClr>
            </a:solidFill>
            <a:ln w="19050" cap="flat" cmpd="sng" algn="ctr">
              <a:noFill/>
              <a:prstDash val="solid"/>
            </a:ln>
            <a:effectLst/>
            <a:extLst/>
          </p:spPr>
          <p:txBody>
            <a:bodyPr wrap="none" anchor="ctr" anchorCtr="1"/>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dirty="0">
                <a:ln>
                  <a:noFill/>
                </a:ln>
                <a:solidFill>
                  <a:srgbClr val="004185"/>
                </a:solidFill>
                <a:effectLst/>
                <a:uLnTx/>
                <a:uFillTx/>
                <a:latin typeface="Calibri"/>
                <a:ea typeface="+mn-ea"/>
                <a:cs typeface="Arial" panose="020B0604020202020204" pitchFamily="34" charset="0"/>
              </a:endParaRPr>
            </a:p>
          </p:txBody>
        </p:sp>
        <p:sp>
          <p:nvSpPr>
            <p:cNvPr id="60" name="Oval 59"/>
            <p:cNvSpPr/>
            <p:nvPr/>
          </p:nvSpPr>
          <p:spPr>
            <a:xfrm>
              <a:off x="3343275" y="4964113"/>
              <a:ext cx="2479675" cy="623887"/>
            </a:xfrm>
            <a:prstGeom prst="ellipse">
              <a:avLst/>
            </a:prstGeom>
            <a:gradFill flip="none" rotWithShape="1">
              <a:gsLst>
                <a:gs pos="0">
                  <a:srgbClr val="F79646">
                    <a:lumMod val="50000"/>
                  </a:srgb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dirty="0">
                <a:ln>
                  <a:noFill/>
                </a:ln>
                <a:solidFill>
                  <a:srgbClr val="000000"/>
                </a:solidFill>
                <a:effectLst/>
                <a:uLnTx/>
                <a:uFillTx/>
                <a:latin typeface="Calibri"/>
                <a:ea typeface="+mn-ea"/>
                <a:cs typeface="Arial" panose="020B0604020202020204" pitchFamily="34" charset="0"/>
              </a:endParaRPr>
            </a:p>
          </p:txBody>
        </p:sp>
        <p:sp>
          <p:nvSpPr>
            <p:cNvPr id="61" name="Oval 60"/>
            <p:cNvSpPr>
              <a:spLocks/>
            </p:cNvSpPr>
            <p:nvPr/>
          </p:nvSpPr>
          <p:spPr>
            <a:xfrm>
              <a:off x="3051175" y="2157413"/>
              <a:ext cx="3055938" cy="3149600"/>
            </a:xfrm>
            <a:prstGeom prst="ellipse">
              <a:avLst/>
            </a:prstGeom>
            <a:solidFill>
              <a:srgbClr val="4F81BD">
                <a:lumMod val="20000"/>
                <a:lumOff val="80000"/>
              </a:srgbClr>
            </a:solidFill>
            <a:ln w="19050" cap="flat" cmpd="sng" algn="ctr">
              <a:solidFill>
                <a:sysClr val="window" lastClr="FFFFFF"/>
              </a:solidFill>
              <a:prstDash val="solid"/>
            </a:ln>
            <a:effectLst/>
            <a:extLst/>
          </p:spPr>
          <p:txBody>
            <a:bodyPr wrap="none" anchor="ctr" anchorCtr="1"/>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rgbClr val="004185"/>
                </a:solidFill>
                <a:effectLst/>
                <a:uLnTx/>
                <a:uFillTx/>
                <a:latin typeface="Calibri"/>
                <a:ea typeface="+mn-ea"/>
                <a:cs typeface="Arial" panose="020B0604020202020204" pitchFamily="34" charset="0"/>
              </a:endParaRPr>
            </a:p>
          </p:txBody>
        </p:sp>
        <p:cxnSp>
          <p:nvCxnSpPr>
            <p:cNvPr id="114" name="Straight Connector 113"/>
            <p:cNvCxnSpPr>
              <a:cxnSpLocks/>
              <a:stCxn id="59" idx="0"/>
              <a:endCxn id="59" idx="2"/>
            </p:cNvCxnSpPr>
            <p:nvPr/>
          </p:nvCxnSpPr>
          <p:spPr>
            <a:xfrm>
              <a:off x="4572000" y="1196752"/>
              <a:ext cx="0" cy="4752527"/>
            </a:xfrm>
            <a:prstGeom prst="line">
              <a:avLst/>
            </a:prstGeom>
            <a:noFill/>
            <a:ln w="28575" cap="flat" cmpd="sng" algn="ctr">
              <a:solidFill>
                <a:sysClr val="window" lastClr="FFFFFF"/>
              </a:solidFill>
              <a:prstDash val="solid"/>
            </a:ln>
            <a:effectLst/>
          </p:spPr>
        </p:cxnSp>
        <p:cxnSp>
          <p:nvCxnSpPr>
            <p:cNvPr id="115" name="Straight Connector 114"/>
            <p:cNvCxnSpPr>
              <a:cxnSpLocks/>
            </p:cNvCxnSpPr>
            <p:nvPr/>
          </p:nvCxnSpPr>
          <p:spPr>
            <a:xfrm>
              <a:off x="3051175" y="3732213"/>
              <a:ext cx="3055938" cy="0"/>
            </a:xfrm>
            <a:prstGeom prst="line">
              <a:avLst/>
            </a:prstGeom>
            <a:noFill/>
            <a:ln w="28575" cap="flat" cmpd="sng" algn="ctr">
              <a:solidFill>
                <a:sysClr val="window" lastClr="FFFFFF"/>
              </a:solidFill>
              <a:prstDash val="solid"/>
            </a:ln>
            <a:effectLst/>
          </p:spPr>
        </p:cxnSp>
        <p:grpSp>
          <p:nvGrpSpPr>
            <p:cNvPr id="116" name="Group 4"/>
            <p:cNvGrpSpPr>
              <a:grpSpLocks/>
            </p:cNvGrpSpPr>
            <p:nvPr/>
          </p:nvGrpSpPr>
          <p:grpSpPr bwMode="auto">
            <a:xfrm flipH="1">
              <a:off x="3919538" y="3073400"/>
              <a:ext cx="1319212" cy="1317625"/>
              <a:chOff x="4136949" y="3336398"/>
              <a:chExt cx="884386" cy="882780"/>
            </a:xfrm>
          </p:grpSpPr>
          <p:sp>
            <p:nvSpPr>
              <p:cNvPr id="162" name="Freeform 15"/>
              <p:cNvSpPr>
                <a:spLocks/>
              </p:cNvSpPr>
              <p:nvPr>
                <p:custDataLst>
                  <p:tags r:id="rId29"/>
                </p:custDataLst>
              </p:nvPr>
            </p:nvSpPr>
            <p:spPr bwMode="auto">
              <a:xfrm flipV="1">
                <a:off x="4594623" y="3747163"/>
                <a:ext cx="426712" cy="471453"/>
              </a:xfrm>
              <a:custGeom>
                <a:avLst/>
                <a:gdLst>
                  <a:gd name="T0" fmla="*/ 0 w 1516"/>
                  <a:gd name="T1" fmla="*/ 2147483647 h 1678"/>
                  <a:gd name="T2" fmla="*/ 2147483647 w 1516"/>
                  <a:gd name="T3" fmla="*/ 2147483647 h 1678"/>
                  <a:gd name="T4" fmla="*/ 2147483647 w 1516"/>
                  <a:gd name="T5" fmla="*/ 2147483647 h 1678"/>
                  <a:gd name="T6" fmla="*/ 2147483647 w 1516"/>
                  <a:gd name="T7" fmla="*/ 2147483647 h 1678"/>
                  <a:gd name="T8" fmla="*/ 2147483647 w 1516"/>
                  <a:gd name="T9" fmla="*/ 2147483647 h 1678"/>
                  <a:gd name="T10" fmla="*/ 2147483647 w 1516"/>
                  <a:gd name="T11" fmla="*/ 2147483647 h 1678"/>
                  <a:gd name="T12" fmla="*/ 2147483647 w 1516"/>
                  <a:gd name="T13" fmla="*/ 2147483647 h 1678"/>
                  <a:gd name="T14" fmla="*/ 2147483647 w 1516"/>
                  <a:gd name="T15" fmla="*/ 2147483647 h 1678"/>
                  <a:gd name="T16" fmla="*/ 2147483647 w 1516"/>
                  <a:gd name="T17" fmla="*/ 2147483647 h 1678"/>
                  <a:gd name="T18" fmla="*/ 2147483647 w 1516"/>
                  <a:gd name="T19" fmla="*/ 2147483647 h 1678"/>
                  <a:gd name="T20" fmla="*/ 2147483647 w 1516"/>
                  <a:gd name="T21" fmla="*/ 2147483647 h 1678"/>
                  <a:gd name="T22" fmla="*/ 2147483647 w 1516"/>
                  <a:gd name="T23" fmla="*/ 2147483647 h 1678"/>
                  <a:gd name="T24" fmla="*/ 2147483647 w 1516"/>
                  <a:gd name="T25" fmla="*/ 2147483647 h 1678"/>
                  <a:gd name="T26" fmla="*/ 2147483647 w 1516"/>
                  <a:gd name="T27" fmla="*/ 2147483647 h 1678"/>
                  <a:gd name="T28" fmla="*/ 2147483647 w 1516"/>
                  <a:gd name="T29" fmla="*/ 2147483647 h 1678"/>
                  <a:gd name="T30" fmla="*/ 2147483647 w 1516"/>
                  <a:gd name="T31" fmla="*/ 2147483647 h 1678"/>
                  <a:gd name="T32" fmla="*/ 2147483647 w 1516"/>
                  <a:gd name="T33" fmla="*/ 2147483647 h 1678"/>
                  <a:gd name="T34" fmla="*/ 2147483647 w 1516"/>
                  <a:gd name="T35" fmla="*/ 2147483647 h 1678"/>
                  <a:gd name="T36" fmla="*/ 2147483647 w 1516"/>
                  <a:gd name="T37" fmla="*/ 2147483647 h 1678"/>
                  <a:gd name="T38" fmla="*/ 2147483647 w 1516"/>
                  <a:gd name="T39" fmla="*/ 2147483647 h 1678"/>
                  <a:gd name="T40" fmla="*/ 2147483647 w 1516"/>
                  <a:gd name="T41" fmla="*/ 2147483647 h 1678"/>
                  <a:gd name="T42" fmla="*/ 2147483647 w 1516"/>
                  <a:gd name="T43" fmla="*/ 2147483647 h 1678"/>
                  <a:gd name="T44" fmla="*/ 2147483647 w 1516"/>
                  <a:gd name="T45" fmla="*/ 2147483647 h 1678"/>
                  <a:gd name="T46" fmla="*/ 2147483647 w 1516"/>
                  <a:gd name="T47" fmla="*/ 2147483647 h 1678"/>
                  <a:gd name="T48" fmla="*/ 2147483647 w 1516"/>
                  <a:gd name="T49" fmla="*/ 2147483647 h 1678"/>
                  <a:gd name="T50" fmla="*/ 2147483647 w 1516"/>
                  <a:gd name="T51" fmla="*/ 2147483647 h 1678"/>
                  <a:gd name="T52" fmla="*/ 2147483647 w 1516"/>
                  <a:gd name="T53" fmla="*/ 2147483647 h 1678"/>
                  <a:gd name="T54" fmla="*/ 2147483647 w 1516"/>
                  <a:gd name="T55" fmla="*/ 2147483647 h 1678"/>
                  <a:gd name="T56" fmla="*/ 2147483647 w 1516"/>
                  <a:gd name="T57" fmla="*/ 2147483647 h 1678"/>
                  <a:gd name="T58" fmla="*/ 2147483647 w 1516"/>
                  <a:gd name="T59" fmla="*/ 2147483647 h 1678"/>
                  <a:gd name="T60" fmla="*/ 2147483647 w 1516"/>
                  <a:gd name="T61" fmla="*/ 2147483647 h 1678"/>
                  <a:gd name="T62" fmla="*/ 2147483647 w 1516"/>
                  <a:gd name="T63" fmla="*/ 2147483647 h 1678"/>
                  <a:gd name="T64" fmla="*/ 2147483647 w 1516"/>
                  <a:gd name="T65" fmla="*/ 2147483647 h 1678"/>
                  <a:gd name="T66" fmla="*/ 2147483647 w 1516"/>
                  <a:gd name="T67" fmla="*/ 2147483647 h 1678"/>
                  <a:gd name="T68" fmla="*/ 2147483647 w 1516"/>
                  <a:gd name="T69" fmla="*/ 2147483647 h 167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516"/>
                  <a:gd name="T106" fmla="*/ 0 h 1678"/>
                  <a:gd name="T107" fmla="*/ 1516 w 1516"/>
                  <a:gd name="T108" fmla="*/ 1678 h 167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516" h="1678">
                    <a:moveTo>
                      <a:pt x="0" y="840"/>
                    </a:moveTo>
                    <a:lnTo>
                      <a:pt x="0" y="840"/>
                    </a:lnTo>
                    <a:lnTo>
                      <a:pt x="34" y="842"/>
                    </a:lnTo>
                    <a:lnTo>
                      <a:pt x="68" y="848"/>
                    </a:lnTo>
                    <a:lnTo>
                      <a:pt x="100" y="854"/>
                    </a:lnTo>
                    <a:lnTo>
                      <a:pt x="134" y="862"/>
                    </a:lnTo>
                    <a:lnTo>
                      <a:pt x="166" y="870"/>
                    </a:lnTo>
                    <a:lnTo>
                      <a:pt x="196" y="882"/>
                    </a:lnTo>
                    <a:lnTo>
                      <a:pt x="226" y="894"/>
                    </a:lnTo>
                    <a:lnTo>
                      <a:pt x="256" y="906"/>
                    </a:lnTo>
                    <a:lnTo>
                      <a:pt x="286" y="922"/>
                    </a:lnTo>
                    <a:lnTo>
                      <a:pt x="314" y="938"/>
                    </a:lnTo>
                    <a:lnTo>
                      <a:pt x="342" y="954"/>
                    </a:lnTo>
                    <a:lnTo>
                      <a:pt x="368" y="972"/>
                    </a:lnTo>
                    <a:lnTo>
                      <a:pt x="394" y="992"/>
                    </a:lnTo>
                    <a:lnTo>
                      <a:pt x="420" y="1012"/>
                    </a:lnTo>
                    <a:lnTo>
                      <a:pt x="444" y="1034"/>
                    </a:lnTo>
                    <a:lnTo>
                      <a:pt x="468" y="1056"/>
                    </a:lnTo>
                    <a:lnTo>
                      <a:pt x="490" y="1080"/>
                    </a:lnTo>
                    <a:lnTo>
                      <a:pt x="510" y="1104"/>
                    </a:lnTo>
                    <a:lnTo>
                      <a:pt x="530" y="1130"/>
                    </a:lnTo>
                    <a:lnTo>
                      <a:pt x="550" y="1156"/>
                    </a:lnTo>
                    <a:lnTo>
                      <a:pt x="568" y="1182"/>
                    </a:lnTo>
                    <a:lnTo>
                      <a:pt x="584" y="1210"/>
                    </a:lnTo>
                    <a:lnTo>
                      <a:pt x="600" y="1238"/>
                    </a:lnTo>
                    <a:lnTo>
                      <a:pt x="614" y="1268"/>
                    </a:lnTo>
                    <a:lnTo>
                      <a:pt x="626" y="1298"/>
                    </a:lnTo>
                    <a:lnTo>
                      <a:pt x="638" y="1330"/>
                    </a:lnTo>
                    <a:lnTo>
                      <a:pt x="648" y="1360"/>
                    </a:lnTo>
                    <a:lnTo>
                      <a:pt x="658" y="1392"/>
                    </a:lnTo>
                    <a:lnTo>
                      <a:pt x="664" y="1426"/>
                    </a:lnTo>
                    <a:lnTo>
                      <a:pt x="670" y="1458"/>
                    </a:lnTo>
                    <a:lnTo>
                      <a:pt x="676" y="1492"/>
                    </a:lnTo>
                    <a:lnTo>
                      <a:pt x="678" y="1526"/>
                    </a:lnTo>
                    <a:lnTo>
                      <a:pt x="1102" y="1678"/>
                    </a:lnTo>
                    <a:lnTo>
                      <a:pt x="1516" y="1536"/>
                    </a:lnTo>
                    <a:lnTo>
                      <a:pt x="1512" y="1458"/>
                    </a:lnTo>
                    <a:lnTo>
                      <a:pt x="1504" y="1382"/>
                    </a:lnTo>
                    <a:lnTo>
                      <a:pt x="1494" y="1306"/>
                    </a:lnTo>
                    <a:lnTo>
                      <a:pt x="1480" y="1232"/>
                    </a:lnTo>
                    <a:lnTo>
                      <a:pt x="1462" y="1160"/>
                    </a:lnTo>
                    <a:lnTo>
                      <a:pt x="1440" y="1088"/>
                    </a:lnTo>
                    <a:lnTo>
                      <a:pt x="1416" y="1018"/>
                    </a:lnTo>
                    <a:lnTo>
                      <a:pt x="1388" y="948"/>
                    </a:lnTo>
                    <a:lnTo>
                      <a:pt x="1358" y="882"/>
                    </a:lnTo>
                    <a:lnTo>
                      <a:pt x="1324" y="816"/>
                    </a:lnTo>
                    <a:lnTo>
                      <a:pt x="1288" y="754"/>
                    </a:lnTo>
                    <a:lnTo>
                      <a:pt x="1248" y="692"/>
                    </a:lnTo>
                    <a:lnTo>
                      <a:pt x="1206" y="632"/>
                    </a:lnTo>
                    <a:lnTo>
                      <a:pt x="1160" y="574"/>
                    </a:lnTo>
                    <a:lnTo>
                      <a:pt x="1114" y="520"/>
                    </a:lnTo>
                    <a:lnTo>
                      <a:pt x="1064" y="466"/>
                    </a:lnTo>
                    <a:lnTo>
                      <a:pt x="1012" y="416"/>
                    </a:lnTo>
                    <a:lnTo>
                      <a:pt x="956" y="368"/>
                    </a:lnTo>
                    <a:lnTo>
                      <a:pt x="900" y="322"/>
                    </a:lnTo>
                    <a:lnTo>
                      <a:pt x="840" y="280"/>
                    </a:lnTo>
                    <a:lnTo>
                      <a:pt x="780" y="238"/>
                    </a:lnTo>
                    <a:lnTo>
                      <a:pt x="718" y="202"/>
                    </a:lnTo>
                    <a:lnTo>
                      <a:pt x="652" y="166"/>
                    </a:lnTo>
                    <a:lnTo>
                      <a:pt x="586" y="136"/>
                    </a:lnTo>
                    <a:lnTo>
                      <a:pt x="518" y="106"/>
                    </a:lnTo>
                    <a:lnTo>
                      <a:pt x="448" y="80"/>
                    </a:lnTo>
                    <a:lnTo>
                      <a:pt x="378" y="58"/>
                    </a:lnTo>
                    <a:lnTo>
                      <a:pt x="304" y="40"/>
                    </a:lnTo>
                    <a:lnTo>
                      <a:pt x="230" y="24"/>
                    </a:lnTo>
                    <a:lnTo>
                      <a:pt x="156" y="12"/>
                    </a:lnTo>
                    <a:lnTo>
                      <a:pt x="80" y="4"/>
                    </a:lnTo>
                    <a:lnTo>
                      <a:pt x="2" y="0"/>
                    </a:lnTo>
                    <a:lnTo>
                      <a:pt x="160" y="420"/>
                    </a:lnTo>
                    <a:lnTo>
                      <a:pt x="0" y="840"/>
                    </a:lnTo>
                    <a:close/>
                  </a:path>
                </a:pathLst>
              </a:custGeom>
              <a:solidFill>
                <a:srgbClr val="7030A0"/>
              </a:solidFill>
              <a:ln w="19050">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050" b="0" i="0" u="none" strike="noStrike" kern="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63" name="Freeform 16"/>
              <p:cNvSpPr>
                <a:spLocks/>
              </p:cNvSpPr>
              <p:nvPr>
                <p:custDataLst>
                  <p:tags r:id="rId30"/>
                </p:custDataLst>
              </p:nvPr>
            </p:nvSpPr>
            <p:spPr bwMode="auto">
              <a:xfrm flipV="1">
                <a:off x="4136949" y="3336398"/>
                <a:ext cx="434030" cy="466957"/>
              </a:xfrm>
              <a:custGeom>
                <a:avLst/>
                <a:gdLst>
                  <a:gd name="T0" fmla="*/ 2147483647 w 1542"/>
                  <a:gd name="T1" fmla="*/ 2147483647 h 1662"/>
                  <a:gd name="T2" fmla="*/ 2147483647 w 1542"/>
                  <a:gd name="T3" fmla="*/ 2147483647 h 1662"/>
                  <a:gd name="T4" fmla="*/ 2147483647 w 1542"/>
                  <a:gd name="T5" fmla="*/ 2147483647 h 1662"/>
                  <a:gd name="T6" fmla="*/ 2147483647 w 1542"/>
                  <a:gd name="T7" fmla="*/ 2147483647 h 1662"/>
                  <a:gd name="T8" fmla="*/ 2147483647 w 1542"/>
                  <a:gd name="T9" fmla="*/ 2147483647 h 1662"/>
                  <a:gd name="T10" fmla="*/ 2147483647 w 1542"/>
                  <a:gd name="T11" fmla="*/ 2147483647 h 1662"/>
                  <a:gd name="T12" fmla="*/ 2147483647 w 1542"/>
                  <a:gd name="T13" fmla="*/ 2147483647 h 1662"/>
                  <a:gd name="T14" fmla="*/ 2147483647 w 1542"/>
                  <a:gd name="T15" fmla="*/ 2147483647 h 1662"/>
                  <a:gd name="T16" fmla="*/ 2147483647 w 1542"/>
                  <a:gd name="T17" fmla="*/ 2147483647 h 1662"/>
                  <a:gd name="T18" fmla="*/ 2147483647 w 1542"/>
                  <a:gd name="T19" fmla="*/ 2147483647 h 1662"/>
                  <a:gd name="T20" fmla="*/ 2147483647 w 1542"/>
                  <a:gd name="T21" fmla="*/ 2147483647 h 1662"/>
                  <a:gd name="T22" fmla="*/ 2147483647 w 1542"/>
                  <a:gd name="T23" fmla="*/ 2147483647 h 1662"/>
                  <a:gd name="T24" fmla="*/ 2147483647 w 1542"/>
                  <a:gd name="T25" fmla="*/ 2147483647 h 1662"/>
                  <a:gd name="T26" fmla="*/ 2147483647 w 1542"/>
                  <a:gd name="T27" fmla="*/ 2147483647 h 1662"/>
                  <a:gd name="T28" fmla="*/ 2147483647 w 1542"/>
                  <a:gd name="T29" fmla="*/ 2147483647 h 1662"/>
                  <a:gd name="T30" fmla="*/ 2147483647 w 1542"/>
                  <a:gd name="T31" fmla="*/ 2147483647 h 1662"/>
                  <a:gd name="T32" fmla="*/ 2147483647 w 1542"/>
                  <a:gd name="T33" fmla="*/ 2147483647 h 1662"/>
                  <a:gd name="T34" fmla="*/ 0 w 1542"/>
                  <a:gd name="T35" fmla="*/ 2147483647 h 1662"/>
                  <a:gd name="T36" fmla="*/ 2147483647 w 1542"/>
                  <a:gd name="T37" fmla="*/ 2147483647 h 1662"/>
                  <a:gd name="T38" fmla="*/ 2147483647 w 1542"/>
                  <a:gd name="T39" fmla="*/ 2147483647 h 1662"/>
                  <a:gd name="T40" fmla="*/ 2147483647 w 1542"/>
                  <a:gd name="T41" fmla="*/ 2147483647 h 1662"/>
                  <a:gd name="T42" fmla="*/ 2147483647 w 1542"/>
                  <a:gd name="T43" fmla="*/ 2147483647 h 1662"/>
                  <a:gd name="T44" fmla="*/ 2147483647 w 1542"/>
                  <a:gd name="T45" fmla="*/ 2147483647 h 1662"/>
                  <a:gd name="T46" fmla="*/ 2147483647 w 1542"/>
                  <a:gd name="T47" fmla="*/ 2147483647 h 1662"/>
                  <a:gd name="T48" fmla="*/ 2147483647 w 1542"/>
                  <a:gd name="T49" fmla="*/ 2147483647 h 1662"/>
                  <a:gd name="T50" fmla="*/ 2147483647 w 1542"/>
                  <a:gd name="T51" fmla="*/ 2147483647 h 1662"/>
                  <a:gd name="T52" fmla="*/ 2147483647 w 1542"/>
                  <a:gd name="T53" fmla="*/ 2147483647 h 1662"/>
                  <a:gd name="T54" fmla="*/ 2147483647 w 1542"/>
                  <a:gd name="T55" fmla="*/ 2147483647 h 1662"/>
                  <a:gd name="T56" fmla="*/ 2147483647 w 1542"/>
                  <a:gd name="T57" fmla="*/ 2147483647 h 1662"/>
                  <a:gd name="T58" fmla="*/ 2147483647 w 1542"/>
                  <a:gd name="T59" fmla="*/ 2147483647 h 1662"/>
                  <a:gd name="T60" fmla="*/ 2147483647 w 1542"/>
                  <a:gd name="T61" fmla="*/ 2147483647 h 1662"/>
                  <a:gd name="T62" fmla="*/ 2147483647 w 1542"/>
                  <a:gd name="T63" fmla="*/ 2147483647 h 1662"/>
                  <a:gd name="T64" fmla="*/ 2147483647 w 1542"/>
                  <a:gd name="T65" fmla="*/ 2147483647 h 1662"/>
                  <a:gd name="T66" fmla="*/ 2147483647 w 1542"/>
                  <a:gd name="T67" fmla="*/ 2147483647 h 1662"/>
                  <a:gd name="T68" fmla="*/ 2147483647 w 1542"/>
                  <a:gd name="T69" fmla="*/ 2147483647 h 166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542"/>
                  <a:gd name="T106" fmla="*/ 0 h 1662"/>
                  <a:gd name="T107" fmla="*/ 1542 w 1542"/>
                  <a:gd name="T108" fmla="*/ 1662 h 166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542" h="1662">
                    <a:moveTo>
                      <a:pt x="1542" y="830"/>
                    </a:moveTo>
                    <a:lnTo>
                      <a:pt x="1542" y="830"/>
                    </a:lnTo>
                    <a:lnTo>
                      <a:pt x="1506" y="828"/>
                    </a:lnTo>
                    <a:lnTo>
                      <a:pt x="1472" y="824"/>
                    </a:lnTo>
                    <a:lnTo>
                      <a:pt x="1438" y="818"/>
                    </a:lnTo>
                    <a:lnTo>
                      <a:pt x="1404" y="812"/>
                    </a:lnTo>
                    <a:lnTo>
                      <a:pt x="1370" y="804"/>
                    </a:lnTo>
                    <a:lnTo>
                      <a:pt x="1338" y="794"/>
                    </a:lnTo>
                    <a:lnTo>
                      <a:pt x="1306" y="782"/>
                    </a:lnTo>
                    <a:lnTo>
                      <a:pt x="1274" y="770"/>
                    </a:lnTo>
                    <a:lnTo>
                      <a:pt x="1244" y="756"/>
                    </a:lnTo>
                    <a:lnTo>
                      <a:pt x="1214" y="740"/>
                    </a:lnTo>
                    <a:lnTo>
                      <a:pt x="1186" y="722"/>
                    </a:lnTo>
                    <a:lnTo>
                      <a:pt x="1158" y="704"/>
                    </a:lnTo>
                    <a:lnTo>
                      <a:pt x="1130" y="686"/>
                    </a:lnTo>
                    <a:lnTo>
                      <a:pt x="1104" y="666"/>
                    </a:lnTo>
                    <a:lnTo>
                      <a:pt x="1080" y="644"/>
                    </a:lnTo>
                    <a:lnTo>
                      <a:pt x="1054" y="620"/>
                    </a:lnTo>
                    <a:lnTo>
                      <a:pt x="1032" y="598"/>
                    </a:lnTo>
                    <a:lnTo>
                      <a:pt x="1010" y="572"/>
                    </a:lnTo>
                    <a:lnTo>
                      <a:pt x="988" y="546"/>
                    </a:lnTo>
                    <a:lnTo>
                      <a:pt x="968" y="520"/>
                    </a:lnTo>
                    <a:lnTo>
                      <a:pt x="950" y="492"/>
                    </a:lnTo>
                    <a:lnTo>
                      <a:pt x="932" y="464"/>
                    </a:lnTo>
                    <a:lnTo>
                      <a:pt x="916" y="434"/>
                    </a:lnTo>
                    <a:lnTo>
                      <a:pt x="902" y="404"/>
                    </a:lnTo>
                    <a:lnTo>
                      <a:pt x="888" y="374"/>
                    </a:lnTo>
                    <a:lnTo>
                      <a:pt x="876" y="342"/>
                    </a:lnTo>
                    <a:lnTo>
                      <a:pt x="866" y="310"/>
                    </a:lnTo>
                    <a:lnTo>
                      <a:pt x="856" y="278"/>
                    </a:lnTo>
                    <a:lnTo>
                      <a:pt x="848" y="244"/>
                    </a:lnTo>
                    <a:lnTo>
                      <a:pt x="842" y="210"/>
                    </a:lnTo>
                    <a:lnTo>
                      <a:pt x="838" y="176"/>
                    </a:lnTo>
                    <a:lnTo>
                      <a:pt x="836" y="140"/>
                    </a:lnTo>
                    <a:lnTo>
                      <a:pt x="422" y="0"/>
                    </a:lnTo>
                    <a:lnTo>
                      <a:pt x="0" y="150"/>
                    </a:lnTo>
                    <a:lnTo>
                      <a:pt x="4" y="228"/>
                    </a:lnTo>
                    <a:lnTo>
                      <a:pt x="14" y="304"/>
                    </a:lnTo>
                    <a:lnTo>
                      <a:pt x="26" y="378"/>
                    </a:lnTo>
                    <a:lnTo>
                      <a:pt x="40" y="452"/>
                    </a:lnTo>
                    <a:lnTo>
                      <a:pt x="60" y="526"/>
                    </a:lnTo>
                    <a:lnTo>
                      <a:pt x="82" y="596"/>
                    </a:lnTo>
                    <a:lnTo>
                      <a:pt x="108" y="666"/>
                    </a:lnTo>
                    <a:lnTo>
                      <a:pt x="136" y="734"/>
                    </a:lnTo>
                    <a:lnTo>
                      <a:pt x="168" y="800"/>
                    </a:lnTo>
                    <a:lnTo>
                      <a:pt x="202" y="866"/>
                    </a:lnTo>
                    <a:lnTo>
                      <a:pt x="240" y="928"/>
                    </a:lnTo>
                    <a:lnTo>
                      <a:pt x="280" y="990"/>
                    </a:lnTo>
                    <a:lnTo>
                      <a:pt x="324" y="1048"/>
                    </a:lnTo>
                    <a:lnTo>
                      <a:pt x="370" y="1104"/>
                    </a:lnTo>
                    <a:lnTo>
                      <a:pt x="418" y="1160"/>
                    </a:lnTo>
                    <a:lnTo>
                      <a:pt x="468" y="1212"/>
                    </a:lnTo>
                    <a:lnTo>
                      <a:pt x="522" y="1262"/>
                    </a:lnTo>
                    <a:lnTo>
                      <a:pt x="576" y="1308"/>
                    </a:lnTo>
                    <a:lnTo>
                      <a:pt x="634" y="1354"/>
                    </a:lnTo>
                    <a:lnTo>
                      <a:pt x="694" y="1396"/>
                    </a:lnTo>
                    <a:lnTo>
                      <a:pt x="756" y="1436"/>
                    </a:lnTo>
                    <a:lnTo>
                      <a:pt x="820" y="1472"/>
                    </a:lnTo>
                    <a:lnTo>
                      <a:pt x="884" y="1506"/>
                    </a:lnTo>
                    <a:lnTo>
                      <a:pt x="952" y="1536"/>
                    </a:lnTo>
                    <a:lnTo>
                      <a:pt x="1020" y="1564"/>
                    </a:lnTo>
                    <a:lnTo>
                      <a:pt x="1090" y="1588"/>
                    </a:lnTo>
                    <a:lnTo>
                      <a:pt x="1162" y="1610"/>
                    </a:lnTo>
                    <a:lnTo>
                      <a:pt x="1236" y="1628"/>
                    </a:lnTo>
                    <a:lnTo>
                      <a:pt x="1310" y="1642"/>
                    </a:lnTo>
                    <a:lnTo>
                      <a:pt x="1386" y="1652"/>
                    </a:lnTo>
                    <a:lnTo>
                      <a:pt x="1462" y="1660"/>
                    </a:lnTo>
                    <a:lnTo>
                      <a:pt x="1540" y="1662"/>
                    </a:lnTo>
                    <a:lnTo>
                      <a:pt x="1382" y="1252"/>
                    </a:lnTo>
                    <a:lnTo>
                      <a:pt x="1542" y="830"/>
                    </a:lnTo>
                    <a:close/>
                  </a:path>
                </a:pathLst>
              </a:custGeom>
              <a:solidFill>
                <a:srgbClr val="006600"/>
              </a:solidFill>
              <a:ln w="19050">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050" b="0" i="0" u="none" strike="noStrike" kern="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64" name="Freeform 17"/>
              <p:cNvSpPr>
                <a:spLocks/>
              </p:cNvSpPr>
              <p:nvPr>
                <p:custDataLst>
                  <p:tags r:id="rId31"/>
                </p:custDataLst>
              </p:nvPr>
            </p:nvSpPr>
            <p:spPr bwMode="auto">
              <a:xfrm flipV="1">
                <a:off x="4136949" y="3786297"/>
                <a:ext cx="474653" cy="432881"/>
              </a:xfrm>
              <a:custGeom>
                <a:avLst/>
                <a:gdLst>
                  <a:gd name="T0" fmla="*/ 834 w 1686"/>
                  <a:gd name="T1" fmla="*/ 1534 h 1542"/>
                  <a:gd name="T2" fmla="*/ 842 w 1686"/>
                  <a:gd name="T3" fmla="*/ 1464 h 1542"/>
                  <a:gd name="T4" fmla="*/ 856 w 1686"/>
                  <a:gd name="T5" fmla="*/ 1396 h 1542"/>
                  <a:gd name="T6" fmla="*/ 876 w 1686"/>
                  <a:gd name="T7" fmla="*/ 1330 h 1542"/>
                  <a:gd name="T8" fmla="*/ 900 w 1686"/>
                  <a:gd name="T9" fmla="*/ 1268 h 1542"/>
                  <a:gd name="T10" fmla="*/ 932 w 1686"/>
                  <a:gd name="T11" fmla="*/ 1208 h 1542"/>
                  <a:gd name="T12" fmla="*/ 968 w 1686"/>
                  <a:gd name="T13" fmla="*/ 1152 h 1542"/>
                  <a:gd name="T14" fmla="*/ 1008 w 1686"/>
                  <a:gd name="T15" fmla="*/ 1100 h 1542"/>
                  <a:gd name="T16" fmla="*/ 1054 w 1686"/>
                  <a:gd name="T17" fmla="*/ 1050 h 1542"/>
                  <a:gd name="T18" fmla="*/ 1102 w 1686"/>
                  <a:gd name="T19" fmla="*/ 1006 h 1542"/>
                  <a:gd name="T20" fmla="*/ 1156 w 1686"/>
                  <a:gd name="T21" fmla="*/ 966 h 1542"/>
                  <a:gd name="T22" fmla="*/ 1212 w 1686"/>
                  <a:gd name="T23" fmla="*/ 932 h 1542"/>
                  <a:gd name="T24" fmla="*/ 1272 w 1686"/>
                  <a:gd name="T25" fmla="*/ 902 h 1542"/>
                  <a:gd name="T26" fmla="*/ 1336 w 1686"/>
                  <a:gd name="T27" fmla="*/ 876 h 1542"/>
                  <a:gd name="T28" fmla="*/ 1402 w 1686"/>
                  <a:gd name="T29" fmla="*/ 858 h 1542"/>
                  <a:gd name="T30" fmla="*/ 1470 w 1686"/>
                  <a:gd name="T31" fmla="*/ 846 h 1542"/>
                  <a:gd name="T32" fmla="*/ 1540 w 1686"/>
                  <a:gd name="T33" fmla="*/ 840 h 1542"/>
                  <a:gd name="T34" fmla="*/ 1540 w 1686"/>
                  <a:gd name="T35" fmla="*/ 0 h 1542"/>
                  <a:gd name="T36" fmla="*/ 1460 w 1686"/>
                  <a:gd name="T37" fmla="*/ 4 h 1542"/>
                  <a:gd name="T38" fmla="*/ 1308 w 1686"/>
                  <a:gd name="T39" fmla="*/ 22 h 1542"/>
                  <a:gd name="T40" fmla="*/ 1158 w 1686"/>
                  <a:gd name="T41" fmla="*/ 56 h 1542"/>
                  <a:gd name="T42" fmla="*/ 1014 w 1686"/>
                  <a:gd name="T43" fmla="*/ 102 h 1542"/>
                  <a:gd name="T44" fmla="*/ 878 w 1686"/>
                  <a:gd name="T45" fmla="*/ 160 h 1542"/>
                  <a:gd name="T46" fmla="*/ 748 w 1686"/>
                  <a:gd name="T47" fmla="*/ 232 h 1542"/>
                  <a:gd name="T48" fmla="*/ 626 w 1686"/>
                  <a:gd name="T49" fmla="*/ 316 h 1542"/>
                  <a:gd name="T50" fmla="*/ 512 w 1686"/>
                  <a:gd name="T51" fmla="*/ 410 h 1542"/>
                  <a:gd name="T52" fmla="*/ 408 w 1686"/>
                  <a:gd name="T53" fmla="*/ 514 h 1542"/>
                  <a:gd name="T54" fmla="*/ 314 w 1686"/>
                  <a:gd name="T55" fmla="*/ 628 h 1542"/>
                  <a:gd name="T56" fmla="*/ 230 w 1686"/>
                  <a:gd name="T57" fmla="*/ 750 h 1542"/>
                  <a:gd name="T58" fmla="*/ 160 w 1686"/>
                  <a:gd name="T59" fmla="*/ 880 h 1542"/>
                  <a:gd name="T60" fmla="*/ 100 w 1686"/>
                  <a:gd name="T61" fmla="*/ 1016 h 1542"/>
                  <a:gd name="T62" fmla="*/ 54 w 1686"/>
                  <a:gd name="T63" fmla="*/ 1160 h 1542"/>
                  <a:gd name="T64" fmla="*/ 20 w 1686"/>
                  <a:gd name="T65" fmla="*/ 1310 h 1542"/>
                  <a:gd name="T66" fmla="*/ 2 w 1686"/>
                  <a:gd name="T67" fmla="*/ 1464 h 1542"/>
                  <a:gd name="T68" fmla="*/ 418 w 1686"/>
                  <a:gd name="T69" fmla="*/ 1380 h 154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686"/>
                  <a:gd name="T106" fmla="*/ 0 h 1542"/>
                  <a:gd name="T107" fmla="*/ 1686 w 1686"/>
                  <a:gd name="T108" fmla="*/ 1542 h 154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686" h="1542">
                    <a:moveTo>
                      <a:pt x="834" y="1534"/>
                    </a:moveTo>
                    <a:lnTo>
                      <a:pt x="834" y="1534"/>
                    </a:lnTo>
                    <a:lnTo>
                      <a:pt x="838" y="1498"/>
                    </a:lnTo>
                    <a:lnTo>
                      <a:pt x="842" y="1464"/>
                    </a:lnTo>
                    <a:lnTo>
                      <a:pt x="848" y="1430"/>
                    </a:lnTo>
                    <a:lnTo>
                      <a:pt x="856" y="1396"/>
                    </a:lnTo>
                    <a:lnTo>
                      <a:pt x="864" y="1362"/>
                    </a:lnTo>
                    <a:lnTo>
                      <a:pt x="876" y="1330"/>
                    </a:lnTo>
                    <a:lnTo>
                      <a:pt x="888" y="1298"/>
                    </a:lnTo>
                    <a:lnTo>
                      <a:pt x="900" y="1268"/>
                    </a:lnTo>
                    <a:lnTo>
                      <a:pt x="916" y="1238"/>
                    </a:lnTo>
                    <a:lnTo>
                      <a:pt x="932" y="1208"/>
                    </a:lnTo>
                    <a:lnTo>
                      <a:pt x="948" y="1180"/>
                    </a:lnTo>
                    <a:lnTo>
                      <a:pt x="968" y="1152"/>
                    </a:lnTo>
                    <a:lnTo>
                      <a:pt x="988" y="1126"/>
                    </a:lnTo>
                    <a:lnTo>
                      <a:pt x="1008" y="1100"/>
                    </a:lnTo>
                    <a:lnTo>
                      <a:pt x="1030" y="1074"/>
                    </a:lnTo>
                    <a:lnTo>
                      <a:pt x="1054" y="1050"/>
                    </a:lnTo>
                    <a:lnTo>
                      <a:pt x="1078" y="1028"/>
                    </a:lnTo>
                    <a:lnTo>
                      <a:pt x="1102" y="1006"/>
                    </a:lnTo>
                    <a:lnTo>
                      <a:pt x="1128" y="986"/>
                    </a:lnTo>
                    <a:lnTo>
                      <a:pt x="1156" y="966"/>
                    </a:lnTo>
                    <a:lnTo>
                      <a:pt x="1184" y="948"/>
                    </a:lnTo>
                    <a:lnTo>
                      <a:pt x="1212" y="932"/>
                    </a:lnTo>
                    <a:lnTo>
                      <a:pt x="1242" y="916"/>
                    </a:lnTo>
                    <a:lnTo>
                      <a:pt x="1272" y="902"/>
                    </a:lnTo>
                    <a:lnTo>
                      <a:pt x="1304" y="888"/>
                    </a:lnTo>
                    <a:lnTo>
                      <a:pt x="1336" y="876"/>
                    </a:lnTo>
                    <a:lnTo>
                      <a:pt x="1368" y="866"/>
                    </a:lnTo>
                    <a:lnTo>
                      <a:pt x="1402" y="858"/>
                    </a:lnTo>
                    <a:lnTo>
                      <a:pt x="1436" y="852"/>
                    </a:lnTo>
                    <a:lnTo>
                      <a:pt x="1470" y="846"/>
                    </a:lnTo>
                    <a:lnTo>
                      <a:pt x="1504" y="842"/>
                    </a:lnTo>
                    <a:lnTo>
                      <a:pt x="1540" y="840"/>
                    </a:lnTo>
                    <a:lnTo>
                      <a:pt x="1686" y="426"/>
                    </a:lnTo>
                    <a:lnTo>
                      <a:pt x="1540" y="0"/>
                    </a:lnTo>
                    <a:lnTo>
                      <a:pt x="1460" y="4"/>
                    </a:lnTo>
                    <a:lnTo>
                      <a:pt x="1384" y="12"/>
                    </a:lnTo>
                    <a:lnTo>
                      <a:pt x="1308" y="22"/>
                    </a:lnTo>
                    <a:lnTo>
                      <a:pt x="1232" y="36"/>
                    </a:lnTo>
                    <a:lnTo>
                      <a:pt x="1158" y="56"/>
                    </a:lnTo>
                    <a:lnTo>
                      <a:pt x="1086" y="76"/>
                    </a:lnTo>
                    <a:lnTo>
                      <a:pt x="1014" y="102"/>
                    </a:lnTo>
                    <a:lnTo>
                      <a:pt x="946" y="130"/>
                    </a:lnTo>
                    <a:lnTo>
                      <a:pt x="878" y="160"/>
                    </a:lnTo>
                    <a:lnTo>
                      <a:pt x="812" y="196"/>
                    </a:lnTo>
                    <a:lnTo>
                      <a:pt x="748" y="232"/>
                    </a:lnTo>
                    <a:lnTo>
                      <a:pt x="686" y="272"/>
                    </a:lnTo>
                    <a:lnTo>
                      <a:pt x="626" y="316"/>
                    </a:lnTo>
                    <a:lnTo>
                      <a:pt x="568" y="362"/>
                    </a:lnTo>
                    <a:lnTo>
                      <a:pt x="512" y="410"/>
                    </a:lnTo>
                    <a:lnTo>
                      <a:pt x="458" y="460"/>
                    </a:lnTo>
                    <a:lnTo>
                      <a:pt x="408" y="514"/>
                    </a:lnTo>
                    <a:lnTo>
                      <a:pt x="360" y="570"/>
                    </a:lnTo>
                    <a:lnTo>
                      <a:pt x="314" y="628"/>
                    </a:lnTo>
                    <a:lnTo>
                      <a:pt x="272" y="688"/>
                    </a:lnTo>
                    <a:lnTo>
                      <a:pt x="230" y="750"/>
                    </a:lnTo>
                    <a:lnTo>
                      <a:pt x="194" y="814"/>
                    </a:lnTo>
                    <a:lnTo>
                      <a:pt x="160" y="880"/>
                    </a:lnTo>
                    <a:lnTo>
                      <a:pt x="128" y="948"/>
                    </a:lnTo>
                    <a:lnTo>
                      <a:pt x="100" y="1016"/>
                    </a:lnTo>
                    <a:lnTo>
                      <a:pt x="76" y="1088"/>
                    </a:lnTo>
                    <a:lnTo>
                      <a:pt x="54" y="1160"/>
                    </a:lnTo>
                    <a:lnTo>
                      <a:pt x="36" y="1234"/>
                    </a:lnTo>
                    <a:lnTo>
                      <a:pt x="20" y="1310"/>
                    </a:lnTo>
                    <a:lnTo>
                      <a:pt x="10" y="1386"/>
                    </a:lnTo>
                    <a:lnTo>
                      <a:pt x="2" y="1464"/>
                    </a:lnTo>
                    <a:lnTo>
                      <a:pt x="0" y="1542"/>
                    </a:lnTo>
                    <a:lnTo>
                      <a:pt x="418" y="1380"/>
                    </a:lnTo>
                    <a:lnTo>
                      <a:pt x="834" y="1534"/>
                    </a:lnTo>
                    <a:close/>
                  </a:path>
                </a:pathLst>
              </a:custGeom>
              <a:solidFill>
                <a:srgbClr val="F79646">
                  <a:lumMod val="75000"/>
                </a:srgbClr>
              </a:solidFill>
              <a:ln w="19050">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dirty="0">
                  <a:ln>
                    <a:noFill/>
                  </a:ln>
                  <a:solidFill>
                    <a:srgbClr val="000000"/>
                  </a:solidFill>
                  <a:effectLst/>
                  <a:uLnTx/>
                  <a:uFillTx/>
                  <a:latin typeface="Arial" panose="020B0604020202020204" pitchFamily="34" charset="0"/>
                  <a:ea typeface="ＭＳ Ｐゴシック"/>
                  <a:cs typeface="Arial" panose="020B0604020202020204" pitchFamily="34" charset="0"/>
                </a:endParaRPr>
              </a:p>
            </p:txBody>
          </p:sp>
          <p:sp>
            <p:nvSpPr>
              <p:cNvPr id="165" name="Freeform 18"/>
              <p:cNvSpPr>
                <a:spLocks/>
              </p:cNvSpPr>
              <p:nvPr>
                <p:custDataLst>
                  <p:tags r:id="rId32"/>
                </p:custDataLst>
              </p:nvPr>
            </p:nvSpPr>
            <p:spPr bwMode="auto">
              <a:xfrm flipV="1">
                <a:off x="4554090" y="3336398"/>
                <a:ext cx="466681" cy="428746"/>
              </a:xfrm>
              <a:custGeom>
                <a:avLst/>
                <a:gdLst>
                  <a:gd name="T0" fmla="*/ 2147483647 w 1658"/>
                  <a:gd name="T1" fmla="*/ 0 h 1526"/>
                  <a:gd name="T2" fmla="*/ 2147483647 w 1658"/>
                  <a:gd name="T3" fmla="*/ 2147483647 h 1526"/>
                  <a:gd name="T4" fmla="*/ 2147483647 w 1658"/>
                  <a:gd name="T5" fmla="*/ 2147483647 h 1526"/>
                  <a:gd name="T6" fmla="*/ 2147483647 w 1658"/>
                  <a:gd name="T7" fmla="*/ 2147483647 h 1526"/>
                  <a:gd name="T8" fmla="*/ 2147483647 w 1658"/>
                  <a:gd name="T9" fmla="*/ 2147483647 h 1526"/>
                  <a:gd name="T10" fmla="*/ 2147483647 w 1658"/>
                  <a:gd name="T11" fmla="*/ 2147483647 h 1526"/>
                  <a:gd name="T12" fmla="*/ 2147483647 w 1658"/>
                  <a:gd name="T13" fmla="*/ 2147483647 h 1526"/>
                  <a:gd name="T14" fmla="*/ 2147483647 w 1658"/>
                  <a:gd name="T15" fmla="*/ 2147483647 h 1526"/>
                  <a:gd name="T16" fmla="*/ 2147483647 w 1658"/>
                  <a:gd name="T17" fmla="*/ 2147483647 h 1526"/>
                  <a:gd name="T18" fmla="*/ 2147483647 w 1658"/>
                  <a:gd name="T19" fmla="*/ 2147483647 h 1526"/>
                  <a:gd name="T20" fmla="*/ 2147483647 w 1658"/>
                  <a:gd name="T21" fmla="*/ 2147483647 h 1526"/>
                  <a:gd name="T22" fmla="*/ 2147483647 w 1658"/>
                  <a:gd name="T23" fmla="*/ 2147483647 h 1526"/>
                  <a:gd name="T24" fmla="*/ 2147483647 w 1658"/>
                  <a:gd name="T25" fmla="*/ 2147483647 h 1526"/>
                  <a:gd name="T26" fmla="*/ 2147483647 w 1658"/>
                  <a:gd name="T27" fmla="*/ 2147483647 h 1526"/>
                  <a:gd name="T28" fmla="*/ 2147483647 w 1658"/>
                  <a:gd name="T29" fmla="*/ 2147483647 h 1526"/>
                  <a:gd name="T30" fmla="*/ 2147483647 w 1658"/>
                  <a:gd name="T31" fmla="*/ 2147483647 h 1526"/>
                  <a:gd name="T32" fmla="*/ 2147483647 w 1658"/>
                  <a:gd name="T33" fmla="*/ 2147483647 h 1526"/>
                  <a:gd name="T34" fmla="*/ 2147483647 w 1658"/>
                  <a:gd name="T35" fmla="*/ 2147483647 h 1526"/>
                  <a:gd name="T36" fmla="*/ 2147483647 w 1658"/>
                  <a:gd name="T37" fmla="*/ 2147483647 h 1526"/>
                  <a:gd name="T38" fmla="*/ 2147483647 w 1658"/>
                  <a:gd name="T39" fmla="*/ 2147483647 h 1526"/>
                  <a:gd name="T40" fmla="*/ 2147483647 w 1658"/>
                  <a:gd name="T41" fmla="*/ 2147483647 h 1526"/>
                  <a:gd name="T42" fmla="*/ 2147483647 w 1658"/>
                  <a:gd name="T43" fmla="*/ 2147483647 h 1526"/>
                  <a:gd name="T44" fmla="*/ 2147483647 w 1658"/>
                  <a:gd name="T45" fmla="*/ 2147483647 h 1526"/>
                  <a:gd name="T46" fmla="*/ 2147483647 w 1658"/>
                  <a:gd name="T47" fmla="*/ 2147483647 h 1526"/>
                  <a:gd name="T48" fmla="*/ 2147483647 w 1658"/>
                  <a:gd name="T49" fmla="*/ 2147483647 h 1526"/>
                  <a:gd name="T50" fmla="*/ 2147483647 w 1658"/>
                  <a:gd name="T51" fmla="*/ 2147483647 h 1526"/>
                  <a:gd name="T52" fmla="*/ 2147483647 w 1658"/>
                  <a:gd name="T53" fmla="*/ 2147483647 h 1526"/>
                  <a:gd name="T54" fmla="*/ 2147483647 w 1658"/>
                  <a:gd name="T55" fmla="*/ 2147483647 h 1526"/>
                  <a:gd name="T56" fmla="*/ 2147483647 w 1658"/>
                  <a:gd name="T57" fmla="*/ 2147483647 h 1526"/>
                  <a:gd name="T58" fmla="*/ 2147483647 w 1658"/>
                  <a:gd name="T59" fmla="*/ 2147483647 h 1526"/>
                  <a:gd name="T60" fmla="*/ 2147483647 w 1658"/>
                  <a:gd name="T61" fmla="*/ 2147483647 h 1526"/>
                  <a:gd name="T62" fmla="*/ 2147483647 w 1658"/>
                  <a:gd name="T63" fmla="*/ 2147483647 h 1526"/>
                  <a:gd name="T64" fmla="*/ 2147483647 w 1658"/>
                  <a:gd name="T65" fmla="*/ 2147483647 h 1526"/>
                  <a:gd name="T66" fmla="*/ 2147483647 w 1658"/>
                  <a:gd name="T67" fmla="*/ 2147483647 h 1526"/>
                  <a:gd name="T68" fmla="*/ 2147483647 w 1658"/>
                  <a:gd name="T69" fmla="*/ 2147483647 h 152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658"/>
                  <a:gd name="T106" fmla="*/ 0 h 1526"/>
                  <a:gd name="T107" fmla="*/ 1658 w 1658"/>
                  <a:gd name="T108" fmla="*/ 1526 h 152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658" h="1526">
                    <a:moveTo>
                      <a:pt x="822" y="0"/>
                    </a:moveTo>
                    <a:lnTo>
                      <a:pt x="822" y="0"/>
                    </a:lnTo>
                    <a:lnTo>
                      <a:pt x="820" y="34"/>
                    </a:lnTo>
                    <a:lnTo>
                      <a:pt x="816" y="68"/>
                    </a:lnTo>
                    <a:lnTo>
                      <a:pt x="810" y="102"/>
                    </a:lnTo>
                    <a:lnTo>
                      <a:pt x="802" y="134"/>
                    </a:lnTo>
                    <a:lnTo>
                      <a:pt x="794" y="166"/>
                    </a:lnTo>
                    <a:lnTo>
                      <a:pt x="784" y="198"/>
                    </a:lnTo>
                    <a:lnTo>
                      <a:pt x="772" y="230"/>
                    </a:lnTo>
                    <a:lnTo>
                      <a:pt x="760" y="260"/>
                    </a:lnTo>
                    <a:lnTo>
                      <a:pt x="746" y="288"/>
                    </a:lnTo>
                    <a:lnTo>
                      <a:pt x="730" y="318"/>
                    </a:lnTo>
                    <a:lnTo>
                      <a:pt x="714" y="346"/>
                    </a:lnTo>
                    <a:lnTo>
                      <a:pt x="696" y="374"/>
                    </a:lnTo>
                    <a:lnTo>
                      <a:pt x="678" y="400"/>
                    </a:lnTo>
                    <a:lnTo>
                      <a:pt x="658" y="424"/>
                    </a:lnTo>
                    <a:lnTo>
                      <a:pt x="636" y="450"/>
                    </a:lnTo>
                    <a:lnTo>
                      <a:pt x="614" y="474"/>
                    </a:lnTo>
                    <a:lnTo>
                      <a:pt x="592" y="496"/>
                    </a:lnTo>
                    <a:lnTo>
                      <a:pt x="568" y="518"/>
                    </a:lnTo>
                    <a:lnTo>
                      <a:pt x="542" y="538"/>
                    </a:lnTo>
                    <a:lnTo>
                      <a:pt x="516" y="558"/>
                    </a:lnTo>
                    <a:lnTo>
                      <a:pt x="490" y="576"/>
                    </a:lnTo>
                    <a:lnTo>
                      <a:pt x="462" y="592"/>
                    </a:lnTo>
                    <a:lnTo>
                      <a:pt x="434" y="608"/>
                    </a:lnTo>
                    <a:lnTo>
                      <a:pt x="404" y="624"/>
                    </a:lnTo>
                    <a:lnTo>
                      <a:pt x="374" y="636"/>
                    </a:lnTo>
                    <a:lnTo>
                      <a:pt x="344" y="650"/>
                    </a:lnTo>
                    <a:lnTo>
                      <a:pt x="312" y="660"/>
                    </a:lnTo>
                    <a:lnTo>
                      <a:pt x="280" y="670"/>
                    </a:lnTo>
                    <a:lnTo>
                      <a:pt x="248" y="678"/>
                    </a:lnTo>
                    <a:lnTo>
                      <a:pt x="216" y="684"/>
                    </a:lnTo>
                    <a:lnTo>
                      <a:pt x="182" y="688"/>
                    </a:lnTo>
                    <a:lnTo>
                      <a:pt x="148" y="692"/>
                    </a:lnTo>
                    <a:lnTo>
                      <a:pt x="0" y="1120"/>
                    </a:lnTo>
                    <a:lnTo>
                      <a:pt x="144" y="1526"/>
                    </a:lnTo>
                    <a:lnTo>
                      <a:pt x="222" y="1522"/>
                    </a:lnTo>
                    <a:lnTo>
                      <a:pt x="298" y="1514"/>
                    </a:lnTo>
                    <a:lnTo>
                      <a:pt x="372" y="1502"/>
                    </a:lnTo>
                    <a:lnTo>
                      <a:pt x="446" y="1486"/>
                    </a:lnTo>
                    <a:lnTo>
                      <a:pt x="518" y="1468"/>
                    </a:lnTo>
                    <a:lnTo>
                      <a:pt x="588" y="1446"/>
                    </a:lnTo>
                    <a:lnTo>
                      <a:pt x="658" y="1420"/>
                    </a:lnTo>
                    <a:lnTo>
                      <a:pt x="726" y="1392"/>
                    </a:lnTo>
                    <a:lnTo>
                      <a:pt x="792" y="1362"/>
                    </a:lnTo>
                    <a:lnTo>
                      <a:pt x="856" y="1328"/>
                    </a:lnTo>
                    <a:lnTo>
                      <a:pt x="918" y="1290"/>
                    </a:lnTo>
                    <a:lnTo>
                      <a:pt x="978" y="1250"/>
                    </a:lnTo>
                    <a:lnTo>
                      <a:pt x="1038" y="1208"/>
                    </a:lnTo>
                    <a:lnTo>
                      <a:pt x="1094" y="1164"/>
                    </a:lnTo>
                    <a:lnTo>
                      <a:pt x="1148" y="1116"/>
                    </a:lnTo>
                    <a:lnTo>
                      <a:pt x="1200" y="1066"/>
                    </a:lnTo>
                    <a:lnTo>
                      <a:pt x="1250" y="1014"/>
                    </a:lnTo>
                    <a:lnTo>
                      <a:pt x="1298" y="960"/>
                    </a:lnTo>
                    <a:lnTo>
                      <a:pt x="1342" y="902"/>
                    </a:lnTo>
                    <a:lnTo>
                      <a:pt x="1384" y="844"/>
                    </a:lnTo>
                    <a:lnTo>
                      <a:pt x="1424" y="782"/>
                    </a:lnTo>
                    <a:lnTo>
                      <a:pt x="1462" y="720"/>
                    </a:lnTo>
                    <a:lnTo>
                      <a:pt x="1496" y="656"/>
                    </a:lnTo>
                    <a:lnTo>
                      <a:pt x="1526" y="590"/>
                    </a:lnTo>
                    <a:lnTo>
                      <a:pt x="1554" y="522"/>
                    </a:lnTo>
                    <a:lnTo>
                      <a:pt x="1580" y="452"/>
                    </a:lnTo>
                    <a:lnTo>
                      <a:pt x="1600" y="382"/>
                    </a:lnTo>
                    <a:lnTo>
                      <a:pt x="1620" y="310"/>
                    </a:lnTo>
                    <a:lnTo>
                      <a:pt x="1634" y="236"/>
                    </a:lnTo>
                    <a:lnTo>
                      <a:pt x="1646" y="162"/>
                    </a:lnTo>
                    <a:lnTo>
                      <a:pt x="1654" y="86"/>
                    </a:lnTo>
                    <a:lnTo>
                      <a:pt x="1658" y="10"/>
                    </a:lnTo>
                    <a:lnTo>
                      <a:pt x="1240" y="164"/>
                    </a:lnTo>
                    <a:lnTo>
                      <a:pt x="822" y="0"/>
                    </a:lnTo>
                    <a:close/>
                  </a:path>
                </a:pathLst>
              </a:custGeom>
              <a:solidFill>
                <a:srgbClr val="1F497D"/>
              </a:solidFill>
              <a:ln w="19050">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050" b="0" i="0" u="none" strike="noStrike" kern="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118" name="Oval 117"/>
            <p:cNvSpPr/>
            <p:nvPr/>
          </p:nvSpPr>
          <p:spPr>
            <a:xfrm>
              <a:off x="4273550" y="3425825"/>
              <a:ext cx="611188" cy="612775"/>
            </a:xfrm>
            <a:prstGeom prst="ellipse">
              <a:avLst/>
            </a:prstGeom>
            <a:solidFill>
              <a:srgbClr val="4F81BD">
                <a:lumMod val="20000"/>
                <a:lumOff val="80000"/>
              </a:srgbClr>
            </a:solidFill>
            <a:ln w="19050" cap="flat" cmpd="sng" algn="ctr">
              <a:solidFill>
                <a:sysClr val="window" lastClr="FFFFFF"/>
              </a:solidFill>
              <a:prstDash val="solid"/>
            </a:ln>
            <a:effectLs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dirty="0">
                <a:ln>
                  <a:noFill/>
                </a:ln>
                <a:solidFill>
                  <a:srgbClr val="002060"/>
                </a:solidFill>
                <a:effectLst/>
                <a:uLnTx/>
                <a:uFillTx/>
                <a:latin typeface="Calibri"/>
                <a:ea typeface="+mn-ea"/>
                <a:cs typeface="Arial" panose="020B0604020202020204" pitchFamily="34" charset="0"/>
              </a:endParaRPr>
            </a:p>
          </p:txBody>
        </p:sp>
        <p:sp>
          <p:nvSpPr>
            <p:cNvPr id="119" name="Rectangle 286"/>
            <p:cNvSpPr txBox="1">
              <a:spLocks noChangeArrowheads="1"/>
            </p:cNvSpPr>
            <p:nvPr/>
          </p:nvSpPr>
          <p:spPr bwMode="gray">
            <a:xfrm>
              <a:off x="4410102" y="3647533"/>
              <a:ext cx="338084" cy="1693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nchorCtr="1">
              <a:spAutoFit/>
            </a:bodyPr>
            <a:lstStyle>
              <a:lvl1pPr defTabSz="895350" eaLnBrk="0" hangingPunct="0">
                <a:spcBef>
                  <a:spcPts val="600"/>
                </a:spcBef>
                <a:buSzPct val="90000"/>
                <a:buFont typeface="Wingdings" pitchFamily="2" charset="2"/>
                <a:buChar char="v"/>
                <a:defRPr sz="2800">
                  <a:solidFill>
                    <a:schemeClr val="tx1"/>
                  </a:solidFill>
                  <a:latin typeface="Calibri" pitchFamily="34" charset="0"/>
                </a:defRPr>
              </a:lvl1pPr>
              <a:lvl2pPr marL="742950" indent="-285750" defTabSz="895350" eaLnBrk="0" hangingPunct="0">
                <a:spcBef>
                  <a:spcPts val="600"/>
                </a:spcBef>
                <a:buSzPct val="90000"/>
                <a:buFont typeface="Wingdings" pitchFamily="2" charset="2"/>
                <a:buChar char="Ø"/>
                <a:defRPr sz="2400">
                  <a:solidFill>
                    <a:schemeClr val="tx1"/>
                  </a:solidFill>
                  <a:latin typeface="Calibri" pitchFamily="34" charset="0"/>
                </a:defRPr>
              </a:lvl2pPr>
              <a:lvl3pPr marL="1143000" indent="-228600" defTabSz="895350" eaLnBrk="0" hangingPunct="0">
                <a:spcBef>
                  <a:spcPts val="600"/>
                </a:spcBef>
                <a:buFont typeface="Wingdings" pitchFamily="2" charset="2"/>
                <a:buChar char="§"/>
                <a:defRPr sz="2000">
                  <a:solidFill>
                    <a:schemeClr val="tx1"/>
                  </a:solidFill>
                  <a:latin typeface="Calibri" pitchFamily="34" charset="0"/>
                </a:defRPr>
              </a:lvl3pPr>
              <a:lvl4pPr marL="1600200" indent="-228600" defTabSz="895350" eaLnBrk="0" hangingPunct="0">
                <a:spcBef>
                  <a:spcPts val="600"/>
                </a:spcBef>
                <a:buFont typeface="Arial" pitchFamily="34" charset="0"/>
                <a:buChar char="•"/>
                <a:defRPr>
                  <a:solidFill>
                    <a:schemeClr val="tx1"/>
                  </a:solidFill>
                  <a:latin typeface="Calibri" pitchFamily="34" charset="0"/>
                </a:defRPr>
              </a:lvl4pPr>
              <a:lvl5pPr marL="2057400" indent="-228600" defTabSz="895350" eaLnBrk="0" hangingPunct="0">
                <a:spcBef>
                  <a:spcPts val="600"/>
                </a:spcBef>
                <a:buFont typeface="Arial" pitchFamily="34" charset="0"/>
                <a:buChar char="•"/>
                <a:defRPr sz="1600">
                  <a:solidFill>
                    <a:schemeClr val="tx1"/>
                  </a:solidFill>
                  <a:latin typeface="Calibri" pitchFamily="34" charset="0"/>
                </a:defRPr>
              </a:lvl5pPr>
              <a:lvl6pPr marL="2514600" indent="-228600" defTabSz="895350" eaLnBrk="0" fontAlgn="base" hangingPunct="0">
                <a:spcBef>
                  <a:spcPts val="600"/>
                </a:spcBef>
                <a:spcAft>
                  <a:spcPct val="0"/>
                </a:spcAft>
                <a:buFont typeface="Arial" pitchFamily="34" charset="0"/>
                <a:buChar char="•"/>
                <a:defRPr sz="1600">
                  <a:solidFill>
                    <a:schemeClr val="tx1"/>
                  </a:solidFill>
                  <a:latin typeface="Calibri" pitchFamily="34" charset="0"/>
                </a:defRPr>
              </a:lvl6pPr>
              <a:lvl7pPr marL="2971800" indent="-228600" defTabSz="895350" eaLnBrk="0" fontAlgn="base" hangingPunct="0">
                <a:spcBef>
                  <a:spcPts val="600"/>
                </a:spcBef>
                <a:spcAft>
                  <a:spcPct val="0"/>
                </a:spcAft>
                <a:buFont typeface="Arial" pitchFamily="34" charset="0"/>
                <a:buChar char="•"/>
                <a:defRPr sz="1600">
                  <a:solidFill>
                    <a:schemeClr val="tx1"/>
                  </a:solidFill>
                  <a:latin typeface="Calibri" pitchFamily="34" charset="0"/>
                </a:defRPr>
              </a:lvl7pPr>
              <a:lvl8pPr marL="3429000" indent="-228600" defTabSz="895350" eaLnBrk="0" fontAlgn="base" hangingPunct="0">
                <a:spcBef>
                  <a:spcPts val="600"/>
                </a:spcBef>
                <a:spcAft>
                  <a:spcPct val="0"/>
                </a:spcAft>
                <a:buFont typeface="Arial" pitchFamily="34" charset="0"/>
                <a:buChar char="•"/>
                <a:defRPr sz="1600">
                  <a:solidFill>
                    <a:schemeClr val="tx1"/>
                  </a:solidFill>
                  <a:latin typeface="Calibri" pitchFamily="34" charset="0"/>
                </a:defRPr>
              </a:lvl8pPr>
              <a:lvl9pPr marL="3886200" indent="-228600" defTabSz="895350" eaLnBrk="0" fontAlgn="base" hangingPunct="0">
                <a:spcBef>
                  <a:spcPts val="600"/>
                </a:spcBef>
                <a:spcAft>
                  <a:spcPct val="0"/>
                </a:spcAft>
                <a:buFont typeface="Arial" pitchFamily="34" charset="0"/>
                <a:buChar char="•"/>
                <a:defRPr sz="1600">
                  <a:solidFill>
                    <a:schemeClr val="tx1"/>
                  </a:solidFill>
                  <a:latin typeface="Calibri" pitchFamily="34" charset="0"/>
                </a:defRPr>
              </a:lvl9pPr>
            </a:lstStyle>
            <a:p>
              <a:pPr marL="0" marR="0" lvl="0" indent="0" algn="ctr" defTabSz="895350" eaLnBrk="1" fontAlgn="auto" latinLnBrk="0" hangingPunct="1">
                <a:lnSpc>
                  <a:spcPct val="90000"/>
                </a:lnSpc>
                <a:spcBef>
                  <a:spcPct val="0"/>
                </a:spcBef>
                <a:spcAft>
                  <a:spcPts val="0"/>
                </a:spcAft>
                <a:buClr>
                  <a:srgbClr val="94070A"/>
                </a:buClr>
                <a:buSzTx/>
                <a:buFontTx/>
                <a:buNone/>
                <a:tabLst/>
                <a:defRPr/>
              </a:pPr>
              <a:r>
                <a:rPr kumimoji="0" lang="en-US" altLang="en-US" sz="1050" b="1" i="0" u="none" strike="noStrike" kern="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SITA</a:t>
              </a:r>
            </a:p>
          </p:txBody>
        </p:sp>
        <p:sp>
          <p:nvSpPr>
            <p:cNvPr id="120" name="TextBox 9"/>
            <p:cNvSpPr txBox="1">
              <a:spLocks noChangeAspect="1"/>
            </p:cNvSpPr>
            <p:nvPr>
              <p:custDataLst>
                <p:tags r:id="rId2"/>
              </p:custDataLst>
            </p:nvPr>
          </p:nvSpPr>
          <p:spPr bwMode="auto">
            <a:xfrm>
              <a:off x="4130675" y="3262314"/>
              <a:ext cx="228600" cy="228600"/>
            </a:xfrm>
            <a:prstGeom prst="ellipse">
              <a:avLst/>
            </a:prstGeom>
            <a:solidFill>
              <a:sysClr val="window" lastClr="FFFFFF"/>
            </a:solidFill>
            <a:ln w="9525">
              <a:solidFill>
                <a:srgbClr val="9BBB59"/>
              </a:solidFill>
              <a:miter lim="800000"/>
              <a:headEnd/>
              <a:tailEnd/>
            </a:ln>
            <a:effectLst>
              <a:outerShdw blurRad="63500" sx="102000" sy="102000" algn="ctr" rotWithShape="0">
                <a:prstClr val="black">
                  <a:alpha val="40000"/>
                </a:prstClr>
              </a:outerShdw>
            </a:effectLst>
          </p:spPr>
          <p:txBody>
            <a:bodyPr lIns="0" tIns="0" rIns="0" bIns="0" anchor="ctr" anchorCtr="1"/>
            <a:lstStyle>
              <a:defPPr>
                <a:defRPr lang="en-US"/>
              </a:defPPr>
              <a:lvl1pPr marL="177800" lvl="0" indent="0" defTabSz="913526" eaLnBrk="1" hangingPunct="1">
                <a:buClr>
                  <a:schemeClr val="tx2"/>
                </a:buClr>
                <a:defRPr b="1" baseline="0">
                  <a:solidFill>
                    <a:schemeClr val="bg1"/>
                  </a:solidFill>
                  <a:latin typeface="+mn-lt"/>
                </a:defRPr>
              </a:lvl1pPr>
              <a:lvl2pPr marL="197607" indent="-195987" defTabSz="913526" eaLnBrk="1" hangingPunct="1">
                <a:buClr>
                  <a:schemeClr val="tx2"/>
                </a:buClr>
                <a:buSzPct val="125000"/>
                <a:buFont typeface="Arial" charset="0"/>
                <a:buChar char="▪"/>
                <a:defRPr baseline="0">
                  <a:latin typeface="+mn-lt"/>
                </a:defRPr>
              </a:lvl2pPr>
              <a:lvl3pPr marL="466481" indent="-267255" defTabSz="913526" eaLnBrk="1" hangingPunct="1">
                <a:buClr>
                  <a:schemeClr val="tx2"/>
                </a:buClr>
                <a:buSzPct val="120000"/>
                <a:buFont typeface="Arial" charset="0"/>
                <a:buChar char="–"/>
                <a:defRPr baseline="0">
                  <a:latin typeface="+mn-lt"/>
                </a:defRPr>
              </a:lvl3pPr>
              <a:lvl4pPr marL="626835" indent="-158733" defTabSz="913526" eaLnBrk="1" hangingPunct="1">
                <a:buClr>
                  <a:schemeClr val="tx2"/>
                </a:buClr>
                <a:buSzPct val="120000"/>
                <a:buFont typeface="Arial" charset="0"/>
                <a:buChar char="▫"/>
                <a:defRPr baseline="0">
                  <a:latin typeface="+mn-lt"/>
                </a:defRPr>
              </a:lvl4pPr>
              <a:lvl5pPr marL="765029" indent="-132818" defTabSz="913526" eaLnBrk="1" hangingPunct="1">
                <a:buClr>
                  <a:schemeClr val="tx2"/>
                </a:buClr>
                <a:buSzPct val="89000"/>
                <a:buFont typeface="Arial" charset="0"/>
                <a:buChar char="-"/>
                <a:defRPr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0" indent="0" algn="ctr" defTabSz="913526" eaLnBrk="1" fontAlgn="auto" latinLnBrk="0" hangingPunct="1">
                <a:lnSpc>
                  <a:spcPct val="100000"/>
                </a:lnSpc>
                <a:spcBef>
                  <a:spcPts val="0"/>
                </a:spcBef>
                <a:spcAft>
                  <a:spcPts val="0"/>
                </a:spcAft>
                <a:buClr>
                  <a:srgbClr val="004185"/>
                </a:buClr>
                <a:buSzTx/>
                <a:buFontTx/>
                <a:buNone/>
                <a:tabLst/>
                <a:defRPr/>
              </a:pPr>
              <a:r>
                <a:rPr kumimoji="0" lang="en-US" sz="1050" b="1" i="0" u="none" strike="noStrike" kern="0" cap="none" spc="0" normalizeH="0" baseline="0" noProof="0" dirty="0" smtClean="0">
                  <a:ln>
                    <a:noFill/>
                  </a:ln>
                  <a:solidFill>
                    <a:srgbClr val="044F9B"/>
                  </a:solidFill>
                  <a:effectLst/>
                  <a:uLnTx/>
                  <a:uFillTx/>
                  <a:latin typeface="Calibri"/>
                  <a:ea typeface="ＭＳ Ｐゴシック"/>
                  <a:cs typeface="Arial" panose="020B0604020202020204" pitchFamily="34" charset="0"/>
                </a:rPr>
                <a:t>A</a:t>
              </a:r>
              <a:endParaRPr kumimoji="0" lang="en-US" sz="1050" b="1" i="0" u="none" strike="noStrike" kern="0" cap="none" spc="0" normalizeH="0" baseline="0" noProof="0" dirty="0">
                <a:ln>
                  <a:noFill/>
                </a:ln>
                <a:solidFill>
                  <a:srgbClr val="044F9B"/>
                </a:solidFill>
                <a:effectLst/>
                <a:uLnTx/>
                <a:uFillTx/>
                <a:latin typeface="Calibri"/>
                <a:ea typeface="ＭＳ Ｐゴシック"/>
                <a:cs typeface="Arial" panose="020B0604020202020204" pitchFamily="34" charset="0"/>
              </a:endParaRPr>
            </a:p>
          </p:txBody>
        </p:sp>
        <p:cxnSp>
          <p:nvCxnSpPr>
            <p:cNvPr id="121" name="Straight Connector 120"/>
            <p:cNvCxnSpPr>
              <a:cxnSpLocks/>
            </p:cNvCxnSpPr>
            <p:nvPr/>
          </p:nvCxnSpPr>
          <p:spPr bwMode="auto">
            <a:xfrm>
              <a:off x="0" y="3732213"/>
              <a:ext cx="3054350" cy="0"/>
            </a:xfrm>
            <a:prstGeom prst="line">
              <a:avLst/>
            </a:prstGeom>
            <a:noFill/>
            <a:ln w="28575" cap="flat" cmpd="sng" algn="ctr">
              <a:solidFill>
                <a:sysClr val="window" lastClr="FFFFFF"/>
              </a:solidFill>
              <a:prstDash val="solid"/>
            </a:ln>
            <a:effectLst/>
          </p:spPr>
        </p:cxnSp>
        <p:grpSp>
          <p:nvGrpSpPr>
            <p:cNvPr id="122" name="Group 121"/>
            <p:cNvGrpSpPr/>
            <p:nvPr/>
          </p:nvGrpSpPr>
          <p:grpSpPr>
            <a:xfrm>
              <a:off x="103758" y="1227014"/>
              <a:ext cx="4318460" cy="2413648"/>
              <a:chOff x="103758" y="1227014"/>
              <a:chExt cx="4318460" cy="2413648"/>
            </a:xfrm>
          </p:grpSpPr>
          <p:sp>
            <p:nvSpPr>
              <p:cNvPr id="152" name="Rectangle 286"/>
              <p:cNvSpPr txBox="1">
                <a:spLocks noChangeArrowheads="1"/>
              </p:cNvSpPr>
              <p:nvPr/>
            </p:nvSpPr>
            <p:spPr bwMode="gray">
              <a:xfrm>
                <a:off x="3350430" y="2806351"/>
                <a:ext cx="1071788" cy="1981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nchor="ctr">
                <a:spAutoFit/>
              </a:bodyPr>
              <a:lstStyle>
                <a:lvl1pPr defTabSz="895350" eaLnBrk="0" hangingPunct="0">
                  <a:spcBef>
                    <a:spcPts val="600"/>
                  </a:spcBef>
                  <a:buSzPct val="90000"/>
                  <a:buFont typeface="Wingdings" pitchFamily="2" charset="2"/>
                  <a:buChar char="v"/>
                  <a:defRPr sz="2800">
                    <a:solidFill>
                      <a:schemeClr val="tx1"/>
                    </a:solidFill>
                    <a:latin typeface="Calibri" pitchFamily="34" charset="0"/>
                  </a:defRPr>
                </a:lvl1pPr>
                <a:lvl2pPr marL="742950" indent="-285750" defTabSz="895350" eaLnBrk="0" hangingPunct="0">
                  <a:spcBef>
                    <a:spcPts val="600"/>
                  </a:spcBef>
                  <a:buSzPct val="90000"/>
                  <a:buFont typeface="Wingdings" pitchFamily="2" charset="2"/>
                  <a:buChar char="Ø"/>
                  <a:defRPr sz="2400">
                    <a:solidFill>
                      <a:schemeClr val="tx1"/>
                    </a:solidFill>
                    <a:latin typeface="Calibri" pitchFamily="34" charset="0"/>
                  </a:defRPr>
                </a:lvl2pPr>
                <a:lvl3pPr marL="1143000" indent="-228600" defTabSz="895350" eaLnBrk="0" hangingPunct="0">
                  <a:spcBef>
                    <a:spcPts val="600"/>
                  </a:spcBef>
                  <a:buFont typeface="Wingdings" pitchFamily="2" charset="2"/>
                  <a:buChar char="§"/>
                  <a:defRPr sz="2000">
                    <a:solidFill>
                      <a:schemeClr val="tx1"/>
                    </a:solidFill>
                    <a:latin typeface="Calibri" pitchFamily="34" charset="0"/>
                  </a:defRPr>
                </a:lvl3pPr>
                <a:lvl4pPr marL="1600200" indent="-228600" defTabSz="895350" eaLnBrk="0" hangingPunct="0">
                  <a:spcBef>
                    <a:spcPts val="600"/>
                  </a:spcBef>
                  <a:buFont typeface="Arial" pitchFamily="34" charset="0"/>
                  <a:buChar char="•"/>
                  <a:defRPr>
                    <a:solidFill>
                      <a:schemeClr val="tx1"/>
                    </a:solidFill>
                    <a:latin typeface="Calibri" pitchFamily="34" charset="0"/>
                  </a:defRPr>
                </a:lvl4pPr>
                <a:lvl5pPr marL="2057400" indent="-228600" defTabSz="895350" eaLnBrk="0" hangingPunct="0">
                  <a:spcBef>
                    <a:spcPts val="600"/>
                  </a:spcBef>
                  <a:buFont typeface="Arial" pitchFamily="34" charset="0"/>
                  <a:buChar char="•"/>
                  <a:defRPr sz="1600">
                    <a:solidFill>
                      <a:schemeClr val="tx1"/>
                    </a:solidFill>
                    <a:latin typeface="Calibri" pitchFamily="34" charset="0"/>
                  </a:defRPr>
                </a:lvl5pPr>
                <a:lvl6pPr marL="2514600" indent="-228600" defTabSz="895350" eaLnBrk="0" fontAlgn="base" hangingPunct="0">
                  <a:spcBef>
                    <a:spcPts val="600"/>
                  </a:spcBef>
                  <a:spcAft>
                    <a:spcPct val="0"/>
                  </a:spcAft>
                  <a:buFont typeface="Arial" pitchFamily="34" charset="0"/>
                  <a:buChar char="•"/>
                  <a:defRPr sz="1600">
                    <a:solidFill>
                      <a:schemeClr val="tx1"/>
                    </a:solidFill>
                    <a:latin typeface="Calibri" pitchFamily="34" charset="0"/>
                  </a:defRPr>
                </a:lvl6pPr>
                <a:lvl7pPr marL="2971800" indent="-228600" defTabSz="895350" eaLnBrk="0" fontAlgn="base" hangingPunct="0">
                  <a:spcBef>
                    <a:spcPts val="600"/>
                  </a:spcBef>
                  <a:spcAft>
                    <a:spcPct val="0"/>
                  </a:spcAft>
                  <a:buFont typeface="Arial" pitchFamily="34" charset="0"/>
                  <a:buChar char="•"/>
                  <a:defRPr sz="1600">
                    <a:solidFill>
                      <a:schemeClr val="tx1"/>
                    </a:solidFill>
                    <a:latin typeface="Calibri" pitchFamily="34" charset="0"/>
                  </a:defRPr>
                </a:lvl7pPr>
                <a:lvl8pPr marL="3429000" indent="-228600" defTabSz="895350" eaLnBrk="0" fontAlgn="base" hangingPunct="0">
                  <a:spcBef>
                    <a:spcPts val="600"/>
                  </a:spcBef>
                  <a:spcAft>
                    <a:spcPct val="0"/>
                  </a:spcAft>
                  <a:buFont typeface="Arial" pitchFamily="34" charset="0"/>
                  <a:buChar char="•"/>
                  <a:defRPr sz="1600">
                    <a:solidFill>
                      <a:schemeClr val="tx1"/>
                    </a:solidFill>
                    <a:latin typeface="Calibri" pitchFamily="34" charset="0"/>
                  </a:defRPr>
                </a:lvl8pPr>
                <a:lvl9pPr marL="3886200" indent="-228600" defTabSz="895350" eaLnBrk="0" fontAlgn="base" hangingPunct="0">
                  <a:spcBef>
                    <a:spcPts val="600"/>
                  </a:spcBef>
                  <a:spcAft>
                    <a:spcPct val="0"/>
                  </a:spcAft>
                  <a:buFont typeface="Arial" pitchFamily="34" charset="0"/>
                  <a:buChar char="•"/>
                  <a:defRPr sz="1600">
                    <a:solidFill>
                      <a:schemeClr val="tx1"/>
                    </a:solidFill>
                    <a:latin typeface="Calibri" pitchFamily="34" charset="0"/>
                  </a:defRPr>
                </a:lvl9pPr>
              </a:lstStyle>
              <a:p>
                <a:pPr marL="0" marR="0" lvl="0" indent="0" algn="ctr" defTabSz="895350" eaLnBrk="1" fontAlgn="auto" latinLnBrk="0" hangingPunct="1">
                  <a:lnSpc>
                    <a:spcPct val="100000"/>
                  </a:lnSpc>
                  <a:spcBef>
                    <a:spcPct val="0"/>
                  </a:spcBef>
                  <a:spcAft>
                    <a:spcPts val="0"/>
                  </a:spcAft>
                  <a:buClr>
                    <a:srgbClr val="94070A"/>
                  </a:buClr>
                  <a:buSzTx/>
                  <a:buFontTx/>
                  <a:buNone/>
                  <a:tabLst/>
                  <a:defRPr/>
                </a:pPr>
                <a:r>
                  <a:rPr kumimoji="0" lang="en-US" altLang="en-US" sz="1000" b="1" i="0" u="none" strike="noStrike" kern="0" cap="none" spc="0" normalizeH="0" baseline="0" noProof="0" dirty="0" smtClean="0">
                    <a:ln>
                      <a:noFill/>
                    </a:ln>
                    <a:solidFill>
                      <a:srgbClr val="1F497D"/>
                    </a:solidFill>
                    <a:effectLst/>
                    <a:uLnTx/>
                    <a:uFillTx/>
                    <a:latin typeface="Arial" panose="020B0604020202020204" pitchFamily="34" charset="0"/>
                    <a:ea typeface="+mn-ea"/>
                    <a:cs typeface="Arial" panose="020B0604020202020204" pitchFamily="34" charset="0"/>
                  </a:rPr>
                  <a:t>Procurement</a:t>
                </a:r>
                <a:endParaRPr kumimoji="0" lang="en-US" altLang="en-US" sz="1000" b="1" i="0" u="none" strike="noStrike" kern="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endParaRPr>
              </a:p>
            </p:txBody>
          </p:sp>
          <p:sp>
            <p:nvSpPr>
              <p:cNvPr id="153" name="Rectangle 3"/>
              <p:cNvSpPr txBox="1">
                <a:spLocks/>
              </p:cNvSpPr>
              <p:nvPr/>
            </p:nvSpPr>
            <p:spPr bwMode="auto">
              <a:xfrm>
                <a:off x="411609" y="1268759"/>
                <a:ext cx="3872359" cy="19176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marL="342900" indent="-342900" defTabSz="912813" eaLnBrk="0" hangingPunct="0">
                  <a:spcBef>
                    <a:spcPts val="600"/>
                  </a:spcBef>
                  <a:buSzPct val="90000"/>
                  <a:buFont typeface="Wingdings" pitchFamily="2" charset="2"/>
                  <a:buChar char="v"/>
                  <a:defRPr sz="2800">
                    <a:solidFill>
                      <a:schemeClr val="tx1"/>
                    </a:solidFill>
                    <a:latin typeface="Calibri" pitchFamily="34" charset="0"/>
                  </a:defRPr>
                </a:lvl1pPr>
                <a:lvl2pPr marL="196850" indent="-195263" defTabSz="912813" eaLnBrk="0" hangingPunct="0">
                  <a:spcBef>
                    <a:spcPts val="600"/>
                  </a:spcBef>
                  <a:buSzPct val="90000"/>
                  <a:buFont typeface="Wingdings" pitchFamily="2" charset="2"/>
                  <a:buChar char="Ø"/>
                  <a:defRPr sz="2400">
                    <a:solidFill>
                      <a:schemeClr val="tx1"/>
                    </a:solidFill>
                    <a:latin typeface="Calibri" pitchFamily="34" charset="0"/>
                  </a:defRPr>
                </a:lvl2pPr>
                <a:lvl3pPr marL="1143000" indent="-228600" defTabSz="912813" eaLnBrk="0" hangingPunct="0">
                  <a:spcBef>
                    <a:spcPts val="600"/>
                  </a:spcBef>
                  <a:buFont typeface="Wingdings" pitchFamily="2" charset="2"/>
                  <a:buChar char="§"/>
                  <a:defRPr sz="2000">
                    <a:solidFill>
                      <a:schemeClr val="tx1"/>
                    </a:solidFill>
                    <a:latin typeface="Calibri" pitchFamily="34" charset="0"/>
                  </a:defRPr>
                </a:lvl3pPr>
                <a:lvl4pPr marL="1600200" indent="-228600" defTabSz="912813" eaLnBrk="0" hangingPunct="0">
                  <a:spcBef>
                    <a:spcPts val="600"/>
                  </a:spcBef>
                  <a:buFont typeface="Arial" pitchFamily="34" charset="0"/>
                  <a:buChar char="•"/>
                  <a:defRPr>
                    <a:solidFill>
                      <a:schemeClr val="tx1"/>
                    </a:solidFill>
                    <a:latin typeface="Calibri" pitchFamily="34" charset="0"/>
                  </a:defRPr>
                </a:lvl4pPr>
                <a:lvl5pPr marL="2057400" indent="-228600" defTabSz="912813" eaLnBrk="0" hangingPunct="0">
                  <a:spcBef>
                    <a:spcPts val="600"/>
                  </a:spcBef>
                  <a:buFont typeface="Arial" pitchFamily="34" charset="0"/>
                  <a:buChar char="•"/>
                  <a:defRPr sz="1600">
                    <a:solidFill>
                      <a:schemeClr val="tx1"/>
                    </a:solidFill>
                    <a:latin typeface="Calibri" pitchFamily="34" charset="0"/>
                  </a:defRPr>
                </a:lvl5pPr>
                <a:lvl6pPr marL="2514600" indent="-228600" defTabSz="912813" eaLnBrk="0" fontAlgn="base" hangingPunct="0">
                  <a:spcBef>
                    <a:spcPts val="600"/>
                  </a:spcBef>
                  <a:spcAft>
                    <a:spcPct val="0"/>
                  </a:spcAft>
                  <a:buFont typeface="Arial" pitchFamily="34" charset="0"/>
                  <a:buChar char="•"/>
                  <a:defRPr sz="1600">
                    <a:solidFill>
                      <a:schemeClr val="tx1"/>
                    </a:solidFill>
                    <a:latin typeface="Calibri" pitchFamily="34" charset="0"/>
                  </a:defRPr>
                </a:lvl6pPr>
                <a:lvl7pPr marL="2971800" indent="-228600" defTabSz="912813" eaLnBrk="0" fontAlgn="base" hangingPunct="0">
                  <a:spcBef>
                    <a:spcPts val="600"/>
                  </a:spcBef>
                  <a:spcAft>
                    <a:spcPct val="0"/>
                  </a:spcAft>
                  <a:buFont typeface="Arial" pitchFamily="34" charset="0"/>
                  <a:buChar char="•"/>
                  <a:defRPr sz="1600">
                    <a:solidFill>
                      <a:schemeClr val="tx1"/>
                    </a:solidFill>
                    <a:latin typeface="Calibri" pitchFamily="34" charset="0"/>
                  </a:defRPr>
                </a:lvl7pPr>
                <a:lvl8pPr marL="3429000" indent="-228600" defTabSz="912813" eaLnBrk="0" fontAlgn="base" hangingPunct="0">
                  <a:spcBef>
                    <a:spcPts val="600"/>
                  </a:spcBef>
                  <a:spcAft>
                    <a:spcPct val="0"/>
                  </a:spcAft>
                  <a:buFont typeface="Arial" pitchFamily="34" charset="0"/>
                  <a:buChar char="•"/>
                  <a:defRPr sz="1600">
                    <a:solidFill>
                      <a:schemeClr val="tx1"/>
                    </a:solidFill>
                    <a:latin typeface="Calibri" pitchFamily="34" charset="0"/>
                  </a:defRPr>
                </a:lvl8pPr>
                <a:lvl9pPr marL="3886200" indent="-228600" defTabSz="912813" eaLnBrk="0" fontAlgn="base" hangingPunct="0">
                  <a:spcBef>
                    <a:spcPts val="600"/>
                  </a:spcBef>
                  <a:spcAft>
                    <a:spcPct val="0"/>
                  </a:spcAft>
                  <a:buFont typeface="Arial" pitchFamily="34" charset="0"/>
                  <a:buChar char="•"/>
                  <a:defRPr sz="1600">
                    <a:solidFill>
                      <a:schemeClr val="tx1"/>
                    </a:solidFill>
                    <a:latin typeface="Calibri" pitchFamily="34" charset="0"/>
                  </a:defRPr>
                </a:lvl9pPr>
              </a:lstStyle>
              <a:p>
                <a:pPr marL="1587" marR="0" lvl="1" indent="0" defTabSz="912813" eaLnBrk="1" fontAlgn="auto" latinLnBrk="0" hangingPunct="1">
                  <a:lnSpc>
                    <a:spcPct val="100000"/>
                  </a:lnSpc>
                  <a:spcBef>
                    <a:spcPts val="600"/>
                  </a:spcBef>
                  <a:spcAft>
                    <a:spcPts val="0"/>
                  </a:spcAft>
                  <a:buClr>
                    <a:srgbClr val="004185"/>
                  </a:buClr>
                  <a:buSzPct val="125000"/>
                  <a:buFont typeface="Wingdings" pitchFamily="2" charset="2"/>
                  <a:buNone/>
                  <a:tabLst/>
                  <a:defRPr/>
                </a:pPr>
                <a:r>
                  <a:rPr kumimoji="0" lang="en-US" altLang="en-US" sz="1000" b="1" i="0" u="none" strike="noStrike" kern="0" cap="none" spc="0" normalizeH="0" baseline="0" noProof="0" dirty="0" smtClean="0">
                    <a:ln>
                      <a:noFill/>
                    </a:ln>
                    <a:solidFill>
                      <a:srgbClr val="2746AB"/>
                    </a:solidFill>
                    <a:effectLst/>
                    <a:uLnTx/>
                    <a:uFillTx/>
                    <a:latin typeface="Arial" panose="020B0604020202020204" pitchFamily="34" charset="0"/>
                    <a:ea typeface="ＭＳ Ｐゴシック" pitchFamily="34" charset="-128"/>
                    <a:cs typeface="Arial" panose="020B0604020202020204" pitchFamily="34" charset="0"/>
                  </a:rPr>
                  <a:t>Implement  </a:t>
                </a:r>
                <a:r>
                  <a:rPr kumimoji="0" lang="en-US" altLang="en-US" sz="1000" b="1" i="0" u="none" strike="noStrike" kern="0" cap="none" spc="0" normalizeH="0" baseline="0" noProof="0" dirty="0">
                    <a:ln>
                      <a:noFill/>
                    </a:ln>
                    <a:solidFill>
                      <a:srgbClr val="2746AB"/>
                    </a:solidFill>
                    <a:effectLst/>
                    <a:uLnTx/>
                    <a:uFillTx/>
                    <a:latin typeface="Arial" panose="020B0604020202020204" pitchFamily="34" charset="0"/>
                    <a:ea typeface="ＭＳ Ｐゴシック" pitchFamily="34" charset="-128"/>
                    <a:cs typeface="Arial" panose="020B0604020202020204" pitchFamily="34" charset="0"/>
                  </a:rPr>
                  <a:t>contract tracking &amp; management system </a:t>
                </a:r>
                <a:endParaRPr kumimoji="0" lang="en-US" altLang="en-US" sz="1000" b="1" i="0" u="none" strike="noStrike" kern="0" cap="none" spc="0" normalizeH="0" baseline="0" noProof="0" dirty="0" smtClean="0">
                  <a:ln>
                    <a:noFill/>
                  </a:ln>
                  <a:solidFill>
                    <a:srgbClr val="2746AB"/>
                  </a:solidFill>
                  <a:effectLst/>
                  <a:uLnTx/>
                  <a:uFillTx/>
                  <a:latin typeface="Arial" panose="020B0604020202020204" pitchFamily="34" charset="0"/>
                  <a:ea typeface="ＭＳ Ｐゴシック" pitchFamily="34" charset="-128"/>
                  <a:cs typeface="Arial" panose="020B0604020202020204" pitchFamily="34" charset="0"/>
                </a:endParaRPr>
              </a:p>
              <a:p>
                <a:pPr marL="1587" marR="0" lvl="1" indent="0" defTabSz="912813" eaLnBrk="1" fontAlgn="auto" latinLnBrk="0" hangingPunct="1">
                  <a:lnSpc>
                    <a:spcPct val="100000"/>
                  </a:lnSpc>
                  <a:spcBef>
                    <a:spcPts val="600"/>
                  </a:spcBef>
                  <a:spcAft>
                    <a:spcPts val="0"/>
                  </a:spcAft>
                  <a:buClr>
                    <a:srgbClr val="004185"/>
                  </a:buClr>
                  <a:buSzPct val="125000"/>
                  <a:buFont typeface="Wingdings" pitchFamily="2" charset="2"/>
                  <a:buNone/>
                  <a:tabLst/>
                  <a:defRPr/>
                </a:pPr>
                <a:r>
                  <a:rPr kumimoji="0" lang="en-US" altLang="en-US" sz="1000" b="1" i="0" u="none" strike="noStrike" kern="0" cap="none" spc="0" normalizeH="0" baseline="0" noProof="0" dirty="0" smtClean="0">
                    <a:ln>
                      <a:noFill/>
                    </a:ln>
                    <a:solidFill>
                      <a:srgbClr val="2746AB"/>
                    </a:solidFill>
                    <a:effectLst/>
                    <a:uLnTx/>
                    <a:uFillTx/>
                    <a:latin typeface="Arial" panose="020B0604020202020204" pitchFamily="34" charset="0"/>
                    <a:ea typeface="ＭＳ Ｐゴシック" pitchFamily="34" charset="-128"/>
                    <a:cs typeface="Arial" panose="020B0604020202020204" pitchFamily="34" charset="0"/>
                  </a:rPr>
                  <a:t>Implement new approach to technical specifications</a:t>
                </a:r>
              </a:p>
              <a:p>
                <a:pPr marL="1587" marR="0" lvl="1" indent="0" defTabSz="912813" eaLnBrk="1" fontAlgn="auto" latinLnBrk="0" hangingPunct="1">
                  <a:lnSpc>
                    <a:spcPct val="100000"/>
                  </a:lnSpc>
                  <a:spcBef>
                    <a:spcPts val="600"/>
                  </a:spcBef>
                  <a:spcAft>
                    <a:spcPts val="0"/>
                  </a:spcAft>
                  <a:buClr>
                    <a:srgbClr val="004185"/>
                  </a:buClr>
                  <a:buSzPct val="125000"/>
                  <a:buFont typeface="Wingdings" pitchFamily="2" charset="2"/>
                  <a:buNone/>
                  <a:tabLst/>
                  <a:defRPr/>
                </a:pPr>
                <a:r>
                  <a:rPr kumimoji="0" lang="en-US" altLang="en-US" sz="1000" b="1" i="0" u="none" strike="noStrike" kern="0" cap="none" spc="0" normalizeH="0" baseline="0" noProof="0" dirty="0" smtClean="0">
                    <a:ln>
                      <a:noFill/>
                    </a:ln>
                    <a:solidFill>
                      <a:srgbClr val="2746AB"/>
                    </a:solidFill>
                    <a:effectLst/>
                    <a:uLnTx/>
                    <a:uFillTx/>
                    <a:latin typeface="Arial" panose="020B0604020202020204" pitchFamily="34" charset="0"/>
                    <a:ea typeface="ＭＳ Ｐゴシック" pitchFamily="34" charset="-128"/>
                    <a:cs typeface="Arial" panose="020B0604020202020204" pitchFamily="34" charset="0"/>
                  </a:rPr>
                  <a:t>Launch </a:t>
                </a:r>
                <a:r>
                  <a:rPr kumimoji="0" lang="en-US" altLang="en-US" sz="1000" b="1" i="0" u="none" strike="noStrike" kern="0" cap="none" spc="0" normalizeH="0" baseline="0" noProof="0" dirty="0">
                    <a:ln>
                      <a:noFill/>
                    </a:ln>
                    <a:solidFill>
                      <a:srgbClr val="2746AB"/>
                    </a:solidFill>
                    <a:effectLst/>
                    <a:uLnTx/>
                    <a:uFillTx/>
                    <a:latin typeface="Arial" panose="020B0604020202020204" pitchFamily="34" charset="0"/>
                    <a:ea typeface="ＭＳ Ｐゴシック" pitchFamily="34" charset="-128"/>
                    <a:cs typeface="Arial" panose="020B0604020202020204" pitchFamily="34" charset="0"/>
                  </a:rPr>
                  <a:t>new procurement </a:t>
                </a:r>
                <a:r>
                  <a:rPr kumimoji="0" lang="en-US" altLang="en-US" sz="1000" b="1" i="0" u="none" strike="noStrike" kern="0" cap="none" spc="0" normalizeH="0" baseline="0" noProof="0" dirty="0" smtClean="0">
                    <a:ln>
                      <a:noFill/>
                    </a:ln>
                    <a:solidFill>
                      <a:srgbClr val="2746AB"/>
                    </a:solidFill>
                    <a:effectLst/>
                    <a:uLnTx/>
                    <a:uFillTx/>
                    <a:latin typeface="Arial" panose="020B0604020202020204" pitchFamily="34" charset="0"/>
                    <a:ea typeface="ＭＳ Ｐゴシック" pitchFamily="34" charset="-128"/>
                    <a:cs typeface="Arial" panose="020B0604020202020204" pitchFamily="34" charset="0"/>
                  </a:rPr>
                  <a:t>process</a:t>
                </a:r>
              </a:p>
              <a:p>
                <a:pPr marL="1587" marR="0" lvl="1" indent="0" defTabSz="912813" eaLnBrk="1" fontAlgn="auto" latinLnBrk="0" hangingPunct="1">
                  <a:lnSpc>
                    <a:spcPct val="100000"/>
                  </a:lnSpc>
                  <a:spcBef>
                    <a:spcPts val="600"/>
                  </a:spcBef>
                  <a:spcAft>
                    <a:spcPts val="0"/>
                  </a:spcAft>
                  <a:buClr>
                    <a:srgbClr val="004185"/>
                  </a:buClr>
                  <a:buSzPct val="125000"/>
                  <a:buFont typeface="Wingdings" pitchFamily="2" charset="2"/>
                  <a:buNone/>
                  <a:tabLst/>
                  <a:defRPr/>
                </a:pPr>
                <a:r>
                  <a:rPr kumimoji="0" lang="en-US" altLang="en-US" sz="1000" b="1" i="0" u="none" strike="noStrike" kern="0" cap="none" spc="0" normalizeH="0" baseline="0" noProof="0" dirty="0">
                    <a:ln>
                      <a:noFill/>
                    </a:ln>
                    <a:solidFill>
                      <a:srgbClr val="2746AB"/>
                    </a:solidFill>
                    <a:effectLst/>
                    <a:uLnTx/>
                    <a:uFillTx/>
                    <a:latin typeface="Arial" panose="020B0604020202020204" pitchFamily="34" charset="0"/>
                    <a:ea typeface="ＭＳ Ｐゴシック" pitchFamily="34" charset="-128"/>
                    <a:cs typeface="Arial" panose="020B0604020202020204" pitchFamily="34" charset="0"/>
                  </a:rPr>
                  <a:t>Establish contract model</a:t>
                </a:r>
              </a:p>
              <a:p>
                <a:pPr marL="1587" marR="0" lvl="1" indent="0" defTabSz="912813" eaLnBrk="1" fontAlgn="auto" latinLnBrk="0" hangingPunct="1">
                  <a:lnSpc>
                    <a:spcPct val="100000"/>
                  </a:lnSpc>
                  <a:spcBef>
                    <a:spcPts val="600"/>
                  </a:spcBef>
                  <a:spcAft>
                    <a:spcPts val="0"/>
                  </a:spcAft>
                  <a:buClr>
                    <a:srgbClr val="004185"/>
                  </a:buClr>
                  <a:buSzPct val="125000"/>
                  <a:buFont typeface="Wingdings" pitchFamily="2" charset="2"/>
                  <a:buNone/>
                  <a:tabLst/>
                  <a:defRPr/>
                </a:pPr>
                <a:r>
                  <a:rPr kumimoji="0" lang="en-US" altLang="en-US" sz="1000" b="1" i="0" u="none" strike="noStrike" kern="0" cap="none" spc="0" normalizeH="0" baseline="0" noProof="0" dirty="0">
                    <a:ln>
                      <a:noFill/>
                    </a:ln>
                    <a:solidFill>
                      <a:srgbClr val="2746AB"/>
                    </a:solidFill>
                    <a:effectLst/>
                    <a:uLnTx/>
                    <a:uFillTx/>
                    <a:latin typeface="Arial" panose="020B0604020202020204" pitchFamily="34" charset="0"/>
                    <a:ea typeface="ＭＳ Ｐゴシック" pitchFamily="34" charset="-128"/>
                    <a:cs typeface="Arial" panose="020B0604020202020204" pitchFamily="34" charset="0"/>
                  </a:rPr>
                  <a:t>Launch On-line Buying</a:t>
                </a:r>
              </a:p>
              <a:p>
                <a:pPr marL="1587" marR="0" lvl="1" indent="0" defTabSz="912813" eaLnBrk="1" fontAlgn="auto" latinLnBrk="0" hangingPunct="1">
                  <a:lnSpc>
                    <a:spcPct val="100000"/>
                  </a:lnSpc>
                  <a:spcBef>
                    <a:spcPts val="600"/>
                  </a:spcBef>
                  <a:spcAft>
                    <a:spcPts val="0"/>
                  </a:spcAft>
                  <a:buClr>
                    <a:srgbClr val="004185"/>
                  </a:buClr>
                  <a:buSzPct val="125000"/>
                  <a:buFont typeface="Wingdings" pitchFamily="2" charset="2"/>
                  <a:buNone/>
                  <a:tabLst/>
                  <a:defRPr/>
                </a:pPr>
                <a:r>
                  <a:rPr kumimoji="0" lang="en-US" altLang="en-US" sz="1000" b="1" i="0" u="none" strike="noStrike" kern="0" cap="none" spc="0" normalizeH="0" baseline="0" noProof="0" dirty="0">
                    <a:ln>
                      <a:noFill/>
                    </a:ln>
                    <a:solidFill>
                      <a:srgbClr val="2746AB"/>
                    </a:solidFill>
                    <a:effectLst/>
                    <a:uLnTx/>
                    <a:uFillTx/>
                    <a:latin typeface="Arial" panose="020B0604020202020204" pitchFamily="34" charset="0"/>
                    <a:ea typeface="ＭＳ Ｐゴシック" pitchFamily="34" charset="-128"/>
                    <a:cs typeface="Arial" panose="020B0604020202020204" pitchFamily="34" charset="0"/>
                  </a:rPr>
                  <a:t>Introduce new organisation model </a:t>
                </a:r>
              </a:p>
              <a:p>
                <a:pPr marL="1587" marR="0" lvl="1" indent="0" defTabSz="912813" eaLnBrk="1" fontAlgn="auto" latinLnBrk="0" hangingPunct="1">
                  <a:lnSpc>
                    <a:spcPct val="100000"/>
                  </a:lnSpc>
                  <a:spcBef>
                    <a:spcPts val="600"/>
                  </a:spcBef>
                  <a:spcAft>
                    <a:spcPts val="0"/>
                  </a:spcAft>
                  <a:buClr>
                    <a:srgbClr val="004185"/>
                  </a:buClr>
                  <a:buSzPct val="125000"/>
                  <a:buFont typeface="Wingdings" pitchFamily="2" charset="2"/>
                  <a:buNone/>
                  <a:tabLst/>
                  <a:defRPr/>
                </a:pPr>
                <a:r>
                  <a:rPr kumimoji="0" lang="en-US" altLang="en-US" sz="1000" b="1" i="0" u="none" strike="noStrike" kern="0" cap="none" spc="0" normalizeH="0" baseline="0" noProof="0" dirty="0">
                    <a:ln>
                      <a:noFill/>
                    </a:ln>
                    <a:solidFill>
                      <a:srgbClr val="2746AB"/>
                    </a:solidFill>
                    <a:effectLst/>
                    <a:uLnTx/>
                    <a:uFillTx/>
                    <a:latin typeface="Arial" panose="020B0604020202020204" pitchFamily="34" charset="0"/>
                    <a:ea typeface="ＭＳ Ｐゴシック" pitchFamily="34" charset="-128"/>
                    <a:cs typeface="Arial" panose="020B0604020202020204" pitchFamily="34" charset="0"/>
                  </a:rPr>
                  <a:t>Revise SITA’s procurement policies </a:t>
                </a:r>
              </a:p>
            </p:txBody>
          </p:sp>
          <p:sp>
            <p:nvSpPr>
              <p:cNvPr id="154" name="Rectangle 3"/>
              <p:cNvSpPr txBox="1">
                <a:spLocks/>
              </p:cNvSpPr>
              <p:nvPr/>
            </p:nvSpPr>
            <p:spPr bwMode="auto">
              <a:xfrm>
                <a:off x="164546" y="2204864"/>
                <a:ext cx="3532164" cy="1881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marL="342900" indent="-342900" defTabSz="912813" eaLnBrk="0" hangingPunct="0">
                  <a:spcBef>
                    <a:spcPts val="600"/>
                  </a:spcBef>
                  <a:buSzPct val="90000"/>
                  <a:buFont typeface="Wingdings" pitchFamily="2" charset="2"/>
                  <a:buChar char="v"/>
                  <a:defRPr sz="2800">
                    <a:solidFill>
                      <a:schemeClr val="tx1"/>
                    </a:solidFill>
                    <a:latin typeface="Calibri" pitchFamily="34" charset="0"/>
                  </a:defRPr>
                </a:lvl1pPr>
                <a:lvl2pPr marL="196850" indent="-195263" defTabSz="912813" eaLnBrk="0" hangingPunct="0">
                  <a:spcBef>
                    <a:spcPts val="600"/>
                  </a:spcBef>
                  <a:buSzPct val="90000"/>
                  <a:buFont typeface="Wingdings" pitchFamily="2" charset="2"/>
                  <a:buChar char="Ø"/>
                  <a:defRPr sz="2400">
                    <a:solidFill>
                      <a:schemeClr val="tx1"/>
                    </a:solidFill>
                    <a:latin typeface="Calibri" pitchFamily="34" charset="0"/>
                  </a:defRPr>
                </a:lvl2pPr>
                <a:lvl3pPr marL="1143000" indent="-228600" defTabSz="912813" eaLnBrk="0" hangingPunct="0">
                  <a:spcBef>
                    <a:spcPts val="600"/>
                  </a:spcBef>
                  <a:buFont typeface="Wingdings" pitchFamily="2" charset="2"/>
                  <a:buChar char="§"/>
                  <a:defRPr sz="2000">
                    <a:solidFill>
                      <a:schemeClr val="tx1"/>
                    </a:solidFill>
                    <a:latin typeface="Calibri" pitchFamily="34" charset="0"/>
                  </a:defRPr>
                </a:lvl3pPr>
                <a:lvl4pPr marL="1600200" indent="-228600" defTabSz="912813" eaLnBrk="0" hangingPunct="0">
                  <a:spcBef>
                    <a:spcPts val="600"/>
                  </a:spcBef>
                  <a:buFont typeface="Arial" pitchFamily="34" charset="0"/>
                  <a:buChar char="•"/>
                  <a:defRPr>
                    <a:solidFill>
                      <a:schemeClr val="tx1"/>
                    </a:solidFill>
                    <a:latin typeface="Calibri" pitchFamily="34" charset="0"/>
                  </a:defRPr>
                </a:lvl4pPr>
                <a:lvl5pPr marL="2057400" indent="-228600" defTabSz="912813" eaLnBrk="0" hangingPunct="0">
                  <a:spcBef>
                    <a:spcPts val="600"/>
                  </a:spcBef>
                  <a:buFont typeface="Arial" pitchFamily="34" charset="0"/>
                  <a:buChar char="•"/>
                  <a:defRPr sz="1600">
                    <a:solidFill>
                      <a:schemeClr val="tx1"/>
                    </a:solidFill>
                    <a:latin typeface="Calibri" pitchFamily="34" charset="0"/>
                  </a:defRPr>
                </a:lvl5pPr>
                <a:lvl6pPr marL="2514600" indent="-228600" defTabSz="912813" eaLnBrk="0" fontAlgn="base" hangingPunct="0">
                  <a:spcBef>
                    <a:spcPts val="600"/>
                  </a:spcBef>
                  <a:spcAft>
                    <a:spcPct val="0"/>
                  </a:spcAft>
                  <a:buFont typeface="Arial" pitchFamily="34" charset="0"/>
                  <a:buChar char="•"/>
                  <a:defRPr sz="1600">
                    <a:solidFill>
                      <a:schemeClr val="tx1"/>
                    </a:solidFill>
                    <a:latin typeface="Calibri" pitchFamily="34" charset="0"/>
                  </a:defRPr>
                </a:lvl6pPr>
                <a:lvl7pPr marL="2971800" indent="-228600" defTabSz="912813" eaLnBrk="0" fontAlgn="base" hangingPunct="0">
                  <a:spcBef>
                    <a:spcPts val="600"/>
                  </a:spcBef>
                  <a:spcAft>
                    <a:spcPct val="0"/>
                  </a:spcAft>
                  <a:buFont typeface="Arial" pitchFamily="34" charset="0"/>
                  <a:buChar char="•"/>
                  <a:defRPr sz="1600">
                    <a:solidFill>
                      <a:schemeClr val="tx1"/>
                    </a:solidFill>
                    <a:latin typeface="Calibri" pitchFamily="34" charset="0"/>
                  </a:defRPr>
                </a:lvl7pPr>
                <a:lvl8pPr marL="3429000" indent="-228600" defTabSz="912813" eaLnBrk="0" fontAlgn="base" hangingPunct="0">
                  <a:spcBef>
                    <a:spcPts val="600"/>
                  </a:spcBef>
                  <a:spcAft>
                    <a:spcPct val="0"/>
                  </a:spcAft>
                  <a:buFont typeface="Arial" pitchFamily="34" charset="0"/>
                  <a:buChar char="•"/>
                  <a:defRPr sz="1600">
                    <a:solidFill>
                      <a:schemeClr val="tx1"/>
                    </a:solidFill>
                    <a:latin typeface="Calibri" pitchFamily="34" charset="0"/>
                  </a:defRPr>
                </a:lvl8pPr>
                <a:lvl9pPr marL="3886200" indent="-228600" defTabSz="912813" eaLnBrk="0" fontAlgn="base" hangingPunct="0">
                  <a:spcBef>
                    <a:spcPts val="600"/>
                  </a:spcBef>
                  <a:spcAft>
                    <a:spcPct val="0"/>
                  </a:spcAft>
                  <a:buFont typeface="Arial" pitchFamily="34" charset="0"/>
                  <a:buChar char="•"/>
                  <a:defRPr sz="1600">
                    <a:solidFill>
                      <a:schemeClr val="tx1"/>
                    </a:solidFill>
                    <a:latin typeface="Calibri" pitchFamily="34" charset="0"/>
                  </a:defRPr>
                </a:lvl9pPr>
              </a:lstStyle>
              <a:p>
                <a:pPr marL="196850" marR="0" lvl="1" indent="-195263" defTabSz="912813" eaLnBrk="1" fontAlgn="auto" latinLnBrk="0" hangingPunct="1">
                  <a:lnSpc>
                    <a:spcPct val="100000"/>
                  </a:lnSpc>
                  <a:spcBef>
                    <a:spcPct val="20000"/>
                  </a:spcBef>
                  <a:spcAft>
                    <a:spcPts val="0"/>
                  </a:spcAft>
                  <a:buClr>
                    <a:srgbClr val="004185"/>
                  </a:buClr>
                  <a:buSzPct val="125000"/>
                  <a:buFont typeface="Arial" pitchFamily="34" charset="0"/>
                  <a:buChar char="▪"/>
                  <a:tabLst/>
                  <a:defRPr/>
                </a:pPr>
                <a:endParaRPr kumimoji="0" lang="en-US" altLang="en-US" sz="1050" b="0" i="0" u="none" strike="noStrike" kern="0" cap="none" spc="0" normalizeH="0" baseline="0" noProof="0" dirty="0">
                  <a:ln>
                    <a:noFill/>
                  </a:ln>
                  <a:solidFill>
                    <a:srgbClr val="000000"/>
                  </a:solidFill>
                  <a:effectLst/>
                  <a:uLnTx/>
                  <a:uFillTx/>
                  <a:latin typeface="Arial" panose="020B0604020202020204" pitchFamily="34" charset="0"/>
                  <a:ea typeface="ＭＳ Ｐゴシック" pitchFamily="34" charset="-128"/>
                  <a:cs typeface="Arial" panose="020B0604020202020204" pitchFamily="34" charset="0"/>
                </a:endParaRPr>
              </a:p>
            </p:txBody>
          </p:sp>
          <p:sp>
            <p:nvSpPr>
              <p:cNvPr id="155" name="TextBox 6"/>
              <p:cNvSpPr txBox="1">
                <a:spLocks/>
              </p:cNvSpPr>
              <p:nvPr>
                <p:custDataLst>
                  <p:tags r:id="rId22"/>
                </p:custDataLst>
              </p:nvPr>
            </p:nvSpPr>
            <p:spPr bwMode="auto">
              <a:xfrm>
                <a:off x="103758" y="1227014"/>
                <a:ext cx="243333" cy="227012"/>
              </a:xfrm>
              <a:prstGeom prst="ellipse">
                <a:avLst/>
              </a:prstGeom>
              <a:solidFill>
                <a:srgbClr val="1F497D">
                  <a:lumMod val="20000"/>
                  <a:lumOff val="80000"/>
                </a:srgbClr>
              </a:solidFill>
              <a:ln w="12700">
                <a:solidFill>
                  <a:sysClr val="window" lastClr="FFFFFF"/>
                </a:solidFill>
              </a:ln>
            </p:spPr>
            <p:txBody>
              <a:bodyPr wrap="none" lIns="3810" tIns="0" rIns="3810" bIns="0" anchor="ctr" anchorCtr="1"/>
              <a:lstStyle>
                <a:lvl1pPr marL="0" lvl="0" indent="0" defTabSz="913526" eaLnBrk="1" hangingPunct="1">
                  <a:buClr>
                    <a:schemeClr val="tx2"/>
                  </a:buClr>
                  <a:defRPr baseline="0">
                    <a:latin typeface="+mn-lt"/>
                  </a:defRPr>
                </a:lvl1pPr>
                <a:lvl2pPr marL="197607" indent="-195987" defTabSz="913526" eaLnBrk="1" hangingPunct="1">
                  <a:buClr>
                    <a:schemeClr val="tx2"/>
                  </a:buClr>
                  <a:buSzPct val="125000"/>
                  <a:buFont typeface="Arial" charset="0"/>
                  <a:buChar char="▪"/>
                  <a:defRPr baseline="0">
                    <a:latin typeface="+mn-lt"/>
                  </a:defRPr>
                </a:lvl2pPr>
                <a:lvl3pPr marL="466481" indent="-267255" defTabSz="913526" eaLnBrk="1" hangingPunct="1">
                  <a:buClr>
                    <a:schemeClr val="tx2"/>
                  </a:buClr>
                  <a:buSzPct val="120000"/>
                  <a:buFont typeface="Arial" charset="0"/>
                  <a:buChar char="–"/>
                  <a:defRPr baseline="0">
                    <a:latin typeface="+mn-lt"/>
                  </a:defRPr>
                </a:lvl3pPr>
                <a:lvl4pPr marL="626835" indent="-158733" defTabSz="913526" eaLnBrk="1" hangingPunct="1">
                  <a:buClr>
                    <a:schemeClr val="tx2"/>
                  </a:buClr>
                  <a:buSzPct val="120000"/>
                  <a:buFont typeface="Arial" charset="0"/>
                  <a:buChar char="▫"/>
                  <a:defRPr baseline="0">
                    <a:latin typeface="+mn-lt"/>
                  </a:defRPr>
                </a:lvl4pPr>
                <a:lvl5pPr marL="765029" indent="-132818" defTabSz="913526" eaLnBrk="1" hangingPunct="1">
                  <a:buClr>
                    <a:schemeClr val="tx2"/>
                  </a:buClr>
                  <a:buSzPct val="89000"/>
                  <a:buFont typeface="Arial" charset="0"/>
                  <a:buChar char="-"/>
                  <a:defRPr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0" indent="0" algn="ctr" defTabSz="913526" eaLnBrk="1" fontAlgn="auto" latinLnBrk="0" hangingPunct="1">
                  <a:lnSpc>
                    <a:spcPct val="100000"/>
                  </a:lnSpc>
                  <a:spcBef>
                    <a:spcPts val="0"/>
                  </a:spcBef>
                  <a:spcAft>
                    <a:spcPts val="0"/>
                  </a:spcAft>
                  <a:buClr>
                    <a:srgbClr val="004185"/>
                  </a:buClr>
                  <a:buSzTx/>
                  <a:buFontTx/>
                  <a:buNone/>
                  <a:tabLst/>
                  <a:defRPr/>
                </a:pPr>
                <a:r>
                  <a:rPr kumimoji="0" lang="en-US" sz="1000" b="0" i="0" u="none" strike="noStrike" kern="0" cap="none" spc="0" normalizeH="0" baseline="0" noProof="0" dirty="0" smtClean="0">
                    <a:ln>
                      <a:noFill/>
                    </a:ln>
                    <a:solidFill>
                      <a:prstClr val="black"/>
                    </a:solidFill>
                    <a:effectLst/>
                    <a:uLnTx/>
                    <a:uFillTx/>
                    <a:latin typeface="Calibri"/>
                    <a:ea typeface="ＭＳ Ｐゴシック"/>
                    <a:cs typeface="Arial" panose="020B0604020202020204" pitchFamily="34" charset="0"/>
                  </a:rPr>
                  <a:t>1</a:t>
                </a:r>
                <a:endParaRPr kumimoji="0" lang="en-US" sz="1000" b="0" i="0" u="none" strike="noStrike" kern="0" cap="none" spc="0" normalizeH="0" baseline="0" noProof="0" dirty="0">
                  <a:ln>
                    <a:noFill/>
                  </a:ln>
                  <a:solidFill>
                    <a:prstClr val="black"/>
                  </a:solidFill>
                  <a:effectLst/>
                  <a:uLnTx/>
                  <a:uFillTx/>
                  <a:latin typeface="Calibri"/>
                  <a:ea typeface="ＭＳ Ｐゴシック"/>
                  <a:cs typeface="Arial" panose="020B0604020202020204" pitchFamily="34" charset="0"/>
                </a:endParaRPr>
              </a:p>
            </p:txBody>
          </p:sp>
          <p:sp>
            <p:nvSpPr>
              <p:cNvPr id="156" name="TextBox 6"/>
              <p:cNvSpPr txBox="1">
                <a:spLocks/>
              </p:cNvSpPr>
              <p:nvPr>
                <p:custDataLst>
                  <p:tags r:id="rId23"/>
                </p:custDataLst>
              </p:nvPr>
            </p:nvSpPr>
            <p:spPr bwMode="auto">
              <a:xfrm>
                <a:off x="103759" y="1786638"/>
                <a:ext cx="243332" cy="227012"/>
              </a:xfrm>
              <a:prstGeom prst="ellipse">
                <a:avLst/>
              </a:prstGeom>
              <a:solidFill>
                <a:srgbClr val="1F497D">
                  <a:lumMod val="20000"/>
                  <a:lumOff val="80000"/>
                </a:srgbClr>
              </a:solidFill>
              <a:ln w="12700">
                <a:solidFill>
                  <a:sysClr val="window" lastClr="FFFFFF"/>
                </a:solidFill>
              </a:ln>
            </p:spPr>
            <p:txBody>
              <a:bodyPr lIns="3810" tIns="0" rIns="3810" bIns="0" anchor="ctr" anchorCtr="1"/>
              <a:lstStyle>
                <a:lvl1pPr marL="0" lvl="0" indent="0" defTabSz="913526" eaLnBrk="1" hangingPunct="1">
                  <a:buClr>
                    <a:schemeClr val="tx2"/>
                  </a:buClr>
                  <a:defRPr baseline="0">
                    <a:latin typeface="+mn-lt"/>
                  </a:defRPr>
                </a:lvl1pPr>
                <a:lvl2pPr marL="197607" indent="-195987" defTabSz="913526" eaLnBrk="1" hangingPunct="1">
                  <a:buClr>
                    <a:schemeClr val="tx2"/>
                  </a:buClr>
                  <a:buSzPct val="125000"/>
                  <a:buFont typeface="Arial" charset="0"/>
                  <a:buChar char="▪"/>
                  <a:defRPr baseline="0">
                    <a:latin typeface="+mn-lt"/>
                  </a:defRPr>
                </a:lvl2pPr>
                <a:lvl3pPr marL="466481" indent="-267255" defTabSz="913526" eaLnBrk="1" hangingPunct="1">
                  <a:buClr>
                    <a:schemeClr val="tx2"/>
                  </a:buClr>
                  <a:buSzPct val="120000"/>
                  <a:buFont typeface="Arial" charset="0"/>
                  <a:buChar char="–"/>
                  <a:defRPr baseline="0">
                    <a:latin typeface="+mn-lt"/>
                  </a:defRPr>
                </a:lvl3pPr>
                <a:lvl4pPr marL="626835" indent="-158733" defTabSz="913526" eaLnBrk="1" hangingPunct="1">
                  <a:buClr>
                    <a:schemeClr val="tx2"/>
                  </a:buClr>
                  <a:buSzPct val="120000"/>
                  <a:buFont typeface="Arial" charset="0"/>
                  <a:buChar char="▫"/>
                  <a:defRPr baseline="0">
                    <a:latin typeface="+mn-lt"/>
                  </a:defRPr>
                </a:lvl4pPr>
                <a:lvl5pPr marL="765029" indent="-132818" defTabSz="913526" eaLnBrk="1" hangingPunct="1">
                  <a:buClr>
                    <a:schemeClr val="tx2"/>
                  </a:buClr>
                  <a:buSzPct val="89000"/>
                  <a:buFont typeface="Arial" charset="0"/>
                  <a:buChar char="-"/>
                  <a:defRPr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0" indent="0" algn="ctr" defTabSz="913526" eaLnBrk="1" fontAlgn="auto" latinLnBrk="0" hangingPunct="1">
                  <a:lnSpc>
                    <a:spcPct val="100000"/>
                  </a:lnSpc>
                  <a:spcBef>
                    <a:spcPts val="0"/>
                  </a:spcBef>
                  <a:spcAft>
                    <a:spcPts val="0"/>
                  </a:spcAft>
                  <a:buClr>
                    <a:srgbClr val="004185"/>
                  </a:buClr>
                  <a:buSzTx/>
                  <a:buFontTx/>
                  <a:buNone/>
                  <a:tabLst/>
                  <a:defRPr/>
                </a:pPr>
                <a:r>
                  <a:rPr kumimoji="0" lang="en-US" sz="1000" b="0" i="0" u="none" strike="noStrike" kern="0" cap="none" spc="0" normalizeH="0" baseline="0" noProof="0" dirty="0" smtClean="0">
                    <a:ln>
                      <a:noFill/>
                    </a:ln>
                    <a:solidFill>
                      <a:prstClr val="black"/>
                    </a:solidFill>
                    <a:effectLst/>
                    <a:uLnTx/>
                    <a:uFillTx/>
                    <a:latin typeface="Calibri"/>
                    <a:ea typeface="ＭＳ Ｐゴシック"/>
                    <a:cs typeface="Arial" panose="020B0604020202020204" pitchFamily="34" charset="0"/>
                  </a:rPr>
                  <a:t>2</a:t>
                </a:r>
                <a:endParaRPr kumimoji="0" lang="en-US" sz="1000" b="0" i="0" u="none" strike="noStrike" kern="0" cap="none" spc="0" normalizeH="0" baseline="0" noProof="0" dirty="0">
                  <a:ln>
                    <a:noFill/>
                  </a:ln>
                  <a:solidFill>
                    <a:prstClr val="black"/>
                  </a:solidFill>
                  <a:effectLst/>
                  <a:uLnTx/>
                  <a:uFillTx/>
                  <a:latin typeface="Calibri"/>
                  <a:ea typeface="ＭＳ Ｐゴシック"/>
                  <a:cs typeface="Arial" panose="020B0604020202020204" pitchFamily="34" charset="0"/>
                </a:endParaRPr>
              </a:p>
            </p:txBody>
          </p:sp>
          <p:sp>
            <p:nvSpPr>
              <p:cNvPr id="157" name="TextBox 6"/>
              <p:cNvSpPr txBox="1">
                <a:spLocks/>
              </p:cNvSpPr>
              <p:nvPr>
                <p:custDataLst>
                  <p:tags r:id="rId24"/>
                </p:custDataLst>
              </p:nvPr>
            </p:nvSpPr>
            <p:spPr bwMode="auto">
              <a:xfrm>
                <a:off x="103759" y="2250144"/>
                <a:ext cx="243332" cy="227012"/>
              </a:xfrm>
              <a:prstGeom prst="ellipse">
                <a:avLst/>
              </a:prstGeom>
              <a:solidFill>
                <a:srgbClr val="1F497D">
                  <a:lumMod val="20000"/>
                  <a:lumOff val="80000"/>
                </a:srgbClr>
              </a:solidFill>
              <a:ln w="12700">
                <a:solidFill>
                  <a:sysClr val="window" lastClr="FFFFFF"/>
                </a:solidFill>
              </a:ln>
            </p:spPr>
            <p:txBody>
              <a:bodyPr lIns="3810" tIns="0" rIns="3810" bIns="0" anchor="ctr" anchorCtr="1"/>
              <a:lstStyle>
                <a:lvl1pPr marL="0" lvl="0" indent="0" defTabSz="913526" eaLnBrk="1" hangingPunct="1">
                  <a:buClr>
                    <a:schemeClr val="tx2"/>
                  </a:buClr>
                  <a:defRPr baseline="0">
                    <a:latin typeface="+mn-lt"/>
                  </a:defRPr>
                </a:lvl1pPr>
                <a:lvl2pPr marL="197607" indent="-195987" defTabSz="913526" eaLnBrk="1" hangingPunct="1">
                  <a:buClr>
                    <a:schemeClr val="tx2"/>
                  </a:buClr>
                  <a:buSzPct val="125000"/>
                  <a:buFont typeface="Arial" charset="0"/>
                  <a:buChar char="▪"/>
                  <a:defRPr baseline="0">
                    <a:latin typeface="+mn-lt"/>
                  </a:defRPr>
                </a:lvl2pPr>
                <a:lvl3pPr marL="466481" indent="-267255" defTabSz="913526" eaLnBrk="1" hangingPunct="1">
                  <a:buClr>
                    <a:schemeClr val="tx2"/>
                  </a:buClr>
                  <a:buSzPct val="120000"/>
                  <a:buFont typeface="Arial" charset="0"/>
                  <a:buChar char="–"/>
                  <a:defRPr baseline="0">
                    <a:latin typeface="+mn-lt"/>
                  </a:defRPr>
                </a:lvl3pPr>
                <a:lvl4pPr marL="626835" indent="-158733" defTabSz="913526" eaLnBrk="1" hangingPunct="1">
                  <a:buClr>
                    <a:schemeClr val="tx2"/>
                  </a:buClr>
                  <a:buSzPct val="120000"/>
                  <a:buFont typeface="Arial" charset="0"/>
                  <a:buChar char="▫"/>
                  <a:defRPr baseline="0">
                    <a:latin typeface="+mn-lt"/>
                  </a:defRPr>
                </a:lvl4pPr>
                <a:lvl5pPr marL="765029" indent="-132818" defTabSz="913526" eaLnBrk="1" hangingPunct="1">
                  <a:buClr>
                    <a:schemeClr val="tx2"/>
                  </a:buClr>
                  <a:buSzPct val="89000"/>
                  <a:buFont typeface="Arial" charset="0"/>
                  <a:buChar char="-"/>
                  <a:defRPr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0" indent="0" algn="ctr" defTabSz="913526" eaLnBrk="1" fontAlgn="auto" latinLnBrk="0" hangingPunct="1">
                  <a:lnSpc>
                    <a:spcPct val="100000"/>
                  </a:lnSpc>
                  <a:spcBef>
                    <a:spcPts val="0"/>
                  </a:spcBef>
                  <a:spcAft>
                    <a:spcPts val="0"/>
                  </a:spcAft>
                  <a:buClr>
                    <a:srgbClr val="004185"/>
                  </a:buClr>
                  <a:buSzTx/>
                  <a:buFontTx/>
                  <a:buNone/>
                  <a:tabLst/>
                  <a:defRPr/>
                </a:pPr>
                <a:r>
                  <a:rPr kumimoji="0" lang="en-US" sz="1000" b="0" i="0" u="none" strike="noStrike" kern="0" cap="none" spc="0" normalizeH="0" baseline="0" noProof="0" dirty="0" smtClean="0">
                    <a:ln>
                      <a:noFill/>
                    </a:ln>
                    <a:solidFill>
                      <a:prstClr val="black"/>
                    </a:solidFill>
                    <a:effectLst/>
                    <a:uLnTx/>
                    <a:uFillTx/>
                    <a:latin typeface="Calibri"/>
                    <a:ea typeface="ＭＳ Ｐゴシック"/>
                    <a:cs typeface="Arial" panose="020B0604020202020204" pitchFamily="34" charset="0"/>
                  </a:rPr>
                  <a:t>3</a:t>
                </a:r>
                <a:endParaRPr kumimoji="0" lang="en-US" sz="1000" b="0" i="0" u="none" strike="noStrike" kern="0" cap="none" spc="0" normalizeH="0" baseline="0" noProof="0" dirty="0">
                  <a:ln>
                    <a:noFill/>
                  </a:ln>
                  <a:solidFill>
                    <a:prstClr val="black"/>
                  </a:solidFill>
                  <a:effectLst/>
                  <a:uLnTx/>
                  <a:uFillTx/>
                  <a:latin typeface="Calibri"/>
                  <a:ea typeface="ＭＳ Ｐゴシック"/>
                  <a:cs typeface="Arial" panose="020B0604020202020204" pitchFamily="34" charset="0"/>
                </a:endParaRPr>
              </a:p>
            </p:txBody>
          </p:sp>
          <p:sp>
            <p:nvSpPr>
              <p:cNvPr id="158" name="TextBox 6"/>
              <p:cNvSpPr txBox="1">
                <a:spLocks/>
              </p:cNvSpPr>
              <p:nvPr>
                <p:custDataLst>
                  <p:tags r:id="rId25"/>
                </p:custDataLst>
              </p:nvPr>
            </p:nvSpPr>
            <p:spPr bwMode="auto">
              <a:xfrm>
                <a:off x="103759" y="2528248"/>
                <a:ext cx="243332" cy="227012"/>
              </a:xfrm>
              <a:prstGeom prst="ellipse">
                <a:avLst/>
              </a:prstGeom>
              <a:solidFill>
                <a:srgbClr val="1F497D">
                  <a:lumMod val="20000"/>
                  <a:lumOff val="80000"/>
                </a:srgbClr>
              </a:solidFill>
              <a:ln w="12700">
                <a:solidFill>
                  <a:sysClr val="window" lastClr="FFFFFF"/>
                </a:solidFill>
                <a:prstDash val="sysDash"/>
              </a:ln>
            </p:spPr>
            <p:txBody>
              <a:bodyPr lIns="3810" tIns="0" rIns="3810" bIns="0" anchor="ctr" anchorCtr="1"/>
              <a:lstStyle>
                <a:lvl1pPr marL="0" lvl="0" indent="0" defTabSz="913526" eaLnBrk="1" hangingPunct="1">
                  <a:buClr>
                    <a:schemeClr val="tx2"/>
                  </a:buClr>
                  <a:defRPr baseline="0">
                    <a:latin typeface="+mn-lt"/>
                  </a:defRPr>
                </a:lvl1pPr>
                <a:lvl2pPr marL="197607" indent="-195987" defTabSz="913526" eaLnBrk="1" hangingPunct="1">
                  <a:buClr>
                    <a:schemeClr val="tx2"/>
                  </a:buClr>
                  <a:buSzPct val="125000"/>
                  <a:buFont typeface="Arial" charset="0"/>
                  <a:buChar char="▪"/>
                  <a:defRPr baseline="0">
                    <a:latin typeface="+mn-lt"/>
                  </a:defRPr>
                </a:lvl2pPr>
                <a:lvl3pPr marL="466481" indent="-267255" defTabSz="913526" eaLnBrk="1" hangingPunct="1">
                  <a:buClr>
                    <a:schemeClr val="tx2"/>
                  </a:buClr>
                  <a:buSzPct val="120000"/>
                  <a:buFont typeface="Arial" charset="0"/>
                  <a:buChar char="–"/>
                  <a:defRPr baseline="0">
                    <a:latin typeface="+mn-lt"/>
                  </a:defRPr>
                </a:lvl3pPr>
                <a:lvl4pPr marL="626835" indent="-158733" defTabSz="913526" eaLnBrk="1" hangingPunct="1">
                  <a:buClr>
                    <a:schemeClr val="tx2"/>
                  </a:buClr>
                  <a:buSzPct val="120000"/>
                  <a:buFont typeface="Arial" charset="0"/>
                  <a:buChar char="▫"/>
                  <a:defRPr baseline="0">
                    <a:latin typeface="+mn-lt"/>
                  </a:defRPr>
                </a:lvl4pPr>
                <a:lvl5pPr marL="765029" indent="-132818" defTabSz="913526" eaLnBrk="1" hangingPunct="1">
                  <a:buClr>
                    <a:schemeClr val="tx2"/>
                  </a:buClr>
                  <a:buSzPct val="89000"/>
                  <a:buFont typeface="Arial" charset="0"/>
                  <a:buChar char="-"/>
                  <a:defRPr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0" indent="0" algn="ctr" defTabSz="913526" eaLnBrk="1" fontAlgn="auto" latinLnBrk="0" hangingPunct="1">
                  <a:lnSpc>
                    <a:spcPct val="100000"/>
                  </a:lnSpc>
                  <a:spcBef>
                    <a:spcPts val="0"/>
                  </a:spcBef>
                  <a:spcAft>
                    <a:spcPts val="0"/>
                  </a:spcAft>
                  <a:buClr>
                    <a:srgbClr val="004185"/>
                  </a:buClr>
                  <a:buSzTx/>
                  <a:buFontTx/>
                  <a:buNone/>
                  <a:tabLst/>
                  <a:defRPr/>
                </a:pPr>
                <a:r>
                  <a:rPr kumimoji="0" lang="en-US" sz="1000" b="0" i="0" u="none" strike="noStrike" kern="0" cap="none" spc="0" normalizeH="0" baseline="0" noProof="0" dirty="0" smtClean="0">
                    <a:ln>
                      <a:noFill/>
                    </a:ln>
                    <a:solidFill>
                      <a:prstClr val="black"/>
                    </a:solidFill>
                    <a:effectLst/>
                    <a:uLnTx/>
                    <a:uFillTx/>
                    <a:latin typeface="Calibri"/>
                    <a:ea typeface="ＭＳ Ｐゴシック"/>
                    <a:cs typeface="Arial" panose="020B0604020202020204" pitchFamily="34" charset="0"/>
                  </a:rPr>
                  <a:t>4</a:t>
                </a:r>
                <a:endParaRPr kumimoji="0" lang="en-US" sz="1000" b="0" i="0" u="none" strike="noStrike" kern="0" cap="none" spc="0" normalizeH="0" baseline="0" noProof="0" dirty="0">
                  <a:ln>
                    <a:noFill/>
                  </a:ln>
                  <a:solidFill>
                    <a:prstClr val="black"/>
                  </a:solidFill>
                  <a:effectLst/>
                  <a:uLnTx/>
                  <a:uFillTx/>
                  <a:latin typeface="Calibri"/>
                  <a:ea typeface="ＭＳ Ｐゴシック"/>
                  <a:cs typeface="Arial" panose="020B0604020202020204" pitchFamily="34" charset="0"/>
                </a:endParaRPr>
              </a:p>
            </p:txBody>
          </p:sp>
          <p:sp>
            <p:nvSpPr>
              <p:cNvPr id="159" name="TextBox 6"/>
              <p:cNvSpPr txBox="1">
                <a:spLocks/>
              </p:cNvSpPr>
              <p:nvPr>
                <p:custDataLst>
                  <p:tags r:id="rId26"/>
                </p:custDataLst>
              </p:nvPr>
            </p:nvSpPr>
            <p:spPr bwMode="auto">
              <a:xfrm>
                <a:off x="103759" y="2857443"/>
                <a:ext cx="243332" cy="227012"/>
              </a:xfrm>
              <a:prstGeom prst="ellipse">
                <a:avLst/>
              </a:prstGeom>
              <a:solidFill>
                <a:srgbClr val="1F497D">
                  <a:lumMod val="20000"/>
                  <a:lumOff val="80000"/>
                </a:srgbClr>
              </a:solidFill>
              <a:ln w="12700">
                <a:solidFill>
                  <a:sysClr val="window" lastClr="FFFFFF"/>
                </a:solidFill>
              </a:ln>
            </p:spPr>
            <p:txBody>
              <a:bodyPr lIns="3810" tIns="0" rIns="3810" bIns="0" anchor="ctr" anchorCtr="1"/>
              <a:lstStyle>
                <a:lvl1pPr marL="0" lvl="0" indent="0" defTabSz="913526" eaLnBrk="1" hangingPunct="1">
                  <a:buClr>
                    <a:schemeClr val="tx2"/>
                  </a:buClr>
                  <a:defRPr baseline="0">
                    <a:latin typeface="+mn-lt"/>
                  </a:defRPr>
                </a:lvl1pPr>
                <a:lvl2pPr marL="197607" indent="-195987" defTabSz="913526" eaLnBrk="1" hangingPunct="1">
                  <a:buClr>
                    <a:schemeClr val="tx2"/>
                  </a:buClr>
                  <a:buSzPct val="125000"/>
                  <a:buFont typeface="Arial" charset="0"/>
                  <a:buChar char="▪"/>
                  <a:defRPr baseline="0">
                    <a:latin typeface="+mn-lt"/>
                  </a:defRPr>
                </a:lvl2pPr>
                <a:lvl3pPr marL="466481" indent="-267255" defTabSz="913526" eaLnBrk="1" hangingPunct="1">
                  <a:buClr>
                    <a:schemeClr val="tx2"/>
                  </a:buClr>
                  <a:buSzPct val="120000"/>
                  <a:buFont typeface="Arial" charset="0"/>
                  <a:buChar char="–"/>
                  <a:defRPr baseline="0">
                    <a:latin typeface="+mn-lt"/>
                  </a:defRPr>
                </a:lvl3pPr>
                <a:lvl4pPr marL="626835" indent="-158733" defTabSz="913526" eaLnBrk="1" hangingPunct="1">
                  <a:buClr>
                    <a:schemeClr val="tx2"/>
                  </a:buClr>
                  <a:buSzPct val="120000"/>
                  <a:buFont typeface="Arial" charset="0"/>
                  <a:buChar char="▫"/>
                  <a:defRPr baseline="0">
                    <a:latin typeface="+mn-lt"/>
                  </a:defRPr>
                </a:lvl4pPr>
                <a:lvl5pPr marL="765029" indent="-132818" defTabSz="913526" eaLnBrk="1" hangingPunct="1">
                  <a:buClr>
                    <a:schemeClr val="tx2"/>
                  </a:buClr>
                  <a:buSzPct val="89000"/>
                  <a:buFont typeface="Arial" charset="0"/>
                  <a:buChar char="-"/>
                  <a:defRPr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0" indent="0" algn="ctr" defTabSz="913526" eaLnBrk="1" fontAlgn="auto" latinLnBrk="0" hangingPunct="1">
                  <a:lnSpc>
                    <a:spcPct val="100000"/>
                  </a:lnSpc>
                  <a:spcBef>
                    <a:spcPts val="0"/>
                  </a:spcBef>
                  <a:spcAft>
                    <a:spcPts val="0"/>
                  </a:spcAft>
                  <a:buClr>
                    <a:srgbClr val="004185"/>
                  </a:buClr>
                  <a:buSzTx/>
                  <a:buFontTx/>
                  <a:buNone/>
                  <a:tabLst/>
                  <a:defRPr/>
                </a:pPr>
                <a:r>
                  <a:rPr kumimoji="0" lang="en-US" sz="1000" b="0" i="0" u="none" strike="noStrike" kern="0" cap="none" spc="0" normalizeH="0" baseline="0" noProof="0" dirty="0" smtClean="0">
                    <a:ln>
                      <a:noFill/>
                    </a:ln>
                    <a:solidFill>
                      <a:prstClr val="black"/>
                    </a:solidFill>
                    <a:effectLst/>
                    <a:uLnTx/>
                    <a:uFillTx/>
                    <a:latin typeface="Calibri"/>
                    <a:ea typeface="ＭＳ Ｐゴシック"/>
                    <a:cs typeface="Arial" panose="020B0604020202020204" pitchFamily="34" charset="0"/>
                  </a:rPr>
                  <a:t>5</a:t>
                </a:r>
                <a:endParaRPr kumimoji="0" lang="en-US" sz="1000" b="0" i="0" u="none" strike="noStrike" kern="0" cap="none" spc="0" normalizeH="0" baseline="0" noProof="0" dirty="0">
                  <a:ln>
                    <a:noFill/>
                  </a:ln>
                  <a:solidFill>
                    <a:prstClr val="black"/>
                  </a:solidFill>
                  <a:effectLst/>
                  <a:uLnTx/>
                  <a:uFillTx/>
                  <a:latin typeface="Calibri"/>
                  <a:ea typeface="ＭＳ Ｐゴシック"/>
                  <a:cs typeface="Arial" panose="020B0604020202020204" pitchFamily="34" charset="0"/>
                </a:endParaRPr>
              </a:p>
            </p:txBody>
          </p:sp>
          <p:sp>
            <p:nvSpPr>
              <p:cNvPr id="160" name="TextBox 6"/>
              <p:cNvSpPr txBox="1">
                <a:spLocks/>
              </p:cNvSpPr>
              <p:nvPr>
                <p:custDataLst>
                  <p:tags r:id="rId27"/>
                </p:custDataLst>
              </p:nvPr>
            </p:nvSpPr>
            <p:spPr bwMode="auto">
              <a:xfrm>
                <a:off x="103759" y="3135547"/>
                <a:ext cx="243332" cy="227012"/>
              </a:xfrm>
              <a:prstGeom prst="ellipse">
                <a:avLst/>
              </a:prstGeom>
              <a:solidFill>
                <a:srgbClr val="1F497D">
                  <a:lumMod val="20000"/>
                  <a:lumOff val="80000"/>
                </a:srgbClr>
              </a:solidFill>
              <a:ln w="12700">
                <a:solidFill>
                  <a:sysClr val="window" lastClr="FFFFFF"/>
                </a:solidFill>
                <a:prstDash val="sysDash"/>
              </a:ln>
            </p:spPr>
            <p:txBody>
              <a:bodyPr lIns="3810" tIns="0" rIns="3810" bIns="0" anchor="ctr" anchorCtr="1"/>
              <a:lstStyle>
                <a:lvl1pPr marL="0" lvl="0" indent="0" defTabSz="913526" eaLnBrk="1" hangingPunct="1">
                  <a:buClr>
                    <a:schemeClr val="tx2"/>
                  </a:buClr>
                  <a:defRPr baseline="0">
                    <a:latin typeface="+mn-lt"/>
                  </a:defRPr>
                </a:lvl1pPr>
                <a:lvl2pPr marL="197607" indent="-195987" defTabSz="913526" eaLnBrk="1" hangingPunct="1">
                  <a:buClr>
                    <a:schemeClr val="tx2"/>
                  </a:buClr>
                  <a:buSzPct val="125000"/>
                  <a:buFont typeface="Arial" charset="0"/>
                  <a:buChar char="▪"/>
                  <a:defRPr baseline="0">
                    <a:latin typeface="+mn-lt"/>
                  </a:defRPr>
                </a:lvl2pPr>
                <a:lvl3pPr marL="466481" indent="-267255" defTabSz="913526" eaLnBrk="1" hangingPunct="1">
                  <a:buClr>
                    <a:schemeClr val="tx2"/>
                  </a:buClr>
                  <a:buSzPct val="120000"/>
                  <a:buFont typeface="Arial" charset="0"/>
                  <a:buChar char="–"/>
                  <a:defRPr baseline="0">
                    <a:latin typeface="+mn-lt"/>
                  </a:defRPr>
                </a:lvl3pPr>
                <a:lvl4pPr marL="626835" indent="-158733" defTabSz="913526" eaLnBrk="1" hangingPunct="1">
                  <a:buClr>
                    <a:schemeClr val="tx2"/>
                  </a:buClr>
                  <a:buSzPct val="120000"/>
                  <a:buFont typeface="Arial" charset="0"/>
                  <a:buChar char="▫"/>
                  <a:defRPr baseline="0">
                    <a:latin typeface="+mn-lt"/>
                  </a:defRPr>
                </a:lvl4pPr>
                <a:lvl5pPr marL="765029" indent="-132818" defTabSz="913526" eaLnBrk="1" hangingPunct="1">
                  <a:buClr>
                    <a:schemeClr val="tx2"/>
                  </a:buClr>
                  <a:buSzPct val="89000"/>
                  <a:buFont typeface="Arial" charset="0"/>
                  <a:buChar char="-"/>
                  <a:defRPr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0" indent="0" algn="ctr" defTabSz="913526" eaLnBrk="1" fontAlgn="auto" latinLnBrk="0" hangingPunct="1">
                  <a:lnSpc>
                    <a:spcPct val="100000"/>
                  </a:lnSpc>
                  <a:spcBef>
                    <a:spcPts val="0"/>
                  </a:spcBef>
                  <a:spcAft>
                    <a:spcPts val="0"/>
                  </a:spcAft>
                  <a:buClr>
                    <a:srgbClr val="004185"/>
                  </a:buClr>
                  <a:buSzTx/>
                  <a:buFontTx/>
                  <a:buNone/>
                  <a:tabLst/>
                  <a:defRPr/>
                </a:pPr>
                <a:r>
                  <a:rPr kumimoji="0" lang="en-US" sz="1000" b="0" i="0" u="none" strike="noStrike" kern="0" cap="none" spc="0" normalizeH="0" baseline="0" noProof="0" dirty="0" smtClean="0">
                    <a:ln>
                      <a:noFill/>
                    </a:ln>
                    <a:solidFill>
                      <a:prstClr val="black"/>
                    </a:solidFill>
                    <a:effectLst/>
                    <a:uLnTx/>
                    <a:uFillTx/>
                    <a:latin typeface="Calibri"/>
                    <a:ea typeface="ＭＳ Ｐゴシック"/>
                    <a:cs typeface="Arial" panose="020B0604020202020204" pitchFamily="34" charset="0"/>
                  </a:rPr>
                  <a:t>6</a:t>
                </a:r>
                <a:endParaRPr kumimoji="0" lang="en-US" sz="1000" b="0" i="0" u="none" strike="noStrike" kern="0" cap="none" spc="0" normalizeH="0" baseline="0" noProof="0" dirty="0">
                  <a:ln>
                    <a:noFill/>
                  </a:ln>
                  <a:solidFill>
                    <a:prstClr val="black"/>
                  </a:solidFill>
                  <a:effectLst/>
                  <a:uLnTx/>
                  <a:uFillTx/>
                  <a:latin typeface="Calibri"/>
                  <a:ea typeface="ＭＳ Ｐゴシック"/>
                  <a:cs typeface="Arial" panose="020B0604020202020204" pitchFamily="34" charset="0"/>
                </a:endParaRPr>
              </a:p>
            </p:txBody>
          </p:sp>
          <p:sp>
            <p:nvSpPr>
              <p:cNvPr id="161" name="TextBox 6"/>
              <p:cNvSpPr txBox="1">
                <a:spLocks/>
              </p:cNvSpPr>
              <p:nvPr>
                <p:custDataLst>
                  <p:tags r:id="rId28"/>
                </p:custDataLst>
              </p:nvPr>
            </p:nvSpPr>
            <p:spPr bwMode="auto">
              <a:xfrm>
                <a:off x="103759" y="3413650"/>
                <a:ext cx="243332" cy="227012"/>
              </a:xfrm>
              <a:prstGeom prst="ellipse">
                <a:avLst/>
              </a:prstGeom>
              <a:solidFill>
                <a:srgbClr val="1F497D">
                  <a:lumMod val="20000"/>
                  <a:lumOff val="80000"/>
                </a:srgbClr>
              </a:solidFill>
              <a:ln w="12700">
                <a:solidFill>
                  <a:sysClr val="window" lastClr="FFFFFF"/>
                </a:solidFill>
              </a:ln>
            </p:spPr>
            <p:txBody>
              <a:bodyPr lIns="3810" tIns="0" rIns="3810" bIns="0" anchor="ctr" anchorCtr="1"/>
              <a:lstStyle>
                <a:lvl1pPr marL="0" lvl="0" indent="0" defTabSz="913526" eaLnBrk="1" hangingPunct="1">
                  <a:buClr>
                    <a:schemeClr val="tx2"/>
                  </a:buClr>
                  <a:defRPr baseline="0">
                    <a:latin typeface="+mn-lt"/>
                  </a:defRPr>
                </a:lvl1pPr>
                <a:lvl2pPr marL="197607" indent="-195987" defTabSz="913526" eaLnBrk="1" hangingPunct="1">
                  <a:buClr>
                    <a:schemeClr val="tx2"/>
                  </a:buClr>
                  <a:buSzPct val="125000"/>
                  <a:buFont typeface="Arial" charset="0"/>
                  <a:buChar char="▪"/>
                  <a:defRPr baseline="0">
                    <a:latin typeface="+mn-lt"/>
                  </a:defRPr>
                </a:lvl2pPr>
                <a:lvl3pPr marL="466481" indent="-267255" defTabSz="913526" eaLnBrk="1" hangingPunct="1">
                  <a:buClr>
                    <a:schemeClr val="tx2"/>
                  </a:buClr>
                  <a:buSzPct val="120000"/>
                  <a:buFont typeface="Arial" charset="0"/>
                  <a:buChar char="–"/>
                  <a:defRPr baseline="0">
                    <a:latin typeface="+mn-lt"/>
                  </a:defRPr>
                </a:lvl3pPr>
                <a:lvl4pPr marL="626835" indent="-158733" defTabSz="913526" eaLnBrk="1" hangingPunct="1">
                  <a:buClr>
                    <a:schemeClr val="tx2"/>
                  </a:buClr>
                  <a:buSzPct val="120000"/>
                  <a:buFont typeface="Arial" charset="0"/>
                  <a:buChar char="▫"/>
                  <a:defRPr baseline="0">
                    <a:latin typeface="+mn-lt"/>
                  </a:defRPr>
                </a:lvl4pPr>
                <a:lvl5pPr marL="765029" indent="-132818" defTabSz="913526" eaLnBrk="1" hangingPunct="1">
                  <a:buClr>
                    <a:schemeClr val="tx2"/>
                  </a:buClr>
                  <a:buSzPct val="89000"/>
                  <a:buFont typeface="Arial" charset="0"/>
                  <a:buChar char="-"/>
                  <a:defRPr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0" indent="0" algn="ctr" defTabSz="913526" eaLnBrk="1" fontAlgn="auto" latinLnBrk="0" hangingPunct="1">
                  <a:lnSpc>
                    <a:spcPct val="100000"/>
                  </a:lnSpc>
                  <a:spcBef>
                    <a:spcPts val="0"/>
                  </a:spcBef>
                  <a:spcAft>
                    <a:spcPts val="0"/>
                  </a:spcAft>
                  <a:buClr>
                    <a:srgbClr val="004185"/>
                  </a:buClr>
                  <a:buSzTx/>
                  <a:buFontTx/>
                  <a:buNone/>
                  <a:tabLst/>
                  <a:defRPr/>
                </a:pPr>
                <a:r>
                  <a:rPr kumimoji="0" lang="en-US" sz="1000" b="0" i="0" u="none" strike="noStrike" kern="0" cap="none" spc="0" normalizeH="0" baseline="0" noProof="0" dirty="0" smtClean="0">
                    <a:ln>
                      <a:noFill/>
                    </a:ln>
                    <a:solidFill>
                      <a:prstClr val="black"/>
                    </a:solidFill>
                    <a:effectLst/>
                    <a:uLnTx/>
                    <a:uFillTx/>
                    <a:latin typeface="Calibri"/>
                    <a:ea typeface="ＭＳ Ｐゴシック"/>
                    <a:cs typeface="Arial" panose="020B0604020202020204" pitchFamily="34" charset="0"/>
                  </a:rPr>
                  <a:t>7</a:t>
                </a:r>
                <a:endParaRPr kumimoji="0" lang="en-US" sz="1000" b="0" i="0" u="none" strike="noStrike" kern="0" cap="none" spc="0" normalizeH="0" baseline="0" noProof="0" dirty="0">
                  <a:ln>
                    <a:noFill/>
                  </a:ln>
                  <a:solidFill>
                    <a:prstClr val="black"/>
                  </a:solidFill>
                  <a:effectLst/>
                  <a:uLnTx/>
                  <a:uFillTx/>
                  <a:latin typeface="Calibri"/>
                  <a:ea typeface="ＭＳ Ｐゴシック"/>
                  <a:cs typeface="Arial" panose="020B0604020202020204" pitchFamily="34" charset="0"/>
                </a:endParaRPr>
              </a:p>
            </p:txBody>
          </p:sp>
        </p:grpSp>
        <p:sp>
          <p:nvSpPr>
            <p:cNvPr id="123" name="TextBox 9"/>
            <p:cNvSpPr txBox="1">
              <a:spLocks noChangeAspect="1"/>
            </p:cNvSpPr>
            <p:nvPr>
              <p:custDataLst>
                <p:tags r:id="rId3"/>
              </p:custDataLst>
            </p:nvPr>
          </p:nvSpPr>
          <p:spPr bwMode="auto">
            <a:xfrm>
              <a:off x="4797426" y="3940175"/>
              <a:ext cx="228600" cy="228600"/>
            </a:xfrm>
            <a:prstGeom prst="ellipse">
              <a:avLst/>
            </a:prstGeom>
            <a:solidFill>
              <a:sysClr val="window" lastClr="FFFFFF"/>
            </a:solidFill>
            <a:ln w="9525">
              <a:solidFill>
                <a:srgbClr val="9BBB59"/>
              </a:solidFill>
              <a:miter lim="800000"/>
              <a:headEnd/>
              <a:tailEnd/>
            </a:ln>
            <a:effectLst>
              <a:outerShdw blurRad="63500" sx="102000" sy="102000" algn="ctr" rotWithShape="0">
                <a:prstClr val="black">
                  <a:alpha val="40000"/>
                </a:prstClr>
              </a:outerShdw>
            </a:effectLst>
          </p:spPr>
          <p:txBody>
            <a:bodyPr lIns="0" tIns="0" rIns="0" bIns="0" anchor="ctr" anchorCtr="1"/>
            <a:lstStyle>
              <a:defPPr>
                <a:defRPr lang="en-US"/>
              </a:defPPr>
              <a:lvl1pPr marL="177800" lvl="0" indent="0" defTabSz="913526" eaLnBrk="1" hangingPunct="1">
                <a:buClr>
                  <a:schemeClr val="tx2"/>
                </a:buClr>
                <a:defRPr b="1" baseline="0">
                  <a:solidFill>
                    <a:schemeClr val="bg1"/>
                  </a:solidFill>
                  <a:latin typeface="+mn-lt"/>
                </a:defRPr>
              </a:lvl1pPr>
              <a:lvl2pPr marL="197607" indent="-195987" defTabSz="913526" eaLnBrk="1" hangingPunct="1">
                <a:buClr>
                  <a:schemeClr val="tx2"/>
                </a:buClr>
                <a:buSzPct val="125000"/>
                <a:buFont typeface="Arial" charset="0"/>
                <a:buChar char="▪"/>
                <a:defRPr baseline="0">
                  <a:latin typeface="+mn-lt"/>
                </a:defRPr>
              </a:lvl2pPr>
              <a:lvl3pPr marL="466481" indent="-267255" defTabSz="913526" eaLnBrk="1" hangingPunct="1">
                <a:buClr>
                  <a:schemeClr val="tx2"/>
                </a:buClr>
                <a:buSzPct val="120000"/>
                <a:buFont typeface="Arial" charset="0"/>
                <a:buChar char="–"/>
                <a:defRPr baseline="0">
                  <a:latin typeface="+mn-lt"/>
                </a:defRPr>
              </a:lvl3pPr>
              <a:lvl4pPr marL="626835" indent="-158733" defTabSz="913526" eaLnBrk="1" hangingPunct="1">
                <a:buClr>
                  <a:schemeClr val="tx2"/>
                </a:buClr>
                <a:buSzPct val="120000"/>
                <a:buFont typeface="Arial" charset="0"/>
                <a:buChar char="▫"/>
                <a:defRPr baseline="0">
                  <a:latin typeface="+mn-lt"/>
                </a:defRPr>
              </a:lvl4pPr>
              <a:lvl5pPr marL="765029" indent="-132818" defTabSz="913526" eaLnBrk="1" hangingPunct="1">
                <a:buClr>
                  <a:schemeClr val="tx2"/>
                </a:buClr>
                <a:buSzPct val="89000"/>
                <a:buFont typeface="Arial" charset="0"/>
                <a:buChar char="-"/>
                <a:defRPr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0" indent="0" algn="ctr" defTabSz="913526" eaLnBrk="1" fontAlgn="auto" latinLnBrk="0" hangingPunct="1">
                <a:lnSpc>
                  <a:spcPct val="100000"/>
                </a:lnSpc>
                <a:spcBef>
                  <a:spcPts val="0"/>
                </a:spcBef>
                <a:spcAft>
                  <a:spcPts val="0"/>
                </a:spcAft>
                <a:buClr>
                  <a:srgbClr val="004185"/>
                </a:buClr>
                <a:buSzTx/>
                <a:buFontTx/>
                <a:buNone/>
                <a:tabLst/>
                <a:defRPr/>
              </a:pPr>
              <a:r>
                <a:rPr kumimoji="0" lang="en-US" sz="1050" b="1" i="0" u="none" strike="noStrike" kern="0" cap="none" spc="0" normalizeH="0" baseline="0" noProof="0" dirty="0" smtClean="0">
                  <a:ln>
                    <a:noFill/>
                  </a:ln>
                  <a:solidFill>
                    <a:srgbClr val="044F9B"/>
                  </a:solidFill>
                  <a:effectLst/>
                  <a:uLnTx/>
                  <a:uFillTx/>
                  <a:latin typeface="Calibri"/>
                  <a:ea typeface="ＭＳ Ｐゴシック"/>
                  <a:cs typeface="Arial" panose="020B0604020202020204" pitchFamily="34" charset="0"/>
                </a:rPr>
                <a:t>C</a:t>
              </a:r>
              <a:endParaRPr kumimoji="0" lang="en-US" sz="1050" b="1" i="0" u="none" strike="noStrike" kern="0" cap="none" spc="0" normalizeH="0" baseline="0" noProof="0" dirty="0">
                <a:ln>
                  <a:noFill/>
                </a:ln>
                <a:solidFill>
                  <a:srgbClr val="044F9B"/>
                </a:solidFill>
                <a:effectLst/>
                <a:uLnTx/>
                <a:uFillTx/>
                <a:latin typeface="Calibri"/>
                <a:ea typeface="ＭＳ Ｐゴシック"/>
                <a:cs typeface="Arial" panose="020B0604020202020204" pitchFamily="34" charset="0"/>
              </a:endParaRPr>
            </a:p>
          </p:txBody>
        </p:sp>
        <p:grpSp>
          <p:nvGrpSpPr>
            <p:cNvPr id="124" name="Group 123"/>
            <p:cNvGrpSpPr/>
            <p:nvPr/>
          </p:nvGrpSpPr>
          <p:grpSpPr>
            <a:xfrm>
              <a:off x="4858227" y="4005064"/>
              <a:ext cx="4285774" cy="1935529"/>
              <a:chOff x="4858227" y="4005064"/>
              <a:chExt cx="4285774" cy="1935529"/>
            </a:xfrm>
          </p:grpSpPr>
          <p:sp>
            <p:nvSpPr>
              <p:cNvPr id="146" name="Rectangle 286"/>
              <p:cNvSpPr txBox="1">
                <a:spLocks noChangeArrowheads="1"/>
              </p:cNvSpPr>
              <p:nvPr/>
            </p:nvSpPr>
            <p:spPr bwMode="gray">
              <a:xfrm>
                <a:off x="4858227" y="4321152"/>
                <a:ext cx="931061" cy="3763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spAutoFit/>
              </a:bodyPr>
              <a:lstStyle>
                <a:lvl1pPr defTabSz="895350" eaLnBrk="0" hangingPunct="0">
                  <a:spcBef>
                    <a:spcPts val="600"/>
                  </a:spcBef>
                  <a:buSzPct val="90000"/>
                  <a:buFont typeface="Wingdings" pitchFamily="2" charset="2"/>
                  <a:buChar char="v"/>
                  <a:defRPr sz="2800">
                    <a:solidFill>
                      <a:schemeClr val="tx1"/>
                    </a:solidFill>
                    <a:latin typeface="Calibri" pitchFamily="34" charset="0"/>
                  </a:defRPr>
                </a:lvl1pPr>
                <a:lvl2pPr marL="742950" indent="-285750" defTabSz="895350" eaLnBrk="0" hangingPunct="0">
                  <a:spcBef>
                    <a:spcPts val="600"/>
                  </a:spcBef>
                  <a:buSzPct val="90000"/>
                  <a:buFont typeface="Wingdings" pitchFamily="2" charset="2"/>
                  <a:buChar char="Ø"/>
                  <a:defRPr sz="2400">
                    <a:solidFill>
                      <a:schemeClr val="tx1"/>
                    </a:solidFill>
                    <a:latin typeface="Calibri" pitchFamily="34" charset="0"/>
                  </a:defRPr>
                </a:lvl2pPr>
                <a:lvl3pPr marL="1143000" indent="-228600" defTabSz="895350" eaLnBrk="0" hangingPunct="0">
                  <a:spcBef>
                    <a:spcPts val="600"/>
                  </a:spcBef>
                  <a:buFont typeface="Wingdings" pitchFamily="2" charset="2"/>
                  <a:buChar char="§"/>
                  <a:defRPr sz="2000">
                    <a:solidFill>
                      <a:schemeClr val="tx1"/>
                    </a:solidFill>
                    <a:latin typeface="Calibri" pitchFamily="34" charset="0"/>
                  </a:defRPr>
                </a:lvl3pPr>
                <a:lvl4pPr marL="1600200" indent="-228600" defTabSz="895350" eaLnBrk="0" hangingPunct="0">
                  <a:spcBef>
                    <a:spcPts val="600"/>
                  </a:spcBef>
                  <a:buFont typeface="Arial" pitchFamily="34" charset="0"/>
                  <a:buChar char="•"/>
                  <a:defRPr>
                    <a:solidFill>
                      <a:schemeClr val="tx1"/>
                    </a:solidFill>
                    <a:latin typeface="Calibri" pitchFamily="34" charset="0"/>
                  </a:defRPr>
                </a:lvl4pPr>
                <a:lvl5pPr marL="2057400" indent="-228600" defTabSz="895350" eaLnBrk="0" hangingPunct="0">
                  <a:spcBef>
                    <a:spcPts val="600"/>
                  </a:spcBef>
                  <a:buFont typeface="Arial" pitchFamily="34" charset="0"/>
                  <a:buChar char="•"/>
                  <a:defRPr sz="1600">
                    <a:solidFill>
                      <a:schemeClr val="tx1"/>
                    </a:solidFill>
                    <a:latin typeface="Calibri" pitchFamily="34" charset="0"/>
                  </a:defRPr>
                </a:lvl5pPr>
                <a:lvl6pPr marL="2514600" indent="-228600" defTabSz="895350" eaLnBrk="0" fontAlgn="base" hangingPunct="0">
                  <a:spcBef>
                    <a:spcPts val="600"/>
                  </a:spcBef>
                  <a:spcAft>
                    <a:spcPct val="0"/>
                  </a:spcAft>
                  <a:buFont typeface="Arial" pitchFamily="34" charset="0"/>
                  <a:buChar char="•"/>
                  <a:defRPr sz="1600">
                    <a:solidFill>
                      <a:schemeClr val="tx1"/>
                    </a:solidFill>
                    <a:latin typeface="Calibri" pitchFamily="34" charset="0"/>
                  </a:defRPr>
                </a:lvl6pPr>
                <a:lvl7pPr marL="2971800" indent="-228600" defTabSz="895350" eaLnBrk="0" fontAlgn="base" hangingPunct="0">
                  <a:spcBef>
                    <a:spcPts val="600"/>
                  </a:spcBef>
                  <a:spcAft>
                    <a:spcPct val="0"/>
                  </a:spcAft>
                  <a:buFont typeface="Arial" pitchFamily="34" charset="0"/>
                  <a:buChar char="•"/>
                  <a:defRPr sz="1600">
                    <a:solidFill>
                      <a:schemeClr val="tx1"/>
                    </a:solidFill>
                    <a:latin typeface="Calibri" pitchFamily="34" charset="0"/>
                  </a:defRPr>
                </a:lvl7pPr>
                <a:lvl8pPr marL="3429000" indent="-228600" defTabSz="895350" eaLnBrk="0" fontAlgn="base" hangingPunct="0">
                  <a:spcBef>
                    <a:spcPts val="600"/>
                  </a:spcBef>
                  <a:spcAft>
                    <a:spcPct val="0"/>
                  </a:spcAft>
                  <a:buFont typeface="Arial" pitchFamily="34" charset="0"/>
                  <a:buChar char="•"/>
                  <a:defRPr sz="1600">
                    <a:solidFill>
                      <a:schemeClr val="tx1"/>
                    </a:solidFill>
                    <a:latin typeface="Calibri" pitchFamily="34" charset="0"/>
                  </a:defRPr>
                </a:lvl8pPr>
                <a:lvl9pPr marL="3886200" indent="-228600" defTabSz="895350" eaLnBrk="0" fontAlgn="base" hangingPunct="0">
                  <a:spcBef>
                    <a:spcPts val="600"/>
                  </a:spcBef>
                  <a:spcAft>
                    <a:spcPct val="0"/>
                  </a:spcAft>
                  <a:buFont typeface="Arial" pitchFamily="34" charset="0"/>
                  <a:buChar char="•"/>
                  <a:defRPr sz="1600">
                    <a:solidFill>
                      <a:schemeClr val="tx1"/>
                    </a:solidFill>
                    <a:latin typeface="Calibri" pitchFamily="34" charset="0"/>
                  </a:defRPr>
                </a:lvl9pPr>
              </a:lstStyle>
              <a:p>
                <a:pPr marL="0" marR="0" lvl="0" indent="0" algn="r" defTabSz="895350" eaLnBrk="1" fontAlgn="auto" latinLnBrk="0" hangingPunct="1">
                  <a:lnSpc>
                    <a:spcPct val="100000"/>
                  </a:lnSpc>
                  <a:spcBef>
                    <a:spcPct val="0"/>
                  </a:spcBef>
                  <a:spcAft>
                    <a:spcPts val="0"/>
                  </a:spcAft>
                  <a:buClr>
                    <a:srgbClr val="94070A"/>
                  </a:buClr>
                  <a:buSzTx/>
                  <a:buFontTx/>
                  <a:buNone/>
                  <a:tabLst/>
                  <a:defRPr/>
                </a:pPr>
                <a:r>
                  <a:rPr kumimoji="0" lang="en-US" altLang="en-US" sz="1050" b="1" i="0" u="none" strike="noStrike" kern="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rPr>
                  <a:t>Organisa-</a:t>
                </a:r>
                <a:br>
                  <a:rPr kumimoji="0" lang="en-US" altLang="en-US" sz="1050" b="1" i="0" u="none" strike="noStrike" kern="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rPr>
                </a:br>
                <a:r>
                  <a:rPr kumimoji="0" lang="en-US" altLang="en-US" sz="1050" b="1" i="0" u="none" strike="noStrike" kern="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rPr>
                  <a:t>tional Health </a:t>
                </a:r>
              </a:p>
            </p:txBody>
          </p:sp>
          <p:sp>
            <p:nvSpPr>
              <p:cNvPr id="147" name="Rectangle 6"/>
              <p:cNvSpPr txBox="1">
                <a:spLocks noChangeArrowheads="1"/>
              </p:cNvSpPr>
              <p:nvPr/>
            </p:nvSpPr>
            <p:spPr bwMode="auto">
              <a:xfrm>
                <a:off x="6238869" y="4005064"/>
                <a:ext cx="2905132" cy="19355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marL="342900" indent="-342900" defTabSz="912813" eaLnBrk="0" hangingPunct="0">
                  <a:spcBef>
                    <a:spcPts val="600"/>
                  </a:spcBef>
                  <a:buSzPct val="90000"/>
                  <a:buFont typeface="Wingdings" pitchFamily="2" charset="2"/>
                  <a:buChar char="v"/>
                  <a:defRPr sz="2800">
                    <a:solidFill>
                      <a:schemeClr val="tx1"/>
                    </a:solidFill>
                    <a:latin typeface="Calibri" pitchFamily="34" charset="0"/>
                  </a:defRPr>
                </a:lvl1pPr>
                <a:lvl2pPr marL="196850" indent="-195263" defTabSz="912813" eaLnBrk="0" hangingPunct="0">
                  <a:spcBef>
                    <a:spcPts val="600"/>
                  </a:spcBef>
                  <a:buSzPct val="90000"/>
                  <a:buFont typeface="Wingdings" pitchFamily="2" charset="2"/>
                  <a:buChar char="Ø"/>
                  <a:defRPr sz="2400">
                    <a:solidFill>
                      <a:schemeClr val="tx1"/>
                    </a:solidFill>
                    <a:latin typeface="Calibri" pitchFamily="34" charset="0"/>
                  </a:defRPr>
                </a:lvl2pPr>
                <a:lvl3pPr marL="1143000" indent="-228600" defTabSz="912813" eaLnBrk="0" hangingPunct="0">
                  <a:spcBef>
                    <a:spcPts val="600"/>
                  </a:spcBef>
                  <a:buFont typeface="Wingdings" pitchFamily="2" charset="2"/>
                  <a:buChar char="§"/>
                  <a:defRPr sz="2000">
                    <a:solidFill>
                      <a:schemeClr val="tx1"/>
                    </a:solidFill>
                    <a:latin typeface="Calibri" pitchFamily="34" charset="0"/>
                  </a:defRPr>
                </a:lvl3pPr>
                <a:lvl4pPr marL="1600200" indent="-228600" defTabSz="912813" eaLnBrk="0" hangingPunct="0">
                  <a:spcBef>
                    <a:spcPts val="600"/>
                  </a:spcBef>
                  <a:buFont typeface="Arial" pitchFamily="34" charset="0"/>
                  <a:buChar char="•"/>
                  <a:defRPr>
                    <a:solidFill>
                      <a:schemeClr val="tx1"/>
                    </a:solidFill>
                    <a:latin typeface="Calibri" pitchFamily="34" charset="0"/>
                  </a:defRPr>
                </a:lvl4pPr>
                <a:lvl5pPr marL="2057400" indent="-228600" defTabSz="912813" eaLnBrk="0" hangingPunct="0">
                  <a:spcBef>
                    <a:spcPts val="600"/>
                  </a:spcBef>
                  <a:buFont typeface="Arial" pitchFamily="34" charset="0"/>
                  <a:buChar char="•"/>
                  <a:defRPr sz="1600">
                    <a:solidFill>
                      <a:schemeClr val="tx1"/>
                    </a:solidFill>
                    <a:latin typeface="Calibri" pitchFamily="34" charset="0"/>
                  </a:defRPr>
                </a:lvl5pPr>
                <a:lvl6pPr marL="2514600" indent="-228600" defTabSz="912813" eaLnBrk="0" fontAlgn="base" hangingPunct="0">
                  <a:spcBef>
                    <a:spcPts val="600"/>
                  </a:spcBef>
                  <a:spcAft>
                    <a:spcPct val="0"/>
                  </a:spcAft>
                  <a:buFont typeface="Arial" pitchFamily="34" charset="0"/>
                  <a:buChar char="•"/>
                  <a:defRPr sz="1600">
                    <a:solidFill>
                      <a:schemeClr val="tx1"/>
                    </a:solidFill>
                    <a:latin typeface="Calibri" pitchFamily="34" charset="0"/>
                  </a:defRPr>
                </a:lvl6pPr>
                <a:lvl7pPr marL="2971800" indent="-228600" defTabSz="912813" eaLnBrk="0" fontAlgn="base" hangingPunct="0">
                  <a:spcBef>
                    <a:spcPts val="600"/>
                  </a:spcBef>
                  <a:spcAft>
                    <a:spcPct val="0"/>
                  </a:spcAft>
                  <a:buFont typeface="Arial" pitchFamily="34" charset="0"/>
                  <a:buChar char="•"/>
                  <a:defRPr sz="1600">
                    <a:solidFill>
                      <a:schemeClr val="tx1"/>
                    </a:solidFill>
                    <a:latin typeface="Calibri" pitchFamily="34" charset="0"/>
                  </a:defRPr>
                </a:lvl7pPr>
                <a:lvl8pPr marL="3429000" indent="-228600" defTabSz="912813" eaLnBrk="0" fontAlgn="base" hangingPunct="0">
                  <a:spcBef>
                    <a:spcPts val="600"/>
                  </a:spcBef>
                  <a:spcAft>
                    <a:spcPct val="0"/>
                  </a:spcAft>
                  <a:buFont typeface="Arial" pitchFamily="34" charset="0"/>
                  <a:buChar char="•"/>
                  <a:defRPr sz="1600">
                    <a:solidFill>
                      <a:schemeClr val="tx1"/>
                    </a:solidFill>
                    <a:latin typeface="Calibri" pitchFamily="34" charset="0"/>
                  </a:defRPr>
                </a:lvl8pPr>
                <a:lvl9pPr marL="3886200" indent="-228600" defTabSz="912813" eaLnBrk="0" fontAlgn="base" hangingPunct="0">
                  <a:spcBef>
                    <a:spcPts val="600"/>
                  </a:spcBef>
                  <a:spcAft>
                    <a:spcPct val="0"/>
                  </a:spcAft>
                  <a:buFont typeface="Arial" pitchFamily="34" charset="0"/>
                  <a:buChar char="•"/>
                  <a:defRPr sz="1600">
                    <a:solidFill>
                      <a:schemeClr val="tx1"/>
                    </a:solidFill>
                    <a:latin typeface="Calibri" pitchFamily="34" charset="0"/>
                  </a:defRPr>
                </a:lvl9pPr>
              </a:lstStyle>
              <a:p>
                <a:pPr marL="196850" marR="0" lvl="1" indent="-195263" defTabSz="912813" eaLnBrk="1" fontAlgn="auto" latinLnBrk="0" hangingPunct="1">
                  <a:lnSpc>
                    <a:spcPct val="100000"/>
                  </a:lnSpc>
                  <a:spcBef>
                    <a:spcPts val="600"/>
                  </a:spcBef>
                  <a:spcAft>
                    <a:spcPts val="0"/>
                  </a:spcAft>
                  <a:buClr>
                    <a:srgbClr val="004185"/>
                  </a:buClr>
                  <a:buSzPct val="125000"/>
                  <a:buFont typeface="Arial" pitchFamily="34" charset="0"/>
                  <a:buChar char="▪"/>
                  <a:tabLst/>
                  <a:defRPr/>
                </a:pPr>
                <a:r>
                  <a:rPr kumimoji="0" lang="en-US" altLang="en-US" sz="1000" b="1" i="0" u="none" strike="noStrike" kern="0" cap="none" spc="0" normalizeH="0" baseline="0" noProof="0" dirty="0">
                    <a:ln>
                      <a:noFill/>
                    </a:ln>
                    <a:solidFill>
                      <a:srgbClr val="F79646">
                        <a:lumMod val="75000"/>
                      </a:srgbClr>
                    </a:solidFill>
                    <a:effectLst/>
                    <a:uLnTx/>
                    <a:uFillTx/>
                    <a:latin typeface="Arial" panose="020B0604020202020204" pitchFamily="34" charset="0"/>
                    <a:ea typeface="ＭＳ Ｐゴシック" pitchFamily="34" charset="-128"/>
                    <a:cs typeface="Arial" panose="020B0604020202020204" pitchFamily="34" charset="0"/>
                  </a:rPr>
                  <a:t>Create a customer centric </a:t>
                </a:r>
                <a:br>
                  <a:rPr kumimoji="0" lang="en-US" altLang="en-US" sz="1000" b="1" i="0" u="none" strike="noStrike" kern="0" cap="none" spc="0" normalizeH="0" baseline="0" noProof="0" dirty="0">
                    <a:ln>
                      <a:noFill/>
                    </a:ln>
                    <a:solidFill>
                      <a:srgbClr val="F79646">
                        <a:lumMod val="75000"/>
                      </a:srgbClr>
                    </a:solidFill>
                    <a:effectLst/>
                    <a:uLnTx/>
                    <a:uFillTx/>
                    <a:latin typeface="Arial" panose="020B0604020202020204" pitchFamily="34" charset="0"/>
                    <a:ea typeface="ＭＳ Ｐゴシック" pitchFamily="34" charset="-128"/>
                    <a:cs typeface="Arial" panose="020B0604020202020204" pitchFamily="34" charset="0"/>
                  </a:rPr>
                </a:br>
                <a:r>
                  <a:rPr kumimoji="0" lang="en-US" altLang="en-US" sz="1000" b="1" i="0" u="none" strike="noStrike" kern="0" cap="none" spc="0" normalizeH="0" baseline="0" noProof="0" dirty="0" smtClean="0">
                    <a:ln>
                      <a:noFill/>
                    </a:ln>
                    <a:solidFill>
                      <a:srgbClr val="F79646">
                        <a:lumMod val="75000"/>
                      </a:srgbClr>
                    </a:solidFill>
                    <a:effectLst/>
                    <a:uLnTx/>
                    <a:uFillTx/>
                    <a:latin typeface="Arial" panose="020B0604020202020204" pitchFamily="34" charset="0"/>
                    <a:ea typeface="ＭＳ Ｐゴシック" pitchFamily="34" charset="-128"/>
                    <a:cs typeface="Arial" panose="020B0604020202020204" pitchFamily="34" charset="0"/>
                  </a:rPr>
                  <a:t>organisation (include stakeholder)</a:t>
                </a:r>
                <a:endParaRPr kumimoji="0" lang="en-US" altLang="en-US" sz="1000" b="1" i="0" u="none" strike="noStrike" kern="0" cap="none" spc="0" normalizeH="0" baseline="0" noProof="0" dirty="0">
                  <a:ln>
                    <a:noFill/>
                  </a:ln>
                  <a:solidFill>
                    <a:srgbClr val="F79646">
                      <a:lumMod val="75000"/>
                    </a:srgbClr>
                  </a:solidFill>
                  <a:effectLst/>
                  <a:uLnTx/>
                  <a:uFillTx/>
                  <a:latin typeface="Arial" panose="020B0604020202020204" pitchFamily="34" charset="0"/>
                  <a:ea typeface="ＭＳ Ｐゴシック" pitchFamily="34" charset="-128"/>
                  <a:cs typeface="Arial" panose="020B0604020202020204" pitchFamily="34" charset="0"/>
                </a:endParaRPr>
              </a:p>
              <a:p>
                <a:pPr marL="196850" marR="0" lvl="1" indent="-195263" defTabSz="912813" eaLnBrk="1" fontAlgn="auto" latinLnBrk="0" hangingPunct="1">
                  <a:lnSpc>
                    <a:spcPct val="100000"/>
                  </a:lnSpc>
                  <a:spcBef>
                    <a:spcPts val="600"/>
                  </a:spcBef>
                  <a:spcAft>
                    <a:spcPts val="0"/>
                  </a:spcAft>
                  <a:buClr>
                    <a:srgbClr val="004185"/>
                  </a:buClr>
                  <a:buSzPct val="125000"/>
                  <a:buFont typeface="Arial" pitchFamily="34" charset="0"/>
                  <a:buChar char="▪"/>
                  <a:tabLst/>
                  <a:defRPr/>
                </a:pPr>
                <a:r>
                  <a:rPr kumimoji="0" lang="en-US" altLang="en-US" sz="1000" b="1" i="0" u="none" strike="noStrike" kern="0" cap="none" spc="0" normalizeH="0" baseline="0" noProof="0" dirty="0">
                    <a:ln>
                      <a:noFill/>
                    </a:ln>
                    <a:solidFill>
                      <a:srgbClr val="F79646">
                        <a:lumMod val="75000"/>
                      </a:srgbClr>
                    </a:solidFill>
                    <a:effectLst/>
                    <a:uLnTx/>
                    <a:uFillTx/>
                    <a:latin typeface="Arial" panose="020B0604020202020204" pitchFamily="34" charset="0"/>
                    <a:ea typeface="ＭＳ Ｐゴシック" pitchFamily="34" charset="-128"/>
                    <a:cs typeface="Arial" panose="020B0604020202020204" pitchFamily="34" charset="0"/>
                  </a:rPr>
                  <a:t>Reward and recognise exceptional </a:t>
                </a:r>
                <a:r>
                  <a:rPr kumimoji="0" lang="en-US" altLang="en-US" sz="1000" b="1" i="0" u="none" strike="noStrike" kern="0" cap="none" spc="0" normalizeH="0" baseline="0" noProof="0" dirty="0" smtClean="0">
                    <a:ln>
                      <a:noFill/>
                    </a:ln>
                    <a:solidFill>
                      <a:srgbClr val="F79646">
                        <a:lumMod val="75000"/>
                      </a:srgbClr>
                    </a:solidFill>
                    <a:effectLst/>
                    <a:uLnTx/>
                    <a:uFillTx/>
                    <a:latin typeface="Arial" panose="020B0604020202020204" pitchFamily="34" charset="0"/>
                    <a:ea typeface="ＭＳ Ｐゴシック" pitchFamily="34" charset="-128"/>
                    <a:cs typeface="Arial" panose="020B0604020202020204" pitchFamily="34" charset="0"/>
                  </a:rPr>
                  <a:t>performance</a:t>
                </a:r>
              </a:p>
              <a:p>
                <a:pPr marL="196850" marR="0" lvl="1" indent="-195263" defTabSz="912813" eaLnBrk="1" fontAlgn="auto" latinLnBrk="0" hangingPunct="1">
                  <a:lnSpc>
                    <a:spcPct val="100000"/>
                  </a:lnSpc>
                  <a:spcBef>
                    <a:spcPts val="600"/>
                  </a:spcBef>
                  <a:spcAft>
                    <a:spcPts val="0"/>
                  </a:spcAft>
                  <a:buClr>
                    <a:srgbClr val="004185"/>
                  </a:buClr>
                  <a:buSzPct val="125000"/>
                  <a:buFont typeface="Arial" pitchFamily="34" charset="0"/>
                  <a:buChar char="▪"/>
                  <a:tabLst/>
                  <a:defRPr/>
                </a:pPr>
                <a:r>
                  <a:rPr kumimoji="0" lang="en-US" altLang="en-US" sz="1000" b="1" i="0" u="none" strike="noStrike" kern="0" cap="none" spc="0" normalizeH="0" baseline="0" noProof="0" dirty="0" smtClean="0">
                    <a:ln>
                      <a:noFill/>
                    </a:ln>
                    <a:solidFill>
                      <a:srgbClr val="F79646">
                        <a:lumMod val="75000"/>
                      </a:srgbClr>
                    </a:solidFill>
                    <a:effectLst/>
                    <a:uLnTx/>
                    <a:uFillTx/>
                    <a:latin typeface="Arial" panose="020B0604020202020204" pitchFamily="34" charset="0"/>
                    <a:ea typeface="ＭＳ Ｐゴシック" pitchFamily="34" charset="-128"/>
                    <a:cs typeface="Arial" panose="020B0604020202020204" pitchFamily="34" charset="0"/>
                    <a:sym typeface="Arial" pitchFamily="34" charset="0"/>
                  </a:rPr>
                  <a:t>Implement HPO across organisation</a:t>
                </a:r>
              </a:p>
              <a:p>
                <a:pPr marL="196850" marR="0" lvl="1" indent="-195263" defTabSz="912813" eaLnBrk="1" fontAlgn="auto" latinLnBrk="0" hangingPunct="1">
                  <a:lnSpc>
                    <a:spcPct val="100000"/>
                  </a:lnSpc>
                  <a:spcBef>
                    <a:spcPts val="600"/>
                  </a:spcBef>
                  <a:spcAft>
                    <a:spcPts val="0"/>
                  </a:spcAft>
                  <a:buClr>
                    <a:srgbClr val="004185"/>
                  </a:buClr>
                  <a:buSzPct val="125000"/>
                  <a:buFont typeface="Arial" pitchFamily="34" charset="0"/>
                  <a:buChar char="▪"/>
                  <a:tabLst/>
                  <a:defRPr/>
                </a:pPr>
                <a:r>
                  <a:rPr kumimoji="0" lang="en-US" altLang="en-US" sz="1000" b="1" i="0" u="none" strike="noStrike" kern="0" cap="none" spc="0" normalizeH="0" baseline="0" noProof="0" dirty="0">
                    <a:ln>
                      <a:noFill/>
                    </a:ln>
                    <a:solidFill>
                      <a:srgbClr val="F79646">
                        <a:lumMod val="75000"/>
                      </a:srgbClr>
                    </a:solidFill>
                    <a:effectLst/>
                    <a:uLnTx/>
                    <a:uFillTx/>
                    <a:latin typeface="Arial" panose="020B0604020202020204" pitchFamily="34" charset="0"/>
                    <a:ea typeface="ＭＳ Ｐゴシック" pitchFamily="34" charset="-128"/>
                    <a:cs typeface="Arial" panose="020B0604020202020204" pitchFamily="34" charset="0"/>
                  </a:rPr>
                  <a:t>Empower SITAzens to fully leverage their capabilities</a:t>
                </a:r>
              </a:p>
              <a:p>
                <a:pPr marL="1587" marR="0" lvl="1" indent="0" defTabSz="912813" eaLnBrk="1" fontAlgn="auto" latinLnBrk="0" hangingPunct="1">
                  <a:lnSpc>
                    <a:spcPct val="100000"/>
                  </a:lnSpc>
                  <a:spcBef>
                    <a:spcPts val="600"/>
                  </a:spcBef>
                  <a:spcAft>
                    <a:spcPts val="0"/>
                  </a:spcAft>
                  <a:buClr>
                    <a:srgbClr val="004185"/>
                  </a:buClr>
                  <a:buSzPct val="125000"/>
                  <a:buFont typeface="Wingdings" pitchFamily="2" charset="2"/>
                  <a:buNone/>
                  <a:tabLst/>
                  <a:defRPr/>
                </a:pPr>
                <a:endParaRPr kumimoji="0" lang="en-US" altLang="en-US" sz="1000" b="1" i="0" u="none" strike="noStrike" kern="0" cap="none" spc="0" normalizeH="0" baseline="0" noProof="0" dirty="0">
                  <a:ln>
                    <a:noFill/>
                  </a:ln>
                  <a:solidFill>
                    <a:srgbClr val="F79646">
                      <a:lumMod val="75000"/>
                    </a:srgbClr>
                  </a:solidFill>
                  <a:effectLst/>
                  <a:uLnTx/>
                  <a:uFillTx/>
                  <a:latin typeface="Arial" panose="020B0604020202020204" pitchFamily="34" charset="0"/>
                  <a:ea typeface="ＭＳ Ｐゴシック" pitchFamily="34" charset="-128"/>
                  <a:cs typeface="Arial" panose="020B0604020202020204" pitchFamily="34" charset="0"/>
                </a:endParaRPr>
              </a:p>
            </p:txBody>
          </p:sp>
          <p:sp>
            <p:nvSpPr>
              <p:cNvPr id="148" name="TextBox 6"/>
              <p:cNvSpPr txBox="1">
                <a:spLocks/>
              </p:cNvSpPr>
              <p:nvPr>
                <p:custDataLst>
                  <p:tags r:id="rId18"/>
                </p:custDataLst>
              </p:nvPr>
            </p:nvSpPr>
            <p:spPr bwMode="auto">
              <a:xfrm>
                <a:off x="6145213" y="4005064"/>
                <a:ext cx="223837" cy="227012"/>
              </a:xfrm>
              <a:prstGeom prst="ellipse">
                <a:avLst/>
              </a:prstGeom>
              <a:solidFill>
                <a:srgbClr val="1F497D">
                  <a:lumMod val="20000"/>
                  <a:lumOff val="80000"/>
                </a:srgbClr>
              </a:solidFill>
              <a:ln>
                <a:solidFill>
                  <a:sysClr val="window" lastClr="FFFFFF"/>
                </a:solidFill>
              </a:ln>
            </p:spPr>
            <p:txBody>
              <a:bodyPr wrap="none" lIns="3810" tIns="0" rIns="3810" bIns="0" anchor="ctr" anchorCtr="1"/>
              <a:lstStyle>
                <a:lvl1pPr marL="0" lvl="0" indent="0" defTabSz="913526" eaLnBrk="1" hangingPunct="1">
                  <a:buClr>
                    <a:schemeClr val="tx2"/>
                  </a:buClr>
                  <a:defRPr baseline="0">
                    <a:latin typeface="+mn-lt"/>
                  </a:defRPr>
                </a:lvl1pPr>
                <a:lvl2pPr marL="197607" indent="-195987" defTabSz="913526" eaLnBrk="1" hangingPunct="1">
                  <a:buClr>
                    <a:schemeClr val="tx2"/>
                  </a:buClr>
                  <a:buSzPct val="125000"/>
                  <a:buFont typeface="Arial" charset="0"/>
                  <a:buChar char="▪"/>
                  <a:defRPr baseline="0">
                    <a:latin typeface="+mn-lt"/>
                  </a:defRPr>
                </a:lvl2pPr>
                <a:lvl3pPr marL="466481" indent="-267255" defTabSz="913526" eaLnBrk="1" hangingPunct="1">
                  <a:buClr>
                    <a:schemeClr val="tx2"/>
                  </a:buClr>
                  <a:buSzPct val="120000"/>
                  <a:buFont typeface="Arial" charset="0"/>
                  <a:buChar char="–"/>
                  <a:defRPr baseline="0">
                    <a:latin typeface="+mn-lt"/>
                  </a:defRPr>
                </a:lvl3pPr>
                <a:lvl4pPr marL="626835" indent="-158733" defTabSz="913526" eaLnBrk="1" hangingPunct="1">
                  <a:buClr>
                    <a:schemeClr val="tx2"/>
                  </a:buClr>
                  <a:buSzPct val="120000"/>
                  <a:buFont typeface="Arial" charset="0"/>
                  <a:buChar char="▫"/>
                  <a:defRPr baseline="0">
                    <a:latin typeface="+mn-lt"/>
                  </a:defRPr>
                </a:lvl4pPr>
                <a:lvl5pPr marL="765029" indent="-132818" defTabSz="913526" eaLnBrk="1" hangingPunct="1">
                  <a:buClr>
                    <a:schemeClr val="tx2"/>
                  </a:buClr>
                  <a:buSzPct val="89000"/>
                  <a:buFont typeface="Arial" charset="0"/>
                  <a:buChar char="-"/>
                  <a:defRPr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0" indent="0" algn="ctr" defTabSz="913526" eaLnBrk="1" fontAlgn="auto" latinLnBrk="0" hangingPunct="1">
                  <a:lnSpc>
                    <a:spcPct val="100000"/>
                  </a:lnSpc>
                  <a:spcBef>
                    <a:spcPts val="0"/>
                  </a:spcBef>
                  <a:spcAft>
                    <a:spcPts val="0"/>
                  </a:spcAft>
                  <a:buClr>
                    <a:srgbClr val="004185"/>
                  </a:buClr>
                  <a:buSzTx/>
                  <a:buFontTx/>
                  <a:buNone/>
                  <a:tabLst/>
                  <a:defRPr/>
                </a:pPr>
                <a:r>
                  <a:rPr kumimoji="0" lang="en-US" sz="1000" b="0" i="0" u="none" strike="noStrike" kern="0" cap="none" spc="0" normalizeH="0" baseline="0" noProof="0" dirty="0" smtClean="0">
                    <a:ln>
                      <a:noFill/>
                    </a:ln>
                    <a:solidFill>
                      <a:prstClr val="black"/>
                    </a:solidFill>
                    <a:effectLst/>
                    <a:uLnTx/>
                    <a:uFillTx/>
                    <a:latin typeface="Calibri"/>
                    <a:ea typeface="ＭＳ Ｐゴシック"/>
                    <a:cs typeface="Arial" panose="020B0604020202020204" pitchFamily="34" charset="0"/>
                  </a:rPr>
                  <a:t>14</a:t>
                </a:r>
                <a:endParaRPr kumimoji="0" lang="en-US" sz="1000" b="0" i="0" u="none" strike="noStrike" kern="0" cap="none" spc="0" normalizeH="0" baseline="0" noProof="0" dirty="0">
                  <a:ln>
                    <a:noFill/>
                  </a:ln>
                  <a:solidFill>
                    <a:prstClr val="black"/>
                  </a:solidFill>
                  <a:effectLst/>
                  <a:uLnTx/>
                  <a:uFillTx/>
                  <a:latin typeface="Calibri"/>
                  <a:ea typeface="ＭＳ Ｐゴシック"/>
                  <a:cs typeface="Arial" panose="020B0604020202020204" pitchFamily="34" charset="0"/>
                </a:endParaRPr>
              </a:p>
            </p:txBody>
          </p:sp>
          <p:sp>
            <p:nvSpPr>
              <p:cNvPr id="149" name="TextBox 6"/>
              <p:cNvSpPr txBox="1">
                <a:spLocks/>
              </p:cNvSpPr>
              <p:nvPr>
                <p:custDataLst>
                  <p:tags r:id="rId19"/>
                </p:custDataLst>
              </p:nvPr>
            </p:nvSpPr>
            <p:spPr bwMode="auto">
              <a:xfrm>
                <a:off x="6145213" y="4451151"/>
                <a:ext cx="223837" cy="227013"/>
              </a:xfrm>
              <a:prstGeom prst="ellipse">
                <a:avLst/>
              </a:prstGeom>
              <a:solidFill>
                <a:srgbClr val="1F497D">
                  <a:lumMod val="20000"/>
                  <a:lumOff val="80000"/>
                </a:srgbClr>
              </a:solidFill>
              <a:ln>
                <a:solidFill>
                  <a:sysClr val="window" lastClr="FFFFFF"/>
                </a:solidFill>
              </a:ln>
            </p:spPr>
            <p:txBody>
              <a:bodyPr wrap="none" lIns="3810" tIns="0" rIns="3810" bIns="0" anchor="ctr" anchorCtr="1"/>
              <a:lstStyle>
                <a:lvl1pPr marL="0" lvl="0" indent="0" defTabSz="913526" eaLnBrk="1" hangingPunct="1">
                  <a:buClr>
                    <a:schemeClr val="tx2"/>
                  </a:buClr>
                  <a:defRPr baseline="0">
                    <a:latin typeface="+mn-lt"/>
                  </a:defRPr>
                </a:lvl1pPr>
                <a:lvl2pPr marL="197607" indent="-195987" defTabSz="913526" eaLnBrk="1" hangingPunct="1">
                  <a:buClr>
                    <a:schemeClr val="tx2"/>
                  </a:buClr>
                  <a:buSzPct val="125000"/>
                  <a:buFont typeface="Arial" charset="0"/>
                  <a:buChar char="▪"/>
                  <a:defRPr baseline="0">
                    <a:latin typeface="+mn-lt"/>
                  </a:defRPr>
                </a:lvl2pPr>
                <a:lvl3pPr marL="466481" indent="-267255" defTabSz="913526" eaLnBrk="1" hangingPunct="1">
                  <a:buClr>
                    <a:schemeClr val="tx2"/>
                  </a:buClr>
                  <a:buSzPct val="120000"/>
                  <a:buFont typeface="Arial" charset="0"/>
                  <a:buChar char="–"/>
                  <a:defRPr baseline="0">
                    <a:latin typeface="+mn-lt"/>
                  </a:defRPr>
                </a:lvl3pPr>
                <a:lvl4pPr marL="626835" indent="-158733" defTabSz="913526" eaLnBrk="1" hangingPunct="1">
                  <a:buClr>
                    <a:schemeClr val="tx2"/>
                  </a:buClr>
                  <a:buSzPct val="120000"/>
                  <a:buFont typeface="Arial" charset="0"/>
                  <a:buChar char="▫"/>
                  <a:defRPr baseline="0">
                    <a:latin typeface="+mn-lt"/>
                  </a:defRPr>
                </a:lvl4pPr>
                <a:lvl5pPr marL="765029" indent="-132818" defTabSz="913526" eaLnBrk="1" hangingPunct="1">
                  <a:buClr>
                    <a:schemeClr val="tx2"/>
                  </a:buClr>
                  <a:buSzPct val="89000"/>
                  <a:buFont typeface="Arial" charset="0"/>
                  <a:buChar char="-"/>
                  <a:defRPr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0" indent="0" algn="ctr" defTabSz="913526" eaLnBrk="1" fontAlgn="auto" latinLnBrk="0" hangingPunct="1">
                  <a:lnSpc>
                    <a:spcPct val="100000"/>
                  </a:lnSpc>
                  <a:spcBef>
                    <a:spcPts val="0"/>
                  </a:spcBef>
                  <a:spcAft>
                    <a:spcPts val="0"/>
                  </a:spcAft>
                  <a:buClr>
                    <a:srgbClr val="004185"/>
                  </a:buClr>
                  <a:buSzTx/>
                  <a:buFontTx/>
                  <a:buNone/>
                  <a:tabLst/>
                  <a:defRPr/>
                </a:pPr>
                <a:r>
                  <a:rPr kumimoji="0" lang="en-US" sz="1000" b="0" i="0" u="none" strike="noStrike" kern="0" cap="none" spc="0" normalizeH="0" baseline="0" noProof="0" dirty="0" smtClean="0">
                    <a:ln>
                      <a:noFill/>
                    </a:ln>
                    <a:solidFill>
                      <a:prstClr val="black"/>
                    </a:solidFill>
                    <a:effectLst/>
                    <a:uLnTx/>
                    <a:uFillTx/>
                    <a:latin typeface="Calibri"/>
                    <a:ea typeface="ＭＳ Ｐゴシック"/>
                    <a:cs typeface="Arial" panose="020B0604020202020204" pitchFamily="34" charset="0"/>
                  </a:rPr>
                  <a:t>15</a:t>
                </a:r>
                <a:endParaRPr kumimoji="0" lang="en-US" sz="1000" b="0" i="0" u="none" strike="noStrike" kern="0" cap="none" spc="0" normalizeH="0" baseline="0" noProof="0" dirty="0">
                  <a:ln>
                    <a:noFill/>
                  </a:ln>
                  <a:solidFill>
                    <a:prstClr val="black"/>
                  </a:solidFill>
                  <a:effectLst/>
                  <a:uLnTx/>
                  <a:uFillTx/>
                  <a:latin typeface="Calibri"/>
                  <a:ea typeface="ＭＳ Ｐゴシック"/>
                  <a:cs typeface="Arial" panose="020B0604020202020204" pitchFamily="34" charset="0"/>
                </a:endParaRPr>
              </a:p>
            </p:txBody>
          </p:sp>
          <p:sp>
            <p:nvSpPr>
              <p:cNvPr id="150" name="TextBox 6"/>
              <p:cNvSpPr txBox="1">
                <a:spLocks/>
              </p:cNvSpPr>
              <p:nvPr>
                <p:custDataLst>
                  <p:tags r:id="rId20"/>
                </p:custDataLst>
              </p:nvPr>
            </p:nvSpPr>
            <p:spPr bwMode="auto">
              <a:xfrm>
                <a:off x="6145214" y="4976704"/>
                <a:ext cx="223837" cy="227013"/>
              </a:xfrm>
              <a:prstGeom prst="ellipse">
                <a:avLst/>
              </a:prstGeom>
              <a:solidFill>
                <a:srgbClr val="1F497D">
                  <a:lumMod val="20000"/>
                  <a:lumOff val="80000"/>
                </a:srgbClr>
              </a:solidFill>
              <a:ln>
                <a:solidFill>
                  <a:sysClr val="window" lastClr="FFFFFF"/>
                </a:solidFill>
              </a:ln>
            </p:spPr>
            <p:txBody>
              <a:bodyPr wrap="none" lIns="3810" tIns="0" rIns="3810" bIns="0" anchor="ctr" anchorCtr="1"/>
              <a:lstStyle>
                <a:lvl1pPr marL="0" lvl="0" indent="0" defTabSz="913526" eaLnBrk="1" hangingPunct="1">
                  <a:buClr>
                    <a:schemeClr val="tx2"/>
                  </a:buClr>
                  <a:defRPr baseline="0">
                    <a:latin typeface="+mn-lt"/>
                  </a:defRPr>
                </a:lvl1pPr>
                <a:lvl2pPr marL="197607" indent="-195987" defTabSz="913526" eaLnBrk="1" hangingPunct="1">
                  <a:buClr>
                    <a:schemeClr val="tx2"/>
                  </a:buClr>
                  <a:buSzPct val="125000"/>
                  <a:buFont typeface="Arial" charset="0"/>
                  <a:buChar char="▪"/>
                  <a:defRPr baseline="0">
                    <a:latin typeface="+mn-lt"/>
                  </a:defRPr>
                </a:lvl2pPr>
                <a:lvl3pPr marL="466481" indent="-267255" defTabSz="913526" eaLnBrk="1" hangingPunct="1">
                  <a:buClr>
                    <a:schemeClr val="tx2"/>
                  </a:buClr>
                  <a:buSzPct val="120000"/>
                  <a:buFont typeface="Arial" charset="0"/>
                  <a:buChar char="–"/>
                  <a:defRPr baseline="0">
                    <a:latin typeface="+mn-lt"/>
                  </a:defRPr>
                </a:lvl3pPr>
                <a:lvl4pPr marL="626835" indent="-158733" defTabSz="913526" eaLnBrk="1" hangingPunct="1">
                  <a:buClr>
                    <a:schemeClr val="tx2"/>
                  </a:buClr>
                  <a:buSzPct val="120000"/>
                  <a:buFont typeface="Arial" charset="0"/>
                  <a:buChar char="▫"/>
                  <a:defRPr baseline="0">
                    <a:latin typeface="+mn-lt"/>
                  </a:defRPr>
                </a:lvl4pPr>
                <a:lvl5pPr marL="765029" indent="-132818" defTabSz="913526" eaLnBrk="1" hangingPunct="1">
                  <a:buClr>
                    <a:schemeClr val="tx2"/>
                  </a:buClr>
                  <a:buSzPct val="89000"/>
                  <a:buFont typeface="Arial" charset="0"/>
                  <a:buChar char="-"/>
                  <a:defRPr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0" indent="0" algn="ctr" defTabSz="913526" eaLnBrk="1" fontAlgn="auto" latinLnBrk="0" hangingPunct="1">
                  <a:lnSpc>
                    <a:spcPct val="100000"/>
                  </a:lnSpc>
                  <a:spcBef>
                    <a:spcPts val="0"/>
                  </a:spcBef>
                  <a:spcAft>
                    <a:spcPts val="0"/>
                  </a:spcAft>
                  <a:buClr>
                    <a:srgbClr val="004185"/>
                  </a:buClr>
                  <a:buSzTx/>
                  <a:buFontTx/>
                  <a:buNone/>
                  <a:tabLst/>
                  <a:defRPr/>
                </a:pPr>
                <a:r>
                  <a:rPr kumimoji="0" lang="en-US" sz="1000" b="0" i="0" u="none" strike="noStrike" kern="0" cap="none" spc="0" normalizeH="0" baseline="0" noProof="0" dirty="0" smtClean="0">
                    <a:ln>
                      <a:noFill/>
                    </a:ln>
                    <a:solidFill>
                      <a:prstClr val="black"/>
                    </a:solidFill>
                    <a:effectLst/>
                    <a:uLnTx/>
                    <a:uFillTx/>
                    <a:latin typeface="Calibri"/>
                    <a:ea typeface="ＭＳ Ｐゴシック"/>
                    <a:cs typeface="Arial" panose="020B0604020202020204" pitchFamily="34" charset="0"/>
                  </a:rPr>
                  <a:t>16</a:t>
                </a:r>
                <a:endParaRPr kumimoji="0" lang="en-US" sz="1000" b="0" i="0" u="none" strike="noStrike" kern="0" cap="none" spc="0" normalizeH="0" baseline="0" noProof="0" dirty="0">
                  <a:ln>
                    <a:noFill/>
                  </a:ln>
                  <a:solidFill>
                    <a:prstClr val="black"/>
                  </a:solidFill>
                  <a:effectLst/>
                  <a:uLnTx/>
                  <a:uFillTx/>
                  <a:latin typeface="Calibri"/>
                  <a:ea typeface="ＭＳ Ｐゴシック"/>
                  <a:cs typeface="Arial" panose="020B0604020202020204" pitchFamily="34" charset="0"/>
                </a:endParaRPr>
              </a:p>
            </p:txBody>
          </p:sp>
          <p:sp>
            <p:nvSpPr>
              <p:cNvPr id="151" name="TextBox 6"/>
              <p:cNvSpPr txBox="1">
                <a:spLocks/>
              </p:cNvSpPr>
              <p:nvPr>
                <p:custDataLst>
                  <p:tags r:id="rId21"/>
                </p:custDataLst>
              </p:nvPr>
            </p:nvSpPr>
            <p:spPr bwMode="auto">
              <a:xfrm>
                <a:off x="6145213" y="5494687"/>
                <a:ext cx="223838" cy="227012"/>
              </a:xfrm>
              <a:prstGeom prst="ellipse">
                <a:avLst/>
              </a:prstGeom>
              <a:solidFill>
                <a:srgbClr val="1F497D">
                  <a:lumMod val="20000"/>
                  <a:lumOff val="80000"/>
                </a:srgbClr>
              </a:solidFill>
              <a:ln>
                <a:solidFill>
                  <a:sysClr val="window" lastClr="FFFFFF"/>
                </a:solidFill>
              </a:ln>
            </p:spPr>
            <p:txBody>
              <a:bodyPr wrap="none" lIns="3810" tIns="0" rIns="3810" bIns="0" anchor="ctr" anchorCtr="1"/>
              <a:lstStyle>
                <a:lvl1pPr marL="0" lvl="0" indent="0" defTabSz="913526" eaLnBrk="1" hangingPunct="1">
                  <a:buClr>
                    <a:schemeClr val="tx2"/>
                  </a:buClr>
                  <a:defRPr baseline="0">
                    <a:latin typeface="+mn-lt"/>
                  </a:defRPr>
                </a:lvl1pPr>
                <a:lvl2pPr marL="197607" indent="-195987" defTabSz="913526" eaLnBrk="1" hangingPunct="1">
                  <a:buClr>
                    <a:schemeClr val="tx2"/>
                  </a:buClr>
                  <a:buSzPct val="125000"/>
                  <a:buFont typeface="Arial" charset="0"/>
                  <a:buChar char="▪"/>
                  <a:defRPr baseline="0">
                    <a:latin typeface="+mn-lt"/>
                  </a:defRPr>
                </a:lvl2pPr>
                <a:lvl3pPr marL="466481" indent="-267255" defTabSz="913526" eaLnBrk="1" hangingPunct="1">
                  <a:buClr>
                    <a:schemeClr val="tx2"/>
                  </a:buClr>
                  <a:buSzPct val="120000"/>
                  <a:buFont typeface="Arial" charset="0"/>
                  <a:buChar char="–"/>
                  <a:defRPr baseline="0">
                    <a:latin typeface="+mn-lt"/>
                  </a:defRPr>
                </a:lvl3pPr>
                <a:lvl4pPr marL="626835" indent="-158733" defTabSz="913526" eaLnBrk="1" hangingPunct="1">
                  <a:buClr>
                    <a:schemeClr val="tx2"/>
                  </a:buClr>
                  <a:buSzPct val="120000"/>
                  <a:buFont typeface="Arial" charset="0"/>
                  <a:buChar char="▫"/>
                  <a:defRPr baseline="0">
                    <a:latin typeface="+mn-lt"/>
                  </a:defRPr>
                </a:lvl4pPr>
                <a:lvl5pPr marL="765029" indent="-132818" defTabSz="913526" eaLnBrk="1" hangingPunct="1">
                  <a:buClr>
                    <a:schemeClr val="tx2"/>
                  </a:buClr>
                  <a:buSzPct val="89000"/>
                  <a:buFont typeface="Arial" charset="0"/>
                  <a:buChar char="-"/>
                  <a:defRPr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0" indent="0" algn="ctr" defTabSz="913526" eaLnBrk="1" fontAlgn="auto" latinLnBrk="0" hangingPunct="1">
                  <a:lnSpc>
                    <a:spcPct val="100000"/>
                  </a:lnSpc>
                  <a:spcBef>
                    <a:spcPts val="0"/>
                  </a:spcBef>
                  <a:spcAft>
                    <a:spcPts val="0"/>
                  </a:spcAft>
                  <a:buClr>
                    <a:srgbClr val="004185"/>
                  </a:buClr>
                  <a:buSzTx/>
                  <a:buFontTx/>
                  <a:buNone/>
                  <a:tabLst/>
                  <a:defRPr/>
                </a:pPr>
                <a:r>
                  <a:rPr kumimoji="0" lang="en-US" sz="1000" b="0" i="0" u="none" strike="noStrike" kern="0" cap="none" spc="0" normalizeH="0" baseline="0" noProof="0" dirty="0" smtClean="0">
                    <a:ln>
                      <a:noFill/>
                    </a:ln>
                    <a:solidFill>
                      <a:prstClr val="black"/>
                    </a:solidFill>
                    <a:effectLst/>
                    <a:uLnTx/>
                    <a:uFillTx/>
                    <a:latin typeface="Calibri"/>
                    <a:ea typeface="ＭＳ Ｐゴシック"/>
                    <a:cs typeface="Arial" panose="020B0604020202020204" pitchFamily="34" charset="0"/>
                  </a:rPr>
                  <a:t>17</a:t>
                </a:r>
                <a:endParaRPr kumimoji="0" lang="en-US" sz="1000" b="0" i="0" u="none" strike="noStrike" kern="0" cap="none" spc="0" normalizeH="0" baseline="0" noProof="0" dirty="0">
                  <a:ln>
                    <a:noFill/>
                  </a:ln>
                  <a:solidFill>
                    <a:prstClr val="black"/>
                  </a:solidFill>
                  <a:effectLst/>
                  <a:uLnTx/>
                  <a:uFillTx/>
                  <a:latin typeface="Calibri"/>
                  <a:ea typeface="ＭＳ Ｐゴシック"/>
                  <a:cs typeface="Arial" panose="020B0604020202020204" pitchFamily="34" charset="0"/>
                </a:endParaRPr>
              </a:p>
            </p:txBody>
          </p:sp>
        </p:grpSp>
        <p:sp>
          <p:nvSpPr>
            <p:cNvPr id="125" name="TextBox 9"/>
            <p:cNvSpPr txBox="1">
              <a:spLocks noChangeAspect="1"/>
            </p:cNvSpPr>
            <p:nvPr>
              <p:custDataLst>
                <p:tags r:id="rId4"/>
              </p:custDataLst>
            </p:nvPr>
          </p:nvSpPr>
          <p:spPr bwMode="auto">
            <a:xfrm>
              <a:off x="4797425" y="3275014"/>
              <a:ext cx="228600" cy="228600"/>
            </a:xfrm>
            <a:prstGeom prst="ellipse">
              <a:avLst/>
            </a:prstGeom>
            <a:solidFill>
              <a:sysClr val="window" lastClr="FFFFFF"/>
            </a:solidFill>
            <a:ln w="9525">
              <a:solidFill>
                <a:srgbClr val="9BBB59"/>
              </a:solidFill>
              <a:miter lim="800000"/>
              <a:headEnd/>
              <a:tailEnd/>
            </a:ln>
            <a:effectLst>
              <a:outerShdw blurRad="63500" sx="102000" sy="102000" algn="ctr" rotWithShape="0">
                <a:prstClr val="black">
                  <a:alpha val="40000"/>
                </a:prstClr>
              </a:outerShdw>
            </a:effectLst>
          </p:spPr>
          <p:txBody>
            <a:bodyPr lIns="0" tIns="0" rIns="0" bIns="0" anchor="ctr" anchorCtr="1"/>
            <a:lstStyle>
              <a:defPPr>
                <a:defRPr lang="en-US"/>
              </a:defPPr>
              <a:lvl1pPr marL="177800" lvl="0" indent="0" defTabSz="913526" eaLnBrk="1" hangingPunct="1">
                <a:buClr>
                  <a:schemeClr val="tx2"/>
                </a:buClr>
                <a:defRPr b="1" baseline="0">
                  <a:solidFill>
                    <a:schemeClr val="bg1"/>
                  </a:solidFill>
                  <a:latin typeface="+mn-lt"/>
                </a:defRPr>
              </a:lvl1pPr>
              <a:lvl2pPr marL="197607" indent="-195987" defTabSz="913526" eaLnBrk="1" hangingPunct="1">
                <a:buClr>
                  <a:schemeClr val="tx2"/>
                </a:buClr>
                <a:buSzPct val="125000"/>
                <a:buFont typeface="Arial" charset="0"/>
                <a:buChar char="▪"/>
                <a:defRPr baseline="0">
                  <a:latin typeface="+mn-lt"/>
                </a:defRPr>
              </a:lvl2pPr>
              <a:lvl3pPr marL="466481" indent="-267255" defTabSz="913526" eaLnBrk="1" hangingPunct="1">
                <a:buClr>
                  <a:schemeClr val="tx2"/>
                </a:buClr>
                <a:buSzPct val="120000"/>
                <a:buFont typeface="Arial" charset="0"/>
                <a:buChar char="–"/>
                <a:defRPr baseline="0">
                  <a:latin typeface="+mn-lt"/>
                </a:defRPr>
              </a:lvl3pPr>
              <a:lvl4pPr marL="626835" indent="-158733" defTabSz="913526" eaLnBrk="1" hangingPunct="1">
                <a:buClr>
                  <a:schemeClr val="tx2"/>
                </a:buClr>
                <a:buSzPct val="120000"/>
                <a:buFont typeface="Arial" charset="0"/>
                <a:buChar char="▫"/>
                <a:defRPr baseline="0">
                  <a:latin typeface="+mn-lt"/>
                </a:defRPr>
              </a:lvl4pPr>
              <a:lvl5pPr marL="765029" indent="-132818" defTabSz="913526" eaLnBrk="1" hangingPunct="1">
                <a:buClr>
                  <a:schemeClr val="tx2"/>
                </a:buClr>
                <a:buSzPct val="89000"/>
                <a:buFont typeface="Arial" charset="0"/>
                <a:buChar char="-"/>
                <a:defRPr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0" indent="0" algn="ctr" defTabSz="913526" eaLnBrk="1" fontAlgn="auto" latinLnBrk="0" hangingPunct="1">
                <a:lnSpc>
                  <a:spcPct val="100000"/>
                </a:lnSpc>
                <a:spcBef>
                  <a:spcPts val="0"/>
                </a:spcBef>
                <a:spcAft>
                  <a:spcPts val="0"/>
                </a:spcAft>
                <a:buClr>
                  <a:srgbClr val="004185"/>
                </a:buClr>
                <a:buSzTx/>
                <a:buFontTx/>
                <a:buNone/>
                <a:tabLst/>
                <a:defRPr/>
              </a:pPr>
              <a:r>
                <a:rPr kumimoji="0" lang="en-US" sz="1050" b="1" i="0" u="none" strike="noStrike" kern="0" cap="none" spc="0" normalizeH="0" baseline="0" noProof="0" dirty="0" smtClean="0">
                  <a:ln>
                    <a:noFill/>
                  </a:ln>
                  <a:solidFill>
                    <a:srgbClr val="044F9B"/>
                  </a:solidFill>
                  <a:effectLst/>
                  <a:uLnTx/>
                  <a:uFillTx/>
                  <a:latin typeface="Calibri"/>
                  <a:ea typeface="ＭＳ Ｐゴシック"/>
                  <a:cs typeface="Arial" panose="020B0604020202020204" pitchFamily="34" charset="0"/>
                </a:rPr>
                <a:t>B</a:t>
              </a:r>
              <a:endParaRPr kumimoji="0" lang="en-US" sz="1050" b="1" i="0" u="none" strike="noStrike" kern="0" cap="none" spc="0" normalizeH="0" baseline="0" noProof="0" dirty="0">
                <a:ln>
                  <a:noFill/>
                </a:ln>
                <a:solidFill>
                  <a:srgbClr val="044F9B"/>
                </a:solidFill>
                <a:effectLst/>
                <a:uLnTx/>
                <a:uFillTx/>
                <a:latin typeface="Calibri"/>
                <a:ea typeface="ＭＳ Ｐゴシック"/>
                <a:cs typeface="Arial" panose="020B0604020202020204" pitchFamily="34" charset="0"/>
              </a:endParaRPr>
            </a:p>
          </p:txBody>
        </p:sp>
        <p:cxnSp>
          <p:nvCxnSpPr>
            <p:cNvPr id="126" name="Straight Connector 125"/>
            <p:cNvCxnSpPr>
              <a:cxnSpLocks/>
            </p:cNvCxnSpPr>
            <p:nvPr/>
          </p:nvCxnSpPr>
          <p:spPr bwMode="auto">
            <a:xfrm>
              <a:off x="6089650" y="3732214"/>
              <a:ext cx="3054350" cy="0"/>
            </a:xfrm>
            <a:prstGeom prst="line">
              <a:avLst/>
            </a:prstGeom>
            <a:noFill/>
            <a:ln w="28575" cap="flat" cmpd="sng" algn="ctr">
              <a:solidFill>
                <a:sysClr val="window" lastClr="FFFFFF"/>
              </a:solidFill>
              <a:prstDash val="solid"/>
            </a:ln>
            <a:effectLst/>
          </p:spPr>
        </p:cxnSp>
        <p:grpSp>
          <p:nvGrpSpPr>
            <p:cNvPr id="127" name="Group 126"/>
            <p:cNvGrpSpPr/>
            <p:nvPr/>
          </p:nvGrpSpPr>
          <p:grpSpPr>
            <a:xfrm>
              <a:off x="4889816" y="1268760"/>
              <a:ext cx="4003359" cy="2279202"/>
              <a:chOff x="4889816" y="1268760"/>
              <a:chExt cx="4003359" cy="2279202"/>
            </a:xfrm>
          </p:grpSpPr>
          <p:sp>
            <p:nvSpPr>
              <p:cNvPr id="138" name="Rectangle 286"/>
              <p:cNvSpPr txBox="1">
                <a:spLocks noChangeArrowheads="1"/>
              </p:cNvSpPr>
              <p:nvPr/>
            </p:nvSpPr>
            <p:spPr bwMode="gray">
              <a:xfrm>
                <a:off x="4889816" y="2620949"/>
                <a:ext cx="802277" cy="5943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ctr">
                <a:spAutoFit/>
              </a:bodyPr>
              <a:lstStyle>
                <a:lvl1pPr defTabSz="895350" eaLnBrk="0" hangingPunct="0">
                  <a:spcBef>
                    <a:spcPts val="600"/>
                  </a:spcBef>
                  <a:buSzPct val="90000"/>
                  <a:buFont typeface="Wingdings" pitchFamily="2" charset="2"/>
                  <a:buChar char="v"/>
                  <a:defRPr sz="2800">
                    <a:solidFill>
                      <a:schemeClr val="tx1"/>
                    </a:solidFill>
                    <a:latin typeface="Calibri" pitchFamily="34" charset="0"/>
                  </a:defRPr>
                </a:lvl1pPr>
                <a:lvl2pPr marL="742950" indent="-285750" defTabSz="895350" eaLnBrk="0" hangingPunct="0">
                  <a:spcBef>
                    <a:spcPts val="600"/>
                  </a:spcBef>
                  <a:buSzPct val="90000"/>
                  <a:buFont typeface="Wingdings" pitchFamily="2" charset="2"/>
                  <a:buChar char="Ø"/>
                  <a:defRPr sz="2400">
                    <a:solidFill>
                      <a:schemeClr val="tx1"/>
                    </a:solidFill>
                    <a:latin typeface="Calibri" pitchFamily="34" charset="0"/>
                  </a:defRPr>
                </a:lvl2pPr>
                <a:lvl3pPr marL="1143000" indent="-228600" defTabSz="895350" eaLnBrk="0" hangingPunct="0">
                  <a:spcBef>
                    <a:spcPts val="600"/>
                  </a:spcBef>
                  <a:buFont typeface="Wingdings" pitchFamily="2" charset="2"/>
                  <a:buChar char="§"/>
                  <a:defRPr sz="2000">
                    <a:solidFill>
                      <a:schemeClr val="tx1"/>
                    </a:solidFill>
                    <a:latin typeface="Calibri" pitchFamily="34" charset="0"/>
                  </a:defRPr>
                </a:lvl3pPr>
                <a:lvl4pPr marL="1600200" indent="-228600" defTabSz="895350" eaLnBrk="0" hangingPunct="0">
                  <a:spcBef>
                    <a:spcPts val="600"/>
                  </a:spcBef>
                  <a:buFont typeface="Arial" pitchFamily="34" charset="0"/>
                  <a:buChar char="•"/>
                  <a:defRPr>
                    <a:solidFill>
                      <a:schemeClr val="tx1"/>
                    </a:solidFill>
                    <a:latin typeface="Calibri" pitchFamily="34" charset="0"/>
                  </a:defRPr>
                </a:lvl4pPr>
                <a:lvl5pPr marL="2057400" indent="-228600" defTabSz="895350" eaLnBrk="0" hangingPunct="0">
                  <a:spcBef>
                    <a:spcPts val="600"/>
                  </a:spcBef>
                  <a:buFont typeface="Arial" pitchFamily="34" charset="0"/>
                  <a:buChar char="•"/>
                  <a:defRPr sz="1600">
                    <a:solidFill>
                      <a:schemeClr val="tx1"/>
                    </a:solidFill>
                    <a:latin typeface="Calibri" pitchFamily="34" charset="0"/>
                  </a:defRPr>
                </a:lvl5pPr>
                <a:lvl6pPr marL="2514600" indent="-228600" defTabSz="895350" eaLnBrk="0" fontAlgn="base" hangingPunct="0">
                  <a:spcBef>
                    <a:spcPts val="600"/>
                  </a:spcBef>
                  <a:spcAft>
                    <a:spcPct val="0"/>
                  </a:spcAft>
                  <a:buFont typeface="Arial" pitchFamily="34" charset="0"/>
                  <a:buChar char="•"/>
                  <a:defRPr sz="1600">
                    <a:solidFill>
                      <a:schemeClr val="tx1"/>
                    </a:solidFill>
                    <a:latin typeface="Calibri" pitchFamily="34" charset="0"/>
                  </a:defRPr>
                </a:lvl6pPr>
                <a:lvl7pPr marL="2971800" indent="-228600" defTabSz="895350" eaLnBrk="0" fontAlgn="base" hangingPunct="0">
                  <a:spcBef>
                    <a:spcPts val="600"/>
                  </a:spcBef>
                  <a:spcAft>
                    <a:spcPct val="0"/>
                  </a:spcAft>
                  <a:buFont typeface="Arial" pitchFamily="34" charset="0"/>
                  <a:buChar char="•"/>
                  <a:defRPr sz="1600">
                    <a:solidFill>
                      <a:schemeClr val="tx1"/>
                    </a:solidFill>
                    <a:latin typeface="Calibri" pitchFamily="34" charset="0"/>
                  </a:defRPr>
                </a:lvl7pPr>
                <a:lvl8pPr marL="3429000" indent="-228600" defTabSz="895350" eaLnBrk="0" fontAlgn="base" hangingPunct="0">
                  <a:spcBef>
                    <a:spcPts val="600"/>
                  </a:spcBef>
                  <a:spcAft>
                    <a:spcPct val="0"/>
                  </a:spcAft>
                  <a:buFont typeface="Arial" pitchFamily="34" charset="0"/>
                  <a:buChar char="•"/>
                  <a:defRPr sz="1600">
                    <a:solidFill>
                      <a:schemeClr val="tx1"/>
                    </a:solidFill>
                    <a:latin typeface="Calibri" pitchFamily="34" charset="0"/>
                  </a:defRPr>
                </a:lvl8pPr>
                <a:lvl9pPr marL="3886200" indent="-228600" defTabSz="895350" eaLnBrk="0" fontAlgn="base" hangingPunct="0">
                  <a:spcBef>
                    <a:spcPts val="600"/>
                  </a:spcBef>
                  <a:spcAft>
                    <a:spcPct val="0"/>
                  </a:spcAft>
                  <a:buFont typeface="Arial" pitchFamily="34" charset="0"/>
                  <a:buChar char="•"/>
                  <a:defRPr sz="1600">
                    <a:solidFill>
                      <a:schemeClr val="tx1"/>
                    </a:solidFill>
                    <a:latin typeface="Calibri" pitchFamily="34" charset="0"/>
                  </a:defRPr>
                </a:lvl9pPr>
              </a:lstStyle>
              <a:p>
                <a:pPr marL="0" marR="0" lvl="0" indent="0" algn="ctr" defTabSz="895350" eaLnBrk="1" fontAlgn="auto" latinLnBrk="0" hangingPunct="1">
                  <a:lnSpc>
                    <a:spcPct val="100000"/>
                  </a:lnSpc>
                  <a:spcBef>
                    <a:spcPct val="0"/>
                  </a:spcBef>
                  <a:spcAft>
                    <a:spcPts val="0"/>
                  </a:spcAft>
                  <a:buClr>
                    <a:srgbClr val="94070A"/>
                  </a:buClr>
                  <a:buSzTx/>
                  <a:buFontTx/>
                  <a:buNone/>
                  <a:tabLst/>
                  <a:defRPr/>
                </a:pPr>
                <a:r>
                  <a:rPr kumimoji="0" lang="en-US" altLang="en-US" sz="1000" b="1" i="0" u="none" strike="noStrike" kern="0" cap="none" spc="0" normalizeH="0" baseline="0" noProof="0" dirty="0" smtClean="0">
                    <a:ln>
                      <a:noFill/>
                    </a:ln>
                    <a:solidFill>
                      <a:srgbClr val="1F497D"/>
                    </a:solidFill>
                    <a:effectLst/>
                    <a:uLnTx/>
                    <a:uFillTx/>
                    <a:latin typeface="Arial" panose="020B0604020202020204" pitchFamily="34" charset="0"/>
                    <a:ea typeface="+mn-ea"/>
                    <a:cs typeface="Arial" panose="020B0604020202020204" pitchFamily="34" charset="0"/>
                  </a:rPr>
                  <a:t>E-Gov &amp;</a:t>
                </a:r>
              </a:p>
              <a:p>
                <a:pPr marL="0" marR="0" lvl="0" indent="0" algn="ctr" defTabSz="895350" eaLnBrk="1" fontAlgn="auto" latinLnBrk="0" hangingPunct="1">
                  <a:lnSpc>
                    <a:spcPct val="100000"/>
                  </a:lnSpc>
                  <a:spcBef>
                    <a:spcPct val="0"/>
                  </a:spcBef>
                  <a:spcAft>
                    <a:spcPts val="0"/>
                  </a:spcAft>
                  <a:buClr>
                    <a:srgbClr val="94070A"/>
                  </a:buClr>
                  <a:buSzTx/>
                  <a:buFontTx/>
                  <a:buNone/>
                  <a:tabLst/>
                  <a:defRPr/>
                </a:pPr>
                <a:r>
                  <a:rPr kumimoji="0" lang="en-US" altLang="en-US" sz="1000" b="1" i="0" u="none" strike="noStrike" kern="0" cap="none" spc="0" normalizeH="0" baseline="0" noProof="0" dirty="0" smtClean="0">
                    <a:ln>
                      <a:noFill/>
                    </a:ln>
                    <a:solidFill>
                      <a:srgbClr val="1F497D"/>
                    </a:solidFill>
                    <a:effectLst/>
                    <a:uLnTx/>
                    <a:uFillTx/>
                    <a:latin typeface="Arial" panose="020B0604020202020204" pitchFamily="34" charset="0"/>
                    <a:ea typeface="+mn-ea"/>
                    <a:cs typeface="Arial" panose="020B0604020202020204" pitchFamily="34" charset="0"/>
                  </a:rPr>
                  <a:t> IT </a:t>
                </a:r>
                <a:r>
                  <a:rPr kumimoji="0" lang="en-US" altLang="en-US" sz="1000" b="1" i="0" u="none" strike="noStrike" kern="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rPr>
                  <a:t>Service Portfolio</a:t>
                </a:r>
              </a:p>
            </p:txBody>
          </p:sp>
          <p:sp>
            <p:nvSpPr>
              <p:cNvPr id="139" name="Rectangle 14"/>
              <p:cNvSpPr txBox="1"/>
              <p:nvPr/>
            </p:nvSpPr>
            <p:spPr bwMode="auto">
              <a:xfrm>
                <a:off x="6435725" y="1268760"/>
                <a:ext cx="2457450" cy="2141627"/>
              </a:xfrm>
              <a:prstGeom prst="rect">
                <a:avLst/>
              </a:prstGeom>
            </p:spPr>
            <p:txBody>
              <a:bodyPr lIns="0" tIns="0" rIns="0" bIns="0">
                <a:spAutoFit/>
              </a:bodyPr>
              <a:lstStyle>
                <a:lvl1pPr marL="0" lvl="0" indent="0" defTabSz="913526" eaLnBrk="1" hangingPunct="1">
                  <a:buClr>
                    <a:schemeClr val="tx2"/>
                  </a:buClr>
                  <a:defRPr baseline="0">
                    <a:latin typeface="+mn-lt"/>
                  </a:defRPr>
                </a:lvl1pPr>
                <a:lvl2pPr marL="197607" indent="-195987" defTabSz="913526" eaLnBrk="1" hangingPunct="1">
                  <a:buClr>
                    <a:schemeClr val="tx2"/>
                  </a:buClr>
                  <a:buSzPct val="125000"/>
                  <a:buFont typeface="Arial" charset="0"/>
                  <a:buChar char="▪"/>
                  <a:defRPr baseline="0">
                    <a:latin typeface="+mn-lt"/>
                  </a:defRPr>
                </a:lvl2pPr>
                <a:lvl3pPr marL="466481" indent="-267255" defTabSz="913526" eaLnBrk="1" hangingPunct="1">
                  <a:buClr>
                    <a:schemeClr val="tx2"/>
                  </a:buClr>
                  <a:buSzPct val="120000"/>
                  <a:buFont typeface="Arial" charset="0"/>
                  <a:buChar char="–"/>
                  <a:defRPr baseline="0">
                    <a:latin typeface="+mn-lt"/>
                  </a:defRPr>
                </a:lvl3pPr>
                <a:lvl4pPr marL="626835" indent="-158733" defTabSz="913526" eaLnBrk="1" hangingPunct="1">
                  <a:buClr>
                    <a:schemeClr val="tx2"/>
                  </a:buClr>
                  <a:buSzPct val="120000"/>
                  <a:buFont typeface="Arial" charset="0"/>
                  <a:buChar char="▫"/>
                  <a:defRPr baseline="0">
                    <a:latin typeface="+mn-lt"/>
                  </a:defRPr>
                </a:lvl4pPr>
                <a:lvl5pPr marL="765029" indent="-132818" defTabSz="913526" eaLnBrk="1" hangingPunct="1">
                  <a:buClr>
                    <a:schemeClr val="tx2"/>
                  </a:buClr>
                  <a:buSzPct val="89000"/>
                  <a:buFont typeface="Arial" charset="0"/>
                  <a:buChar char="-"/>
                  <a:defRPr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1620" marR="0" lvl="1" indent="0" defTabSz="913526" eaLnBrk="1" fontAlgn="auto" latinLnBrk="0" hangingPunct="1">
                  <a:lnSpc>
                    <a:spcPct val="100000"/>
                  </a:lnSpc>
                  <a:spcBef>
                    <a:spcPts val="600"/>
                  </a:spcBef>
                  <a:spcAft>
                    <a:spcPts val="0"/>
                  </a:spcAft>
                  <a:buClr>
                    <a:srgbClr val="004185"/>
                  </a:buClr>
                  <a:buSzPct val="125000"/>
                  <a:buFont typeface="Arial" charset="0"/>
                  <a:buNone/>
                  <a:tabLst/>
                  <a:defRPr/>
                </a:pPr>
                <a:r>
                  <a:rPr kumimoji="0" lang="en-US" sz="1000" b="1" i="0" u="none" strike="noStrike" kern="0" cap="none" spc="0" normalizeH="0" baseline="0" noProof="0" dirty="0" smtClean="0">
                    <a:ln>
                      <a:noFill/>
                    </a:ln>
                    <a:solidFill>
                      <a:srgbClr val="006600"/>
                    </a:solidFill>
                    <a:effectLst/>
                    <a:uLnTx/>
                    <a:uFillTx/>
                    <a:latin typeface="Calibri"/>
                    <a:ea typeface="ＭＳ Ｐゴシック"/>
                    <a:cs typeface="Arial" panose="020B0604020202020204" pitchFamily="34" charset="0"/>
                  </a:rPr>
                  <a:t>Consolidate &amp; modernise data centres</a:t>
                </a:r>
              </a:p>
              <a:p>
                <a:pPr marL="1620" marR="0" lvl="1" indent="0" defTabSz="913526" eaLnBrk="1" fontAlgn="auto" latinLnBrk="0" hangingPunct="1">
                  <a:lnSpc>
                    <a:spcPct val="100000"/>
                  </a:lnSpc>
                  <a:spcBef>
                    <a:spcPts val="600"/>
                  </a:spcBef>
                  <a:spcAft>
                    <a:spcPts val="0"/>
                  </a:spcAft>
                  <a:buClr>
                    <a:srgbClr val="004185"/>
                  </a:buClr>
                  <a:buSzPct val="125000"/>
                  <a:buFont typeface="Arial" charset="0"/>
                  <a:buNone/>
                  <a:tabLst/>
                  <a:defRPr/>
                </a:pPr>
                <a:r>
                  <a:rPr kumimoji="0" lang="en-US" sz="1000" b="1" i="0" u="none" strike="noStrike" kern="0" cap="none" spc="0" normalizeH="0" baseline="0" noProof="0" dirty="0">
                    <a:ln>
                      <a:noFill/>
                    </a:ln>
                    <a:solidFill>
                      <a:srgbClr val="006600"/>
                    </a:solidFill>
                    <a:effectLst/>
                    <a:uLnTx/>
                    <a:uFillTx/>
                    <a:latin typeface="Calibri"/>
                    <a:ea typeface="ＭＳ Ｐゴシック"/>
                    <a:cs typeface="Arial" panose="020B0604020202020204" pitchFamily="34" charset="0"/>
                  </a:rPr>
                  <a:t>Upgrade bandwidth &amp; </a:t>
                </a:r>
                <a:r>
                  <a:rPr kumimoji="0" lang="en-US" sz="1000" b="1" i="0" u="none" strike="noStrike" kern="0" cap="none" spc="0" normalizeH="0" baseline="0" noProof="0" dirty="0" smtClean="0">
                    <a:ln>
                      <a:noFill/>
                    </a:ln>
                    <a:solidFill>
                      <a:srgbClr val="006600"/>
                    </a:solidFill>
                    <a:effectLst/>
                    <a:uLnTx/>
                    <a:uFillTx/>
                    <a:latin typeface="Calibri"/>
                    <a:ea typeface="ＭＳ Ｐゴシック"/>
                    <a:cs typeface="Arial" panose="020B0604020202020204" pitchFamily="34" charset="0"/>
                  </a:rPr>
                  <a:t>network</a:t>
                </a:r>
              </a:p>
              <a:p>
                <a:pPr marL="1620" marR="0" lvl="1" indent="0" defTabSz="913526" eaLnBrk="1" fontAlgn="auto" latinLnBrk="0" hangingPunct="1">
                  <a:lnSpc>
                    <a:spcPct val="100000"/>
                  </a:lnSpc>
                  <a:spcBef>
                    <a:spcPts val="600"/>
                  </a:spcBef>
                  <a:spcAft>
                    <a:spcPts val="0"/>
                  </a:spcAft>
                  <a:buClr>
                    <a:srgbClr val="004185"/>
                  </a:buClr>
                  <a:buSzPct val="125000"/>
                  <a:buFont typeface="Arial" charset="0"/>
                  <a:buNone/>
                  <a:tabLst/>
                  <a:defRPr/>
                </a:pPr>
                <a:r>
                  <a:rPr kumimoji="0" lang="en-US" sz="1000" b="1" i="0" u="none" strike="noStrike" kern="0" cap="none" spc="0" normalizeH="0" baseline="0" noProof="0" dirty="0">
                    <a:ln>
                      <a:noFill/>
                    </a:ln>
                    <a:solidFill>
                      <a:srgbClr val="006600"/>
                    </a:solidFill>
                    <a:effectLst/>
                    <a:uLnTx/>
                    <a:uFillTx/>
                    <a:latin typeface="Calibri"/>
                    <a:ea typeface="ＭＳ Ｐゴシック"/>
                    <a:cs typeface="Arial" panose="020B0604020202020204" pitchFamily="34" charset="0"/>
                  </a:rPr>
                  <a:t>Design </a:t>
                </a:r>
                <a:r>
                  <a:rPr kumimoji="0" lang="en-US" sz="1000" b="1" i="0" u="none" strike="noStrike" kern="0" cap="none" spc="0" normalizeH="0" baseline="0" noProof="0" dirty="0" smtClean="0">
                    <a:ln>
                      <a:noFill/>
                    </a:ln>
                    <a:solidFill>
                      <a:srgbClr val="006600"/>
                    </a:solidFill>
                    <a:effectLst/>
                    <a:uLnTx/>
                    <a:uFillTx/>
                    <a:latin typeface="Calibri"/>
                    <a:ea typeface="ＭＳ Ｐゴシック"/>
                    <a:cs typeface="Arial" panose="020B0604020202020204" pitchFamily="34" charset="0"/>
                  </a:rPr>
                  <a:t>and implement security system</a:t>
                </a:r>
              </a:p>
              <a:p>
                <a:pPr marL="1620" marR="0" lvl="1" indent="0" defTabSz="913526" eaLnBrk="1" fontAlgn="auto" latinLnBrk="0" hangingPunct="1">
                  <a:lnSpc>
                    <a:spcPct val="100000"/>
                  </a:lnSpc>
                  <a:spcBef>
                    <a:spcPts val="600"/>
                  </a:spcBef>
                  <a:spcAft>
                    <a:spcPts val="0"/>
                  </a:spcAft>
                  <a:buClr>
                    <a:srgbClr val="004185"/>
                  </a:buClr>
                  <a:buSzPct val="125000"/>
                  <a:buFont typeface="Arial" charset="0"/>
                  <a:buNone/>
                  <a:tabLst/>
                  <a:defRPr/>
                </a:pPr>
                <a:r>
                  <a:rPr kumimoji="0" lang="en-US" sz="1000" b="1" i="0" u="none" strike="noStrike" kern="0" cap="none" spc="0" normalizeH="0" baseline="0" noProof="0" dirty="0" smtClean="0">
                    <a:ln>
                      <a:noFill/>
                    </a:ln>
                    <a:solidFill>
                      <a:srgbClr val="006600"/>
                    </a:solidFill>
                    <a:effectLst/>
                    <a:uLnTx/>
                    <a:uFillTx/>
                    <a:latin typeface="Calibri"/>
                    <a:ea typeface="ＭＳ Ｐゴシック"/>
                    <a:cs typeface="Arial" panose="020B0604020202020204" pitchFamily="34" charset="0"/>
                  </a:rPr>
                  <a:t>New IT Service Delivery Model, System Integration &amp; e-GOV</a:t>
                </a:r>
              </a:p>
              <a:p>
                <a:pPr marL="1620" marR="0" lvl="1" indent="0" defTabSz="913526" eaLnBrk="1" fontAlgn="auto" latinLnBrk="0" hangingPunct="1">
                  <a:lnSpc>
                    <a:spcPct val="100000"/>
                  </a:lnSpc>
                  <a:spcBef>
                    <a:spcPts val="600"/>
                  </a:spcBef>
                  <a:spcAft>
                    <a:spcPts val="0"/>
                  </a:spcAft>
                  <a:buClr>
                    <a:srgbClr val="004185"/>
                  </a:buClr>
                  <a:buSzPct val="125000"/>
                  <a:buFont typeface="Arial" charset="0"/>
                  <a:buNone/>
                  <a:tabLst/>
                  <a:defRPr/>
                </a:pPr>
                <a:r>
                  <a:rPr kumimoji="0" lang="en-US" sz="1000" b="1" i="0" u="none" strike="noStrike" kern="0" cap="none" spc="0" normalizeH="0" baseline="0" noProof="0" dirty="0" smtClean="0">
                    <a:ln>
                      <a:noFill/>
                    </a:ln>
                    <a:solidFill>
                      <a:srgbClr val="006600"/>
                    </a:solidFill>
                    <a:effectLst/>
                    <a:uLnTx/>
                    <a:uFillTx/>
                    <a:latin typeface="Calibri"/>
                    <a:ea typeface="ＭＳ Ｐゴシック"/>
                    <a:cs typeface="Arial" panose="020B0604020202020204" pitchFamily="34" charset="0"/>
                  </a:rPr>
                  <a:t>Build </a:t>
                </a:r>
                <a:r>
                  <a:rPr kumimoji="0" lang="en-US" sz="1000" b="1" i="0" u="none" strike="noStrike" kern="0" cap="none" spc="0" normalizeH="0" baseline="0" noProof="0" dirty="0">
                    <a:ln>
                      <a:noFill/>
                    </a:ln>
                    <a:solidFill>
                      <a:srgbClr val="006600"/>
                    </a:solidFill>
                    <a:effectLst/>
                    <a:uLnTx/>
                    <a:uFillTx/>
                    <a:latin typeface="Calibri"/>
                    <a:ea typeface="ＭＳ Ｐゴシック"/>
                    <a:cs typeface="Arial" panose="020B0604020202020204" pitchFamily="34" charset="0"/>
                  </a:rPr>
                  <a:t>internal </a:t>
                </a:r>
                <a:r>
                  <a:rPr kumimoji="0" lang="en-US" sz="1000" b="1" i="0" u="none" strike="noStrike" kern="0" cap="none" spc="0" normalizeH="0" baseline="0" noProof="0" dirty="0" smtClean="0">
                    <a:ln>
                      <a:noFill/>
                    </a:ln>
                    <a:solidFill>
                      <a:srgbClr val="006600"/>
                    </a:solidFill>
                    <a:effectLst/>
                    <a:uLnTx/>
                    <a:uFillTx/>
                    <a:latin typeface="Calibri"/>
                    <a:ea typeface="ＭＳ Ｐゴシック"/>
                    <a:cs typeface="Arial" panose="020B0604020202020204" pitchFamily="34" charset="0"/>
                  </a:rPr>
                  <a:t>capabilities</a:t>
                </a:r>
              </a:p>
              <a:p>
                <a:pPr marL="1620" marR="0" lvl="1" indent="0" defTabSz="913526" eaLnBrk="1" fontAlgn="auto" latinLnBrk="0" hangingPunct="1">
                  <a:lnSpc>
                    <a:spcPct val="100000"/>
                  </a:lnSpc>
                  <a:spcBef>
                    <a:spcPts val="600"/>
                  </a:spcBef>
                  <a:spcAft>
                    <a:spcPts val="0"/>
                  </a:spcAft>
                  <a:buClr>
                    <a:srgbClr val="004185"/>
                  </a:buClr>
                  <a:buSzPct val="125000"/>
                  <a:buFont typeface="Arial" charset="0"/>
                  <a:buNone/>
                  <a:tabLst/>
                  <a:defRPr/>
                </a:pPr>
                <a:r>
                  <a:rPr kumimoji="0" lang="en-US" sz="1000" b="1" i="0" u="none" strike="noStrike" kern="0" cap="none" spc="0" normalizeH="0" baseline="0" noProof="0" dirty="0">
                    <a:ln>
                      <a:noFill/>
                    </a:ln>
                    <a:solidFill>
                      <a:srgbClr val="006600"/>
                    </a:solidFill>
                    <a:effectLst/>
                    <a:uLnTx/>
                    <a:uFillTx/>
                    <a:latin typeface="Calibri"/>
                    <a:ea typeface="ＭＳ Ｐゴシック"/>
                    <a:cs typeface="Arial" panose="020B0604020202020204" pitchFamily="34" charset="0"/>
                  </a:rPr>
                  <a:t>Design </a:t>
                </a:r>
                <a:r>
                  <a:rPr kumimoji="0" lang="en-US" sz="1000" b="1" i="0" u="none" strike="noStrike" kern="0" cap="none" spc="0" normalizeH="0" baseline="0" noProof="0" dirty="0" smtClean="0">
                    <a:ln>
                      <a:noFill/>
                    </a:ln>
                    <a:solidFill>
                      <a:srgbClr val="006600"/>
                    </a:solidFill>
                    <a:effectLst/>
                    <a:uLnTx/>
                    <a:uFillTx/>
                    <a:latin typeface="Calibri"/>
                    <a:ea typeface="ＭＳ Ｐゴシック"/>
                    <a:cs typeface="Arial" panose="020B0604020202020204" pitchFamily="34" charset="0"/>
                  </a:rPr>
                  <a:t>and implement retained organisation (contract external assistance)</a:t>
                </a:r>
                <a:endParaRPr kumimoji="0" lang="en-US" sz="1000" b="1" i="0" u="none" strike="noStrike" kern="0" cap="none" spc="0" normalizeH="0" baseline="0" noProof="0" dirty="0">
                  <a:ln>
                    <a:noFill/>
                  </a:ln>
                  <a:solidFill>
                    <a:srgbClr val="006600"/>
                  </a:solidFill>
                  <a:effectLst/>
                  <a:uLnTx/>
                  <a:uFillTx/>
                  <a:latin typeface="Calibri"/>
                  <a:ea typeface="ＭＳ Ｐゴシック"/>
                  <a:cs typeface="Arial" panose="020B0604020202020204" pitchFamily="34" charset="0"/>
                </a:endParaRPr>
              </a:p>
            </p:txBody>
          </p:sp>
          <p:sp>
            <p:nvSpPr>
              <p:cNvPr id="140" name="TextBox 6"/>
              <p:cNvSpPr txBox="1">
                <a:spLocks/>
              </p:cNvSpPr>
              <p:nvPr>
                <p:custDataLst>
                  <p:tags r:id="rId12"/>
                </p:custDataLst>
              </p:nvPr>
            </p:nvSpPr>
            <p:spPr bwMode="auto">
              <a:xfrm>
                <a:off x="6145212" y="1284859"/>
                <a:ext cx="223837" cy="227012"/>
              </a:xfrm>
              <a:prstGeom prst="ellipse">
                <a:avLst/>
              </a:prstGeom>
              <a:solidFill>
                <a:srgbClr val="1F497D">
                  <a:lumMod val="20000"/>
                  <a:lumOff val="80000"/>
                </a:srgbClr>
              </a:solidFill>
              <a:ln w="9525">
                <a:solidFill>
                  <a:sysClr val="window" lastClr="FFFFFF"/>
                </a:solidFill>
              </a:ln>
            </p:spPr>
            <p:txBody>
              <a:bodyPr wrap="none" lIns="3810" tIns="0" rIns="3810" bIns="0" anchor="ctr" anchorCtr="1"/>
              <a:lstStyle>
                <a:lvl1pPr marL="0" lvl="0" indent="0" defTabSz="913526" eaLnBrk="1" hangingPunct="1">
                  <a:buClr>
                    <a:schemeClr val="tx2"/>
                  </a:buClr>
                  <a:defRPr baseline="0">
                    <a:latin typeface="+mn-lt"/>
                  </a:defRPr>
                </a:lvl1pPr>
                <a:lvl2pPr marL="197607" indent="-195987" defTabSz="913526" eaLnBrk="1" hangingPunct="1">
                  <a:buClr>
                    <a:schemeClr val="tx2"/>
                  </a:buClr>
                  <a:buSzPct val="125000"/>
                  <a:buFont typeface="Arial" charset="0"/>
                  <a:buChar char="▪"/>
                  <a:defRPr baseline="0">
                    <a:latin typeface="+mn-lt"/>
                  </a:defRPr>
                </a:lvl2pPr>
                <a:lvl3pPr marL="466481" indent="-267255" defTabSz="913526" eaLnBrk="1" hangingPunct="1">
                  <a:buClr>
                    <a:schemeClr val="tx2"/>
                  </a:buClr>
                  <a:buSzPct val="120000"/>
                  <a:buFont typeface="Arial" charset="0"/>
                  <a:buChar char="–"/>
                  <a:defRPr baseline="0">
                    <a:latin typeface="+mn-lt"/>
                  </a:defRPr>
                </a:lvl3pPr>
                <a:lvl4pPr marL="626835" indent="-158733" defTabSz="913526" eaLnBrk="1" hangingPunct="1">
                  <a:buClr>
                    <a:schemeClr val="tx2"/>
                  </a:buClr>
                  <a:buSzPct val="120000"/>
                  <a:buFont typeface="Arial" charset="0"/>
                  <a:buChar char="▫"/>
                  <a:defRPr baseline="0">
                    <a:latin typeface="+mn-lt"/>
                  </a:defRPr>
                </a:lvl4pPr>
                <a:lvl5pPr marL="765029" indent="-132818" defTabSz="913526" eaLnBrk="1" hangingPunct="1">
                  <a:buClr>
                    <a:schemeClr val="tx2"/>
                  </a:buClr>
                  <a:buSzPct val="89000"/>
                  <a:buFont typeface="Arial" charset="0"/>
                  <a:buChar char="-"/>
                  <a:defRPr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0" indent="0" algn="ctr" defTabSz="913526" eaLnBrk="1" fontAlgn="auto" latinLnBrk="0" hangingPunct="1">
                  <a:lnSpc>
                    <a:spcPct val="100000"/>
                  </a:lnSpc>
                  <a:spcBef>
                    <a:spcPts val="0"/>
                  </a:spcBef>
                  <a:spcAft>
                    <a:spcPts val="0"/>
                  </a:spcAft>
                  <a:buClr>
                    <a:srgbClr val="004185"/>
                  </a:buClr>
                  <a:buSzTx/>
                  <a:buFontTx/>
                  <a:buNone/>
                  <a:tabLst/>
                  <a:defRPr/>
                </a:pPr>
                <a:r>
                  <a:rPr kumimoji="0" lang="en-US" sz="1000" b="0" i="0" u="none" strike="noStrike" kern="0" cap="none" spc="0" normalizeH="0" baseline="0" noProof="0" dirty="0">
                    <a:ln>
                      <a:noFill/>
                    </a:ln>
                    <a:solidFill>
                      <a:prstClr val="black"/>
                    </a:solidFill>
                    <a:effectLst/>
                    <a:uLnTx/>
                    <a:uFillTx/>
                    <a:latin typeface="Calibri"/>
                    <a:ea typeface="ＭＳ Ｐゴシック"/>
                    <a:cs typeface="Arial" panose="020B0604020202020204" pitchFamily="34" charset="0"/>
                  </a:rPr>
                  <a:t>8</a:t>
                </a:r>
              </a:p>
            </p:txBody>
          </p:sp>
          <p:sp>
            <p:nvSpPr>
              <p:cNvPr id="141" name="TextBox 6"/>
              <p:cNvSpPr txBox="1">
                <a:spLocks/>
              </p:cNvSpPr>
              <p:nvPr>
                <p:custDataLst>
                  <p:tags r:id="rId13"/>
                </p:custDataLst>
              </p:nvPr>
            </p:nvSpPr>
            <p:spPr bwMode="auto">
              <a:xfrm>
                <a:off x="6145214" y="1746617"/>
                <a:ext cx="223836" cy="225424"/>
              </a:xfrm>
              <a:prstGeom prst="ellipse">
                <a:avLst/>
              </a:prstGeom>
              <a:solidFill>
                <a:srgbClr val="1F497D">
                  <a:lumMod val="20000"/>
                  <a:lumOff val="80000"/>
                </a:srgbClr>
              </a:solidFill>
              <a:ln w="9525">
                <a:solidFill>
                  <a:sysClr val="window" lastClr="FFFFFF"/>
                </a:solidFill>
              </a:ln>
            </p:spPr>
            <p:txBody>
              <a:bodyPr wrap="none" lIns="3810" tIns="0" rIns="3810" bIns="0" anchor="ctr" anchorCtr="1"/>
              <a:lstStyle>
                <a:lvl1pPr marL="0" lvl="0" indent="0" defTabSz="913526" eaLnBrk="1" hangingPunct="1">
                  <a:buClr>
                    <a:schemeClr val="tx2"/>
                  </a:buClr>
                  <a:defRPr baseline="0">
                    <a:latin typeface="+mn-lt"/>
                  </a:defRPr>
                </a:lvl1pPr>
                <a:lvl2pPr marL="197607" indent="-195987" defTabSz="913526" eaLnBrk="1" hangingPunct="1">
                  <a:buClr>
                    <a:schemeClr val="tx2"/>
                  </a:buClr>
                  <a:buSzPct val="125000"/>
                  <a:buFont typeface="Arial" charset="0"/>
                  <a:buChar char="▪"/>
                  <a:defRPr baseline="0">
                    <a:latin typeface="+mn-lt"/>
                  </a:defRPr>
                </a:lvl2pPr>
                <a:lvl3pPr marL="466481" indent="-267255" defTabSz="913526" eaLnBrk="1" hangingPunct="1">
                  <a:buClr>
                    <a:schemeClr val="tx2"/>
                  </a:buClr>
                  <a:buSzPct val="120000"/>
                  <a:buFont typeface="Arial" charset="0"/>
                  <a:buChar char="–"/>
                  <a:defRPr baseline="0">
                    <a:latin typeface="+mn-lt"/>
                  </a:defRPr>
                </a:lvl3pPr>
                <a:lvl4pPr marL="626835" indent="-158733" defTabSz="913526" eaLnBrk="1" hangingPunct="1">
                  <a:buClr>
                    <a:schemeClr val="tx2"/>
                  </a:buClr>
                  <a:buSzPct val="120000"/>
                  <a:buFont typeface="Arial" charset="0"/>
                  <a:buChar char="▫"/>
                  <a:defRPr baseline="0">
                    <a:latin typeface="+mn-lt"/>
                  </a:defRPr>
                </a:lvl4pPr>
                <a:lvl5pPr marL="765029" indent="-132818" defTabSz="913526" eaLnBrk="1" hangingPunct="1">
                  <a:buClr>
                    <a:schemeClr val="tx2"/>
                  </a:buClr>
                  <a:buSzPct val="89000"/>
                  <a:buFont typeface="Arial" charset="0"/>
                  <a:buChar char="-"/>
                  <a:defRPr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0" indent="0" algn="ctr" defTabSz="913526" eaLnBrk="1" fontAlgn="auto" latinLnBrk="0" hangingPunct="1">
                  <a:lnSpc>
                    <a:spcPct val="100000"/>
                  </a:lnSpc>
                  <a:spcBef>
                    <a:spcPts val="0"/>
                  </a:spcBef>
                  <a:spcAft>
                    <a:spcPts val="0"/>
                  </a:spcAft>
                  <a:buClr>
                    <a:srgbClr val="004185"/>
                  </a:buClr>
                  <a:buSzTx/>
                  <a:buFontTx/>
                  <a:buNone/>
                  <a:tabLst/>
                  <a:defRPr/>
                </a:pPr>
                <a:r>
                  <a:rPr kumimoji="0" lang="en-US" sz="1000" b="0" i="0" u="none" strike="noStrike" kern="0" cap="none" spc="0" normalizeH="0" baseline="0" noProof="0" dirty="0">
                    <a:ln>
                      <a:noFill/>
                    </a:ln>
                    <a:solidFill>
                      <a:prstClr val="black"/>
                    </a:solidFill>
                    <a:effectLst/>
                    <a:uLnTx/>
                    <a:uFillTx/>
                    <a:latin typeface="Calibri"/>
                    <a:ea typeface="ＭＳ Ｐゴシック"/>
                    <a:cs typeface="Arial" panose="020B0604020202020204" pitchFamily="34" charset="0"/>
                  </a:rPr>
                  <a:t>9</a:t>
                </a:r>
              </a:p>
            </p:txBody>
          </p:sp>
          <p:sp>
            <p:nvSpPr>
              <p:cNvPr id="142" name="TextBox 6"/>
              <p:cNvSpPr txBox="1">
                <a:spLocks/>
              </p:cNvSpPr>
              <p:nvPr>
                <p:custDataLst>
                  <p:tags r:id="rId14"/>
                </p:custDataLst>
              </p:nvPr>
            </p:nvSpPr>
            <p:spPr bwMode="auto">
              <a:xfrm>
                <a:off x="6145214" y="2064742"/>
                <a:ext cx="223836" cy="227012"/>
              </a:xfrm>
              <a:prstGeom prst="ellipse">
                <a:avLst/>
              </a:prstGeom>
              <a:solidFill>
                <a:srgbClr val="1F497D">
                  <a:lumMod val="20000"/>
                  <a:lumOff val="80000"/>
                </a:srgbClr>
              </a:solidFill>
              <a:ln w="9525">
                <a:solidFill>
                  <a:sysClr val="window" lastClr="FFFFFF"/>
                </a:solidFill>
              </a:ln>
            </p:spPr>
            <p:txBody>
              <a:bodyPr wrap="none" lIns="3810" tIns="0" rIns="3810" bIns="0" anchor="ctr" anchorCtr="1"/>
              <a:lstStyle>
                <a:lvl1pPr marL="0" lvl="0" indent="0" defTabSz="913526" eaLnBrk="1" hangingPunct="1">
                  <a:buClr>
                    <a:schemeClr val="tx2"/>
                  </a:buClr>
                  <a:defRPr baseline="0">
                    <a:latin typeface="+mn-lt"/>
                  </a:defRPr>
                </a:lvl1pPr>
                <a:lvl2pPr marL="197607" indent="-195987" defTabSz="913526" eaLnBrk="1" hangingPunct="1">
                  <a:buClr>
                    <a:schemeClr val="tx2"/>
                  </a:buClr>
                  <a:buSzPct val="125000"/>
                  <a:buFont typeface="Arial" charset="0"/>
                  <a:buChar char="▪"/>
                  <a:defRPr baseline="0">
                    <a:latin typeface="+mn-lt"/>
                  </a:defRPr>
                </a:lvl2pPr>
                <a:lvl3pPr marL="466481" indent="-267255" defTabSz="913526" eaLnBrk="1" hangingPunct="1">
                  <a:buClr>
                    <a:schemeClr val="tx2"/>
                  </a:buClr>
                  <a:buSzPct val="120000"/>
                  <a:buFont typeface="Arial" charset="0"/>
                  <a:buChar char="–"/>
                  <a:defRPr baseline="0">
                    <a:latin typeface="+mn-lt"/>
                  </a:defRPr>
                </a:lvl3pPr>
                <a:lvl4pPr marL="626835" indent="-158733" defTabSz="913526" eaLnBrk="1" hangingPunct="1">
                  <a:buClr>
                    <a:schemeClr val="tx2"/>
                  </a:buClr>
                  <a:buSzPct val="120000"/>
                  <a:buFont typeface="Arial" charset="0"/>
                  <a:buChar char="▫"/>
                  <a:defRPr baseline="0">
                    <a:latin typeface="+mn-lt"/>
                  </a:defRPr>
                </a:lvl4pPr>
                <a:lvl5pPr marL="765029" indent="-132818" defTabSz="913526" eaLnBrk="1" hangingPunct="1">
                  <a:buClr>
                    <a:schemeClr val="tx2"/>
                  </a:buClr>
                  <a:buSzPct val="89000"/>
                  <a:buFont typeface="Arial" charset="0"/>
                  <a:buChar char="-"/>
                  <a:defRPr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0" indent="0" algn="ctr" defTabSz="913526" eaLnBrk="1" fontAlgn="auto" latinLnBrk="0" hangingPunct="1">
                  <a:lnSpc>
                    <a:spcPct val="100000"/>
                  </a:lnSpc>
                  <a:spcBef>
                    <a:spcPts val="0"/>
                  </a:spcBef>
                  <a:spcAft>
                    <a:spcPts val="0"/>
                  </a:spcAft>
                  <a:buClr>
                    <a:srgbClr val="004185"/>
                  </a:buClr>
                  <a:buSzTx/>
                  <a:buFontTx/>
                  <a:buNone/>
                  <a:tabLst/>
                  <a:defRPr/>
                </a:pPr>
                <a:r>
                  <a:rPr kumimoji="0" lang="en-US" sz="1000" b="0" i="0" u="none" strike="noStrike" kern="0" cap="none" spc="0" normalizeH="0" baseline="0" noProof="0" dirty="0" smtClean="0">
                    <a:ln>
                      <a:noFill/>
                    </a:ln>
                    <a:solidFill>
                      <a:prstClr val="black"/>
                    </a:solidFill>
                    <a:effectLst/>
                    <a:uLnTx/>
                    <a:uFillTx/>
                    <a:latin typeface="Calibri"/>
                    <a:ea typeface="ＭＳ Ｐゴシック"/>
                    <a:cs typeface="Arial" panose="020B0604020202020204" pitchFamily="34" charset="0"/>
                  </a:rPr>
                  <a:t>10</a:t>
                </a:r>
                <a:endParaRPr kumimoji="0" lang="en-US" sz="1000" b="0" i="0" u="none" strike="noStrike" kern="0" cap="none" spc="0" normalizeH="0" baseline="0" noProof="0" dirty="0">
                  <a:ln>
                    <a:noFill/>
                  </a:ln>
                  <a:solidFill>
                    <a:prstClr val="black"/>
                  </a:solidFill>
                  <a:effectLst/>
                  <a:uLnTx/>
                  <a:uFillTx/>
                  <a:latin typeface="Calibri"/>
                  <a:ea typeface="ＭＳ Ｐゴシック"/>
                  <a:cs typeface="Arial" panose="020B0604020202020204" pitchFamily="34" charset="0"/>
                </a:endParaRPr>
              </a:p>
            </p:txBody>
          </p:sp>
          <p:sp>
            <p:nvSpPr>
              <p:cNvPr id="143" name="TextBox 6"/>
              <p:cNvSpPr txBox="1">
                <a:spLocks/>
              </p:cNvSpPr>
              <p:nvPr>
                <p:custDataLst>
                  <p:tags r:id="rId15"/>
                </p:custDataLst>
              </p:nvPr>
            </p:nvSpPr>
            <p:spPr bwMode="auto">
              <a:xfrm>
                <a:off x="6145214" y="2528248"/>
                <a:ext cx="223836" cy="227012"/>
              </a:xfrm>
              <a:prstGeom prst="ellipse">
                <a:avLst/>
              </a:prstGeom>
              <a:solidFill>
                <a:srgbClr val="1F497D">
                  <a:lumMod val="20000"/>
                  <a:lumOff val="80000"/>
                </a:srgbClr>
              </a:solidFill>
              <a:ln w="9525">
                <a:solidFill>
                  <a:sysClr val="window" lastClr="FFFFFF"/>
                </a:solidFill>
              </a:ln>
            </p:spPr>
            <p:txBody>
              <a:bodyPr wrap="none" lIns="3810" tIns="0" rIns="3810" bIns="0" anchor="ctr" anchorCtr="1"/>
              <a:lstStyle>
                <a:lvl1pPr marL="0" lvl="0" indent="0" defTabSz="913526" eaLnBrk="1" hangingPunct="1">
                  <a:buClr>
                    <a:schemeClr val="tx2"/>
                  </a:buClr>
                  <a:defRPr baseline="0">
                    <a:latin typeface="+mn-lt"/>
                  </a:defRPr>
                </a:lvl1pPr>
                <a:lvl2pPr marL="197607" indent="-195987" defTabSz="913526" eaLnBrk="1" hangingPunct="1">
                  <a:buClr>
                    <a:schemeClr val="tx2"/>
                  </a:buClr>
                  <a:buSzPct val="125000"/>
                  <a:buFont typeface="Arial" charset="0"/>
                  <a:buChar char="▪"/>
                  <a:defRPr baseline="0">
                    <a:latin typeface="+mn-lt"/>
                  </a:defRPr>
                </a:lvl2pPr>
                <a:lvl3pPr marL="466481" indent="-267255" defTabSz="913526" eaLnBrk="1" hangingPunct="1">
                  <a:buClr>
                    <a:schemeClr val="tx2"/>
                  </a:buClr>
                  <a:buSzPct val="120000"/>
                  <a:buFont typeface="Arial" charset="0"/>
                  <a:buChar char="–"/>
                  <a:defRPr baseline="0">
                    <a:latin typeface="+mn-lt"/>
                  </a:defRPr>
                </a:lvl3pPr>
                <a:lvl4pPr marL="626835" indent="-158733" defTabSz="913526" eaLnBrk="1" hangingPunct="1">
                  <a:buClr>
                    <a:schemeClr val="tx2"/>
                  </a:buClr>
                  <a:buSzPct val="120000"/>
                  <a:buFont typeface="Arial" charset="0"/>
                  <a:buChar char="▫"/>
                  <a:defRPr baseline="0">
                    <a:latin typeface="+mn-lt"/>
                  </a:defRPr>
                </a:lvl4pPr>
                <a:lvl5pPr marL="765029" indent="-132818" defTabSz="913526" eaLnBrk="1" hangingPunct="1">
                  <a:buClr>
                    <a:schemeClr val="tx2"/>
                  </a:buClr>
                  <a:buSzPct val="89000"/>
                  <a:buFont typeface="Arial" charset="0"/>
                  <a:buChar char="-"/>
                  <a:defRPr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0" indent="0" algn="ctr" defTabSz="913526" eaLnBrk="1" fontAlgn="auto" latinLnBrk="0" hangingPunct="1">
                  <a:lnSpc>
                    <a:spcPct val="100000"/>
                  </a:lnSpc>
                  <a:spcBef>
                    <a:spcPts val="0"/>
                  </a:spcBef>
                  <a:spcAft>
                    <a:spcPts val="0"/>
                  </a:spcAft>
                  <a:buClr>
                    <a:srgbClr val="004185"/>
                  </a:buClr>
                  <a:buSzTx/>
                  <a:buFontTx/>
                  <a:buNone/>
                  <a:tabLst/>
                  <a:defRPr/>
                </a:pPr>
                <a:r>
                  <a:rPr kumimoji="0" lang="en-US" sz="1000" b="0" i="0" u="none" strike="noStrike" kern="0" cap="none" spc="0" normalizeH="0" baseline="0" noProof="0" dirty="0" smtClean="0">
                    <a:ln>
                      <a:noFill/>
                    </a:ln>
                    <a:solidFill>
                      <a:prstClr val="black"/>
                    </a:solidFill>
                    <a:effectLst/>
                    <a:uLnTx/>
                    <a:uFillTx/>
                    <a:latin typeface="Calibri"/>
                    <a:ea typeface="ＭＳ Ｐゴシック"/>
                    <a:cs typeface="Arial" panose="020B0604020202020204" pitchFamily="34" charset="0"/>
                  </a:rPr>
                  <a:t>11</a:t>
                </a:r>
                <a:endParaRPr kumimoji="0" lang="en-US" sz="1000" b="0" i="0" u="none" strike="noStrike" kern="0" cap="none" spc="0" normalizeH="0" baseline="0" noProof="0" dirty="0">
                  <a:ln>
                    <a:noFill/>
                  </a:ln>
                  <a:solidFill>
                    <a:prstClr val="black"/>
                  </a:solidFill>
                  <a:effectLst/>
                  <a:uLnTx/>
                  <a:uFillTx/>
                  <a:latin typeface="Calibri"/>
                  <a:ea typeface="ＭＳ Ｐゴシック"/>
                  <a:cs typeface="Arial" panose="020B0604020202020204" pitchFamily="34" charset="0"/>
                </a:endParaRPr>
              </a:p>
            </p:txBody>
          </p:sp>
          <p:sp>
            <p:nvSpPr>
              <p:cNvPr id="144" name="TextBox 6"/>
              <p:cNvSpPr txBox="1">
                <a:spLocks/>
              </p:cNvSpPr>
              <p:nvPr>
                <p:custDataLst>
                  <p:tags r:id="rId16"/>
                </p:custDataLst>
              </p:nvPr>
            </p:nvSpPr>
            <p:spPr bwMode="auto">
              <a:xfrm>
                <a:off x="6145214" y="3044434"/>
                <a:ext cx="223836" cy="225424"/>
              </a:xfrm>
              <a:prstGeom prst="ellipse">
                <a:avLst/>
              </a:prstGeom>
              <a:solidFill>
                <a:srgbClr val="1F497D">
                  <a:lumMod val="20000"/>
                  <a:lumOff val="80000"/>
                </a:srgbClr>
              </a:solidFill>
              <a:ln w="9525">
                <a:solidFill>
                  <a:sysClr val="window" lastClr="FFFFFF"/>
                </a:solidFill>
              </a:ln>
            </p:spPr>
            <p:txBody>
              <a:bodyPr wrap="none" lIns="3810" tIns="0" rIns="3810" bIns="0" anchor="ctr" anchorCtr="1"/>
              <a:lstStyle>
                <a:lvl1pPr marL="0" lvl="0" indent="0" defTabSz="913526" eaLnBrk="1" hangingPunct="1">
                  <a:buClr>
                    <a:schemeClr val="tx2"/>
                  </a:buClr>
                  <a:defRPr baseline="0">
                    <a:latin typeface="+mn-lt"/>
                  </a:defRPr>
                </a:lvl1pPr>
                <a:lvl2pPr marL="197607" indent="-195987" defTabSz="913526" eaLnBrk="1" hangingPunct="1">
                  <a:buClr>
                    <a:schemeClr val="tx2"/>
                  </a:buClr>
                  <a:buSzPct val="125000"/>
                  <a:buFont typeface="Arial" charset="0"/>
                  <a:buChar char="▪"/>
                  <a:defRPr baseline="0">
                    <a:latin typeface="+mn-lt"/>
                  </a:defRPr>
                </a:lvl2pPr>
                <a:lvl3pPr marL="466481" indent="-267255" defTabSz="913526" eaLnBrk="1" hangingPunct="1">
                  <a:buClr>
                    <a:schemeClr val="tx2"/>
                  </a:buClr>
                  <a:buSzPct val="120000"/>
                  <a:buFont typeface="Arial" charset="0"/>
                  <a:buChar char="–"/>
                  <a:defRPr baseline="0">
                    <a:latin typeface="+mn-lt"/>
                  </a:defRPr>
                </a:lvl3pPr>
                <a:lvl4pPr marL="626835" indent="-158733" defTabSz="913526" eaLnBrk="1" hangingPunct="1">
                  <a:buClr>
                    <a:schemeClr val="tx2"/>
                  </a:buClr>
                  <a:buSzPct val="120000"/>
                  <a:buFont typeface="Arial" charset="0"/>
                  <a:buChar char="▫"/>
                  <a:defRPr baseline="0">
                    <a:latin typeface="+mn-lt"/>
                  </a:defRPr>
                </a:lvl4pPr>
                <a:lvl5pPr marL="765029" indent="-132818" defTabSz="913526" eaLnBrk="1" hangingPunct="1">
                  <a:buClr>
                    <a:schemeClr val="tx2"/>
                  </a:buClr>
                  <a:buSzPct val="89000"/>
                  <a:buFont typeface="Arial" charset="0"/>
                  <a:buChar char="-"/>
                  <a:defRPr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0" indent="0" algn="ctr" defTabSz="913526" eaLnBrk="1" fontAlgn="auto" latinLnBrk="0" hangingPunct="1">
                  <a:lnSpc>
                    <a:spcPct val="100000"/>
                  </a:lnSpc>
                  <a:spcBef>
                    <a:spcPts val="0"/>
                  </a:spcBef>
                  <a:spcAft>
                    <a:spcPts val="0"/>
                  </a:spcAft>
                  <a:buClr>
                    <a:srgbClr val="004185"/>
                  </a:buClr>
                  <a:buSzTx/>
                  <a:buFontTx/>
                  <a:buNone/>
                  <a:tabLst/>
                  <a:defRPr/>
                </a:pPr>
                <a:r>
                  <a:rPr kumimoji="0" lang="en-US" sz="1000" b="0" i="0" u="none" strike="noStrike" kern="0" cap="none" spc="0" normalizeH="0" baseline="0" noProof="0" dirty="0" smtClean="0">
                    <a:ln>
                      <a:noFill/>
                    </a:ln>
                    <a:solidFill>
                      <a:prstClr val="black"/>
                    </a:solidFill>
                    <a:effectLst/>
                    <a:uLnTx/>
                    <a:uFillTx/>
                    <a:latin typeface="Calibri"/>
                    <a:ea typeface="ＭＳ Ｐゴシック"/>
                    <a:cs typeface="Arial" panose="020B0604020202020204" pitchFamily="34" charset="0"/>
                  </a:rPr>
                  <a:t>12</a:t>
                </a:r>
                <a:endParaRPr kumimoji="0" lang="en-US" sz="1000" b="0" i="0" u="none" strike="noStrike" kern="0" cap="none" spc="0" normalizeH="0" baseline="0" noProof="0" dirty="0">
                  <a:ln>
                    <a:noFill/>
                  </a:ln>
                  <a:solidFill>
                    <a:prstClr val="black"/>
                  </a:solidFill>
                  <a:effectLst/>
                  <a:uLnTx/>
                  <a:uFillTx/>
                  <a:latin typeface="Calibri"/>
                  <a:ea typeface="ＭＳ Ｐゴシック"/>
                  <a:cs typeface="Arial" panose="020B0604020202020204" pitchFamily="34" charset="0"/>
                </a:endParaRPr>
              </a:p>
            </p:txBody>
          </p:sp>
          <p:sp>
            <p:nvSpPr>
              <p:cNvPr id="145" name="TextBox 6"/>
              <p:cNvSpPr txBox="1">
                <a:spLocks/>
              </p:cNvSpPr>
              <p:nvPr>
                <p:custDataLst>
                  <p:tags r:id="rId17"/>
                </p:custDataLst>
              </p:nvPr>
            </p:nvSpPr>
            <p:spPr bwMode="auto">
              <a:xfrm>
                <a:off x="6145214" y="3320950"/>
                <a:ext cx="223836" cy="227012"/>
              </a:xfrm>
              <a:prstGeom prst="ellipse">
                <a:avLst/>
              </a:prstGeom>
              <a:solidFill>
                <a:srgbClr val="1F497D">
                  <a:lumMod val="20000"/>
                  <a:lumOff val="80000"/>
                </a:srgbClr>
              </a:solidFill>
              <a:ln w="9525">
                <a:solidFill>
                  <a:sysClr val="window" lastClr="FFFFFF"/>
                </a:solidFill>
              </a:ln>
            </p:spPr>
            <p:txBody>
              <a:bodyPr wrap="none" lIns="3810" tIns="0" rIns="3810" bIns="0" anchor="ctr" anchorCtr="1"/>
              <a:lstStyle>
                <a:lvl1pPr marL="0" lvl="0" indent="0" defTabSz="913526" eaLnBrk="1" hangingPunct="1">
                  <a:buClr>
                    <a:schemeClr val="tx2"/>
                  </a:buClr>
                  <a:defRPr baseline="0">
                    <a:latin typeface="+mn-lt"/>
                  </a:defRPr>
                </a:lvl1pPr>
                <a:lvl2pPr marL="197607" indent="-195987" defTabSz="913526" eaLnBrk="1" hangingPunct="1">
                  <a:buClr>
                    <a:schemeClr val="tx2"/>
                  </a:buClr>
                  <a:buSzPct val="125000"/>
                  <a:buFont typeface="Arial" charset="0"/>
                  <a:buChar char="▪"/>
                  <a:defRPr baseline="0">
                    <a:latin typeface="+mn-lt"/>
                  </a:defRPr>
                </a:lvl2pPr>
                <a:lvl3pPr marL="466481" indent="-267255" defTabSz="913526" eaLnBrk="1" hangingPunct="1">
                  <a:buClr>
                    <a:schemeClr val="tx2"/>
                  </a:buClr>
                  <a:buSzPct val="120000"/>
                  <a:buFont typeface="Arial" charset="0"/>
                  <a:buChar char="–"/>
                  <a:defRPr baseline="0">
                    <a:latin typeface="+mn-lt"/>
                  </a:defRPr>
                </a:lvl3pPr>
                <a:lvl4pPr marL="626835" indent="-158733" defTabSz="913526" eaLnBrk="1" hangingPunct="1">
                  <a:buClr>
                    <a:schemeClr val="tx2"/>
                  </a:buClr>
                  <a:buSzPct val="120000"/>
                  <a:buFont typeface="Arial" charset="0"/>
                  <a:buChar char="▫"/>
                  <a:defRPr baseline="0">
                    <a:latin typeface="+mn-lt"/>
                  </a:defRPr>
                </a:lvl4pPr>
                <a:lvl5pPr marL="765029" indent="-132818" defTabSz="913526" eaLnBrk="1" hangingPunct="1">
                  <a:buClr>
                    <a:schemeClr val="tx2"/>
                  </a:buClr>
                  <a:buSzPct val="89000"/>
                  <a:buFont typeface="Arial" charset="0"/>
                  <a:buChar char="-"/>
                  <a:defRPr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0" indent="0" algn="ctr" defTabSz="913526" eaLnBrk="1" fontAlgn="auto" latinLnBrk="0" hangingPunct="1">
                  <a:lnSpc>
                    <a:spcPct val="100000"/>
                  </a:lnSpc>
                  <a:spcBef>
                    <a:spcPts val="0"/>
                  </a:spcBef>
                  <a:spcAft>
                    <a:spcPts val="0"/>
                  </a:spcAft>
                  <a:buClr>
                    <a:srgbClr val="004185"/>
                  </a:buClr>
                  <a:buSzTx/>
                  <a:buFontTx/>
                  <a:buNone/>
                  <a:tabLst/>
                  <a:defRPr/>
                </a:pPr>
                <a:r>
                  <a:rPr kumimoji="0" lang="en-US" sz="1000" b="0" i="0" u="none" strike="noStrike" kern="0" cap="none" spc="0" normalizeH="0" baseline="0" noProof="0" dirty="0" smtClean="0">
                    <a:ln>
                      <a:noFill/>
                    </a:ln>
                    <a:solidFill>
                      <a:prstClr val="black"/>
                    </a:solidFill>
                    <a:effectLst/>
                    <a:uLnTx/>
                    <a:uFillTx/>
                    <a:latin typeface="Calibri"/>
                    <a:ea typeface="ＭＳ Ｐゴシック"/>
                    <a:cs typeface="Arial" panose="020B0604020202020204" pitchFamily="34" charset="0"/>
                  </a:rPr>
                  <a:t>13</a:t>
                </a:r>
                <a:endParaRPr kumimoji="0" lang="en-US" sz="1000" b="0" i="0" u="none" strike="noStrike" kern="0" cap="none" spc="0" normalizeH="0" baseline="0" noProof="0" dirty="0">
                  <a:ln>
                    <a:noFill/>
                  </a:ln>
                  <a:solidFill>
                    <a:prstClr val="black"/>
                  </a:solidFill>
                  <a:effectLst/>
                  <a:uLnTx/>
                  <a:uFillTx/>
                  <a:latin typeface="Calibri"/>
                  <a:ea typeface="ＭＳ Ｐゴシック"/>
                  <a:cs typeface="Arial" panose="020B0604020202020204" pitchFamily="34" charset="0"/>
                </a:endParaRPr>
              </a:p>
            </p:txBody>
          </p:sp>
        </p:grpSp>
        <p:sp>
          <p:nvSpPr>
            <p:cNvPr id="128" name="TextBox 9"/>
            <p:cNvSpPr txBox="1">
              <a:spLocks noChangeAspect="1"/>
            </p:cNvSpPr>
            <p:nvPr>
              <p:custDataLst>
                <p:tags r:id="rId5"/>
              </p:custDataLst>
            </p:nvPr>
          </p:nvSpPr>
          <p:spPr bwMode="auto">
            <a:xfrm>
              <a:off x="4089400" y="3940175"/>
              <a:ext cx="228600" cy="228600"/>
            </a:xfrm>
            <a:prstGeom prst="ellipse">
              <a:avLst/>
            </a:prstGeom>
            <a:solidFill>
              <a:sysClr val="window" lastClr="FFFFFF"/>
            </a:solidFill>
            <a:ln w="9525">
              <a:solidFill>
                <a:srgbClr val="9BBB59"/>
              </a:solidFill>
              <a:miter lim="800000"/>
              <a:headEnd/>
              <a:tailEnd/>
            </a:ln>
            <a:effectLst>
              <a:outerShdw blurRad="63500" sx="102000" sy="102000" algn="ctr" rotWithShape="0">
                <a:prstClr val="black">
                  <a:alpha val="40000"/>
                </a:prstClr>
              </a:outerShdw>
            </a:effectLst>
          </p:spPr>
          <p:txBody>
            <a:bodyPr lIns="0" tIns="0" rIns="0" bIns="0" anchor="ctr" anchorCtr="1"/>
            <a:lstStyle>
              <a:defPPr>
                <a:defRPr lang="en-US"/>
              </a:defPPr>
              <a:lvl1pPr marL="177800" lvl="0" indent="0" defTabSz="913526" eaLnBrk="1" hangingPunct="1">
                <a:buClr>
                  <a:schemeClr val="tx2"/>
                </a:buClr>
                <a:defRPr b="1" baseline="0">
                  <a:solidFill>
                    <a:schemeClr val="bg1"/>
                  </a:solidFill>
                  <a:latin typeface="+mn-lt"/>
                </a:defRPr>
              </a:lvl1pPr>
              <a:lvl2pPr marL="197607" indent="-195987" defTabSz="913526" eaLnBrk="1" hangingPunct="1">
                <a:buClr>
                  <a:schemeClr val="tx2"/>
                </a:buClr>
                <a:buSzPct val="125000"/>
                <a:buFont typeface="Arial" charset="0"/>
                <a:buChar char="▪"/>
                <a:defRPr baseline="0">
                  <a:latin typeface="+mn-lt"/>
                </a:defRPr>
              </a:lvl2pPr>
              <a:lvl3pPr marL="466481" indent="-267255" defTabSz="913526" eaLnBrk="1" hangingPunct="1">
                <a:buClr>
                  <a:schemeClr val="tx2"/>
                </a:buClr>
                <a:buSzPct val="120000"/>
                <a:buFont typeface="Arial" charset="0"/>
                <a:buChar char="–"/>
                <a:defRPr baseline="0">
                  <a:latin typeface="+mn-lt"/>
                </a:defRPr>
              </a:lvl3pPr>
              <a:lvl4pPr marL="626835" indent="-158733" defTabSz="913526" eaLnBrk="1" hangingPunct="1">
                <a:buClr>
                  <a:schemeClr val="tx2"/>
                </a:buClr>
                <a:buSzPct val="120000"/>
                <a:buFont typeface="Arial" charset="0"/>
                <a:buChar char="▫"/>
                <a:defRPr baseline="0">
                  <a:latin typeface="+mn-lt"/>
                </a:defRPr>
              </a:lvl4pPr>
              <a:lvl5pPr marL="765029" indent="-132818" defTabSz="913526" eaLnBrk="1" hangingPunct="1">
                <a:buClr>
                  <a:schemeClr val="tx2"/>
                </a:buClr>
                <a:buSzPct val="89000"/>
                <a:buFont typeface="Arial" charset="0"/>
                <a:buChar char="-"/>
                <a:defRPr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0" indent="0" algn="ctr" defTabSz="913526" eaLnBrk="1" fontAlgn="auto" latinLnBrk="0" hangingPunct="1">
                <a:lnSpc>
                  <a:spcPct val="100000"/>
                </a:lnSpc>
                <a:spcBef>
                  <a:spcPts val="0"/>
                </a:spcBef>
                <a:spcAft>
                  <a:spcPts val="0"/>
                </a:spcAft>
                <a:buClr>
                  <a:srgbClr val="004185"/>
                </a:buClr>
                <a:buSzTx/>
                <a:buFontTx/>
                <a:buNone/>
                <a:tabLst/>
                <a:defRPr/>
              </a:pPr>
              <a:r>
                <a:rPr kumimoji="0" lang="en-US" sz="1050" b="1" i="0" u="none" strike="noStrike" kern="0" cap="none" spc="0" normalizeH="0" baseline="0" noProof="0" dirty="0" smtClean="0">
                  <a:ln>
                    <a:noFill/>
                  </a:ln>
                  <a:solidFill>
                    <a:srgbClr val="044F9B"/>
                  </a:solidFill>
                  <a:effectLst/>
                  <a:uLnTx/>
                  <a:uFillTx/>
                  <a:latin typeface="Calibri"/>
                  <a:ea typeface="ＭＳ Ｐゴシック"/>
                  <a:cs typeface="Arial" panose="020B0604020202020204" pitchFamily="34" charset="0"/>
                </a:rPr>
                <a:t>D</a:t>
              </a:r>
              <a:endParaRPr kumimoji="0" lang="en-US" sz="1050" b="1" i="0" u="none" strike="noStrike" kern="0" cap="none" spc="0" normalizeH="0" baseline="0" noProof="0" dirty="0">
                <a:ln>
                  <a:noFill/>
                </a:ln>
                <a:solidFill>
                  <a:srgbClr val="044F9B"/>
                </a:solidFill>
                <a:effectLst/>
                <a:uLnTx/>
                <a:uFillTx/>
                <a:latin typeface="Calibri"/>
                <a:ea typeface="ＭＳ Ｐゴシック"/>
                <a:cs typeface="Arial" panose="020B0604020202020204" pitchFamily="34" charset="0"/>
              </a:endParaRPr>
            </a:p>
          </p:txBody>
        </p:sp>
        <p:grpSp>
          <p:nvGrpSpPr>
            <p:cNvPr id="129" name="Group 128"/>
            <p:cNvGrpSpPr/>
            <p:nvPr/>
          </p:nvGrpSpPr>
          <p:grpSpPr>
            <a:xfrm>
              <a:off x="103758" y="3923505"/>
              <a:ext cx="4035562" cy="2034688"/>
              <a:chOff x="103758" y="3923505"/>
              <a:chExt cx="4035562" cy="2034688"/>
            </a:xfrm>
          </p:grpSpPr>
          <p:sp>
            <p:nvSpPr>
              <p:cNvPr id="130" name="Rectangle 286"/>
              <p:cNvSpPr txBox="1">
                <a:spLocks noChangeArrowheads="1"/>
              </p:cNvSpPr>
              <p:nvPr/>
            </p:nvSpPr>
            <p:spPr bwMode="gray">
              <a:xfrm>
                <a:off x="3436600" y="4234676"/>
                <a:ext cx="702720" cy="3763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spAutoFit/>
              </a:bodyPr>
              <a:lstStyle>
                <a:lvl1pPr defTabSz="895350" eaLnBrk="0" hangingPunct="0">
                  <a:spcBef>
                    <a:spcPts val="600"/>
                  </a:spcBef>
                  <a:buSzPct val="90000"/>
                  <a:buFont typeface="Wingdings" pitchFamily="2" charset="2"/>
                  <a:buChar char="v"/>
                  <a:defRPr sz="2800">
                    <a:solidFill>
                      <a:schemeClr val="tx1"/>
                    </a:solidFill>
                    <a:latin typeface="Calibri" pitchFamily="34" charset="0"/>
                  </a:defRPr>
                </a:lvl1pPr>
                <a:lvl2pPr marL="742950" indent="-285750" defTabSz="895350" eaLnBrk="0" hangingPunct="0">
                  <a:spcBef>
                    <a:spcPts val="600"/>
                  </a:spcBef>
                  <a:buSzPct val="90000"/>
                  <a:buFont typeface="Wingdings" pitchFamily="2" charset="2"/>
                  <a:buChar char="Ø"/>
                  <a:defRPr sz="2400">
                    <a:solidFill>
                      <a:schemeClr val="tx1"/>
                    </a:solidFill>
                    <a:latin typeface="Calibri" pitchFamily="34" charset="0"/>
                  </a:defRPr>
                </a:lvl2pPr>
                <a:lvl3pPr marL="1143000" indent="-228600" defTabSz="895350" eaLnBrk="0" hangingPunct="0">
                  <a:spcBef>
                    <a:spcPts val="600"/>
                  </a:spcBef>
                  <a:buFont typeface="Wingdings" pitchFamily="2" charset="2"/>
                  <a:buChar char="§"/>
                  <a:defRPr sz="2000">
                    <a:solidFill>
                      <a:schemeClr val="tx1"/>
                    </a:solidFill>
                    <a:latin typeface="Calibri" pitchFamily="34" charset="0"/>
                  </a:defRPr>
                </a:lvl3pPr>
                <a:lvl4pPr marL="1600200" indent="-228600" defTabSz="895350" eaLnBrk="0" hangingPunct="0">
                  <a:spcBef>
                    <a:spcPts val="600"/>
                  </a:spcBef>
                  <a:buFont typeface="Arial" pitchFamily="34" charset="0"/>
                  <a:buChar char="•"/>
                  <a:defRPr>
                    <a:solidFill>
                      <a:schemeClr val="tx1"/>
                    </a:solidFill>
                    <a:latin typeface="Calibri" pitchFamily="34" charset="0"/>
                  </a:defRPr>
                </a:lvl4pPr>
                <a:lvl5pPr marL="2057400" indent="-228600" defTabSz="895350" eaLnBrk="0" hangingPunct="0">
                  <a:spcBef>
                    <a:spcPts val="600"/>
                  </a:spcBef>
                  <a:buFont typeface="Arial" pitchFamily="34" charset="0"/>
                  <a:buChar char="•"/>
                  <a:defRPr sz="1600">
                    <a:solidFill>
                      <a:schemeClr val="tx1"/>
                    </a:solidFill>
                    <a:latin typeface="Calibri" pitchFamily="34" charset="0"/>
                  </a:defRPr>
                </a:lvl5pPr>
                <a:lvl6pPr marL="2514600" indent="-228600" defTabSz="895350" eaLnBrk="0" fontAlgn="base" hangingPunct="0">
                  <a:spcBef>
                    <a:spcPts val="600"/>
                  </a:spcBef>
                  <a:spcAft>
                    <a:spcPct val="0"/>
                  </a:spcAft>
                  <a:buFont typeface="Arial" pitchFamily="34" charset="0"/>
                  <a:buChar char="•"/>
                  <a:defRPr sz="1600">
                    <a:solidFill>
                      <a:schemeClr val="tx1"/>
                    </a:solidFill>
                    <a:latin typeface="Calibri" pitchFamily="34" charset="0"/>
                  </a:defRPr>
                </a:lvl6pPr>
                <a:lvl7pPr marL="2971800" indent="-228600" defTabSz="895350" eaLnBrk="0" fontAlgn="base" hangingPunct="0">
                  <a:spcBef>
                    <a:spcPts val="600"/>
                  </a:spcBef>
                  <a:spcAft>
                    <a:spcPct val="0"/>
                  </a:spcAft>
                  <a:buFont typeface="Arial" pitchFamily="34" charset="0"/>
                  <a:buChar char="•"/>
                  <a:defRPr sz="1600">
                    <a:solidFill>
                      <a:schemeClr val="tx1"/>
                    </a:solidFill>
                    <a:latin typeface="Calibri" pitchFamily="34" charset="0"/>
                  </a:defRPr>
                </a:lvl7pPr>
                <a:lvl8pPr marL="3429000" indent="-228600" defTabSz="895350" eaLnBrk="0" fontAlgn="base" hangingPunct="0">
                  <a:spcBef>
                    <a:spcPts val="600"/>
                  </a:spcBef>
                  <a:spcAft>
                    <a:spcPct val="0"/>
                  </a:spcAft>
                  <a:buFont typeface="Arial" pitchFamily="34" charset="0"/>
                  <a:buChar char="•"/>
                  <a:defRPr sz="1600">
                    <a:solidFill>
                      <a:schemeClr val="tx1"/>
                    </a:solidFill>
                    <a:latin typeface="Calibri" pitchFamily="34" charset="0"/>
                  </a:defRPr>
                </a:lvl8pPr>
                <a:lvl9pPr marL="3886200" indent="-228600" defTabSz="895350" eaLnBrk="0" fontAlgn="base" hangingPunct="0">
                  <a:spcBef>
                    <a:spcPts val="600"/>
                  </a:spcBef>
                  <a:spcAft>
                    <a:spcPct val="0"/>
                  </a:spcAft>
                  <a:buFont typeface="Arial" pitchFamily="34" charset="0"/>
                  <a:buChar char="•"/>
                  <a:defRPr sz="1600">
                    <a:solidFill>
                      <a:schemeClr val="tx1"/>
                    </a:solidFill>
                    <a:latin typeface="Calibri" pitchFamily="34" charset="0"/>
                  </a:defRPr>
                </a:lvl9pPr>
              </a:lstStyle>
              <a:p>
                <a:pPr marL="0" marR="0" lvl="0" indent="0" algn="r" defTabSz="895350" eaLnBrk="1" fontAlgn="auto" latinLnBrk="0" hangingPunct="1">
                  <a:lnSpc>
                    <a:spcPct val="100000"/>
                  </a:lnSpc>
                  <a:spcBef>
                    <a:spcPct val="0"/>
                  </a:spcBef>
                  <a:spcAft>
                    <a:spcPts val="0"/>
                  </a:spcAft>
                  <a:buClr>
                    <a:srgbClr val="94070A"/>
                  </a:buClr>
                  <a:buSzTx/>
                  <a:buFontTx/>
                  <a:buNone/>
                  <a:tabLst/>
                  <a:defRPr/>
                </a:pPr>
                <a:r>
                  <a:rPr kumimoji="0" lang="en-US" altLang="en-US" sz="1050" b="1" i="0" u="none" strike="noStrike" kern="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rPr>
                  <a:t>Business </a:t>
                </a:r>
                <a:br>
                  <a:rPr kumimoji="0" lang="en-US" altLang="en-US" sz="1050" b="1" i="0" u="none" strike="noStrike" kern="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rPr>
                </a:br>
                <a:r>
                  <a:rPr kumimoji="0" lang="en-US" altLang="en-US" sz="1050" b="1" i="0" u="none" strike="noStrike" kern="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rPr>
                  <a:t>Enablers </a:t>
                </a:r>
              </a:p>
            </p:txBody>
          </p:sp>
          <p:sp>
            <p:nvSpPr>
              <p:cNvPr id="131" name="Rectangle 3"/>
              <p:cNvSpPr txBox="1">
                <a:spLocks/>
              </p:cNvSpPr>
              <p:nvPr/>
            </p:nvSpPr>
            <p:spPr bwMode="auto">
              <a:xfrm>
                <a:off x="411609" y="3933055"/>
                <a:ext cx="2643302" cy="2025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marL="342900" indent="-342900" defTabSz="912813" eaLnBrk="0" hangingPunct="0">
                  <a:spcBef>
                    <a:spcPts val="600"/>
                  </a:spcBef>
                  <a:buSzPct val="90000"/>
                  <a:buFont typeface="Wingdings" pitchFamily="2" charset="2"/>
                  <a:buChar char="v"/>
                  <a:defRPr sz="2800">
                    <a:solidFill>
                      <a:schemeClr val="tx1"/>
                    </a:solidFill>
                    <a:latin typeface="Calibri" pitchFamily="34" charset="0"/>
                  </a:defRPr>
                </a:lvl1pPr>
                <a:lvl2pPr marL="196850" indent="-195263" defTabSz="912813" eaLnBrk="0" hangingPunct="0">
                  <a:spcBef>
                    <a:spcPts val="600"/>
                  </a:spcBef>
                  <a:buSzPct val="90000"/>
                  <a:buFont typeface="Wingdings" pitchFamily="2" charset="2"/>
                  <a:buChar char="Ø"/>
                  <a:defRPr sz="2400">
                    <a:solidFill>
                      <a:schemeClr val="tx1"/>
                    </a:solidFill>
                    <a:latin typeface="Calibri" pitchFamily="34" charset="0"/>
                  </a:defRPr>
                </a:lvl2pPr>
                <a:lvl3pPr marL="1143000" indent="-228600" defTabSz="912813" eaLnBrk="0" hangingPunct="0">
                  <a:spcBef>
                    <a:spcPts val="600"/>
                  </a:spcBef>
                  <a:buFont typeface="Wingdings" pitchFamily="2" charset="2"/>
                  <a:buChar char="§"/>
                  <a:defRPr sz="2000">
                    <a:solidFill>
                      <a:schemeClr val="tx1"/>
                    </a:solidFill>
                    <a:latin typeface="Calibri" pitchFamily="34" charset="0"/>
                  </a:defRPr>
                </a:lvl3pPr>
                <a:lvl4pPr marL="1600200" indent="-228600" defTabSz="912813" eaLnBrk="0" hangingPunct="0">
                  <a:spcBef>
                    <a:spcPts val="600"/>
                  </a:spcBef>
                  <a:buFont typeface="Arial" pitchFamily="34" charset="0"/>
                  <a:buChar char="•"/>
                  <a:defRPr>
                    <a:solidFill>
                      <a:schemeClr val="tx1"/>
                    </a:solidFill>
                    <a:latin typeface="Calibri" pitchFamily="34" charset="0"/>
                  </a:defRPr>
                </a:lvl4pPr>
                <a:lvl5pPr marL="2057400" indent="-228600" defTabSz="912813" eaLnBrk="0" hangingPunct="0">
                  <a:spcBef>
                    <a:spcPts val="600"/>
                  </a:spcBef>
                  <a:buFont typeface="Arial" pitchFamily="34" charset="0"/>
                  <a:buChar char="•"/>
                  <a:defRPr sz="1600">
                    <a:solidFill>
                      <a:schemeClr val="tx1"/>
                    </a:solidFill>
                    <a:latin typeface="Calibri" pitchFamily="34" charset="0"/>
                  </a:defRPr>
                </a:lvl5pPr>
                <a:lvl6pPr marL="2514600" indent="-228600" defTabSz="912813" eaLnBrk="0" fontAlgn="base" hangingPunct="0">
                  <a:spcBef>
                    <a:spcPts val="600"/>
                  </a:spcBef>
                  <a:spcAft>
                    <a:spcPct val="0"/>
                  </a:spcAft>
                  <a:buFont typeface="Arial" pitchFamily="34" charset="0"/>
                  <a:buChar char="•"/>
                  <a:defRPr sz="1600">
                    <a:solidFill>
                      <a:schemeClr val="tx1"/>
                    </a:solidFill>
                    <a:latin typeface="Calibri" pitchFamily="34" charset="0"/>
                  </a:defRPr>
                </a:lvl6pPr>
                <a:lvl7pPr marL="2971800" indent="-228600" defTabSz="912813" eaLnBrk="0" fontAlgn="base" hangingPunct="0">
                  <a:spcBef>
                    <a:spcPts val="600"/>
                  </a:spcBef>
                  <a:spcAft>
                    <a:spcPct val="0"/>
                  </a:spcAft>
                  <a:buFont typeface="Arial" pitchFamily="34" charset="0"/>
                  <a:buChar char="•"/>
                  <a:defRPr sz="1600">
                    <a:solidFill>
                      <a:schemeClr val="tx1"/>
                    </a:solidFill>
                    <a:latin typeface="Calibri" pitchFamily="34" charset="0"/>
                  </a:defRPr>
                </a:lvl7pPr>
                <a:lvl8pPr marL="3429000" indent="-228600" defTabSz="912813" eaLnBrk="0" fontAlgn="base" hangingPunct="0">
                  <a:spcBef>
                    <a:spcPts val="600"/>
                  </a:spcBef>
                  <a:spcAft>
                    <a:spcPct val="0"/>
                  </a:spcAft>
                  <a:buFont typeface="Arial" pitchFamily="34" charset="0"/>
                  <a:buChar char="•"/>
                  <a:defRPr sz="1600">
                    <a:solidFill>
                      <a:schemeClr val="tx1"/>
                    </a:solidFill>
                    <a:latin typeface="Calibri" pitchFamily="34" charset="0"/>
                  </a:defRPr>
                </a:lvl8pPr>
                <a:lvl9pPr marL="3886200" indent="-228600" defTabSz="912813" eaLnBrk="0" fontAlgn="base" hangingPunct="0">
                  <a:spcBef>
                    <a:spcPts val="600"/>
                  </a:spcBef>
                  <a:spcAft>
                    <a:spcPct val="0"/>
                  </a:spcAft>
                  <a:buFont typeface="Arial" pitchFamily="34" charset="0"/>
                  <a:buChar char="•"/>
                  <a:defRPr sz="1600">
                    <a:solidFill>
                      <a:schemeClr val="tx1"/>
                    </a:solidFill>
                    <a:latin typeface="Calibri" pitchFamily="34" charset="0"/>
                  </a:defRPr>
                </a:lvl9pPr>
              </a:lstStyle>
              <a:p>
                <a:pPr marL="1587" marR="0" lvl="1" indent="0" defTabSz="912813" eaLnBrk="1" fontAlgn="auto" latinLnBrk="0" hangingPunct="1">
                  <a:lnSpc>
                    <a:spcPct val="100000"/>
                  </a:lnSpc>
                  <a:spcBef>
                    <a:spcPts val="600"/>
                  </a:spcBef>
                  <a:spcAft>
                    <a:spcPts val="0"/>
                  </a:spcAft>
                  <a:buClr>
                    <a:srgbClr val="004185"/>
                  </a:buClr>
                  <a:buSzPct val="125000"/>
                  <a:buFont typeface="Wingdings" pitchFamily="2" charset="2"/>
                  <a:buNone/>
                  <a:tabLst/>
                  <a:defRPr/>
                </a:pPr>
                <a:r>
                  <a:rPr kumimoji="0" lang="en-US" altLang="en-US" sz="1000" b="1" i="0" u="none" strike="noStrike" kern="0" cap="none" spc="0" normalizeH="0" baseline="0" noProof="0" dirty="0">
                    <a:ln>
                      <a:noFill/>
                    </a:ln>
                    <a:solidFill>
                      <a:srgbClr val="7030A0"/>
                    </a:solidFill>
                    <a:effectLst/>
                    <a:uLnTx/>
                    <a:uFillTx/>
                    <a:latin typeface="Arial" panose="020B0604020202020204" pitchFamily="34" charset="0"/>
                    <a:ea typeface="ＭＳ Ｐゴシック" pitchFamily="34" charset="-128"/>
                    <a:cs typeface="Arial" panose="020B0604020202020204" pitchFamily="34" charset="0"/>
                  </a:rPr>
                  <a:t>Create transparency on cost</a:t>
                </a:r>
              </a:p>
              <a:p>
                <a:pPr marL="1587" marR="0" lvl="1" indent="0" defTabSz="912813" eaLnBrk="1" fontAlgn="auto" latinLnBrk="0" hangingPunct="1">
                  <a:lnSpc>
                    <a:spcPct val="100000"/>
                  </a:lnSpc>
                  <a:spcBef>
                    <a:spcPts val="600"/>
                  </a:spcBef>
                  <a:spcAft>
                    <a:spcPts val="0"/>
                  </a:spcAft>
                  <a:buClr>
                    <a:srgbClr val="004185"/>
                  </a:buClr>
                  <a:buSzPct val="125000"/>
                  <a:buFont typeface="Wingdings" pitchFamily="2" charset="2"/>
                  <a:buNone/>
                  <a:tabLst/>
                  <a:defRPr/>
                </a:pPr>
                <a:r>
                  <a:rPr kumimoji="0" lang="en-US" altLang="en-US" sz="1000" b="1" i="0" u="none" strike="noStrike" kern="0" cap="none" spc="0" normalizeH="0" baseline="0" noProof="0" dirty="0">
                    <a:ln>
                      <a:noFill/>
                    </a:ln>
                    <a:solidFill>
                      <a:srgbClr val="7030A0"/>
                    </a:solidFill>
                    <a:effectLst/>
                    <a:uLnTx/>
                    <a:uFillTx/>
                    <a:latin typeface="Arial" panose="020B0604020202020204" pitchFamily="34" charset="0"/>
                    <a:ea typeface="ＭＳ Ｐゴシック" pitchFamily="34" charset="-128"/>
                    <a:cs typeface="Arial" panose="020B0604020202020204" pitchFamily="34" charset="0"/>
                  </a:rPr>
                  <a:t>Integrate and automate finance and procurement process</a:t>
                </a:r>
              </a:p>
              <a:p>
                <a:pPr marL="1587" marR="0" lvl="1" indent="0" defTabSz="912813" eaLnBrk="1" fontAlgn="auto" latinLnBrk="0" hangingPunct="1">
                  <a:lnSpc>
                    <a:spcPct val="100000"/>
                  </a:lnSpc>
                  <a:spcBef>
                    <a:spcPts val="600"/>
                  </a:spcBef>
                  <a:spcAft>
                    <a:spcPts val="0"/>
                  </a:spcAft>
                  <a:buClr>
                    <a:srgbClr val="004185"/>
                  </a:buClr>
                  <a:buSzPct val="125000"/>
                  <a:buFont typeface="Wingdings" pitchFamily="2" charset="2"/>
                  <a:buNone/>
                  <a:tabLst/>
                  <a:defRPr/>
                </a:pPr>
                <a:r>
                  <a:rPr kumimoji="0" lang="en-US" altLang="en-US" sz="1000" b="1" i="0" u="none" strike="noStrike" kern="0" cap="none" spc="0" normalizeH="0" baseline="0" noProof="0" dirty="0">
                    <a:ln>
                      <a:noFill/>
                    </a:ln>
                    <a:solidFill>
                      <a:srgbClr val="7030A0"/>
                    </a:solidFill>
                    <a:effectLst/>
                    <a:uLnTx/>
                    <a:uFillTx/>
                    <a:latin typeface="Arial" panose="020B0604020202020204" pitchFamily="34" charset="0"/>
                    <a:ea typeface="ＭＳ Ｐゴシック" pitchFamily="34" charset="-128"/>
                    <a:cs typeface="Arial" panose="020B0604020202020204" pitchFamily="34" charset="0"/>
                  </a:rPr>
                  <a:t>Develop and implement new customer engagement model </a:t>
                </a:r>
              </a:p>
              <a:p>
                <a:pPr marL="1587" marR="0" lvl="1" indent="0" defTabSz="912813" eaLnBrk="1" fontAlgn="auto" latinLnBrk="0" hangingPunct="1">
                  <a:lnSpc>
                    <a:spcPct val="100000"/>
                  </a:lnSpc>
                  <a:spcBef>
                    <a:spcPts val="600"/>
                  </a:spcBef>
                  <a:spcAft>
                    <a:spcPts val="0"/>
                  </a:spcAft>
                  <a:buClr>
                    <a:srgbClr val="004185"/>
                  </a:buClr>
                  <a:buSzPct val="125000"/>
                  <a:buFont typeface="Wingdings" pitchFamily="2" charset="2"/>
                  <a:buNone/>
                  <a:tabLst/>
                  <a:defRPr/>
                </a:pPr>
                <a:r>
                  <a:rPr kumimoji="0" lang="en-US" altLang="en-US" sz="1000" b="1" i="0" u="none" strike="noStrike" kern="0" cap="none" spc="0" normalizeH="0" baseline="0" noProof="0" dirty="0">
                    <a:ln>
                      <a:noFill/>
                    </a:ln>
                    <a:solidFill>
                      <a:srgbClr val="7030A0"/>
                    </a:solidFill>
                    <a:effectLst/>
                    <a:uLnTx/>
                    <a:uFillTx/>
                    <a:latin typeface="Arial" panose="020B0604020202020204" pitchFamily="34" charset="0"/>
                    <a:ea typeface="ＭＳ Ｐゴシック" pitchFamily="34" charset="-128"/>
                    <a:cs typeface="Arial" panose="020B0604020202020204" pitchFamily="34" charset="0"/>
                  </a:rPr>
                  <a:t>Recruit top talent to SITA </a:t>
                </a:r>
              </a:p>
              <a:p>
                <a:pPr marL="1587" marR="0" lvl="1" indent="0" defTabSz="912813" eaLnBrk="1" fontAlgn="auto" latinLnBrk="0" hangingPunct="1">
                  <a:lnSpc>
                    <a:spcPct val="100000"/>
                  </a:lnSpc>
                  <a:spcBef>
                    <a:spcPts val="600"/>
                  </a:spcBef>
                  <a:spcAft>
                    <a:spcPts val="0"/>
                  </a:spcAft>
                  <a:buClr>
                    <a:srgbClr val="004185"/>
                  </a:buClr>
                  <a:buSzPct val="125000"/>
                  <a:buFont typeface="Wingdings" pitchFamily="2" charset="2"/>
                  <a:buNone/>
                  <a:tabLst/>
                  <a:defRPr/>
                </a:pPr>
                <a:r>
                  <a:rPr kumimoji="0" lang="en-US" altLang="en-US" sz="1000" b="1" i="0" u="none" strike="noStrike" kern="0" cap="none" spc="0" normalizeH="0" baseline="0" noProof="0" dirty="0">
                    <a:ln>
                      <a:noFill/>
                    </a:ln>
                    <a:solidFill>
                      <a:srgbClr val="7030A0"/>
                    </a:solidFill>
                    <a:effectLst/>
                    <a:uLnTx/>
                    <a:uFillTx/>
                    <a:latin typeface="Arial" panose="020B0604020202020204" pitchFamily="34" charset="0"/>
                    <a:ea typeface="ＭＳ Ｐゴシック" pitchFamily="34" charset="-128"/>
                    <a:cs typeface="Arial" panose="020B0604020202020204" pitchFamily="34" charset="0"/>
                  </a:rPr>
                  <a:t>PMO Strategy </a:t>
                </a:r>
                <a:r>
                  <a:rPr kumimoji="0" lang="en-US" altLang="en-US" sz="1000" b="1" i="0" u="none" strike="noStrike" kern="0" cap="none" spc="0" normalizeH="0" baseline="0" noProof="0" dirty="0" smtClean="0">
                    <a:ln>
                      <a:noFill/>
                    </a:ln>
                    <a:solidFill>
                      <a:srgbClr val="7030A0"/>
                    </a:solidFill>
                    <a:effectLst/>
                    <a:uLnTx/>
                    <a:uFillTx/>
                    <a:latin typeface="Arial" panose="020B0604020202020204" pitchFamily="34" charset="0"/>
                    <a:ea typeface="ＭＳ Ｐゴシック" pitchFamily="34" charset="-128"/>
                    <a:cs typeface="Arial" panose="020B0604020202020204" pitchFamily="34" charset="0"/>
                  </a:rPr>
                  <a:t>Institutionalization</a:t>
                </a:r>
              </a:p>
              <a:p>
                <a:pPr marL="1587" marR="0" lvl="1" indent="0" defTabSz="912813" eaLnBrk="1" fontAlgn="auto" latinLnBrk="0" hangingPunct="1">
                  <a:lnSpc>
                    <a:spcPct val="100000"/>
                  </a:lnSpc>
                  <a:spcBef>
                    <a:spcPts val="600"/>
                  </a:spcBef>
                  <a:spcAft>
                    <a:spcPts val="0"/>
                  </a:spcAft>
                  <a:buClr>
                    <a:srgbClr val="004185"/>
                  </a:buClr>
                  <a:buSzPct val="125000"/>
                  <a:buFont typeface="Wingdings" pitchFamily="2" charset="2"/>
                  <a:buNone/>
                  <a:tabLst/>
                  <a:defRPr/>
                </a:pPr>
                <a:r>
                  <a:rPr kumimoji="0" lang="en-US" altLang="en-US" sz="1000" b="1" i="0" u="none" strike="noStrike" kern="0" cap="none" spc="0" normalizeH="0" baseline="0" noProof="0" dirty="0" smtClean="0">
                    <a:ln>
                      <a:noFill/>
                    </a:ln>
                    <a:solidFill>
                      <a:srgbClr val="7030A0"/>
                    </a:solidFill>
                    <a:effectLst/>
                    <a:uLnTx/>
                    <a:uFillTx/>
                    <a:latin typeface="Arial" panose="020B0604020202020204" pitchFamily="34" charset="0"/>
                    <a:ea typeface="ＭＳ Ｐゴシック" pitchFamily="34" charset="-128"/>
                    <a:cs typeface="Arial" panose="020B0604020202020204" pitchFamily="34" charset="0"/>
                  </a:rPr>
                  <a:t>Financial Sustainability</a:t>
                </a:r>
                <a:endParaRPr kumimoji="0" lang="en-US" altLang="en-US" sz="1000" b="1" i="0" u="none" strike="noStrike" kern="0" cap="none" spc="0" normalizeH="0" baseline="0" noProof="0" dirty="0">
                  <a:ln>
                    <a:noFill/>
                  </a:ln>
                  <a:solidFill>
                    <a:srgbClr val="7030A0"/>
                  </a:solidFill>
                  <a:effectLst/>
                  <a:uLnTx/>
                  <a:uFillTx/>
                  <a:latin typeface="Arial" panose="020B0604020202020204" pitchFamily="34" charset="0"/>
                  <a:ea typeface="ＭＳ Ｐゴシック" pitchFamily="34" charset="-128"/>
                  <a:cs typeface="Arial" panose="020B0604020202020204" pitchFamily="34" charset="0"/>
                </a:endParaRPr>
              </a:p>
            </p:txBody>
          </p:sp>
          <p:sp>
            <p:nvSpPr>
              <p:cNvPr id="132" name="TextBox 6"/>
              <p:cNvSpPr txBox="1">
                <a:spLocks/>
              </p:cNvSpPr>
              <p:nvPr>
                <p:custDataLst>
                  <p:tags r:id="rId6"/>
                </p:custDataLst>
              </p:nvPr>
            </p:nvSpPr>
            <p:spPr bwMode="auto">
              <a:xfrm>
                <a:off x="103758" y="3923505"/>
                <a:ext cx="243332" cy="227010"/>
              </a:xfrm>
              <a:prstGeom prst="ellipse">
                <a:avLst/>
              </a:prstGeom>
              <a:solidFill>
                <a:srgbClr val="1F497D">
                  <a:lumMod val="20000"/>
                  <a:lumOff val="80000"/>
                </a:srgbClr>
              </a:solidFill>
              <a:ln>
                <a:solidFill>
                  <a:sysClr val="window" lastClr="FFFFFF"/>
                </a:solidFill>
              </a:ln>
            </p:spPr>
            <p:txBody>
              <a:bodyPr wrap="none" lIns="3810" tIns="0" rIns="3810" bIns="0" anchor="ctr" anchorCtr="1"/>
              <a:lstStyle>
                <a:lvl1pPr marL="0" lvl="0" indent="0" defTabSz="913526" eaLnBrk="1" hangingPunct="1">
                  <a:buClr>
                    <a:schemeClr val="tx2"/>
                  </a:buClr>
                  <a:defRPr baseline="0">
                    <a:latin typeface="+mn-lt"/>
                  </a:defRPr>
                </a:lvl1pPr>
                <a:lvl2pPr marL="197607" indent="-195987" defTabSz="913526" eaLnBrk="1" hangingPunct="1">
                  <a:buClr>
                    <a:schemeClr val="tx2"/>
                  </a:buClr>
                  <a:buSzPct val="125000"/>
                  <a:buFont typeface="Arial" charset="0"/>
                  <a:buChar char="▪"/>
                  <a:defRPr baseline="0">
                    <a:latin typeface="+mn-lt"/>
                  </a:defRPr>
                </a:lvl2pPr>
                <a:lvl3pPr marL="466481" indent="-267255" defTabSz="913526" eaLnBrk="1" hangingPunct="1">
                  <a:buClr>
                    <a:schemeClr val="tx2"/>
                  </a:buClr>
                  <a:buSzPct val="120000"/>
                  <a:buFont typeface="Arial" charset="0"/>
                  <a:buChar char="–"/>
                  <a:defRPr baseline="0">
                    <a:latin typeface="+mn-lt"/>
                  </a:defRPr>
                </a:lvl3pPr>
                <a:lvl4pPr marL="626835" indent="-158733" defTabSz="913526" eaLnBrk="1" hangingPunct="1">
                  <a:buClr>
                    <a:schemeClr val="tx2"/>
                  </a:buClr>
                  <a:buSzPct val="120000"/>
                  <a:buFont typeface="Arial" charset="0"/>
                  <a:buChar char="▫"/>
                  <a:defRPr baseline="0">
                    <a:latin typeface="+mn-lt"/>
                  </a:defRPr>
                </a:lvl4pPr>
                <a:lvl5pPr marL="765029" indent="-132818" defTabSz="913526" eaLnBrk="1" hangingPunct="1">
                  <a:buClr>
                    <a:schemeClr val="tx2"/>
                  </a:buClr>
                  <a:buSzPct val="89000"/>
                  <a:buFont typeface="Arial" charset="0"/>
                  <a:buChar char="-"/>
                  <a:defRPr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0" indent="0" algn="ctr" defTabSz="913526" eaLnBrk="1" fontAlgn="auto" latinLnBrk="0" hangingPunct="1">
                  <a:lnSpc>
                    <a:spcPct val="100000"/>
                  </a:lnSpc>
                  <a:spcBef>
                    <a:spcPts val="0"/>
                  </a:spcBef>
                  <a:spcAft>
                    <a:spcPts val="0"/>
                  </a:spcAft>
                  <a:buClr>
                    <a:srgbClr val="004185"/>
                  </a:buClr>
                  <a:buSzTx/>
                  <a:buFontTx/>
                  <a:buNone/>
                  <a:tabLst/>
                  <a:defRPr/>
                </a:pPr>
                <a:r>
                  <a:rPr kumimoji="0" lang="en-US" sz="1000" b="0" i="0" u="none" strike="noStrike" kern="0" cap="none" spc="0" normalizeH="0" baseline="0" noProof="0" dirty="0" smtClean="0">
                    <a:ln>
                      <a:noFill/>
                    </a:ln>
                    <a:solidFill>
                      <a:prstClr val="black"/>
                    </a:solidFill>
                    <a:effectLst/>
                    <a:uLnTx/>
                    <a:uFillTx/>
                    <a:latin typeface="Calibri"/>
                    <a:ea typeface="ＭＳ Ｐゴシック"/>
                    <a:cs typeface="Arial" panose="020B0604020202020204" pitchFamily="34" charset="0"/>
                  </a:rPr>
                  <a:t>18</a:t>
                </a:r>
                <a:endParaRPr kumimoji="0" lang="en-US" sz="1000" b="0" i="0" u="none" strike="noStrike" kern="0" cap="none" spc="0" normalizeH="0" baseline="0" noProof="0" dirty="0">
                  <a:ln>
                    <a:noFill/>
                  </a:ln>
                  <a:solidFill>
                    <a:prstClr val="black"/>
                  </a:solidFill>
                  <a:effectLst/>
                  <a:uLnTx/>
                  <a:uFillTx/>
                  <a:latin typeface="Calibri"/>
                  <a:ea typeface="ＭＳ Ｐゴシック"/>
                  <a:cs typeface="Arial" panose="020B0604020202020204" pitchFamily="34" charset="0"/>
                </a:endParaRPr>
              </a:p>
            </p:txBody>
          </p:sp>
          <p:sp>
            <p:nvSpPr>
              <p:cNvPr id="133" name="TextBox 6"/>
              <p:cNvSpPr txBox="1">
                <a:spLocks/>
              </p:cNvSpPr>
              <p:nvPr>
                <p:custDataLst>
                  <p:tags r:id="rId7"/>
                </p:custDataLst>
              </p:nvPr>
            </p:nvSpPr>
            <p:spPr bwMode="auto">
              <a:xfrm>
                <a:off x="103758" y="4194324"/>
                <a:ext cx="243332" cy="225422"/>
              </a:xfrm>
              <a:prstGeom prst="ellipse">
                <a:avLst/>
              </a:prstGeom>
              <a:solidFill>
                <a:srgbClr val="1F497D">
                  <a:lumMod val="20000"/>
                  <a:lumOff val="80000"/>
                </a:srgbClr>
              </a:solidFill>
              <a:ln>
                <a:solidFill>
                  <a:sysClr val="window" lastClr="FFFFFF"/>
                </a:solidFill>
              </a:ln>
            </p:spPr>
            <p:txBody>
              <a:bodyPr wrap="none" lIns="3810" tIns="0" rIns="3810" bIns="0" anchor="ctr" anchorCtr="1"/>
              <a:lstStyle>
                <a:lvl1pPr marL="0" lvl="0" indent="0" defTabSz="913526" eaLnBrk="1" hangingPunct="1">
                  <a:buClr>
                    <a:schemeClr val="tx2"/>
                  </a:buClr>
                  <a:defRPr baseline="0">
                    <a:latin typeface="+mn-lt"/>
                  </a:defRPr>
                </a:lvl1pPr>
                <a:lvl2pPr marL="197607" indent="-195987" defTabSz="913526" eaLnBrk="1" hangingPunct="1">
                  <a:buClr>
                    <a:schemeClr val="tx2"/>
                  </a:buClr>
                  <a:buSzPct val="125000"/>
                  <a:buFont typeface="Arial" charset="0"/>
                  <a:buChar char="▪"/>
                  <a:defRPr baseline="0">
                    <a:latin typeface="+mn-lt"/>
                  </a:defRPr>
                </a:lvl2pPr>
                <a:lvl3pPr marL="466481" indent="-267255" defTabSz="913526" eaLnBrk="1" hangingPunct="1">
                  <a:buClr>
                    <a:schemeClr val="tx2"/>
                  </a:buClr>
                  <a:buSzPct val="120000"/>
                  <a:buFont typeface="Arial" charset="0"/>
                  <a:buChar char="–"/>
                  <a:defRPr baseline="0">
                    <a:latin typeface="+mn-lt"/>
                  </a:defRPr>
                </a:lvl3pPr>
                <a:lvl4pPr marL="626835" indent="-158733" defTabSz="913526" eaLnBrk="1" hangingPunct="1">
                  <a:buClr>
                    <a:schemeClr val="tx2"/>
                  </a:buClr>
                  <a:buSzPct val="120000"/>
                  <a:buFont typeface="Arial" charset="0"/>
                  <a:buChar char="▫"/>
                  <a:defRPr baseline="0">
                    <a:latin typeface="+mn-lt"/>
                  </a:defRPr>
                </a:lvl4pPr>
                <a:lvl5pPr marL="765029" indent="-132818" defTabSz="913526" eaLnBrk="1" hangingPunct="1">
                  <a:buClr>
                    <a:schemeClr val="tx2"/>
                  </a:buClr>
                  <a:buSzPct val="89000"/>
                  <a:buFont typeface="Arial" charset="0"/>
                  <a:buChar char="-"/>
                  <a:defRPr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0" indent="0" algn="ctr" defTabSz="913526" eaLnBrk="1" fontAlgn="auto" latinLnBrk="0" hangingPunct="1">
                  <a:lnSpc>
                    <a:spcPct val="100000"/>
                  </a:lnSpc>
                  <a:spcBef>
                    <a:spcPts val="0"/>
                  </a:spcBef>
                  <a:spcAft>
                    <a:spcPts val="0"/>
                  </a:spcAft>
                  <a:buClr>
                    <a:srgbClr val="004185"/>
                  </a:buClr>
                  <a:buSzTx/>
                  <a:buFontTx/>
                  <a:buNone/>
                  <a:tabLst/>
                  <a:defRPr/>
                </a:pPr>
                <a:r>
                  <a:rPr kumimoji="0" lang="en-US" sz="1000" b="0" i="0" u="none" strike="noStrike" kern="0" cap="none" spc="0" normalizeH="0" baseline="0" noProof="0" dirty="0" smtClean="0">
                    <a:ln>
                      <a:noFill/>
                    </a:ln>
                    <a:solidFill>
                      <a:prstClr val="black"/>
                    </a:solidFill>
                    <a:effectLst/>
                    <a:uLnTx/>
                    <a:uFillTx/>
                    <a:latin typeface="Calibri"/>
                    <a:ea typeface="ＭＳ Ｐゴシック"/>
                    <a:cs typeface="Arial" panose="020B0604020202020204" pitchFamily="34" charset="0"/>
                  </a:rPr>
                  <a:t>19</a:t>
                </a:r>
                <a:endParaRPr kumimoji="0" lang="en-US" sz="1000" b="0" i="0" u="none" strike="noStrike" kern="0" cap="none" spc="0" normalizeH="0" baseline="0" noProof="0" dirty="0">
                  <a:ln>
                    <a:noFill/>
                  </a:ln>
                  <a:solidFill>
                    <a:prstClr val="black"/>
                  </a:solidFill>
                  <a:effectLst/>
                  <a:uLnTx/>
                  <a:uFillTx/>
                  <a:latin typeface="Calibri"/>
                  <a:ea typeface="ＭＳ Ｐゴシック"/>
                  <a:cs typeface="Arial" panose="020B0604020202020204" pitchFamily="34" charset="0"/>
                </a:endParaRPr>
              </a:p>
            </p:txBody>
          </p:sp>
          <p:sp>
            <p:nvSpPr>
              <p:cNvPr id="134" name="TextBox 6"/>
              <p:cNvSpPr txBox="1">
                <a:spLocks/>
              </p:cNvSpPr>
              <p:nvPr>
                <p:custDataLst>
                  <p:tags r:id="rId8"/>
                </p:custDataLst>
              </p:nvPr>
            </p:nvSpPr>
            <p:spPr bwMode="auto">
              <a:xfrm>
                <a:off x="103758" y="4715383"/>
                <a:ext cx="243332" cy="227011"/>
              </a:xfrm>
              <a:prstGeom prst="ellipse">
                <a:avLst/>
              </a:prstGeom>
              <a:solidFill>
                <a:srgbClr val="1F497D">
                  <a:lumMod val="20000"/>
                  <a:lumOff val="80000"/>
                </a:srgbClr>
              </a:solidFill>
              <a:ln>
                <a:solidFill>
                  <a:sysClr val="window" lastClr="FFFFFF"/>
                </a:solidFill>
              </a:ln>
            </p:spPr>
            <p:txBody>
              <a:bodyPr wrap="none" lIns="3810" tIns="0" rIns="3810" bIns="0" anchor="ctr" anchorCtr="1"/>
              <a:lstStyle>
                <a:lvl1pPr marL="0" lvl="0" indent="0" defTabSz="913526" eaLnBrk="1" hangingPunct="1">
                  <a:buClr>
                    <a:schemeClr val="tx2"/>
                  </a:buClr>
                  <a:defRPr baseline="0">
                    <a:latin typeface="+mn-lt"/>
                  </a:defRPr>
                </a:lvl1pPr>
                <a:lvl2pPr marL="197607" indent="-195987" defTabSz="913526" eaLnBrk="1" hangingPunct="1">
                  <a:buClr>
                    <a:schemeClr val="tx2"/>
                  </a:buClr>
                  <a:buSzPct val="125000"/>
                  <a:buFont typeface="Arial" charset="0"/>
                  <a:buChar char="▪"/>
                  <a:defRPr baseline="0">
                    <a:latin typeface="+mn-lt"/>
                  </a:defRPr>
                </a:lvl2pPr>
                <a:lvl3pPr marL="466481" indent="-267255" defTabSz="913526" eaLnBrk="1" hangingPunct="1">
                  <a:buClr>
                    <a:schemeClr val="tx2"/>
                  </a:buClr>
                  <a:buSzPct val="120000"/>
                  <a:buFont typeface="Arial" charset="0"/>
                  <a:buChar char="–"/>
                  <a:defRPr baseline="0">
                    <a:latin typeface="+mn-lt"/>
                  </a:defRPr>
                </a:lvl3pPr>
                <a:lvl4pPr marL="626835" indent="-158733" defTabSz="913526" eaLnBrk="1" hangingPunct="1">
                  <a:buClr>
                    <a:schemeClr val="tx2"/>
                  </a:buClr>
                  <a:buSzPct val="120000"/>
                  <a:buFont typeface="Arial" charset="0"/>
                  <a:buChar char="▫"/>
                  <a:defRPr baseline="0">
                    <a:latin typeface="+mn-lt"/>
                  </a:defRPr>
                </a:lvl4pPr>
                <a:lvl5pPr marL="765029" indent="-132818" defTabSz="913526" eaLnBrk="1" hangingPunct="1">
                  <a:buClr>
                    <a:schemeClr val="tx2"/>
                  </a:buClr>
                  <a:buSzPct val="89000"/>
                  <a:buFont typeface="Arial" charset="0"/>
                  <a:buChar char="-"/>
                  <a:defRPr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0" indent="0" algn="ctr" defTabSz="913526" eaLnBrk="1" fontAlgn="auto" latinLnBrk="0" hangingPunct="1">
                  <a:lnSpc>
                    <a:spcPct val="100000"/>
                  </a:lnSpc>
                  <a:spcBef>
                    <a:spcPts val="0"/>
                  </a:spcBef>
                  <a:spcAft>
                    <a:spcPts val="0"/>
                  </a:spcAft>
                  <a:buClr>
                    <a:srgbClr val="004185"/>
                  </a:buClr>
                  <a:buSzTx/>
                  <a:buFontTx/>
                  <a:buNone/>
                  <a:tabLst/>
                  <a:defRPr/>
                </a:pPr>
                <a:r>
                  <a:rPr kumimoji="0" lang="en-US" sz="1000" b="0" i="0" u="none" strike="noStrike" kern="0" cap="none" spc="0" normalizeH="0" baseline="0" noProof="0" dirty="0" smtClean="0">
                    <a:ln>
                      <a:noFill/>
                    </a:ln>
                    <a:solidFill>
                      <a:prstClr val="black"/>
                    </a:solidFill>
                    <a:effectLst/>
                    <a:uLnTx/>
                    <a:uFillTx/>
                    <a:latin typeface="Calibri"/>
                    <a:ea typeface="ＭＳ Ｐゴシック"/>
                    <a:cs typeface="Arial" panose="020B0604020202020204" pitchFamily="34" charset="0"/>
                  </a:rPr>
                  <a:t>20</a:t>
                </a:r>
                <a:endParaRPr kumimoji="0" lang="en-US" sz="1000" b="0" i="0" u="none" strike="noStrike" kern="0" cap="none" spc="0" normalizeH="0" baseline="0" noProof="0" dirty="0">
                  <a:ln>
                    <a:noFill/>
                  </a:ln>
                  <a:solidFill>
                    <a:prstClr val="black"/>
                  </a:solidFill>
                  <a:effectLst/>
                  <a:uLnTx/>
                  <a:uFillTx/>
                  <a:latin typeface="Calibri"/>
                  <a:ea typeface="ＭＳ Ｐゴシック"/>
                  <a:cs typeface="Arial" panose="020B0604020202020204" pitchFamily="34" charset="0"/>
                </a:endParaRPr>
              </a:p>
            </p:txBody>
          </p:sp>
          <p:sp>
            <p:nvSpPr>
              <p:cNvPr id="135" name="TextBox 6"/>
              <p:cNvSpPr txBox="1">
                <a:spLocks/>
              </p:cNvSpPr>
              <p:nvPr>
                <p:custDataLst>
                  <p:tags r:id="rId9"/>
                </p:custDataLst>
              </p:nvPr>
            </p:nvSpPr>
            <p:spPr bwMode="auto">
              <a:xfrm>
                <a:off x="103758" y="5150924"/>
                <a:ext cx="243332" cy="227010"/>
              </a:xfrm>
              <a:prstGeom prst="ellipse">
                <a:avLst/>
              </a:prstGeom>
              <a:solidFill>
                <a:srgbClr val="1F497D">
                  <a:lumMod val="20000"/>
                  <a:lumOff val="80000"/>
                </a:srgbClr>
              </a:solidFill>
              <a:ln>
                <a:solidFill>
                  <a:sysClr val="window" lastClr="FFFFFF"/>
                </a:solidFill>
              </a:ln>
            </p:spPr>
            <p:txBody>
              <a:bodyPr wrap="none" lIns="3810" tIns="0" rIns="3810" bIns="0" anchor="ctr" anchorCtr="1"/>
              <a:lstStyle>
                <a:lvl1pPr marL="0" lvl="0" indent="0" defTabSz="913526" eaLnBrk="1" hangingPunct="1">
                  <a:buClr>
                    <a:schemeClr val="tx2"/>
                  </a:buClr>
                  <a:defRPr baseline="0">
                    <a:latin typeface="+mn-lt"/>
                  </a:defRPr>
                </a:lvl1pPr>
                <a:lvl2pPr marL="197607" indent="-195987" defTabSz="913526" eaLnBrk="1" hangingPunct="1">
                  <a:buClr>
                    <a:schemeClr val="tx2"/>
                  </a:buClr>
                  <a:buSzPct val="125000"/>
                  <a:buFont typeface="Arial" charset="0"/>
                  <a:buChar char="▪"/>
                  <a:defRPr baseline="0">
                    <a:latin typeface="+mn-lt"/>
                  </a:defRPr>
                </a:lvl2pPr>
                <a:lvl3pPr marL="466481" indent="-267255" defTabSz="913526" eaLnBrk="1" hangingPunct="1">
                  <a:buClr>
                    <a:schemeClr val="tx2"/>
                  </a:buClr>
                  <a:buSzPct val="120000"/>
                  <a:buFont typeface="Arial" charset="0"/>
                  <a:buChar char="–"/>
                  <a:defRPr baseline="0">
                    <a:latin typeface="+mn-lt"/>
                  </a:defRPr>
                </a:lvl3pPr>
                <a:lvl4pPr marL="626835" indent="-158733" defTabSz="913526" eaLnBrk="1" hangingPunct="1">
                  <a:buClr>
                    <a:schemeClr val="tx2"/>
                  </a:buClr>
                  <a:buSzPct val="120000"/>
                  <a:buFont typeface="Arial" charset="0"/>
                  <a:buChar char="▫"/>
                  <a:defRPr baseline="0">
                    <a:latin typeface="+mn-lt"/>
                  </a:defRPr>
                </a:lvl4pPr>
                <a:lvl5pPr marL="765029" indent="-132818" defTabSz="913526" eaLnBrk="1" hangingPunct="1">
                  <a:buClr>
                    <a:schemeClr val="tx2"/>
                  </a:buClr>
                  <a:buSzPct val="89000"/>
                  <a:buFont typeface="Arial" charset="0"/>
                  <a:buChar char="-"/>
                  <a:defRPr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0" indent="0" algn="ctr" defTabSz="913526" eaLnBrk="1" fontAlgn="auto" latinLnBrk="0" hangingPunct="1">
                  <a:lnSpc>
                    <a:spcPct val="100000"/>
                  </a:lnSpc>
                  <a:spcBef>
                    <a:spcPts val="0"/>
                  </a:spcBef>
                  <a:spcAft>
                    <a:spcPts val="0"/>
                  </a:spcAft>
                  <a:buClr>
                    <a:srgbClr val="004185"/>
                  </a:buClr>
                  <a:buSzTx/>
                  <a:buFontTx/>
                  <a:buNone/>
                  <a:tabLst/>
                  <a:defRPr/>
                </a:pPr>
                <a:r>
                  <a:rPr kumimoji="0" lang="en-US" sz="1000" b="0" i="0" u="none" strike="noStrike" kern="0" cap="none" spc="0" normalizeH="0" baseline="0" noProof="0" dirty="0" smtClean="0">
                    <a:ln>
                      <a:noFill/>
                    </a:ln>
                    <a:solidFill>
                      <a:prstClr val="black"/>
                    </a:solidFill>
                    <a:effectLst/>
                    <a:uLnTx/>
                    <a:uFillTx/>
                    <a:latin typeface="Calibri"/>
                    <a:ea typeface="ＭＳ Ｐゴシック"/>
                    <a:cs typeface="Arial" panose="020B0604020202020204" pitchFamily="34" charset="0"/>
                  </a:rPr>
                  <a:t>21</a:t>
                </a:r>
                <a:endParaRPr kumimoji="0" lang="en-US" sz="1000" b="0" i="0" u="none" strike="noStrike" kern="0" cap="none" spc="0" normalizeH="0" baseline="0" noProof="0" dirty="0">
                  <a:ln>
                    <a:noFill/>
                  </a:ln>
                  <a:solidFill>
                    <a:prstClr val="black"/>
                  </a:solidFill>
                  <a:effectLst/>
                  <a:uLnTx/>
                  <a:uFillTx/>
                  <a:latin typeface="Calibri"/>
                  <a:ea typeface="ＭＳ Ｐゴシック"/>
                  <a:cs typeface="Arial" panose="020B0604020202020204" pitchFamily="34" charset="0"/>
                </a:endParaRPr>
              </a:p>
            </p:txBody>
          </p:sp>
          <p:sp>
            <p:nvSpPr>
              <p:cNvPr id="136" name="TextBox 6"/>
              <p:cNvSpPr txBox="1">
                <a:spLocks/>
              </p:cNvSpPr>
              <p:nvPr>
                <p:custDataLst>
                  <p:tags r:id="rId10"/>
                </p:custDataLst>
              </p:nvPr>
            </p:nvSpPr>
            <p:spPr bwMode="auto">
              <a:xfrm>
                <a:off x="103758" y="5465041"/>
                <a:ext cx="243332" cy="227011"/>
              </a:xfrm>
              <a:prstGeom prst="ellipse">
                <a:avLst/>
              </a:prstGeom>
              <a:solidFill>
                <a:srgbClr val="1F497D">
                  <a:lumMod val="20000"/>
                  <a:lumOff val="80000"/>
                </a:srgbClr>
              </a:solidFill>
              <a:ln>
                <a:solidFill>
                  <a:sysClr val="window" lastClr="FFFFFF"/>
                </a:solidFill>
              </a:ln>
            </p:spPr>
            <p:txBody>
              <a:bodyPr wrap="none" lIns="3810" tIns="0" rIns="3810" bIns="0" anchor="ctr" anchorCtr="1"/>
              <a:lstStyle>
                <a:lvl1pPr marL="0" lvl="0" indent="0" defTabSz="913526" eaLnBrk="1" hangingPunct="1">
                  <a:buClr>
                    <a:schemeClr val="tx2"/>
                  </a:buClr>
                  <a:defRPr baseline="0">
                    <a:latin typeface="+mn-lt"/>
                  </a:defRPr>
                </a:lvl1pPr>
                <a:lvl2pPr marL="197607" indent="-195987" defTabSz="913526" eaLnBrk="1" hangingPunct="1">
                  <a:buClr>
                    <a:schemeClr val="tx2"/>
                  </a:buClr>
                  <a:buSzPct val="125000"/>
                  <a:buFont typeface="Arial" charset="0"/>
                  <a:buChar char="▪"/>
                  <a:defRPr baseline="0">
                    <a:latin typeface="+mn-lt"/>
                  </a:defRPr>
                </a:lvl2pPr>
                <a:lvl3pPr marL="466481" indent="-267255" defTabSz="913526" eaLnBrk="1" hangingPunct="1">
                  <a:buClr>
                    <a:schemeClr val="tx2"/>
                  </a:buClr>
                  <a:buSzPct val="120000"/>
                  <a:buFont typeface="Arial" charset="0"/>
                  <a:buChar char="–"/>
                  <a:defRPr baseline="0">
                    <a:latin typeface="+mn-lt"/>
                  </a:defRPr>
                </a:lvl3pPr>
                <a:lvl4pPr marL="626835" indent="-158733" defTabSz="913526" eaLnBrk="1" hangingPunct="1">
                  <a:buClr>
                    <a:schemeClr val="tx2"/>
                  </a:buClr>
                  <a:buSzPct val="120000"/>
                  <a:buFont typeface="Arial" charset="0"/>
                  <a:buChar char="▫"/>
                  <a:defRPr baseline="0">
                    <a:latin typeface="+mn-lt"/>
                  </a:defRPr>
                </a:lvl4pPr>
                <a:lvl5pPr marL="765029" indent="-132818" defTabSz="913526" eaLnBrk="1" hangingPunct="1">
                  <a:buClr>
                    <a:schemeClr val="tx2"/>
                  </a:buClr>
                  <a:buSzPct val="89000"/>
                  <a:buFont typeface="Arial" charset="0"/>
                  <a:buChar char="-"/>
                  <a:defRPr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0" indent="0" algn="ctr" defTabSz="913526" eaLnBrk="1" fontAlgn="auto" latinLnBrk="0" hangingPunct="1">
                  <a:lnSpc>
                    <a:spcPct val="100000"/>
                  </a:lnSpc>
                  <a:spcBef>
                    <a:spcPts val="0"/>
                  </a:spcBef>
                  <a:spcAft>
                    <a:spcPts val="0"/>
                  </a:spcAft>
                  <a:buClr>
                    <a:srgbClr val="004185"/>
                  </a:buClr>
                  <a:buSzTx/>
                  <a:buFontTx/>
                  <a:buNone/>
                  <a:tabLst/>
                  <a:defRPr/>
                </a:pPr>
                <a:r>
                  <a:rPr kumimoji="0" lang="en-US" sz="1000" b="0" i="0" u="none" strike="noStrike" kern="0" cap="none" spc="0" normalizeH="0" baseline="0" noProof="0" dirty="0" smtClean="0">
                    <a:ln>
                      <a:noFill/>
                    </a:ln>
                    <a:solidFill>
                      <a:prstClr val="black"/>
                    </a:solidFill>
                    <a:effectLst/>
                    <a:uLnTx/>
                    <a:uFillTx/>
                    <a:latin typeface="Calibri"/>
                    <a:ea typeface="ＭＳ Ｐゴシック"/>
                    <a:cs typeface="Arial" panose="020B0604020202020204" pitchFamily="34" charset="0"/>
                  </a:rPr>
                  <a:t>22</a:t>
                </a:r>
                <a:endParaRPr kumimoji="0" lang="en-US" sz="1000" b="0" i="0" u="none" strike="noStrike" kern="0" cap="none" spc="0" normalizeH="0" baseline="0" noProof="0" dirty="0">
                  <a:ln>
                    <a:noFill/>
                  </a:ln>
                  <a:solidFill>
                    <a:prstClr val="black"/>
                  </a:solidFill>
                  <a:effectLst/>
                  <a:uLnTx/>
                  <a:uFillTx/>
                  <a:latin typeface="Calibri"/>
                  <a:ea typeface="ＭＳ Ｐゴシック"/>
                  <a:cs typeface="Arial" panose="020B0604020202020204" pitchFamily="34" charset="0"/>
                </a:endParaRPr>
              </a:p>
            </p:txBody>
          </p:sp>
          <p:sp>
            <p:nvSpPr>
              <p:cNvPr id="137" name="TextBox 6"/>
              <p:cNvSpPr txBox="1">
                <a:spLocks/>
              </p:cNvSpPr>
              <p:nvPr>
                <p:custDataLst>
                  <p:tags r:id="rId11"/>
                </p:custDataLst>
              </p:nvPr>
            </p:nvSpPr>
            <p:spPr bwMode="auto">
              <a:xfrm>
                <a:off x="103758" y="5726365"/>
                <a:ext cx="243332" cy="227011"/>
              </a:xfrm>
              <a:prstGeom prst="ellipse">
                <a:avLst/>
              </a:prstGeom>
              <a:solidFill>
                <a:srgbClr val="1F497D">
                  <a:lumMod val="20000"/>
                  <a:lumOff val="80000"/>
                </a:srgbClr>
              </a:solidFill>
              <a:ln>
                <a:solidFill>
                  <a:sysClr val="window" lastClr="FFFFFF"/>
                </a:solidFill>
              </a:ln>
            </p:spPr>
            <p:txBody>
              <a:bodyPr wrap="none" lIns="3810" tIns="0" rIns="3810" bIns="0" anchor="ctr" anchorCtr="1"/>
              <a:lstStyle>
                <a:lvl1pPr marL="0" lvl="0" indent="0" defTabSz="913526" eaLnBrk="1" hangingPunct="1">
                  <a:buClr>
                    <a:schemeClr val="tx2"/>
                  </a:buClr>
                  <a:defRPr baseline="0">
                    <a:latin typeface="+mn-lt"/>
                  </a:defRPr>
                </a:lvl1pPr>
                <a:lvl2pPr marL="197607" indent="-195987" defTabSz="913526" eaLnBrk="1" hangingPunct="1">
                  <a:buClr>
                    <a:schemeClr val="tx2"/>
                  </a:buClr>
                  <a:buSzPct val="125000"/>
                  <a:buFont typeface="Arial" charset="0"/>
                  <a:buChar char="▪"/>
                  <a:defRPr baseline="0">
                    <a:latin typeface="+mn-lt"/>
                  </a:defRPr>
                </a:lvl2pPr>
                <a:lvl3pPr marL="466481" indent="-267255" defTabSz="913526" eaLnBrk="1" hangingPunct="1">
                  <a:buClr>
                    <a:schemeClr val="tx2"/>
                  </a:buClr>
                  <a:buSzPct val="120000"/>
                  <a:buFont typeface="Arial" charset="0"/>
                  <a:buChar char="–"/>
                  <a:defRPr baseline="0">
                    <a:latin typeface="+mn-lt"/>
                  </a:defRPr>
                </a:lvl3pPr>
                <a:lvl4pPr marL="626835" indent="-158733" defTabSz="913526" eaLnBrk="1" hangingPunct="1">
                  <a:buClr>
                    <a:schemeClr val="tx2"/>
                  </a:buClr>
                  <a:buSzPct val="120000"/>
                  <a:buFont typeface="Arial" charset="0"/>
                  <a:buChar char="▫"/>
                  <a:defRPr baseline="0">
                    <a:latin typeface="+mn-lt"/>
                  </a:defRPr>
                </a:lvl4pPr>
                <a:lvl5pPr marL="765029" indent="-132818" defTabSz="913526" eaLnBrk="1" hangingPunct="1">
                  <a:buClr>
                    <a:schemeClr val="tx2"/>
                  </a:buClr>
                  <a:buSzPct val="89000"/>
                  <a:buFont typeface="Arial" charset="0"/>
                  <a:buChar char="-"/>
                  <a:defRPr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0" indent="0" algn="ctr" defTabSz="913526" eaLnBrk="1" fontAlgn="auto" latinLnBrk="0" hangingPunct="1">
                  <a:lnSpc>
                    <a:spcPct val="100000"/>
                  </a:lnSpc>
                  <a:spcBef>
                    <a:spcPts val="0"/>
                  </a:spcBef>
                  <a:spcAft>
                    <a:spcPts val="0"/>
                  </a:spcAft>
                  <a:buClr>
                    <a:srgbClr val="004185"/>
                  </a:buClr>
                  <a:buSzTx/>
                  <a:buFontTx/>
                  <a:buNone/>
                  <a:tabLst/>
                  <a:defRPr/>
                </a:pPr>
                <a:r>
                  <a:rPr kumimoji="0" lang="en-US" sz="1000" b="0" i="0" u="none" strike="noStrike" kern="0" cap="none" spc="0" normalizeH="0" baseline="0" noProof="0" dirty="0" smtClean="0">
                    <a:ln>
                      <a:noFill/>
                    </a:ln>
                    <a:solidFill>
                      <a:prstClr val="black"/>
                    </a:solidFill>
                    <a:effectLst/>
                    <a:uLnTx/>
                    <a:uFillTx/>
                    <a:latin typeface="Calibri"/>
                    <a:ea typeface="ＭＳ Ｐゴシック"/>
                    <a:cs typeface="Arial" panose="020B0604020202020204" pitchFamily="34" charset="0"/>
                  </a:rPr>
                  <a:t>23</a:t>
                </a:r>
                <a:endParaRPr kumimoji="0" lang="en-US" sz="1000" b="0" i="0" u="none" strike="noStrike" kern="0" cap="none" spc="0" normalizeH="0" baseline="0" noProof="0" dirty="0">
                  <a:ln>
                    <a:noFill/>
                  </a:ln>
                  <a:solidFill>
                    <a:prstClr val="black"/>
                  </a:solidFill>
                  <a:effectLst/>
                  <a:uLnTx/>
                  <a:uFillTx/>
                  <a:latin typeface="Calibri"/>
                  <a:ea typeface="ＭＳ Ｐゴシック"/>
                  <a:cs typeface="Arial" panose="020B0604020202020204" pitchFamily="34" charset="0"/>
                </a:endParaRPr>
              </a:p>
            </p:txBody>
          </p:sp>
        </p:grpSp>
      </p:grpSp>
      <p:sp>
        <p:nvSpPr>
          <p:cNvPr id="63" name="Content Placeholder 4"/>
          <p:cNvSpPr txBox="1">
            <a:spLocks/>
          </p:cNvSpPr>
          <p:nvPr/>
        </p:nvSpPr>
        <p:spPr>
          <a:xfrm>
            <a:off x="612775" y="5517232"/>
            <a:ext cx="7991673" cy="504056"/>
          </a:xfrm>
          <a:prstGeom prst="rect">
            <a:avLst/>
          </a:prstGeom>
        </p:spPr>
        <p:txBody>
          <a:bodyPr/>
          <a:lstStyle>
            <a:lvl1pPr marL="342900" indent="-342900" algn="l" defTabSz="449263" rtl="0" eaLnBrk="0" fontAlgn="base" hangingPunct="0">
              <a:spcBef>
                <a:spcPts val="700"/>
              </a:spcBef>
              <a:spcAft>
                <a:spcPct val="0"/>
              </a:spcAft>
              <a:buClr>
                <a:srgbClr val="000000"/>
              </a:buClr>
              <a:buSzPct val="100000"/>
              <a:buFont typeface="Times New Roman" pitchFamily="18" charset="0"/>
              <a:buChar char="•"/>
              <a:defRPr sz="2800">
                <a:solidFill>
                  <a:srgbClr val="000000"/>
                </a:solidFill>
                <a:latin typeface="+mn-lt"/>
                <a:ea typeface="DejaVu Sans" charset="0"/>
                <a:cs typeface="+mn-cs"/>
              </a:defRPr>
            </a:lvl1pPr>
            <a:lvl2pPr marL="742950" indent="-285750" algn="l" defTabSz="449263" rtl="0" eaLnBrk="0" fontAlgn="base" hangingPunct="0">
              <a:spcBef>
                <a:spcPts val="600"/>
              </a:spcBef>
              <a:spcAft>
                <a:spcPct val="0"/>
              </a:spcAft>
              <a:buClr>
                <a:srgbClr val="000000"/>
              </a:buClr>
              <a:buSzPct val="100000"/>
              <a:buFont typeface="Times New Roman" pitchFamily="18" charset="0"/>
              <a:buChar char="–"/>
              <a:defRPr sz="2400">
                <a:solidFill>
                  <a:srgbClr val="000000"/>
                </a:solidFill>
                <a:latin typeface="+mn-lt"/>
                <a:ea typeface="DejaVu Sans" charset="0"/>
                <a:cs typeface="+mn-cs"/>
              </a:defRPr>
            </a:lvl2pPr>
            <a:lvl3pPr marL="1143000" indent="-228600" algn="l" defTabSz="449263" rtl="0" eaLnBrk="0" fontAlgn="base" hangingPunct="0">
              <a:spcBef>
                <a:spcPts val="500"/>
              </a:spcBef>
              <a:spcAft>
                <a:spcPct val="0"/>
              </a:spcAft>
              <a:buClr>
                <a:srgbClr val="000000"/>
              </a:buClr>
              <a:buSzPct val="100000"/>
              <a:buFont typeface="Times New Roman" pitchFamily="18" charset="0"/>
              <a:buChar char="•"/>
              <a:defRPr sz="2000">
                <a:solidFill>
                  <a:srgbClr val="000000"/>
                </a:solidFill>
                <a:latin typeface="+mn-lt"/>
                <a:ea typeface="DejaVu Sans" charset="0"/>
                <a:cs typeface="+mn-cs"/>
              </a:defRPr>
            </a:lvl3pPr>
            <a:lvl4pPr marL="1600200" indent="-228600" algn="l" defTabSz="449263" rtl="0" eaLnBrk="0" fontAlgn="base" hangingPunct="0">
              <a:spcBef>
                <a:spcPts val="450"/>
              </a:spcBef>
              <a:spcAft>
                <a:spcPct val="0"/>
              </a:spcAft>
              <a:buClr>
                <a:srgbClr val="000000"/>
              </a:buClr>
              <a:buSzPct val="100000"/>
              <a:buFont typeface="Times New Roman" pitchFamily="18" charset="0"/>
              <a:buChar char="–"/>
              <a:defRPr sz="2000">
                <a:solidFill>
                  <a:srgbClr val="000000"/>
                </a:solidFill>
                <a:latin typeface="+mn-lt"/>
                <a:ea typeface="DejaVu Sans" charset="0"/>
                <a:cs typeface="+mn-cs"/>
              </a:defRPr>
            </a:lvl4pPr>
            <a:lvl5pPr marL="2057400" indent="-228600" algn="l" defTabSz="449263" rtl="0" eaLnBrk="0" fontAlgn="base" hangingPunct="0">
              <a:spcBef>
                <a:spcPts val="450"/>
              </a:spcBef>
              <a:spcAft>
                <a:spcPct val="0"/>
              </a:spcAft>
              <a:buClr>
                <a:srgbClr val="000000"/>
              </a:buClr>
              <a:buSzPct val="100000"/>
              <a:buFont typeface="Times New Roman" pitchFamily="18" charset="0"/>
              <a:buChar char="»"/>
              <a:defRPr sz="2000">
                <a:solidFill>
                  <a:srgbClr val="000000"/>
                </a:solidFill>
                <a:latin typeface="+mn-lt"/>
                <a:ea typeface="DejaVu Sans" charset="0"/>
                <a:cs typeface="+mn-cs"/>
              </a:defRPr>
            </a:lvl5pPr>
            <a:lvl6pPr marL="2514600" indent="-228600" algn="l" defTabSz="449263" rtl="0" fontAlgn="base">
              <a:spcBef>
                <a:spcPts val="450"/>
              </a:spcBef>
              <a:spcAft>
                <a:spcPct val="0"/>
              </a:spcAft>
              <a:buClr>
                <a:srgbClr val="000000"/>
              </a:buClr>
              <a:buSzPct val="100000"/>
              <a:buFont typeface="Times New Roman" pitchFamily="16" charset="0"/>
              <a:defRPr>
                <a:solidFill>
                  <a:srgbClr val="000000"/>
                </a:solidFill>
                <a:latin typeface="+mn-lt"/>
                <a:cs typeface="+mn-cs"/>
              </a:defRPr>
            </a:lvl6pPr>
            <a:lvl7pPr marL="2971800" indent="-228600" algn="l" defTabSz="449263" rtl="0" fontAlgn="base">
              <a:spcBef>
                <a:spcPts val="450"/>
              </a:spcBef>
              <a:spcAft>
                <a:spcPct val="0"/>
              </a:spcAft>
              <a:buClr>
                <a:srgbClr val="000000"/>
              </a:buClr>
              <a:buSzPct val="100000"/>
              <a:buFont typeface="Times New Roman" pitchFamily="16" charset="0"/>
              <a:defRPr>
                <a:solidFill>
                  <a:srgbClr val="000000"/>
                </a:solidFill>
                <a:latin typeface="+mn-lt"/>
                <a:cs typeface="+mn-cs"/>
              </a:defRPr>
            </a:lvl7pPr>
            <a:lvl8pPr marL="3429000" indent="-228600" algn="l" defTabSz="449263" rtl="0" fontAlgn="base">
              <a:spcBef>
                <a:spcPts val="450"/>
              </a:spcBef>
              <a:spcAft>
                <a:spcPct val="0"/>
              </a:spcAft>
              <a:buClr>
                <a:srgbClr val="000000"/>
              </a:buClr>
              <a:buSzPct val="100000"/>
              <a:buFont typeface="Times New Roman" pitchFamily="16" charset="0"/>
              <a:defRPr>
                <a:solidFill>
                  <a:srgbClr val="000000"/>
                </a:solidFill>
                <a:latin typeface="+mn-lt"/>
                <a:cs typeface="+mn-cs"/>
              </a:defRPr>
            </a:lvl8pPr>
            <a:lvl9pPr marL="3886200" indent="-228600" algn="l" defTabSz="449263" rtl="0" fontAlgn="base">
              <a:spcBef>
                <a:spcPts val="450"/>
              </a:spcBef>
              <a:spcAft>
                <a:spcPct val="0"/>
              </a:spcAft>
              <a:buClr>
                <a:srgbClr val="000000"/>
              </a:buClr>
              <a:buSzPct val="100000"/>
              <a:buFont typeface="Times New Roman" pitchFamily="16" charset="0"/>
              <a:defRPr>
                <a:solidFill>
                  <a:srgbClr val="000000"/>
                </a:solidFill>
                <a:latin typeface="+mn-lt"/>
                <a:cs typeface="+mn-cs"/>
              </a:defRPr>
            </a:lvl9pPr>
          </a:lstStyle>
          <a:p>
            <a:pPr marL="0" indent="0" algn="just">
              <a:buFont typeface="Times New Roman" pitchFamily="18" charset="0"/>
              <a:buNone/>
            </a:pPr>
            <a:r>
              <a:rPr lang="en-GB" sz="1400" kern="0" dirty="0">
                <a:latin typeface="Verdana" panose="020B0604030504040204" pitchFamily="34" charset="0"/>
                <a:ea typeface="Verdana" panose="020B0604030504040204" pitchFamily="34" charset="0"/>
                <a:cs typeface="Verdana" panose="020B0604030504040204" pitchFamily="34" charset="0"/>
              </a:rPr>
              <a:t>The strategic initiatives have been revised to </a:t>
            </a:r>
            <a:r>
              <a:rPr lang="en-GB" sz="1400" kern="0" dirty="0" smtClean="0">
                <a:latin typeface="Verdana" panose="020B0604030504040204" pitchFamily="34" charset="0"/>
                <a:ea typeface="Verdana" panose="020B0604030504040204" pitchFamily="34" charset="0"/>
                <a:cs typeface="Verdana" panose="020B0604030504040204" pitchFamily="34" charset="0"/>
              </a:rPr>
              <a:t>include an </a:t>
            </a:r>
            <a:r>
              <a:rPr lang="en-GB" sz="1400" kern="0" dirty="0">
                <a:latin typeface="Verdana" panose="020B0604030504040204" pitchFamily="34" charset="0"/>
                <a:ea typeface="Verdana" panose="020B0604030504040204" pitchFamily="34" charset="0"/>
                <a:cs typeface="Verdana" panose="020B0604030504040204" pitchFamily="34" charset="0"/>
              </a:rPr>
              <a:t>initiative </a:t>
            </a:r>
            <a:r>
              <a:rPr lang="en-GB" sz="1400" kern="0" dirty="0" smtClean="0">
                <a:latin typeface="Verdana" panose="020B0604030504040204" pitchFamily="34" charset="0"/>
                <a:ea typeface="Verdana" panose="020B0604030504040204" pitchFamily="34" charset="0"/>
                <a:cs typeface="Verdana" panose="020B0604030504040204" pitchFamily="34" charset="0"/>
              </a:rPr>
              <a:t>on </a:t>
            </a:r>
            <a:r>
              <a:rPr lang="en-GB" sz="1400" kern="0" dirty="0">
                <a:latin typeface="Verdana" panose="020B0604030504040204" pitchFamily="34" charset="0"/>
                <a:ea typeface="Verdana" panose="020B0604030504040204" pitchFamily="34" charset="0"/>
                <a:cs typeface="Verdana" panose="020B0604030504040204" pitchFamily="34" charset="0"/>
              </a:rPr>
              <a:t>financial </a:t>
            </a:r>
            <a:r>
              <a:rPr lang="en-GB" sz="1400" kern="0" dirty="0" smtClean="0">
                <a:latin typeface="Verdana" panose="020B0604030504040204" pitchFamily="34" charset="0"/>
                <a:ea typeface="Verdana" panose="020B0604030504040204" pitchFamily="34" charset="0"/>
                <a:cs typeface="Verdana" panose="020B0604030504040204" pitchFamily="34" charset="0"/>
              </a:rPr>
              <a:t>sustainability</a:t>
            </a:r>
            <a:endParaRPr lang="en-GB" sz="1400" kern="0" dirty="0">
              <a:latin typeface="Verdana" panose="020B0604030504040204" pitchFamily="34" charset="0"/>
              <a:ea typeface="Verdana" panose="020B0604030504040204" pitchFamily="34" charset="0"/>
              <a:cs typeface="Verdana" panose="020B0604030504040204" pitchFamily="34" charset="0"/>
            </a:endParaRPr>
          </a:p>
          <a:p>
            <a:pPr marL="0" indent="0" algn="just">
              <a:buFont typeface="Times New Roman" pitchFamily="18" charset="0"/>
              <a:buNone/>
            </a:pPr>
            <a:endParaRPr lang="en-US" sz="1600" kern="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xmlns="" val="7122444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707904" y="116632"/>
            <a:ext cx="5364088" cy="641350"/>
          </a:xfrm>
        </p:spPr>
        <p:txBody>
          <a:bodyPr/>
          <a:lstStyle/>
          <a:p>
            <a:pPr algn="r"/>
            <a:r>
              <a:rPr lang="en-US" sz="3100" b="1" dirty="0" smtClean="0"/>
              <a:t>Strategic Programmes </a:t>
            </a:r>
            <a:br>
              <a:rPr lang="en-US" sz="3100" b="1" dirty="0" smtClean="0"/>
            </a:br>
            <a:r>
              <a:rPr lang="en-US" sz="3100" b="1" dirty="0" smtClean="0"/>
              <a:t>and Goals</a:t>
            </a:r>
            <a:endParaRPr lang="en-US" sz="3100" b="1" kern="1200" dirty="0"/>
          </a:p>
        </p:txBody>
      </p:sp>
      <p:sp>
        <p:nvSpPr>
          <p:cNvPr id="5" name="Content Placeholder 4"/>
          <p:cNvSpPr>
            <a:spLocks noGrp="1"/>
          </p:cNvSpPr>
          <p:nvPr>
            <p:ph idx="1"/>
          </p:nvPr>
        </p:nvSpPr>
        <p:spPr>
          <a:xfrm>
            <a:off x="899914" y="1340421"/>
            <a:ext cx="7344494" cy="360387"/>
          </a:xfrm>
        </p:spPr>
        <p:txBody>
          <a:bodyPr/>
          <a:lstStyle/>
          <a:p>
            <a:pPr marL="0" indent="0" algn="just">
              <a:buNone/>
            </a:pPr>
            <a:r>
              <a:rPr lang="en-GB" sz="1400" dirty="0">
                <a:latin typeface="Verdana" panose="020B0604030504040204" pitchFamily="34" charset="0"/>
                <a:ea typeface="Verdana" panose="020B0604030504040204" pitchFamily="34" charset="0"/>
                <a:cs typeface="Verdana" panose="020B0604030504040204" pitchFamily="34" charset="0"/>
              </a:rPr>
              <a:t>The table below  provides the 6 strategic programmes and related goals</a:t>
            </a:r>
          </a:p>
          <a:p>
            <a:pPr marL="0" indent="0" algn="just">
              <a:buNone/>
            </a:pPr>
            <a:endParaRPr lang="en-US" sz="1600" dirty="0">
              <a:latin typeface="Verdana" panose="020B0604030504040204" pitchFamily="34" charset="0"/>
              <a:ea typeface="Verdana" panose="020B0604030504040204" pitchFamily="34" charset="0"/>
              <a:cs typeface="Verdana" panose="020B0604030504040204" pitchFamily="34" charset="0"/>
            </a:endParaRPr>
          </a:p>
        </p:txBody>
      </p:sp>
      <p:sp>
        <p:nvSpPr>
          <p:cNvPr id="3" name="Slide Number Placeholder 2"/>
          <p:cNvSpPr>
            <a:spLocks noGrp="1"/>
          </p:cNvSpPr>
          <p:nvPr>
            <p:ph type="sldNum" idx="10"/>
          </p:nvPr>
        </p:nvSpPr>
        <p:spPr/>
        <p:txBody>
          <a:bodyPr/>
          <a:lstStyle/>
          <a:p>
            <a:pPr>
              <a:defRPr/>
            </a:pPr>
            <a:fld id="{86B2D51F-BBED-45F4-9ED0-FA24CC0BA37F}" type="slidenum">
              <a:rPr lang="en-ZA" smtClean="0"/>
              <a:pPr>
                <a:defRPr/>
              </a:pPr>
              <a:t>8</a:t>
            </a:fld>
            <a:endParaRPr lang="en-ZA" dirty="0"/>
          </a:p>
        </p:txBody>
      </p:sp>
      <p:graphicFrame>
        <p:nvGraphicFramePr>
          <p:cNvPr id="6" name="Table 5"/>
          <p:cNvGraphicFramePr>
            <a:graphicFrameLocks noGrp="1"/>
          </p:cNvGraphicFramePr>
          <p:nvPr>
            <p:extLst>
              <p:ext uri="{D42A27DB-BD31-4B8C-83A1-F6EECF244321}">
                <p14:modId xmlns:p14="http://schemas.microsoft.com/office/powerpoint/2010/main" xmlns="" val="1378597737"/>
              </p:ext>
            </p:extLst>
          </p:nvPr>
        </p:nvGraphicFramePr>
        <p:xfrm>
          <a:off x="899592" y="1844825"/>
          <a:ext cx="7297372" cy="3780785"/>
        </p:xfrm>
        <a:graphic>
          <a:graphicData uri="http://schemas.openxmlformats.org/drawingml/2006/table">
            <a:tbl>
              <a:tblPr firstRow="1" firstCol="1" bandRow="1"/>
              <a:tblGrid>
                <a:gridCol w="2377659"/>
                <a:gridCol w="4919713"/>
              </a:tblGrid>
              <a:tr h="400102">
                <a:tc>
                  <a:txBody>
                    <a:bodyPr/>
                    <a:lstStyle/>
                    <a:p>
                      <a:pPr marL="0" marR="0" algn="just">
                        <a:spcBef>
                          <a:spcPts val="0"/>
                        </a:spcBef>
                        <a:spcAft>
                          <a:spcPts val="0"/>
                        </a:spcAft>
                      </a:pPr>
                      <a:r>
                        <a:rPr lang="en-GB" sz="1400" b="1" dirty="0">
                          <a:effectLst/>
                          <a:latin typeface="Verdana"/>
                          <a:ea typeface="Times New Roman"/>
                          <a:cs typeface="Times New Roman"/>
                        </a:rPr>
                        <a:t>Strategic programme</a:t>
                      </a:r>
                      <a:endParaRPr lang="en-US" sz="1400" dirty="0">
                        <a:effectLst/>
                        <a:latin typeface="Verdana"/>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chemeClr val="accent6">
                        <a:lumMod val="40000"/>
                        <a:lumOff val="60000"/>
                      </a:schemeClr>
                    </a:solidFill>
                  </a:tcPr>
                </a:tc>
                <a:tc>
                  <a:txBody>
                    <a:bodyPr/>
                    <a:lstStyle/>
                    <a:p>
                      <a:pPr marL="0" marR="0" algn="ctr">
                        <a:spcBef>
                          <a:spcPts val="0"/>
                        </a:spcBef>
                        <a:spcAft>
                          <a:spcPts val="0"/>
                        </a:spcAft>
                      </a:pPr>
                      <a:r>
                        <a:rPr lang="en-GB" sz="1400" b="1" dirty="0">
                          <a:effectLst/>
                          <a:latin typeface="Verdana"/>
                          <a:ea typeface="Times New Roman"/>
                          <a:cs typeface="Times New Roman"/>
                        </a:rPr>
                        <a:t>Goals</a:t>
                      </a:r>
                      <a:endParaRPr lang="en-US" sz="1400" dirty="0">
                        <a:effectLst/>
                        <a:latin typeface="Verdana"/>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chemeClr val="accent6">
                        <a:lumMod val="40000"/>
                        <a:lumOff val="60000"/>
                      </a:schemeClr>
                    </a:solidFill>
                  </a:tcPr>
                </a:tc>
              </a:tr>
              <a:tr h="530455">
                <a:tc>
                  <a:txBody>
                    <a:bodyPr/>
                    <a:lstStyle/>
                    <a:p>
                      <a:pPr marL="0" marR="0" algn="l">
                        <a:spcBef>
                          <a:spcPts val="0"/>
                        </a:spcBef>
                        <a:spcAft>
                          <a:spcPts val="0"/>
                        </a:spcAft>
                      </a:pPr>
                      <a:r>
                        <a:rPr lang="en-GB" sz="1200" b="1" dirty="0">
                          <a:effectLst/>
                          <a:latin typeface="Verdana"/>
                          <a:ea typeface="Times New Roman"/>
                          <a:cs typeface="Times New Roman"/>
                        </a:rPr>
                        <a:t>Programme 1:</a:t>
                      </a:r>
                      <a:r>
                        <a:rPr lang="en-GB" sz="1200" dirty="0">
                          <a:effectLst/>
                          <a:latin typeface="Verdana"/>
                          <a:ea typeface="Times New Roman"/>
                          <a:cs typeface="Times New Roman"/>
                        </a:rPr>
                        <a:t> Service Delivery</a:t>
                      </a:r>
                      <a:endParaRPr lang="en-US" sz="1200" dirty="0">
                        <a:effectLst/>
                        <a:latin typeface="Verdana"/>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marL="0" marR="0" algn="just">
                        <a:spcBef>
                          <a:spcPts val="0"/>
                        </a:spcBef>
                        <a:spcAft>
                          <a:spcPts val="0"/>
                        </a:spcAft>
                      </a:pPr>
                      <a:r>
                        <a:rPr lang="en-GB" sz="1200" b="1" dirty="0">
                          <a:effectLst/>
                          <a:latin typeface="Verdana"/>
                          <a:ea typeface="Times New Roman"/>
                          <a:cs typeface="Times New Roman"/>
                        </a:rPr>
                        <a:t>Goal 1: </a:t>
                      </a:r>
                      <a:r>
                        <a:rPr lang="en-GB" sz="1200" dirty="0">
                          <a:effectLst/>
                          <a:latin typeface="Verdana"/>
                          <a:ea typeface="Times New Roman"/>
                          <a:cs typeface="Times New Roman"/>
                        </a:rPr>
                        <a:t>To provide high-quality IT services to enable Government to deliver efficient and convenient services through the use of ICT</a:t>
                      </a:r>
                      <a:endParaRPr lang="en-US" sz="1200" dirty="0">
                        <a:effectLst/>
                        <a:latin typeface="Verdana"/>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r>
              <a:tr h="564902">
                <a:tc>
                  <a:txBody>
                    <a:bodyPr/>
                    <a:lstStyle/>
                    <a:p>
                      <a:pPr marL="0" marR="0" algn="l">
                        <a:spcBef>
                          <a:spcPts val="0"/>
                        </a:spcBef>
                        <a:spcAft>
                          <a:spcPts val="0"/>
                        </a:spcAft>
                      </a:pPr>
                      <a:r>
                        <a:rPr lang="en-GB" sz="1200" b="1" dirty="0">
                          <a:effectLst/>
                          <a:latin typeface="Verdana"/>
                          <a:ea typeface="Times New Roman"/>
                          <a:cs typeface="Times New Roman"/>
                        </a:rPr>
                        <a:t>Programme 2:</a:t>
                      </a:r>
                      <a:r>
                        <a:rPr lang="en-GB" sz="1200" dirty="0">
                          <a:effectLst/>
                          <a:latin typeface="Verdana"/>
                          <a:ea typeface="Times New Roman"/>
                          <a:cs typeface="Times New Roman"/>
                        </a:rPr>
                        <a:t> Infrastructure</a:t>
                      </a:r>
                      <a:endParaRPr lang="en-US" sz="1200" dirty="0">
                        <a:effectLst/>
                        <a:latin typeface="Verdana"/>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marL="0" marR="0" algn="just">
                        <a:spcBef>
                          <a:spcPts val="0"/>
                        </a:spcBef>
                        <a:spcAft>
                          <a:spcPts val="0"/>
                        </a:spcAft>
                      </a:pPr>
                      <a:r>
                        <a:rPr lang="en-GB" sz="1200" b="1" dirty="0">
                          <a:effectLst/>
                          <a:latin typeface="Verdana"/>
                          <a:ea typeface="Times New Roman"/>
                          <a:cs typeface="Times New Roman"/>
                        </a:rPr>
                        <a:t>Goal 2: </a:t>
                      </a:r>
                      <a:r>
                        <a:rPr lang="en-GB" sz="1200" dirty="0">
                          <a:effectLst/>
                          <a:latin typeface="Verdana"/>
                          <a:ea typeface="Times New Roman"/>
                          <a:cs typeface="Times New Roman"/>
                        </a:rPr>
                        <a:t>To optimise the provision of SITA’s IT infrastructure services in order increase availability, flexibility, scalability, predictability and security</a:t>
                      </a:r>
                      <a:endParaRPr lang="en-US" sz="1200" dirty="0">
                        <a:effectLst/>
                        <a:latin typeface="Verdana"/>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r>
              <a:tr h="530455">
                <a:tc>
                  <a:txBody>
                    <a:bodyPr/>
                    <a:lstStyle/>
                    <a:p>
                      <a:pPr marL="0" marR="0" algn="l">
                        <a:spcBef>
                          <a:spcPts val="0"/>
                        </a:spcBef>
                        <a:spcAft>
                          <a:spcPts val="0"/>
                        </a:spcAft>
                      </a:pPr>
                      <a:r>
                        <a:rPr lang="en-GB" sz="1200" b="1" dirty="0">
                          <a:effectLst/>
                          <a:latin typeface="Verdana"/>
                          <a:ea typeface="Times New Roman"/>
                          <a:cs typeface="Times New Roman"/>
                        </a:rPr>
                        <a:t>Programme 3:</a:t>
                      </a:r>
                      <a:r>
                        <a:rPr lang="en-GB" sz="1200" dirty="0">
                          <a:effectLst/>
                          <a:latin typeface="Verdana"/>
                          <a:ea typeface="Times New Roman"/>
                          <a:cs typeface="Times New Roman"/>
                        </a:rPr>
                        <a:t> Procurement </a:t>
                      </a:r>
                      <a:endParaRPr lang="en-US" sz="1200" dirty="0">
                        <a:effectLst/>
                        <a:latin typeface="Verdana"/>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marL="0" marR="0" algn="just">
                        <a:spcBef>
                          <a:spcPts val="0"/>
                        </a:spcBef>
                        <a:spcAft>
                          <a:spcPts val="0"/>
                        </a:spcAft>
                      </a:pPr>
                      <a:r>
                        <a:rPr lang="en-GB" sz="1200" b="1" dirty="0">
                          <a:effectLst/>
                          <a:latin typeface="Verdana"/>
                          <a:ea typeface="Times New Roman"/>
                          <a:cs typeface="Times New Roman"/>
                        </a:rPr>
                        <a:t>Goal 3: </a:t>
                      </a:r>
                      <a:r>
                        <a:rPr lang="en-GB" sz="1200" dirty="0">
                          <a:effectLst/>
                          <a:latin typeface="Verdana"/>
                          <a:ea typeface="Times New Roman"/>
                          <a:cs typeface="Times New Roman"/>
                        </a:rPr>
                        <a:t>To address all issues relating to delayed procurement turnaround times, removing customer pain points, and transforming the procurement function</a:t>
                      </a:r>
                      <a:endParaRPr lang="en-US" sz="1200" dirty="0">
                        <a:effectLst/>
                        <a:latin typeface="Verdana"/>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r>
              <a:tr h="521719">
                <a:tc>
                  <a:txBody>
                    <a:bodyPr/>
                    <a:lstStyle/>
                    <a:p>
                      <a:pPr marL="0" marR="0" algn="l">
                        <a:spcBef>
                          <a:spcPts val="0"/>
                        </a:spcBef>
                        <a:spcAft>
                          <a:spcPts val="0"/>
                        </a:spcAft>
                      </a:pPr>
                      <a:r>
                        <a:rPr lang="en-GB" sz="1200" b="1" dirty="0">
                          <a:effectLst/>
                          <a:latin typeface="Verdana"/>
                          <a:ea typeface="Times New Roman"/>
                          <a:cs typeface="Times New Roman"/>
                        </a:rPr>
                        <a:t>Programme 4:</a:t>
                      </a:r>
                      <a:r>
                        <a:rPr lang="en-GB" sz="1200" dirty="0">
                          <a:effectLst/>
                          <a:latin typeface="Verdana"/>
                          <a:ea typeface="Times New Roman"/>
                          <a:cs typeface="Times New Roman"/>
                        </a:rPr>
                        <a:t> Financial Sustainability</a:t>
                      </a:r>
                      <a:endParaRPr lang="en-US" sz="1200" dirty="0">
                        <a:effectLst/>
                        <a:latin typeface="Verdana"/>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marL="0" marR="0" algn="just">
                        <a:spcBef>
                          <a:spcPts val="0"/>
                        </a:spcBef>
                        <a:spcAft>
                          <a:spcPts val="0"/>
                        </a:spcAft>
                      </a:pPr>
                      <a:r>
                        <a:rPr lang="en-GB" sz="1200" b="1" dirty="0">
                          <a:effectLst/>
                          <a:latin typeface="Verdana"/>
                          <a:ea typeface="Times New Roman"/>
                          <a:cs typeface="Times New Roman"/>
                        </a:rPr>
                        <a:t>Goal 4: </a:t>
                      </a:r>
                      <a:r>
                        <a:rPr lang="en-GB" sz="1200" dirty="0">
                          <a:effectLst/>
                          <a:latin typeface="Verdana"/>
                          <a:ea typeface="Times New Roman"/>
                          <a:cs typeface="Times New Roman"/>
                        </a:rPr>
                        <a:t>To ensure an effective and efficient financial management and ensure financial growth and sustainability</a:t>
                      </a:r>
                      <a:endParaRPr lang="en-US" sz="1200" dirty="0">
                        <a:effectLst/>
                        <a:latin typeface="Verdana"/>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r>
              <a:tr h="598391">
                <a:tc>
                  <a:txBody>
                    <a:bodyPr/>
                    <a:lstStyle/>
                    <a:p>
                      <a:pPr marL="0" marR="0" algn="l">
                        <a:spcBef>
                          <a:spcPts val="0"/>
                        </a:spcBef>
                        <a:spcAft>
                          <a:spcPts val="0"/>
                        </a:spcAft>
                      </a:pPr>
                      <a:r>
                        <a:rPr lang="en-GB" sz="1200" b="1" dirty="0">
                          <a:effectLst/>
                          <a:latin typeface="Verdana"/>
                          <a:ea typeface="Times New Roman"/>
                          <a:cs typeface="Times New Roman"/>
                        </a:rPr>
                        <a:t>Programme 5: </a:t>
                      </a:r>
                      <a:r>
                        <a:rPr lang="en-GB" sz="1200" dirty="0">
                          <a:effectLst/>
                          <a:latin typeface="Verdana"/>
                          <a:ea typeface="Times New Roman"/>
                          <a:cs typeface="Times New Roman"/>
                        </a:rPr>
                        <a:t>Organisation</a:t>
                      </a:r>
                      <a:endParaRPr lang="en-US" sz="1200" dirty="0">
                        <a:effectLst/>
                        <a:latin typeface="Verdana"/>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marL="0" marR="0" algn="just">
                        <a:spcBef>
                          <a:spcPts val="0"/>
                        </a:spcBef>
                        <a:spcAft>
                          <a:spcPts val="0"/>
                        </a:spcAft>
                      </a:pPr>
                      <a:r>
                        <a:rPr lang="en-GB" sz="1200" b="1" dirty="0">
                          <a:effectLst/>
                          <a:latin typeface="Verdana"/>
                          <a:ea typeface="Times New Roman"/>
                          <a:cs typeface="Times New Roman"/>
                        </a:rPr>
                        <a:t>Goal 5: </a:t>
                      </a:r>
                      <a:r>
                        <a:rPr lang="en-GB" sz="1200" dirty="0">
                          <a:effectLst/>
                          <a:latin typeface="Verdana"/>
                          <a:ea typeface="Times New Roman"/>
                          <a:cs typeface="Times New Roman"/>
                        </a:rPr>
                        <a:t>To build and maintain organisational capability to enable SITA to achieve its strategic imperatives and becomes an employer of choice within the ICT industry</a:t>
                      </a:r>
                      <a:endParaRPr lang="en-US" sz="1200" dirty="0">
                        <a:effectLst/>
                        <a:latin typeface="Verdana"/>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r>
              <a:tr h="598391">
                <a:tc>
                  <a:txBody>
                    <a:bodyPr/>
                    <a:lstStyle/>
                    <a:p>
                      <a:pPr marL="0" marR="0" algn="l">
                        <a:spcBef>
                          <a:spcPts val="0"/>
                        </a:spcBef>
                        <a:spcAft>
                          <a:spcPts val="0"/>
                        </a:spcAft>
                      </a:pPr>
                      <a:r>
                        <a:rPr lang="en-GB" sz="1200" b="1" dirty="0">
                          <a:effectLst/>
                          <a:latin typeface="Verdana"/>
                          <a:ea typeface="Times New Roman"/>
                          <a:cs typeface="Times New Roman"/>
                        </a:rPr>
                        <a:t>Programme 6: </a:t>
                      </a:r>
                      <a:r>
                        <a:rPr lang="en-GB" sz="1200" dirty="0">
                          <a:effectLst/>
                          <a:latin typeface="Verdana"/>
                          <a:ea typeface="Times New Roman"/>
                          <a:cs typeface="Times New Roman"/>
                        </a:rPr>
                        <a:t>Governance and Administration </a:t>
                      </a:r>
                      <a:endParaRPr lang="en-US" sz="1200" dirty="0">
                        <a:effectLst/>
                        <a:latin typeface="Verdana"/>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GB" sz="1200" b="1" dirty="0">
                          <a:effectLst/>
                          <a:latin typeface="Verdana"/>
                          <a:ea typeface="Times New Roman"/>
                          <a:cs typeface="Times New Roman"/>
                        </a:rPr>
                        <a:t>Goal 6: </a:t>
                      </a:r>
                      <a:r>
                        <a:rPr lang="en-GB" sz="1200" dirty="0">
                          <a:effectLst/>
                          <a:latin typeface="Verdana"/>
                          <a:ea typeface="Times New Roman"/>
                          <a:cs typeface="Times New Roman"/>
                        </a:rPr>
                        <a:t>To</a:t>
                      </a:r>
                      <a:r>
                        <a:rPr lang="en-GB" sz="1200" b="1" dirty="0">
                          <a:effectLst/>
                          <a:latin typeface="Verdana"/>
                          <a:ea typeface="Times New Roman"/>
                          <a:cs typeface="Times New Roman"/>
                        </a:rPr>
                        <a:t> </a:t>
                      </a:r>
                      <a:r>
                        <a:rPr lang="en-GB" sz="1200" dirty="0">
                          <a:effectLst/>
                          <a:latin typeface="Verdana"/>
                          <a:ea typeface="Times New Roman"/>
                          <a:cs typeface="Times New Roman"/>
                        </a:rPr>
                        <a:t>provide leadership, strategic management, governance, risk and resource management in line with government-accepted norms and standards</a:t>
                      </a:r>
                      <a:endParaRPr lang="en-US" sz="1200" dirty="0">
                        <a:effectLst/>
                        <a:latin typeface="Verdana"/>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4686637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139952" y="44451"/>
            <a:ext cx="4996111" cy="720254"/>
          </a:xfrm>
        </p:spPr>
        <p:txBody>
          <a:bodyPr/>
          <a:lstStyle/>
          <a:p>
            <a:pPr algn="r"/>
            <a:r>
              <a:rPr lang="en-ZA" altLang="en-US" sz="2500" b="1" dirty="0"/>
              <a:t>Strategic Objectives, Indicators </a:t>
            </a:r>
            <a:br>
              <a:rPr lang="en-ZA" altLang="en-US" sz="2500" b="1" dirty="0"/>
            </a:br>
            <a:r>
              <a:rPr lang="en-ZA" altLang="en-US" sz="2500" b="1" dirty="0"/>
              <a:t>and Annual </a:t>
            </a:r>
            <a:r>
              <a:rPr lang="en-ZA" altLang="en-US" sz="2500" b="1" dirty="0" smtClean="0"/>
              <a:t>Targets(2016/17) </a:t>
            </a:r>
            <a:endParaRPr lang="en-ZA" altLang="en-US" sz="2500" b="1" dirty="0"/>
          </a:p>
        </p:txBody>
      </p:sp>
      <p:sp>
        <p:nvSpPr>
          <p:cNvPr id="14339" name="Slide Number Placeholder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fld id="{B5866B72-3CC8-4E57-8494-C99F362670A4}" type="slidenum">
              <a:rPr lang="en-ZA" altLang="en-US" smtClean="0">
                <a:latin typeface="Arial" charset="0"/>
              </a:rPr>
              <a:pPr/>
              <a:t>9</a:t>
            </a:fld>
            <a:endParaRPr lang="en-ZA" altLang="en-US" dirty="0" smtClean="0">
              <a:latin typeface="Arial" charset="0"/>
            </a:endParaRPr>
          </a:p>
        </p:txBody>
      </p:sp>
      <p:graphicFrame>
        <p:nvGraphicFramePr>
          <p:cNvPr id="5" name="Table 4"/>
          <p:cNvGraphicFramePr>
            <a:graphicFrameLocks noGrp="1"/>
          </p:cNvGraphicFramePr>
          <p:nvPr>
            <p:extLst>
              <p:ext uri="{D42A27DB-BD31-4B8C-83A1-F6EECF244321}">
                <p14:modId xmlns:p14="http://schemas.microsoft.com/office/powerpoint/2010/main" xmlns="" val="2202584452"/>
              </p:ext>
            </p:extLst>
          </p:nvPr>
        </p:nvGraphicFramePr>
        <p:xfrm>
          <a:off x="683568" y="1411912"/>
          <a:ext cx="7777111" cy="4537368"/>
        </p:xfrm>
        <a:graphic>
          <a:graphicData uri="http://schemas.openxmlformats.org/drawingml/2006/table">
            <a:tbl>
              <a:tblPr firstRow="1" bandRow="1">
                <a:tableStyleId>{21E4AEA4-8DFA-4A89-87EB-49C32662AFE0}</a:tableStyleId>
              </a:tblPr>
              <a:tblGrid>
                <a:gridCol w="1829909"/>
                <a:gridCol w="1829909"/>
                <a:gridCol w="2068257"/>
                <a:gridCol w="2049036"/>
              </a:tblGrid>
              <a:tr h="456334">
                <a:tc>
                  <a:txBody>
                    <a:bodyPr/>
                    <a:lstStyle/>
                    <a:p>
                      <a:pPr algn="ctr"/>
                      <a:r>
                        <a:rPr lang="en-ZA" sz="1200" dirty="0" smtClean="0">
                          <a:latin typeface="Verdana" panose="020B0604030504040204" pitchFamily="34" charset="0"/>
                          <a:ea typeface="Verdana" panose="020B0604030504040204" pitchFamily="34" charset="0"/>
                          <a:cs typeface="Verdana" panose="020B0604030504040204" pitchFamily="34" charset="0"/>
                        </a:rPr>
                        <a:t>Strategic Programmes</a:t>
                      </a:r>
                      <a:endParaRPr lang="en-ZA" sz="1200" dirty="0">
                        <a:latin typeface="Verdana" panose="020B0604030504040204" pitchFamily="34" charset="0"/>
                        <a:ea typeface="Verdana" panose="020B0604030504040204" pitchFamily="34" charset="0"/>
                        <a:cs typeface="Verdana" panose="020B0604030504040204" pitchFamily="34" charset="0"/>
                      </a:endParaRPr>
                    </a:p>
                  </a:txBody>
                  <a:tcPr marL="91444" marR="91444" marT="45719" marB="45719"/>
                </a:tc>
                <a:tc>
                  <a:txBody>
                    <a:bodyPr/>
                    <a:lstStyle/>
                    <a:p>
                      <a:pPr algn="ctr"/>
                      <a:r>
                        <a:rPr lang="en-ZA" sz="1200" dirty="0" smtClean="0">
                          <a:latin typeface="Verdana" panose="020B0604030504040204" pitchFamily="34" charset="0"/>
                          <a:ea typeface="Verdana" panose="020B0604030504040204" pitchFamily="34" charset="0"/>
                          <a:cs typeface="Verdana" panose="020B0604030504040204" pitchFamily="34" charset="0"/>
                        </a:rPr>
                        <a:t>Strategic Objectives</a:t>
                      </a:r>
                      <a:endParaRPr lang="en-ZA" sz="1200" dirty="0">
                        <a:latin typeface="Verdana" panose="020B0604030504040204" pitchFamily="34" charset="0"/>
                        <a:ea typeface="Verdana" panose="020B0604030504040204" pitchFamily="34" charset="0"/>
                        <a:cs typeface="Verdana" panose="020B0604030504040204" pitchFamily="34" charset="0"/>
                      </a:endParaRPr>
                    </a:p>
                  </a:txBody>
                  <a:tcPr marL="91444" marR="91444" marT="45719" marB="45719"/>
                </a:tc>
                <a:tc>
                  <a:txBody>
                    <a:bodyPr/>
                    <a:lstStyle/>
                    <a:p>
                      <a:pPr algn="ctr"/>
                      <a:r>
                        <a:rPr lang="en-ZA" sz="1200" dirty="0" smtClean="0">
                          <a:latin typeface="Verdana" panose="020B0604030504040204" pitchFamily="34" charset="0"/>
                          <a:ea typeface="Verdana" panose="020B0604030504040204" pitchFamily="34" charset="0"/>
                          <a:cs typeface="Verdana" panose="020B0604030504040204" pitchFamily="34" charset="0"/>
                        </a:rPr>
                        <a:t>Performance Indicators</a:t>
                      </a:r>
                      <a:endParaRPr lang="en-ZA" sz="1200" dirty="0">
                        <a:latin typeface="Verdana" panose="020B0604030504040204" pitchFamily="34" charset="0"/>
                        <a:ea typeface="Verdana" panose="020B0604030504040204" pitchFamily="34" charset="0"/>
                        <a:cs typeface="Verdana" panose="020B0604030504040204" pitchFamily="34" charset="0"/>
                      </a:endParaRPr>
                    </a:p>
                  </a:txBody>
                  <a:tcPr marL="91444" marR="91444" marT="45719" marB="45719"/>
                </a:tc>
                <a:tc>
                  <a:txBody>
                    <a:bodyPr/>
                    <a:lstStyle/>
                    <a:p>
                      <a:pPr algn="ctr"/>
                      <a:r>
                        <a:rPr lang="en-ZA" sz="1200" dirty="0" smtClean="0">
                          <a:latin typeface="Verdana" panose="020B0604030504040204" pitchFamily="34" charset="0"/>
                          <a:ea typeface="Verdana" panose="020B0604030504040204" pitchFamily="34" charset="0"/>
                          <a:cs typeface="Verdana" panose="020B0604030504040204" pitchFamily="34" charset="0"/>
                        </a:rPr>
                        <a:t>Annual Targets</a:t>
                      </a:r>
                      <a:endParaRPr lang="en-ZA" sz="1200" dirty="0">
                        <a:latin typeface="Verdana" panose="020B0604030504040204" pitchFamily="34" charset="0"/>
                        <a:ea typeface="Verdana" panose="020B0604030504040204" pitchFamily="34" charset="0"/>
                        <a:cs typeface="Verdana" panose="020B0604030504040204" pitchFamily="34" charset="0"/>
                      </a:endParaRPr>
                    </a:p>
                  </a:txBody>
                  <a:tcPr marL="91444" marR="91444" marT="45719" marB="45719"/>
                </a:tc>
              </a:tr>
              <a:tr h="644237">
                <a:tc row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1200" dirty="0" smtClean="0">
                        <a:latin typeface="Verdana" panose="020B0604030504040204" pitchFamily="34" charset="0"/>
                        <a:ea typeface="Verdana" panose="020B0604030504040204" pitchFamily="34" charset="0"/>
                        <a:cs typeface="Verdana" panose="020B060403050404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ZA" sz="1200" dirty="0" smtClean="0">
                        <a:latin typeface="Verdana" panose="020B0604030504040204" pitchFamily="34" charset="0"/>
                        <a:ea typeface="Verdana" panose="020B0604030504040204" pitchFamily="34" charset="0"/>
                        <a:cs typeface="Verdana" panose="020B060403050404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ZA" sz="1200" dirty="0" smtClean="0">
                        <a:latin typeface="Verdana" panose="020B0604030504040204" pitchFamily="34" charset="0"/>
                        <a:ea typeface="Verdana" panose="020B0604030504040204" pitchFamily="34" charset="0"/>
                        <a:cs typeface="Verdana" panose="020B060403050404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ZA" sz="1200" dirty="0" smtClean="0">
                        <a:latin typeface="Verdana" panose="020B0604030504040204" pitchFamily="34" charset="0"/>
                        <a:ea typeface="Verdana" panose="020B0604030504040204" pitchFamily="34" charset="0"/>
                        <a:cs typeface="Verdana" panose="020B060403050404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ZA" sz="1200" dirty="0" smtClean="0">
                        <a:latin typeface="Verdana" panose="020B0604030504040204" pitchFamily="34" charset="0"/>
                        <a:ea typeface="Verdana" panose="020B0604030504040204" pitchFamily="34" charset="0"/>
                        <a:cs typeface="Verdana" panose="020B060403050404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ZA" sz="1200" dirty="0" smtClean="0">
                        <a:latin typeface="Verdana" panose="020B0604030504040204" pitchFamily="34" charset="0"/>
                        <a:ea typeface="Verdana" panose="020B0604030504040204" pitchFamily="34" charset="0"/>
                        <a:cs typeface="Verdana" panose="020B060403050404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ZA" sz="1200" b="1" dirty="0" smtClean="0">
                          <a:latin typeface="Verdana" panose="020B0604030504040204" pitchFamily="34" charset="0"/>
                          <a:ea typeface="Verdana" panose="020B0604030504040204" pitchFamily="34" charset="0"/>
                          <a:cs typeface="Verdana" panose="020B0604030504040204" pitchFamily="34" charset="0"/>
                        </a:rPr>
                        <a:t>Programme 1: Service Delivery </a:t>
                      </a:r>
                    </a:p>
                    <a:p>
                      <a:endParaRPr lang="en-ZA" sz="1200" dirty="0">
                        <a:latin typeface="Verdana" panose="020B0604030504040204" pitchFamily="34" charset="0"/>
                        <a:ea typeface="Verdana" panose="020B0604030504040204" pitchFamily="34" charset="0"/>
                        <a:cs typeface="Verdana" panose="020B0604030504040204" pitchFamily="34" charset="0"/>
                      </a:endParaRPr>
                    </a:p>
                  </a:txBody>
                  <a:tcPr marL="91444" marR="91444" marT="45719" marB="45719"/>
                </a:tc>
                <a:tc>
                  <a:txBody>
                    <a:bodyPr/>
                    <a:lstStyle/>
                    <a:p>
                      <a:pPr algn="l"/>
                      <a:r>
                        <a:rPr lang="en-US" sz="1200" kern="120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Enhance efficiency of Government business processes</a:t>
                      </a:r>
                      <a:endParaRPr lang="en-ZA" sz="1200" dirty="0">
                        <a:latin typeface="Verdana" panose="020B0604030504040204" pitchFamily="34" charset="0"/>
                        <a:ea typeface="Verdana" panose="020B0604030504040204" pitchFamily="34" charset="0"/>
                        <a:cs typeface="Verdana" panose="020B0604030504040204" pitchFamily="34" charset="0"/>
                      </a:endParaRPr>
                    </a:p>
                  </a:txBody>
                  <a:tcPr marL="91444" marR="91444" marT="45719" marB="45719"/>
                </a:tc>
                <a:tc>
                  <a:txBody>
                    <a:bodyPr/>
                    <a:lstStyle/>
                    <a:p>
                      <a:pPr algn="l"/>
                      <a:r>
                        <a:rPr lang="en-GB" sz="1200" kern="120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 of e-Government services implemented</a:t>
                      </a:r>
                      <a:endParaRPr lang="en-ZA" sz="1200" dirty="0">
                        <a:latin typeface="Verdana" panose="020B0604030504040204" pitchFamily="34" charset="0"/>
                        <a:ea typeface="Verdana" panose="020B0604030504040204" pitchFamily="34" charset="0"/>
                        <a:cs typeface="Verdana" panose="020B0604030504040204" pitchFamily="34" charset="0"/>
                      </a:endParaRPr>
                    </a:p>
                  </a:txBody>
                  <a:tcPr marL="91444" marR="91444" marT="45719" marB="45719"/>
                </a:tc>
                <a:tc>
                  <a:txBody>
                    <a:bodyPr/>
                    <a:lstStyle/>
                    <a:p>
                      <a:pPr algn="l"/>
                      <a:r>
                        <a:rPr lang="en-GB" sz="1200" kern="120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20 e- services implemented</a:t>
                      </a:r>
                      <a:endParaRPr lang="en-ZA" sz="1200" dirty="0">
                        <a:latin typeface="Verdana" panose="020B0604030504040204" pitchFamily="34" charset="0"/>
                        <a:ea typeface="Verdana" panose="020B0604030504040204" pitchFamily="34" charset="0"/>
                        <a:cs typeface="Verdana" panose="020B0604030504040204" pitchFamily="34" charset="0"/>
                      </a:endParaRPr>
                    </a:p>
                  </a:txBody>
                  <a:tcPr marL="91444" marR="91444" marT="45719" marB="45719"/>
                </a:tc>
              </a:tr>
              <a:tr h="1207946">
                <a:tc vMerge="1">
                  <a:txBody>
                    <a:bodyPr/>
                    <a:lstStyle/>
                    <a:p>
                      <a:endParaRPr lang="en-ZA" sz="1400" dirty="0">
                        <a:latin typeface="Verdana" panose="020B0604030504040204" pitchFamily="34" charset="0"/>
                        <a:ea typeface="Verdana" panose="020B0604030504040204" pitchFamily="34" charset="0"/>
                        <a:cs typeface="Verdana" panose="020B0604030504040204" pitchFamily="34" charset="0"/>
                      </a:endParaRPr>
                    </a:p>
                  </a:txBody>
                  <a:tcPr marL="91444" marR="91444" marT="45719" marB="45719"/>
                </a:tc>
                <a:tc rowSpan="3">
                  <a:txBody>
                    <a:bodyPr/>
                    <a:lstStyle/>
                    <a:p>
                      <a:pPr algn="l"/>
                      <a:r>
                        <a:rPr lang="en-US" sz="1200" kern="120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Improve Security of Government Data assets</a:t>
                      </a:r>
                      <a:endParaRPr lang="en-ZA" sz="1200" dirty="0">
                        <a:latin typeface="Verdana" panose="020B0604030504040204" pitchFamily="34" charset="0"/>
                        <a:ea typeface="Verdana" panose="020B0604030504040204" pitchFamily="34" charset="0"/>
                        <a:cs typeface="Verdana" panose="020B0604030504040204" pitchFamily="34" charset="0"/>
                      </a:endParaRPr>
                    </a:p>
                  </a:txBody>
                  <a:tcPr marL="91444" marR="91444" marT="45719" marB="45719"/>
                </a:tc>
                <a:tc>
                  <a:txBody>
                    <a:bodyPr/>
                    <a:lstStyle/>
                    <a:p>
                      <a:pPr algn="l"/>
                      <a:r>
                        <a:rPr lang="en-GB" sz="1200" kern="120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Level of maturity of ICT security</a:t>
                      </a:r>
                      <a:endParaRPr lang="en-ZA" sz="1200" dirty="0">
                        <a:latin typeface="Verdana" panose="020B0604030504040204" pitchFamily="34" charset="0"/>
                        <a:ea typeface="Verdana" panose="020B0604030504040204" pitchFamily="34" charset="0"/>
                        <a:cs typeface="Verdana" panose="020B0604030504040204" pitchFamily="34" charset="0"/>
                      </a:endParaRPr>
                    </a:p>
                  </a:txBody>
                  <a:tcPr marL="91444" marR="91444" marT="45719" marB="45719"/>
                </a:tc>
                <a:tc>
                  <a:txBody>
                    <a:bodyPr/>
                    <a:lstStyle/>
                    <a:p>
                      <a:pPr algn="l"/>
                      <a:r>
                        <a:rPr lang="en-GB" sz="1200" kern="120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Implementation of the following security  controls:</a:t>
                      </a:r>
                      <a:endParaRPr lang="en-US" sz="1200" kern="120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endParaRPr>
                    </a:p>
                    <a:p>
                      <a:pPr marL="285750" lvl="0" indent="-285750" algn="l">
                        <a:buFont typeface="Arial" panose="020B0604020202020204" pitchFamily="34" charset="0"/>
                        <a:buChar char="•"/>
                      </a:pPr>
                      <a:r>
                        <a:rPr lang="en-GB" sz="1200" kern="120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Endpoint protection</a:t>
                      </a:r>
                      <a:endParaRPr lang="en-US" sz="1200" kern="120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endParaRPr>
                    </a:p>
                    <a:p>
                      <a:pPr marL="285750" indent="-285750" algn="l">
                        <a:buFont typeface="Arial" panose="020B0604020202020204" pitchFamily="34" charset="0"/>
                        <a:buChar char="•"/>
                      </a:pPr>
                      <a:r>
                        <a:rPr lang="en-GB" sz="1200" kern="120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Threat Management</a:t>
                      </a:r>
                      <a:endParaRPr lang="en-ZA" sz="1200" dirty="0">
                        <a:latin typeface="Verdana" panose="020B0604030504040204" pitchFamily="34" charset="0"/>
                        <a:ea typeface="Verdana" panose="020B0604030504040204" pitchFamily="34" charset="0"/>
                        <a:cs typeface="Verdana" panose="020B0604030504040204" pitchFamily="34" charset="0"/>
                      </a:endParaRPr>
                    </a:p>
                  </a:txBody>
                  <a:tcPr marL="91444" marR="91444" marT="45719" marB="45719"/>
                </a:tc>
              </a:tr>
              <a:tr h="1395848">
                <a:tc vMerge="1">
                  <a:txBody>
                    <a:bodyPr/>
                    <a:lstStyle/>
                    <a:p>
                      <a:endParaRPr lang="en-ZA" sz="1400" dirty="0">
                        <a:latin typeface="Verdana" panose="020B0604030504040204" pitchFamily="34" charset="0"/>
                        <a:ea typeface="Verdana" panose="020B0604030504040204" pitchFamily="34" charset="0"/>
                        <a:cs typeface="Verdana" panose="020B0604030504040204" pitchFamily="34" charset="0"/>
                      </a:endParaRPr>
                    </a:p>
                  </a:txBody>
                  <a:tcPr marL="91444" marR="91444" marT="45719" marB="45719"/>
                </a:tc>
                <a:tc vMerge="1">
                  <a:txBody>
                    <a:bodyPr/>
                    <a:lstStyle/>
                    <a:p>
                      <a:endParaRPr lang="en-ZA" sz="1400" dirty="0">
                        <a:latin typeface="Verdana" panose="020B0604030504040204" pitchFamily="34" charset="0"/>
                        <a:ea typeface="Verdana" panose="020B0604030504040204" pitchFamily="34" charset="0"/>
                        <a:cs typeface="Verdana" panose="020B0604030504040204" pitchFamily="34" charset="0"/>
                      </a:endParaRPr>
                    </a:p>
                  </a:txBody>
                  <a:tcPr marL="91444" marR="91444" marT="45719" marB="45719"/>
                </a:tc>
                <a:tc>
                  <a:txBody>
                    <a:bodyPr/>
                    <a:lstStyle/>
                    <a:p>
                      <a:pPr algn="l"/>
                      <a:r>
                        <a:rPr lang="en-GB" sz="1200" kern="120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 compliance of SITA National Key Points (NKP) with National Key Points Act with South African Police Services (SAPS) evaluation</a:t>
                      </a:r>
                      <a:endParaRPr lang="en-ZA" sz="1200" dirty="0">
                        <a:latin typeface="Verdana" panose="020B0604030504040204" pitchFamily="34" charset="0"/>
                        <a:ea typeface="Verdana" panose="020B0604030504040204" pitchFamily="34" charset="0"/>
                        <a:cs typeface="Verdana" panose="020B0604030504040204" pitchFamily="34" charset="0"/>
                      </a:endParaRPr>
                    </a:p>
                  </a:txBody>
                  <a:tcPr marL="91444" marR="91444" marT="45719" marB="45719"/>
                </a:tc>
                <a:tc>
                  <a:txBody>
                    <a:bodyPr/>
                    <a:lstStyle/>
                    <a:p>
                      <a:pPr algn="l"/>
                      <a:r>
                        <a:rPr lang="en-GB" sz="1200" kern="120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&gt;90% compliance of SITA NKP with SAPS evaluation</a:t>
                      </a:r>
                      <a:endParaRPr lang="en-ZA" sz="1200" dirty="0">
                        <a:latin typeface="Verdana" panose="020B0604030504040204" pitchFamily="34" charset="0"/>
                        <a:ea typeface="Verdana" panose="020B0604030504040204" pitchFamily="34" charset="0"/>
                        <a:cs typeface="Verdana" panose="020B0604030504040204" pitchFamily="34" charset="0"/>
                      </a:endParaRPr>
                    </a:p>
                  </a:txBody>
                  <a:tcPr marL="91444" marR="91444" marT="45719" marB="45719"/>
                </a:tc>
              </a:tr>
              <a:tr h="832139">
                <a:tc vMerge="1">
                  <a:txBody>
                    <a:bodyPr/>
                    <a:lstStyle/>
                    <a:p>
                      <a:endParaRPr lang="en-ZA" sz="1400" dirty="0">
                        <a:latin typeface="Verdana" panose="020B0604030504040204" pitchFamily="34" charset="0"/>
                        <a:ea typeface="Verdana" panose="020B0604030504040204" pitchFamily="34" charset="0"/>
                        <a:cs typeface="Verdana" panose="020B0604030504040204" pitchFamily="34" charset="0"/>
                      </a:endParaRPr>
                    </a:p>
                  </a:txBody>
                  <a:tcPr marL="91444" marR="91444" marT="45719" marB="45719"/>
                </a:tc>
                <a:tc vMerge="1">
                  <a:txBody>
                    <a:bodyPr/>
                    <a:lstStyle/>
                    <a:p>
                      <a:endParaRPr lang="en-ZA" sz="1400" dirty="0">
                        <a:latin typeface="Verdana" panose="020B0604030504040204" pitchFamily="34" charset="0"/>
                        <a:ea typeface="Verdana" panose="020B0604030504040204" pitchFamily="34" charset="0"/>
                        <a:cs typeface="Verdana" panose="020B0604030504040204" pitchFamily="34" charset="0"/>
                      </a:endParaRPr>
                    </a:p>
                  </a:txBody>
                  <a:tcPr marL="91444" marR="91444" marT="45719" marB="45719"/>
                </a:tc>
                <a:tc>
                  <a:txBody>
                    <a:bodyPr/>
                    <a:lstStyle/>
                    <a:p>
                      <a:pPr algn="l"/>
                      <a:r>
                        <a:rPr lang="en-GB" sz="1200" kern="120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 compliance to personnel security clearance requirements</a:t>
                      </a:r>
                      <a:endParaRPr lang="en-ZA" sz="1200" dirty="0">
                        <a:latin typeface="Verdana" panose="020B0604030504040204" pitchFamily="34" charset="0"/>
                        <a:ea typeface="Verdana" panose="020B0604030504040204" pitchFamily="34" charset="0"/>
                        <a:cs typeface="Verdana" panose="020B0604030504040204" pitchFamily="34" charset="0"/>
                      </a:endParaRPr>
                    </a:p>
                  </a:txBody>
                  <a:tcPr marL="91444" marR="91444" marT="45719" marB="45719"/>
                </a:tc>
                <a:tc>
                  <a:txBody>
                    <a:bodyPr/>
                    <a:lstStyle/>
                    <a:p>
                      <a:pPr algn="l"/>
                      <a:r>
                        <a:rPr lang="en-GB" sz="1200" kern="120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&gt;90% compliance to personnel security clearance requirements</a:t>
                      </a:r>
                      <a:endParaRPr lang="en-ZA" sz="1200" dirty="0">
                        <a:latin typeface="Verdana" panose="020B0604030504040204" pitchFamily="34" charset="0"/>
                        <a:ea typeface="Verdana" panose="020B0604030504040204" pitchFamily="34" charset="0"/>
                        <a:cs typeface="Verdana" panose="020B0604030504040204" pitchFamily="34" charset="0"/>
                      </a:endParaRPr>
                    </a:p>
                  </a:txBody>
                  <a:tcPr marL="91444" marR="91444" marT="45719" marB="45719"/>
                </a:tc>
              </a:tr>
            </a:tbl>
          </a:graphicData>
        </a:graphic>
      </p:graphicFrame>
    </p:spTree>
    <p:extLst>
      <p:ext uri="{BB962C8B-B14F-4D97-AF65-F5344CB8AC3E}">
        <p14:creationId xmlns:p14="http://schemas.microsoft.com/office/powerpoint/2010/main" xmlns="" val="235244860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AME" val="Moon"/>
  <p:tag name="TYPE" val="McK Moon"/>
</p:tagLst>
</file>

<file path=ppt/tags/tag10.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1.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12.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13.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14.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5.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16.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17.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18.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19.xml><?xml version="1.0" encoding="utf-8"?>
<p:tagLst xmlns:a="http://schemas.openxmlformats.org/drawingml/2006/main" xmlns:r="http://schemas.openxmlformats.org/officeDocument/2006/relationships" xmlns:p="http://schemas.openxmlformats.org/presentationml/2006/main">
  <p:tag name="NAME" val="Oval"/>
</p:tagLst>
</file>

<file path=ppt/tags/tag2.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20.xml><?xml version="1.0" encoding="utf-8"?>
<p:tagLst xmlns:a="http://schemas.openxmlformats.org/drawingml/2006/main" xmlns:r="http://schemas.openxmlformats.org/officeDocument/2006/relationships" xmlns:p="http://schemas.openxmlformats.org/presentationml/2006/main">
  <p:tag name="NAME" val="Oval"/>
</p:tagLst>
</file>

<file path=ppt/tags/tag21.xml><?xml version="1.0" encoding="utf-8"?>
<p:tagLst xmlns:a="http://schemas.openxmlformats.org/drawingml/2006/main" xmlns:r="http://schemas.openxmlformats.org/officeDocument/2006/relationships" xmlns:p="http://schemas.openxmlformats.org/presentationml/2006/main">
  <p:tag name="NAME" val="Oval"/>
</p:tagLst>
</file>

<file path=ppt/tags/tag22.xml><?xml version="1.0" encoding="utf-8"?>
<p:tagLst xmlns:a="http://schemas.openxmlformats.org/drawingml/2006/main" xmlns:r="http://schemas.openxmlformats.org/officeDocument/2006/relationships" xmlns:p="http://schemas.openxmlformats.org/presentationml/2006/main">
  <p:tag name="NAME" val="Oval"/>
</p:tagLst>
</file>

<file path=ppt/tags/tag23.xml><?xml version="1.0" encoding="utf-8"?>
<p:tagLst xmlns:a="http://schemas.openxmlformats.org/drawingml/2006/main" xmlns:r="http://schemas.openxmlformats.org/officeDocument/2006/relationships" xmlns:p="http://schemas.openxmlformats.org/presentationml/2006/main">
  <p:tag name="NAME" val="Oval"/>
</p:tagLst>
</file>

<file path=ppt/tags/tag24.xml><?xml version="1.0" encoding="utf-8"?>
<p:tagLst xmlns:a="http://schemas.openxmlformats.org/drawingml/2006/main" xmlns:r="http://schemas.openxmlformats.org/officeDocument/2006/relationships" xmlns:p="http://schemas.openxmlformats.org/presentationml/2006/main">
  <p:tag name="NAME" val="Oval"/>
</p:tagLst>
</file>

<file path=ppt/tags/tag25.xml><?xml version="1.0" encoding="utf-8"?>
<p:tagLst xmlns:a="http://schemas.openxmlformats.org/drawingml/2006/main" xmlns:r="http://schemas.openxmlformats.org/officeDocument/2006/relationships" xmlns:p="http://schemas.openxmlformats.org/presentationml/2006/main">
  <p:tag name="NAME" val="Oval"/>
</p:tagLst>
</file>

<file path=ppt/tags/tag26.xml><?xml version="1.0" encoding="utf-8"?>
<p:tagLst xmlns:a="http://schemas.openxmlformats.org/drawingml/2006/main" xmlns:r="http://schemas.openxmlformats.org/officeDocument/2006/relationships" xmlns:p="http://schemas.openxmlformats.org/presentationml/2006/main">
  <p:tag name="NAME" val="Oval"/>
</p:tagLst>
</file>

<file path=ppt/tags/tag27.xml><?xml version="1.0" encoding="utf-8"?>
<p:tagLst xmlns:a="http://schemas.openxmlformats.org/drawingml/2006/main" xmlns:r="http://schemas.openxmlformats.org/officeDocument/2006/relationships" xmlns:p="http://schemas.openxmlformats.org/presentationml/2006/main">
  <p:tag name="NAME" val="Oval"/>
</p:tagLst>
</file>

<file path=ppt/tags/tag28.xml><?xml version="1.0" encoding="utf-8"?>
<p:tagLst xmlns:a="http://schemas.openxmlformats.org/drawingml/2006/main" xmlns:r="http://schemas.openxmlformats.org/officeDocument/2006/relationships" xmlns:p="http://schemas.openxmlformats.org/presentationml/2006/main">
  <p:tag name="NAME" val="Oval"/>
</p:tagLst>
</file>

<file path=ppt/tags/tag29.xml><?xml version="1.0" encoding="utf-8"?>
<p:tagLst xmlns:a="http://schemas.openxmlformats.org/drawingml/2006/main" xmlns:r="http://schemas.openxmlformats.org/officeDocument/2006/relationships" xmlns:p="http://schemas.openxmlformats.org/presentationml/2006/main">
  <p:tag name="NAME" val="Oval"/>
</p:tagLst>
</file>

<file path=ppt/tags/tag3.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30.xml><?xml version="1.0" encoding="utf-8"?>
<p:tagLst xmlns:a="http://schemas.openxmlformats.org/drawingml/2006/main" xmlns:r="http://schemas.openxmlformats.org/officeDocument/2006/relationships" xmlns:p="http://schemas.openxmlformats.org/presentationml/2006/main">
  <p:tag name="NAME" val="Oval"/>
</p:tagLst>
</file>

<file path=ppt/tags/tag31.xml><?xml version="1.0" encoding="utf-8"?>
<p:tagLst xmlns:a="http://schemas.openxmlformats.org/drawingml/2006/main" xmlns:r="http://schemas.openxmlformats.org/officeDocument/2006/relationships" xmlns:p="http://schemas.openxmlformats.org/presentationml/2006/main">
  <p:tag name="NAME" val="Oval"/>
</p:tagLst>
</file>

<file path=ppt/tags/tag32.xml><?xml version="1.0" encoding="utf-8"?>
<p:tagLst xmlns:a="http://schemas.openxmlformats.org/drawingml/2006/main" xmlns:r="http://schemas.openxmlformats.org/officeDocument/2006/relationships" xmlns:p="http://schemas.openxmlformats.org/presentationml/2006/main">
  <p:tag name="NAME" val="Oval"/>
</p:tagLst>
</file>

<file path=ppt/tags/tag33.xml><?xml version="1.0" encoding="utf-8"?>
<p:tagLst xmlns:a="http://schemas.openxmlformats.org/drawingml/2006/main" xmlns:r="http://schemas.openxmlformats.org/officeDocument/2006/relationships" xmlns:p="http://schemas.openxmlformats.org/presentationml/2006/main">
  <p:tag name="NAME" val="Oval"/>
</p:tagLst>
</file>

<file path=ppt/tags/tag34.xml><?xml version="1.0" encoding="utf-8"?>
<p:tagLst xmlns:a="http://schemas.openxmlformats.org/drawingml/2006/main" xmlns:r="http://schemas.openxmlformats.org/officeDocument/2006/relationships" xmlns:p="http://schemas.openxmlformats.org/presentationml/2006/main">
  <p:tag name="NAME" val="Oval"/>
</p:tagLst>
</file>

<file path=ppt/tags/tag35.xml><?xml version="1.0" encoding="utf-8"?>
<p:tagLst xmlns:a="http://schemas.openxmlformats.org/drawingml/2006/main" xmlns:r="http://schemas.openxmlformats.org/officeDocument/2006/relationships" xmlns:p="http://schemas.openxmlformats.org/presentationml/2006/main">
  <p:tag name="NAME" val="Oval"/>
</p:tagLst>
</file>

<file path=ppt/tags/tag36.xml><?xml version="1.0" encoding="utf-8"?>
<p:tagLst xmlns:a="http://schemas.openxmlformats.org/drawingml/2006/main" xmlns:r="http://schemas.openxmlformats.org/officeDocument/2006/relationships" xmlns:p="http://schemas.openxmlformats.org/presentationml/2006/main">
  <p:tag name="NAME" val="Oval"/>
</p:tagLst>
</file>

<file path=ppt/tags/tag37.xml><?xml version="1.0" encoding="utf-8"?>
<p:tagLst xmlns:a="http://schemas.openxmlformats.org/drawingml/2006/main" xmlns:r="http://schemas.openxmlformats.org/officeDocument/2006/relationships" xmlns:p="http://schemas.openxmlformats.org/presentationml/2006/main">
  <p:tag name="NAME" val="Oval"/>
</p:tagLst>
</file>

<file path=ppt/tags/tag38.xml><?xml version="1.0" encoding="utf-8"?>
<p:tagLst xmlns:a="http://schemas.openxmlformats.org/drawingml/2006/main" xmlns:r="http://schemas.openxmlformats.org/officeDocument/2006/relationships" xmlns:p="http://schemas.openxmlformats.org/presentationml/2006/main">
  <p:tag name="NAME" val="Oval"/>
</p:tagLst>
</file>

<file path=ppt/tags/tag39.xml><?xml version="1.0" encoding="utf-8"?>
<p:tagLst xmlns:a="http://schemas.openxmlformats.org/drawingml/2006/main" xmlns:r="http://schemas.openxmlformats.org/officeDocument/2006/relationships" xmlns:p="http://schemas.openxmlformats.org/presentationml/2006/main">
  <p:tag name="NAME" val="Oval"/>
</p:tagLst>
</file>

<file path=ppt/tags/tag4.xml><?xml version="1.0" encoding="utf-8"?>
<p:tagLst xmlns:a="http://schemas.openxmlformats.org/drawingml/2006/main" xmlns:r="http://schemas.openxmlformats.org/officeDocument/2006/relationships" xmlns:p="http://schemas.openxmlformats.org/presentationml/2006/main">
  <p:tag name="NAME" val="Moon"/>
</p:tagLst>
</file>

<file path=ppt/tags/tag40.xml><?xml version="1.0" encoding="utf-8"?>
<p:tagLst xmlns:a="http://schemas.openxmlformats.org/drawingml/2006/main" xmlns:r="http://schemas.openxmlformats.org/officeDocument/2006/relationships" xmlns:p="http://schemas.openxmlformats.org/presentationml/2006/main">
  <p:tag name="NAME" val="Oval"/>
</p:tagLst>
</file>

<file path=ppt/tags/tag41.xml><?xml version="1.0" encoding="utf-8"?>
<p:tagLst xmlns:a="http://schemas.openxmlformats.org/drawingml/2006/main" xmlns:r="http://schemas.openxmlformats.org/officeDocument/2006/relationships" xmlns:p="http://schemas.openxmlformats.org/presentationml/2006/main">
  <p:tag name="NAME" val="Oval"/>
</p:tagLst>
</file>

<file path=ppt/tags/tag42.xml><?xml version="1.0" encoding="utf-8"?>
<p:tagLst xmlns:a="http://schemas.openxmlformats.org/drawingml/2006/main" xmlns:r="http://schemas.openxmlformats.org/officeDocument/2006/relationships" xmlns:p="http://schemas.openxmlformats.org/presentationml/2006/main">
  <p:tag name="NAME" val="Oval"/>
</p:tagLst>
</file>

<file path=ppt/tags/tag43.xml><?xml version="1.0" encoding="utf-8"?>
<p:tagLst xmlns:a="http://schemas.openxmlformats.org/drawingml/2006/main" xmlns:r="http://schemas.openxmlformats.org/officeDocument/2006/relationships" xmlns:p="http://schemas.openxmlformats.org/presentationml/2006/main">
  <p:tag name="NAME" val="Oval"/>
</p:tagLst>
</file>

<file path=ppt/tags/tag44.xml><?xml version="1.0" encoding="utf-8"?>
<p:tagLst xmlns:a="http://schemas.openxmlformats.org/drawingml/2006/main" xmlns:r="http://schemas.openxmlformats.org/officeDocument/2006/relationships" xmlns:p="http://schemas.openxmlformats.org/presentationml/2006/main">
  <p:tag name="NAME" val="Oval"/>
</p:tagLst>
</file>

<file path=ppt/tags/tag45.xml><?xml version="1.0" encoding="utf-8"?>
<p:tagLst xmlns:a="http://schemas.openxmlformats.org/drawingml/2006/main" xmlns:r="http://schemas.openxmlformats.org/officeDocument/2006/relationships" xmlns:p="http://schemas.openxmlformats.org/presentationml/2006/main">
  <p:tag name="NAME" val="Oval"/>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p24NF3LLZLk6O2xhcagmc.A"/>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pFxeb9O13dk66QrK2W_gmAQ"/>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pMb0LbIy1rkmqq9l6q.IMpA"/>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pRCD608ZP5Uu2Y2rCmE9LLA"/>
</p:tagLst>
</file>

<file path=ppt/tags/tag5.xml><?xml version="1.0" encoding="utf-8"?>
<p:tagLst xmlns:a="http://schemas.openxmlformats.org/drawingml/2006/main" xmlns:r="http://schemas.openxmlformats.org/officeDocument/2006/relationships" xmlns:p="http://schemas.openxmlformats.org/presentationml/2006/main">
  <p:tag name="NAME" val="Moon"/>
</p:tagLst>
</file>

<file path=ppt/tags/tag6.xml><?xml version="1.0" encoding="utf-8"?>
<p:tagLst xmlns:a="http://schemas.openxmlformats.org/drawingml/2006/main" xmlns:r="http://schemas.openxmlformats.org/officeDocument/2006/relationships" xmlns:p="http://schemas.openxmlformats.org/presentationml/2006/main">
  <p:tag name="NAME" val="Moon"/>
</p:tagLst>
</file>

<file path=ppt/tags/tag7.xml><?xml version="1.0" encoding="utf-8"?>
<p:tagLst xmlns:a="http://schemas.openxmlformats.org/drawingml/2006/main" xmlns:r="http://schemas.openxmlformats.org/officeDocument/2006/relationships" xmlns:p="http://schemas.openxmlformats.org/presentationml/2006/main">
  <p:tag name="NAME" val="Moon"/>
</p:tagLst>
</file>

<file path=ppt/tags/tag8.xml><?xml version="1.0" encoding="utf-8"?>
<p:tagLst xmlns:a="http://schemas.openxmlformats.org/drawingml/2006/main" xmlns:r="http://schemas.openxmlformats.org/officeDocument/2006/relationships" xmlns:p="http://schemas.openxmlformats.org/presentationml/2006/main">
  <p:tag name="NAME" val="Moon"/>
</p:tagLst>
</file>

<file path=ppt/tags/tag9.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heme/theme1.xml><?xml version="1.0" encoding="utf-8"?>
<a:theme xmlns:a="http://schemas.openxmlformats.org/drawingml/2006/main" name="SITA Light Background">
  <a:themeElements>
    <a:clrScheme name="Current">
      <a:dk1>
        <a:srgbClr val="000000"/>
      </a:dk1>
      <a:lt1>
        <a:srgbClr val="FFFFFF"/>
      </a:lt1>
      <a:dk2>
        <a:srgbClr val="004185"/>
      </a:dk2>
      <a:lt2>
        <a:srgbClr val="CCCCCC"/>
      </a:lt2>
      <a:accent1>
        <a:srgbClr val="CDDCEB"/>
      </a:accent1>
      <a:accent2>
        <a:srgbClr val="7FA5CC"/>
      </a:accent2>
      <a:accent3>
        <a:srgbClr val="044F9B"/>
      </a:accent3>
      <a:accent4>
        <a:srgbClr val="033669"/>
      </a:accent4>
      <a:accent5>
        <a:srgbClr val="009961"/>
      </a:accent5>
      <a:accent6>
        <a:srgbClr val="808080"/>
      </a:accent6>
      <a:hlink>
        <a:srgbClr val="044F9B"/>
      </a:hlink>
      <a:folHlink>
        <a:srgbClr val="033669"/>
      </a:folHlink>
    </a:clrScheme>
    <a:fontScheme name="McKJapanes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CDDCEB"/>
        </a:solidFill>
        <a:ln w="19050" cap="flat" cmpd="sng" algn="ctr">
          <a:solidFill>
            <a:schemeClr val="bg1"/>
          </a:solidFill>
          <a:prstDash val="solid"/>
        </a:ln>
        <a:effectLst/>
        <a:extLst/>
      </a:spPr>
      <a:bodyPr wrap="none" rtlCol="0" anchor="ctr" anchorCtr="1"/>
      <a:lstStyle>
        <a:defPPr algn="ctr">
          <a:defRPr sz="2400" dirty="0">
            <a:solidFill>
              <a:srgbClr val="004185"/>
            </a:solidFill>
            <a:latin typeface="Aria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Current">
        <a:dk1>
          <a:srgbClr val="000000"/>
        </a:dk1>
        <a:lt1>
          <a:srgbClr val="FFFFFF"/>
        </a:lt1>
        <a:dk2>
          <a:srgbClr val="004185"/>
        </a:dk2>
        <a:lt2>
          <a:srgbClr val="CCCCCC"/>
        </a:lt2>
        <a:accent1>
          <a:srgbClr val="CDDCEB"/>
        </a:accent1>
        <a:accent2>
          <a:srgbClr val="7FA5CC"/>
        </a:accent2>
        <a:accent3>
          <a:srgbClr val="044F9B"/>
        </a:accent3>
        <a:accent4>
          <a:srgbClr val="033669"/>
        </a:accent4>
        <a:accent5>
          <a:srgbClr val="009961"/>
        </a:accent5>
        <a:accent6>
          <a:srgbClr val="808080"/>
        </a:accent6>
        <a:hlink>
          <a:srgbClr val="044F9B"/>
        </a:hlink>
        <a:folHlink>
          <a:srgbClr val="03366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
        <a:cs typeface="DejaVu Sans"/>
      </a:majorFont>
      <a:minorFont>
        <a:latin typeface="Arial"/>
        <a:ea typeface=""/>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DejaVu Sans"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DejaVu Sans"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altLang="en-US" sz="18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altLang="en-US" sz="1800" b="0" i="0" u="none" strike="noStrike" cap="none" normalizeH="0" baseline="0" smtClean="0">
            <a:ln>
              <a:noFill/>
            </a:ln>
            <a:solidFill>
              <a:schemeClr val="bg1"/>
            </a:solidFill>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altLang="en-US" sz="18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altLang="en-US" sz="1800" b="0" i="0" u="none" strike="noStrike" cap="none" normalizeH="0" baseline="0" smtClean="0">
            <a:ln>
              <a:noFill/>
            </a:ln>
            <a:solidFill>
              <a:schemeClr val="bg1"/>
            </a:solidFill>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
        <a:cs typeface="DejaVu Sans"/>
      </a:majorFont>
      <a:minorFont>
        <a:latin typeface="Arial"/>
        <a:ea typeface=""/>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DejaVu Sans"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DejaVu Sans"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9405</TotalTime>
  <Words>1536</Words>
  <Application>Microsoft Office PowerPoint</Application>
  <PresentationFormat>On-screen Show (4:3)</PresentationFormat>
  <Paragraphs>289</Paragraphs>
  <Slides>20</Slides>
  <Notes>5</Notes>
  <HiddenSlides>0</HiddenSlides>
  <MMClips>0</MMClips>
  <ScaleCrop>false</ScaleCrop>
  <HeadingPairs>
    <vt:vector size="6" baseType="variant">
      <vt:variant>
        <vt:lpstr>Theme</vt:lpstr>
      </vt:variant>
      <vt:variant>
        <vt:i4>5</vt:i4>
      </vt:variant>
      <vt:variant>
        <vt:lpstr>Embedded OLE Servers</vt:lpstr>
      </vt:variant>
      <vt:variant>
        <vt:i4>1</vt:i4>
      </vt:variant>
      <vt:variant>
        <vt:lpstr>Slide Titles</vt:lpstr>
      </vt:variant>
      <vt:variant>
        <vt:i4>20</vt:i4>
      </vt:variant>
    </vt:vector>
  </HeadingPairs>
  <TitlesOfParts>
    <vt:vector size="26" baseType="lpstr">
      <vt:lpstr>SITA Light Background</vt:lpstr>
      <vt:lpstr>2_Office Theme</vt:lpstr>
      <vt:lpstr>Office Theme</vt:lpstr>
      <vt:lpstr>3_Office Theme</vt:lpstr>
      <vt:lpstr>4_Office Theme</vt:lpstr>
      <vt:lpstr>think-cell Slide</vt:lpstr>
      <vt:lpstr>Strategic Plan (2015/19)  and  Annual Performance Plan (2016/17)  </vt:lpstr>
      <vt:lpstr>Contents</vt:lpstr>
      <vt:lpstr>Introduction</vt:lpstr>
      <vt:lpstr>Strategic Overview </vt:lpstr>
      <vt:lpstr>Strategic Overview </vt:lpstr>
      <vt:lpstr>Strategic Priorities</vt:lpstr>
      <vt:lpstr>Slide 7</vt:lpstr>
      <vt:lpstr>Strategic Programmes  and Goals</vt:lpstr>
      <vt:lpstr>Strategic Objectives, Indicators  and Annual Targets(2016/17) </vt:lpstr>
      <vt:lpstr>Strategic Objectives, Indicators  and Annual Targets (2016/17)</vt:lpstr>
      <vt:lpstr>Strategic Objectives, Indicators  and Annual Targets (2016/17)</vt:lpstr>
      <vt:lpstr>Strategic Objectives, Indicators  and Annual Targets(2016/17)</vt:lpstr>
      <vt:lpstr>Strategic Objectives, Indicators  and Annual Targets (2016/17)</vt:lpstr>
      <vt:lpstr>Strategic Objectives, Indicators  and Annual Targets(2016/17)</vt:lpstr>
      <vt:lpstr>Statement of Financial Performance </vt:lpstr>
      <vt:lpstr>Budget per Programme </vt:lpstr>
      <vt:lpstr>Statement of Financial Position</vt:lpstr>
      <vt:lpstr>Statement of Cash Flows </vt:lpstr>
      <vt:lpstr>Capital Expenditure </vt:lpstr>
      <vt:lpstr> Thank You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SITA Strategic Plan 2014-2019</dc:title>
  <dc:creator>Stokie Lebethoa</dc:creator>
  <cp:lastModifiedBy>PUMZA</cp:lastModifiedBy>
  <cp:revision>364</cp:revision>
  <cp:lastPrinted>1601-01-01T00:00:00Z</cp:lastPrinted>
  <dcterms:created xsi:type="dcterms:W3CDTF">2010-08-05T08:39:07Z</dcterms:created>
  <dcterms:modified xsi:type="dcterms:W3CDTF">2016-04-11T08:27:03Z</dcterms:modified>
</cp:coreProperties>
</file>