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5.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 id="2147483756" r:id="rId9"/>
    <p:sldMasterId id="2147483770" r:id="rId10"/>
  </p:sldMasterIdLst>
  <p:notesMasterIdLst>
    <p:notesMasterId r:id="rId71"/>
  </p:notesMasterIdLst>
  <p:handoutMasterIdLst>
    <p:handoutMasterId r:id="rId72"/>
  </p:handoutMasterIdLst>
  <p:sldIdLst>
    <p:sldId id="257" r:id="rId11"/>
    <p:sldId id="258" r:id="rId12"/>
    <p:sldId id="259" r:id="rId13"/>
    <p:sldId id="338" r:id="rId14"/>
    <p:sldId id="261" r:id="rId15"/>
    <p:sldId id="352" r:id="rId16"/>
    <p:sldId id="311" r:id="rId17"/>
    <p:sldId id="332" r:id="rId18"/>
    <p:sldId id="306" r:id="rId19"/>
    <p:sldId id="310" r:id="rId20"/>
    <p:sldId id="348" r:id="rId21"/>
    <p:sldId id="326" r:id="rId22"/>
    <p:sldId id="262" r:id="rId23"/>
    <p:sldId id="339" r:id="rId24"/>
    <p:sldId id="264" r:id="rId25"/>
    <p:sldId id="335" r:id="rId26"/>
    <p:sldId id="308" r:id="rId27"/>
    <p:sldId id="266" r:id="rId28"/>
    <p:sldId id="267" r:id="rId29"/>
    <p:sldId id="268" r:id="rId30"/>
    <p:sldId id="270" r:id="rId31"/>
    <p:sldId id="271" r:id="rId32"/>
    <p:sldId id="272" r:id="rId33"/>
    <p:sldId id="273" r:id="rId34"/>
    <p:sldId id="275" r:id="rId35"/>
    <p:sldId id="276" r:id="rId36"/>
    <p:sldId id="277" r:id="rId37"/>
    <p:sldId id="278" r:id="rId38"/>
    <p:sldId id="279" r:id="rId39"/>
    <p:sldId id="331" r:id="rId40"/>
    <p:sldId id="280" r:id="rId41"/>
    <p:sldId id="302" r:id="rId42"/>
    <p:sldId id="346" r:id="rId43"/>
    <p:sldId id="284" r:id="rId44"/>
    <p:sldId id="285" r:id="rId45"/>
    <p:sldId id="286" r:id="rId46"/>
    <p:sldId id="287" r:id="rId47"/>
    <p:sldId id="288" r:id="rId48"/>
    <p:sldId id="289" r:id="rId49"/>
    <p:sldId id="290" r:id="rId50"/>
    <p:sldId id="309" r:id="rId51"/>
    <p:sldId id="312" r:id="rId52"/>
    <p:sldId id="340" r:id="rId53"/>
    <p:sldId id="345" r:id="rId54"/>
    <p:sldId id="344" r:id="rId55"/>
    <p:sldId id="349" r:id="rId56"/>
    <p:sldId id="341" r:id="rId57"/>
    <p:sldId id="316" r:id="rId58"/>
    <p:sldId id="329" r:id="rId59"/>
    <p:sldId id="319" r:id="rId60"/>
    <p:sldId id="328" r:id="rId61"/>
    <p:sldId id="317" r:id="rId62"/>
    <p:sldId id="327" r:id="rId63"/>
    <p:sldId id="322" r:id="rId64"/>
    <p:sldId id="321" r:id="rId65"/>
    <p:sldId id="347" r:id="rId66"/>
    <p:sldId id="350" r:id="rId67"/>
    <p:sldId id="351" r:id="rId68"/>
    <p:sldId id="303" r:id="rId69"/>
    <p:sldId id="301" r:id="rId7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968" autoAdjust="0"/>
  </p:normalViewPr>
  <p:slideViewPr>
    <p:cSldViewPr snapToGrid="0">
      <p:cViewPr varScale="1">
        <p:scale>
          <a:sx n="63" d="100"/>
          <a:sy n="63" d="100"/>
        </p:scale>
        <p:origin x="-1020" y="-102"/>
      </p:cViewPr>
      <p:guideLst>
        <p:guide orient="horz" pos="2160"/>
        <p:guide pos="3840"/>
      </p:guideLst>
    </p:cSldViewPr>
  </p:slideViewPr>
  <p:notesTextViewPr>
    <p:cViewPr>
      <p:scale>
        <a:sx n="1" d="1"/>
        <a:sy n="1" d="1"/>
      </p:scale>
      <p:origin x="0" y="0"/>
    </p:cViewPr>
  </p:notesTextViewPr>
  <p:sorterViewPr>
    <p:cViewPr>
      <p:scale>
        <a:sx n="100" d="100"/>
        <a:sy n="100" d="100"/>
      </p:scale>
      <p:origin x="0" y="31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'[Chart in Microsoft PowerPoint]Revenue analysis - Own &amp; Gr (2'!$D$14</c:f>
              <c:strCache>
                <c:ptCount val="1"/>
                <c:pt idx="0">
                  <c:v>dti - WPC</c:v>
                </c:pt>
              </c:strCache>
            </c:strRef>
          </c:tx>
          <c:cat>
            <c:strRef>
              <c:f>'[Chart in Microsoft PowerPoint]Revenue analysis - Own &amp; Gr (2'!$E$10:$M$10</c:f>
              <c:strCache>
                <c:ptCount val="9"/>
                <c:pt idx="0">
                  <c:v>2009/10</c:v>
                </c:pt>
                <c:pt idx="1">
                  <c:v>2010/11</c:v>
                </c:pt>
                <c:pt idx="2">
                  <c:v>2011/12</c:v>
                </c:pt>
                <c:pt idx="3">
                  <c:v>2012/13</c:v>
                </c:pt>
                <c:pt idx="4">
                  <c:v>2013/14</c:v>
                </c:pt>
                <c:pt idx="5">
                  <c:v>2014/15</c:v>
                </c:pt>
                <c:pt idx="6">
                  <c:v>2015/16</c:v>
                </c:pt>
                <c:pt idx="7">
                  <c:v>2016/17</c:v>
                </c:pt>
                <c:pt idx="8">
                  <c:v>2017/18</c:v>
                </c:pt>
              </c:strCache>
            </c:strRef>
          </c:cat>
          <c:val>
            <c:numRef>
              <c:f>'[Chart in Microsoft PowerPoint]Revenue analysis - Own &amp; Gr (2'!$E$14:$M$14</c:f>
              <c:numCache>
                <c:formatCode>General</c:formatCode>
                <c:ptCount val="9"/>
                <c:pt idx="0">
                  <c:v>11530</c:v>
                </c:pt>
                <c:pt idx="1">
                  <c:v>11500</c:v>
                </c:pt>
                <c:pt idx="2" formatCode="#,##0">
                  <c:v>9500</c:v>
                </c:pt>
                <c:pt idx="3">
                  <c:v>8200</c:v>
                </c:pt>
                <c:pt idx="4">
                  <c:v>13561</c:v>
                </c:pt>
                <c:pt idx="5">
                  <c:v>9170</c:v>
                </c:pt>
                <c:pt idx="6" formatCode="#,##0">
                  <c:v>8094</c:v>
                </c:pt>
                <c:pt idx="7" formatCode="#,##0">
                  <c:v>8523</c:v>
                </c:pt>
                <c:pt idx="8" formatCode="#,##0">
                  <c:v>8949</c:v>
                </c:pt>
              </c:numCache>
            </c:numRef>
          </c:val>
          <c:smooth val="0"/>
        </c:ser>
        <c:ser>
          <c:idx val="1"/>
          <c:order val="1"/>
          <c:tx>
            <c:strRef>
              <c:f>'[Chart in Microsoft PowerPoint]Revenue analysis - Own &amp; Gr (2'!$D$24</c:f>
              <c:strCache>
                <c:ptCount val="1"/>
                <c:pt idx="0">
                  <c:v>DoL - ProdSA</c:v>
                </c:pt>
              </c:strCache>
            </c:strRef>
          </c:tx>
          <c:cat>
            <c:strRef>
              <c:f>'[Chart in Microsoft PowerPoint]Revenue analysis - Own &amp; Gr (2'!$E$10:$M$10</c:f>
              <c:strCache>
                <c:ptCount val="9"/>
                <c:pt idx="0">
                  <c:v>2009/10</c:v>
                </c:pt>
                <c:pt idx="1">
                  <c:v>2010/11</c:v>
                </c:pt>
                <c:pt idx="2">
                  <c:v>2011/12</c:v>
                </c:pt>
                <c:pt idx="3">
                  <c:v>2012/13</c:v>
                </c:pt>
                <c:pt idx="4">
                  <c:v>2013/14</c:v>
                </c:pt>
                <c:pt idx="5">
                  <c:v>2014/15</c:v>
                </c:pt>
                <c:pt idx="6">
                  <c:v>2015/16</c:v>
                </c:pt>
                <c:pt idx="7">
                  <c:v>2016/17</c:v>
                </c:pt>
                <c:pt idx="8">
                  <c:v>2017/18</c:v>
                </c:pt>
              </c:strCache>
            </c:strRef>
          </c:cat>
          <c:val>
            <c:numRef>
              <c:f>'[Chart in Microsoft PowerPoint]Revenue analysis - Own &amp; Gr (2'!$E$24:$M$24</c:f>
              <c:numCache>
                <c:formatCode>_ * #,##0_ ;_ * \-#,##0_ ;_ * "-"??_ ;_ @_ </c:formatCode>
                <c:ptCount val="9"/>
                <c:pt idx="0">
                  <c:v>29476</c:v>
                </c:pt>
                <c:pt idx="1">
                  <c:v>31155</c:v>
                </c:pt>
                <c:pt idx="2">
                  <c:v>34059</c:v>
                </c:pt>
                <c:pt idx="3">
                  <c:v>37050</c:v>
                </c:pt>
                <c:pt idx="4">
                  <c:v>40285</c:v>
                </c:pt>
                <c:pt idx="5">
                  <c:v>43119</c:v>
                </c:pt>
                <c:pt idx="6">
                  <c:v>45531</c:v>
                </c:pt>
                <c:pt idx="7">
                  <c:v>47944.142999999996</c:v>
                </c:pt>
                <c:pt idx="8">
                  <c:v>50341.200000000004</c:v>
                </c:pt>
              </c:numCache>
            </c:numRef>
          </c:val>
          <c:smooth val="0"/>
        </c:ser>
        <c:ser>
          <c:idx val="2"/>
          <c:order val="2"/>
          <c:tx>
            <c:strRef>
              <c:f>'[Chart in Microsoft PowerPoint]Revenue analysis - Own &amp; Gr (2'!$D$33</c:f>
              <c:strCache>
                <c:ptCount val="1"/>
                <c:pt idx="0">
                  <c:v>UIF - TAS</c:v>
                </c:pt>
              </c:strCache>
            </c:strRef>
          </c:tx>
          <c:cat>
            <c:strRef>
              <c:f>'[Chart in Microsoft PowerPoint]Revenue analysis - Own &amp; Gr (2'!$E$10:$M$10</c:f>
              <c:strCache>
                <c:ptCount val="9"/>
                <c:pt idx="0">
                  <c:v>2009/10</c:v>
                </c:pt>
                <c:pt idx="1">
                  <c:v>2010/11</c:v>
                </c:pt>
                <c:pt idx="2">
                  <c:v>2011/12</c:v>
                </c:pt>
                <c:pt idx="3">
                  <c:v>2012/13</c:v>
                </c:pt>
                <c:pt idx="4">
                  <c:v>2013/14</c:v>
                </c:pt>
                <c:pt idx="5">
                  <c:v>2014/15</c:v>
                </c:pt>
                <c:pt idx="6">
                  <c:v>2015/16</c:v>
                </c:pt>
                <c:pt idx="7">
                  <c:v>2016/17</c:v>
                </c:pt>
                <c:pt idx="8">
                  <c:v>2017/18</c:v>
                </c:pt>
              </c:strCache>
            </c:strRef>
          </c:cat>
          <c:val>
            <c:numRef>
              <c:f>'[Chart in Microsoft PowerPoint]Revenue analysis - Own &amp; Gr (2'!$E$33:$M$33</c:f>
              <c:numCache>
                <c:formatCode>_ * #,##0_ ;_ * \-#,##0_ ;_ * "-"??_ ;_ @_ </c:formatCode>
                <c:ptCount val="9"/>
                <c:pt idx="0">
                  <c:v>29996</c:v>
                </c:pt>
                <c:pt idx="1">
                  <c:v>34778</c:v>
                </c:pt>
                <c:pt idx="2">
                  <c:v>13674</c:v>
                </c:pt>
                <c:pt idx="3">
                  <c:v>26500</c:v>
                </c:pt>
                <c:pt idx="4">
                  <c:v>41850</c:v>
                </c:pt>
                <c:pt idx="5">
                  <c:v>29250</c:v>
                </c:pt>
                <c:pt idx="6">
                  <c:v>30888</c:v>
                </c:pt>
                <c:pt idx="7">
                  <c:v>32586.839999999997</c:v>
                </c:pt>
                <c:pt idx="8">
                  <c:v>34346.52936</c:v>
                </c:pt>
              </c:numCache>
            </c:numRef>
          </c:val>
          <c:smooth val="0"/>
        </c:ser>
        <c:dLbls>
          <c:showLegendKey val="0"/>
          <c:showVal val="0"/>
          <c:showCatName val="0"/>
          <c:showSerName val="0"/>
          <c:showPercent val="0"/>
          <c:showBubbleSize val="0"/>
        </c:dLbls>
        <c:marker val="1"/>
        <c:smooth val="0"/>
        <c:axId val="114199552"/>
        <c:axId val="113988672"/>
      </c:lineChart>
      <c:catAx>
        <c:axId val="114199552"/>
        <c:scaling>
          <c:orientation val="minMax"/>
        </c:scaling>
        <c:delete val="0"/>
        <c:axPos val="b"/>
        <c:numFmt formatCode="General" sourceLinked="0"/>
        <c:majorTickMark val="out"/>
        <c:minorTickMark val="none"/>
        <c:tickLblPos val="nextTo"/>
        <c:crossAx val="113988672"/>
        <c:crosses val="autoZero"/>
        <c:auto val="1"/>
        <c:lblAlgn val="ctr"/>
        <c:lblOffset val="100"/>
        <c:noMultiLvlLbl val="0"/>
      </c:catAx>
      <c:valAx>
        <c:axId val="113988672"/>
        <c:scaling>
          <c:orientation val="minMax"/>
        </c:scaling>
        <c:delete val="0"/>
        <c:axPos val="l"/>
        <c:majorGridlines/>
        <c:numFmt formatCode="General" sourceLinked="1"/>
        <c:majorTickMark val="out"/>
        <c:minorTickMark val="none"/>
        <c:tickLblPos val="nextTo"/>
        <c:crossAx val="11419955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ZA"/>
              <a:t>TRANSFERS</a:t>
            </a:r>
            <a:r>
              <a:rPr lang="en-ZA" baseline="0"/>
              <a:t> VS EXPENDITURE</a:t>
            </a:r>
            <a:endParaRPr lang="en-ZA"/>
          </a:p>
        </c:rich>
      </c:tx>
      <c:layout/>
      <c:overlay val="0"/>
    </c:title>
    <c:autoTitleDeleted val="0"/>
    <c:plotArea>
      <c:layout/>
      <c:lineChart>
        <c:grouping val="standard"/>
        <c:varyColors val="0"/>
        <c:ser>
          <c:idx val="0"/>
          <c:order val="0"/>
          <c:tx>
            <c:strRef>
              <c:f>Sheet2!$C$10</c:f>
              <c:strCache>
                <c:ptCount val="1"/>
                <c:pt idx="0">
                  <c:v>DoL</c:v>
                </c:pt>
              </c:strCache>
            </c:strRef>
          </c:tx>
          <c:marker>
            <c:symbol val="none"/>
          </c:marker>
          <c:cat>
            <c:strRef>
              <c:f>Sheet2!$D$9:$J$9</c:f>
              <c:strCache>
                <c:ptCount val="7"/>
                <c:pt idx="0">
                  <c:v>2012/13</c:v>
                </c:pt>
                <c:pt idx="1">
                  <c:v>2013/14</c:v>
                </c:pt>
                <c:pt idx="2">
                  <c:v>2014/15</c:v>
                </c:pt>
                <c:pt idx="3">
                  <c:v>2015/16</c:v>
                </c:pt>
                <c:pt idx="4">
                  <c:v>2016/17</c:v>
                </c:pt>
                <c:pt idx="5">
                  <c:v>2017/18</c:v>
                </c:pt>
                <c:pt idx="6">
                  <c:v>2018/19</c:v>
                </c:pt>
              </c:strCache>
            </c:strRef>
          </c:cat>
          <c:val>
            <c:numRef>
              <c:f>Sheet2!$D$10:$J$10</c:f>
              <c:numCache>
                <c:formatCode>_ * #,##0_ ;_ * \-#,##0_ ;_ * "-"??_ ;_ @_ </c:formatCode>
                <c:ptCount val="7"/>
                <c:pt idx="0">
                  <c:v>37050</c:v>
                </c:pt>
                <c:pt idx="1">
                  <c:v>40285</c:v>
                </c:pt>
                <c:pt idx="2">
                  <c:v>43119</c:v>
                </c:pt>
                <c:pt idx="3">
                  <c:v>45531</c:v>
                </c:pt>
                <c:pt idx="4">
                  <c:v>47944</c:v>
                </c:pt>
                <c:pt idx="5">
                  <c:v>50341</c:v>
                </c:pt>
                <c:pt idx="6">
                  <c:v>53261</c:v>
                </c:pt>
              </c:numCache>
            </c:numRef>
          </c:val>
          <c:smooth val="0"/>
        </c:ser>
        <c:ser>
          <c:idx val="1"/>
          <c:order val="1"/>
          <c:tx>
            <c:strRef>
              <c:f>Sheet2!$C$11</c:f>
              <c:strCache>
                <c:ptCount val="1"/>
                <c:pt idx="0">
                  <c:v>dti</c:v>
                </c:pt>
              </c:strCache>
            </c:strRef>
          </c:tx>
          <c:marker>
            <c:symbol val="none"/>
          </c:marker>
          <c:cat>
            <c:strRef>
              <c:f>Sheet2!$D$9:$J$9</c:f>
              <c:strCache>
                <c:ptCount val="7"/>
                <c:pt idx="0">
                  <c:v>2012/13</c:v>
                </c:pt>
                <c:pt idx="1">
                  <c:v>2013/14</c:v>
                </c:pt>
                <c:pt idx="2">
                  <c:v>2014/15</c:v>
                </c:pt>
                <c:pt idx="3">
                  <c:v>2015/16</c:v>
                </c:pt>
                <c:pt idx="4">
                  <c:v>2016/17</c:v>
                </c:pt>
                <c:pt idx="5">
                  <c:v>2017/18</c:v>
                </c:pt>
                <c:pt idx="6">
                  <c:v>2018/19</c:v>
                </c:pt>
              </c:strCache>
            </c:strRef>
          </c:cat>
          <c:val>
            <c:numRef>
              <c:f>Sheet2!$D$11:$J$11</c:f>
              <c:numCache>
                <c:formatCode>_ * #,##0_ ;_ * \-#,##0_ ;_ * "-"??_ ;_ @_ </c:formatCode>
                <c:ptCount val="7"/>
                <c:pt idx="0">
                  <c:v>8200</c:v>
                </c:pt>
                <c:pt idx="1">
                  <c:v>13561</c:v>
                </c:pt>
                <c:pt idx="2">
                  <c:v>9170</c:v>
                </c:pt>
                <c:pt idx="3">
                  <c:v>8094</c:v>
                </c:pt>
                <c:pt idx="4">
                  <c:v>8523</c:v>
                </c:pt>
                <c:pt idx="5">
                  <c:v>8943</c:v>
                </c:pt>
                <c:pt idx="6">
                  <c:v>9462</c:v>
                </c:pt>
              </c:numCache>
            </c:numRef>
          </c:val>
          <c:smooth val="0"/>
        </c:ser>
        <c:ser>
          <c:idx val="2"/>
          <c:order val="2"/>
          <c:tx>
            <c:strRef>
              <c:f>Sheet2!$C$12</c:f>
              <c:strCache>
                <c:ptCount val="1"/>
                <c:pt idx="0">
                  <c:v>UIF</c:v>
                </c:pt>
              </c:strCache>
            </c:strRef>
          </c:tx>
          <c:marker>
            <c:symbol val="none"/>
          </c:marker>
          <c:cat>
            <c:strRef>
              <c:f>Sheet2!$D$9:$J$9</c:f>
              <c:strCache>
                <c:ptCount val="7"/>
                <c:pt idx="0">
                  <c:v>2012/13</c:v>
                </c:pt>
                <c:pt idx="1">
                  <c:v>2013/14</c:v>
                </c:pt>
                <c:pt idx="2">
                  <c:v>2014/15</c:v>
                </c:pt>
                <c:pt idx="3">
                  <c:v>2015/16</c:v>
                </c:pt>
                <c:pt idx="4">
                  <c:v>2016/17</c:v>
                </c:pt>
                <c:pt idx="5">
                  <c:v>2017/18</c:v>
                </c:pt>
                <c:pt idx="6">
                  <c:v>2018/19</c:v>
                </c:pt>
              </c:strCache>
            </c:strRef>
          </c:cat>
          <c:val>
            <c:numRef>
              <c:f>Sheet2!$D$12:$J$12</c:f>
              <c:numCache>
                <c:formatCode>_ * #,##0_ ;_ * \-#,##0_ ;_ * "-"??_ ;_ @_ </c:formatCode>
                <c:ptCount val="7"/>
                <c:pt idx="0">
                  <c:v>26500</c:v>
                </c:pt>
                <c:pt idx="1">
                  <c:v>41850</c:v>
                </c:pt>
                <c:pt idx="2">
                  <c:v>29250</c:v>
                </c:pt>
                <c:pt idx="3">
                  <c:v>17666</c:v>
                </c:pt>
                <c:pt idx="4">
                  <c:v>97806</c:v>
                </c:pt>
                <c:pt idx="5">
                  <c:v>78000</c:v>
                </c:pt>
                <c:pt idx="6">
                  <c:v>82524</c:v>
                </c:pt>
              </c:numCache>
            </c:numRef>
          </c:val>
          <c:smooth val="0"/>
        </c:ser>
        <c:ser>
          <c:idx val="3"/>
          <c:order val="3"/>
          <c:tx>
            <c:strRef>
              <c:f>Sheet2!$C$13</c:f>
              <c:strCache>
                <c:ptCount val="1"/>
                <c:pt idx="0">
                  <c:v>Total grants &amp; transfers</c:v>
                </c:pt>
              </c:strCache>
            </c:strRef>
          </c:tx>
          <c:marker>
            <c:symbol val="none"/>
          </c:marker>
          <c:cat>
            <c:strRef>
              <c:f>Sheet2!$D$9:$J$9</c:f>
              <c:strCache>
                <c:ptCount val="7"/>
                <c:pt idx="0">
                  <c:v>2012/13</c:v>
                </c:pt>
                <c:pt idx="1">
                  <c:v>2013/14</c:v>
                </c:pt>
                <c:pt idx="2">
                  <c:v>2014/15</c:v>
                </c:pt>
                <c:pt idx="3">
                  <c:v>2015/16</c:v>
                </c:pt>
                <c:pt idx="4">
                  <c:v>2016/17</c:v>
                </c:pt>
                <c:pt idx="5">
                  <c:v>2017/18</c:v>
                </c:pt>
                <c:pt idx="6">
                  <c:v>2018/19</c:v>
                </c:pt>
              </c:strCache>
            </c:strRef>
          </c:cat>
          <c:val>
            <c:numRef>
              <c:f>Sheet2!$D$13:$J$13</c:f>
              <c:numCache>
                <c:formatCode>_ * #,##0_ ;_ * \-#,##0_ ;_ * "-"??_ ;_ @_ </c:formatCode>
                <c:ptCount val="7"/>
                <c:pt idx="0">
                  <c:v>71750</c:v>
                </c:pt>
                <c:pt idx="1">
                  <c:v>95696</c:v>
                </c:pt>
                <c:pt idx="2">
                  <c:v>81539</c:v>
                </c:pt>
                <c:pt idx="3">
                  <c:v>71291</c:v>
                </c:pt>
                <c:pt idx="4">
                  <c:v>154273</c:v>
                </c:pt>
                <c:pt idx="5">
                  <c:v>137284</c:v>
                </c:pt>
                <c:pt idx="6">
                  <c:v>145247</c:v>
                </c:pt>
              </c:numCache>
            </c:numRef>
          </c:val>
          <c:smooth val="0"/>
        </c:ser>
        <c:ser>
          <c:idx val="4"/>
          <c:order val="4"/>
          <c:tx>
            <c:strRef>
              <c:f>Sheet2!$C$14</c:f>
              <c:strCache>
                <c:ptCount val="1"/>
                <c:pt idx="0">
                  <c:v>Total expenditure</c:v>
                </c:pt>
              </c:strCache>
            </c:strRef>
          </c:tx>
          <c:marker>
            <c:symbol val="none"/>
          </c:marker>
          <c:cat>
            <c:strRef>
              <c:f>Sheet2!$D$9:$J$9</c:f>
              <c:strCache>
                <c:ptCount val="7"/>
                <c:pt idx="0">
                  <c:v>2012/13</c:v>
                </c:pt>
                <c:pt idx="1">
                  <c:v>2013/14</c:v>
                </c:pt>
                <c:pt idx="2">
                  <c:v>2014/15</c:v>
                </c:pt>
                <c:pt idx="3">
                  <c:v>2015/16</c:v>
                </c:pt>
                <c:pt idx="4">
                  <c:v>2016/17</c:v>
                </c:pt>
                <c:pt idx="5">
                  <c:v>2017/18</c:v>
                </c:pt>
                <c:pt idx="6">
                  <c:v>2018/19</c:v>
                </c:pt>
              </c:strCache>
            </c:strRef>
          </c:cat>
          <c:val>
            <c:numRef>
              <c:f>Sheet2!$D$14:$J$14</c:f>
              <c:numCache>
                <c:formatCode>_ * #,##0_ ;_ * \-#,##0_ ;_ * "-"??_ ;_ @_ </c:formatCode>
                <c:ptCount val="7"/>
                <c:pt idx="0">
                  <c:v>116044</c:v>
                </c:pt>
                <c:pt idx="1">
                  <c:v>107082</c:v>
                </c:pt>
                <c:pt idx="2">
                  <c:v>113595</c:v>
                </c:pt>
                <c:pt idx="3">
                  <c:v>127678</c:v>
                </c:pt>
                <c:pt idx="4">
                  <c:v>183080</c:v>
                </c:pt>
                <c:pt idx="5">
                  <c:v>168604</c:v>
                </c:pt>
                <c:pt idx="6">
                  <c:v>178371</c:v>
                </c:pt>
              </c:numCache>
            </c:numRef>
          </c:val>
          <c:smooth val="0"/>
        </c:ser>
        <c:dLbls>
          <c:showLegendKey val="0"/>
          <c:showVal val="0"/>
          <c:showCatName val="0"/>
          <c:showSerName val="0"/>
          <c:showPercent val="0"/>
          <c:showBubbleSize val="0"/>
        </c:dLbls>
        <c:marker val="1"/>
        <c:smooth val="0"/>
        <c:axId val="266183168"/>
        <c:axId val="185012160"/>
      </c:lineChart>
      <c:catAx>
        <c:axId val="266183168"/>
        <c:scaling>
          <c:orientation val="minMax"/>
        </c:scaling>
        <c:delete val="0"/>
        <c:axPos val="b"/>
        <c:numFmt formatCode="General" sourceLinked="0"/>
        <c:majorTickMark val="out"/>
        <c:minorTickMark val="none"/>
        <c:tickLblPos val="nextTo"/>
        <c:crossAx val="185012160"/>
        <c:crosses val="autoZero"/>
        <c:auto val="1"/>
        <c:lblAlgn val="ctr"/>
        <c:lblOffset val="100"/>
        <c:noMultiLvlLbl val="0"/>
      </c:catAx>
      <c:valAx>
        <c:axId val="185012160"/>
        <c:scaling>
          <c:orientation val="minMax"/>
        </c:scaling>
        <c:delete val="0"/>
        <c:axPos val="l"/>
        <c:majorGridlines/>
        <c:numFmt formatCode="_ * #,##0_ ;_ * \-#,##0_ ;_ * &quot;-&quot;??_ ;_ @_ " sourceLinked="1"/>
        <c:majorTickMark val="out"/>
        <c:minorTickMark val="none"/>
        <c:tickLblPos val="nextTo"/>
        <c:crossAx val="266183168"/>
        <c:crosses val="autoZero"/>
        <c:crossBetween val="between"/>
      </c:valAx>
    </c:plotArea>
    <c:legend>
      <c:legendPos val="r"/>
      <c:layout/>
      <c:overlay val="0"/>
    </c:legend>
    <c:plotVisOnly val="1"/>
    <c:dispBlanksAs val="gap"/>
    <c:showDLblsOverMax val="0"/>
  </c:chart>
  <c:txPr>
    <a:bodyPr/>
    <a:lstStyle/>
    <a:p>
      <a:pPr>
        <a:defRPr sz="12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c:v>
                </c:pt>
              </c:strCache>
            </c:strRef>
          </c:tx>
          <c:dPt>
            <c:idx val="0"/>
            <c:bubble3D val="0"/>
          </c:dPt>
          <c:dLbls>
            <c:dLbl>
              <c:idx val="0"/>
              <c:layout/>
              <c:showLegendKey val="0"/>
              <c:showVal val="1"/>
              <c:showCatName val="0"/>
              <c:showSerName val="0"/>
              <c:showPercent val="0"/>
              <c:showBubbleSize val="0"/>
              <c:extLst>
                <c:ext xmlns:c15="http://schemas.microsoft.com/office/drawing/2012/chart" uri="{CE6537A1-D6FC-4f65-9D91-7224C49458BB}"/>
              </c:extLst>
            </c:dLbl>
            <c:dLbl>
              <c:idx val="1"/>
              <c:layout/>
              <c:showLegendKey val="0"/>
              <c:showVal val="1"/>
              <c:showCatName val="0"/>
              <c:showSerName val="0"/>
              <c:showPercent val="0"/>
              <c:showBubbleSize val="0"/>
              <c:extLst>
                <c:ext xmlns:c15="http://schemas.microsoft.com/office/drawing/2012/chart" uri="{CE6537A1-D6FC-4f65-9D91-7224C49458BB}"/>
              </c:extLst>
            </c:dLbl>
            <c:dLbl>
              <c:idx val="2"/>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DOL</c:v>
                </c:pt>
                <c:pt idx="1">
                  <c:v>DTI</c:v>
                </c:pt>
                <c:pt idx="2">
                  <c:v>UIF</c:v>
                </c:pt>
              </c:strCache>
            </c:strRef>
          </c:cat>
          <c:val>
            <c:numRef>
              <c:f>Sheet1!$B$2:$B$4</c:f>
              <c:numCache>
                <c:formatCode>0%</c:formatCode>
                <c:ptCount val="3"/>
                <c:pt idx="0">
                  <c:v>0.31</c:v>
                </c:pt>
                <c:pt idx="1">
                  <c:v>0.06</c:v>
                </c:pt>
                <c:pt idx="2">
                  <c:v>0.63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7692412146398369"/>
          <c:y val="0.43279474445548938"/>
          <c:w val="0.11613143409157188"/>
          <c:h val="0.37394759966000607"/>
        </c:manualLayout>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c:v>
                </c:pt>
              </c:strCache>
            </c:strRef>
          </c:tx>
          <c:dPt>
            <c:idx val="0"/>
            <c:bubble3D val="0"/>
          </c:dPt>
          <c:dLbls>
            <c:dLbl>
              <c:idx val="0"/>
              <c:layout/>
              <c:showLegendKey val="0"/>
              <c:showVal val="1"/>
              <c:showCatName val="0"/>
              <c:showSerName val="0"/>
              <c:showPercent val="0"/>
              <c:showBubbleSize val="0"/>
              <c:extLst>
                <c:ext xmlns:c15="http://schemas.microsoft.com/office/drawing/2012/chart" uri="{CE6537A1-D6FC-4f65-9D91-7224C49458BB}"/>
              </c:extLst>
            </c:dLbl>
            <c:dLbl>
              <c:idx val="1"/>
              <c:layout/>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TRANSFERS</c:v>
                </c:pt>
                <c:pt idx="1">
                  <c:v>OTHER REVENUE</c:v>
                </c:pt>
              </c:strCache>
            </c:strRef>
          </c:cat>
          <c:val>
            <c:numRef>
              <c:f>Sheet1!$B$2:$B$3</c:f>
              <c:numCache>
                <c:formatCode>0%</c:formatCode>
                <c:ptCount val="2"/>
                <c:pt idx="0">
                  <c:v>0.84</c:v>
                </c:pt>
                <c:pt idx="1">
                  <c:v>0.16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8605597477398659"/>
          <c:y val="0.47173562841764283"/>
          <c:w val="0.20699958078156896"/>
          <c:h val="0.1557639777435211"/>
        </c:manualLayout>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c:v>
                </c:pt>
              </c:strCache>
            </c:strRef>
          </c:tx>
          <c:dPt>
            <c:idx val="0"/>
            <c:bubble3D val="0"/>
          </c:dPt>
          <c:dLbls>
            <c:dLbl>
              <c:idx val="0"/>
              <c:layout/>
              <c:showLegendKey val="0"/>
              <c:showVal val="1"/>
              <c:showCatName val="0"/>
              <c:showSerName val="0"/>
              <c:showPercent val="0"/>
              <c:showBubbleSize val="0"/>
              <c:extLst>
                <c:ext xmlns:c15="http://schemas.microsoft.com/office/drawing/2012/chart" uri="{CE6537A1-D6FC-4f65-9D91-7224C49458BB}"/>
              </c:extLst>
            </c:dLbl>
            <c:dLbl>
              <c:idx val="1"/>
              <c:layout/>
              <c:showLegendKey val="0"/>
              <c:showVal val="1"/>
              <c:showCatName val="0"/>
              <c:showSerName val="0"/>
              <c:showPercent val="0"/>
              <c:showBubbleSize val="0"/>
              <c:extLst>
                <c:ext xmlns:c15="http://schemas.microsoft.com/office/drawing/2012/chart" uri="{CE6537A1-D6FC-4f65-9D91-7224C49458BB}"/>
              </c:extLst>
            </c:dLbl>
            <c:dLbl>
              <c:idx val="2"/>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Compensation of employees</c:v>
                </c:pt>
                <c:pt idx="1">
                  <c:v>Goods &amp; Services</c:v>
                </c:pt>
                <c:pt idx="2">
                  <c:v>Depreciation</c:v>
                </c:pt>
              </c:strCache>
            </c:strRef>
          </c:cat>
          <c:val>
            <c:numRef>
              <c:f>Sheet1!$B$2:$B$4</c:f>
              <c:numCache>
                <c:formatCode>0.0%</c:formatCode>
                <c:ptCount val="3"/>
                <c:pt idx="0">
                  <c:v>0.34300000000000003</c:v>
                </c:pt>
                <c:pt idx="1">
                  <c:v>0.64300000000000002</c:v>
                </c:pt>
                <c:pt idx="2">
                  <c:v>4.0000000000000001E-3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0E4EC-E2E6-4F65-9D40-4696B9103540}" type="doc">
      <dgm:prSet loTypeId="urn:microsoft.com/office/officeart/2005/8/layout/hProcess9" loCatId="process" qsTypeId="urn:microsoft.com/office/officeart/2005/8/quickstyle/simple1" qsCatId="simple" csTypeId="urn:microsoft.com/office/officeart/2005/8/colors/accent1_2" csCatId="accent1" phldr="1"/>
      <dgm:spPr/>
    </dgm:pt>
    <dgm:pt modelId="{38B19D76-6BB9-42AA-A90F-D07BC764243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ZA" sz="1600" b="1" dirty="0" smtClean="0">
              <a:solidFill>
                <a:schemeClr val="bg1"/>
              </a:solidFill>
              <a:latin typeface="Arial" panose="020B0604020202020204" pitchFamily="34" charset="0"/>
              <a:cs typeface="Arial" panose="020B0604020202020204" pitchFamily="34" charset="0"/>
            </a:rPr>
            <a:t>National priorities</a:t>
          </a:r>
          <a:endParaRPr lang="en-ZA" sz="1600" b="1" dirty="0">
            <a:solidFill>
              <a:schemeClr val="bg1"/>
            </a:solidFill>
            <a:latin typeface="Arial" panose="020B0604020202020204" pitchFamily="34" charset="0"/>
            <a:cs typeface="Arial" panose="020B0604020202020204" pitchFamily="34" charset="0"/>
          </a:endParaRPr>
        </a:p>
      </dgm:t>
    </dgm:pt>
    <dgm:pt modelId="{FE55426D-714B-4599-9CB9-E78DD3C78BB4}" type="parTrans" cxnId="{13C4C8A8-8A86-471F-957A-EF08AFD2F6FC}">
      <dgm:prSet/>
      <dgm:spPr/>
      <dgm:t>
        <a:bodyPr/>
        <a:lstStyle/>
        <a:p>
          <a:endParaRPr lang="en-ZA"/>
        </a:p>
      </dgm:t>
    </dgm:pt>
    <dgm:pt modelId="{C92B8DE6-9773-4773-A590-182D805CDEFE}" type="sibTrans" cxnId="{13C4C8A8-8A86-471F-957A-EF08AFD2F6FC}">
      <dgm:prSet/>
      <dgm:spPr/>
      <dgm:t>
        <a:bodyPr/>
        <a:lstStyle/>
        <a:p>
          <a:endParaRPr lang="en-ZA"/>
        </a:p>
      </dgm:t>
    </dgm:pt>
    <dgm:pt modelId="{0ADF859A-4FEE-41F9-ADDB-8BE015C35826}">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ZA" sz="1400" b="1" dirty="0" smtClean="0">
              <a:latin typeface="Arial" panose="020B0604020202020204" pitchFamily="34" charset="0"/>
              <a:cs typeface="Arial" panose="020B0604020202020204" pitchFamily="34" charset="0"/>
            </a:rPr>
            <a:t>Drivers e.g. NDP, IPAP, New Growth Path, MTSF, WCR</a:t>
          </a:r>
          <a:endParaRPr lang="en-ZA" sz="1400" b="1" dirty="0">
            <a:latin typeface="Arial" panose="020B0604020202020204" pitchFamily="34" charset="0"/>
            <a:cs typeface="Arial" panose="020B0604020202020204" pitchFamily="34" charset="0"/>
          </a:endParaRPr>
        </a:p>
      </dgm:t>
    </dgm:pt>
    <dgm:pt modelId="{84BA7C53-FCF6-4623-9172-8369DFFB09CA}" type="parTrans" cxnId="{22777699-04F6-4D8B-9DBF-BE34935DF2FB}">
      <dgm:prSet/>
      <dgm:spPr/>
      <dgm:t>
        <a:bodyPr/>
        <a:lstStyle/>
        <a:p>
          <a:endParaRPr lang="en-ZA"/>
        </a:p>
      </dgm:t>
    </dgm:pt>
    <dgm:pt modelId="{D5A68565-49A2-4BBD-898C-F2A721420768}" type="sibTrans" cxnId="{22777699-04F6-4D8B-9DBF-BE34935DF2FB}">
      <dgm:prSet/>
      <dgm:spPr/>
      <dgm:t>
        <a:bodyPr/>
        <a:lstStyle/>
        <a:p>
          <a:endParaRPr lang="en-ZA"/>
        </a:p>
      </dgm:t>
    </dgm:pt>
    <dgm:pt modelId="{C3C6F35A-E74A-46DE-B0A5-1DBE34132E08}">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ZA" sz="1400" dirty="0" smtClean="0">
              <a:latin typeface="Arial" panose="020B0604020202020204" pitchFamily="34" charset="0"/>
              <a:cs typeface="Arial" panose="020B0604020202020204" pitchFamily="34" charset="0"/>
            </a:rPr>
            <a:t>Enabling Act – Juristic Person</a:t>
          </a:r>
          <a:endParaRPr lang="en-ZA" sz="1400" dirty="0">
            <a:latin typeface="Arial" panose="020B0604020202020204" pitchFamily="34" charset="0"/>
            <a:cs typeface="Arial" panose="020B0604020202020204" pitchFamily="34" charset="0"/>
          </a:endParaRPr>
        </a:p>
      </dgm:t>
    </dgm:pt>
    <dgm:pt modelId="{12050B2F-E950-4231-8DE4-A67B9377D324}" type="parTrans" cxnId="{CC19E7E8-5B37-4BA7-9B41-7A086B259C29}">
      <dgm:prSet/>
      <dgm:spPr/>
      <dgm:t>
        <a:bodyPr/>
        <a:lstStyle/>
        <a:p>
          <a:endParaRPr lang="en-ZA"/>
        </a:p>
      </dgm:t>
    </dgm:pt>
    <dgm:pt modelId="{26E58C5F-0B96-4353-90E8-3A370FF2A400}" type="sibTrans" cxnId="{CC19E7E8-5B37-4BA7-9B41-7A086B259C29}">
      <dgm:prSet/>
      <dgm:spPr/>
      <dgm:t>
        <a:bodyPr/>
        <a:lstStyle/>
        <a:p>
          <a:endParaRPr lang="en-ZA"/>
        </a:p>
      </dgm:t>
    </dgm:pt>
    <dgm:pt modelId="{FD084ACE-B2F4-4AFD-BE63-ABA0E609F4C7}">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ZA" sz="1400" b="1" dirty="0" smtClean="0">
              <a:latin typeface="Arial" panose="020B0604020202020204" pitchFamily="34" charset="0"/>
              <a:cs typeface="Arial" panose="020B0604020202020204" pitchFamily="34" charset="0"/>
            </a:rPr>
            <a:t>Mandate</a:t>
          </a:r>
          <a:endParaRPr lang="en-ZA" sz="1400" b="1" dirty="0">
            <a:latin typeface="Arial" panose="020B0604020202020204" pitchFamily="34" charset="0"/>
            <a:cs typeface="Arial" panose="020B0604020202020204" pitchFamily="34" charset="0"/>
          </a:endParaRPr>
        </a:p>
      </dgm:t>
    </dgm:pt>
    <dgm:pt modelId="{AEFDC221-1C78-4837-9604-6892AF7EC33B}" type="parTrans" cxnId="{F40AA50A-2BA6-4857-A477-B46E02B8CA95}">
      <dgm:prSet/>
      <dgm:spPr/>
      <dgm:t>
        <a:bodyPr/>
        <a:lstStyle/>
        <a:p>
          <a:endParaRPr lang="en-ZA"/>
        </a:p>
      </dgm:t>
    </dgm:pt>
    <dgm:pt modelId="{0B550797-F66F-499C-8953-8A4E366A2FA3}" type="sibTrans" cxnId="{F40AA50A-2BA6-4857-A477-B46E02B8CA95}">
      <dgm:prSet/>
      <dgm:spPr/>
      <dgm:t>
        <a:bodyPr/>
        <a:lstStyle/>
        <a:p>
          <a:endParaRPr lang="en-ZA"/>
        </a:p>
      </dgm:t>
    </dgm:pt>
    <dgm:pt modelId="{9AFFB0C9-902E-4336-AA3F-E43470444B06}">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ZA" sz="1400" b="1" dirty="0" smtClean="0">
              <a:latin typeface="Arial" panose="020B0604020202020204" pitchFamily="34" charset="0"/>
              <a:cs typeface="Arial" panose="020B0604020202020204" pitchFamily="34" charset="0"/>
            </a:rPr>
            <a:t>Vision &amp; Mission</a:t>
          </a:r>
          <a:endParaRPr lang="en-ZA" sz="1400" b="1" dirty="0">
            <a:latin typeface="Arial" panose="020B0604020202020204" pitchFamily="34" charset="0"/>
            <a:cs typeface="Arial" panose="020B0604020202020204" pitchFamily="34" charset="0"/>
          </a:endParaRPr>
        </a:p>
      </dgm:t>
    </dgm:pt>
    <dgm:pt modelId="{EC8E93F9-51AB-44FD-9C75-14BE848D1073}" type="parTrans" cxnId="{BCB83656-06F4-44B9-9BF7-28AD95D8F85A}">
      <dgm:prSet/>
      <dgm:spPr/>
      <dgm:t>
        <a:bodyPr/>
        <a:lstStyle/>
        <a:p>
          <a:endParaRPr lang="en-ZA"/>
        </a:p>
      </dgm:t>
    </dgm:pt>
    <dgm:pt modelId="{0B274442-8CC3-4431-B022-545CEDE7E557}" type="sibTrans" cxnId="{BCB83656-06F4-44B9-9BF7-28AD95D8F85A}">
      <dgm:prSet/>
      <dgm:spPr/>
      <dgm:t>
        <a:bodyPr/>
        <a:lstStyle/>
        <a:p>
          <a:endParaRPr lang="en-ZA"/>
        </a:p>
      </dgm:t>
    </dgm:pt>
    <dgm:pt modelId="{64835721-8450-4ECF-B030-05A93F66F931}">
      <dgm:prSet phldrT="[Text]" custT="1"/>
      <dgm:spPr/>
      <dgm:t>
        <a:bodyPr/>
        <a:lstStyle/>
        <a:p>
          <a:r>
            <a:rPr lang="en-ZA" sz="1400" dirty="0" smtClean="0">
              <a:latin typeface="Arial" panose="020B0604020202020204" pitchFamily="34" charset="0"/>
              <a:cs typeface="Arial" panose="020B0604020202020204" pitchFamily="34" charset="0"/>
            </a:rPr>
            <a:t>Strategic Objectives</a:t>
          </a:r>
          <a:endParaRPr lang="en-ZA" sz="1400" dirty="0">
            <a:latin typeface="Arial" panose="020B0604020202020204" pitchFamily="34" charset="0"/>
            <a:cs typeface="Arial" panose="020B0604020202020204" pitchFamily="34" charset="0"/>
          </a:endParaRPr>
        </a:p>
      </dgm:t>
    </dgm:pt>
    <dgm:pt modelId="{55D58909-2795-43F6-8CB3-20C4FC5CD638}" type="parTrans" cxnId="{F6C2562E-DEE0-4459-941D-3C079F704514}">
      <dgm:prSet/>
      <dgm:spPr/>
      <dgm:t>
        <a:bodyPr/>
        <a:lstStyle/>
        <a:p>
          <a:endParaRPr lang="en-ZA"/>
        </a:p>
      </dgm:t>
    </dgm:pt>
    <dgm:pt modelId="{1A718940-7910-4B74-B567-C6095D12729C}" type="sibTrans" cxnId="{F6C2562E-DEE0-4459-941D-3C079F704514}">
      <dgm:prSet/>
      <dgm:spPr/>
      <dgm:t>
        <a:bodyPr/>
        <a:lstStyle/>
        <a:p>
          <a:endParaRPr lang="en-ZA"/>
        </a:p>
      </dgm:t>
    </dgm:pt>
    <dgm:pt modelId="{0C23986C-4A96-4DB8-9E2A-4AC69A2501A6}">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ZA" sz="1400" b="1" dirty="0" smtClean="0">
              <a:latin typeface="Arial" panose="020B0604020202020204" pitchFamily="34" charset="0"/>
              <a:cs typeface="Arial" panose="020B0604020202020204" pitchFamily="34" charset="0"/>
            </a:rPr>
            <a:t>Key Priority Sectors</a:t>
          </a:r>
          <a:endParaRPr lang="en-ZA" sz="1400" b="1" dirty="0">
            <a:latin typeface="Arial" panose="020B0604020202020204" pitchFamily="34" charset="0"/>
            <a:cs typeface="Arial" panose="020B0604020202020204" pitchFamily="34" charset="0"/>
          </a:endParaRPr>
        </a:p>
      </dgm:t>
    </dgm:pt>
    <dgm:pt modelId="{C1A7063C-3DF2-41F4-8AE2-42FE250BEFAA}" type="parTrans" cxnId="{7A527DB7-9FFE-4E40-BDC1-1C7757B1558A}">
      <dgm:prSet/>
      <dgm:spPr/>
      <dgm:t>
        <a:bodyPr/>
        <a:lstStyle/>
        <a:p>
          <a:endParaRPr lang="en-ZA"/>
        </a:p>
      </dgm:t>
    </dgm:pt>
    <dgm:pt modelId="{411E6BC1-BFD6-4F44-9B12-6912EADE2051}" type="sibTrans" cxnId="{7A527DB7-9FFE-4E40-BDC1-1C7757B1558A}">
      <dgm:prSet/>
      <dgm:spPr/>
      <dgm:t>
        <a:bodyPr/>
        <a:lstStyle/>
        <a:p>
          <a:endParaRPr lang="en-ZA"/>
        </a:p>
      </dgm:t>
    </dgm:pt>
    <dgm:pt modelId="{BA8E0B65-D694-4248-9531-757C27BC04FC}">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ZA" sz="1200" b="1" dirty="0" smtClean="0">
              <a:latin typeface="Arial" panose="020B0604020202020204" pitchFamily="34" charset="0"/>
              <a:cs typeface="Arial" panose="020B0604020202020204" pitchFamily="34" charset="0"/>
            </a:rPr>
            <a:t>Value Proposition – Solutions via Programmes</a:t>
          </a:r>
          <a:endParaRPr lang="en-ZA" sz="1200" b="1" dirty="0">
            <a:latin typeface="Arial" panose="020B0604020202020204" pitchFamily="34" charset="0"/>
            <a:cs typeface="Arial" panose="020B0604020202020204" pitchFamily="34" charset="0"/>
          </a:endParaRPr>
        </a:p>
      </dgm:t>
    </dgm:pt>
    <dgm:pt modelId="{27E3EADB-A019-4F77-8536-D068EF185141}" type="parTrans" cxnId="{968A8A71-3C63-4DCA-80C3-04A1D431B9A0}">
      <dgm:prSet/>
      <dgm:spPr/>
      <dgm:t>
        <a:bodyPr/>
        <a:lstStyle/>
        <a:p>
          <a:endParaRPr lang="en-ZA"/>
        </a:p>
      </dgm:t>
    </dgm:pt>
    <dgm:pt modelId="{DD1381B8-2CFA-469A-86F9-2212BA2ED463}" type="sibTrans" cxnId="{968A8A71-3C63-4DCA-80C3-04A1D431B9A0}">
      <dgm:prSet/>
      <dgm:spPr/>
      <dgm:t>
        <a:bodyPr/>
        <a:lstStyle/>
        <a:p>
          <a:endParaRPr lang="en-ZA"/>
        </a:p>
      </dgm:t>
    </dgm:pt>
    <dgm:pt modelId="{55ACBD38-ED4F-4AE6-8A5E-FEED769EF297}">
      <dgm:prSet phldrT="[Text]" custT="1">
        <dgm:style>
          <a:lnRef idx="3">
            <a:schemeClr val="lt1"/>
          </a:lnRef>
          <a:fillRef idx="1">
            <a:schemeClr val="accent2"/>
          </a:fillRef>
          <a:effectRef idx="1">
            <a:schemeClr val="accent2"/>
          </a:effectRef>
          <a:fontRef idx="minor">
            <a:schemeClr val="lt1"/>
          </a:fontRef>
        </dgm:style>
      </dgm:prSet>
      <dgm:spPr/>
      <dgm:t>
        <a:bodyPr/>
        <a:lstStyle/>
        <a:p>
          <a:r>
            <a:rPr lang="en-ZA" sz="1600" b="1" dirty="0" smtClean="0">
              <a:latin typeface="Arial" panose="020B0604020202020204" pitchFamily="34" charset="0"/>
              <a:cs typeface="Arial" panose="020B0604020202020204" pitchFamily="34" charset="0"/>
            </a:rPr>
            <a:t>Impact</a:t>
          </a:r>
          <a:endParaRPr lang="en-ZA" sz="1600" b="1" dirty="0">
            <a:latin typeface="Arial" panose="020B0604020202020204" pitchFamily="34" charset="0"/>
            <a:cs typeface="Arial" panose="020B0604020202020204" pitchFamily="34" charset="0"/>
          </a:endParaRPr>
        </a:p>
      </dgm:t>
    </dgm:pt>
    <dgm:pt modelId="{A115FBEC-8DD8-4EE9-8477-1A0CC1D2B586}" type="parTrans" cxnId="{17384E40-A417-4832-9DE3-914BC8C0FF9D}">
      <dgm:prSet/>
      <dgm:spPr/>
      <dgm:t>
        <a:bodyPr/>
        <a:lstStyle/>
        <a:p>
          <a:endParaRPr lang="en-ZA"/>
        </a:p>
      </dgm:t>
    </dgm:pt>
    <dgm:pt modelId="{141EB1C1-38C7-4C00-BCCC-A54DDD47CA6D}" type="sibTrans" cxnId="{17384E40-A417-4832-9DE3-914BC8C0FF9D}">
      <dgm:prSet/>
      <dgm:spPr/>
      <dgm:t>
        <a:bodyPr/>
        <a:lstStyle/>
        <a:p>
          <a:endParaRPr lang="en-ZA"/>
        </a:p>
      </dgm:t>
    </dgm:pt>
    <dgm:pt modelId="{834A34C1-CB01-42A0-9470-5FD7CBE70145}" type="pres">
      <dgm:prSet presAssocID="{4540E4EC-E2E6-4F65-9D40-4696B9103540}" presName="CompostProcess" presStyleCnt="0">
        <dgm:presLayoutVars>
          <dgm:dir/>
          <dgm:resizeHandles val="exact"/>
        </dgm:presLayoutVars>
      </dgm:prSet>
      <dgm:spPr/>
    </dgm:pt>
    <dgm:pt modelId="{2E9C0F03-EDCB-472B-BB22-F2B8B4AB2B64}" type="pres">
      <dgm:prSet presAssocID="{4540E4EC-E2E6-4F65-9D40-4696B9103540}" presName="arrow" presStyleLbl="bgShp" presStyleIdx="0" presStyleCnt="1">
        <dgm:style>
          <a:lnRef idx="1">
            <a:schemeClr val="accent3"/>
          </a:lnRef>
          <a:fillRef idx="3">
            <a:schemeClr val="accent3"/>
          </a:fillRef>
          <a:effectRef idx="2">
            <a:schemeClr val="accent3"/>
          </a:effectRef>
          <a:fontRef idx="minor">
            <a:schemeClr val="lt1"/>
          </a:fontRef>
        </dgm:style>
      </dgm:prSet>
      <dgm:spPr/>
    </dgm:pt>
    <dgm:pt modelId="{A1C50290-D397-4A5A-9576-294FB5D05157}" type="pres">
      <dgm:prSet presAssocID="{4540E4EC-E2E6-4F65-9D40-4696B9103540}" presName="linearProcess" presStyleCnt="0"/>
      <dgm:spPr/>
    </dgm:pt>
    <dgm:pt modelId="{74FCB431-D1A9-4197-8ED8-C7D239906DD6}" type="pres">
      <dgm:prSet presAssocID="{38B19D76-6BB9-42AA-A90F-D07BC7642436}" presName="textNode" presStyleLbl="node1" presStyleIdx="0" presStyleCnt="9" custScaleX="120263">
        <dgm:presLayoutVars>
          <dgm:bulletEnabled val="1"/>
        </dgm:presLayoutVars>
      </dgm:prSet>
      <dgm:spPr/>
      <dgm:t>
        <a:bodyPr/>
        <a:lstStyle/>
        <a:p>
          <a:endParaRPr lang="en-ZA"/>
        </a:p>
      </dgm:t>
    </dgm:pt>
    <dgm:pt modelId="{F8E2A0E6-4CFE-43F2-893A-AC319DF373EF}" type="pres">
      <dgm:prSet presAssocID="{C92B8DE6-9773-4773-A590-182D805CDEFE}" presName="sibTrans" presStyleCnt="0"/>
      <dgm:spPr/>
    </dgm:pt>
    <dgm:pt modelId="{448F41C6-D61A-43EE-966E-1B2ABF6DD239}" type="pres">
      <dgm:prSet presAssocID="{0ADF859A-4FEE-41F9-ADDB-8BE015C35826}" presName="textNode" presStyleLbl="node1" presStyleIdx="1" presStyleCnt="9">
        <dgm:presLayoutVars>
          <dgm:bulletEnabled val="1"/>
        </dgm:presLayoutVars>
      </dgm:prSet>
      <dgm:spPr/>
      <dgm:t>
        <a:bodyPr/>
        <a:lstStyle/>
        <a:p>
          <a:endParaRPr lang="en-ZA"/>
        </a:p>
      </dgm:t>
    </dgm:pt>
    <dgm:pt modelId="{3BD2E6E7-6024-41DE-8FA7-9FAAC1EDBACC}" type="pres">
      <dgm:prSet presAssocID="{D5A68565-49A2-4BBD-898C-F2A721420768}" presName="sibTrans" presStyleCnt="0"/>
      <dgm:spPr/>
    </dgm:pt>
    <dgm:pt modelId="{BB3B30D4-98FC-424A-92F7-D2AB24DC60B1}" type="pres">
      <dgm:prSet presAssocID="{C3C6F35A-E74A-46DE-B0A5-1DBE34132E08}" presName="textNode" presStyleLbl="node1" presStyleIdx="2" presStyleCnt="9" custLinFactNeighborX="-12686" custLinFactNeighborY="-1162">
        <dgm:presLayoutVars>
          <dgm:bulletEnabled val="1"/>
        </dgm:presLayoutVars>
      </dgm:prSet>
      <dgm:spPr/>
      <dgm:t>
        <a:bodyPr/>
        <a:lstStyle/>
        <a:p>
          <a:endParaRPr lang="en-ZA"/>
        </a:p>
      </dgm:t>
    </dgm:pt>
    <dgm:pt modelId="{6E5DF1E4-E7AB-4A2F-9EFF-0B5A782D6A86}" type="pres">
      <dgm:prSet presAssocID="{26E58C5F-0B96-4353-90E8-3A370FF2A400}" presName="sibTrans" presStyleCnt="0"/>
      <dgm:spPr/>
    </dgm:pt>
    <dgm:pt modelId="{DC919ED9-1309-4B4F-9192-4DF357C2B611}" type="pres">
      <dgm:prSet presAssocID="{FD084ACE-B2F4-4AFD-BE63-ABA0E609F4C7}" presName="textNode" presStyleLbl="node1" presStyleIdx="3" presStyleCnt="9">
        <dgm:presLayoutVars>
          <dgm:bulletEnabled val="1"/>
        </dgm:presLayoutVars>
      </dgm:prSet>
      <dgm:spPr/>
      <dgm:t>
        <a:bodyPr/>
        <a:lstStyle/>
        <a:p>
          <a:endParaRPr lang="en-ZA"/>
        </a:p>
      </dgm:t>
    </dgm:pt>
    <dgm:pt modelId="{FEB7CE96-B95C-45AD-AE73-468E7FB7D6A2}" type="pres">
      <dgm:prSet presAssocID="{0B550797-F66F-499C-8953-8A4E366A2FA3}" presName="sibTrans" presStyleCnt="0"/>
      <dgm:spPr/>
    </dgm:pt>
    <dgm:pt modelId="{D6CEA200-F1DB-43F8-8674-56580D67E429}" type="pres">
      <dgm:prSet presAssocID="{9AFFB0C9-902E-4336-AA3F-E43470444B06}" presName="textNode" presStyleLbl="node1" presStyleIdx="4" presStyleCnt="9">
        <dgm:presLayoutVars>
          <dgm:bulletEnabled val="1"/>
        </dgm:presLayoutVars>
      </dgm:prSet>
      <dgm:spPr/>
      <dgm:t>
        <a:bodyPr/>
        <a:lstStyle/>
        <a:p>
          <a:endParaRPr lang="en-ZA"/>
        </a:p>
      </dgm:t>
    </dgm:pt>
    <dgm:pt modelId="{F5980D56-4FFC-4BA5-94DC-628F580E6594}" type="pres">
      <dgm:prSet presAssocID="{0B274442-8CC3-4431-B022-545CEDE7E557}" presName="sibTrans" presStyleCnt="0"/>
      <dgm:spPr/>
    </dgm:pt>
    <dgm:pt modelId="{C92FB1BB-334E-4A4D-A050-A3A279F9CD42}" type="pres">
      <dgm:prSet presAssocID="{64835721-8450-4ECF-B030-05A93F66F931}" presName="textNode" presStyleLbl="node1" presStyleIdx="5" presStyleCnt="9">
        <dgm:presLayoutVars>
          <dgm:bulletEnabled val="1"/>
        </dgm:presLayoutVars>
      </dgm:prSet>
      <dgm:spPr/>
      <dgm:t>
        <a:bodyPr/>
        <a:lstStyle/>
        <a:p>
          <a:endParaRPr lang="en-ZA"/>
        </a:p>
      </dgm:t>
    </dgm:pt>
    <dgm:pt modelId="{B750022C-B424-46EF-9DC9-1274B58445EF}" type="pres">
      <dgm:prSet presAssocID="{1A718940-7910-4B74-B567-C6095D12729C}" presName="sibTrans" presStyleCnt="0"/>
      <dgm:spPr/>
    </dgm:pt>
    <dgm:pt modelId="{4B568BE7-FEE0-4445-AD44-E5A3D1A66F00}" type="pres">
      <dgm:prSet presAssocID="{0C23986C-4A96-4DB8-9E2A-4AC69A2501A6}" presName="textNode" presStyleLbl="node1" presStyleIdx="6" presStyleCnt="9">
        <dgm:presLayoutVars>
          <dgm:bulletEnabled val="1"/>
        </dgm:presLayoutVars>
      </dgm:prSet>
      <dgm:spPr/>
      <dgm:t>
        <a:bodyPr/>
        <a:lstStyle/>
        <a:p>
          <a:endParaRPr lang="en-ZA"/>
        </a:p>
      </dgm:t>
    </dgm:pt>
    <dgm:pt modelId="{9E6FD75D-B11F-4B9E-A498-75B0D3E1F672}" type="pres">
      <dgm:prSet presAssocID="{411E6BC1-BFD6-4F44-9B12-6912EADE2051}" presName="sibTrans" presStyleCnt="0"/>
      <dgm:spPr/>
    </dgm:pt>
    <dgm:pt modelId="{7CE47300-BEA4-446E-8F1F-DDD94AB0BCB4}" type="pres">
      <dgm:prSet presAssocID="{BA8E0B65-D694-4248-9531-757C27BC04FC}" presName="textNode" presStyleLbl="node1" presStyleIdx="7" presStyleCnt="9" custScaleX="116794">
        <dgm:presLayoutVars>
          <dgm:bulletEnabled val="1"/>
        </dgm:presLayoutVars>
      </dgm:prSet>
      <dgm:spPr/>
      <dgm:t>
        <a:bodyPr/>
        <a:lstStyle/>
        <a:p>
          <a:endParaRPr lang="en-ZA"/>
        </a:p>
      </dgm:t>
    </dgm:pt>
    <dgm:pt modelId="{05DF1A39-A31B-4497-8834-13F6EFD1BA36}" type="pres">
      <dgm:prSet presAssocID="{DD1381B8-2CFA-469A-86F9-2212BA2ED463}" presName="sibTrans" presStyleCnt="0"/>
      <dgm:spPr/>
    </dgm:pt>
    <dgm:pt modelId="{43398C04-878B-4832-85DB-D5FDA960513D}" type="pres">
      <dgm:prSet presAssocID="{55ACBD38-ED4F-4AE6-8A5E-FEED769EF297}" presName="textNode" presStyleLbl="node1" presStyleIdx="8" presStyleCnt="9">
        <dgm:presLayoutVars>
          <dgm:bulletEnabled val="1"/>
        </dgm:presLayoutVars>
      </dgm:prSet>
      <dgm:spPr/>
      <dgm:t>
        <a:bodyPr/>
        <a:lstStyle/>
        <a:p>
          <a:endParaRPr lang="en-ZA"/>
        </a:p>
      </dgm:t>
    </dgm:pt>
  </dgm:ptLst>
  <dgm:cxnLst>
    <dgm:cxn modelId="{CC19E7E8-5B37-4BA7-9B41-7A086B259C29}" srcId="{4540E4EC-E2E6-4F65-9D40-4696B9103540}" destId="{C3C6F35A-E74A-46DE-B0A5-1DBE34132E08}" srcOrd="2" destOrd="0" parTransId="{12050B2F-E950-4231-8DE4-A67B9377D324}" sibTransId="{26E58C5F-0B96-4353-90E8-3A370FF2A400}"/>
    <dgm:cxn modelId="{F40AA50A-2BA6-4857-A477-B46E02B8CA95}" srcId="{4540E4EC-E2E6-4F65-9D40-4696B9103540}" destId="{FD084ACE-B2F4-4AFD-BE63-ABA0E609F4C7}" srcOrd="3" destOrd="0" parTransId="{AEFDC221-1C78-4837-9604-6892AF7EC33B}" sibTransId="{0B550797-F66F-499C-8953-8A4E366A2FA3}"/>
    <dgm:cxn modelId="{968A8A71-3C63-4DCA-80C3-04A1D431B9A0}" srcId="{4540E4EC-E2E6-4F65-9D40-4696B9103540}" destId="{BA8E0B65-D694-4248-9531-757C27BC04FC}" srcOrd="7" destOrd="0" parTransId="{27E3EADB-A019-4F77-8536-D068EF185141}" sibTransId="{DD1381B8-2CFA-469A-86F9-2212BA2ED463}"/>
    <dgm:cxn modelId="{D63ED459-71BA-43DC-B131-7B986E1B8240}" type="presOf" srcId="{4540E4EC-E2E6-4F65-9D40-4696B9103540}" destId="{834A34C1-CB01-42A0-9470-5FD7CBE70145}" srcOrd="0" destOrd="0" presId="urn:microsoft.com/office/officeart/2005/8/layout/hProcess9"/>
    <dgm:cxn modelId="{70B34114-5076-4F1D-B579-42308D2D426A}" type="presOf" srcId="{C3C6F35A-E74A-46DE-B0A5-1DBE34132E08}" destId="{BB3B30D4-98FC-424A-92F7-D2AB24DC60B1}" srcOrd="0" destOrd="0" presId="urn:microsoft.com/office/officeart/2005/8/layout/hProcess9"/>
    <dgm:cxn modelId="{09E4095C-538A-4B32-96CF-966A2E3A7525}" type="presOf" srcId="{FD084ACE-B2F4-4AFD-BE63-ABA0E609F4C7}" destId="{DC919ED9-1309-4B4F-9192-4DF357C2B611}" srcOrd="0" destOrd="0" presId="urn:microsoft.com/office/officeart/2005/8/layout/hProcess9"/>
    <dgm:cxn modelId="{3C7AE118-1E9F-4FAF-A1B9-91A56A6C73AD}" type="presOf" srcId="{38B19D76-6BB9-42AA-A90F-D07BC7642436}" destId="{74FCB431-D1A9-4197-8ED8-C7D239906DD6}" srcOrd="0" destOrd="0" presId="urn:microsoft.com/office/officeart/2005/8/layout/hProcess9"/>
    <dgm:cxn modelId="{13C4C8A8-8A86-471F-957A-EF08AFD2F6FC}" srcId="{4540E4EC-E2E6-4F65-9D40-4696B9103540}" destId="{38B19D76-6BB9-42AA-A90F-D07BC7642436}" srcOrd="0" destOrd="0" parTransId="{FE55426D-714B-4599-9CB9-E78DD3C78BB4}" sibTransId="{C92B8DE6-9773-4773-A590-182D805CDEFE}"/>
    <dgm:cxn modelId="{92868A13-DE8A-4951-A985-52390856536F}" type="presOf" srcId="{0C23986C-4A96-4DB8-9E2A-4AC69A2501A6}" destId="{4B568BE7-FEE0-4445-AD44-E5A3D1A66F00}" srcOrd="0" destOrd="0" presId="urn:microsoft.com/office/officeart/2005/8/layout/hProcess9"/>
    <dgm:cxn modelId="{8B4EF030-CBA2-4D95-854A-062490E49D1D}" type="presOf" srcId="{0ADF859A-4FEE-41F9-ADDB-8BE015C35826}" destId="{448F41C6-D61A-43EE-966E-1B2ABF6DD239}" srcOrd="0" destOrd="0" presId="urn:microsoft.com/office/officeart/2005/8/layout/hProcess9"/>
    <dgm:cxn modelId="{F6C2562E-DEE0-4459-941D-3C079F704514}" srcId="{4540E4EC-E2E6-4F65-9D40-4696B9103540}" destId="{64835721-8450-4ECF-B030-05A93F66F931}" srcOrd="5" destOrd="0" parTransId="{55D58909-2795-43F6-8CB3-20C4FC5CD638}" sibTransId="{1A718940-7910-4B74-B567-C6095D12729C}"/>
    <dgm:cxn modelId="{7A527DB7-9FFE-4E40-BDC1-1C7757B1558A}" srcId="{4540E4EC-E2E6-4F65-9D40-4696B9103540}" destId="{0C23986C-4A96-4DB8-9E2A-4AC69A2501A6}" srcOrd="6" destOrd="0" parTransId="{C1A7063C-3DF2-41F4-8AE2-42FE250BEFAA}" sibTransId="{411E6BC1-BFD6-4F44-9B12-6912EADE2051}"/>
    <dgm:cxn modelId="{61CCD7C5-CAE2-4D5E-A869-AB906BE87386}" type="presOf" srcId="{64835721-8450-4ECF-B030-05A93F66F931}" destId="{C92FB1BB-334E-4A4D-A050-A3A279F9CD42}" srcOrd="0" destOrd="0" presId="urn:microsoft.com/office/officeart/2005/8/layout/hProcess9"/>
    <dgm:cxn modelId="{BCB83656-06F4-44B9-9BF7-28AD95D8F85A}" srcId="{4540E4EC-E2E6-4F65-9D40-4696B9103540}" destId="{9AFFB0C9-902E-4336-AA3F-E43470444B06}" srcOrd="4" destOrd="0" parTransId="{EC8E93F9-51AB-44FD-9C75-14BE848D1073}" sibTransId="{0B274442-8CC3-4431-B022-545CEDE7E557}"/>
    <dgm:cxn modelId="{FF32D53B-F121-4CB7-9EC7-0655F3DD1C32}" type="presOf" srcId="{55ACBD38-ED4F-4AE6-8A5E-FEED769EF297}" destId="{43398C04-878B-4832-85DB-D5FDA960513D}" srcOrd="0" destOrd="0" presId="urn:microsoft.com/office/officeart/2005/8/layout/hProcess9"/>
    <dgm:cxn modelId="{AE76EC03-9F8F-4BCD-B9CE-694D55D7169E}" type="presOf" srcId="{BA8E0B65-D694-4248-9531-757C27BC04FC}" destId="{7CE47300-BEA4-446E-8F1F-DDD94AB0BCB4}" srcOrd="0" destOrd="0" presId="urn:microsoft.com/office/officeart/2005/8/layout/hProcess9"/>
    <dgm:cxn modelId="{17384E40-A417-4832-9DE3-914BC8C0FF9D}" srcId="{4540E4EC-E2E6-4F65-9D40-4696B9103540}" destId="{55ACBD38-ED4F-4AE6-8A5E-FEED769EF297}" srcOrd="8" destOrd="0" parTransId="{A115FBEC-8DD8-4EE9-8477-1A0CC1D2B586}" sibTransId="{141EB1C1-38C7-4C00-BCCC-A54DDD47CA6D}"/>
    <dgm:cxn modelId="{22777699-04F6-4D8B-9DBF-BE34935DF2FB}" srcId="{4540E4EC-E2E6-4F65-9D40-4696B9103540}" destId="{0ADF859A-4FEE-41F9-ADDB-8BE015C35826}" srcOrd="1" destOrd="0" parTransId="{84BA7C53-FCF6-4623-9172-8369DFFB09CA}" sibTransId="{D5A68565-49A2-4BBD-898C-F2A721420768}"/>
    <dgm:cxn modelId="{C0A15ED8-69D1-429E-8147-ED3E08BED283}" type="presOf" srcId="{9AFFB0C9-902E-4336-AA3F-E43470444B06}" destId="{D6CEA200-F1DB-43F8-8674-56580D67E429}" srcOrd="0" destOrd="0" presId="urn:microsoft.com/office/officeart/2005/8/layout/hProcess9"/>
    <dgm:cxn modelId="{2ADA3C0F-15D9-438F-8847-4EB357FFA62D}" type="presParOf" srcId="{834A34C1-CB01-42A0-9470-5FD7CBE70145}" destId="{2E9C0F03-EDCB-472B-BB22-F2B8B4AB2B64}" srcOrd="0" destOrd="0" presId="urn:microsoft.com/office/officeart/2005/8/layout/hProcess9"/>
    <dgm:cxn modelId="{C3368C61-4720-464D-A641-46FE8F2ABE0B}" type="presParOf" srcId="{834A34C1-CB01-42A0-9470-5FD7CBE70145}" destId="{A1C50290-D397-4A5A-9576-294FB5D05157}" srcOrd="1" destOrd="0" presId="urn:microsoft.com/office/officeart/2005/8/layout/hProcess9"/>
    <dgm:cxn modelId="{E906C9E8-FD91-4EFD-B056-F07B0F809BDC}" type="presParOf" srcId="{A1C50290-D397-4A5A-9576-294FB5D05157}" destId="{74FCB431-D1A9-4197-8ED8-C7D239906DD6}" srcOrd="0" destOrd="0" presId="urn:microsoft.com/office/officeart/2005/8/layout/hProcess9"/>
    <dgm:cxn modelId="{F9923B21-7B6E-4150-9968-B2F23F179D24}" type="presParOf" srcId="{A1C50290-D397-4A5A-9576-294FB5D05157}" destId="{F8E2A0E6-4CFE-43F2-893A-AC319DF373EF}" srcOrd="1" destOrd="0" presId="urn:microsoft.com/office/officeart/2005/8/layout/hProcess9"/>
    <dgm:cxn modelId="{C58F962E-593A-4533-AAE0-EBA84261E029}" type="presParOf" srcId="{A1C50290-D397-4A5A-9576-294FB5D05157}" destId="{448F41C6-D61A-43EE-966E-1B2ABF6DD239}" srcOrd="2" destOrd="0" presId="urn:microsoft.com/office/officeart/2005/8/layout/hProcess9"/>
    <dgm:cxn modelId="{5CFB95A7-95D5-416A-85F3-5AC103138D8A}" type="presParOf" srcId="{A1C50290-D397-4A5A-9576-294FB5D05157}" destId="{3BD2E6E7-6024-41DE-8FA7-9FAAC1EDBACC}" srcOrd="3" destOrd="0" presId="urn:microsoft.com/office/officeart/2005/8/layout/hProcess9"/>
    <dgm:cxn modelId="{C54675E8-0FE2-48A2-B97F-D02EC9FAED15}" type="presParOf" srcId="{A1C50290-D397-4A5A-9576-294FB5D05157}" destId="{BB3B30D4-98FC-424A-92F7-D2AB24DC60B1}" srcOrd="4" destOrd="0" presId="urn:microsoft.com/office/officeart/2005/8/layout/hProcess9"/>
    <dgm:cxn modelId="{106F778C-D9F1-4E01-8186-D1C1123275F4}" type="presParOf" srcId="{A1C50290-D397-4A5A-9576-294FB5D05157}" destId="{6E5DF1E4-E7AB-4A2F-9EFF-0B5A782D6A86}" srcOrd="5" destOrd="0" presId="urn:microsoft.com/office/officeart/2005/8/layout/hProcess9"/>
    <dgm:cxn modelId="{4309FF11-FEBA-46F7-8B89-C263A010B493}" type="presParOf" srcId="{A1C50290-D397-4A5A-9576-294FB5D05157}" destId="{DC919ED9-1309-4B4F-9192-4DF357C2B611}" srcOrd="6" destOrd="0" presId="urn:microsoft.com/office/officeart/2005/8/layout/hProcess9"/>
    <dgm:cxn modelId="{121D4DC6-95C1-4DC3-82BF-2DF2A71C3BAE}" type="presParOf" srcId="{A1C50290-D397-4A5A-9576-294FB5D05157}" destId="{FEB7CE96-B95C-45AD-AE73-468E7FB7D6A2}" srcOrd="7" destOrd="0" presId="urn:microsoft.com/office/officeart/2005/8/layout/hProcess9"/>
    <dgm:cxn modelId="{61205AAB-F8FF-4D18-BF03-2583067C5464}" type="presParOf" srcId="{A1C50290-D397-4A5A-9576-294FB5D05157}" destId="{D6CEA200-F1DB-43F8-8674-56580D67E429}" srcOrd="8" destOrd="0" presId="urn:microsoft.com/office/officeart/2005/8/layout/hProcess9"/>
    <dgm:cxn modelId="{21BE4FF9-640D-45DA-8676-19FE572E61F8}" type="presParOf" srcId="{A1C50290-D397-4A5A-9576-294FB5D05157}" destId="{F5980D56-4FFC-4BA5-94DC-628F580E6594}" srcOrd="9" destOrd="0" presId="urn:microsoft.com/office/officeart/2005/8/layout/hProcess9"/>
    <dgm:cxn modelId="{E044C1A0-E462-4895-9B96-8F2C5B3D27AC}" type="presParOf" srcId="{A1C50290-D397-4A5A-9576-294FB5D05157}" destId="{C92FB1BB-334E-4A4D-A050-A3A279F9CD42}" srcOrd="10" destOrd="0" presId="urn:microsoft.com/office/officeart/2005/8/layout/hProcess9"/>
    <dgm:cxn modelId="{FAFF5FD1-C46B-469C-9480-54A27D85407A}" type="presParOf" srcId="{A1C50290-D397-4A5A-9576-294FB5D05157}" destId="{B750022C-B424-46EF-9DC9-1274B58445EF}" srcOrd="11" destOrd="0" presId="urn:microsoft.com/office/officeart/2005/8/layout/hProcess9"/>
    <dgm:cxn modelId="{D1813C6C-D331-4509-B596-6BAB447DE3EE}" type="presParOf" srcId="{A1C50290-D397-4A5A-9576-294FB5D05157}" destId="{4B568BE7-FEE0-4445-AD44-E5A3D1A66F00}" srcOrd="12" destOrd="0" presId="urn:microsoft.com/office/officeart/2005/8/layout/hProcess9"/>
    <dgm:cxn modelId="{ECF135F4-29F2-4563-AC86-29B0AEEC9BD5}" type="presParOf" srcId="{A1C50290-D397-4A5A-9576-294FB5D05157}" destId="{9E6FD75D-B11F-4B9E-A498-75B0D3E1F672}" srcOrd="13" destOrd="0" presId="urn:microsoft.com/office/officeart/2005/8/layout/hProcess9"/>
    <dgm:cxn modelId="{D890061B-A633-42A2-AF4C-A5D3EC3277C4}" type="presParOf" srcId="{A1C50290-D397-4A5A-9576-294FB5D05157}" destId="{7CE47300-BEA4-446E-8F1F-DDD94AB0BCB4}" srcOrd="14" destOrd="0" presId="urn:microsoft.com/office/officeart/2005/8/layout/hProcess9"/>
    <dgm:cxn modelId="{FB60BE0F-B509-4510-8F2B-8382A2FC0B83}" type="presParOf" srcId="{A1C50290-D397-4A5A-9576-294FB5D05157}" destId="{05DF1A39-A31B-4497-8834-13F6EFD1BA36}" srcOrd="15" destOrd="0" presId="urn:microsoft.com/office/officeart/2005/8/layout/hProcess9"/>
    <dgm:cxn modelId="{78F754E6-5D21-441E-B2FE-6683190A1BD1}" type="presParOf" srcId="{A1C50290-D397-4A5A-9576-294FB5D05157}" destId="{43398C04-878B-4832-85DB-D5FDA960513D}"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9E22D3-4686-4BEA-A778-F0651158F47C}" type="doc">
      <dgm:prSet loTypeId="urn:microsoft.com/office/officeart/2005/8/layout/hList6" loCatId="list" qsTypeId="urn:microsoft.com/office/officeart/2005/8/quickstyle/3d1" qsCatId="3D" csTypeId="urn:microsoft.com/office/officeart/2005/8/colors/colorful2" csCatId="colorful" phldr="1"/>
      <dgm:spPr/>
      <dgm:t>
        <a:bodyPr/>
        <a:lstStyle/>
        <a:p>
          <a:endParaRPr lang="en-US"/>
        </a:p>
      </dgm:t>
    </dgm:pt>
    <dgm:pt modelId="{08F9CAAD-ADE6-43E7-B7FE-B487F28412F6}">
      <dgm:prSet phldrT="[Text]" custT="1"/>
      <dgm:spPr/>
      <dgm:t>
        <a:bodyPr/>
        <a:lstStyle/>
        <a:p>
          <a:pPr algn="l"/>
          <a:r>
            <a:rPr lang="en-GB" sz="1600" b="0" u="sng" dirty="0" smtClean="0">
              <a:solidFill>
                <a:schemeClr val="tx1"/>
              </a:solidFill>
              <a:latin typeface="Arial" panose="020B0604020202020204" pitchFamily="34" charset="0"/>
              <a:cs typeface="Arial" panose="020B0604020202020204" pitchFamily="34" charset="0"/>
            </a:rPr>
            <a:t>To inform, educate and lead South Africans in discussions on issues pertaining to Productivity</a:t>
          </a:r>
          <a:endParaRPr lang="en-ZA" sz="1600" b="0" dirty="0" smtClean="0">
            <a:solidFill>
              <a:schemeClr val="tx1"/>
            </a:solidFill>
            <a:latin typeface="Arial" panose="020B0604020202020204" pitchFamily="34" charset="0"/>
            <a:cs typeface="Arial" panose="020B0604020202020204" pitchFamily="34" charset="0"/>
          </a:endParaRPr>
        </a:p>
        <a:p>
          <a:pPr algn="l"/>
          <a:endParaRPr lang="en-ZA" sz="1600" b="0" dirty="0" smtClean="0">
            <a:solidFill>
              <a:schemeClr val="tx1"/>
            </a:solidFill>
            <a:latin typeface="Arial" panose="020B0604020202020204" pitchFamily="34" charset="0"/>
            <a:cs typeface="Arial" panose="020B0604020202020204" pitchFamily="34" charset="0"/>
          </a:endParaRPr>
        </a:p>
        <a:p>
          <a:pPr algn="l"/>
          <a:r>
            <a:rPr lang="en-ZA" sz="1600" b="0" dirty="0" smtClean="0">
              <a:solidFill>
                <a:schemeClr val="tx1"/>
              </a:solidFill>
              <a:latin typeface="Arial" panose="020B0604020202020204" pitchFamily="34" charset="0"/>
              <a:cs typeface="Arial" panose="020B0604020202020204" pitchFamily="34" charset="0"/>
            </a:rPr>
            <a:t>To promote the concept of productivity and competitiveness through various medium</a:t>
          </a:r>
          <a:endParaRPr lang="en-US" sz="1600" b="0" u="sng" dirty="0">
            <a:solidFill>
              <a:schemeClr val="tx1"/>
            </a:solidFill>
            <a:latin typeface="Arial" panose="020B0604020202020204" pitchFamily="34" charset="0"/>
            <a:cs typeface="Arial" panose="020B0604020202020204" pitchFamily="34" charset="0"/>
          </a:endParaRPr>
        </a:p>
      </dgm:t>
    </dgm:pt>
    <dgm:pt modelId="{142B535E-C9F5-40A3-97D8-C641C74ED097}" type="parTrans" cxnId="{40F433C7-F5B1-4359-8777-5C94C07B6D7B}">
      <dgm:prSet/>
      <dgm:spPr/>
      <dgm:t>
        <a:bodyPr/>
        <a:lstStyle/>
        <a:p>
          <a:endParaRPr lang="en-US"/>
        </a:p>
      </dgm:t>
    </dgm:pt>
    <dgm:pt modelId="{8F3EC02D-84C4-452D-A076-129DF248B763}" type="sibTrans" cxnId="{40F433C7-F5B1-4359-8777-5C94C07B6D7B}">
      <dgm:prSet/>
      <dgm:spPr/>
      <dgm:t>
        <a:bodyPr/>
        <a:lstStyle/>
        <a:p>
          <a:endParaRPr lang="en-US"/>
        </a:p>
      </dgm:t>
    </dgm:pt>
    <dgm:pt modelId="{4D4EDDC6-5D7E-47CC-8B2C-819B14C633B6}">
      <dgm:prSet phldrT="[Text]" custT="1"/>
      <dgm:spPr/>
      <dgm:t>
        <a:bodyPr/>
        <a:lstStyle/>
        <a:p>
          <a:r>
            <a:rPr lang="en-US" sz="1600" b="0" u="sng" dirty="0" smtClean="0">
              <a:solidFill>
                <a:schemeClr val="tx1"/>
              </a:solidFill>
              <a:latin typeface="Arial" panose="020B0604020202020204" pitchFamily="34" charset="0"/>
              <a:cs typeface="Arial" panose="020B0604020202020204" pitchFamily="34" charset="0"/>
            </a:rPr>
            <a:t>To build appropriate relationships between Productivity SA and  stakeholders</a:t>
          </a:r>
        </a:p>
        <a:p>
          <a:pPr algn="ctr"/>
          <a:endParaRPr lang="en-US" sz="1600" b="1" u="sng" dirty="0">
            <a:latin typeface="Arial" panose="020B0604020202020204" pitchFamily="34" charset="0"/>
            <a:cs typeface="Arial" panose="020B0604020202020204" pitchFamily="34" charset="0"/>
          </a:endParaRPr>
        </a:p>
      </dgm:t>
    </dgm:pt>
    <dgm:pt modelId="{9DEE6130-4499-41A3-A02D-D724EAE27642}" type="parTrans" cxnId="{5F460CBC-49E0-4C1C-B21E-E37AB4D4A37A}">
      <dgm:prSet/>
      <dgm:spPr/>
      <dgm:t>
        <a:bodyPr/>
        <a:lstStyle/>
        <a:p>
          <a:endParaRPr lang="en-US"/>
        </a:p>
      </dgm:t>
    </dgm:pt>
    <dgm:pt modelId="{D0067BA3-FFE3-4345-9771-155C692250E4}" type="sibTrans" cxnId="{5F460CBC-49E0-4C1C-B21E-E37AB4D4A37A}">
      <dgm:prSet/>
      <dgm:spPr/>
      <dgm:t>
        <a:bodyPr/>
        <a:lstStyle/>
        <a:p>
          <a:endParaRPr lang="en-US"/>
        </a:p>
      </dgm:t>
    </dgm:pt>
    <dgm:pt modelId="{6CE8113D-1C54-4E05-9248-DC82648B3455}">
      <dgm:prSet phldrT="[Text]" custT="1"/>
      <dgm:spPr/>
      <dgm:t>
        <a:bodyPr/>
        <a:lstStyle/>
        <a:p>
          <a:pPr algn="l"/>
          <a:r>
            <a:rPr lang="en-ZA" sz="1600" b="0" dirty="0" smtClean="0">
              <a:solidFill>
                <a:schemeClr val="tx1"/>
              </a:solidFill>
              <a:latin typeface="Arial" panose="020B0604020202020204" pitchFamily="34" charset="0"/>
              <a:cs typeface="Arial" panose="020B0604020202020204" pitchFamily="34" charset="0"/>
            </a:rPr>
            <a:t>Partnership or co-sponsorship of productivity or labour related issues</a:t>
          </a:r>
          <a:endParaRPr lang="en-US" sz="1600" b="0" dirty="0">
            <a:solidFill>
              <a:schemeClr val="tx1"/>
            </a:solidFill>
            <a:latin typeface="Arial" panose="020B0604020202020204" pitchFamily="34" charset="0"/>
            <a:cs typeface="Arial" panose="020B0604020202020204" pitchFamily="34" charset="0"/>
          </a:endParaRPr>
        </a:p>
      </dgm:t>
    </dgm:pt>
    <dgm:pt modelId="{82F92E81-C9F7-40CC-BA53-32E0CFF85CC7}" type="parTrans" cxnId="{742A5C2E-E2AD-4EEF-B223-6D2061C52012}">
      <dgm:prSet/>
      <dgm:spPr/>
      <dgm:t>
        <a:bodyPr/>
        <a:lstStyle/>
        <a:p>
          <a:endParaRPr lang="en-US"/>
        </a:p>
      </dgm:t>
    </dgm:pt>
    <dgm:pt modelId="{65D5E226-0062-49BA-BD2A-D83102151F4A}" type="sibTrans" cxnId="{742A5C2E-E2AD-4EEF-B223-6D2061C52012}">
      <dgm:prSet/>
      <dgm:spPr/>
      <dgm:t>
        <a:bodyPr/>
        <a:lstStyle/>
        <a:p>
          <a:endParaRPr lang="en-US"/>
        </a:p>
      </dgm:t>
    </dgm:pt>
    <dgm:pt modelId="{4723CBCD-CE4E-420F-A514-DD1D63A93FE0}">
      <dgm:prSet phldrT="[Text]" custT="1"/>
      <dgm:spPr/>
      <dgm:t>
        <a:bodyPr/>
        <a:lstStyle/>
        <a:p>
          <a:pPr algn="l"/>
          <a:r>
            <a:rPr lang="en-ZA" sz="1600" b="0" dirty="0" smtClean="0">
              <a:solidFill>
                <a:schemeClr val="tx1"/>
              </a:solidFill>
              <a:latin typeface="Arial" panose="020B0604020202020204" pitchFamily="34" charset="0"/>
              <a:cs typeface="Arial" panose="020B0604020202020204" pitchFamily="34" charset="0"/>
            </a:rPr>
            <a:t>Print</a:t>
          </a:r>
          <a:endParaRPr lang="en-US" sz="1600" b="0" dirty="0">
            <a:solidFill>
              <a:schemeClr val="tx1"/>
            </a:solidFill>
            <a:latin typeface="Arial" panose="020B0604020202020204" pitchFamily="34" charset="0"/>
            <a:cs typeface="Arial" panose="020B0604020202020204" pitchFamily="34" charset="0"/>
          </a:endParaRPr>
        </a:p>
      </dgm:t>
    </dgm:pt>
    <dgm:pt modelId="{812EA617-54FE-4381-9FBE-60BE610EB454}" type="parTrans" cxnId="{41E6F631-16FE-45DA-841B-5C84CEF5A6CB}">
      <dgm:prSet/>
      <dgm:spPr/>
      <dgm:t>
        <a:bodyPr/>
        <a:lstStyle/>
        <a:p>
          <a:endParaRPr lang="en-ZA"/>
        </a:p>
      </dgm:t>
    </dgm:pt>
    <dgm:pt modelId="{8542A4D5-5126-4855-98E6-B5B0D96DBF09}" type="sibTrans" cxnId="{41E6F631-16FE-45DA-841B-5C84CEF5A6CB}">
      <dgm:prSet/>
      <dgm:spPr/>
      <dgm:t>
        <a:bodyPr/>
        <a:lstStyle/>
        <a:p>
          <a:endParaRPr lang="en-ZA"/>
        </a:p>
      </dgm:t>
    </dgm:pt>
    <dgm:pt modelId="{A8F6CDCD-5510-4521-B056-4B877D566E1B}">
      <dgm:prSet phldrT="[Text]" custT="1"/>
      <dgm:spPr/>
      <dgm:t>
        <a:bodyPr/>
        <a:lstStyle/>
        <a:p>
          <a:pPr algn="l"/>
          <a:endParaRPr lang="en-US" sz="1600" b="0" dirty="0">
            <a:solidFill>
              <a:schemeClr val="tx1"/>
            </a:solidFill>
            <a:latin typeface="Arial" panose="020B0604020202020204" pitchFamily="34" charset="0"/>
            <a:cs typeface="Arial" panose="020B0604020202020204" pitchFamily="34" charset="0"/>
          </a:endParaRPr>
        </a:p>
      </dgm:t>
    </dgm:pt>
    <dgm:pt modelId="{928FBED3-E7B1-4DCD-B9F2-0B8566AA496E}" type="parTrans" cxnId="{7986B21B-DFD9-4B18-825D-03D15B6B2BB6}">
      <dgm:prSet/>
      <dgm:spPr/>
      <dgm:t>
        <a:bodyPr/>
        <a:lstStyle/>
        <a:p>
          <a:endParaRPr lang="en-ZA"/>
        </a:p>
      </dgm:t>
    </dgm:pt>
    <dgm:pt modelId="{CC36CFD7-BF71-4CC1-AA02-7B086BCAC470}" type="sibTrans" cxnId="{7986B21B-DFD9-4B18-825D-03D15B6B2BB6}">
      <dgm:prSet/>
      <dgm:spPr/>
      <dgm:t>
        <a:bodyPr/>
        <a:lstStyle/>
        <a:p>
          <a:endParaRPr lang="en-ZA"/>
        </a:p>
      </dgm:t>
    </dgm:pt>
    <dgm:pt modelId="{65A04CB5-8435-4F04-A37F-D7889927F32F}">
      <dgm:prSet phldrT="[Text]" custT="1"/>
      <dgm:spPr/>
      <dgm:t>
        <a:bodyPr/>
        <a:lstStyle/>
        <a:p>
          <a:pPr algn="l"/>
          <a:r>
            <a:rPr lang="en-US" sz="1600" b="0" dirty="0" smtClean="0">
              <a:solidFill>
                <a:schemeClr val="tx1"/>
              </a:solidFill>
              <a:latin typeface="Arial" panose="020B0604020202020204" pitchFamily="34" charset="0"/>
              <a:cs typeface="Arial" panose="020B0604020202020204" pitchFamily="34" charset="0"/>
            </a:rPr>
            <a:t>Radio</a:t>
          </a:r>
          <a:endParaRPr lang="en-US" sz="1600" b="0" dirty="0">
            <a:solidFill>
              <a:schemeClr val="tx1"/>
            </a:solidFill>
            <a:latin typeface="Arial" panose="020B0604020202020204" pitchFamily="34" charset="0"/>
            <a:cs typeface="Arial" panose="020B0604020202020204" pitchFamily="34" charset="0"/>
          </a:endParaRPr>
        </a:p>
      </dgm:t>
    </dgm:pt>
    <dgm:pt modelId="{3F443108-6AB5-4C3F-8D6B-DB89C39A6C0B}" type="parTrans" cxnId="{5BD878E9-605D-4CBE-8807-C06F5E4E0083}">
      <dgm:prSet/>
      <dgm:spPr/>
      <dgm:t>
        <a:bodyPr/>
        <a:lstStyle/>
        <a:p>
          <a:endParaRPr lang="en-ZA"/>
        </a:p>
      </dgm:t>
    </dgm:pt>
    <dgm:pt modelId="{4B244710-DD02-424E-B020-1B6D87954AFB}" type="sibTrans" cxnId="{5BD878E9-605D-4CBE-8807-C06F5E4E0083}">
      <dgm:prSet/>
      <dgm:spPr/>
      <dgm:t>
        <a:bodyPr/>
        <a:lstStyle/>
        <a:p>
          <a:endParaRPr lang="en-ZA"/>
        </a:p>
      </dgm:t>
    </dgm:pt>
    <dgm:pt modelId="{1AA5D15A-5CC1-43C7-BBF3-B1FFC337CF5E}">
      <dgm:prSet phldrT="[Text]" custT="1"/>
      <dgm:spPr/>
      <dgm:t>
        <a:bodyPr/>
        <a:lstStyle/>
        <a:p>
          <a:pPr algn="l"/>
          <a:r>
            <a:rPr lang="en-US" sz="1600" b="0" dirty="0" smtClean="0">
              <a:solidFill>
                <a:schemeClr val="tx1"/>
              </a:solidFill>
              <a:latin typeface="Arial" panose="020B0604020202020204" pitchFamily="34" charset="0"/>
              <a:cs typeface="Arial" panose="020B0604020202020204" pitchFamily="34" charset="0"/>
            </a:rPr>
            <a:t>Online</a:t>
          </a:r>
          <a:endParaRPr lang="en-US" sz="1600" b="0" dirty="0">
            <a:solidFill>
              <a:schemeClr val="tx1"/>
            </a:solidFill>
            <a:latin typeface="Arial" panose="020B0604020202020204" pitchFamily="34" charset="0"/>
            <a:cs typeface="Arial" panose="020B0604020202020204" pitchFamily="34" charset="0"/>
          </a:endParaRPr>
        </a:p>
      </dgm:t>
    </dgm:pt>
    <dgm:pt modelId="{17371506-3C41-415E-8993-B82B4718E0D2}" type="parTrans" cxnId="{E6777333-9395-43FF-AA61-694D85046FEE}">
      <dgm:prSet/>
      <dgm:spPr/>
      <dgm:t>
        <a:bodyPr/>
        <a:lstStyle/>
        <a:p>
          <a:endParaRPr lang="en-ZA"/>
        </a:p>
      </dgm:t>
    </dgm:pt>
    <dgm:pt modelId="{1C0C80A5-0DDE-47FE-8396-49546F996DEC}" type="sibTrans" cxnId="{E6777333-9395-43FF-AA61-694D85046FEE}">
      <dgm:prSet/>
      <dgm:spPr/>
      <dgm:t>
        <a:bodyPr/>
        <a:lstStyle/>
        <a:p>
          <a:endParaRPr lang="en-ZA"/>
        </a:p>
      </dgm:t>
    </dgm:pt>
    <dgm:pt modelId="{1A86F225-8CE7-414B-B39A-ABEFFA894ADD}">
      <dgm:prSet phldrT="[Text]" custT="1"/>
      <dgm:spPr/>
      <dgm:t>
        <a:bodyPr/>
        <a:lstStyle/>
        <a:p>
          <a:pPr algn="l"/>
          <a:r>
            <a:rPr lang="en-US" sz="1600" b="0" dirty="0" smtClean="0">
              <a:solidFill>
                <a:schemeClr val="tx1"/>
              </a:solidFill>
              <a:latin typeface="Arial" panose="020B0604020202020204" pitchFamily="34" charset="0"/>
              <a:cs typeface="Arial" panose="020B0604020202020204" pitchFamily="34" charset="0"/>
            </a:rPr>
            <a:t>Seminars</a:t>
          </a:r>
          <a:endParaRPr lang="en-US" sz="1600" b="0" dirty="0">
            <a:solidFill>
              <a:schemeClr val="tx1"/>
            </a:solidFill>
            <a:latin typeface="Arial" panose="020B0604020202020204" pitchFamily="34" charset="0"/>
            <a:cs typeface="Arial" panose="020B0604020202020204" pitchFamily="34" charset="0"/>
          </a:endParaRPr>
        </a:p>
      </dgm:t>
    </dgm:pt>
    <dgm:pt modelId="{4DD75C6F-A6A2-4107-9785-1F4C145E63F5}" type="parTrans" cxnId="{AA58FC18-3BA9-4CBB-8645-E007720237CD}">
      <dgm:prSet/>
      <dgm:spPr/>
      <dgm:t>
        <a:bodyPr/>
        <a:lstStyle/>
        <a:p>
          <a:endParaRPr lang="en-ZA"/>
        </a:p>
      </dgm:t>
    </dgm:pt>
    <dgm:pt modelId="{13261D56-6A4D-4E08-9C9D-3C09C7DBA93C}" type="sibTrans" cxnId="{AA58FC18-3BA9-4CBB-8645-E007720237CD}">
      <dgm:prSet/>
      <dgm:spPr/>
      <dgm:t>
        <a:bodyPr/>
        <a:lstStyle/>
        <a:p>
          <a:endParaRPr lang="en-ZA"/>
        </a:p>
      </dgm:t>
    </dgm:pt>
    <dgm:pt modelId="{6279A1D9-9738-4BDE-8386-744C0E072F40}">
      <dgm:prSet phldrT="[Text]" custT="1"/>
      <dgm:spPr/>
      <dgm:t>
        <a:bodyPr/>
        <a:lstStyle/>
        <a:p>
          <a:pPr algn="l"/>
          <a:r>
            <a:rPr lang="en-US" sz="1600" b="0" dirty="0" smtClean="0">
              <a:solidFill>
                <a:schemeClr val="tx1"/>
              </a:solidFill>
              <a:latin typeface="Arial" panose="020B0604020202020204" pitchFamily="34" charset="0"/>
              <a:cs typeface="Arial" panose="020B0604020202020204" pitchFamily="34" charset="0"/>
            </a:rPr>
            <a:t>Workshops</a:t>
          </a:r>
          <a:endParaRPr lang="en-US" sz="1600" b="0" dirty="0">
            <a:solidFill>
              <a:schemeClr val="tx1"/>
            </a:solidFill>
            <a:latin typeface="Arial" panose="020B0604020202020204" pitchFamily="34" charset="0"/>
            <a:cs typeface="Arial" panose="020B0604020202020204" pitchFamily="34" charset="0"/>
          </a:endParaRPr>
        </a:p>
      </dgm:t>
    </dgm:pt>
    <dgm:pt modelId="{40D06F0D-B432-4874-A0B1-655DBA4BAD8F}" type="parTrans" cxnId="{0251906B-A980-4399-8047-9DA6AC4D5148}">
      <dgm:prSet/>
      <dgm:spPr/>
      <dgm:t>
        <a:bodyPr/>
        <a:lstStyle/>
        <a:p>
          <a:endParaRPr lang="en-ZA"/>
        </a:p>
      </dgm:t>
    </dgm:pt>
    <dgm:pt modelId="{45ADA0B0-E6A7-4170-94CF-9AA6F2ED393D}" type="sibTrans" cxnId="{0251906B-A980-4399-8047-9DA6AC4D5148}">
      <dgm:prSet/>
      <dgm:spPr/>
      <dgm:t>
        <a:bodyPr/>
        <a:lstStyle/>
        <a:p>
          <a:endParaRPr lang="en-ZA"/>
        </a:p>
      </dgm:t>
    </dgm:pt>
    <dgm:pt modelId="{9F9805C6-4EC2-4AE1-B853-879380F179B5}">
      <dgm:prSet phldrT="[Text]" custT="1"/>
      <dgm:spPr/>
      <dgm:t>
        <a:bodyPr/>
        <a:lstStyle/>
        <a:p>
          <a:pPr algn="l"/>
          <a:r>
            <a:rPr lang="en-ZA" sz="1600" b="0" dirty="0" smtClean="0">
              <a:solidFill>
                <a:schemeClr val="tx1"/>
              </a:solidFill>
              <a:latin typeface="Arial" panose="020B0604020202020204" pitchFamily="34" charset="0"/>
              <a:cs typeface="Arial" panose="020B0604020202020204" pitchFamily="34" charset="0"/>
            </a:rPr>
            <a:t>Awards and Productivity Month</a:t>
          </a:r>
          <a:endParaRPr lang="en-US" sz="1600" b="0" dirty="0">
            <a:solidFill>
              <a:schemeClr val="tx1"/>
            </a:solidFill>
            <a:latin typeface="Arial" panose="020B0604020202020204" pitchFamily="34" charset="0"/>
            <a:cs typeface="Arial" panose="020B0604020202020204" pitchFamily="34" charset="0"/>
          </a:endParaRPr>
        </a:p>
      </dgm:t>
    </dgm:pt>
    <dgm:pt modelId="{9F1602CB-E6D1-417A-8F4D-90D29BC8CEC2}" type="parTrans" cxnId="{5B9FCAF1-0133-4E7D-91ED-5C67C84CD602}">
      <dgm:prSet/>
      <dgm:spPr/>
      <dgm:t>
        <a:bodyPr/>
        <a:lstStyle/>
        <a:p>
          <a:endParaRPr lang="en-ZA"/>
        </a:p>
      </dgm:t>
    </dgm:pt>
    <dgm:pt modelId="{33A882AF-DD88-43DA-BE1B-A38474548635}" type="sibTrans" cxnId="{5B9FCAF1-0133-4E7D-91ED-5C67C84CD602}">
      <dgm:prSet/>
      <dgm:spPr/>
      <dgm:t>
        <a:bodyPr/>
        <a:lstStyle/>
        <a:p>
          <a:endParaRPr lang="en-ZA"/>
        </a:p>
      </dgm:t>
    </dgm:pt>
    <dgm:pt modelId="{F0EC21C3-7669-4D74-AA6B-8516697D0201}">
      <dgm:prSet phldrT="[Text]" custT="1"/>
      <dgm:spPr/>
      <dgm:t>
        <a:bodyPr/>
        <a:lstStyle/>
        <a:p>
          <a:pPr algn="l"/>
          <a:r>
            <a:rPr lang="en-ZA" sz="1600" b="0" dirty="0" smtClean="0">
              <a:solidFill>
                <a:schemeClr val="tx1"/>
              </a:solidFill>
              <a:latin typeface="Arial" panose="020B0604020202020204" pitchFamily="34" charset="0"/>
              <a:cs typeface="Arial" panose="020B0604020202020204" pitchFamily="34" charset="0"/>
            </a:rPr>
            <a:t>Initiate own and participate in relevant discussion forums</a:t>
          </a:r>
          <a:endParaRPr lang="en-US" sz="1600" b="0" dirty="0">
            <a:solidFill>
              <a:schemeClr val="tx1"/>
            </a:solidFill>
            <a:latin typeface="Arial" panose="020B0604020202020204" pitchFamily="34" charset="0"/>
            <a:cs typeface="Arial" panose="020B0604020202020204" pitchFamily="34" charset="0"/>
          </a:endParaRPr>
        </a:p>
      </dgm:t>
    </dgm:pt>
    <dgm:pt modelId="{2FE73FB6-CFA5-41E7-8E61-937D55DA008F}" type="parTrans" cxnId="{BC793DAA-E3AC-479A-A01B-53FB2027CCE2}">
      <dgm:prSet/>
      <dgm:spPr/>
      <dgm:t>
        <a:bodyPr/>
        <a:lstStyle/>
        <a:p>
          <a:endParaRPr lang="en-ZA"/>
        </a:p>
      </dgm:t>
    </dgm:pt>
    <dgm:pt modelId="{98B8A68E-A31B-4453-844F-B528E7B15B3A}" type="sibTrans" cxnId="{BC793DAA-E3AC-479A-A01B-53FB2027CCE2}">
      <dgm:prSet/>
      <dgm:spPr/>
      <dgm:t>
        <a:bodyPr/>
        <a:lstStyle/>
        <a:p>
          <a:endParaRPr lang="en-ZA"/>
        </a:p>
      </dgm:t>
    </dgm:pt>
    <dgm:pt modelId="{E5E96422-A8F5-4305-9A90-ADE3C16221E0}">
      <dgm:prSet custT="1"/>
      <dgm:spPr/>
      <dgm:t>
        <a:bodyPr/>
        <a:lstStyle/>
        <a:p>
          <a:r>
            <a:rPr lang="en-ZA" sz="1600" b="0" dirty="0" smtClean="0">
              <a:solidFill>
                <a:schemeClr val="tx1"/>
              </a:solidFill>
              <a:latin typeface="Arial" panose="020B0604020202020204" pitchFamily="34" charset="0"/>
              <a:cs typeface="Arial" panose="020B0604020202020204" pitchFamily="34" charset="0"/>
            </a:rPr>
            <a:t>Invitations to lectures, seminars </a:t>
          </a:r>
          <a:endParaRPr lang="en-ZA" sz="1600" b="0" dirty="0">
            <a:solidFill>
              <a:schemeClr val="tx1"/>
            </a:solidFill>
            <a:latin typeface="Arial" panose="020B0604020202020204" pitchFamily="34" charset="0"/>
            <a:cs typeface="Arial" panose="020B0604020202020204" pitchFamily="34" charset="0"/>
          </a:endParaRPr>
        </a:p>
      </dgm:t>
    </dgm:pt>
    <dgm:pt modelId="{1175E4CD-C02E-4925-9BA3-D4A459ECBCF4}" type="parTrans" cxnId="{6A42A973-8CBE-410B-87BD-9EE5A2570A54}">
      <dgm:prSet/>
      <dgm:spPr/>
      <dgm:t>
        <a:bodyPr/>
        <a:lstStyle/>
        <a:p>
          <a:endParaRPr lang="en-US"/>
        </a:p>
      </dgm:t>
    </dgm:pt>
    <dgm:pt modelId="{1558202D-4B1C-475D-9F6B-4B3D884606A5}" type="sibTrans" cxnId="{6A42A973-8CBE-410B-87BD-9EE5A2570A54}">
      <dgm:prSet/>
      <dgm:spPr/>
      <dgm:t>
        <a:bodyPr/>
        <a:lstStyle/>
        <a:p>
          <a:endParaRPr lang="en-US"/>
        </a:p>
      </dgm:t>
    </dgm:pt>
    <dgm:pt modelId="{11CC39FA-EEE1-4C1B-8791-1085C26BAD93}">
      <dgm:prSet phldrT="[Text]" custT="1"/>
      <dgm:spPr/>
      <dgm:t>
        <a:bodyPr/>
        <a:lstStyle/>
        <a:p>
          <a:pPr algn="l"/>
          <a:r>
            <a:rPr lang="en-US" sz="1600" b="0" dirty="0" smtClean="0">
              <a:solidFill>
                <a:schemeClr val="tx1"/>
              </a:solidFill>
              <a:latin typeface="Arial" panose="020B0604020202020204" pitchFamily="34" charset="0"/>
              <a:cs typeface="Arial" panose="020B0604020202020204" pitchFamily="34" charset="0"/>
            </a:rPr>
            <a:t>Social media</a:t>
          </a:r>
          <a:endParaRPr lang="en-US" sz="1600" b="0" dirty="0">
            <a:solidFill>
              <a:schemeClr val="tx1"/>
            </a:solidFill>
            <a:latin typeface="Arial" panose="020B0604020202020204" pitchFamily="34" charset="0"/>
            <a:cs typeface="Arial" panose="020B0604020202020204" pitchFamily="34" charset="0"/>
          </a:endParaRPr>
        </a:p>
      </dgm:t>
    </dgm:pt>
    <dgm:pt modelId="{9ED5D59A-F2C1-447C-B353-A59A48CFEF4D}" type="parTrans" cxnId="{20CE1522-2598-43C3-B1EF-5488FAFB6B16}">
      <dgm:prSet/>
      <dgm:spPr/>
    </dgm:pt>
    <dgm:pt modelId="{40EF57B3-4D8F-4627-A213-3F463D63C15C}" type="sibTrans" cxnId="{20CE1522-2598-43C3-B1EF-5488FAFB6B16}">
      <dgm:prSet/>
      <dgm:spPr/>
    </dgm:pt>
    <dgm:pt modelId="{96C4810C-875E-4A15-9E85-902D5E0AE806}" type="pres">
      <dgm:prSet presAssocID="{169E22D3-4686-4BEA-A778-F0651158F47C}" presName="Name0" presStyleCnt="0">
        <dgm:presLayoutVars>
          <dgm:dir/>
          <dgm:resizeHandles val="exact"/>
        </dgm:presLayoutVars>
      </dgm:prSet>
      <dgm:spPr/>
      <dgm:t>
        <a:bodyPr/>
        <a:lstStyle/>
        <a:p>
          <a:endParaRPr lang="en-US"/>
        </a:p>
      </dgm:t>
    </dgm:pt>
    <dgm:pt modelId="{CED5B846-BCD4-4E51-8839-BEE091551041}" type="pres">
      <dgm:prSet presAssocID="{08F9CAAD-ADE6-43E7-B7FE-B487F28412F6}" presName="node" presStyleLbl="node1" presStyleIdx="0" presStyleCnt="2" custLinFactNeighborX="-513" custLinFactNeighborY="-2582">
        <dgm:presLayoutVars>
          <dgm:bulletEnabled val="1"/>
        </dgm:presLayoutVars>
      </dgm:prSet>
      <dgm:spPr/>
      <dgm:t>
        <a:bodyPr/>
        <a:lstStyle/>
        <a:p>
          <a:endParaRPr lang="en-US"/>
        </a:p>
      </dgm:t>
    </dgm:pt>
    <dgm:pt modelId="{0D5E2176-6D2E-4847-AB45-0C947A4772B8}" type="pres">
      <dgm:prSet presAssocID="{8F3EC02D-84C4-452D-A076-129DF248B763}" presName="sibTrans" presStyleCnt="0"/>
      <dgm:spPr/>
    </dgm:pt>
    <dgm:pt modelId="{CD42C190-2583-4410-AA33-331C10A46BBF}" type="pres">
      <dgm:prSet presAssocID="{4D4EDDC6-5D7E-47CC-8B2C-819B14C633B6}" presName="node" presStyleLbl="node1" presStyleIdx="1" presStyleCnt="2" custLinFactNeighborX="31455" custLinFactNeighborY="265">
        <dgm:presLayoutVars>
          <dgm:bulletEnabled val="1"/>
        </dgm:presLayoutVars>
      </dgm:prSet>
      <dgm:spPr/>
      <dgm:t>
        <a:bodyPr/>
        <a:lstStyle/>
        <a:p>
          <a:endParaRPr lang="en-US"/>
        </a:p>
      </dgm:t>
    </dgm:pt>
  </dgm:ptLst>
  <dgm:cxnLst>
    <dgm:cxn modelId="{5BD878E9-605D-4CBE-8807-C06F5E4E0083}" srcId="{08F9CAAD-ADE6-43E7-B7FE-B487F28412F6}" destId="{65A04CB5-8435-4F04-A37F-D7889927F32F}" srcOrd="2" destOrd="0" parTransId="{3F443108-6AB5-4C3F-8D6B-DB89C39A6C0B}" sibTransId="{4B244710-DD02-424E-B020-1B6D87954AFB}"/>
    <dgm:cxn modelId="{41E6F631-16FE-45DA-841B-5C84CEF5A6CB}" srcId="{08F9CAAD-ADE6-43E7-B7FE-B487F28412F6}" destId="{4723CBCD-CE4E-420F-A514-DD1D63A93FE0}" srcOrd="1" destOrd="0" parTransId="{812EA617-54FE-4381-9FBE-60BE610EB454}" sibTransId="{8542A4D5-5126-4855-98E6-B5B0D96DBF09}"/>
    <dgm:cxn modelId="{20CE1522-2598-43C3-B1EF-5488FAFB6B16}" srcId="{08F9CAAD-ADE6-43E7-B7FE-B487F28412F6}" destId="{11CC39FA-EEE1-4C1B-8791-1085C26BAD93}" srcOrd="7" destOrd="0" parTransId="{9ED5D59A-F2C1-447C-B353-A59A48CFEF4D}" sibTransId="{40EF57B3-4D8F-4627-A213-3F463D63C15C}"/>
    <dgm:cxn modelId="{2B7B7A0C-809E-4CC3-AA55-970E953C5C11}" type="presOf" srcId="{169E22D3-4686-4BEA-A778-F0651158F47C}" destId="{96C4810C-875E-4A15-9E85-902D5E0AE806}" srcOrd="0" destOrd="0" presId="urn:microsoft.com/office/officeart/2005/8/layout/hList6"/>
    <dgm:cxn modelId="{40F433C7-F5B1-4359-8777-5C94C07B6D7B}" srcId="{169E22D3-4686-4BEA-A778-F0651158F47C}" destId="{08F9CAAD-ADE6-43E7-B7FE-B487F28412F6}" srcOrd="0" destOrd="0" parTransId="{142B535E-C9F5-40A3-97D8-C641C74ED097}" sibTransId="{8F3EC02D-84C4-452D-A076-129DF248B763}"/>
    <dgm:cxn modelId="{5B9FCAF1-0133-4E7D-91ED-5C67C84CD602}" srcId="{08F9CAAD-ADE6-43E7-B7FE-B487F28412F6}" destId="{9F9805C6-4EC2-4AE1-B853-879380F179B5}" srcOrd="6" destOrd="0" parTransId="{9F1602CB-E6D1-417A-8F4D-90D29BC8CEC2}" sibTransId="{33A882AF-DD88-43DA-BE1B-A38474548635}"/>
    <dgm:cxn modelId="{148779FE-C040-4BC4-9E99-4C705DB4BA3F}" type="presOf" srcId="{08F9CAAD-ADE6-43E7-B7FE-B487F28412F6}" destId="{CED5B846-BCD4-4E51-8839-BEE091551041}" srcOrd="0" destOrd="0" presId="urn:microsoft.com/office/officeart/2005/8/layout/hList6"/>
    <dgm:cxn modelId="{742A5C2E-E2AD-4EEF-B223-6D2061C52012}" srcId="{4D4EDDC6-5D7E-47CC-8B2C-819B14C633B6}" destId="{6CE8113D-1C54-4E05-9248-DC82648B3455}" srcOrd="0" destOrd="0" parTransId="{82F92E81-C9F7-40CC-BA53-32E0CFF85CC7}" sibTransId="{65D5E226-0062-49BA-BD2A-D83102151F4A}"/>
    <dgm:cxn modelId="{E6777333-9395-43FF-AA61-694D85046FEE}" srcId="{08F9CAAD-ADE6-43E7-B7FE-B487F28412F6}" destId="{1AA5D15A-5CC1-43C7-BBF3-B1FFC337CF5E}" srcOrd="3" destOrd="0" parTransId="{17371506-3C41-415E-8993-B82B4718E0D2}" sibTransId="{1C0C80A5-0DDE-47FE-8396-49546F996DEC}"/>
    <dgm:cxn modelId="{5F6F864D-CE9E-4E62-8E73-D9FAD1BB06AE}" type="presOf" srcId="{9F9805C6-4EC2-4AE1-B853-879380F179B5}" destId="{CED5B846-BCD4-4E51-8839-BEE091551041}" srcOrd="0" destOrd="7" presId="urn:microsoft.com/office/officeart/2005/8/layout/hList6"/>
    <dgm:cxn modelId="{6A42A973-8CBE-410B-87BD-9EE5A2570A54}" srcId="{4D4EDDC6-5D7E-47CC-8B2C-819B14C633B6}" destId="{E5E96422-A8F5-4305-9A90-ADE3C16221E0}" srcOrd="2" destOrd="0" parTransId="{1175E4CD-C02E-4925-9BA3-D4A459ECBCF4}" sibTransId="{1558202D-4B1C-475D-9F6B-4B3D884606A5}"/>
    <dgm:cxn modelId="{7986B21B-DFD9-4B18-825D-03D15B6B2BB6}" srcId="{08F9CAAD-ADE6-43E7-B7FE-B487F28412F6}" destId="{A8F6CDCD-5510-4521-B056-4B877D566E1B}" srcOrd="0" destOrd="0" parTransId="{928FBED3-E7B1-4DCD-B9F2-0B8566AA496E}" sibTransId="{CC36CFD7-BF71-4CC1-AA02-7B086BCAC470}"/>
    <dgm:cxn modelId="{A9323D7E-9FFC-4EF8-B4B4-BAB8D62B3630}" type="presOf" srcId="{65A04CB5-8435-4F04-A37F-D7889927F32F}" destId="{CED5B846-BCD4-4E51-8839-BEE091551041}" srcOrd="0" destOrd="3" presId="urn:microsoft.com/office/officeart/2005/8/layout/hList6"/>
    <dgm:cxn modelId="{2ADD4374-9875-44CE-879F-57615246F4E3}" type="presOf" srcId="{A8F6CDCD-5510-4521-B056-4B877D566E1B}" destId="{CED5B846-BCD4-4E51-8839-BEE091551041}" srcOrd="0" destOrd="1" presId="urn:microsoft.com/office/officeart/2005/8/layout/hList6"/>
    <dgm:cxn modelId="{BC793DAA-E3AC-479A-A01B-53FB2027CCE2}" srcId="{4D4EDDC6-5D7E-47CC-8B2C-819B14C633B6}" destId="{F0EC21C3-7669-4D74-AA6B-8516697D0201}" srcOrd="1" destOrd="0" parTransId="{2FE73FB6-CFA5-41E7-8E61-937D55DA008F}" sibTransId="{98B8A68E-A31B-4453-844F-B528E7B15B3A}"/>
    <dgm:cxn modelId="{AA58FC18-3BA9-4CBB-8645-E007720237CD}" srcId="{08F9CAAD-ADE6-43E7-B7FE-B487F28412F6}" destId="{1A86F225-8CE7-414B-B39A-ABEFFA894ADD}" srcOrd="4" destOrd="0" parTransId="{4DD75C6F-A6A2-4107-9785-1F4C145E63F5}" sibTransId="{13261D56-6A4D-4E08-9C9D-3C09C7DBA93C}"/>
    <dgm:cxn modelId="{B316AD49-3704-41F8-9147-CC352BB89994}" type="presOf" srcId="{F0EC21C3-7669-4D74-AA6B-8516697D0201}" destId="{CD42C190-2583-4410-AA33-331C10A46BBF}" srcOrd="0" destOrd="2" presId="urn:microsoft.com/office/officeart/2005/8/layout/hList6"/>
    <dgm:cxn modelId="{66D0A51F-0129-40F5-AED1-660603EC90F0}" type="presOf" srcId="{4D4EDDC6-5D7E-47CC-8B2C-819B14C633B6}" destId="{CD42C190-2583-4410-AA33-331C10A46BBF}" srcOrd="0" destOrd="0" presId="urn:microsoft.com/office/officeart/2005/8/layout/hList6"/>
    <dgm:cxn modelId="{B01AEBF8-08FA-4FAB-BA85-50DBF4029C52}" type="presOf" srcId="{1A86F225-8CE7-414B-B39A-ABEFFA894ADD}" destId="{CED5B846-BCD4-4E51-8839-BEE091551041}" srcOrd="0" destOrd="5" presId="urn:microsoft.com/office/officeart/2005/8/layout/hList6"/>
    <dgm:cxn modelId="{697D9AF2-CACE-4135-BD08-04DECEA1263A}" type="presOf" srcId="{4723CBCD-CE4E-420F-A514-DD1D63A93FE0}" destId="{CED5B846-BCD4-4E51-8839-BEE091551041}" srcOrd="0" destOrd="2" presId="urn:microsoft.com/office/officeart/2005/8/layout/hList6"/>
    <dgm:cxn modelId="{296BCB49-FE67-4F74-97E1-D71286567827}" type="presOf" srcId="{11CC39FA-EEE1-4C1B-8791-1085C26BAD93}" destId="{CED5B846-BCD4-4E51-8839-BEE091551041}" srcOrd="0" destOrd="8" presId="urn:microsoft.com/office/officeart/2005/8/layout/hList6"/>
    <dgm:cxn modelId="{26B5B308-6A9C-4209-8D2F-6005FFED7BCD}" type="presOf" srcId="{6279A1D9-9738-4BDE-8386-744C0E072F40}" destId="{CED5B846-BCD4-4E51-8839-BEE091551041}" srcOrd="0" destOrd="6" presId="urn:microsoft.com/office/officeart/2005/8/layout/hList6"/>
    <dgm:cxn modelId="{5F460CBC-49E0-4C1C-B21E-E37AB4D4A37A}" srcId="{169E22D3-4686-4BEA-A778-F0651158F47C}" destId="{4D4EDDC6-5D7E-47CC-8B2C-819B14C633B6}" srcOrd="1" destOrd="0" parTransId="{9DEE6130-4499-41A3-A02D-D724EAE27642}" sibTransId="{D0067BA3-FFE3-4345-9771-155C692250E4}"/>
    <dgm:cxn modelId="{5265F704-4C2A-4869-8102-852FA8842ED5}" type="presOf" srcId="{6CE8113D-1C54-4E05-9248-DC82648B3455}" destId="{CD42C190-2583-4410-AA33-331C10A46BBF}" srcOrd="0" destOrd="1" presId="urn:microsoft.com/office/officeart/2005/8/layout/hList6"/>
    <dgm:cxn modelId="{8195445E-59CE-411F-AB8E-FBD516B5B55C}" type="presOf" srcId="{1AA5D15A-5CC1-43C7-BBF3-B1FFC337CF5E}" destId="{CED5B846-BCD4-4E51-8839-BEE091551041}" srcOrd="0" destOrd="4" presId="urn:microsoft.com/office/officeart/2005/8/layout/hList6"/>
    <dgm:cxn modelId="{FBD77605-9E37-4347-9A56-6F7CA623591D}" type="presOf" srcId="{E5E96422-A8F5-4305-9A90-ADE3C16221E0}" destId="{CD42C190-2583-4410-AA33-331C10A46BBF}" srcOrd="0" destOrd="3" presId="urn:microsoft.com/office/officeart/2005/8/layout/hList6"/>
    <dgm:cxn modelId="{0251906B-A980-4399-8047-9DA6AC4D5148}" srcId="{08F9CAAD-ADE6-43E7-B7FE-B487F28412F6}" destId="{6279A1D9-9738-4BDE-8386-744C0E072F40}" srcOrd="5" destOrd="0" parTransId="{40D06F0D-B432-4874-A0B1-655DBA4BAD8F}" sibTransId="{45ADA0B0-E6A7-4170-94CF-9AA6F2ED393D}"/>
    <dgm:cxn modelId="{78E909E5-9B6E-4A86-A0FC-5B1F256DC380}" type="presParOf" srcId="{96C4810C-875E-4A15-9E85-902D5E0AE806}" destId="{CED5B846-BCD4-4E51-8839-BEE091551041}" srcOrd="0" destOrd="0" presId="urn:microsoft.com/office/officeart/2005/8/layout/hList6"/>
    <dgm:cxn modelId="{0A5AF7FB-540A-4254-9787-9BC3D7D1267B}" type="presParOf" srcId="{96C4810C-875E-4A15-9E85-902D5E0AE806}" destId="{0D5E2176-6D2E-4847-AB45-0C947A4772B8}" srcOrd="1" destOrd="0" presId="urn:microsoft.com/office/officeart/2005/8/layout/hList6"/>
    <dgm:cxn modelId="{053F1019-DDA2-427A-9367-B6704E19D83D}" type="presParOf" srcId="{96C4810C-875E-4A15-9E85-902D5E0AE806}" destId="{CD42C190-2583-4410-AA33-331C10A46BBF}" srcOrd="2"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D6F04A-5DEE-4E3E-AD36-7AF75C35E444}" type="doc">
      <dgm:prSet loTypeId="urn:microsoft.com/office/officeart/2005/8/layout/hList1" loCatId="list" qsTypeId="urn:microsoft.com/office/officeart/2005/8/quickstyle/simple5" qsCatId="simple" csTypeId="urn:microsoft.com/office/officeart/2005/8/colors/colorful1#7" csCatId="colorful" phldr="1"/>
      <dgm:spPr/>
      <dgm:t>
        <a:bodyPr/>
        <a:lstStyle/>
        <a:p>
          <a:endParaRPr lang="en-US"/>
        </a:p>
      </dgm:t>
    </dgm:pt>
    <dgm:pt modelId="{A797216B-0528-4D48-8D3E-0926E9A7EA16}">
      <dgm:prSet phldrT="[Text]" custT="1"/>
      <dgm:spPr/>
      <dgm:t>
        <a:bodyPr/>
        <a:lstStyle/>
        <a:p>
          <a:r>
            <a:rPr lang="en-ZA" sz="1600" b="1" dirty="0" smtClean="0"/>
            <a:t>Outcomes </a:t>
          </a:r>
          <a:endParaRPr lang="en-US" sz="1600" b="1" dirty="0"/>
        </a:p>
      </dgm:t>
    </dgm:pt>
    <dgm:pt modelId="{CC95E163-30B8-4C1D-81F5-0DE98C150BC7}" type="parTrans" cxnId="{13E0E367-B19C-4B49-96DC-718F099BB6D1}">
      <dgm:prSet/>
      <dgm:spPr/>
      <dgm:t>
        <a:bodyPr/>
        <a:lstStyle/>
        <a:p>
          <a:endParaRPr lang="en-US"/>
        </a:p>
      </dgm:t>
    </dgm:pt>
    <dgm:pt modelId="{C3F9D810-6084-4E04-96B8-CA750870070A}" type="sibTrans" cxnId="{13E0E367-B19C-4B49-96DC-718F099BB6D1}">
      <dgm:prSet/>
      <dgm:spPr/>
      <dgm:t>
        <a:bodyPr/>
        <a:lstStyle/>
        <a:p>
          <a:endParaRPr lang="en-US"/>
        </a:p>
      </dgm:t>
    </dgm:pt>
    <dgm:pt modelId="{29C1C2DD-9F7B-4A6C-A26D-73C6CF0F8275}">
      <dgm:prSet phldrT="[Text]" custT="1"/>
      <dgm:spPr/>
      <dgm:t>
        <a:bodyPr/>
        <a:lstStyle/>
        <a:p>
          <a:r>
            <a:rPr lang="en-GB" sz="1200" b="0" dirty="0" smtClean="0">
              <a:latin typeface="Arial" panose="020B0604020202020204" pitchFamily="34" charset="0"/>
              <a:cs typeface="Arial" panose="020B0604020202020204" pitchFamily="34" charset="0"/>
            </a:rPr>
            <a:t>National Awareness campaign</a:t>
          </a:r>
          <a:endParaRPr lang="en-US" sz="1200" b="0" dirty="0">
            <a:latin typeface="Arial" panose="020B0604020202020204" pitchFamily="34" charset="0"/>
            <a:cs typeface="Arial" panose="020B0604020202020204" pitchFamily="34" charset="0"/>
          </a:endParaRPr>
        </a:p>
      </dgm:t>
    </dgm:pt>
    <dgm:pt modelId="{AE390F08-569A-4012-B023-AEF5AB3D32BD}" type="parTrans" cxnId="{FD585278-9DC7-4826-8401-57BD8BF23EDA}">
      <dgm:prSet/>
      <dgm:spPr/>
      <dgm:t>
        <a:bodyPr/>
        <a:lstStyle/>
        <a:p>
          <a:endParaRPr lang="en-US"/>
        </a:p>
      </dgm:t>
    </dgm:pt>
    <dgm:pt modelId="{3C027528-E3FE-4516-A2D7-62E43F3A322E}" type="sibTrans" cxnId="{FD585278-9DC7-4826-8401-57BD8BF23EDA}">
      <dgm:prSet/>
      <dgm:spPr/>
      <dgm:t>
        <a:bodyPr/>
        <a:lstStyle/>
        <a:p>
          <a:endParaRPr lang="en-US"/>
        </a:p>
      </dgm:t>
    </dgm:pt>
    <dgm:pt modelId="{3CCEEC5E-E16E-40F3-81A6-F0290B03488F}">
      <dgm:prSet phldrT="[Text]" custT="1"/>
      <dgm:spPr/>
      <dgm:t>
        <a:bodyPr/>
        <a:lstStyle/>
        <a:p>
          <a:r>
            <a:rPr lang="en-ZA" sz="1600" b="1" dirty="0" smtClean="0"/>
            <a:t>Indicators</a:t>
          </a:r>
          <a:endParaRPr lang="en-US" sz="1600" b="1" dirty="0"/>
        </a:p>
      </dgm:t>
    </dgm:pt>
    <dgm:pt modelId="{7EF7D0EB-D054-44C2-BA7A-90752CC19740}" type="parTrans" cxnId="{C7A1559C-8B27-4DD0-9E29-C7F78FAC51B1}">
      <dgm:prSet/>
      <dgm:spPr/>
      <dgm:t>
        <a:bodyPr/>
        <a:lstStyle/>
        <a:p>
          <a:endParaRPr lang="en-US"/>
        </a:p>
      </dgm:t>
    </dgm:pt>
    <dgm:pt modelId="{FDBFD0FD-90EC-4F61-9BFD-D43797EE7F23}" type="sibTrans" cxnId="{C7A1559C-8B27-4DD0-9E29-C7F78FAC51B1}">
      <dgm:prSet/>
      <dgm:spPr/>
      <dgm:t>
        <a:bodyPr/>
        <a:lstStyle/>
        <a:p>
          <a:endParaRPr lang="en-US"/>
        </a:p>
      </dgm:t>
    </dgm:pt>
    <dgm:pt modelId="{13CD6991-3C73-4643-9A5B-7718D21CFDE0}">
      <dgm:prSet phldrT="[Text]" custT="1"/>
      <dgm:spPr/>
      <dgm:t>
        <a:bodyPr/>
        <a:lstStyle/>
        <a:p>
          <a:r>
            <a:rPr lang="en-GB" sz="1200" b="0" dirty="0" smtClean="0">
              <a:latin typeface="Arial" panose="020B0604020202020204" pitchFamily="34" charset="0"/>
              <a:cs typeface="Arial" panose="020B0604020202020204" pitchFamily="34" charset="0"/>
            </a:rPr>
            <a:t>Media articles published</a:t>
          </a:r>
          <a:endParaRPr lang="en-US" sz="1200" b="0" dirty="0">
            <a:latin typeface="Arial" panose="020B0604020202020204" pitchFamily="34" charset="0"/>
            <a:cs typeface="Arial" panose="020B0604020202020204" pitchFamily="34" charset="0"/>
          </a:endParaRPr>
        </a:p>
      </dgm:t>
    </dgm:pt>
    <dgm:pt modelId="{07D68AF2-4468-4FF5-B013-46361499B975}" type="parTrans" cxnId="{EBD4B824-A3F8-4CCF-A19A-9E1AC1DFF944}">
      <dgm:prSet/>
      <dgm:spPr/>
      <dgm:t>
        <a:bodyPr/>
        <a:lstStyle/>
        <a:p>
          <a:endParaRPr lang="en-US"/>
        </a:p>
      </dgm:t>
    </dgm:pt>
    <dgm:pt modelId="{24630E60-68BA-427B-8C45-25A713A95BE4}" type="sibTrans" cxnId="{EBD4B824-A3F8-4CCF-A19A-9E1AC1DFF944}">
      <dgm:prSet/>
      <dgm:spPr/>
      <dgm:t>
        <a:bodyPr/>
        <a:lstStyle/>
        <a:p>
          <a:endParaRPr lang="en-US"/>
        </a:p>
      </dgm:t>
    </dgm:pt>
    <dgm:pt modelId="{B7A1C24B-78D3-459D-98EB-8109FA223F50}">
      <dgm:prSet phldrT="[Text]" custT="1"/>
      <dgm:spPr/>
      <dgm:t>
        <a:bodyPr/>
        <a:lstStyle/>
        <a:p>
          <a:r>
            <a:rPr lang="en-ZA" sz="1600" b="1" dirty="0" smtClean="0"/>
            <a:t>Targets</a:t>
          </a:r>
          <a:endParaRPr lang="en-US" sz="1600" b="1" dirty="0"/>
        </a:p>
      </dgm:t>
    </dgm:pt>
    <dgm:pt modelId="{672B12FB-B030-4541-A408-FEC06EC7ACD5}" type="parTrans" cxnId="{A056E4FD-AE42-4C7C-B058-3CA649578AFA}">
      <dgm:prSet/>
      <dgm:spPr/>
      <dgm:t>
        <a:bodyPr/>
        <a:lstStyle/>
        <a:p>
          <a:endParaRPr lang="en-US"/>
        </a:p>
      </dgm:t>
    </dgm:pt>
    <dgm:pt modelId="{56E9C428-A5DC-4B7B-BA30-C3AF118BEE8E}" type="sibTrans" cxnId="{A056E4FD-AE42-4C7C-B058-3CA649578AFA}">
      <dgm:prSet/>
      <dgm:spPr/>
      <dgm:t>
        <a:bodyPr/>
        <a:lstStyle/>
        <a:p>
          <a:endParaRPr lang="en-US"/>
        </a:p>
      </dgm:t>
    </dgm:pt>
    <dgm:pt modelId="{F0F2F54F-444F-410C-8F71-BC09E430A770}">
      <dgm:prSet phldrT="[Text]" custT="1"/>
      <dgm:spPr/>
      <dgm:t>
        <a:bodyPr/>
        <a:lstStyle/>
        <a:p>
          <a:r>
            <a:rPr lang="en-ZA" sz="1200" b="0" dirty="0" smtClean="0">
              <a:latin typeface="Arial" panose="020B0604020202020204" pitchFamily="34" charset="0"/>
              <a:cs typeface="Arial" panose="020B0604020202020204" pitchFamily="34" charset="0"/>
            </a:rPr>
            <a:t> 395</a:t>
          </a:r>
          <a:endParaRPr lang="en-US" sz="1200" b="0" dirty="0">
            <a:latin typeface="Arial" panose="020B0604020202020204" pitchFamily="34" charset="0"/>
            <a:cs typeface="Arial" panose="020B0604020202020204" pitchFamily="34" charset="0"/>
          </a:endParaRPr>
        </a:p>
      </dgm:t>
    </dgm:pt>
    <dgm:pt modelId="{8714A3B4-908F-4939-B66E-D129C7297078}" type="parTrans" cxnId="{18357E10-B46C-440B-8C82-FA3625A2E0F6}">
      <dgm:prSet/>
      <dgm:spPr/>
      <dgm:t>
        <a:bodyPr/>
        <a:lstStyle/>
        <a:p>
          <a:endParaRPr lang="en-US"/>
        </a:p>
      </dgm:t>
    </dgm:pt>
    <dgm:pt modelId="{1C7EFD5E-C441-472A-B3BF-6AF29F520FA5}" type="sibTrans" cxnId="{18357E10-B46C-440B-8C82-FA3625A2E0F6}">
      <dgm:prSet/>
      <dgm:spPr/>
      <dgm:t>
        <a:bodyPr/>
        <a:lstStyle/>
        <a:p>
          <a:endParaRPr lang="en-US"/>
        </a:p>
      </dgm:t>
    </dgm:pt>
    <dgm:pt modelId="{0AEC8BDB-7F95-4B6B-984D-6E191AD55882}">
      <dgm:prSet phldrT="[Text]" custT="1"/>
      <dgm:spPr/>
      <dgm:t>
        <a:bodyPr/>
        <a:lstStyle/>
        <a:p>
          <a:endParaRPr lang="en-US" sz="1200" b="0" dirty="0">
            <a:latin typeface="Arial" panose="020B0604020202020204" pitchFamily="34" charset="0"/>
            <a:cs typeface="Arial" panose="020B0604020202020204" pitchFamily="34" charset="0"/>
          </a:endParaRPr>
        </a:p>
      </dgm:t>
    </dgm:pt>
    <dgm:pt modelId="{48F1683C-C5B2-41BF-93A6-78AAF6F3DF5A}" type="parTrans" cxnId="{0F6C2B62-DDFA-4863-A239-EB83F4EC583A}">
      <dgm:prSet/>
      <dgm:spPr/>
      <dgm:t>
        <a:bodyPr/>
        <a:lstStyle/>
        <a:p>
          <a:endParaRPr lang="en-US"/>
        </a:p>
      </dgm:t>
    </dgm:pt>
    <dgm:pt modelId="{5A2F3A27-1350-4C01-A7B5-A06347460BEC}" type="sibTrans" cxnId="{0F6C2B62-DDFA-4863-A239-EB83F4EC583A}">
      <dgm:prSet/>
      <dgm:spPr/>
      <dgm:t>
        <a:bodyPr/>
        <a:lstStyle/>
        <a:p>
          <a:endParaRPr lang="en-US"/>
        </a:p>
      </dgm:t>
    </dgm:pt>
    <dgm:pt modelId="{3C136F67-F144-41B9-8283-41DE93D9E5B0}">
      <dgm:prSet phldrT="[Text]" custT="1"/>
      <dgm:spPr/>
      <dgm:t>
        <a:bodyPr/>
        <a:lstStyle/>
        <a:p>
          <a:endParaRPr lang="en-US" sz="1200" b="0" dirty="0">
            <a:latin typeface="Arial" panose="020B0604020202020204" pitchFamily="34" charset="0"/>
            <a:cs typeface="Arial" panose="020B0604020202020204" pitchFamily="34" charset="0"/>
          </a:endParaRPr>
        </a:p>
      </dgm:t>
    </dgm:pt>
    <dgm:pt modelId="{531C0576-891B-4270-B4B5-EE1DB809B4B6}" type="parTrans" cxnId="{00165903-F04B-496F-A937-F2982DE13081}">
      <dgm:prSet/>
      <dgm:spPr/>
      <dgm:t>
        <a:bodyPr/>
        <a:lstStyle/>
        <a:p>
          <a:endParaRPr lang="en-US"/>
        </a:p>
      </dgm:t>
    </dgm:pt>
    <dgm:pt modelId="{A7B8028F-CDB5-4BF2-8859-9EE1CA458B22}" type="sibTrans" cxnId="{00165903-F04B-496F-A937-F2982DE13081}">
      <dgm:prSet/>
      <dgm:spPr/>
      <dgm:t>
        <a:bodyPr/>
        <a:lstStyle/>
        <a:p>
          <a:endParaRPr lang="en-US"/>
        </a:p>
      </dgm:t>
    </dgm:pt>
    <dgm:pt modelId="{C494AB89-BCA4-4683-B00D-3051EE5AE6E4}">
      <dgm:prSet phldrT="[Text]" custT="1"/>
      <dgm:spPr/>
      <dgm:t>
        <a:bodyPr/>
        <a:lstStyle/>
        <a:p>
          <a:r>
            <a:rPr lang="en-GB" sz="1200" b="0" dirty="0" smtClean="0">
              <a:latin typeface="Arial" panose="020B0604020202020204" pitchFamily="34" charset="0"/>
              <a:cs typeface="Arial" panose="020B0604020202020204" pitchFamily="34" charset="0"/>
            </a:rPr>
            <a:t>Productivity related knowledge at a strategic level to support the national productivity campaign</a:t>
          </a:r>
          <a:endParaRPr lang="en-US" sz="1200" b="0" dirty="0">
            <a:latin typeface="Arial" panose="020B0604020202020204" pitchFamily="34" charset="0"/>
            <a:cs typeface="Arial" panose="020B0604020202020204" pitchFamily="34" charset="0"/>
          </a:endParaRPr>
        </a:p>
      </dgm:t>
    </dgm:pt>
    <dgm:pt modelId="{3145B232-8AE1-4CBD-8833-818A14EECD59}" type="parTrans" cxnId="{F349EEA1-0F4C-405B-8602-C1FDB8C91F71}">
      <dgm:prSet/>
      <dgm:spPr/>
      <dgm:t>
        <a:bodyPr/>
        <a:lstStyle/>
        <a:p>
          <a:endParaRPr lang="en-US"/>
        </a:p>
      </dgm:t>
    </dgm:pt>
    <dgm:pt modelId="{9456C5B3-0DDA-4F7F-A10C-F7865887B7ED}" type="sibTrans" cxnId="{F349EEA1-0F4C-405B-8602-C1FDB8C91F71}">
      <dgm:prSet/>
      <dgm:spPr/>
      <dgm:t>
        <a:bodyPr/>
        <a:lstStyle/>
        <a:p>
          <a:endParaRPr lang="en-US"/>
        </a:p>
      </dgm:t>
    </dgm:pt>
    <dgm:pt modelId="{CD643108-F95F-44E1-AB26-A6C105259C90}">
      <dgm:prSet phldrT="[Text]" custT="1"/>
      <dgm:spPr/>
      <dgm:t>
        <a:bodyPr/>
        <a:lstStyle/>
        <a:p>
          <a:r>
            <a:rPr lang="en-GB" sz="1200" b="0" dirty="0" smtClean="0">
              <a:latin typeface="Arial" panose="020B0604020202020204" pitchFamily="34" charset="0"/>
              <a:cs typeface="Arial" panose="020B0604020202020204" pitchFamily="34" charset="0"/>
            </a:rPr>
            <a:t>Number of  Electronic newsletters published</a:t>
          </a:r>
          <a:endParaRPr lang="en-US" sz="1200" b="0" dirty="0">
            <a:latin typeface="Arial" panose="020B0604020202020204" pitchFamily="34" charset="0"/>
            <a:cs typeface="Arial" panose="020B0604020202020204" pitchFamily="34" charset="0"/>
          </a:endParaRPr>
        </a:p>
      </dgm:t>
    </dgm:pt>
    <dgm:pt modelId="{C440286F-5A14-4D97-949C-3A4D4111040B}" type="parTrans" cxnId="{8792E5E1-8DE8-43B6-A8FF-4A0C99F66E12}">
      <dgm:prSet/>
      <dgm:spPr/>
      <dgm:t>
        <a:bodyPr/>
        <a:lstStyle/>
        <a:p>
          <a:endParaRPr lang="en-US"/>
        </a:p>
      </dgm:t>
    </dgm:pt>
    <dgm:pt modelId="{AD3F5BBB-519B-4D78-9878-F726AE93C8D1}" type="sibTrans" cxnId="{8792E5E1-8DE8-43B6-A8FF-4A0C99F66E12}">
      <dgm:prSet/>
      <dgm:spPr/>
      <dgm:t>
        <a:bodyPr/>
        <a:lstStyle/>
        <a:p>
          <a:endParaRPr lang="en-US"/>
        </a:p>
      </dgm:t>
    </dgm:pt>
    <dgm:pt modelId="{53DD077C-8A61-4474-9543-B81525A9D685}">
      <dgm:prSet phldrT="[Text]" custT="1"/>
      <dgm:spPr/>
      <dgm:t>
        <a:bodyPr/>
        <a:lstStyle/>
        <a:p>
          <a:r>
            <a:rPr lang="en-US" sz="1200" b="0" dirty="0" smtClean="0">
              <a:latin typeface="Arial" panose="020B0604020202020204" pitchFamily="34" charset="0"/>
              <a:cs typeface="Arial" panose="020B0604020202020204" pitchFamily="34" charset="0"/>
            </a:rPr>
            <a:t>Number of Leader magazine published</a:t>
          </a:r>
          <a:endParaRPr lang="en-US" sz="1200" b="0" dirty="0">
            <a:latin typeface="Arial" panose="020B0604020202020204" pitchFamily="34" charset="0"/>
            <a:cs typeface="Arial" panose="020B0604020202020204" pitchFamily="34" charset="0"/>
          </a:endParaRPr>
        </a:p>
      </dgm:t>
    </dgm:pt>
    <dgm:pt modelId="{3AA5DE6A-B9BA-43D5-BEB4-2D6257E61E36}" type="parTrans" cxnId="{F3B00425-0A9B-4972-873F-ED7DA0BECD34}">
      <dgm:prSet/>
      <dgm:spPr/>
      <dgm:t>
        <a:bodyPr/>
        <a:lstStyle/>
        <a:p>
          <a:endParaRPr lang="en-ZA"/>
        </a:p>
      </dgm:t>
    </dgm:pt>
    <dgm:pt modelId="{B3E86D52-F601-4C4A-B997-F9BE95ACC1F5}" type="sibTrans" cxnId="{F3B00425-0A9B-4972-873F-ED7DA0BECD34}">
      <dgm:prSet/>
      <dgm:spPr/>
      <dgm:t>
        <a:bodyPr/>
        <a:lstStyle/>
        <a:p>
          <a:endParaRPr lang="en-ZA"/>
        </a:p>
      </dgm:t>
    </dgm:pt>
    <dgm:pt modelId="{392CBFAA-9D84-474A-805B-8A29A7D954DA}">
      <dgm:prSet phldrT="[Text]" custT="1"/>
      <dgm:spPr/>
      <dgm:t>
        <a:bodyPr/>
        <a:lstStyle/>
        <a:p>
          <a:endParaRPr lang="en-US" sz="1200" dirty="0">
            <a:latin typeface="Arial" panose="020B0604020202020204" pitchFamily="34" charset="0"/>
            <a:cs typeface="Arial" panose="020B0604020202020204" pitchFamily="34" charset="0"/>
          </a:endParaRPr>
        </a:p>
      </dgm:t>
    </dgm:pt>
    <dgm:pt modelId="{EC7F6074-E7A4-4CB2-AE97-4599710CF4AC}" type="parTrans" cxnId="{98AFC01F-C85D-4939-B007-FE8DE3DEEB40}">
      <dgm:prSet/>
      <dgm:spPr/>
      <dgm:t>
        <a:bodyPr/>
        <a:lstStyle/>
        <a:p>
          <a:endParaRPr lang="en-ZA"/>
        </a:p>
      </dgm:t>
    </dgm:pt>
    <dgm:pt modelId="{8AD1F2CD-519E-4790-B78A-25365B4506C5}" type="sibTrans" cxnId="{98AFC01F-C85D-4939-B007-FE8DE3DEEB40}">
      <dgm:prSet/>
      <dgm:spPr/>
      <dgm:t>
        <a:bodyPr/>
        <a:lstStyle/>
        <a:p>
          <a:endParaRPr lang="en-ZA"/>
        </a:p>
      </dgm:t>
    </dgm:pt>
    <dgm:pt modelId="{5B755AA7-8FEE-4F56-90B1-72A9A2D4B0E9}">
      <dgm:prSet phldrT="[Text]" custT="1"/>
      <dgm:spPr/>
      <dgm:t>
        <a:bodyPr/>
        <a:lstStyle/>
        <a:p>
          <a:r>
            <a:rPr lang="en-US" sz="1200" b="0" dirty="0" smtClean="0">
              <a:latin typeface="Arial" panose="020B0604020202020204" pitchFamily="34" charset="0"/>
              <a:cs typeface="Arial" panose="020B0604020202020204" pitchFamily="34" charset="0"/>
            </a:rPr>
            <a:t>Annual report</a:t>
          </a:r>
          <a:endParaRPr lang="en-US" sz="1200" b="0" dirty="0">
            <a:latin typeface="Arial" panose="020B0604020202020204" pitchFamily="34" charset="0"/>
            <a:cs typeface="Arial" panose="020B0604020202020204" pitchFamily="34" charset="0"/>
          </a:endParaRPr>
        </a:p>
      </dgm:t>
    </dgm:pt>
    <dgm:pt modelId="{43C5DB08-F758-4571-A1D9-A4FD60824B42}" type="parTrans" cxnId="{99BF8D39-B4A1-432F-BE70-48AD3C7AA4B5}">
      <dgm:prSet/>
      <dgm:spPr/>
      <dgm:t>
        <a:bodyPr/>
        <a:lstStyle/>
        <a:p>
          <a:endParaRPr lang="en-ZA"/>
        </a:p>
      </dgm:t>
    </dgm:pt>
    <dgm:pt modelId="{33198E36-37E4-433D-96CA-B73404FDC951}" type="sibTrans" cxnId="{99BF8D39-B4A1-432F-BE70-48AD3C7AA4B5}">
      <dgm:prSet/>
      <dgm:spPr/>
      <dgm:t>
        <a:bodyPr/>
        <a:lstStyle/>
        <a:p>
          <a:endParaRPr lang="en-ZA"/>
        </a:p>
      </dgm:t>
    </dgm:pt>
    <dgm:pt modelId="{E4944079-C7FD-4927-96E2-2728310BECF0}">
      <dgm:prSet phldrT="[Text]" custT="1"/>
      <dgm:spPr/>
      <dgm:t>
        <a:bodyPr/>
        <a:lstStyle/>
        <a:p>
          <a:r>
            <a:rPr lang="en-US" sz="1200" b="0" dirty="0" smtClean="0">
              <a:latin typeface="Arial" panose="020B0604020202020204" pitchFamily="34" charset="0"/>
              <a:cs typeface="Arial" panose="020B0604020202020204" pitchFamily="34" charset="0"/>
            </a:rPr>
            <a:t>Workshops and seminars conducted in regions</a:t>
          </a:r>
          <a:endParaRPr lang="en-US" sz="1200" b="0" dirty="0">
            <a:latin typeface="Arial" panose="020B0604020202020204" pitchFamily="34" charset="0"/>
            <a:cs typeface="Arial" panose="020B0604020202020204" pitchFamily="34" charset="0"/>
          </a:endParaRPr>
        </a:p>
      </dgm:t>
    </dgm:pt>
    <dgm:pt modelId="{778EDF65-96CB-4295-92C5-8AC789C55326}" type="parTrans" cxnId="{C0FF2359-DD54-4531-9211-1A378BAFAA91}">
      <dgm:prSet/>
      <dgm:spPr/>
      <dgm:t>
        <a:bodyPr/>
        <a:lstStyle/>
        <a:p>
          <a:endParaRPr lang="en-ZA"/>
        </a:p>
      </dgm:t>
    </dgm:pt>
    <dgm:pt modelId="{D537C14F-FF9A-446C-9DF9-568813259E16}" type="sibTrans" cxnId="{C0FF2359-DD54-4531-9211-1A378BAFAA91}">
      <dgm:prSet/>
      <dgm:spPr/>
      <dgm:t>
        <a:bodyPr/>
        <a:lstStyle/>
        <a:p>
          <a:endParaRPr lang="en-ZA"/>
        </a:p>
      </dgm:t>
    </dgm:pt>
    <dgm:pt modelId="{087D3B87-044B-461F-BBD0-BECDE8B43052}">
      <dgm:prSet phldrT="[Text]" custT="1"/>
      <dgm:spPr/>
      <dgm:t>
        <a:bodyPr/>
        <a:lstStyle/>
        <a:p>
          <a:r>
            <a:rPr lang="en-US" sz="1200" b="0" dirty="0" smtClean="0">
              <a:latin typeface="Arial" panose="020B0604020202020204" pitchFamily="34" charset="0"/>
              <a:cs typeface="Arial" panose="020B0604020202020204" pitchFamily="34" charset="0"/>
            </a:rPr>
            <a:t>Number of partnerships with stakeholders</a:t>
          </a:r>
          <a:endParaRPr lang="en-US" sz="1200" b="0" dirty="0">
            <a:latin typeface="Arial" panose="020B0604020202020204" pitchFamily="34" charset="0"/>
            <a:cs typeface="Arial" panose="020B0604020202020204" pitchFamily="34" charset="0"/>
          </a:endParaRPr>
        </a:p>
      </dgm:t>
    </dgm:pt>
    <dgm:pt modelId="{5C183DFD-2096-453F-A9D2-F478F8935005}" type="parTrans" cxnId="{A8409C6E-9A59-4460-B442-0FD92418CE7A}">
      <dgm:prSet/>
      <dgm:spPr/>
      <dgm:t>
        <a:bodyPr/>
        <a:lstStyle/>
        <a:p>
          <a:endParaRPr lang="en-ZA"/>
        </a:p>
      </dgm:t>
    </dgm:pt>
    <dgm:pt modelId="{6579191F-5656-43CC-A8D4-232B48C8A4E5}" type="sibTrans" cxnId="{A8409C6E-9A59-4460-B442-0FD92418CE7A}">
      <dgm:prSet/>
      <dgm:spPr/>
      <dgm:t>
        <a:bodyPr/>
        <a:lstStyle/>
        <a:p>
          <a:endParaRPr lang="en-ZA"/>
        </a:p>
      </dgm:t>
    </dgm:pt>
    <dgm:pt modelId="{D900394F-5FA2-4B6A-B099-D1F624EE28F8}">
      <dgm:prSet phldrT="[Text]" custT="1"/>
      <dgm:spPr/>
      <dgm:t>
        <a:bodyPr/>
        <a:lstStyle/>
        <a:p>
          <a:r>
            <a:rPr lang="en-US" sz="1200" b="0" dirty="0" smtClean="0">
              <a:latin typeface="Arial" panose="020B0604020202020204" pitchFamily="34" charset="0"/>
              <a:cs typeface="Arial" panose="020B0604020202020204" pitchFamily="34" charset="0"/>
            </a:rPr>
            <a:t>Productivity month campaign</a:t>
          </a:r>
          <a:endParaRPr lang="en-US" sz="1200" b="0" dirty="0">
            <a:latin typeface="Arial" panose="020B0604020202020204" pitchFamily="34" charset="0"/>
            <a:cs typeface="Arial" panose="020B0604020202020204" pitchFamily="34" charset="0"/>
          </a:endParaRPr>
        </a:p>
      </dgm:t>
    </dgm:pt>
    <dgm:pt modelId="{5338674A-6AA5-4923-BE0A-25DFAE770540}" type="parTrans" cxnId="{FD2AA635-754E-49CB-AFDF-E6DAF2F68D4A}">
      <dgm:prSet/>
      <dgm:spPr/>
      <dgm:t>
        <a:bodyPr/>
        <a:lstStyle/>
        <a:p>
          <a:endParaRPr lang="en-ZA"/>
        </a:p>
      </dgm:t>
    </dgm:pt>
    <dgm:pt modelId="{AD81386A-D993-47BA-85BB-87B075606EF6}" type="sibTrans" cxnId="{FD2AA635-754E-49CB-AFDF-E6DAF2F68D4A}">
      <dgm:prSet/>
      <dgm:spPr/>
      <dgm:t>
        <a:bodyPr/>
        <a:lstStyle/>
        <a:p>
          <a:endParaRPr lang="en-ZA"/>
        </a:p>
      </dgm:t>
    </dgm:pt>
    <dgm:pt modelId="{F4B2A662-782D-49BE-8F5B-7622E8D81D6A}">
      <dgm:prSet phldrT="[Text]" custT="1"/>
      <dgm:spPr/>
      <dgm:t>
        <a:bodyPr/>
        <a:lstStyle/>
        <a:p>
          <a:endParaRPr lang="en-US" sz="1200" b="0" dirty="0">
            <a:latin typeface="Arial" panose="020B0604020202020204" pitchFamily="34" charset="0"/>
            <a:cs typeface="Arial" panose="020B0604020202020204" pitchFamily="34" charset="0"/>
          </a:endParaRPr>
        </a:p>
      </dgm:t>
    </dgm:pt>
    <dgm:pt modelId="{BBA5A6EF-E015-426B-A6D8-10FF3B168E4D}" type="parTrans" cxnId="{1A1D1FBA-6EC2-44A6-890F-70A03490DAC1}">
      <dgm:prSet/>
      <dgm:spPr/>
      <dgm:t>
        <a:bodyPr/>
        <a:lstStyle/>
        <a:p>
          <a:endParaRPr lang="en-ZA"/>
        </a:p>
      </dgm:t>
    </dgm:pt>
    <dgm:pt modelId="{6E6EF5ED-95F9-4979-87E0-F4C7CCF66F58}" type="sibTrans" cxnId="{1A1D1FBA-6EC2-44A6-890F-70A03490DAC1}">
      <dgm:prSet/>
      <dgm:spPr/>
      <dgm:t>
        <a:bodyPr/>
        <a:lstStyle/>
        <a:p>
          <a:endParaRPr lang="en-ZA"/>
        </a:p>
      </dgm:t>
    </dgm:pt>
    <dgm:pt modelId="{6AF31F61-BEAE-4258-A034-14B598675F6B}">
      <dgm:prSet phldrT="[Text]" custT="1"/>
      <dgm:spPr/>
      <dgm:t>
        <a:bodyPr/>
        <a:lstStyle/>
        <a:p>
          <a:endParaRPr lang="en-US" sz="1200" b="0" dirty="0">
            <a:latin typeface="Arial" panose="020B0604020202020204" pitchFamily="34" charset="0"/>
            <a:cs typeface="Arial" panose="020B0604020202020204" pitchFamily="34" charset="0"/>
          </a:endParaRPr>
        </a:p>
      </dgm:t>
    </dgm:pt>
    <dgm:pt modelId="{4B1CD0CB-0CA6-4F42-9C62-38AA274BA4F3}" type="parTrans" cxnId="{8B9697BD-499C-4421-90FF-1F0ACA4DECBF}">
      <dgm:prSet/>
      <dgm:spPr/>
      <dgm:t>
        <a:bodyPr/>
        <a:lstStyle/>
        <a:p>
          <a:endParaRPr lang="en-ZA"/>
        </a:p>
      </dgm:t>
    </dgm:pt>
    <dgm:pt modelId="{6EFDCDE9-B0DB-4264-AA0F-64E611C3E408}" type="sibTrans" cxnId="{8B9697BD-499C-4421-90FF-1F0ACA4DECBF}">
      <dgm:prSet/>
      <dgm:spPr/>
      <dgm:t>
        <a:bodyPr/>
        <a:lstStyle/>
        <a:p>
          <a:endParaRPr lang="en-ZA"/>
        </a:p>
      </dgm:t>
    </dgm:pt>
    <dgm:pt modelId="{4ED53276-AA48-4145-BAFD-EA2D46F400D5}">
      <dgm:prSet phldrT="[Text]" custT="1"/>
      <dgm:spPr/>
      <dgm:t>
        <a:bodyPr/>
        <a:lstStyle/>
        <a:p>
          <a:r>
            <a:rPr lang="en-US" sz="1200" b="0" dirty="0" smtClean="0">
              <a:latin typeface="Arial" panose="020B0604020202020204" pitchFamily="34" charset="0"/>
              <a:cs typeface="Arial" panose="020B0604020202020204" pitchFamily="34" charset="0"/>
            </a:rPr>
            <a:t>Productivity awards </a:t>
          </a:r>
          <a:endParaRPr lang="en-US" sz="1200" b="0" dirty="0">
            <a:latin typeface="Arial" panose="020B0604020202020204" pitchFamily="34" charset="0"/>
            <a:cs typeface="Arial" panose="020B0604020202020204" pitchFamily="34" charset="0"/>
          </a:endParaRPr>
        </a:p>
      </dgm:t>
    </dgm:pt>
    <dgm:pt modelId="{508D9269-ECFB-4A89-8BA7-06E567CDA828}" type="parTrans" cxnId="{11617F5C-729F-494C-9446-9D4BB00018B3}">
      <dgm:prSet/>
      <dgm:spPr/>
      <dgm:t>
        <a:bodyPr/>
        <a:lstStyle/>
        <a:p>
          <a:endParaRPr lang="en-ZA"/>
        </a:p>
      </dgm:t>
    </dgm:pt>
    <dgm:pt modelId="{190BABCA-FC72-4AC3-B7DF-351EBC6A53FC}" type="sibTrans" cxnId="{11617F5C-729F-494C-9446-9D4BB00018B3}">
      <dgm:prSet/>
      <dgm:spPr/>
      <dgm:t>
        <a:bodyPr/>
        <a:lstStyle/>
        <a:p>
          <a:endParaRPr lang="en-ZA"/>
        </a:p>
      </dgm:t>
    </dgm:pt>
    <dgm:pt modelId="{81CDDCDF-8523-4E15-B63E-096B22CDF8F6}">
      <dgm:prSet phldrT="[Text]" custT="1"/>
      <dgm:spPr/>
      <dgm:t>
        <a:bodyPr/>
        <a:lstStyle/>
        <a:p>
          <a:endParaRPr lang="en-US" sz="1200" b="0" dirty="0">
            <a:latin typeface="Arial" panose="020B0604020202020204" pitchFamily="34" charset="0"/>
            <a:cs typeface="Arial" panose="020B0604020202020204" pitchFamily="34" charset="0"/>
          </a:endParaRPr>
        </a:p>
      </dgm:t>
    </dgm:pt>
    <dgm:pt modelId="{D27619B3-7EFF-4BF0-A69C-54892472DF06}" type="parTrans" cxnId="{90A6640E-86C7-4047-BD3E-5A41C1D8809F}">
      <dgm:prSet/>
      <dgm:spPr/>
      <dgm:t>
        <a:bodyPr/>
        <a:lstStyle/>
        <a:p>
          <a:endParaRPr lang="en-ZA"/>
        </a:p>
      </dgm:t>
    </dgm:pt>
    <dgm:pt modelId="{8BFF8981-B985-478C-9A82-E4ABB12AB40C}" type="sibTrans" cxnId="{90A6640E-86C7-4047-BD3E-5A41C1D8809F}">
      <dgm:prSet/>
      <dgm:spPr/>
      <dgm:t>
        <a:bodyPr/>
        <a:lstStyle/>
        <a:p>
          <a:endParaRPr lang="en-ZA"/>
        </a:p>
      </dgm:t>
    </dgm:pt>
    <dgm:pt modelId="{88D4942B-6E91-48AA-804A-A38635868B75}">
      <dgm:prSet phldrT="[Text]" custT="1"/>
      <dgm:spPr/>
      <dgm:t>
        <a:bodyPr/>
        <a:lstStyle/>
        <a:p>
          <a:r>
            <a:rPr lang="en-US" sz="1200" b="0" dirty="0" smtClean="0">
              <a:latin typeface="Arial" panose="020B0604020202020204" pitchFamily="34" charset="0"/>
              <a:cs typeface="Arial" panose="020B0604020202020204" pitchFamily="34" charset="0"/>
            </a:rPr>
            <a:t> 12</a:t>
          </a:r>
          <a:endParaRPr lang="en-US" sz="1200" b="0" dirty="0">
            <a:latin typeface="Arial" panose="020B0604020202020204" pitchFamily="34" charset="0"/>
            <a:cs typeface="Arial" panose="020B0604020202020204" pitchFamily="34" charset="0"/>
          </a:endParaRPr>
        </a:p>
      </dgm:t>
    </dgm:pt>
    <dgm:pt modelId="{FB3BA085-1C68-47B2-A1FA-3FE77BC86934}" type="parTrans" cxnId="{BEAAB00F-BDE2-4CB2-A8FA-DDAEAC166029}">
      <dgm:prSet/>
      <dgm:spPr/>
      <dgm:t>
        <a:bodyPr/>
        <a:lstStyle/>
        <a:p>
          <a:endParaRPr lang="en-ZA"/>
        </a:p>
      </dgm:t>
    </dgm:pt>
    <dgm:pt modelId="{DBB38524-DF4D-4DD0-82DB-DFC6F8AAA03D}" type="sibTrans" cxnId="{BEAAB00F-BDE2-4CB2-A8FA-DDAEAC166029}">
      <dgm:prSet/>
      <dgm:spPr/>
      <dgm:t>
        <a:bodyPr/>
        <a:lstStyle/>
        <a:p>
          <a:endParaRPr lang="en-ZA"/>
        </a:p>
      </dgm:t>
    </dgm:pt>
    <dgm:pt modelId="{8178C794-5E1B-4782-B0D0-3B1C92656EDB}">
      <dgm:prSet phldrT="[Text]" custT="1"/>
      <dgm:spPr/>
      <dgm:t>
        <a:bodyPr/>
        <a:lstStyle/>
        <a:p>
          <a:r>
            <a:rPr lang="en-US" sz="1200" b="0" dirty="0" smtClean="0">
              <a:latin typeface="Arial" panose="020B0604020202020204" pitchFamily="34" charset="0"/>
              <a:cs typeface="Arial" panose="020B0604020202020204" pitchFamily="34" charset="0"/>
            </a:rPr>
            <a:t> 4</a:t>
          </a:r>
          <a:endParaRPr lang="en-US" sz="1200" b="0" dirty="0">
            <a:latin typeface="Arial" panose="020B0604020202020204" pitchFamily="34" charset="0"/>
            <a:cs typeface="Arial" panose="020B0604020202020204" pitchFamily="34" charset="0"/>
          </a:endParaRPr>
        </a:p>
      </dgm:t>
    </dgm:pt>
    <dgm:pt modelId="{FAD9223F-CCB5-4EFD-9227-168C45A71BDE}" type="parTrans" cxnId="{07F2CD96-BEE6-44CF-953B-FA7043B20CAD}">
      <dgm:prSet/>
      <dgm:spPr/>
      <dgm:t>
        <a:bodyPr/>
        <a:lstStyle/>
        <a:p>
          <a:endParaRPr lang="en-ZA"/>
        </a:p>
      </dgm:t>
    </dgm:pt>
    <dgm:pt modelId="{6C12E69C-01C4-4A95-880C-C954783C3729}" type="sibTrans" cxnId="{07F2CD96-BEE6-44CF-953B-FA7043B20CAD}">
      <dgm:prSet/>
      <dgm:spPr/>
      <dgm:t>
        <a:bodyPr/>
        <a:lstStyle/>
        <a:p>
          <a:endParaRPr lang="en-ZA"/>
        </a:p>
      </dgm:t>
    </dgm:pt>
    <dgm:pt modelId="{4A7D4210-F459-491B-A5D2-AF531A9013E1}">
      <dgm:prSet phldrT="[Text]" custT="1"/>
      <dgm:spPr/>
      <dgm:t>
        <a:bodyPr/>
        <a:lstStyle/>
        <a:p>
          <a:endParaRPr lang="en-US" sz="1200" b="0" dirty="0">
            <a:latin typeface="Arial" panose="020B0604020202020204" pitchFamily="34" charset="0"/>
            <a:cs typeface="Arial" panose="020B0604020202020204" pitchFamily="34" charset="0"/>
          </a:endParaRPr>
        </a:p>
      </dgm:t>
    </dgm:pt>
    <dgm:pt modelId="{1B66561A-5CB9-4F8E-86B0-A74FF209F708}" type="parTrans" cxnId="{E89009B9-3583-4C17-97F6-3B6635902DC6}">
      <dgm:prSet/>
      <dgm:spPr/>
      <dgm:t>
        <a:bodyPr/>
        <a:lstStyle/>
        <a:p>
          <a:endParaRPr lang="en-ZA"/>
        </a:p>
      </dgm:t>
    </dgm:pt>
    <dgm:pt modelId="{0BB173F8-6633-48ED-B909-4123D7DCFE38}" type="sibTrans" cxnId="{E89009B9-3583-4C17-97F6-3B6635902DC6}">
      <dgm:prSet/>
      <dgm:spPr/>
      <dgm:t>
        <a:bodyPr/>
        <a:lstStyle/>
        <a:p>
          <a:endParaRPr lang="en-ZA"/>
        </a:p>
      </dgm:t>
    </dgm:pt>
    <dgm:pt modelId="{5809A7ED-7F6D-4CED-A2AF-AC96D2A6E5BA}">
      <dgm:prSet phldrT="[Text]" custT="1"/>
      <dgm:spPr/>
      <dgm:t>
        <a:bodyPr/>
        <a:lstStyle/>
        <a:p>
          <a:r>
            <a:rPr lang="en-US" sz="1200" b="0" dirty="0" smtClean="0">
              <a:latin typeface="Arial" panose="020B0604020202020204" pitchFamily="34" charset="0"/>
              <a:cs typeface="Arial" panose="020B0604020202020204" pitchFamily="34" charset="0"/>
            </a:rPr>
            <a:t> 1</a:t>
          </a:r>
          <a:endParaRPr lang="en-US" sz="1200" b="0" dirty="0">
            <a:latin typeface="Arial" panose="020B0604020202020204" pitchFamily="34" charset="0"/>
            <a:cs typeface="Arial" panose="020B0604020202020204" pitchFamily="34" charset="0"/>
          </a:endParaRPr>
        </a:p>
      </dgm:t>
    </dgm:pt>
    <dgm:pt modelId="{AFD32F19-0E79-4806-BE30-E861B69D3A4A}" type="parTrans" cxnId="{AD3539FE-5E30-4FBE-8540-80566F63EC13}">
      <dgm:prSet/>
      <dgm:spPr/>
      <dgm:t>
        <a:bodyPr/>
        <a:lstStyle/>
        <a:p>
          <a:endParaRPr lang="en-ZA"/>
        </a:p>
      </dgm:t>
    </dgm:pt>
    <dgm:pt modelId="{EAFDA6F9-D1FB-4A34-BB3B-397F2AA88C5A}" type="sibTrans" cxnId="{AD3539FE-5E30-4FBE-8540-80566F63EC13}">
      <dgm:prSet/>
      <dgm:spPr/>
      <dgm:t>
        <a:bodyPr/>
        <a:lstStyle/>
        <a:p>
          <a:endParaRPr lang="en-ZA"/>
        </a:p>
      </dgm:t>
    </dgm:pt>
    <dgm:pt modelId="{CB54653A-D9FC-49DD-938E-3FEAF326843F}">
      <dgm:prSet phldrT="[Text]" custT="1"/>
      <dgm:spPr/>
      <dgm:t>
        <a:bodyPr/>
        <a:lstStyle/>
        <a:p>
          <a:r>
            <a:rPr lang="en-US" sz="1200" b="0" dirty="0" smtClean="0">
              <a:latin typeface="Arial" panose="020B0604020202020204" pitchFamily="34" charset="0"/>
              <a:cs typeface="Arial" panose="020B0604020202020204" pitchFamily="34" charset="0"/>
            </a:rPr>
            <a:t> 7</a:t>
          </a:r>
          <a:endParaRPr lang="en-US" sz="1200" b="0" dirty="0">
            <a:latin typeface="Arial" panose="020B0604020202020204" pitchFamily="34" charset="0"/>
            <a:cs typeface="Arial" panose="020B0604020202020204" pitchFamily="34" charset="0"/>
          </a:endParaRPr>
        </a:p>
      </dgm:t>
    </dgm:pt>
    <dgm:pt modelId="{473A2840-E71B-4514-851D-493CA1E42A9D}" type="parTrans" cxnId="{8E5D0D4D-8691-4D53-9B0C-B8A798D0B7D4}">
      <dgm:prSet/>
      <dgm:spPr/>
      <dgm:t>
        <a:bodyPr/>
        <a:lstStyle/>
        <a:p>
          <a:endParaRPr lang="en-ZA"/>
        </a:p>
      </dgm:t>
    </dgm:pt>
    <dgm:pt modelId="{CBCFF0EC-8D4F-4245-BCE6-3AB204C1395E}" type="sibTrans" cxnId="{8E5D0D4D-8691-4D53-9B0C-B8A798D0B7D4}">
      <dgm:prSet/>
      <dgm:spPr/>
      <dgm:t>
        <a:bodyPr/>
        <a:lstStyle/>
        <a:p>
          <a:endParaRPr lang="en-ZA"/>
        </a:p>
      </dgm:t>
    </dgm:pt>
    <dgm:pt modelId="{22D4476D-074E-48EB-B0A8-7B6944CD5BCC}">
      <dgm:prSet phldrT="[Text]" custT="1"/>
      <dgm:spPr/>
      <dgm:t>
        <a:bodyPr/>
        <a:lstStyle/>
        <a:p>
          <a:r>
            <a:rPr lang="en-US" sz="1200" b="0" dirty="0" smtClean="0">
              <a:latin typeface="Arial" panose="020B0604020202020204" pitchFamily="34" charset="0"/>
              <a:cs typeface="Arial" panose="020B0604020202020204" pitchFamily="34" charset="0"/>
            </a:rPr>
            <a:t> 9</a:t>
          </a:r>
          <a:endParaRPr lang="en-US" sz="1200" b="0" dirty="0">
            <a:latin typeface="Arial" panose="020B0604020202020204" pitchFamily="34" charset="0"/>
            <a:cs typeface="Arial" panose="020B0604020202020204" pitchFamily="34" charset="0"/>
          </a:endParaRPr>
        </a:p>
      </dgm:t>
    </dgm:pt>
    <dgm:pt modelId="{A838C85E-67F4-49D4-9D04-D7A63FCF01EF}" type="parTrans" cxnId="{2C5F50FC-41A1-4FD9-A265-7142BFD0A645}">
      <dgm:prSet/>
      <dgm:spPr/>
      <dgm:t>
        <a:bodyPr/>
        <a:lstStyle/>
        <a:p>
          <a:endParaRPr lang="en-ZA"/>
        </a:p>
      </dgm:t>
    </dgm:pt>
    <dgm:pt modelId="{30DACC42-F968-4516-A215-95F5C822F52E}" type="sibTrans" cxnId="{2C5F50FC-41A1-4FD9-A265-7142BFD0A645}">
      <dgm:prSet/>
      <dgm:spPr/>
      <dgm:t>
        <a:bodyPr/>
        <a:lstStyle/>
        <a:p>
          <a:endParaRPr lang="en-ZA"/>
        </a:p>
      </dgm:t>
    </dgm:pt>
    <dgm:pt modelId="{D68DD4C6-61FB-4919-B4BF-15D820DE8B27}">
      <dgm:prSet phldrT="[Text]" custT="1"/>
      <dgm:spPr/>
      <dgm:t>
        <a:bodyPr/>
        <a:lstStyle/>
        <a:p>
          <a:endParaRPr lang="en-US" sz="1200" b="0" dirty="0">
            <a:latin typeface="Arial" panose="020B0604020202020204" pitchFamily="34" charset="0"/>
            <a:cs typeface="Arial" panose="020B0604020202020204" pitchFamily="34" charset="0"/>
          </a:endParaRPr>
        </a:p>
      </dgm:t>
    </dgm:pt>
    <dgm:pt modelId="{84469748-EC9E-4BFB-88A3-FDB18EE4B8AF}" type="parTrans" cxnId="{E49C8F71-760A-4F1F-BDEE-4ACC62CB1AD1}">
      <dgm:prSet/>
      <dgm:spPr/>
      <dgm:t>
        <a:bodyPr/>
        <a:lstStyle/>
        <a:p>
          <a:endParaRPr lang="en-ZA"/>
        </a:p>
      </dgm:t>
    </dgm:pt>
    <dgm:pt modelId="{AC0EB9B7-71E2-4D23-A537-8B10DEB4DE91}" type="sibTrans" cxnId="{E49C8F71-760A-4F1F-BDEE-4ACC62CB1AD1}">
      <dgm:prSet/>
      <dgm:spPr/>
      <dgm:t>
        <a:bodyPr/>
        <a:lstStyle/>
        <a:p>
          <a:endParaRPr lang="en-ZA"/>
        </a:p>
      </dgm:t>
    </dgm:pt>
    <dgm:pt modelId="{BE59F2A2-712D-4AED-A2BF-EEA6E259EA3B}">
      <dgm:prSet phldrT="[Text]" custT="1"/>
      <dgm:spPr/>
      <dgm:t>
        <a:bodyPr/>
        <a:lstStyle/>
        <a:p>
          <a:endParaRPr lang="en-US" sz="1200" b="0" dirty="0">
            <a:latin typeface="Arial" panose="020B0604020202020204" pitchFamily="34" charset="0"/>
            <a:cs typeface="Arial" panose="020B0604020202020204" pitchFamily="34" charset="0"/>
          </a:endParaRPr>
        </a:p>
      </dgm:t>
    </dgm:pt>
    <dgm:pt modelId="{75DF8511-C3C1-4F70-9018-961209EF20BE}" type="parTrans" cxnId="{70A97BD0-4D87-4A3B-BFC7-1E81917D2FE5}">
      <dgm:prSet/>
      <dgm:spPr/>
      <dgm:t>
        <a:bodyPr/>
        <a:lstStyle/>
        <a:p>
          <a:endParaRPr lang="en-ZA"/>
        </a:p>
      </dgm:t>
    </dgm:pt>
    <dgm:pt modelId="{4366A0C8-D82D-4DAB-B8CD-AE56A6851BCD}" type="sibTrans" cxnId="{70A97BD0-4D87-4A3B-BFC7-1E81917D2FE5}">
      <dgm:prSet/>
      <dgm:spPr/>
      <dgm:t>
        <a:bodyPr/>
        <a:lstStyle/>
        <a:p>
          <a:endParaRPr lang="en-ZA"/>
        </a:p>
      </dgm:t>
    </dgm:pt>
    <dgm:pt modelId="{4ECFA073-149D-44F7-90BA-C3A045EF15D4}">
      <dgm:prSet phldrT="[Text]" custT="1"/>
      <dgm:spPr/>
      <dgm:t>
        <a:bodyPr/>
        <a:lstStyle/>
        <a:p>
          <a:endParaRPr lang="en-US" sz="1200" b="0" dirty="0">
            <a:latin typeface="Arial" panose="020B0604020202020204" pitchFamily="34" charset="0"/>
            <a:cs typeface="Arial" panose="020B0604020202020204" pitchFamily="34" charset="0"/>
          </a:endParaRPr>
        </a:p>
      </dgm:t>
    </dgm:pt>
    <dgm:pt modelId="{3454FED5-13A0-484D-A711-29AE6D2A9A83}" type="parTrans" cxnId="{139226AF-D0F1-4807-A3D5-C78053FE10D1}">
      <dgm:prSet/>
      <dgm:spPr/>
      <dgm:t>
        <a:bodyPr/>
        <a:lstStyle/>
        <a:p>
          <a:endParaRPr lang="en-ZA"/>
        </a:p>
      </dgm:t>
    </dgm:pt>
    <dgm:pt modelId="{03BADF32-173D-4CD9-884B-DFA3A20138F1}" type="sibTrans" cxnId="{139226AF-D0F1-4807-A3D5-C78053FE10D1}">
      <dgm:prSet/>
      <dgm:spPr/>
      <dgm:t>
        <a:bodyPr/>
        <a:lstStyle/>
        <a:p>
          <a:endParaRPr lang="en-ZA"/>
        </a:p>
      </dgm:t>
    </dgm:pt>
    <dgm:pt modelId="{2BCFC216-E090-4AE8-90B5-DFCC26EBC219}">
      <dgm:prSet phldrT="[Text]" custT="1"/>
      <dgm:spPr/>
      <dgm:t>
        <a:bodyPr/>
        <a:lstStyle/>
        <a:p>
          <a:endParaRPr lang="en-US" sz="1200" b="0" dirty="0">
            <a:latin typeface="Arial" panose="020B0604020202020204" pitchFamily="34" charset="0"/>
            <a:cs typeface="Arial" panose="020B0604020202020204" pitchFamily="34" charset="0"/>
          </a:endParaRPr>
        </a:p>
      </dgm:t>
    </dgm:pt>
    <dgm:pt modelId="{837B6215-061E-4B9C-95B6-1D22F2850288}" type="parTrans" cxnId="{B09534F0-856B-45AF-90E3-405792B644E1}">
      <dgm:prSet/>
      <dgm:spPr/>
      <dgm:t>
        <a:bodyPr/>
        <a:lstStyle/>
        <a:p>
          <a:endParaRPr lang="en-ZA"/>
        </a:p>
      </dgm:t>
    </dgm:pt>
    <dgm:pt modelId="{8E67C6A6-0A4D-4B6B-AD80-A857E4B42308}" type="sibTrans" cxnId="{B09534F0-856B-45AF-90E3-405792B644E1}">
      <dgm:prSet/>
      <dgm:spPr/>
      <dgm:t>
        <a:bodyPr/>
        <a:lstStyle/>
        <a:p>
          <a:endParaRPr lang="en-ZA"/>
        </a:p>
      </dgm:t>
    </dgm:pt>
    <dgm:pt modelId="{D4F12180-2492-4C11-B21F-C7E9D366590F}">
      <dgm:prSet phldrT="[Text]" custT="1"/>
      <dgm:spPr/>
      <dgm:t>
        <a:bodyPr/>
        <a:lstStyle/>
        <a:p>
          <a:endParaRPr lang="en-US" sz="1200" b="0" dirty="0">
            <a:latin typeface="Arial" panose="020B0604020202020204" pitchFamily="34" charset="0"/>
            <a:cs typeface="Arial" panose="020B0604020202020204" pitchFamily="34" charset="0"/>
          </a:endParaRPr>
        </a:p>
      </dgm:t>
    </dgm:pt>
    <dgm:pt modelId="{CB556FF4-9590-47F8-B4E0-4472DDCEE61B}" type="sibTrans" cxnId="{4F8711B9-D3DE-40C8-99EA-0FBD33A45264}">
      <dgm:prSet/>
      <dgm:spPr/>
      <dgm:t>
        <a:bodyPr/>
        <a:lstStyle/>
        <a:p>
          <a:endParaRPr lang="en-ZA"/>
        </a:p>
      </dgm:t>
    </dgm:pt>
    <dgm:pt modelId="{222CB8C4-D3B0-4FB0-BB54-E1DB952716EA}" type="parTrans" cxnId="{4F8711B9-D3DE-40C8-99EA-0FBD33A45264}">
      <dgm:prSet/>
      <dgm:spPr/>
      <dgm:t>
        <a:bodyPr/>
        <a:lstStyle/>
        <a:p>
          <a:endParaRPr lang="en-ZA"/>
        </a:p>
      </dgm:t>
    </dgm:pt>
    <dgm:pt modelId="{65A032DA-6369-440D-BF45-7066E2E5574A}">
      <dgm:prSet phldrT="[Text]" custT="1"/>
      <dgm:spPr/>
      <dgm:t>
        <a:bodyPr/>
        <a:lstStyle/>
        <a:p>
          <a:endParaRPr lang="en-US" sz="1200" b="0" dirty="0">
            <a:latin typeface="Arial" panose="020B0604020202020204" pitchFamily="34" charset="0"/>
            <a:cs typeface="Arial" panose="020B0604020202020204" pitchFamily="34" charset="0"/>
          </a:endParaRPr>
        </a:p>
      </dgm:t>
    </dgm:pt>
    <dgm:pt modelId="{80F858B6-D7D4-4221-BFB2-F36A1321F365}" type="parTrans" cxnId="{58730341-A439-4C40-A13E-795D010DA015}">
      <dgm:prSet/>
      <dgm:spPr/>
      <dgm:t>
        <a:bodyPr/>
        <a:lstStyle/>
        <a:p>
          <a:endParaRPr lang="en-ZA"/>
        </a:p>
      </dgm:t>
    </dgm:pt>
    <dgm:pt modelId="{96DBEBCB-2C80-4CFE-8CCD-EC76B4972F96}" type="sibTrans" cxnId="{58730341-A439-4C40-A13E-795D010DA015}">
      <dgm:prSet/>
      <dgm:spPr/>
      <dgm:t>
        <a:bodyPr/>
        <a:lstStyle/>
        <a:p>
          <a:endParaRPr lang="en-ZA"/>
        </a:p>
      </dgm:t>
    </dgm:pt>
    <dgm:pt modelId="{B5527AE6-D00C-4E33-9935-E137BC22788E}">
      <dgm:prSet phldrT="[Text]" custT="1"/>
      <dgm:spPr/>
      <dgm:t>
        <a:bodyPr/>
        <a:lstStyle/>
        <a:p>
          <a:endParaRPr lang="en-US" sz="1200" b="0" dirty="0">
            <a:latin typeface="Arial" panose="020B0604020202020204" pitchFamily="34" charset="0"/>
            <a:cs typeface="Arial" panose="020B0604020202020204" pitchFamily="34" charset="0"/>
          </a:endParaRPr>
        </a:p>
      </dgm:t>
    </dgm:pt>
    <dgm:pt modelId="{5A38D904-5938-4EB7-9ABA-89E688D02C0E}" type="parTrans" cxnId="{35594B64-2FBE-497F-BD12-B5D4AB794422}">
      <dgm:prSet/>
      <dgm:spPr/>
      <dgm:t>
        <a:bodyPr/>
        <a:lstStyle/>
        <a:p>
          <a:endParaRPr lang="en-ZA"/>
        </a:p>
      </dgm:t>
    </dgm:pt>
    <dgm:pt modelId="{A9282290-F7FC-48D9-AC75-659E75A0CD30}" type="sibTrans" cxnId="{35594B64-2FBE-497F-BD12-B5D4AB794422}">
      <dgm:prSet/>
      <dgm:spPr/>
      <dgm:t>
        <a:bodyPr/>
        <a:lstStyle/>
        <a:p>
          <a:endParaRPr lang="en-ZA"/>
        </a:p>
      </dgm:t>
    </dgm:pt>
    <dgm:pt modelId="{A9FE8399-E8F8-4E48-8BCC-CBFAA6C9ED73}">
      <dgm:prSet phldrT="[Text]" custT="1"/>
      <dgm:spPr/>
      <dgm:t>
        <a:bodyPr/>
        <a:lstStyle/>
        <a:p>
          <a:endParaRPr lang="en-US" sz="1200" b="0" dirty="0">
            <a:latin typeface="Arial" panose="020B0604020202020204" pitchFamily="34" charset="0"/>
            <a:cs typeface="Arial" panose="020B0604020202020204" pitchFamily="34" charset="0"/>
          </a:endParaRPr>
        </a:p>
      </dgm:t>
    </dgm:pt>
    <dgm:pt modelId="{271F9BBB-176C-4419-8236-CEAACADE732B}" type="parTrans" cxnId="{816CAEF9-A356-4FAB-AAE5-C5910BF50BFF}">
      <dgm:prSet/>
      <dgm:spPr/>
      <dgm:t>
        <a:bodyPr/>
        <a:lstStyle/>
        <a:p>
          <a:endParaRPr lang="en-ZA"/>
        </a:p>
      </dgm:t>
    </dgm:pt>
    <dgm:pt modelId="{F937DB2C-53F2-478F-A8EB-2AAC6D050C47}" type="sibTrans" cxnId="{816CAEF9-A356-4FAB-AAE5-C5910BF50BFF}">
      <dgm:prSet/>
      <dgm:spPr/>
      <dgm:t>
        <a:bodyPr/>
        <a:lstStyle/>
        <a:p>
          <a:endParaRPr lang="en-ZA"/>
        </a:p>
      </dgm:t>
    </dgm:pt>
    <dgm:pt modelId="{BA09CE5D-4170-43DB-89B5-E4338D373CA5}">
      <dgm:prSet phldrT="[Text]" custT="1"/>
      <dgm:spPr/>
      <dgm:t>
        <a:bodyPr/>
        <a:lstStyle/>
        <a:p>
          <a:endParaRPr lang="en-US" sz="1200" b="0" dirty="0">
            <a:latin typeface="Arial" panose="020B0604020202020204" pitchFamily="34" charset="0"/>
            <a:cs typeface="Arial" panose="020B0604020202020204" pitchFamily="34" charset="0"/>
          </a:endParaRPr>
        </a:p>
      </dgm:t>
    </dgm:pt>
    <dgm:pt modelId="{BA5867BA-829C-4379-B61A-2E36D7424EF0}" type="parTrans" cxnId="{BCC86641-453C-4997-A973-379CBC5D7F7E}">
      <dgm:prSet/>
      <dgm:spPr/>
      <dgm:t>
        <a:bodyPr/>
        <a:lstStyle/>
        <a:p>
          <a:endParaRPr lang="en-ZA"/>
        </a:p>
      </dgm:t>
    </dgm:pt>
    <dgm:pt modelId="{DABF1D40-8219-4DED-9BB2-C4C9830581B5}" type="sibTrans" cxnId="{BCC86641-453C-4997-A973-379CBC5D7F7E}">
      <dgm:prSet/>
      <dgm:spPr/>
      <dgm:t>
        <a:bodyPr/>
        <a:lstStyle/>
        <a:p>
          <a:endParaRPr lang="en-ZA"/>
        </a:p>
      </dgm:t>
    </dgm:pt>
    <dgm:pt modelId="{B352D795-8D10-48EA-8D0C-AE8CB19BC0B8}">
      <dgm:prSet phldrT="[Text]" custT="1"/>
      <dgm:spPr/>
      <dgm:t>
        <a:bodyPr/>
        <a:lstStyle/>
        <a:p>
          <a:endParaRPr lang="en-US" sz="1200" b="0" dirty="0">
            <a:latin typeface="Arial" panose="020B0604020202020204" pitchFamily="34" charset="0"/>
            <a:cs typeface="Arial" panose="020B0604020202020204" pitchFamily="34" charset="0"/>
          </a:endParaRPr>
        </a:p>
      </dgm:t>
    </dgm:pt>
    <dgm:pt modelId="{1F902990-A259-496E-A0B4-7744D65837E4}" type="parTrans" cxnId="{27AC71E4-10C1-45B4-8BFF-911DADF2C432}">
      <dgm:prSet/>
      <dgm:spPr/>
      <dgm:t>
        <a:bodyPr/>
        <a:lstStyle/>
        <a:p>
          <a:endParaRPr lang="en-ZA"/>
        </a:p>
      </dgm:t>
    </dgm:pt>
    <dgm:pt modelId="{70CC419E-9DD9-444E-939D-84502E1ACF02}" type="sibTrans" cxnId="{27AC71E4-10C1-45B4-8BFF-911DADF2C432}">
      <dgm:prSet/>
      <dgm:spPr/>
      <dgm:t>
        <a:bodyPr/>
        <a:lstStyle/>
        <a:p>
          <a:endParaRPr lang="en-ZA"/>
        </a:p>
      </dgm:t>
    </dgm:pt>
    <dgm:pt modelId="{5408CD5C-C9F7-4E20-9562-72A22F489975}">
      <dgm:prSet phldrT="[Text]" custT="1"/>
      <dgm:spPr/>
      <dgm:t>
        <a:bodyPr/>
        <a:lstStyle/>
        <a:p>
          <a:endParaRPr lang="en-US" sz="1200" b="0" dirty="0">
            <a:latin typeface="Arial" panose="020B0604020202020204" pitchFamily="34" charset="0"/>
            <a:cs typeface="Arial" panose="020B0604020202020204" pitchFamily="34" charset="0"/>
          </a:endParaRPr>
        </a:p>
      </dgm:t>
    </dgm:pt>
    <dgm:pt modelId="{6B550676-27CA-429D-A0C3-2BD40D32CCC2}" type="parTrans" cxnId="{79D68180-F158-4986-8497-37827A4402B9}">
      <dgm:prSet/>
      <dgm:spPr/>
      <dgm:t>
        <a:bodyPr/>
        <a:lstStyle/>
        <a:p>
          <a:endParaRPr lang="en-ZA"/>
        </a:p>
      </dgm:t>
    </dgm:pt>
    <dgm:pt modelId="{C4D0D118-9B97-4D26-956D-EF5F156D812A}" type="sibTrans" cxnId="{79D68180-F158-4986-8497-37827A4402B9}">
      <dgm:prSet/>
      <dgm:spPr/>
      <dgm:t>
        <a:bodyPr/>
        <a:lstStyle/>
        <a:p>
          <a:endParaRPr lang="en-ZA"/>
        </a:p>
      </dgm:t>
    </dgm:pt>
    <dgm:pt modelId="{A90D4946-11F3-43B6-8B55-B2A028664479}">
      <dgm:prSet phldrT="[Text]" custT="1"/>
      <dgm:spPr/>
      <dgm:t>
        <a:bodyPr/>
        <a:lstStyle/>
        <a:p>
          <a:r>
            <a:rPr lang="en-US" sz="1200" b="0" dirty="0" smtClean="0">
              <a:latin typeface="Arial" panose="020B0604020202020204" pitchFamily="34" charset="0"/>
              <a:cs typeface="Arial" panose="020B0604020202020204" pitchFamily="34" charset="0"/>
            </a:rPr>
            <a:t>30</a:t>
          </a:r>
          <a:endParaRPr lang="en-US" sz="1200" b="0" dirty="0">
            <a:latin typeface="Arial" panose="020B0604020202020204" pitchFamily="34" charset="0"/>
            <a:cs typeface="Arial" panose="020B0604020202020204" pitchFamily="34" charset="0"/>
          </a:endParaRPr>
        </a:p>
      </dgm:t>
    </dgm:pt>
    <dgm:pt modelId="{BB358A16-255C-4CCD-91DF-6FB187DBE7B6}" type="sibTrans" cxnId="{D52815BA-9160-4909-AAE1-396C9DDA1689}">
      <dgm:prSet/>
      <dgm:spPr/>
      <dgm:t>
        <a:bodyPr/>
        <a:lstStyle/>
        <a:p>
          <a:endParaRPr lang="en-ZA"/>
        </a:p>
      </dgm:t>
    </dgm:pt>
    <dgm:pt modelId="{2D9B8F9D-FA7A-4FCF-890F-971A8801F153}" type="parTrans" cxnId="{D52815BA-9160-4909-AAE1-396C9DDA1689}">
      <dgm:prSet/>
      <dgm:spPr/>
      <dgm:t>
        <a:bodyPr/>
        <a:lstStyle/>
        <a:p>
          <a:endParaRPr lang="en-ZA"/>
        </a:p>
      </dgm:t>
    </dgm:pt>
    <dgm:pt modelId="{8970953E-652B-481C-B371-6E863D05E3FF}">
      <dgm:prSet phldrT="[Text]" custT="1"/>
      <dgm:spPr/>
      <dgm:t>
        <a:bodyPr/>
        <a:lstStyle/>
        <a:p>
          <a:endParaRPr lang="en-US" sz="1200" b="0" dirty="0">
            <a:latin typeface="Arial" panose="020B0604020202020204" pitchFamily="34" charset="0"/>
            <a:cs typeface="Arial" panose="020B0604020202020204" pitchFamily="34" charset="0"/>
          </a:endParaRPr>
        </a:p>
      </dgm:t>
    </dgm:pt>
    <dgm:pt modelId="{05C98DD1-B8FC-43D6-9EB0-809A2A53F208}" type="parTrans" cxnId="{5461FAE9-C091-4713-8FAA-1B8E67A6722C}">
      <dgm:prSet/>
      <dgm:spPr/>
      <dgm:t>
        <a:bodyPr/>
        <a:lstStyle/>
        <a:p>
          <a:endParaRPr lang="en-ZA"/>
        </a:p>
      </dgm:t>
    </dgm:pt>
    <dgm:pt modelId="{534BC93A-2457-428B-9381-E32F9F9A88F7}" type="sibTrans" cxnId="{5461FAE9-C091-4713-8FAA-1B8E67A6722C}">
      <dgm:prSet/>
      <dgm:spPr/>
      <dgm:t>
        <a:bodyPr/>
        <a:lstStyle/>
        <a:p>
          <a:endParaRPr lang="en-ZA"/>
        </a:p>
      </dgm:t>
    </dgm:pt>
    <dgm:pt modelId="{FC5CFFE2-981B-4D0C-BE69-43555F03786C}">
      <dgm:prSet phldrT="[Text]" custT="1"/>
      <dgm:spPr/>
      <dgm:t>
        <a:bodyPr/>
        <a:lstStyle/>
        <a:p>
          <a:endParaRPr lang="en-US" sz="1000" b="0" dirty="0">
            <a:latin typeface="Arial Rounded MT Bold" pitchFamily="34" charset="0"/>
          </a:endParaRPr>
        </a:p>
      </dgm:t>
    </dgm:pt>
    <dgm:pt modelId="{5928B0DF-77CB-4026-9C72-9383D1406F83}" type="parTrans" cxnId="{F630D168-581B-4E69-B4FE-8F282AE5E86C}">
      <dgm:prSet/>
      <dgm:spPr/>
      <dgm:t>
        <a:bodyPr/>
        <a:lstStyle/>
        <a:p>
          <a:endParaRPr lang="en-ZA"/>
        </a:p>
      </dgm:t>
    </dgm:pt>
    <dgm:pt modelId="{7C790D7C-7DC7-4455-BD69-25CC94CBF753}" type="sibTrans" cxnId="{F630D168-581B-4E69-B4FE-8F282AE5E86C}">
      <dgm:prSet/>
      <dgm:spPr/>
      <dgm:t>
        <a:bodyPr/>
        <a:lstStyle/>
        <a:p>
          <a:endParaRPr lang="en-ZA"/>
        </a:p>
      </dgm:t>
    </dgm:pt>
    <dgm:pt modelId="{1271926B-8DCD-45DB-A590-DA973F26071E}" type="pres">
      <dgm:prSet presAssocID="{3ED6F04A-5DEE-4E3E-AD36-7AF75C35E444}" presName="Name0" presStyleCnt="0">
        <dgm:presLayoutVars>
          <dgm:dir/>
          <dgm:animLvl val="lvl"/>
          <dgm:resizeHandles val="exact"/>
        </dgm:presLayoutVars>
      </dgm:prSet>
      <dgm:spPr/>
      <dgm:t>
        <a:bodyPr/>
        <a:lstStyle/>
        <a:p>
          <a:endParaRPr lang="en-US"/>
        </a:p>
      </dgm:t>
    </dgm:pt>
    <dgm:pt modelId="{5CFFD251-D559-4CC6-88BC-6F8E2A66861A}" type="pres">
      <dgm:prSet presAssocID="{A797216B-0528-4D48-8D3E-0926E9A7EA16}" presName="composite" presStyleCnt="0"/>
      <dgm:spPr/>
    </dgm:pt>
    <dgm:pt modelId="{F2B44416-E6B1-458E-B37F-98A2CB5FB5E1}" type="pres">
      <dgm:prSet presAssocID="{A797216B-0528-4D48-8D3E-0926E9A7EA16}" presName="parTx" presStyleLbl="alignNode1" presStyleIdx="0" presStyleCnt="3">
        <dgm:presLayoutVars>
          <dgm:chMax val="0"/>
          <dgm:chPref val="0"/>
          <dgm:bulletEnabled val="1"/>
        </dgm:presLayoutVars>
      </dgm:prSet>
      <dgm:spPr/>
      <dgm:t>
        <a:bodyPr/>
        <a:lstStyle/>
        <a:p>
          <a:endParaRPr lang="en-US"/>
        </a:p>
      </dgm:t>
    </dgm:pt>
    <dgm:pt modelId="{0DB776B9-9DF5-4C9B-B91D-22F2087A7285}" type="pres">
      <dgm:prSet presAssocID="{A797216B-0528-4D48-8D3E-0926E9A7EA16}" presName="desTx" presStyleLbl="alignAccFollowNode1" presStyleIdx="0" presStyleCnt="3">
        <dgm:presLayoutVars>
          <dgm:bulletEnabled val="1"/>
        </dgm:presLayoutVars>
      </dgm:prSet>
      <dgm:spPr/>
      <dgm:t>
        <a:bodyPr/>
        <a:lstStyle/>
        <a:p>
          <a:endParaRPr lang="en-US"/>
        </a:p>
      </dgm:t>
    </dgm:pt>
    <dgm:pt modelId="{A7F63293-9674-4376-89D4-4D0640AE8BFC}" type="pres">
      <dgm:prSet presAssocID="{C3F9D810-6084-4E04-96B8-CA750870070A}" presName="space" presStyleCnt="0"/>
      <dgm:spPr/>
    </dgm:pt>
    <dgm:pt modelId="{0881274F-6523-4906-878A-64A3364DD410}" type="pres">
      <dgm:prSet presAssocID="{3CCEEC5E-E16E-40F3-81A6-F0290B03488F}" presName="composite" presStyleCnt="0"/>
      <dgm:spPr/>
    </dgm:pt>
    <dgm:pt modelId="{5472DBA3-1465-4E48-9D62-E6F5F48652A9}" type="pres">
      <dgm:prSet presAssocID="{3CCEEC5E-E16E-40F3-81A6-F0290B03488F}" presName="parTx" presStyleLbl="alignNode1" presStyleIdx="1" presStyleCnt="3" custScaleX="147044">
        <dgm:presLayoutVars>
          <dgm:chMax val="0"/>
          <dgm:chPref val="0"/>
          <dgm:bulletEnabled val="1"/>
        </dgm:presLayoutVars>
      </dgm:prSet>
      <dgm:spPr/>
      <dgm:t>
        <a:bodyPr/>
        <a:lstStyle/>
        <a:p>
          <a:endParaRPr lang="en-US"/>
        </a:p>
      </dgm:t>
    </dgm:pt>
    <dgm:pt modelId="{F9E7AAB4-3FB0-4C3D-A5E3-4D22FC4F1F8B}" type="pres">
      <dgm:prSet presAssocID="{3CCEEC5E-E16E-40F3-81A6-F0290B03488F}" presName="desTx" presStyleLbl="alignAccFollowNode1" presStyleIdx="1" presStyleCnt="3" custScaleX="147372">
        <dgm:presLayoutVars>
          <dgm:bulletEnabled val="1"/>
        </dgm:presLayoutVars>
      </dgm:prSet>
      <dgm:spPr/>
      <dgm:t>
        <a:bodyPr/>
        <a:lstStyle/>
        <a:p>
          <a:endParaRPr lang="en-US"/>
        </a:p>
      </dgm:t>
    </dgm:pt>
    <dgm:pt modelId="{4410E8D1-C065-48CE-9E12-252D395C5F3B}" type="pres">
      <dgm:prSet presAssocID="{FDBFD0FD-90EC-4F61-9BFD-D43797EE7F23}" presName="space" presStyleCnt="0"/>
      <dgm:spPr/>
    </dgm:pt>
    <dgm:pt modelId="{8C9F60B0-F5DA-46F2-AB9E-D176CBE0B782}" type="pres">
      <dgm:prSet presAssocID="{B7A1C24B-78D3-459D-98EB-8109FA223F50}" presName="composite" presStyleCnt="0"/>
      <dgm:spPr/>
    </dgm:pt>
    <dgm:pt modelId="{B563DB3D-95A1-40DA-B2C3-4E84438BF821}" type="pres">
      <dgm:prSet presAssocID="{B7A1C24B-78D3-459D-98EB-8109FA223F50}" presName="parTx" presStyleLbl="alignNode1" presStyleIdx="2" presStyleCnt="3">
        <dgm:presLayoutVars>
          <dgm:chMax val="0"/>
          <dgm:chPref val="0"/>
          <dgm:bulletEnabled val="1"/>
        </dgm:presLayoutVars>
      </dgm:prSet>
      <dgm:spPr/>
      <dgm:t>
        <a:bodyPr/>
        <a:lstStyle/>
        <a:p>
          <a:endParaRPr lang="en-US"/>
        </a:p>
      </dgm:t>
    </dgm:pt>
    <dgm:pt modelId="{BF2EEE49-5F0D-4792-990C-CEC8C19F7928}" type="pres">
      <dgm:prSet presAssocID="{B7A1C24B-78D3-459D-98EB-8109FA223F50}" presName="desTx" presStyleLbl="alignAccFollowNode1" presStyleIdx="2" presStyleCnt="3">
        <dgm:presLayoutVars>
          <dgm:bulletEnabled val="1"/>
        </dgm:presLayoutVars>
      </dgm:prSet>
      <dgm:spPr/>
      <dgm:t>
        <a:bodyPr/>
        <a:lstStyle/>
        <a:p>
          <a:endParaRPr lang="en-US"/>
        </a:p>
      </dgm:t>
    </dgm:pt>
  </dgm:ptLst>
  <dgm:cxnLst>
    <dgm:cxn modelId="{FD585278-9DC7-4826-8401-57BD8BF23EDA}" srcId="{A797216B-0528-4D48-8D3E-0926E9A7EA16}" destId="{29C1C2DD-9F7B-4A6C-A26D-73C6CF0F8275}" srcOrd="0" destOrd="0" parTransId="{AE390F08-569A-4012-B023-AEF5AB3D32BD}" sibTransId="{3C027528-E3FE-4516-A2D7-62E43F3A322E}"/>
    <dgm:cxn modelId="{7D97137B-7503-4271-8033-2EB6F80AADAC}" type="presOf" srcId="{4ECFA073-149D-44F7-90BA-C3A045EF15D4}" destId="{BF2EEE49-5F0D-4792-990C-CEC8C19F7928}" srcOrd="0" destOrd="7" presId="urn:microsoft.com/office/officeart/2005/8/layout/hList1"/>
    <dgm:cxn modelId="{11617F5C-729F-494C-9446-9D4BB00018B3}" srcId="{3CCEEC5E-E16E-40F3-81A6-F0290B03488F}" destId="{4ED53276-AA48-4145-BAFD-EA2D46F400D5}" srcOrd="8" destOrd="0" parTransId="{508D9269-ECFB-4A89-8BA7-06E567CDA828}" sibTransId="{190BABCA-FC72-4AC3-B7DF-351EBC6A53FC}"/>
    <dgm:cxn modelId="{8E5D0D4D-8691-4D53-9B0C-B8A798D0B7D4}" srcId="{B7A1C24B-78D3-459D-98EB-8109FA223F50}" destId="{CB54653A-D9FC-49DD-938E-3FEAF326843F}" srcOrd="8" destOrd="0" parTransId="{473A2840-E71B-4514-851D-493CA1E42A9D}" sibTransId="{CBCFF0EC-8D4F-4245-BCE6-3AB204C1395E}"/>
    <dgm:cxn modelId="{E2ABB7AB-A066-48FF-9738-115EBA6E53E0}" type="presOf" srcId="{D4F12180-2492-4C11-B21F-C7E9D366590F}" destId="{BF2EEE49-5F0D-4792-990C-CEC8C19F7928}" srcOrd="0" destOrd="1" presId="urn:microsoft.com/office/officeart/2005/8/layout/hList1"/>
    <dgm:cxn modelId="{13E0E367-B19C-4B49-96DC-718F099BB6D1}" srcId="{3ED6F04A-5DEE-4E3E-AD36-7AF75C35E444}" destId="{A797216B-0528-4D48-8D3E-0926E9A7EA16}" srcOrd="0" destOrd="0" parTransId="{CC95E163-30B8-4C1D-81F5-0DE98C150BC7}" sibTransId="{C3F9D810-6084-4E04-96B8-CA750870070A}"/>
    <dgm:cxn modelId="{BEAAB00F-BDE2-4CB2-A8FA-DDAEAC166029}" srcId="{B7A1C24B-78D3-459D-98EB-8109FA223F50}" destId="{88D4942B-6E91-48AA-804A-A38635868B75}" srcOrd="2" destOrd="0" parTransId="{FB3BA085-1C68-47B2-A1FA-3FE77BC86934}" sibTransId="{DBB38524-DF4D-4DD0-82DB-DFC6F8AAA03D}"/>
    <dgm:cxn modelId="{F3B00425-0A9B-4972-873F-ED7DA0BECD34}" srcId="{3CCEEC5E-E16E-40F3-81A6-F0290B03488F}" destId="{53DD077C-8A61-4474-9543-B81525A9D685}" srcOrd="4" destOrd="0" parTransId="{3AA5DE6A-B9BA-43D5-BEB4-2D6257E61E36}" sibTransId="{B3E86D52-F601-4C4A-B997-F9BE95ACC1F5}"/>
    <dgm:cxn modelId="{EBD4B824-A3F8-4CCF-A19A-9E1AC1DFF944}" srcId="{3CCEEC5E-E16E-40F3-81A6-F0290B03488F}" destId="{13CD6991-3C73-4643-9A5B-7718D21CFDE0}" srcOrd="0" destOrd="0" parTransId="{07D68AF2-4468-4FF5-B013-46361499B975}" sibTransId="{24630E60-68BA-427B-8C45-25A713A95BE4}"/>
    <dgm:cxn modelId="{73582307-C349-4630-843A-513CDD7F526B}" type="presOf" srcId="{B7A1C24B-78D3-459D-98EB-8109FA223F50}" destId="{B563DB3D-95A1-40DA-B2C3-4E84438BF821}" srcOrd="0" destOrd="0" presId="urn:microsoft.com/office/officeart/2005/8/layout/hList1"/>
    <dgm:cxn modelId="{5C3F1A11-4876-4E75-B0B5-A91F2D322B3F}" type="presOf" srcId="{087D3B87-044B-461F-BBD0-BECDE8B43052}" destId="{F9E7AAB4-3FB0-4C3D-A5E3-4D22FC4F1F8B}" srcOrd="0" destOrd="12" presId="urn:microsoft.com/office/officeart/2005/8/layout/hList1"/>
    <dgm:cxn modelId="{C907A10B-BFF6-4C11-830E-E75DE0613DCC}" type="presOf" srcId="{5408CD5C-C9F7-4E20-9562-72A22F489975}" destId="{F9E7AAB4-3FB0-4C3D-A5E3-4D22FC4F1F8B}" srcOrd="0" destOrd="13" presId="urn:microsoft.com/office/officeart/2005/8/layout/hList1"/>
    <dgm:cxn modelId="{C0FF2359-DD54-4531-9211-1A378BAFAA91}" srcId="{3CCEEC5E-E16E-40F3-81A6-F0290B03488F}" destId="{E4944079-C7FD-4927-96E2-2728310BECF0}" srcOrd="10" destOrd="0" parTransId="{778EDF65-96CB-4295-92C5-8AC789C55326}" sibTransId="{D537C14F-FF9A-446C-9DF9-568813259E16}"/>
    <dgm:cxn modelId="{E47FFB83-1266-4FD3-A3DA-11AFC9CC67D2}" type="presOf" srcId="{13CD6991-3C73-4643-9A5B-7718D21CFDE0}" destId="{F9E7AAB4-3FB0-4C3D-A5E3-4D22FC4F1F8B}" srcOrd="0" destOrd="0" presId="urn:microsoft.com/office/officeart/2005/8/layout/hList1"/>
    <dgm:cxn modelId="{0F4E8EF7-28C7-478A-8FC9-AC6E587B2525}" type="presOf" srcId="{CD643108-F95F-44E1-AB26-A6C105259C90}" destId="{F9E7AAB4-3FB0-4C3D-A5E3-4D22FC4F1F8B}" srcOrd="0" destOrd="2" presId="urn:microsoft.com/office/officeart/2005/8/layout/hList1"/>
    <dgm:cxn modelId="{7E2E82F2-57D9-4445-B981-E653AF290BA9}" type="presOf" srcId="{B352D795-8D10-48EA-8D0C-AE8CB19BC0B8}" destId="{BF2EEE49-5F0D-4792-990C-CEC8C19F7928}" srcOrd="0" destOrd="11" presId="urn:microsoft.com/office/officeart/2005/8/layout/hList1"/>
    <dgm:cxn modelId="{18357E10-B46C-440B-8C82-FA3625A2E0F6}" srcId="{B7A1C24B-78D3-459D-98EB-8109FA223F50}" destId="{F0F2F54F-444F-410C-8F71-BC09E430A770}" srcOrd="0" destOrd="0" parTransId="{8714A3B4-908F-4939-B66E-D129C7297078}" sibTransId="{1C7EFD5E-C441-472A-B3BF-6AF29F520FA5}"/>
    <dgm:cxn modelId="{1A1D1FBA-6EC2-44A6-890F-70A03490DAC1}" srcId="{A797216B-0528-4D48-8D3E-0926E9A7EA16}" destId="{F4B2A662-782D-49BE-8F5B-7622E8D81D6A}" srcOrd="4" destOrd="0" parTransId="{BBA5A6EF-E015-426B-A6D8-10FF3B168E4D}" sibTransId="{6E6EF5ED-95F9-4979-87E0-F4C7CCF66F58}"/>
    <dgm:cxn modelId="{8792E5E1-8DE8-43B6-A8FF-4A0C99F66E12}" srcId="{3CCEEC5E-E16E-40F3-81A6-F0290B03488F}" destId="{CD643108-F95F-44E1-AB26-A6C105259C90}" srcOrd="2" destOrd="0" parTransId="{C440286F-5A14-4D97-949C-3A4D4111040B}" sibTransId="{AD3F5BBB-519B-4D78-9878-F726AE93C8D1}"/>
    <dgm:cxn modelId="{1997985A-8310-4D5A-911F-2ABF7F6BDF5A}" type="presOf" srcId="{C494AB89-BCA4-4683-B00D-3051EE5AE6E4}" destId="{0DB776B9-9DF5-4C9B-B91D-22F2087A7285}" srcOrd="0" destOrd="3" presId="urn:microsoft.com/office/officeart/2005/8/layout/hList1"/>
    <dgm:cxn modelId="{139226AF-D0F1-4807-A3D5-C78053FE10D1}" srcId="{B7A1C24B-78D3-459D-98EB-8109FA223F50}" destId="{4ECFA073-149D-44F7-90BA-C3A045EF15D4}" srcOrd="7" destOrd="0" parTransId="{3454FED5-13A0-484D-A711-29AE6D2A9A83}" sibTransId="{03BADF32-173D-4CD9-884B-DFA3A20138F1}"/>
    <dgm:cxn modelId="{79D68180-F158-4986-8497-37827A4402B9}" srcId="{3CCEEC5E-E16E-40F3-81A6-F0290B03488F}" destId="{5408CD5C-C9F7-4E20-9562-72A22F489975}" srcOrd="13" destOrd="0" parTransId="{6B550676-27CA-429D-A0C3-2BD40D32CCC2}" sibTransId="{C4D0D118-9B97-4D26-956D-EF5F156D812A}"/>
    <dgm:cxn modelId="{7A31043E-65DB-433F-96A1-BFF07E9A1A13}" type="presOf" srcId="{D900394F-5FA2-4B6A-B099-D1F624EE28F8}" destId="{0DB776B9-9DF5-4C9B-B91D-22F2087A7285}" srcOrd="0" destOrd="7" presId="urn:microsoft.com/office/officeart/2005/8/layout/hList1"/>
    <dgm:cxn modelId="{1879C477-E06B-4D98-8D19-549200B51F5A}" type="presOf" srcId="{CB54653A-D9FC-49DD-938E-3FEAF326843F}" destId="{BF2EEE49-5F0D-4792-990C-CEC8C19F7928}" srcOrd="0" destOrd="8" presId="urn:microsoft.com/office/officeart/2005/8/layout/hList1"/>
    <dgm:cxn modelId="{E49C8F71-760A-4F1F-BDEE-4ACC62CB1AD1}" srcId="{B7A1C24B-78D3-459D-98EB-8109FA223F50}" destId="{D68DD4C6-61FB-4919-B4BF-15D820DE8B27}" srcOrd="5" destOrd="0" parTransId="{84469748-EC9E-4BFB-88A3-FDB18EE4B8AF}" sibTransId="{AC0EB9B7-71E2-4D23-A537-8B10DEB4DE91}"/>
    <dgm:cxn modelId="{7E869EDB-8BC9-4DE7-9511-A0FB3C00B301}" type="presOf" srcId="{0AEC8BDB-7F95-4B6B-984D-6E191AD55882}" destId="{0DB776B9-9DF5-4C9B-B91D-22F2087A7285}" srcOrd="0" destOrd="1" presId="urn:microsoft.com/office/officeart/2005/8/layout/hList1"/>
    <dgm:cxn modelId="{1B88BAA5-85FA-4FE6-893A-214177DD7B73}" type="presOf" srcId="{53DD077C-8A61-4474-9543-B81525A9D685}" destId="{F9E7AAB4-3FB0-4C3D-A5E3-4D22FC4F1F8B}" srcOrd="0" destOrd="4" presId="urn:microsoft.com/office/officeart/2005/8/layout/hList1"/>
    <dgm:cxn modelId="{35594B64-2FBE-497F-BD12-B5D4AB794422}" srcId="{3CCEEC5E-E16E-40F3-81A6-F0290B03488F}" destId="{B5527AE6-D00C-4E33-9935-E137BC22788E}" srcOrd="5" destOrd="0" parTransId="{5A38D904-5938-4EB7-9ABA-89E688D02C0E}" sibTransId="{A9282290-F7FC-48D9-AC75-659E75A0CD30}"/>
    <dgm:cxn modelId="{FD2AA635-754E-49CB-AFDF-E6DAF2F68D4A}" srcId="{A797216B-0528-4D48-8D3E-0926E9A7EA16}" destId="{D900394F-5FA2-4B6A-B099-D1F624EE28F8}" srcOrd="7" destOrd="0" parTransId="{5338674A-6AA5-4923-BE0A-25DFAE770540}" sibTransId="{AD81386A-D993-47BA-85BB-87B075606EF6}"/>
    <dgm:cxn modelId="{2C5F50FC-41A1-4FD9-A265-7142BFD0A645}" srcId="{B7A1C24B-78D3-459D-98EB-8109FA223F50}" destId="{22D4476D-074E-48EB-B0A8-7B6944CD5BCC}" srcOrd="12" destOrd="0" parTransId="{A838C85E-67F4-49D4-9D04-D7A63FCF01EF}" sibTransId="{30DACC42-F968-4516-A215-95F5C822F52E}"/>
    <dgm:cxn modelId="{CB2E04AD-5714-4421-A7CB-CB2224EC5DF3}" type="presOf" srcId="{A797216B-0528-4D48-8D3E-0926E9A7EA16}" destId="{F2B44416-E6B1-458E-B37F-98A2CB5FB5E1}" srcOrd="0" destOrd="0" presId="urn:microsoft.com/office/officeart/2005/8/layout/hList1"/>
    <dgm:cxn modelId="{14168347-32CB-4DBD-86F6-A4523A821472}" type="presOf" srcId="{3CCEEC5E-E16E-40F3-81A6-F0290B03488F}" destId="{5472DBA3-1465-4E48-9D62-E6F5F48652A9}" srcOrd="0" destOrd="0" presId="urn:microsoft.com/office/officeart/2005/8/layout/hList1"/>
    <dgm:cxn modelId="{1A5B8251-7706-4152-86BE-41398A646D47}" type="presOf" srcId="{5809A7ED-7F6D-4CED-A2AF-AC96D2A6E5BA}" destId="{BF2EEE49-5F0D-4792-990C-CEC8C19F7928}" srcOrd="0" destOrd="6" presId="urn:microsoft.com/office/officeart/2005/8/layout/hList1"/>
    <dgm:cxn modelId="{0AF53464-28F1-4F63-89A1-CA48DD75C031}" type="presOf" srcId="{3ED6F04A-5DEE-4E3E-AD36-7AF75C35E444}" destId="{1271926B-8DCD-45DB-A590-DA973F26071E}" srcOrd="0" destOrd="0" presId="urn:microsoft.com/office/officeart/2005/8/layout/hList1"/>
    <dgm:cxn modelId="{CE5B1720-4EF5-4B5E-8BF0-35AE3C144349}" type="presOf" srcId="{22D4476D-074E-48EB-B0A8-7B6944CD5BCC}" destId="{BF2EEE49-5F0D-4792-990C-CEC8C19F7928}" srcOrd="0" destOrd="12" presId="urn:microsoft.com/office/officeart/2005/8/layout/hList1"/>
    <dgm:cxn modelId="{F1C87D1B-6B75-4EC9-B2AF-1C7B5C95FE41}" type="presOf" srcId="{88D4942B-6E91-48AA-804A-A38635868B75}" destId="{BF2EEE49-5F0D-4792-990C-CEC8C19F7928}" srcOrd="0" destOrd="2" presId="urn:microsoft.com/office/officeart/2005/8/layout/hList1"/>
    <dgm:cxn modelId="{D0533FAD-5BBB-4364-9F17-407D91F66DD0}" type="presOf" srcId="{B5527AE6-D00C-4E33-9935-E137BC22788E}" destId="{F9E7AAB4-3FB0-4C3D-A5E3-4D22FC4F1F8B}" srcOrd="0" destOrd="5" presId="urn:microsoft.com/office/officeart/2005/8/layout/hList1"/>
    <dgm:cxn modelId="{3C37309C-71D0-4078-A425-439F3C70B0BE}" type="presOf" srcId="{8970953E-652B-481C-B371-6E863D05E3FF}" destId="{F9E7AAB4-3FB0-4C3D-A5E3-4D22FC4F1F8B}" srcOrd="0" destOrd="11" presId="urn:microsoft.com/office/officeart/2005/8/layout/hList1"/>
    <dgm:cxn modelId="{237062B2-B95E-4B7F-897D-B4B3AEEF1EFB}" type="presOf" srcId="{6AF31F61-BEAE-4258-A034-14B598675F6B}" destId="{0DB776B9-9DF5-4C9B-B91D-22F2087A7285}" srcOrd="0" destOrd="5" presId="urn:microsoft.com/office/officeart/2005/8/layout/hList1"/>
    <dgm:cxn modelId="{F630D168-581B-4E69-B4FE-8F282AE5E86C}" srcId="{B7A1C24B-78D3-459D-98EB-8109FA223F50}" destId="{FC5CFFE2-981B-4D0C-BE69-43555F03786C}" srcOrd="13" destOrd="0" parTransId="{5928B0DF-77CB-4026-9C72-9383D1406F83}" sibTransId="{7C790D7C-7DC7-4455-BD69-25CC94CBF753}"/>
    <dgm:cxn modelId="{5FF2C06B-667A-41DF-91C6-660444C4C19B}" type="presOf" srcId="{3C136F67-F144-41B9-8283-41DE93D9E5B0}" destId="{0DB776B9-9DF5-4C9B-B91D-22F2087A7285}" srcOrd="0" destOrd="2" presId="urn:microsoft.com/office/officeart/2005/8/layout/hList1"/>
    <dgm:cxn modelId="{4F8711B9-D3DE-40C8-99EA-0FBD33A45264}" srcId="{B7A1C24B-78D3-459D-98EB-8109FA223F50}" destId="{D4F12180-2492-4C11-B21F-C7E9D366590F}" srcOrd="1" destOrd="0" parTransId="{222CB8C4-D3B0-4FB0-BB54-E1DB952716EA}" sibTransId="{CB556FF4-9590-47F8-B4E0-4472DDCEE61B}"/>
    <dgm:cxn modelId="{27AC71E4-10C1-45B4-8BFF-911DADF2C432}" srcId="{B7A1C24B-78D3-459D-98EB-8109FA223F50}" destId="{B352D795-8D10-48EA-8D0C-AE8CB19BC0B8}" srcOrd="11" destOrd="0" parTransId="{1F902990-A259-496E-A0B4-7744D65837E4}" sibTransId="{70CC419E-9DD9-444E-939D-84502E1ACF02}"/>
    <dgm:cxn modelId="{6292DD0A-B696-402D-8641-632A4F5D4392}" type="presOf" srcId="{A90D4946-11F3-43B6-8B55-B2A028664479}" destId="{BF2EEE49-5F0D-4792-990C-CEC8C19F7928}" srcOrd="0" destOrd="10" presId="urn:microsoft.com/office/officeart/2005/8/layout/hList1"/>
    <dgm:cxn modelId="{46AB12F1-6FCA-4F5E-94FA-35B715FBEA65}" type="presOf" srcId="{81CDDCDF-8523-4E15-B63E-096B22CDF8F6}" destId="{0DB776B9-9DF5-4C9B-B91D-22F2087A7285}" srcOrd="0" destOrd="6" presId="urn:microsoft.com/office/officeart/2005/8/layout/hList1"/>
    <dgm:cxn modelId="{0F6C2B62-DDFA-4863-A239-EB83F4EC583A}" srcId="{A797216B-0528-4D48-8D3E-0926E9A7EA16}" destId="{0AEC8BDB-7F95-4B6B-984D-6E191AD55882}" srcOrd="1" destOrd="0" parTransId="{48F1683C-C5B2-41BF-93A6-78AAF6F3DF5A}" sibTransId="{5A2F3A27-1350-4C01-A7B5-A06347460BEC}"/>
    <dgm:cxn modelId="{E89009B9-3583-4C17-97F6-3B6635902DC6}" srcId="{B7A1C24B-78D3-459D-98EB-8109FA223F50}" destId="{4A7D4210-F459-491B-A5D2-AF531A9013E1}" srcOrd="3" destOrd="0" parTransId="{1B66561A-5CB9-4F8E-86B0-A74FF209F708}" sibTransId="{0BB173F8-6633-48ED-B909-4123D7DCFE38}"/>
    <dgm:cxn modelId="{B225CDA7-0D15-487F-9258-F648D4E68035}" type="presOf" srcId="{D68DD4C6-61FB-4919-B4BF-15D820DE8B27}" destId="{BF2EEE49-5F0D-4792-990C-CEC8C19F7928}" srcOrd="0" destOrd="5" presId="urn:microsoft.com/office/officeart/2005/8/layout/hList1"/>
    <dgm:cxn modelId="{70A97BD0-4D87-4A3B-BFC7-1E81917D2FE5}" srcId="{3CCEEC5E-E16E-40F3-81A6-F0290B03488F}" destId="{BE59F2A2-712D-4AED-A2BF-EEA6E259EA3B}" srcOrd="7" destOrd="0" parTransId="{75DF8511-C3C1-4F70-9018-961209EF20BE}" sibTransId="{4366A0C8-D82D-4DAB-B8CD-AE56A6851BCD}"/>
    <dgm:cxn modelId="{816CAEF9-A356-4FAB-AAE5-C5910BF50BFF}" srcId="{3CCEEC5E-E16E-40F3-81A6-F0290B03488F}" destId="{A9FE8399-E8F8-4E48-8BCC-CBFAA6C9ED73}" srcOrd="9" destOrd="0" parTransId="{271F9BBB-176C-4419-8236-CEAACADE732B}" sibTransId="{F937DB2C-53F2-478F-A8EB-2AAC6D050C47}"/>
    <dgm:cxn modelId="{D52815BA-9160-4909-AAE1-396C9DDA1689}" srcId="{B7A1C24B-78D3-459D-98EB-8109FA223F50}" destId="{A90D4946-11F3-43B6-8B55-B2A028664479}" srcOrd="10" destOrd="0" parTransId="{2D9B8F9D-FA7A-4FCF-890F-971A8801F153}" sibTransId="{BB358A16-255C-4CCD-91DF-6FB187DBE7B6}"/>
    <dgm:cxn modelId="{98AFC01F-C85D-4939-B007-FE8DE3DEEB40}" srcId="{3CCEEC5E-E16E-40F3-81A6-F0290B03488F}" destId="{392CBFAA-9D84-474A-805B-8A29A7D954DA}" srcOrd="14" destOrd="0" parTransId="{EC7F6074-E7A4-4CB2-AE97-4599710CF4AC}" sibTransId="{8AD1F2CD-519E-4790-B78A-25365B4506C5}"/>
    <dgm:cxn modelId="{6CFEECBE-A5B6-41D5-A6D6-EC9DE8E8F08C}" type="presOf" srcId="{BE59F2A2-712D-4AED-A2BF-EEA6E259EA3B}" destId="{F9E7AAB4-3FB0-4C3D-A5E3-4D22FC4F1F8B}" srcOrd="0" destOrd="7" presId="urn:microsoft.com/office/officeart/2005/8/layout/hList1"/>
    <dgm:cxn modelId="{0CDAFE4E-C98C-45FA-84D2-A37FC32E2CD4}" type="presOf" srcId="{BA09CE5D-4170-43DB-89B5-E4338D373CA5}" destId="{BF2EEE49-5F0D-4792-990C-CEC8C19F7928}" srcOrd="0" destOrd="9" presId="urn:microsoft.com/office/officeart/2005/8/layout/hList1"/>
    <dgm:cxn modelId="{ED87ACA6-C14B-497C-8756-EF7F37914848}" type="presOf" srcId="{29C1C2DD-9F7B-4A6C-A26D-73C6CF0F8275}" destId="{0DB776B9-9DF5-4C9B-B91D-22F2087A7285}" srcOrd="0" destOrd="0" presId="urn:microsoft.com/office/officeart/2005/8/layout/hList1"/>
    <dgm:cxn modelId="{C0DFBC41-0D10-4007-809F-823B40B50EFC}" type="presOf" srcId="{F0F2F54F-444F-410C-8F71-BC09E430A770}" destId="{BF2EEE49-5F0D-4792-990C-CEC8C19F7928}" srcOrd="0" destOrd="0" presId="urn:microsoft.com/office/officeart/2005/8/layout/hList1"/>
    <dgm:cxn modelId="{99BF8D39-B4A1-432F-BE70-48AD3C7AA4B5}" srcId="{3CCEEC5E-E16E-40F3-81A6-F0290B03488F}" destId="{5B755AA7-8FEE-4F56-90B1-72A9A2D4B0E9}" srcOrd="6" destOrd="0" parTransId="{43C5DB08-F758-4571-A1D9-A4FD60824B42}" sibTransId="{33198E36-37E4-433D-96CA-B73404FDC951}"/>
    <dgm:cxn modelId="{A8409C6E-9A59-4460-B442-0FD92418CE7A}" srcId="{3CCEEC5E-E16E-40F3-81A6-F0290B03488F}" destId="{087D3B87-044B-461F-BBD0-BECDE8B43052}" srcOrd="12" destOrd="0" parTransId="{5C183DFD-2096-453F-A9D2-F478F8935005}" sibTransId="{6579191F-5656-43CC-A8D4-232B48C8A4E5}"/>
    <dgm:cxn modelId="{6ACCB13C-57B4-44DF-BBF6-A5037E98DDB9}" type="presOf" srcId="{F4B2A662-782D-49BE-8F5B-7622E8D81D6A}" destId="{0DB776B9-9DF5-4C9B-B91D-22F2087A7285}" srcOrd="0" destOrd="4" presId="urn:microsoft.com/office/officeart/2005/8/layout/hList1"/>
    <dgm:cxn modelId="{B09534F0-856B-45AF-90E3-405792B644E1}" srcId="{3CCEEC5E-E16E-40F3-81A6-F0290B03488F}" destId="{2BCFC216-E090-4AE8-90B5-DFCC26EBC219}" srcOrd="1" destOrd="0" parTransId="{837B6215-061E-4B9C-95B6-1D22F2850288}" sibTransId="{8E67C6A6-0A4D-4B6B-AD80-A857E4B42308}"/>
    <dgm:cxn modelId="{07F2CD96-BEE6-44CF-953B-FA7043B20CAD}" srcId="{B7A1C24B-78D3-459D-98EB-8109FA223F50}" destId="{8178C794-5E1B-4782-B0D0-3B1C92656EDB}" srcOrd="4" destOrd="0" parTransId="{FAD9223F-CCB5-4EFD-9227-168C45A71BDE}" sibTransId="{6C12E69C-01C4-4A95-880C-C954783C3729}"/>
    <dgm:cxn modelId="{E8CED809-733E-4E77-A5B2-FD6DA973639D}" type="presOf" srcId="{E4944079-C7FD-4927-96E2-2728310BECF0}" destId="{F9E7AAB4-3FB0-4C3D-A5E3-4D22FC4F1F8B}" srcOrd="0" destOrd="10" presId="urn:microsoft.com/office/officeart/2005/8/layout/hList1"/>
    <dgm:cxn modelId="{AD3539FE-5E30-4FBE-8540-80566F63EC13}" srcId="{B7A1C24B-78D3-459D-98EB-8109FA223F50}" destId="{5809A7ED-7F6D-4CED-A2AF-AC96D2A6E5BA}" srcOrd="6" destOrd="0" parTransId="{AFD32F19-0E79-4806-BE30-E861B69D3A4A}" sibTransId="{EAFDA6F9-D1FB-4A34-BB3B-397F2AA88C5A}"/>
    <dgm:cxn modelId="{5461FAE9-C091-4713-8FAA-1B8E67A6722C}" srcId="{3CCEEC5E-E16E-40F3-81A6-F0290B03488F}" destId="{8970953E-652B-481C-B371-6E863D05E3FF}" srcOrd="11" destOrd="0" parTransId="{05C98DD1-B8FC-43D6-9EB0-809A2A53F208}" sibTransId="{534BC93A-2457-428B-9381-E32F9F9A88F7}"/>
    <dgm:cxn modelId="{A056E4FD-AE42-4C7C-B058-3CA649578AFA}" srcId="{3ED6F04A-5DEE-4E3E-AD36-7AF75C35E444}" destId="{B7A1C24B-78D3-459D-98EB-8109FA223F50}" srcOrd="2" destOrd="0" parTransId="{672B12FB-B030-4541-A408-FEC06EC7ACD5}" sibTransId="{56E9C428-A5DC-4B7B-BA30-C3AF118BEE8E}"/>
    <dgm:cxn modelId="{1B0862C7-237C-49A6-AB7C-7B11138B0201}" type="presOf" srcId="{5B755AA7-8FEE-4F56-90B1-72A9A2D4B0E9}" destId="{F9E7AAB4-3FB0-4C3D-A5E3-4D22FC4F1F8B}" srcOrd="0" destOrd="6" presId="urn:microsoft.com/office/officeart/2005/8/layout/hList1"/>
    <dgm:cxn modelId="{55C01A70-2139-49DE-A7E1-DAF1AFF62341}" type="presOf" srcId="{4ED53276-AA48-4145-BAFD-EA2D46F400D5}" destId="{F9E7AAB4-3FB0-4C3D-A5E3-4D22FC4F1F8B}" srcOrd="0" destOrd="8" presId="urn:microsoft.com/office/officeart/2005/8/layout/hList1"/>
    <dgm:cxn modelId="{8B9697BD-499C-4421-90FF-1F0ACA4DECBF}" srcId="{A797216B-0528-4D48-8D3E-0926E9A7EA16}" destId="{6AF31F61-BEAE-4258-A034-14B598675F6B}" srcOrd="5" destOrd="0" parTransId="{4B1CD0CB-0CA6-4F42-9C62-38AA274BA4F3}" sibTransId="{6EFDCDE9-B0DB-4264-AA0F-64E611C3E408}"/>
    <dgm:cxn modelId="{58730341-A439-4C40-A13E-795D010DA015}" srcId="{3CCEEC5E-E16E-40F3-81A6-F0290B03488F}" destId="{65A032DA-6369-440D-BF45-7066E2E5574A}" srcOrd="3" destOrd="0" parTransId="{80F858B6-D7D4-4221-BFB2-F36A1321F365}" sibTransId="{96DBEBCB-2C80-4CFE-8CCD-EC76B4972F96}"/>
    <dgm:cxn modelId="{D97A8D15-0E3B-41C8-8A55-8BD907029757}" type="presOf" srcId="{2BCFC216-E090-4AE8-90B5-DFCC26EBC219}" destId="{F9E7AAB4-3FB0-4C3D-A5E3-4D22FC4F1F8B}" srcOrd="0" destOrd="1" presId="urn:microsoft.com/office/officeart/2005/8/layout/hList1"/>
    <dgm:cxn modelId="{CFD80571-BFA4-44BD-AAD1-D4B07EAA21DB}" type="presOf" srcId="{A9FE8399-E8F8-4E48-8BCC-CBFAA6C9ED73}" destId="{F9E7AAB4-3FB0-4C3D-A5E3-4D22FC4F1F8B}" srcOrd="0" destOrd="9" presId="urn:microsoft.com/office/officeart/2005/8/layout/hList1"/>
    <dgm:cxn modelId="{90A6640E-86C7-4047-BD3E-5A41C1D8809F}" srcId="{A797216B-0528-4D48-8D3E-0926E9A7EA16}" destId="{81CDDCDF-8523-4E15-B63E-096B22CDF8F6}" srcOrd="6" destOrd="0" parTransId="{D27619B3-7EFF-4BF0-A69C-54892472DF06}" sibTransId="{8BFF8981-B985-478C-9A82-E4ABB12AB40C}"/>
    <dgm:cxn modelId="{00165903-F04B-496F-A937-F2982DE13081}" srcId="{A797216B-0528-4D48-8D3E-0926E9A7EA16}" destId="{3C136F67-F144-41B9-8283-41DE93D9E5B0}" srcOrd="2" destOrd="0" parTransId="{531C0576-891B-4270-B4B5-EE1DB809B4B6}" sibTransId="{A7B8028F-CDB5-4BF2-8859-9EE1CA458B22}"/>
    <dgm:cxn modelId="{0801BC3C-887A-4BC1-9058-EE85495C7627}" type="presOf" srcId="{8178C794-5E1B-4782-B0D0-3B1C92656EDB}" destId="{BF2EEE49-5F0D-4792-990C-CEC8C19F7928}" srcOrd="0" destOrd="4" presId="urn:microsoft.com/office/officeart/2005/8/layout/hList1"/>
    <dgm:cxn modelId="{A73CF8AF-3797-431E-89F0-C63B8D5A7EFB}" type="presOf" srcId="{392CBFAA-9D84-474A-805B-8A29A7D954DA}" destId="{F9E7AAB4-3FB0-4C3D-A5E3-4D22FC4F1F8B}" srcOrd="0" destOrd="14" presId="urn:microsoft.com/office/officeart/2005/8/layout/hList1"/>
    <dgm:cxn modelId="{C7A1559C-8B27-4DD0-9E29-C7F78FAC51B1}" srcId="{3ED6F04A-5DEE-4E3E-AD36-7AF75C35E444}" destId="{3CCEEC5E-E16E-40F3-81A6-F0290B03488F}" srcOrd="1" destOrd="0" parTransId="{7EF7D0EB-D054-44C2-BA7A-90752CC19740}" sibTransId="{FDBFD0FD-90EC-4F61-9BFD-D43797EE7F23}"/>
    <dgm:cxn modelId="{BCC86641-453C-4997-A973-379CBC5D7F7E}" srcId="{B7A1C24B-78D3-459D-98EB-8109FA223F50}" destId="{BA09CE5D-4170-43DB-89B5-E4338D373CA5}" srcOrd="9" destOrd="0" parTransId="{BA5867BA-829C-4379-B61A-2E36D7424EF0}" sibTransId="{DABF1D40-8219-4DED-9BB2-C4C9830581B5}"/>
    <dgm:cxn modelId="{B474E6F1-B961-4456-8C4D-C6B502862FC9}" type="presOf" srcId="{65A032DA-6369-440D-BF45-7066E2E5574A}" destId="{F9E7AAB4-3FB0-4C3D-A5E3-4D22FC4F1F8B}" srcOrd="0" destOrd="3" presId="urn:microsoft.com/office/officeart/2005/8/layout/hList1"/>
    <dgm:cxn modelId="{D620FCA4-8CB4-47FE-8E02-F337682624E5}" type="presOf" srcId="{4A7D4210-F459-491B-A5D2-AF531A9013E1}" destId="{BF2EEE49-5F0D-4792-990C-CEC8C19F7928}" srcOrd="0" destOrd="3" presId="urn:microsoft.com/office/officeart/2005/8/layout/hList1"/>
    <dgm:cxn modelId="{F349EEA1-0F4C-405B-8602-C1FDB8C91F71}" srcId="{A797216B-0528-4D48-8D3E-0926E9A7EA16}" destId="{C494AB89-BCA4-4683-B00D-3051EE5AE6E4}" srcOrd="3" destOrd="0" parTransId="{3145B232-8AE1-4CBD-8833-818A14EECD59}" sibTransId="{9456C5B3-0DDA-4F7F-A10C-F7865887B7ED}"/>
    <dgm:cxn modelId="{FFF9C8A9-6BF5-4DCF-AE95-4EB52E2679A5}" type="presOf" srcId="{FC5CFFE2-981B-4D0C-BE69-43555F03786C}" destId="{BF2EEE49-5F0D-4792-990C-CEC8C19F7928}" srcOrd="0" destOrd="13" presId="urn:microsoft.com/office/officeart/2005/8/layout/hList1"/>
    <dgm:cxn modelId="{908768AE-9005-4AD7-8C23-1758014D11DA}" type="presParOf" srcId="{1271926B-8DCD-45DB-A590-DA973F26071E}" destId="{5CFFD251-D559-4CC6-88BC-6F8E2A66861A}" srcOrd="0" destOrd="0" presId="urn:microsoft.com/office/officeart/2005/8/layout/hList1"/>
    <dgm:cxn modelId="{3B5953F3-4A1E-4712-9A55-5814EC995760}" type="presParOf" srcId="{5CFFD251-D559-4CC6-88BC-6F8E2A66861A}" destId="{F2B44416-E6B1-458E-B37F-98A2CB5FB5E1}" srcOrd="0" destOrd="0" presId="urn:microsoft.com/office/officeart/2005/8/layout/hList1"/>
    <dgm:cxn modelId="{EDAB0F7D-C24D-408F-83CE-D4EDCD937FCF}" type="presParOf" srcId="{5CFFD251-D559-4CC6-88BC-6F8E2A66861A}" destId="{0DB776B9-9DF5-4C9B-B91D-22F2087A7285}" srcOrd="1" destOrd="0" presId="urn:microsoft.com/office/officeart/2005/8/layout/hList1"/>
    <dgm:cxn modelId="{8AB7A68F-6C33-4CD9-A1A6-FBED034FADFE}" type="presParOf" srcId="{1271926B-8DCD-45DB-A590-DA973F26071E}" destId="{A7F63293-9674-4376-89D4-4D0640AE8BFC}" srcOrd="1" destOrd="0" presId="urn:microsoft.com/office/officeart/2005/8/layout/hList1"/>
    <dgm:cxn modelId="{702A0608-FE5E-43F0-9F06-AF8C92E2EEF4}" type="presParOf" srcId="{1271926B-8DCD-45DB-A590-DA973F26071E}" destId="{0881274F-6523-4906-878A-64A3364DD410}" srcOrd="2" destOrd="0" presId="urn:microsoft.com/office/officeart/2005/8/layout/hList1"/>
    <dgm:cxn modelId="{440CEAC1-1E23-4E86-9995-54013A412325}" type="presParOf" srcId="{0881274F-6523-4906-878A-64A3364DD410}" destId="{5472DBA3-1465-4E48-9D62-E6F5F48652A9}" srcOrd="0" destOrd="0" presId="urn:microsoft.com/office/officeart/2005/8/layout/hList1"/>
    <dgm:cxn modelId="{84AB260D-10FF-4E1C-B613-33DE6100D4FD}" type="presParOf" srcId="{0881274F-6523-4906-878A-64A3364DD410}" destId="{F9E7AAB4-3FB0-4C3D-A5E3-4D22FC4F1F8B}" srcOrd="1" destOrd="0" presId="urn:microsoft.com/office/officeart/2005/8/layout/hList1"/>
    <dgm:cxn modelId="{8DB7177E-0920-4C0E-A35F-2E576458027E}" type="presParOf" srcId="{1271926B-8DCD-45DB-A590-DA973F26071E}" destId="{4410E8D1-C065-48CE-9E12-252D395C5F3B}" srcOrd="3" destOrd="0" presId="urn:microsoft.com/office/officeart/2005/8/layout/hList1"/>
    <dgm:cxn modelId="{69766D95-F4CF-4060-9111-CB31328175D4}" type="presParOf" srcId="{1271926B-8DCD-45DB-A590-DA973F26071E}" destId="{8C9F60B0-F5DA-46F2-AB9E-D176CBE0B782}" srcOrd="4" destOrd="0" presId="urn:microsoft.com/office/officeart/2005/8/layout/hList1"/>
    <dgm:cxn modelId="{D8720C85-DE4E-4AAD-832A-608989A5FAE7}" type="presParOf" srcId="{8C9F60B0-F5DA-46F2-AB9E-D176CBE0B782}" destId="{B563DB3D-95A1-40DA-B2C3-4E84438BF821}" srcOrd="0" destOrd="0" presId="urn:microsoft.com/office/officeart/2005/8/layout/hList1"/>
    <dgm:cxn modelId="{50A3B9A1-02C2-4804-B67E-C59C9B11E248}" type="presParOf" srcId="{8C9F60B0-F5DA-46F2-AB9E-D176CBE0B782}" destId="{BF2EEE49-5F0D-4792-990C-CEC8C19F792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D6F04A-5DEE-4E3E-AD36-7AF75C35E444}" type="doc">
      <dgm:prSet loTypeId="urn:microsoft.com/office/officeart/2005/8/layout/hList1" loCatId="list" qsTypeId="urn:microsoft.com/office/officeart/2005/8/quickstyle/simple5" qsCatId="simple" csTypeId="urn:microsoft.com/office/officeart/2005/8/colors/colorful1#7" csCatId="colorful" phldr="1"/>
      <dgm:spPr/>
      <dgm:t>
        <a:bodyPr/>
        <a:lstStyle/>
        <a:p>
          <a:endParaRPr lang="en-US"/>
        </a:p>
      </dgm:t>
    </dgm:pt>
    <dgm:pt modelId="{A797216B-0528-4D48-8D3E-0926E9A7EA16}">
      <dgm:prSet phldrT="[Text]" custT="1"/>
      <dgm:spPr/>
      <dgm:t>
        <a:bodyPr/>
        <a:lstStyle/>
        <a:p>
          <a:r>
            <a:rPr lang="en-ZA" sz="1600" b="1" dirty="0" smtClean="0"/>
            <a:t>Programme Objective</a:t>
          </a:r>
          <a:endParaRPr lang="en-US" sz="1600" b="1" dirty="0"/>
        </a:p>
      </dgm:t>
    </dgm:pt>
    <dgm:pt modelId="{CC95E163-30B8-4C1D-81F5-0DE98C150BC7}" type="parTrans" cxnId="{13E0E367-B19C-4B49-96DC-718F099BB6D1}">
      <dgm:prSet/>
      <dgm:spPr/>
      <dgm:t>
        <a:bodyPr/>
        <a:lstStyle/>
        <a:p>
          <a:endParaRPr lang="en-US"/>
        </a:p>
      </dgm:t>
    </dgm:pt>
    <dgm:pt modelId="{C3F9D810-6084-4E04-96B8-CA750870070A}" type="sibTrans" cxnId="{13E0E367-B19C-4B49-96DC-718F099BB6D1}">
      <dgm:prSet/>
      <dgm:spPr/>
      <dgm:t>
        <a:bodyPr/>
        <a:lstStyle/>
        <a:p>
          <a:endParaRPr lang="en-US"/>
        </a:p>
      </dgm:t>
    </dgm:pt>
    <dgm:pt modelId="{29C1C2DD-9F7B-4A6C-A26D-73C6CF0F8275}">
      <dgm:prSet phldrT="[Text]" custT="1"/>
      <dgm:spPr/>
      <dgm:t>
        <a:bodyPr/>
        <a:lstStyle/>
        <a:p>
          <a:r>
            <a:rPr lang="en-GB" sz="1000" b="0" dirty="0" smtClean="0">
              <a:latin typeface="Arial Rounded MT Bold" pitchFamily="34" charset="0"/>
            </a:rPr>
            <a:t>Generate career path maps </a:t>
          </a:r>
          <a:endParaRPr lang="en-US" sz="1000" b="0" dirty="0">
            <a:latin typeface="Arial Rounded MT Bold" pitchFamily="34" charset="0"/>
          </a:endParaRPr>
        </a:p>
      </dgm:t>
    </dgm:pt>
    <dgm:pt modelId="{AE390F08-569A-4012-B023-AEF5AB3D32BD}" type="parTrans" cxnId="{FD585278-9DC7-4826-8401-57BD8BF23EDA}">
      <dgm:prSet/>
      <dgm:spPr/>
      <dgm:t>
        <a:bodyPr/>
        <a:lstStyle/>
        <a:p>
          <a:endParaRPr lang="en-US"/>
        </a:p>
      </dgm:t>
    </dgm:pt>
    <dgm:pt modelId="{3C027528-E3FE-4516-A2D7-62E43F3A322E}" type="sibTrans" cxnId="{FD585278-9DC7-4826-8401-57BD8BF23EDA}">
      <dgm:prSet/>
      <dgm:spPr/>
      <dgm:t>
        <a:bodyPr/>
        <a:lstStyle/>
        <a:p>
          <a:endParaRPr lang="en-US"/>
        </a:p>
      </dgm:t>
    </dgm:pt>
    <dgm:pt modelId="{3CCEEC5E-E16E-40F3-81A6-F0290B03488F}">
      <dgm:prSet phldrT="[Text]" custT="1"/>
      <dgm:spPr/>
      <dgm:t>
        <a:bodyPr/>
        <a:lstStyle/>
        <a:p>
          <a:r>
            <a:rPr lang="en-ZA" sz="1600" b="1" dirty="0" smtClean="0"/>
            <a:t>Indicators</a:t>
          </a:r>
          <a:endParaRPr lang="en-US" sz="1600" b="1" dirty="0"/>
        </a:p>
      </dgm:t>
    </dgm:pt>
    <dgm:pt modelId="{7EF7D0EB-D054-44C2-BA7A-90752CC19740}" type="parTrans" cxnId="{C7A1559C-8B27-4DD0-9E29-C7F78FAC51B1}">
      <dgm:prSet/>
      <dgm:spPr/>
      <dgm:t>
        <a:bodyPr/>
        <a:lstStyle/>
        <a:p>
          <a:endParaRPr lang="en-US"/>
        </a:p>
      </dgm:t>
    </dgm:pt>
    <dgm:pt modelId="{FDBFD0FD-90EC-4F61-9BFD-D43797EE7F23}" type="sibTrans" cxnId="{C7A1559C-8B27-4DD0-9E29-C7F78FAC51B1}">
      <dgm:prSet/>
      <dgm:spPr/>
      <dgm:t>
        <a:bodyPr/>
        <a:lstStyle/>
        <a:p>
          <a:endParaRPr lang="en-US"/>
        </a:p>
      </dgm:t>
    </dgm:pt>
    <dgm:pt modelId="{13CD6991-3C73-4643-9A5B-7718D21CFDE0}">
      <dgm:prSet phldrT="[Text]" custT="1"/>
      <dgm:spPr/>
      <dgm:t>
        <a:bodyPr/>
        <a:lstStyle/>
        <a:p>
          <a:r>
            <a:rPr lang="en-US" sz="1000" b="0" dirty="0" smtClean="0">
              <a:latin typeface="Arial Rounded MT Bold" pitchFamily="34" charset="0"/>
            </a:rPr>
            <a:t>Generate career path maps</a:t>
          </a:r>
          <a:endParaRPr lang="en-US" sz="1000" b="0" dirty="0">
            <a:latin typeface="Arial Rounded MT Bold" pitchFamily="34" charset="0"/>
          </a:endParaRPr>
        </a:p>
      </dgm:t>
    </dgm:pt>
    <dgm:pt modelId="{07D68AF2-4468-4FF5-B013-46361499B975}" type="parTrans" cxnId="{EBD4B824-A3F8-4CCF-A19A-9E1AC1DFF944}">
      <dgm:prSet/>
      <dgm:spPr/>
      <dgm:t>
        <a:bodyPr/>
        <a:lstStyle/>
        <a:p>
          <a:endParaRPr lang="en-US"/>
        </a:p>
      </dgm:t>
    </dgm:pt>
    <dgm:pt modelId="{24630E60-68BA-427B-8C45-25A713A95BE4}" type="sibTrans" cxnId="{EBD4B824-A3F8-4CCF-A19A-9E1AC1DFF944}">
      <dgm:prSet/>
      <dgm:spPr/>
      <dgm:t>
        <a:bodyPr/>
        <a:lstStyle/>
        <a:p>
          <a:endParaRPr lang="en-US"/>
        </a:p>
      </dgm:t>
    </dgm:pt>
    <dgm:pt modelId="{B7A1C24B-78D3-459D-98EB-8109FA223F50}">
      <dgm:prSet phldrT="[Text]" custT="1"/>
      <dgm:spPr/>
      <dgm:t>
        <a:bodyPr/>
        <a:lstStyle/>
        <a:p>
          <a:r>
            <a:rPr lang="en-ZA" sz="1600" b="1" dirty="0" smtClean="0"/>
            <a:t>Targets</a:t>
          </a:r>
          <a:endParaRPr lang="en-US" sz="1600" b="1" dirty="0"/>
        </a:p>
      </dgm:t>
    </dgm:pt>
    <dgm:pt modelId="{672B12FB-B030-4541-A408-FEC06EC7ACD5}" type="parTrans" cxnId="{A056E4FD-AE42-4C7C-B058-3CA649578AFA}">
      <dgm:prSet/>
      <dgm:spPr/>
      <dgm:t>
        <a:bodyPr/>
        <a:lstStyle/>
        <a:p>
          <a:endParaRPr lang="en-US"/>
        </a:p>
      </dgm:t>
    </dgm:pt>
    <dgm:pt modelId="{56E9C428-A5DC-4B7B-BA30-C3AF118BEE8E}" type="sibTrans" cxnId="{A056E4FD-AE42-4C7C-B058-3CA649578AFA}">
      <dgm:prSet/>
      <dgm:spPr/>
      <dgm:t>
        <a:bodyPr/>
        <a:lstStyle/>
        <a:p>
          <a:endParaRPr lang="en-US"/>
        </a:p>
      </dgm:t>
    </dgm:pt>
    <dgm:pt modelId="{F0F2F54F-444F-410C-8F71-BC09E430A770}">
      <dgm:prSet phldrT="[Text]" custT="1"/>
      <dgm:spPr/>
      <dgm:t>
        <a:bodyPr/>
        <a:lstStyle/>
        <a:p>
          <a:r>
            <a:rPr lang="en-US" sz="1000" b="0" dirty="0" smtClean="0">
              <a:latin typeface="Arial Rounded MT Bold" pitchFamily="34" charset="0"/>
            </a:rPr>
            <a:t>80%</a:t>
          </a:r>
          <a:endParaRPr lang="en-US" sz="1000" b="0" dirty="0">
            <a:latin typeface="Arial Rounded MT Bold" pitchFamily="34" charset="0"/>
          </a:endParaRPr>
        </a:p>
      </dgm:t>
    </dgm:pt>
    <dgm:pt modelId="{8714A3B4-908F-4939-B66E-D129C7297078}" type="parTrans" cxnId="{18357E10-B46C-440B-8C82-FA3625A2E0F6}">
      <dgm:prSet/>
      <dgm:spPr/>
      <dgm:t>
        <a:bodyPr/>
        <a:lstStyle/>
        <a:p>
          <a:endParaRPr lang="en-US"/>
        </a:p>
      </dgm:t>
    </dgm:pt>
    <dgm:pt modelId="{1C7EFD5E-C441-472A-B3BF-6AF29F520FA5}" type="sibTrans" cxnId="{18357E10-B46C-440B-8C82-FA3625A2E0F6}">
      <dgm:prSet/>
      <dgm:spPr/>
      <dgm:t>
        <a:bodyPr/>
        <a:lstStyle/>
        <a:p>
          <a:endParaRPr lang="en-US"/>
        </a:p>
      </dgm:t>
    </dgm:pt>
    <dgm:pt modelId="{392CBFAA-9D84-474A-805B-8A29A7D954DA}">
      <dgm:prSet phldrT="[Text]"/>
      <dgm:spPr/>
      <dgm:t>
        <a:bodyPr/>
        <a:lstStyle/>
        <a:p>
          <a:endParaRPr lang="en-US" sz="1000" dirty="0"/>
        </a:p>
      </dgm:t>
    </dgm:pt>
    <dgm:pt modelId="{EC7F6074-E7A4-4CB2-AE97-4599710CF4AC}" type="parTrans" cxnId="{98AFC01F-C85D-4939-B007-FE8DE3DEEB40}">
      <dgm:prSet/>
      <dgm:spPr/>
      <dgm:t>
        <a:bodyPr/>
        <a:lstStyle/>
        <a:p>
          <a:endParaRPr lang="en-ZA"/>
        </a:p>
      </dgm:t>
    </dgm:pt>
    <dgm:pt modelId="{8AD1F2CD-519E-4790-B78A-25365B4506C5}" type="sibTrans" cxnId="{98AFC01F-C85D-4939-B007-FE8DE3DEEB40}">
      <dgm:prSet/>
      <dgm:spPr/>
      <dgm:t>
        <a:bodyPr/>
        <a:lstStyle/>
        <a:p>
          <a:endParaRPr lang="en-ZA"/>
        </a:p>
      </dgm:t>
    </dgm:pt>
    <dgm:pt modelId="{62FE1880-E465-4ED0-BDBE-78685A2F7B7C}">
      <dgm:prSet phldrT="[Text]" custT="1"/>
      <dgm:spPr/>
      <dgm:t>
        <a:bodyPr/>
        <a:lstStyle/>
        <a:p>
          <a:r>
            <a:rPr lang="en-US" sz="1000" b="0" dirty="0" smtClean="0">
              <a:latin typeface="Arial Rounded MT Bold" pitchFamily="34" charset="0"/>
            </a:rPr>
            <a:t>100%</a:t>
          </a:r>
          <a:endParaRPr lang="en-US" sz="1000" b="0" dirty="0">
            <a:latin typeface="Arial Rounded MT Bold" pitchFamily="34" charset="0"/>
          </a:endParaRPr>
        </a:p>
      </dgm:t>
    </dgm:pt>
    <dgm:pt modelId="{33F98DF9-F584-44E9-BBB1-534756BA9FBC}" type="parTrans" cxnId="{0D866327-26A1-4BD1-B41E-70BA67B23A53}">
      <dgm:prSet/>
      <dgm:spPr/>
      <dgm:t>
        <a:bodyPr/>
        <a:lstStyle/>
        <a:p>
          <a:endParaRPr lang="en-ZA"/>
        </a:p>
      </dgm:t>
    </dgm:pt>
    <dgm:pt modelId="{3520B510-EBE9-42F0-B37F-36B13DB1B880}" type="sibTrans" cxnId="{0D866327-26A1-4BD1-B41E-70BA67B23A53}">
      <dgm:prSet/>
      <dgm:spPr/>
      <dgm:t>
        <a:bodyPr/>
        <a:lstStyle/>
        <a:p>
          <a:endParaRPr lang="en-ZA"/>
        </a:p>
      </dgm:t>
    </dgm:pt>
    <dgm:pt modelId="{68BF33D4-4C4C-4DCA-A220-495E2DBA574D}">
      <dgm:prSet phldrT="[Text]" custT="1"/>
      <dgm:spPr/>
      <dgm:t>
        <a:bodyPr/>
        <a:lstStyle/>
        <a:p>
          <a:r>
            <a:rPr lang="en-US" sz="1000" b="0" dirty="0" smtClean="0">
              <a:latin typeface="Arial Rounded MT Bold" pitchFamily="34" charset="0"/>
            </a:rPr>
            <a:t>100% Completion of Performance Contracting </a:t>
          </a:r>
          <a:endParaRPr lang="en-US" sz="1000" b="0" dirty="0">
            <a:latin typeface="Arial Rounded MT Bold" pitchFamily="34" charset="0"/>
          </a:endParaRPr>
        </a:p>
      </dgm:t>
    </dgm:pt>
    <dgm:pt modelId="{248E762B-5441-4C9D-942D-E53F7D82180A}" type="parTrans" cxnId="{AA916CA4-5D3A-4B2B-A6D0-265C96C5A0CC}">
      <dgm:prSet/>
      <dgm:spPr/>
      <dgm:t>
        <a:bodyPr/>
        <a:lstStyle/>
        <a:p>
          <a:endParaRPr lang="en-ZA"/>
        </a:p>
      </dgm:t>
    </dgm:pt>
    <dgm:pt modelId="{4C52BEBA-3062-4D84-AAFA-9618BB92608F}" type="sibTrans" cxnId="{AA916CA4-5D3A-4B2B-A6D0-265C96C5A0CC}">
      <dgm:prSet/>
      <dgm:spPr/>
      <dgm:t>
        <a:bodyPr/>
        <a:lstStyle/>
        <a:p>
          <a:endParaRPr lang="en-ZA"/>
        </a:p>
      </dgm:t>
    </dgm:pt>
    <dgm:pt modelId="{EFD78715-2F5C-44F2-814B-7395BD0D33A1}">
      <dgm:prSet phldrT="[Text]" custT="1"/>
      <dgm:spPr/>
      <dgm:t>
        <a:bodyPr/>
        <a:lstStyle/>
        <a:p>
          <a:endParaRPr lang="en-US" sz="1000" b="0" dirty="0">
            <a:latin typeface="Arial Rounded MT Bold" pitchFamily="34" charset="0"/>
          </a:endParaRPr>
        </a:p>
      </dgm:t>
    </dgm:pt>
    <dgm:pt modelId="{4D187DC9-5D5B-4583-80E8-9FD662A86A4E}" type="parTrans" cxnId="{0D202151-2C31-4B06-9382-37FDDB6F1C2E}">
      <dgm:prSet/>
      <dgm:spPr/>
      <dgm:t>
        <a:bodyPr/>
        <a:lstStyle/>
        <a:p>
          <a:endParaRPr lang="en-ZA"/>
        </a:p>
      </dgm:t>
    </dgm:pt>
    <dgm:pt modelId="{A466F329-733F-4095-8921-FF7B9ACCBA31}" type="sibTrans" cxnId="{0D202151-2C31-4B06-9382-37FDDB6F1C2E}">
      <dgm:prSet/>
      <dgm:spPr/>
      <dgm:t>
        <a:bodyPr/>
        <a:lstStyle/>
        <a:p>
          <a:endParaRPr lang="en-ZA"/>
        </a:p>
      </dgm:t>
    </dgm:pt>
    <dgm:pt modelId="{2DC6216D-DD25-4833-B3B9-196A56EA0F49}">
      <dgm:prSet phldrT="[Text]" custT="1"/>
      <dgm:spPr/>
      <dgm:t>
        <a:bodyPr/>
        <a:lstStyle/>
        <a:p>
          <a:r>
            <a:rPr lang="en-US" sz="1000" b="0" dirty="0" smtClean="0">
              <a:latin typeface="Arial Rounded MT Bold" pitchFamily="34" charset="0"/>
            </a:rPr>
            <a:t> 70%  Completion of IDP’s </a:t>
          </a:r>
          <a:endParaRPr lang="en-US" sz="1000" b="0" dirty="0">
            <a:latin typeface="Arial Rounded MT Bold" pitchFamily="34" charset="0"/>
          </a:endParaRPr>
        </a:p>
      </dgm:t>
    </dgm:pt>
    <dgm:pt modelId="{4778F94E-0C72-43DF-A51F-9D0D2677A3BF}" type="parTrans" cxnId="{48F6ED89-B3B3-4399-8B88-343295FCA0A0}">
      <dgm:prSet/>
      <dgm:spPr/>
      <dgm:t>
        <a:bodyPr/>
        <a:lstStyle/>
        <a:p>
          <a:endParaRPr lang="en-ZA"/>
        </a:p>
      </dgm:t>
    </dgm:pt>
    <dgm:pt modelId="{53334052-BBCD-440E-A610-CE375B402669}" type="sibTrans" cxnId="{48F6ED89-B3B3-4399-8B88-343295FCA0A0}">
      <dgm:prSet/>
      <dgm:spPr/>
      <dgm:t>
        <a:bodyPr/>
        <a:lstStyle/>
        <a:p>
          <a:endParaRPr lang="en-ZA"/>
        </a:p>
      </dgm:t>
    </dgm:pt>
    <dgm:pt modelId="{42D4D2FB-C947-430F-9F85-F545C5B9B3EE}">
      <dgm:prSet custT="1"/>
      <dgm:spPr/>
      <dgm:t>
        <a:bodyPr/>
        <a:lstStyle/>
        <a:p>
          <a:endParaRPr lang="en-US" sz="1000" b="0" dirty="0">
            <a:latin typeface="Arial Rounded MT Bold" pitchFamily="34" charset="0"/>
          </a:endParaRPr>
        </a:p>
      </dgm:t>
    </dgm:pt>
    <dgm:pt modelId="{0CF43F0C-E9B9-4D5C-9786-89F55C8ABE1A}" type="parTrans" cxnId="{F005CB56-59E6-419F-9666-EEB88D9D4B9D}">
      <dgm:prSet/>
      <dgm:spPr/>
      <dgm:t>
        <a:bodyPr/>
        <a:lstStyle/>
        <a:p>
          <a:endParaRPr lang="en-ZA"/>
        </a:p>
      </dgm:t>
    </dgm:pt>
    <dgm:pt modelId="{142042AC-BDED-45EA-A1E6-A8EFD91A6F0A}" type="sibTrans" cxnId="{F005CB56-59E6-419F-9666-EEB88D9D4B9D}">
      <dgm:prSet/>
      <dgm:spPr/>
      <dgm:t>
        <a:bodyPr/>
        <a:lstStyle/>
        <a:p>
          <a:endParaRPr lang="en-ZA"/>
        </a:p>
      </dgm:t>
    </dgm:pt>
    <dgm:pt modelId="{2AEC904C-5A37-46CB-9614-5813DA4671A0}">
      <dgm:prSet custT="1"/>
      <dgm:spPr/>
      <dgm:t>
        <a:bodyPr/>
        <a:lstStyle/>
        <a:p>
          <a:r>
            <a:rPr lang="en-GB" sz="1000" b="0" dirty="0" smtClean="0">
              <a:latin typeface="Arial Rounded MT Bold" pitchFamily="34" charset="0"/>
            </a:rPr>
            <a:t>List of development areas of individuals</a:t>
          </a:r>
          <a:endParaRPr lang="en-US" sz="1000" b="0" dirty="0">
            <a:latin typeface="Arial Rounded MT Bold" pitchFamily="34" charset="0"/>
          </a:endParaRPr>
        </a:p>
      </dgm:t>
    </dgm:pt>
    <dgm:pt modelId="{3AF288BC-DCFC-4A69-9C6E-7D5D638F945E}" type="parTrans" cxnId="{27D144FA-B1CC-468B-BD5B-E427AECEF569}">
      <dgm:prSet/>
      <dgm:spPr/>
      <dgm:t>
        <a:bodyPr/>
        <a:lstStyle/>
        <a:p>
          <a:endParaRPr lang="en-ZA"/>
        </a:p>
      </dgm:t>
    </dgm:pt>
    <dgm:pt modelId="{9A442814-1BE0-49FB-88F6-7C9C0A763989}" type="sibTrans" cxnId="{27D144FA-B1CC-468B-BD5B-E427AECEF569}">
      <dgm:prSet/>
      <dgm:spPr/>
      <dgm:t>
        <a:bodyPr/>
        <a:lstStyle/>
        <a:p>
          <a:endParaRPr lang="en-ZA"/>
        </a:p>
      </dgm:t>
    </dgm:pt>
    <dgm:pt modelId="{545AAA69-A432-4580-A925-FE15B1862268}">
      <dgm:prSet custT="1"/>
      <dgm:spPr/>
      <dgm:t>
        <a:bodyPr/>
        <a:lstStyle/>
        <a:p>
          <a:endParaRPr lang="en-US" sz="1000" b="0" dirty="0">
            <a:latin typeface="Arial Rounded MT Bold" pitchFamily="34" charset="0"/>
          </a:endParaRPr>
        </a:p>
      </dgm:t>
    </dgm:pt>
    <dgm:pt modelId="{3AD668CA-14A5-4C68-ABB3-15AF8940DF99}" type="parTrans" cxnId="{2F91522E-856D-4E1B-9D34-16EEEA020A63}">
      <dgm:prSet/>
      <dgm:spPr/>
      <dgm:t>
        <a:bodyPr/>
        <a:lstStyle/>
        <a:p>
          <a:endParaRPr lang="en-ZA"/>
        </a:p>
      </dgm:t>
    </dgm:pt>
    <dgm:pt modelId="{A7E8D641-2D3C-414A-B2C2-51B7FE74345D}" type="sibTrans" cxnId="{2F91522E-856D-4E1B-9D34-16EEEA020A63}">
      <dgm:prSet/>
      <dgm:spPr/>
      <dgm:t>
        <a:bodyPr/>
        <a:lstStyle/>
        <a:p>
          <a:endParaRPr lang="en-ZA"/>
        </a:p>
      </dgm:t>
    </dgm:pt>
    <dgm:pt modelId="{0709B84D-4264-4646-A145-9122AADEE5FF}">
      <dgm:prSet custT="1"/>
      <dgm:spPr/>
      <dgm:t>
        <a:bodyPr/>
        <a:lstStyle/>
        <a:p>
          <a:r>
            <a:rPr lang="en-GB" sz="1000" b="0" dirty="0" smtClean="0">
              <a:latin typeface="Arial Rounded MT Bold" pitchFamily="34" charset="0"/>
            </a:rPr>
            <a:t>Individual Development Plans of person identify development</a:t>
          </a:r>
          <a:endParaRPr lang="en-US" sz="1000" b="0" dirty="0">
            <a:latin typeface="Arial Rounded MT Bold" pitchFamily="34" charset="0"/>
          </a:endParaRPr>
        </a:p>
      </dgm:t>
    </dgm:pt>
    <dgm:pt modelId="{05514E30-E1A1-4F3B-B4E4-DF44ECD18A4A}" type="parTrans" cxnId="{605FC71E-F0D9-4478-8238-95C6C7F5222C}">
      <dgm:prSet/>
      <dgm:spPr/>
      <dgm:t>
        <a:bodyPr/>
        <a:lstStyle/>
        <a:p>
          <a:endParaRPr lang="en-ZA"/>
        </a:p>
      </dgm:t>
    </dgm:pt>
    <dgm:pt modelId="{C371689F-B487-440D-AE87-78DE230C77B1}" type="sibTrans" cxnId="{605FC71E-F0D9-4478-8238-95C6C7F5222C}">
      <dgm:prSet/>
      <dgm:spPr/>
      <dgm:t>
        <a:bodyPr/>
        <a:lstStyle/>
        <a:p>
          <a:endParaRPr lang="en-ZA"/>
        </a:p>
      </dgm:t>
    </dgm:pt>
    <dgm:pt modelId="{09361061-F201-47A1-9534-C2C65CC7AFAB}">
      <dgm:prSet custT="1"/>
      <dgm:spPr/>
      <dgm:t>
        <a:bodyPr/>
        <a:lstStyle/>
        <a:p>
          <a:r>
            <a:rPr lang="en-GB" sz="1000" b="0" dirty="0" smtClean="0">
              <a:latin typeface="Arial Rounded MT Bold" pitchFamily="34" charset="0"/>
            </a:rPr>
            <a:t>System process for assessing performance in a fair and equitable manner (scorecards)</a:t>
          </a:r>
          <a:endParaRPr lang="en-US" sz="1000" b="0" dirty="0">
            <a:latin typeface="Arial Rounded MT Bold" pitchFamily="34" charset="0"/>
          </a:endParaRPr>
        </a:p>
      </dgm:t>
    </dgm:pt>
    <dgm:pt modelId="{BE76D76C-B503-4B31-9C59-177336E1B7AC}" type="parTrans" cxnId="{08462437-F27E-4182-9634-04E2EE660D1C}">
      <dgm:prSet/>
      <dgm:spPr/>
      <dgm:t>
        <a:bodyPr/>
        <a:lstStyle/>
        <a:p>
          <a:endParaRPr lang="en-ZA"/>
        </a:p>
      </dgm:t>
    </dgm:pt>
    <dgm:pt modelId="{FBE993FA-C572-472C-AFDC-839788A72AF4}" type="sibTrans" cxnId="{08462437-F27E-4182-9634-04E2EE660D1C}">
      <dgm:prSet/>
      <dgm:spPr/>
      <dgm:t>
        <a:bodyPr/>
        <a:lstStyle/>
        <a:p>
          <a:endParaRPr lang="en-ZA"/>
        </a:p>
      </dgm:t>
    </dgm:pt>
    <dgm:pt modelId="{2C47D107-7C93-472A-84DB-048F0F3E458F}">
      <dgm:prSet custT="1"/>
      <dgm:spPr/>
      <dgm:t>
        <a:bodyPr/>
        <a:lstStyle/>
        <a:p>
          <a:r>
            <a:rPr lang="en-ZA" sz="1000" b="0" dirty="0" smtClean="0">
              <a:latin typeface="Arial Rounded MT Bold" pitchFamily="34" charset="0"/>
            </a:rPr>
            <a:t>Climate/Culture survey and interviews to check change conducted to improve Culture Shift</a:t>
          </a:r>
          <a:endParaRPr lang="en-US" sz="1000" b="0" dirty="0">
            <a:latin typeface="Arial Rounded MT Bold" pitchFamily="34" charset="0"/>
          </a:endParaRPr>
        </a:p>
      </dgm:t>
    </dgm:pt>
    <dgm:pt modelId="{2F6843E6-9D2A-44B2-B137-C8737C17CC7D}" type="parTrans" cxnId="{A0C6A703-449E-462B-93EF-95E0FDF93CF2}">
      <dgm:prSet/>
      <dgm:spPr/>
      <dgm:t>
        <a:bodyPr/>
        <a:lstStyle/>
        <a:p>
          <a:endParaRPr lang="en-ZA"/>
        </a:p>
      </dgm:t>
    </dgm:pt>
    <dgm:pt modelId="{48AB09EC-5642-4302-A46C-354AB9EF4827}" type="sibTrans" cxnId="{A0C6A703-449E-462B-93EF-95E0FDF93CF2}">
      <dgm:prSet/>
      <dgm:spPr/>
      <dgm:t>
        <a:bodyPr/>
        <a:lstStyle/>
        <a:p>
          <a:endParaRPr lang="en-ZA"/>
        </a:p>
      </dgm:t>
    </dgm:pt>
    <dgm:pt modelId="{29C4BD98-F97F-4902-882D-90DFC8BB506F}">
      <dgm:prSet custT="1"/>
      <dgm:spPr/>
      <dgm:t>
        <a:bodyPr/>
        <a:lstStyle/>
        <a:p>
          <a:r>
            <a:rPr lang="en-US" sz="1000" b="0" dirty="0" smtClean="0">
              <a:latin typeface="Arial Rounded MT Bold" pitchFamily="34" charset="0"/>
            </a:rPr>
            <a:t>Talent Management Development Plans</a:t>
          </a:r>
          <a:endParaRPr lang="en-US" sz="3600" b="0" dirty="0">
            <a:latin typeface="Arial Rounded MT Bold" pitchFamily="34" charset="0"/>
          </a:endParaRPr>
        </a:p>
      </dgm:t>
    </dgm:pt>
    <dgm:pt modelId="{33DAB0A3-CDAB-4761-A5E0-19B0E7975C8C}" type="parTrans" cxnId="{72F7749C-752D-4F12-8581-01DD8C7BEF7D}">
      <dgm:prSet/>
      <dgm:spPr/>
      <dgm:t>
        <a:bodyPr/>
        <a:lstStyle/>
        <a:p>
          <a:endParaRPr lang="en-ZA"/>
        </a:p>
      </dgm:t>
    </dgm:pt>
    <dgm:pt modelId="{8116E34B-A047-405C-A7B4-942850E21CEC}" type="sibTrans" cxnId="{72F7749C-752D-4F12-8581-01DD8C7BEF7D}">
      <dgm:prSet/>
      <dgm:spPr/>
      <dgm:t>
        <a:bodyPr/>
        <a:lstStyle/>
        <a:p>
          <a:endParaRPr lang="en-ZA"/>
        </a:p>
      </dgm:t>
    </dgm:pt>
    <dgm:pt modelId="{9D138FDA-B944-45E9-8DB6-131A972EE055}">
      <dgm:prSet custT="1"/>
      <dgm:spPr/>
      <dgm:t>
        <a:bodyPr/>
        <a:lstStyle/>
        <a:p>
          <a:r>
            <a:rPr lang="en-US" sz="1000" b="0" dirty="0" smtClean="0">
              <a:latin typeface="Arial Rounded MT Bold" pitchFamily="34" charset="0"/>
            </a:rPr>
            <a:t>Reviewed Individual Development Plans</a:t>
          </a:r>
          <a:endParaRPr lang="en-US" sz="1000" b="0" dirty="0">
            <a:latin typeface="Arial Rounded MT Bold" pitchFamily="34" charset="0"/>
          </a:endParaRPr>
        </a:p>
      </dgm:t>
    </dgm:pt>
    <dgm:pt modelId="{9612D2C7-7C1C-4C6F-B49E-15E41D8447F9}" type="parTrans" cxnId="{C3B222CC-F203-4F5F-8893-DBB6E992A127}">
      <dgm:prSet/>
      <dgm:spPr/>
      <dgm:t>
        <a:bodyPr/>
        <a:lstStyle/>
        <a:p>
          <a:endParaRPr lang="en-ZA"/>
        </a:p>
      </dgm:t>
    </dgm:pt>
    <dgm:pt modelId="{19D37474-435B-4879-806D-2589392C9284}" type="sibTrans" cxnId="{C3B222CC-F203-4F5F-8893-DBB6E992A127}">
      <dgm:prSet/>
      <dgm:spPr/>
      <dgm:t>
        <a:bodyPr/>
        <a:lstStyle/>
        <a:p>
          <a:endParaRPr lang="en-ZA"/>
        </a:p>
      </dgm:t>
    </dgm:pt>
    <dgm:pt modelId="{2BE31E69-35D6-4DFC-BDCE-63BA2A748400}">
      <dgm:prSet custT="1"/>
      <dgm:spPr/>
      <dgm:t>
        <a:bodyPr/>
        <a:lstStyle/>
        <a:p>
          <a:r>
            <a:rPr lang="en-US" sz="1000" b="0" dirty="0" smtClean="0">
              <a:latin typeface="Arial Rounded MT Bold" pitchFamily="34" charset="0"/>
            </a:rPr>
            <a:t>Completed Performance Contracting</a:t>
          </a:r>
          <a:endParaRPr lang="en-US" sz="1000" b="0" dirty="0">
            <a:latin typeface="Arial Rounded MT Bold" pitchFamily="34" charset="0"/>
          </a:endParaRPr>
        </a:p>
      </dgm:t>
    </dgm:pt>
    <dgm:pt modelId="{AFC689AC-E9E7-4F8F-A487-718A687F9C31}" type="parTrans" cxnId="{5B6A39C8-0D13-4DB8-B919-96CF6F2B7C3C}">
      <dgm:prSet/>
      <dgm:spPr/>
      <dgm:t>
        <a:bodyPr/>
        <a:lstStyle/>
        <a:p>
          <a:endParaRPr lang="en-ZA"/>
        </a:p>
      </dgm:t>
    </dgm:pt>
    <dgm:pt modelId="{8424C1C6-DA17-4257-8865-A9FEDEE74143}" type="sibTrans" cxnId="{5B6A39C8-0D13-4DB8-B919-96CF6F2B7C3C}">
      <dgm:prSet/>
      <dgm:spPr/>
      <dgm:t>
        <a:bodyPr/>
        <a:lstStyle/>
        <a:p>
          <a:endParaRPr lang="en-ZA"/>
        </a:p>
      </dgm:t>
    </dgm:pt>
    <dgm:pt modelId="{BC4347BD-98C0-4592-A2CF-FD84211BF86E}">
      <dgm:prSet custT="1"/>
      <dgm:spPr/>
      <dgm:t>
        <a:bodyPr/>
        <a:lstStyle/>
        <a:p>
          <a:endParaRPr lang="en-US" sz="1000" b="0" dirty="0">
            <a:latin typeface="Arial Rounded MT Bold" pitchFamily="34" charset="0"/>
          </a:endParaRPr>
        </a:p>
      </dgm:t>
    </dgm:pt>
    <dgm:pt modelId="{AF0F9490-7BB3-43EE-8810-DE25701FB7D6}" type="parTrans" cxnId="{A2882479-FC0E-48B5-B314-58289A1B9267}">
      <dgm:prSet/>
      <dgm:spPr/>
      <dgm:t>
        <a:bodyPr/>
        <a:lstStyle/>
        <a:p>
          <a:endParaRPr lang="en-ZA"/>
        </a:p>
      </dgm:t>
    </dgm:pt>
    <dgm:pt modelId="{8752648B-3507-4ADA-A7C4-5033F57DFA3D}" type="sibTrans" cxnId="{A2882479-FC0E-48B5-B314-58289A1B9267}">
      <dgm:prSet/>
      <dgm:spPr/>
      <dgm:t>
        <a:bodyPr/>
        <a:lstStyle/>
        <a:p>
          <a:endParaRPr lang="en-ZA"/>
        </a:p>
      </dgm:t>
    </dgm:pt>
    <dgm:pt modelId="{DDDE0DF6-7030-4F14-A780-2F0EAED34EE7}">
      <dgm:prSet custT="1"/>
      <dgm:spPr/>
      <dgm:t>
        <a:bodyPr/>
        <a:lstStyle/>
        <a:p>
          <a:endParaRPr lang="en-US" sz="900" b="0" dirty="0">
            <a:latin typeface="Arial Rounded MT Bold" pitchFamily="34" charset="0"/>
          </a:endParaRPr>
        </a:p>
      </dgm:t>
    </dgm:pt>
    <dgm:pt modelId="{4E3EF413-5B01-41E0-B01D-9856CA0C5BB1}" type="parTrans" cxnId="{8632B0DA-6646-4A55-8B45-62F903BB5998}">
      <dgm:prSet/>
      <dgm:spPr/>
      <dgm:t>
        <a:bodyPr/>
        <a:lstStyle/>
        <a:p>
          <a:endParaRPr lang="en-ZA"/>
        </a:p>
      </dgm:t>
    </dgm:pt>
    <dgm:pt modelId="{ED591DF0-5024-4571-BD04-D1C215AD9AC0}" type="sibTrans" cxnId="{8632B0DA-6646-4A55-8B45-62F903BB5998}">
      <dgm:prSet/>
      <dgm:spPr/>
      <dgm:t>
        <a:bodyPr/>
        <a:lstStyle/>
        <a:p>
          <a:endParaRPr lang="en-ZA"/>
        </a:p>
      </dgm:t>
    </dgm:pt>
    <dgm:pt modelId="{05680EFC-0CE0-4A01-9AE0-69929C7A06F9}">
      <dgm:prSet phldrT="[Text]" custT="1"/>
      <dgm:spPr/>
      <dgm:t>
        <a:bodyPr/>
        <a:lstStyle/>
        <a:p>
          <a:endParaRPr lang="en-US" sz="1000" b="0" dirty="0">
            <a:latin typeface="Arial Rounded MT Bold" pitchFamily="34" charset="0"/>
          </a:endParaRPr>
        </a:p>
      </dgm:t>
    </dgm:pt>
    <dgm:pt modelId="{9659CBDD-B68F-4637-9B8A-C703CDB5558C}" type="parTrans" cxnId="{D88668DB-DC84-40FB-850A-5040F437F936}">
      <dgm:prSet/>
      <dgm:spPr/>
      <dgm:t>
        <a:bodyPr/>
        <a:lstStyle/>
        <a:p>
          <a:endParaRPr lang="en-ZA"/>
        </a:p>
      </dgm:t>
    </dgm:pt>
    <dgm:pt modelId="{7D532A63-B3BB-4075-A321-3C0295374F6A}" type="sibTrans" cxnId="{D88668DB-DC84-40FB-850A-5040F437F936}">
      <dgm:prSet/>
      <dgm:spPr/>
      <dgm:t>
        <a:bodyPr/>
        <a:lstStyle/>
        <a:p>
          <a:endParaRPr lang="en-ZA"/>
        </a:p>
      </dgm:t>
    </dgm:pt>
    <dgm:pt modelId="{34EBDBC8-91A5-4B73-B58B-9F9AAC93F004}">
      <dgm:prSet phldrT="[Text]" custT="1"/>
      <dgm:spPr/>
      <dgm:t>
        <a:bodyPr/>
        <a:lstStyle/>
        <a:p>
          <a:endParaRPr lang="en-US" sz="1000" b="0" dirty="0">
            <a:latin typeface="Arial Rounded MT Bold" pitchFamily="34" charset="0"/>
          </a:endParaRPr>
        </a:p>
      </dgm:t>
    </dgm:pt>
    <dgm:pt modelId="{F00147DB-249C-4394-A2F1-2AB5E8C70933}" type="parTrans" cxnId="{7E52F34F-4FF5-4ADC-9F1A-BDA9AB6B1484}">
      <dgm:prSet/>
      <dgm:spPr/>
      <dgm:t>
        <a:bodyPr/>
        <a:lstStyle/>
        <a:p>
          <a:endParaRPr lang="en-ZA"/>
        </a:p>
      </dgm:t>
    </dgm:pt>
    <dgm:pt modelId="{22AAC488-091C-41C2-85A9-756771187DBB}" type="sibTrans" cxnId="{7E52F34F-4FF5-4ADC-9F1A-BDA9AB6B1484}">
      <dgm:prSet/>
      <dgm:spPr/>
      <dgm:t>
        <a:bodyPr/>
        <a:lstStyle/>
        <a:p>
          <a:endParaRPr lang="en-ZA"/>
        </a:p>
      </dgm:t>
    </dgm:pt>
    <dgm:pt modelId="{539640D8-A884-4430-8A18-8BBBF5E318F7}">
      <dgm:prSet custT="1"/>
      <dgm:spPr/>
      <dgm:t>
        <a:bodyPr/>
        <a:lstStyle/>
        <a:p>
          <a:r>
            <a:rPr lang="en-US" sz="1000" b="0" dirty="0" smtClean="0">
              <a:latin typeface="Arial Rounded MT Bold" pitchFamily="34" charset="0"/>
            </a:rPr>
            <a:t>Established  goal setting processes that facilitates total participation and alignment of goals</a:t>
          </a:r>
          <a:endParaRPr lang="en-US" sz="1000" b="0" dirty="0">
            <a:latin typeface="Arial Rounded MT Bold" pitchFamily="34" charset="0"/>
          </a:endParaRPr>
        </a:p>
      </dgm:t>
    </dgm:pt>
    <dgm:pt modelId="{A093CFD2-2A05-4B64-8A98-F5317B704524}" type="parTrans" cxnId="{029DD577-4E54-4FE0-B193-74C1A3B31075}">
      <dgm:prSet/>
      <dgm:spPr/>
      <dgm:t>
        <a:bodyPr/>
        <a:lstStyle/>
        <a:p>
          <a:endParaRPr lang="en-ZA"/>
        </a:p>
      </dgm:t>
    </dgm:pt>
    <dgm:pt modelId="{FED83CCC-B876-417A-A11B-9FF476800364}" type="sibTrans" cxnId="{029DD577-4E54-4FE0-B193-74C1A3B31075}">
      <dgm:prSet/>
      <dgm:spPr/>
      <dgm:t>
        <a:bodyPr/>
        <a:lstStyle/>
        <a:p>
          <a:endParaRPr lang="en-ZA"/>
        </a:p>
      </dgm:t>
    </dgm:pt>
    <dgm:pt modelId="{054F4E9C-EBB0-4CCF-B95F-1D2D59391FE3}">
      <dgm:prSet custT="1"/>
      <dgm:spPr/>
      <dgm:t>
        <a:bodyPr/>
        <a:lstStyle/>
        <a:p>
          <a:endParaRPr lang="en-US" sz="1000" b="0" dirty="0">
            <a:latin typeface="Arial Rounded MT Bold" pitchFamily="34" charset="0"/>
          </a:endParaRPr>
        </a:p>
      </dgm:t>
    </dgm:pt>
    <dgm:pt modelId="{CBD2EC42-F1BE-46E7-812E-5EA4BC9CE70E}" type="parTrans" cxnId="{89D47823-A880-4692-991A-AD0B42084282}">
      <dgm:prSet/>
      <dgm:spPr/>
      <dgm:t>
        <a:bodyPr/>
        <a:lstStyle/>
        <a:p>
          <a:endParaRPr lang="en-ZA"/>
        </a:p>
      </dgm:t>
    </dgm:pt>
    <dgm:pt modelId="{6775B8E9-BF8E-40E3-BF1B-58A620E4ED59}" type="sibTrans" cxnId="{89D47823-A880-4692-991A-AD0B42084282}">
      <dgm:prSet/>
      <dgm:spPr/>
      <dgm:t>
        <a:bodyPr/>
        <a:lstStyle/>
        <a:p>
          <a:endParaRPr lang="en-ZA"/>
        </a:p>
      </dgm:t>
    </dgm:pt>
    <dgm:pt modelId="{5CDCA8AE-85D2-44A3-8724-D881E3FC69FF}">
      <dgm:prSet custT="1"/>
      <dgm:spPr/>
      <dgm:t>
        <a:bodyPr/>
        <a:lstStyle/>
        <a:p>
          <a:endParaRPr lang="en-US" sz="1000" b="0" dirty="0">
            <a:latin typeface="Arial Rounded MT Bold" pitchFamily="34" charset="0"/>
          </a:endParaRPr>
        </a:p>
      </dgm:t>
    </dgm:pt>
    <dgm:pt modelId="{4962F4C9-3D1E-4B2C-BCEA-6B5FEC8AB80A}" type="parTrans" cxnId="{0B414E8D-63F6-4A7C-9A3D-E784E26E8544}">
      <dgm:prSet/>
      <dgm:spPr/>
      <dgm:t>
        <a:bodyPr/>
        <a:lstStyle/>
        <a:p>
          <a:endParaRPr lang="en-ZA"/>
        </a:p>
      </dgm:t>
    </dgm:pt>
    <dgm:pt modelId="{68A2A26E-F320-4D5E-87AC-DB2C30C39F65}" type="sibTrans" cxnId="{0B414E8D-63F6-4A7C-9A3D-E784E26E8544}">
      <dgm:prSet/>
      <dgm:spPr/>
      <dgm:t>
        <a:bodyPr/>
        <a:lstStyle/>
        <a:p>
          <a:endParaRPr lang="en-ZA"/>
        </a:p>
      </dgm:t>
    </dgm:pt>
    <dgm:pt modelId="{FD3307C7-088A-46BA-AD46-160620FFAEAB}">
      <dgm:prSet phldrT="[Text]" custT="1"/>
      <dgm:spPr/>
      <dgm:t>
        <a:bodyPr/>
        <a:lstStyle/>
        <a:p>
          <a:endParaRPr lang="en-US" sz="1000" b="0" dirty="0">
            <a:latin typeface="Arial Rounded MT Bold" pitchFamily="34" charset="0"/>
          </a:endParaRPr>
        </a:p>
      </dgm:t>
    </dgm:pt>
    <dgm:pt modelId="{9C3F706A-AE72-45DA-A941-55BA6E862B0C}" type="parTrans" cxnId="{038430F7-D953-4066-9373-AAD7692DF7AE}">
      <dgm:prSet/>
      <dgm:spPr/>
      <dgm:t>
        <a:bodyPr/>
        <a:lstStyle/>
        <a:p>
          <a:endParaRPr lang="en-ZA"/>
        </a:p>
      </dgm:t>
    </dgm:pt>
    <dgm:pt modelId="{A99646F8-B0CC-4D69-81D2-BA13C7690363}" type="sibTrans" cxnId="{038430F7-D953-4066-9373-AAD7692DF7AE}">
      <dgm:prSet/>
      <dgm:spPr/>
      <dgm:t>
        <a:bodyPr/>
        <a:lstStyle/>
        <a:p>
          <a:endParaRPr lang="en-ZA"/>
        </a:p>
      </dgm:t>
    </dgm:pt>
    <dgm:pt modelId="{DBF47007-D26E-4588-9AE8-9CD84DA0D309}">
      <dgm:prSet custT="1"/>
      <dgm:spPr/>
      <dgm:t>
        <a:bodyPr/>
        <a:lstStyle/>
        <a:p>
          <a:r>
            <a:rPr lang="en-US" sz="1000" b="0" dirty="0" smtClean="0">
              <a:latin typeface="Arial Rounded MT Bold" pitchFamily="34" charset="0"/>
            </a:rPr>
            <a:t>Completed Performance Reviews</a:t>
          </a:r>
          <a:endParaRPr lang="en-US" sz="1000" b="0" dirty="0">
            <a:latin typeface="Arial Rounded MT Bold" pitchFamily="34" charset="0"/>
          </a:endParaRPr>
        </a:p>
      </dgm:t>
    </dgm:pt>
    <dgm:pt modelId="{9762FABD-2923-4696-9008-EFD29D044798}" type="parTrans" cxnId="{B8D68ACE-ABDB-4254-8E88-D34BA192C9CA}">
      <dgm:prSet/>
      <dgm:spPr/>
      <dgm:t>
        <a:bodyPr/>
        <a:lstStyle/>
        <a:p>
          <a:endParaRPr lang="en-ZA"/>
        </a:p>
      </dgm:t>
    </dgm:pt>
    <dgm:pt modelId="{D7F06156-1F5F-48D6-992F-6226E59E47ED}" type="sibTrans" cxnId="{B8D68ACE-ABDB-4254-8E88-D34BA192C9CA}">
      <dgm:prSet/>
      <dgm:spPr/>
      <dgm:t>
        <a:bodyPr/>
        <a:lstStyle/>
        <a:p>
          <a:endParaRPr lang="en-ZA"/>
        </a:p>
      </dgm:t>
    </dgm:pt>
    <dgm:pt modelId="{7A706A2F-D9AB-4275-B19F-7F5B1B7FAC0A}">
      <dgm:prSet custT="1"/>
      <dgm:spPr/>
      <dgm:t>
        <a:bodyPr/>
        <a:lstStyle/>
        <a:p>
          <a:endParaRPr lang="en-US" sz="1000" b="0" dirty="0">
            <a:latin typeface="Arial Rounded MT Bold" pitchFamily="34" charset="0"/>
          </a:endParaRPr>
        </a:p>
      </dgm:t>
    </dgm:pt>
    <dgm:pt modelId="{914576DB-9351-418B-BC6E-3E948C858D56}" type="parTrans" cxnId="{F8752616-66F0-4566-B595-7CB664E02D5C}">
      <dgm:prSet/>
      <dgm:spPr/>
      <dgm:t>
        <a:bodyPr/>
        <a:lstStyle/>
        <a:p>
          <a:endParaRPr lang="en-ZA"/>
        </a:p>
      </dgm:t>
    </dgm:pt>
    <dgm:pt modelId="{85E8AD36-5ED0-4A7A-B07C-A0A25CF2A47C}" type="sibTrans" cxnId="{F8752616-66F0-4566-B595-7CB664E02D5C}">
      <dgm:prSet/>
      <dgm:spPr/>
      <dgm:t>
        <a:bodyPr/>
        <a:lstStyle/>
        <a:p>
          <a:endParaRPr lang="en-ZA"/>
        </a:p>
      </dgm:t>
    </dgm:pt>
    <dgm:pt modelId="{344C8C07-B206-4706-A1A7-8DDE31EEA5B8}">
      <dgm:prSet custT="1"/>
      <dgm:spPr/>
      <dgm:t>
        <a:bodyPr/>
        <a:lstStyle/>
        <a:p>
          <a:endParaRPr lang="en-US" sz="1000" b="0" dirty="0">
            <a:latin typeface="Arial Rounded MT Bold" pitchFamily="34" charset="0"/>
          </a:endParaRPr>
        </a:p>
      </dgm:t>
    </dgm:pt>
    <dgm:pt modelId="{8AA7B068-1DBE-4096-ACFA-0BAAC649D681}" type="parTrans" cxnId="{D2ECE2C4-D797-41A6-86F1-1FE9E49D7568}">
      <dgm:prSet/>
      <dgm:spPr/>
      <dgm:t>
        <a:bodyPr/>
        <a:lstStyle/>
        <a:p>
          <a:endParaRPr lang="en-ZA"/>
        </a:p>
      </dgm:t>
    </dgm:pt>
    <dgm:pt modelId="{8FF9667D-835B-4FED-BFA6-BB6AB60C1A42}" type="sibTrans" cxnId="{D2ECE2C4-D797-41A6-86F1-1FE9E49D7568}">
      <dgm:prSet/>
      <dgm:spPr/>
      <dgm:t>
        <a:bodyPr/>
        <a:lstStyle/>
        <a:p>
          <a:endParaRPr lang="en-ZA"/>
        </a:p>
      </dgm:t>
    </dgm:pt>
    <dgm:pt modelId="{831949CC-CF5E-4434-90E9-6D412C9BD824}">
      <dgm:prSet phldrT="[Text]" custT="1"/>
      <dgm:spPr/>
      <dgm:t>
        <a:bodyPr/>
        <a:lstStyle/>
        <a:p>
          <a:endParaRPr lang="en-US" sz="1000" b="0" dirty="0">
            <a:latin typeface="Arial Rounded MT Bold" pitchFamily="34" charset="0"/>
          </a:endParaRPr>
        </a:p>
      </dgm:t>
    </dgm:pt>
    <dgm:pt modelId="{105045EE-D6E0-48DA-9774-24A0F714661A}" type="parTrans" cxnId="{D3FEF41D-BF20-4F67-B4CD-E8727536E57A}">
      <dgm:prSet/>
      <dgm:spPr/>
      <dgm:t>
        <a:bodyPr/>
        <a:lstStyle/>
        <a:p>
          <a:endParaRPr lang="en-ZA"/>
        </a:p>
      </dgm:t>
    </dgm:pt>
    <dgm:pt modelId="{7B0789B9-280B-42BD-A992-16649EADF09E}" type="sibTrans" cxnId="{D3FEF41D-BF20-4F67-B4CD-E8727536E57A}">
      <dgm:prSet/>
      <dgm:spPr/>
      <dgm:t>
        <a:bodyPr/>
        <a:lstStyle/>
        <a:p>
          <a:endParaRPr lang="en-ZA"/>
        </a:p>
      </dgm:t>
    </dgm:pt>
    <dgm:pt modelId="{32E18BC6-20D5-49AF-B014-319088B92F7F}">
      <dgm:prSet phldrT="[Text]" custT="1"/>
      <dgm:spPr/>
      <dgm:t>
        <a:bodyPr/>
        <a:lstStyle/>
        <a:p>
          <a:r>
            <a:rPr lang="en-US" sz="1000" b="0" dirty="0" smtClean="0">
              <a:latin typeface="Arial Rounded MT Bold" pitchFamily="34" charset="0"/>
            </a:rPr>
            <a:t>100% completion of Performance Reviews </a:t>
          </a:r>
          <a:endParaRPr lang="en-US" sz="1000" b="0" dirty="0">
            <a:latin typeface="Arial Rounded MT Bold" pitchFamily="34" charset="0"/>
          </a:endParaRPr>
        </a:p>
      </dgm:t>
    </dgm:pt>
    <dgm:pt modelId="{54CC04A5-BE10-4C93-8C33-D159ECF60CE1}" type="parTrans" cxnId="{70AA5265-C23F-45E7-B8C9-14069E82FF69}">
      <dgm:prSet/>
      <dgm:spPr/>
      <dgm:t>
        <a:bodyPr/>
        <a:lstStyle/>
        <a:p>
          <a:endParaRPr lang="en-ZA"/>
        </a:p>
      </dgm:t>
    </dgm:pt>
    <dgm:pt modelId="{01F00478-ADB8-431B-AD22-2F25D0D996B1}" type="sibTrans" cxnId="{70AA5265-C23F-45E7-B8C9-14069E82FF69}">
      <dgm:prSet/>
      <dgm:spPr/>
      <dgm:t>
        <a:bodyPr/>
        <a:lstStyle/>
        <a:p>
          <a:endParaRPr lang="en-ZA"/>
        </a:p>
      </dgm:t>
    </dgm:pt>
    <dgm:pt modelId="{F5A48272-F0E8-47A3-891C-3DC14C086583}">
      <dgm:prSet custT="1"/>
      <dgm:spPr/>
      <dgm:t>
        <a:bodyPr/>
        <a:lstStyle/>
        <a:p>
          <a:r>
            <a:rPr lang="en-ZA" sz="1000" b="0" dirty="0" smtClean="0">
              <a:latin typeface="Arial Rounded MT Bold" pitchFamily="34" charset="0"/>
            </a:rPr>
            <a:t>Salary survey/benchmarking against DPSA</a:t>
          </a:r>
          <a:endParaRPr lang="en-US" sz="1000" b="0" dirty="0">
            <a:latin typeface="Arial Rounded MT Bold" pitchFamily="34" charset="0"/>
          </a:endParaRPr>
        </a:p>
      </dgm:t>
    </dgm:pt>
    <dgm:pt modelId="{2E5BD9F3-EBC7-4BFE-BF4D-B4F0D2572D9B}" type="parTrans" cxnId="{66A0926D-7200-4280-937B-5764FD4D834D}">
      <dgm:prSet/>
      <dgm:spPr/>
      <dgm:t>
        <a:bodyPr/>
        <a:lstStyle/>
        <a:p>
          <a:endParaRPr lang="en-ZA"/>
        </a:p>
      </dgm:t>
    </dgm:pt>
    <dgm:pt modelId="{36F42AAC-0843-4DCB-B2CE-09C3173265F3}" type="sibTrans" cxnId="{66A0926D-7200-4280-937B-5764FD4D834D}">
      <dgm:prSet/>
      <dgm:spPr/>
      <dgm:t>
        <a:bodyPr/>
        <a:lstStyle/>
        <a:p>
          <a:endParaRPr lang="en-ZA"/>
        </a:p>
      </dgm:t>
    </dgm:pt>
    <dgm:pt modelId="{28FFD3AF-E1C6-4F5A-9FB9-40A5AEF79911}">
      <dgm:prSet phldrT="[Text]" custT="1"/>
      <dgm:spPr/>
      <dgm:t>
        <a:bodyPr/>
        <a:lstStyle/>
        <a:p>
          <a:r>
            <a:rPr lang="en-US" sz="1000" b="0" dirty="0" smtClean="0">
              <a:latin typeface="Arial Rounded MT Bold" pitchFamily="34" charset="0"/>
            </a:rPr>
            <a:t>100% completion of salary benchmarking exercise</a:t>
          </a:r>
          <a:endParaRPr lang="en-US" sz="1000" b="0" dirty="0">
            <a:latin typeface="Arial Rounded MT Bold" pitchFamily="34" charset="0"/>
          </a:endParaRPr>
        </a:p>
      </dgm:t>
    </dgm:pt>
    <dgm:pt modelId="{41FE28FD-5681-4836-8838-9D04C0DCA835}" type="parTrans" cxnId="{4C134B50-8877-4140-8CF3-3696AC3E24D5}">
      <dgm:prSet/>
      <dgm:spPr/>
      <dgm:t>
        <a:bodyPr/>
        <a:lstStyle/>
        <a:p>
          <a:endParaRPr lang="en-ZA"/>
        </a:p>
      </dgm:t>
    </dgm:pt>
    <dgm:pt modelId="{D17BB4F2-DB99-41F2-8FEC-3CF7E017732B}" type="sibTrans" cxnId="{4C134B50-8877-4140-8CF3-3696AC3E24D5}">
      <dgm:prSet/>
      <dgm:spPr/>
      <dgm:t>
        <a:bodyPr/>
        <a:lstStyle/>
        <a:p>
          <a:endParaRPr lang="en-ZA"/>
        </a:p>
      </dgm:t>
    </dgm:pt>
    <dgm:pt modelId="{D7D223BC-B60D-4087-B1DE-8772F459FEA8}">
      <dgm:prSet custT="1"/>
      <dgm:spPr/>
      <dgm:t>
        <a:bodyPr/>
        <a:lstStyle/>
        <a:p>
          <a:endParaRPr lang="en-US" sz="1000" b="0" dirty="0">
            <a:latin typeface="Arial Rounded MT Bold" pitchFamily="34" charset="0"/>
          </a:endParaRPr>
        </a:p>
      </dgm:t>
    </dgm:pt>
    <dgm:pt modelId="{03E4849C-D0B6-43E6-83F4-53976F745094}" type="parTrans" cxnId="{C755FC3C-E419-41A4-9ABC-D244B1F3E045}">
      <dgm:prSet/>
      <dgm:spPr/>
      <dgm:t>
        <a:bodyPr/>
        <a:lstStyle/>
        <a:p>
          <a:endParaRPr lang="en-ZA"/>
        </a:p>
      </dgm:t>
    </dgm:pt>
    <dgm:pt modelId="{FC60376A-805C-4A6F-8AF4-DA3C467B937D}" type="sibTrans" cxnId="{C755FC3C-E419-41A4-9ABC-D244B1F3E045}">
      <dgm:prSet/>
      <dgm:spPr/>
      <dgm:t>
        <a:bodyPr/>
        <a:lstStyle/>
        <a:p>
          <a:endParaRPr lang="en-ZA"/>
        </a:p>
      </dgm:t>
    </dgm:pt>
    <dgm:pt modelId="{B4EC7F07-9508-43D4-A867-3E33825DE70C}">
      <dgm:prSet custT="1"/>
      <dgm:spPr/>
      <dgm:t>
        <a:bodyPr/>
        <a:lstStyle/>
        <a:p>
          <a:endParaRPr lang="en-US" sz="1000" b="0" dirty="0">
            <a:latin typeface="Arial Rounded MT Bold" pitchFamily="34" charset="0"/>
          </a:endParaRPr>
        </a:p>
      </dgm:t>
    </dgm:pt>
    <dgm:pt modelId="{CD1D40CF-CA36-4987-A2CD-26E6DC167DF2}" type="parTrans" cxnId="{EC633056-F845-4C27-BA00-08FAEAAC43D8}">
      <dgm:prSet/>
      <dgm:spPr/>
      <dgm:t>
        <a:bodyPr/>
        <a:lstStyle/>
        <a:p>
          <a:endParaRPr lang="en-ZA"/>
        </a:p>
      </dgm:t>
    </dgm:pt>
    <dgm:pt modelId="{BCD55863-808D-4466-AE31-4650F5C6AC5E}" type="sibTrans" cxnId="{EC633056-F845-4C27-BA00-08FAEAAC43D8}">
      <dgm:prSet/>
      <dgm:spPr/>
      <dgm:t>
        <a:bodyPr/>
        <a:lstStyle/>
        <a:p>
          <a:endParaRPr lang="en-ZA"/>
        </a:p>
      </dgm:t>
    </dgm:pt>
    <dgm:pt modelId="{35574183-1D61-4DE8-9427-087E13C575E7}">
      <dgm:prSet custT="1"/>
      <dgm:spPr/>
      <dgm:t>
        <a:bodyPr/>
        <a:lstStyle/>
        <a:p>
          <a:endParaRPr lang="en-US" sz="1000" b="0" dirty="0">
            <a:latin typeface="Arial Rounded MT Bold" pitchFamily="34" charset="0"/>
          </a:endParaRPr>
        </a:p>
      </dgm:t>
    </dgm:pt>
    <dgm:pt modelId="{9953E1E1-75D4-4C91-B03B-E957DA241C97}" type="parTrans" cxnId="{5F7C8E9E-DE54-4FEC-8A6A-9500DAF1CDFF}">
      <dgm:prSet/>
      <dgm:spPr/>
      <dgm:t>
        <a:bodyPr/>
        <a:lstStyle/>
        <a:p>
          <a:endParaRPr lang="en-ZA"/>
        </a:p>
      </dgm:t>
    </dgm:pt>
    <dgm:pt modelId="{28E8BCDC-AF15-4B99-B62E-FF44CADF05A1}" type="sibTrans" cxnId="{5F7C8E9E-DE54-4FEC-8A6A-9500DAF1CDFF}">
      <dgm:prSet/>
      <dgm:spPr/>
      <dgm:t>
        <a:bodyPr/>
        <a:lstStyle/>
        <a:p>
          <a:endParaRPr lang="en-ZA"/>
        </a:p>
      </dgm:t>
    </dgm:pt>
    <dgm:pt modelId="{2E7B0A74-E2A7-4DB7-B27F-F5B4AB0E1627}">
      <dgm:prSet phldrT="[Text]" custT="1"/>
      <dgm:spPr/>
      <dgm:t>
        <a:bodyPr/>
        <a:lstStyle/>
        <a:p>
          <a:endParaRPr lang="en-US" sz="1000" b="0" dirty="0">
            <a:latin typeface="Arial Rounded MT Bold" pitchFamily="34" charset="0"/>
          </a:endParaRPr>
        </a:p>
      </dgm:t>
    </dgm:pt>
    <dgm:pt modelId="{CFA57C33-F3A9-4658-BE6E-6AB55AFF3A17}" type="parTrans" cxnId="{9B0F6BAF-032A-458D-A390-65A2AC4E61BC}">
      <dgm:prSet/>
      <dgm:spPr/>
      <dgm:t>
        <a:bodyPr/>
        <a:lstStyle/>
        <a:p>
          <a:endParaRPr lang="en-ZA"/>
        </a:p>
      </dgm:t>
    </dgm:pt>
    <dgm:pt modelId="{61658E1B-7E32-452C-ACB8-F004C3B7D216}" type="sibTrans" cxnId="{9B0F6BAF-032A-458D-A390-65A2AC4E61BC}">
      <dgm:prSet/>
      <dgm:spPr/>
      <dgm:t>
        <a:bodyPr/>
        <a:lstStyle/>
        <a:p>
          <a:endParaRPr lang="en-ZA"/>
        </a:p>
      </dgm:t>
    </dgm:pt>
    <dgm:pt modelId="{0D1EAAB0-FBFE-4A3B-ADA3-9F7ADA99468D}">
      <dgm:prSet phldrT="[Text]" custT="1"/>
      <dgm:spPr/>
      <dgm:t>
        <a:bodyPr/>
        <a:lstStyle/>
        <a:p>
          <a:endParaRPr lang="en-US" sz="1000" b="0" dirty="0">
            <a:latin typeface="Arial Rounded MT Bold" pitchFamily="34" charset="0"/>
          </a:endParaRPr>
        </a:p>
      </dgm:t>
    </dgm:pt>
    <dgm:pt modelId="{ABF5E164-793F-4147-8D10-203BA91EDD07}" type="parTrans" cxnId="{8173274F-A474-46D5-99BC-E1AF425E74CD}">
      <dgm:prSet/>
      <dgm:spPr/>
      <dgm:t>
        <a:bodyPr/>
        <a:lstStyle/>
        <a:p>
          <a:endParaRPr lang="en-ZA"/>
        </a:p>
      </dgm:t>
    </dgm:pt>
    <dgm:pt modelId="{DFD3928F-CB61-4B2D-BD6B-48449A659F96}" type="sibTrans" cxnId="{8173274F-A474-46D5-99BC-E1AF425E74CD}">
      <dgm:prSet/>
      <dgm:spPr/>
      <dgm:t>
        <a:bodyPr/>
        <a:lstStyle/>
        <a:p>
          <a:endParaRPr lang="en-ZA"/>
        </a:p>
      </dgm:t>
    </dgm:pt>
    <dgm:pt modelId="{179C5A17-3FD5-4292-8407-923C9EC4B498}">
      <dgm:prSet custT="1"/>
      <dgm:spPr/>
      <dgm:t>
        <a:bodyPr/>
        <a:lstStyle/>
        <a:p>
          <a:r>
            <a:rPr lang="en-ZA" sz="1000" b="0" dirty="0" smtClean="0">
              <a:latin typeface="Arial Rounded MT Bold" pitchFamily="34" charset="0"/>
            </a:rPr>
            <a:t>Salary surveys to determine “market relatedness” of remuneration</a:t>
          </a:r>
          <a:endParaRPr lang="en-US" sz="1000" b="0" dirty="0">
            <a:latin typeface="Arial Rounded MT Bold" pitchFamily="34" charset="0"/>
          </a:endParaRPr>
        </a:p>
      </dgm:t>
    </dgm:pt>
    <dgm:pt modelId="{0507505F-3227-42CA-8294-885E9EEF1A66}" type="parTrans" cxnId="{20D2747E-23CE-413D-843B-047EAD6BAE04}">
      <dgm:prSet/>
      <dgm:spPr/>
      <dgm:t>
        <a:bodyPr/>
        <a:lstStyle/>
        <a:p>
          <a:endParaRPr lang="en-ZA"/>
        </a:p>
      </dgm:t>
    </dgm:pt>
    <dgm:pt modelId="{8411204B-FF4B-4191-9781-57D47DE5B836}" type="sibTrans" cxnId="{20D2747E-23CE-413D-843B-047EAD6BAE04}">
      <dgm:prSet/>
      <dgm:spPr/>
      <dgm:t>
        <a:bodyPr/>
        <a:lstStyle/>
        <a:p>
          <a:endParaRPr lang="en-ZA"/>
        </a:p>
      </dgm:t>
    </dgm:pt>
    <dgm:pt modelId="{3529179B-C46F-46CF-A911-592B09226614}">
      <dgm:prSet custT="1"/>
      <dgm:spPr/>
      <dgm:t>
        <a:bodyPr/>
        <a:lstStyle/>
        <a:p>
          <a:endParaRPr lang="en-US" sz="1000" b="0" dirty="0">
            <a:latin typeface="Arial Rounded MT Bold" pitchFamily="34" charset="0"/>
          </a:endParaRPr>
        </a:p>
      </dgm:t>
    </dgm:pt>
    <dgm:pt modelId="{CF7D9A2A-3377-490D-8880-D6DF196F64B4}" type="parTrans" cxnId="{E9EEA065-BF1A-45CC-B509-95470BADFA15}">
      <dgm:prSet/>
      <dgm:spPr/>
      <dgm:t>
        <a:bodyPr/>
        <a:lstStyle/>
        <a:p>
          <a:endParaRPr lang="en-ZA"/>
        </a:p>
      </dgm:t>
    </dgm:pt>
    <dgm:pt modelId="{9AD41B15-A539-4590-85FA-7EE7EB5E87F6}" type="sibTrans" cxnId="{E9EEA065-BF1A-45CC-B509-95470BADFA15}">
      <dgm:prSet/>
      <dgm:spPr/>
      <dgm:t>
        <a:bodyPr/>
        <a:lstStyle/>
        <a:p>
          <a:endParaRPr lang="en-ZA"/>
        </a:p>
      </dgm:t>
    </dgm:pt>
    <dgm:pt modelId="{4C3A66BC-CFB0-49BD-BF7A-46D37110C934}">
      <dgm:prSet custT="1"/>
      <dgm:spPr/>
      <dgm:t>
        <a:bodyPr/>
        <a:lstStyle/>
        <a:p>
          <a:endParaRPr lang="en-US" sz="1000" b="0" dirty="0">
            <a:latin typeface="Arial Rounded MT Bold" pitchFamily="34" charset="0"/>
          </a:endParaRPr>
        </a:p>
      </dgm:t>
    </dgm:pt>
    <dgm:pt modelId="{9BD7D09E-1ABD-4F43-8BD0-8320C0724E4B}" type="parTrans" cxnId="{0F947AF5-B89D-4A8C-958C-3312DD2CF939}">
      <dgm:prSet/>
      <dgm:spPr/>
      <dgm:t>
        <a:bodyPr/>
        <a:lstStyle/>
        <a:p>
          <a:endParaRPr lang="en-ZA"/>
        </a:p>
      </dgm:t>
    </dgm:pt>
    <dgm:pt modelId="{AACCB4C0-7348-482A-853B-431F2EA782EE}" type="sibTrans" cxnId="{0F947AF5-B89D-4A8C-958C-3312DD2CF939}">
      <dgm:prSet/>
      <dgm:spPr/>
      <dgm:t>
        <a:bodyPr/>
        <a:lstStyle/>
        <a:p>
          <a:endParaRPr lang="en-ZA"/>
        </a:p>
      </dgm:t>
    </dgm:pt>
    <dgm:pt modelId="{D6521F11-2CE9-445A-B36D-7884901E932E}">
      <dgm:prSet phldrT="[Text]" custT="1"/>
      <dgm:spPr/>
      <dgm:t>
        <a:bodyPr/>
        <a:lstStyle/>
        <a:p>
          <a:endParaRPr lang="en-US" sz="1000" b="0" dirty="0">
            <a:latin typeface="Arial Rounded MT Bold" pitchFamily="34" charset="0"/>
          </a:endParaRPr>
        </a:p>
      </dgm:t>
    </dgm:pt>
    <dgm:pt modelId="{6A2E0F00-3720-4AA9-A8B5-8847EB3FFF03}" type="parTrans" cxnId="{92657724-6138-4F01-B1ED-C73A6EA5AD30}">
      <dgm:prSet/>
      <dgm:spPr/>
      <dgm:t>
        <a:bodyPr/>
        <a:lstStyle/>
        <a:p>
          <a:endParaRPr lang="en-ZA"/>
        </a:p>
      </dgm:t>
    </dgm:pt>
    <dgm:pt modelId="{0A232AF2-A9DA-4E4B-9596-F95C8F34139E}" type="sibTrans" cxnId="{92657724-6138-4F01-B1ED-C73A6EA5AD30}">
      <dgm:prSet/>
      <dgm:spPr/>
      <dgm:t>
        <a:bodyPr/>
        <a:lstStyle/>
        <a:p>
          <a:endParaRPr lang="en-ZA"/>
        </a:p>
      </dgm:t>
    </dgm:pt>
    <dgm:pt modelId="{6026AAA2-E8D7-43C5-A2B4-AF8020657982}">
      <dgm:prSet custT="1"/>
      <dgm:spPr/>
      <dgm:t>
        <a:bodyPr/>
        <a:lstStyle/>
        <a:p>
          <a:endParaRPr lang="en-US" sz="1000" b="0" dirty="0">
            <a:latin typeface="Arial Rounded MT Bold" pitchFamily="34" charset="0"/>
          </a:endParaRPr>
        </a:p>
      </dgm:t>
    </dgm:pt>
    <dgm:pt modelId="{57AC8D98-5A2D-40CF-9E5D-663A68B4A25F}" type="parTrans" cxnId="{D3D1062C-D28C-4A7F-A68B-6C4F9AA0803E}">
      <dgm:prSet/>
      <dgm:spPr/>
      <dgm:t>
        <a:bodyPr/>
        <a:lstStyle/>
        <a:p>
          <a:endParaRPr lang="en-ZA"/>
        </a:p>
      </dgm:t>
    </dgm:pt>
    <dgm:pt modelId="{DDB6AC7C-63B1-471C-A7E0-F9440120FECC}" type="sibTrans" cxnId="{D3D1062C-D28C-4A7F-A68B-6C4F9AA0803E}">
      <dgm:prSet/>
      <dgm:spPr/>
      <dgm:t>
        <a:bodyPr/>
        <a:lstStyle/>
        <a:p>
          <a:endParaRPr lang="en-ZA"/>
        </a:p>
      </dgm:t>
    </dgm:pt>
    <dgm:pt modelId="{E6831772-356E-400C-91E0-6905CA8E1A42}">
      <dgm:prSet custT="1"/>
      <dgm:spPr/>
      <dgm:t>
        <a:bodyPr/>
        <a:lstStyle/>
        <a:p>
          <a:endParaRPr lang="en-US" sz="1000" b="0" dirty="0">
            <a:latin typeface="Arial Rounded MT Bold" pitchFamily="34" charset="0"/>
          </a:endParaRPr>
        </a:p>
      </dgm:t>
    </dgm:pt>
    <dgm:pt modelId="{D47B0ABD-E715-4C9D-AACE-972E42279423}" type="parTrans" cxnId="{ED8946C5-E686-451A-80B0-01F13925E767}">
      <dgm:prSet/>
      <dgm:spPr/>
      <dgm:t>
        <a:bodyPr/>
        <a:lstStyle/>
        <a:p>
          <a:endParaRPr lang="en-ZA"/>
        </a:p>
      </dgm:t>
    </dgm:pt>
    <dgm:pt modelId="{C3ACBA4B-D2CE-496A-9607-9500C6167D00}" type="sibTrans" cxnId="{ED8946C5-E686-451A-80B0-01F13925E767}">
      <dgm:prSet/>
      <dgm:spPr/>
      <dgm:t>
        <a:bodyPr/>
        <a:lstStyle/>
        <a:p>
          <a:endParaRPr lang="en-ZA"/>
        </a:p>
      </dgm:t>
    </dgm:pt>
    <dgm:pt modelId="{A00F5A7F-6D85-4B8E-83EB-6E96B4546A82}">
      <dgm:prSet custT="1"/>
      <dgm:spPr/>
      <dgm:t>
        <a:bodyPr/>
        <a:lstStyle/>
        <a:p>
          <a:r>
            <a:rPr lang="en-ZA" sz="1000" b="0" dirty="0" smtClean="0">
              <a:latin typeface="Arial Rounded MT Bold" pitchFamily="34" charset="0"/>
            </a:rPr>
            <a:t>Annual Climate/Culture survey</a:t>
          </a:r>
          <a:endParaRPr lang="en-US" sz="1000" b="0" dirty="0">
            <a:latin typeface="Arial Rounded MT Bold" pitchFamily="34" charset="0"/>
          </a:endParaRPr>
        </a:p>
      </dgm:t>
    </dgm:pt>
    <dgm:pt modelId="{47F96206-C9C3-4A99-84AC-BFADD6C07865}" type="parTrans" cxnId="{A74FF2CC-0BDF-431C-BCA8-473953B4DD74}">
      <dgm:prSet/>
      <dgm:spPr/>
      <dgm:t>
        <a:bodyPr/>
        <a:lstStyle/>
        <a:p>
          <a:endParaRPr lang="en-ZA"/>
        </a:p>
      </dgm:t>
    </dgm:pt>
    <dgm:pt modelId="{78B37AEA-12BF-4D70-967D-7BEA12F67AD6}" type="sibTrans" cxnId="{A74FF2CC-0BDF-431C-BCA8-473953B4DD74}">
      <dgm:prSet/>
      <dgm:spPr/>
      <dgm:t>
        <a:bodyPr/>
        <a:lstStyle/>
        <a:p>
          <a:endParaRPr lang="en-ZA"/>
        </a:p>
      </dgm:t>
    </dgm:pt>
    <dgm:pt modelId="{B1A4A19B-B1C2-4CD5-9E2E-575825DE75F6}">
      <dgm:prSet phldrT="[Text]" custT="1"/>
      <dgm:spPr/>
      <dgm:t>
        <a:bodyPr/>
        <a:lstStyle/>
        <a:p>
          <a:r>
            <a:rPr lang="en-ZA" sz="1000" b="0" dirty="0" smtClean="0">
              <a:latin typeface="Arial Rounded MT Bold" pitchFamily="34" charset="0"/>
            </a:rPr>
            <a:t>75% implementation</a:t>
          </a:r>
          <a:endParaRPr lang="en-US" sz="1000" b="0" dirty="0">
            <a:latin typeface="Arial Rounded MT Bold" pitchFamily="34" charset="0"/>
          </a:endParaRPr>
        </a:p>
      </dgm:t>
    </dgm:pt>
    <dgm:pt modelId="{3D03C793-E0F6-40B8-B257-F217DF3A7989}" type="parTrans" cxnId="{442CAFFA-6324-4CE7-9667-F290782C12C0}">
      <dgm:prSet/>
      <dgm:spPr/>
      <dgm:t>
        <a:bodyPr/>
        <a:lstStyle/>
        <a:p>
          <a:endParaRPr lang="en-ZA"/>
        </a:p>
      </dgm:t>
    </dgm:pt>
    <dgm:pt modelId="{F785F36E-150F-4477-8727-7D8F7FAAFF7D}" type="sibTrans" cxnId="{442CAFFA-6324-4CE7-9667-F290782C12C0}">
      <dgm:prSet/>
      <dgm:spPr/>
      <dgm:t>
        <a:bodyPr/>
        <a:lstStyle/>
        <a:p>
          <a:endParaRPr lang="en-ZA"/>
        </a:p>
      </dgm:t>
    </dgm:pt>
    <dgm:pt modelId="{198080F4-4A2F-489C-97CC-E255811F005D}">
      <dgm:prSet custT="1"/>
      <dgm:spPr/>
      <dgm:t>
        <a:bodyPr/>
        <a:lstStyle/>
        <a:p>
          <a:endParaRPr lang="en-US" sz="1000" b="0" dirty="0">
            <a:latin typeface="Arial Rounded MT Bold" pitchFamily="34" charset="0"/>
          </a:endParaRPr>
        </a:p>
      </dgm:t>
    </dgm:pt>
    <dgm:pt modelId="{AD6F3427-DDDF-4F56-AC3C-EA03AA6A1537}" type="parTrans" cxnId="{397E3C61-6751-4E37-8C61-C22158057D54}">
      <dgm:prSet/>
      <dgm:spPr/>
      <dgm:t>
        <a:bodyPr/>
        <a:lstStyle/>
        <a:p>
          <a:endParaRPr lang="en-ZA"/>
        </a:p>
      </dgm:t>
    </dgm:pt>
    <dgm:pt modelId="{AABCA2A6-D0FA-450D-BC04-81B9959EA47E}" type="sibTrans" cxnId="{397E3C61-6751-4E37-8C61-C22158057D54}">
      <dgm:prSet/>
      <dgm:spPr/>
      <dgm:t>
        <a:bodyPr/>
        <a:lstStyle/>
        <a:p>
          <a:endParaRPr lang="en-ZA"/>
        </a:p>
      </dgm:t>
    </dgm:pt>
    <dgm:pt modelId="{5A9A4EE3-02AE-4F68-9281-42E962249255}">
      <dgm:prSet phldrT="[Text]" custT="1"/>
      <dgm:spPr/>
      <dgm:t>
        <a:bodyPr/>
        <a:lstStyle/>
        <a:p>
          <a:endParaRPr lang="en-US" sz="1000" b="0" dirty="0">
            <a:latin typeface="Arial Rounded MT Bold" pitchFamily="34" charset="0"/>
          </a:endParaRPr>
        </a:p>
      </dgm:t>
    </dgm:pt>
    <dgm:pt modelId="{BE31A280-0505-4469-BC80-BE2541031938}" type="parTrans" cxnId="{83DF6E95-3E3B-4B25-B9A5-E1373A7F0938}">
      <dgm:prSet/>
      <dgm:spPr/>
      <dgm:t>
        <a:bodyPr/>
        <a:lstStyle/>
        <a:p>
          <a:endParaRPr lang="en-ZA"/>
        </a:p>
      </dgm:t>
    </dgm:pt>
    <dgm:pt modelId="{D6E3F201-7157-48FE-B0C2-644D6808BE33}" type="sibTrans" cxnId="{83DF6E95-3E3B-4B25-B9A5-E1373A7F0938}">
      <dgm:prSet/>
      <dgm:spPr/>
      <dgm:t>
        <a:bodyPr/>
        <a:lstStyle/>
        <a:p>
          <a:endParaRPr lang="en-ZA"/>
        </a:p>
      </dgm:t>
    </dgm:pt>
    <dgm:pt modelId="{1271926B-8DCD-45DB-A590-DA973F26071E}" type="pres">
      <dgm:prSet presAssocID="{3ED6F04A-5DEE-4E3E-AD36-7AF75C35E444}" presName="Name0" presStyleCnt="0">
        <dgm:presLayoutVars>
          <dgm:dir/>
          <dgm:animLvl val="lvl"/>
          <dgm:resizeHandles val="exact"/>
        </dgm:presLayoutVars>
      </dgm:prSet>
      <dgm:spPr/>
      <dgm:t>
        <a:bodyPr/>
        <a:lstStyle/>
        <a:p>
          <a:endParaRPr lang="en-US"/>
        </a:p>
      </dgm:t>
    </dgm:pt>
    <dgm:pt modelId="{5CFFD251-D559-4CC6-88BC-6F8E2A66861A}" type="pres">
      <dgm:prSet presAssocID="{A797216B-0528-4D48-8D3E-0926E9A7EA16}" presName="composite" presStyleCnt="0"/>
      <dgm:spPr/>
    </dgm:pt>
    <dgm:pt modelId="{F2B44416-E6B1-458E-B37F-98A2CB5FB5E1}" type="pres">
      <dgm:prSet presAssocID="{A797216B-0528-4D48-8D3E-0926E9A7EA16}" presName="parTx" presStyleLbl="alignNode1" presStyleIdx="0" presStyleCnt="3" custScaleX="163758">
        <dgm:presLayoutVars>
          <dgm:chMax val="0"/>
          <dgm:chPref val="0"/>
          <dgm:bulletEnabled val="1"/>
        </dgm:presLayoutVars>
      </dgm:prSet>
      <dgm:spPr/>
      <dgm:t>
        <a:bodyPr/>
        <a:lstStyle/>
        <a:p>
          <a:endParaRPr lang="en-US"/>
        </a:p>
      </dgm:t>
    </dgm:pt>
    <dgm:pt modelId="{0DB776B9-9DF5-4C9B-B91D-22F2087A7285}" type="pres">
      <dgm:prSet presAssocID="{A797216B-0528-4D48-8D3E-0926E9A7EA16}" presName="desTx" presStyleLbl="alignAccFollowNode1" presStyleIdx="0" presStyleCnt="3" custScaleX="162861">
        <dgm:presLayoutVars>
          <dgm:bulletEnabled val="1"/>
        </dgm:presLayoutVars>
      </dgm:prSet>
      <dgm:spPr/>
      <dgm:t>
        <a:bodyPr/>
        <a:lstStyle/>
        <a:p>
          <a:endParaRPr lang="en-US"/>
        </a:p>
      </dgm:t>
    </dgm:pt>
    <dgm:pt modelId="{A7F63293-9674-4376-89D4-4D0640AE8BFC}" type="pres">
      <dgm:prSet presAssocID="{C3F9D810-6084-4E04-96B8-CA750870070A}" presName="space" presStyleCnt="0"/>
      <dgm:spPr/>
    </dgm:pt>
    <dgm:pt modelId="{0881274F-6523-4906-878A-64A3364DD410}" type="pres">
      <dgm:prSet presAssocID="{3CCEEC5E-E16E-40F3-81A6-F0290B03488F}" presName="composite" presStyleCnt="0"/>
      <dgm:spPr/>
    </dgm:pt>
    <dgm:pt modelId="{5472DBA3-1465-4E48-9D62-E6F5F48652A9}" type="pres">
      <dgm:prSet presAssocID="{3CCEEC5E-E16E-40F3-81A6-F0290B03488F}" presName="parTx" presStyleLbl="alignNode1" presStyleIdx="1" presStyleCnt="3" custScaleX="151376" custLinFactNeighborX="-1145" custLinFactNeighborY="1697">
        <dgm:presLayoutVars>
          <dgm:chMax val="0"/>
          <dgm:chPref val="0"/>
          <dgm:bulletEnabled val="1"/>
        </dgm:presLayoutVars>
      </dgm:prSet>
      <dgm:spPr/>
      <dgm:t>
        <a:bodyPr/>
        <a:lstStyle/>
        <a:p>
          <a:endParaRPr lang="en-US"/>
        </a:p>
      </dgm:t>
    </dgm:pt>
    <dgm:pt modelId="{F9E7AAB4-3FB0-4C3D-A5E3-4D22FC4F1F8B}" type="pres">
      <dgm:prSet presAssocID="{3CCEEC5E-E16E-40F3-81A6-F0290B03488F}" presName="desTx" presStyleLbl="alignAccFollowNode1" presStyleIdx="1" presStyleCnt="3" custScaleX="149073" custLinFactNeighborX="-1748" custLinFactNeighborY="2055">
        <dgm:presLayoutVars>
          <dgm:bulletEnabled val="1"/>
        </dgm:presLayoutVars>
      </dgm:prSet>
      <dgm:spPr/>
      <dgm:t>
        <a:bodyPr/>
        <a:lstStyle/>
        <a:p>
          <a:endParaRPr lang="en-US"/>
        </a:p>
      </dgm:t>
    </dgm:pt>
    <dgm:pt modelId="{4410E8D1-C065-48CE-9E12-252D395C5F3B}" type="pres">
      <dgm:prSet presAssocID="{FDBFD0FD-90EC-4F61-9BFD-D43797EE7F23}" presName="space" presStyleCnt="0"/>
      <dgm:spPr/>
    </dgm:pt>
    <dgm:pt modelId="{8C9F60B0-F5DA-46F2-AB9E-D176CBE0B782}" type="pres">
      <dgm:prSet presAssocID="{B7A1C24B-78D3-459D-98EB-8109FA223F50}" presName="composite" presStyleCnt="0"/>
      <dgm:spPr/>
    </dgm:pt>
    <dgm:pt modelId="{B563DB3D-95A1-40DA-B2C3-4E84438BF821}" type="pres">
      <dgm:prSet presAssocID="{B7A1C24B-78D3-459D-98EB-8109FA223F50}" presName="parTx" presStyleLbl="alignNode1" presStyleIdx="2" presStyleCnt="3" custScaleX="140764">
        <dgm:presLayoutVars>
          <dgm:chMax val="0"/>
          <dgm:chPref val="0"/>
          <dgm:bulletEnabled val="1"/>
        </dgm:presLayoutVars>
      </dgm:prSet>
      <dgm:spPr/>
      <dgm:t>
        <a:bodyPr/>
        <a:lstStyle/>
        <a:p>
          <a:endParaRPr lang="en-US"/>
        </a:p>
      </dgm:t>
    </dgm:pt>
    <dgm:pt modelId="{BF2EEE49-5F0D-4792-990C-CEC8C19F7928}" type="pres">
      <dgm:prSet presAssocID="{B7A1C24B-78D3-459D-98EB-8109FA223F50}" presName="desTx" presStyleLbl="alignAccFollowNode1" presStyleIdx="2" presStyleCnt="3" custScaleX="139823">
        <dgm:presLayoutVars>
          <dgm:bulletEnabled val="1"/>
        </dgm:presLayoutVars>
      </dgm:prSet>
      <dgm:spPr/>
      <dgm:t>
        <a:bodyPr/>
        <a:lstStyle/>
        <a:p>
          <a:endParaRPr lang="en-US"/>
        </a:p>
      </dgm:t>
    </dgm:pt>
  </dgm:ptLst>
  <dgm:cxnLst>
    <dgm:cxn modelId="{EBD4B824-A3F8-4CCF-A19A-9E1AC1DFF944}" srcId="{3CCEEC5E-E16E-40F3-81A6-F0290B03488F}" destId="{13CD6991-3C73-4643-9A5B-7718D21CFDE0}" srcOrd="0" destOrd="0" parTransId="{07D68AF2-4468-4FF5-B013-46361499B975}" sibTransId="{24630E60-68BA-427B-8C45-25A713A95BE4}"/>
    <dgm:cxn modelId="{65FD7A67-3A03-4E40-BA5A-7421ACD2A635}" type="presOf" srcId="{BC4347BD-98C0-4592-A2CF-FD84211BF86E}" destId="{F9E7AAB4-3FB0-4C3D-A5E3-4D22FC4F1F8B}" srcOrd="0" destOrd="8" presId="urn:microsoft.com/office/officeart/2005/8/layout/hList1"/>
    <dgm:cxn modelId="{57C48392-D423-4115-AFFA-3339C9F38AB0}" type="presOf" srcId="{09361061-F201-47A1-9534-C2C65CC7AFAB}" destId="{0DB776B9-9DF5-4C9B-B91D-22F2087A7285}" srcOrd="0" destOrd="8" presId="urn:microsoft.com/office/officeart/2005/8/layout/hList1"/>
    <dgm:cxn modelId="{7E52F34F-4FF5-4ADC-9F1A-BDA9AB6B1484}" srcId="{B7A1C24B-78D3-459D-98EB-8109FA223F50}" destId="{34EBDBC8-91A5-4B73-B58B-9F9AAC93F004}" srcOrd="3" destOrd="0" parTransId="{F00147DB-249C-4394-A2F1-2AB5E8C70933}" sibTransId="{22AAC488-091C-41C2-85A9-756771187DBB}"/>
    <dgm:cxn modelId="{442CAFFA-6324-4CE7-9667-F290782C12C0}" srcId="{B7A1C24B-78D3-459D-98EB-8109FA223F50}" destId="{B1A4A19B-B1C2-4CD5-9E2E-575825DE75F6}" srcOrd="14" destOrd="0" parTransId="{3D03C793-E0F6-40B8-B257-F217DF3A7989}" sibTransId="{F785F36E-150F-4477-8727-7D8F7FAAFF7D}"/>
    <dgm:cxn modelId="{E5F28394-CA3A-4E4D-9430-F1C7AFE042A1}" type="presOf" srcId="{42D4D2FB-C947-430F-9F85-F545C5B9B3EE}" destId="{0DB776B9-9DF5-4C9B-B91D-22F2087A7285}" srcOrd="0" destOrd="1" presId="urn:microsoft.com/office/officeart/2005/8/layout/hList1"/>
    <dgm:cxn modelId="{4C134B50-8877-4140-8CF3-3696AC3E24D5}" srcId="{B7A1C24B-78D3-459D-98EB-8109FA223F50}" destId="{28FFD3AF-E1C6-4F5A-9FB9-40A5AEF79911}" srcOrd="12" destOrd="0" parTransId="{41FE28FD-5681-4836-8838-9D04C0DCA835}" sibTransId="{D17BB4F2-DB99-41F2-8FEC-3CF7E017732B}"/>
    <dgm:cxn modelId="{038430F7-D953-4066-9373-AAD7692DF7AE}" srcId="{B7A1C24B-78D3-459D-98EB-8109FA223F50}" destId="{FD3307C7-088A-46BA-AD46-160620FFAEAB}" srcOrd="6" destOrd="0" parTransId="{9C3F706A-AE72-45DA-A941-55BA6E862B0C}" sibTransId="{A99646F8-B0CC-4D69-81D2-BA13C7690363}"/>
    <dgm:cxn modelId="{0B414E8D-63F6-4A7C-9A3D-E784E26E8544}" srcId="{3CCEEC5E-E16E-40F3-81A6-F0290B03488F}" destId="{5CDCA8AE-85D2-44A3-8724-D881E3FC69FF}" srcOrd="6" destOrd="0" parTransId="{4962F4C9-3D1E-4B2C-BCEA-6B5FEC8AB80A}" sibTransId="{68A2A26E-F320-4D5E-87AC-DB2C30C39F65}"/>
    <dgm:cxn modelId="{0D866327-26A1-4BD1-B41E-70BA67B23A53}" srcId="{B7A1C24B-78D3-459D-98EB-8109FA223F50}" destId="{62FE1880-E465-4ED0-BDBE-78685A2F7B7C}" srcOrd="2" destOrd="0" parTransId="{33F98DF9-F584-44E9-BBB1-534756BA9FBC}" sibTransId="{3520B510-EBE9-42F0-B37F-36B13DB1B880}"/>
    <dgm:cxn modelId="{2F91522E-856D-4E1B-9D34-16EEEA020A63}" srcId="{A797216B-0528-4D48-8D3E-0926E9A7EA16}" destId="{545AAA69-A432-4580-A925-FE15B1862268}" srcOrd="3" destOrd="0" parTransId="{3AD668CA-14A5-4C68-ABB3-15AF8940DF99}" sibTransId="{A7E8D641-2D3C-414A-B2C2-51B7FE74345D}"/>
    <dgm:cxn modelId="{F357AC22-C0D3-47B0-9FC5-DF524FA893CE}" type="presOf" srcId="{0709B84D-4264-4646-A145-9122AADEE5FF}" destId="{0DB776B9-9DF5-4C9B-B91D-22F2087A7285}" srcOrd="0" destOrd="4" presId="urn:microsoft.com/office/officeart/2005/8/layout/hList1"/>
    <dgm:cxn modelId="{1D6728F8-B92B-40AD-B85C-209B0CFE3EFF}" type="presOf" srcId="{7A706A2F-D9AB-4275-B19F-7F5B1B7FAC0A}" destId="{F9E7AAB4-3FB0-4C3D-A5E3-4D22FC4F1F8B}" srcOrd="0" destOrd="9" presId="urn:microsoft.com/office/officeart/2005/8/layout/hList1"/>
    <dgm:cxn modelId="{B5627383-5360-442A-AEEF-110A9479C61B}" type="presOf" srcId="{3CCEEC5E-E16E-40F3-81A6-F0290B03488F}" destId="{5472DBA3-1465-4E48-9D62-E6F5F48652A9}" srcOrd="0" destOrd="0" presId="urn:microsoft.com/office/officeart/2005/8/layout/hList1"/>
    <dgm:cxn modelId="{D4C61E30-7389-41E3-B4E7-D1F447F3576F}" type="presOf" srcId="{DBF47007-D26E-4588-9AE8-9CD84DA0D309}" destId="{F9E7AAB4-3FB0-4C3D-A5E3-4D22FC4F1F8B}" srcOrd="0" destOrd="11" presId="urn:microsoft.com/office/officeart/2005/8/layout/hList1"/>
    <dgm:cxn modelId="{C3B222CC-F203-4F5F-8893-DBB6E992A127}" srcId="{3CCEEC5E-E16E-40F3-81A6-F0290B03488F}" destId="{9D138FDA-B944-45E9-8DB6-131A972EE055}" srcOrd="4" destOrd="0" parTransId="{9612D2C7-7C1C-4C6F-B49E-15E41D8447F9}" sibTransId="{19D37474-435B-4879-806D-2589392C9284}"/>
    <dgm:cxn modelId="{01FF94DF-20D7-41A2-885B-0BDB09AC3758}" type="presOf" srcId="{29C4BD98-F97F-4902-882D-90DFC8BB506F}" destId="{F9E7AAB4-3FB0-4C3D-A5E3-4D22FC4F1F8B}" srcOrd="0" destOrd="2" presId="urn:microsoft.com/office/officeart/2005/8/layout/hList1"/>
    <dgm:cxn modelId="{18357E10-B46C-440B-8C82-FA3625A2E0F6}" srcId="{B7A1C24B-78D3-459D-98EB-8109FA223F50}" destId="{F0F2F54F-444F-410C-8F71-BC09E430A770}" srcOrd="0" destOrd="0" parTransId="{8714A3B4-908F-4939-B66E-D129C7297078}" sibTransId="{1C7EFD5E-C441-472A-B3BF-6AF29F520FA5}"/>
    <dgm:cxn modelId="{5D74D267-0809-4AB9-B7E7-FF8D71211102}" type="presOf" srcId="{9D138FDA-B944-45E9-8DB6-131A972EE055}" destId="{F9E7AAB4-3FB0-4C3D-A5E3-4D22FC4F1F8B}" srcOrd="0" destOrd="4" presId="urn:microsoft.com/office/officeart/2005/8/layout/hList1"/>
    <dgm:cxn modelId="{78CF63DE-E031-4848-BF52-E5F7B269889A}" type="presOf" srcId="{2BE31E69-35D6-4DFC-BDCE-63BA2A748400}" destId="{F9E7AAB4-3FB0-4C3D-A5E3-4D22FC4F1F8B}" srcOrd="0" destOrd="7" presId="urn:microsoft.com/office/officeart/2005/8/layout/hList1"/>
    <dgm:cxn modelId="{00F11B03-17CF-4C87-AA9B-0D0477B5643D}" type="presOf" srcId="{054F4E9C-EBB0-4CCF-B95F-1D2D59391FE3}" destId="{0DB776B9-9DF5-4C9B-B91D-22F2087A7285}" srcOrd="0" destOrd="7" presId="urn:microsoft.com/office/officeart/2005/8/layout/hList1"/>
    <dgm:cxn modelId="{2ACAF914-0022-4F38-910F-69AC93ECBE76}" type="presOf" srcId="{3ED6F04A-5DEE-4E3E-AD36-7AF75C35E444}" destId="{1271926B-8DCD-45DB-A590-DA973F26071E}" srcOrd="0" destOrd="0" presId="urn:microsoft.com/office/officeart/2005/8/layout/hList1"/>
    <dgm:cxn modelId="{F62A1D5B-067A-45B3-A567-40510E535905}" type="presOf" srcId="{D6521F11-2CE9-445A-B36D-7884901E932E}" destId="{BF2EEE49-5F0D-4792-990C-CEC8C19F7928}" srcOrd="0" destOrd="11" presId="urn:microsoft.com/office/officeart/2005/8/layout/hList1"/>
    <dgm:cxn modelId="{605FC71E-F0D9-4478-8238-95C6C7F5222C}" srcId="{A797216B-0528-4D48-8D3E-0926E9A7EA16}" destId="{0709B84D-4264-4646-A145-9122AADEE5FF}" srcOrd="4" destOrd="0" parTransId="{05514E30-E1A1-4F3B-B4E4-DF44ECD18A4A}" sibTransId="{C371689F-B487-440D-AE87-78DE230C77B1}"/>
    <dgm:cxn modelId="{13E0E367-B19C-4B49-96DC-718F099BB6D1}" srcId="{3ED6F04A-5DEE-4E3E-AD36-7AF75C35E444}" destId="{A797216B-0528-4D48-8D3E-0926E9A7EA16}" srcOrd="0" destOrd="0" parTransId="{CC95E163-30B8-4C1D-81F5-0DE98C150BC7}" sibTransId="{C3F9D810-6084-4E04-96B8-CA750870070A}"/>
    <dgm:cxn modelId="{E0C9C36D-4208-455B-9688-A81DB2699CD1}" type="presOf" srcId="{34EBDBC8-91A5-4B73-B58B-9F9AAC93F004}" destId="{BF2EEE49-5F0D-4792-990C-CEC8C19F7928}" srcOrd="0" destOrd="3" presId="urn:microsoft.com/office/officeart/2005/8/layout/hList1"/>
    <dgm:cxn modelId="{D88668DB-DC84-40FB-850A-5040F437F936}" srcId="{B7A1C24B-78D3-459D-98EB-8109FA223F50}" destId="{05680EFC-0CE0-4A01-9AE0-69929C7A06F9}" srcOrd="1" destOrd="0" parTransId="{9659CBDD-B68F-4637-9B8A-C703CDB5558C}" sibTransId="{7D532A63-B3BB-4075-A321-3C0295374F6A}"/>
    <dgm:cxn modelId="{029DD577-4E54-4FE0-B193-74C1A3B31075}" srcId="{A797216B-0528-4D48-8D3E-0926E9A7EA16}" destId="{539640D8-A884-4430-8A18-8BBBF5E318F7}" srcOrd="6" destOrd="0" parTransId="{A093CFD2-2A05-4B64-8A98-F5317B704524}" sibTransId="{FED83CCC-B876-417A-A11B-9FF476800364}"/>
    <dgm:cxn modelId="{86AB87CC-1B98-4146-96BF-84FE6E2B460D}" type="presOf" srcId="{3529179B-C46F-46CF-A911-592B09226614}" destId="{0DB776B9-9DF5-4C9B-B91D-22F2087A7285}" srcOrd="0" destOrd="9" presId="urn:microsoft.com/office/officeart/2005/8/layout/hList1"/>
    <dgm:cxn modelId="{B670DC53-C2F5-42C9-8BF0-0FB5271A722E}" type="presOf" srcId="{198080F4-4A2F-489C-97CC-E255811F005D}" destId="{F9E7AAB4-3FB0-4C3D-A5E3-4D22FC4F1F8B}" srcOrd="0" destOrd="15" presId="urn:microsoft.com/office/officeart/2005/8/layout/hList1"/>
    <dgm:cxn modelId="{92657724-6138-4F01-B1ED-C73A6EA5AD30}" srcId="{B7A1C24B-78D3-459D-98EB-8109FA223F50}" destId="{D6521F11-2CE9-445A-B36D-7884901E932E}" srcOrd="11" destOrd="0" parTransId="{6A2E0F00-3720-4AA9-A8B5-8847EB3FFF03}" sibTransId="{0A232AF2-A9DA-4E4B-9596-F95C8F34139E}"/>
    <dgm:cxn modelId="{ABD0648C-E03D-4BA4-A40E-7DD91D9F1ABC}" type="presOf" srcId="{B1A4A19B-B1C2-4CD5-9E2E-575825DE75F6}" destId="{BF2EEE49-5F0D-4792-990C-CEC8C19F7928}" srcOrd="0" destOrd="14" presId="urn:microsoft.com/office/officeart/2005/8/layout/hList1"/>
    <dgm:cxn modelId="{A0C6A703-449E-462B-93EF-95E0FDF93CF2}" srcId="{A797216B-0528-4D48-8D3E-0926E9A7EA16}" destId="{2C47D107-7C93-472A-84DB-048F0F3E458F}" srcOrd="12" destOrd="0" parTransId="{2F6843E6-9D2A-44B2-B137-C8737C17CC7D}" sibTransId="{48AB09EC-5642-4302-A46C-354AB9EF4827}"/>
    <dgm:cxn modelId="{3829C3AC-C4A0-4F2C-9A57-7077F98053F0}" type="presOf" srcId="{831949CC-CF5E-4434-90E9-6D412C9BD824}" destId="{BF2EEE49-5F0D-4792-990C-CEC8C19F7928}" srcOrd="0" destOrd="9" presId="urn:microsoft.com/office/officeart/2005/8/layout/hList1"/>
    <dgm:cxn modelId="{89D47823-A880-4692-991A-AD0B42084282}" srcId="{A797216B-0528-4D48-8D3E-0926E9A7EA16}" destId="{054F4E9C-EBB0-4CCF-B95F-1D2D59391FE3}" srcOrd="7" destOrd="0" parTransId="{CBD2EC42-F1BE-46E7-812E-5EA4BC9CE70E}" sibTransId="{6775B8E9-BF8E-40E3-BF1B-58A620E4ED59}"/>
    <dgm:cxn modelId="{8632B0DA-6646-4A55-8B45-62F903BB5998}" srcId="{3CCEEC5E-E16E-40F3-81A6-F0290B03488F}" destId="{DDDE0DF6-7030-4F14-A780-2F0EAED34EE7}" srcOrd="1" destOrd="0" parTransId="{4E3EF413-5B01-41E0-B01D-9856CA0C5BB1}" sibTransId="{ED591DF0-5024-4571-BD04-D1C215AD9AC0}"/>
    <dgm:cxn modelId="{A99930DD-197E-4CEB-8A0C-61F0F9DBEE6E}" type="presOf" srcId="{A00F5A7F-6D85-4B8E-83EB-6E96B4546A82}" destId="{F9E7AAB4-3FB0-4C3D-A5E3-4D22FC4F1F8B}" srcOrd="0" destOrd="16" presId="urn:microsoft.com/office/officeart/2005/8/layout/hList1"/>
    <dgm:cxn modelId="{0D8B8D24-DE53-4498-8FFB-0C9A5A06E069}" type="presOf" srcId="{5CDCA8AE-85D2-44A3-8724-D881E3FC69FF}" destId="{F9E7AAB4-3FB0-4C3D-A5E3-4D22FC4F1F8B}" srcOrd="0" destOrd="6" presId="urn:microsoft.com/office/officeart/2005/8/layout/hList1"/>
    <dgm:cxn modelId="{13700FFC-9115-4413-B85F-65B6C5454965}" type="presOf" srcId="{68BF33D4-4C4C-4DCA-A220-495E2DBA574D}" destId="{BF2EEE49-5F0D-4792-990C-CEC8C19F7928}" srcOrd="0" destOrd="7" presId="urn:microsoft.com/office/officeart/2005/8/layout/hList1"/>
    <dgm:cxn modelId="{D3D1062C-D28C-4A7F-A68B-6C4F9AA0803E}" srcId="{3CCEEC5E-E16E-40F3-81A6-F0290B03488F}" destId="{6026AAA2-E8D7-43C5-A2B4-AF8020657982}" srcOrd="12" destOrd="0" parTransId="{57AC8D98-5A2D-40CF-9E5D-663A68B4A25F}" sibTransId="{DDB6AC7C-63B1-471C-A7E0-F9440120FECC}"/>
    <dgm:cxn modelId="{9B0F6BAF-032A-458D-A390-65A2AC4E61BC}" srcId="{B7A1C24B-78D3-459D-98EB-8109FA223F50}" destId="{2E7B0A74-E2A7-4DB7-B27F-F5B4AB0E1627}" srcOrd="5" destOrd="0" parTransId="{CFA57C33-F3A9-4658-BE6E-6AB55AFF3A17}" sibTransId="{61658E1B-7E32-452C-ACB8-F004C3B7D216}"/>
    <dgm:cxn modelId="{FD585278-9DC7-4826-8401-57BD8BF23EDA}" srcId="{A797216B-0528-4D48-8D3E-0926E9A7EA16}" destId="{29C1C2DD-9F7B-4A6C-A26D-73C6CF0F8275}" srcOrd="0" destOrd="0" parTransId="{AE390F08-569A-4012-B023-AEF5AB3D32BD}" sibTransId="{3C027528-E3FE-4516-A2D7-62E43F3A322E}"/>
    <dgm:cxn modelId="{20D2747E-23CE-413D-843B-047EAD6BAE04}" srcId="{A797216B-0528-4D48-8D3E-0926E9A7EA16}" destId="{179C5A17-3FD5-4292-8407-923C9EC4B498}" srcOrd="10" destOrd="0" parTransId="{0507505F-3227-42CA-8294-885E9EEF1A66}" sibTransId="{8411204B-FF4B-4191-9781-57D47DE5B836}"/>
    <dgm:cxn modelId="{61E69B48-DEC1-4D90-9332-B08144248EBF}" type="presOf" srcId="{13CD6991-3C73-4643-9A5B-7718D21CFDE0}" destId="{F9E7AAB4-3FB0-4C3D-A5E3-4D22FC4F1F8B}" srcOrd="0" destOrd="0" presId="urn:microsoft.com/office/officeart/2005/8/layout/hList1"/>
    <dgm:cxn modelId="{5A655156-4CF0-44F6-A673-D60338A7BF03}" type="presOf" srcId="{DDDE0DF6-7030-4F14-A780-2F0EAED34EE7}" destId="{F9E7AAB4-3FB0-4C3D-A5E3-4D22FC4F1F8B}" srcOrd="0" destOrd="1" presId="urn:microsoft.com/office/officeart/2005/8/layout/hList1"/>
    <dgm:cxn modelId="{82E55E07-854D-4240-B5C5-8458E1FE1E4B}" type="presOf" srcId="{0D1EAAB0-FBFE-4A3B-ADA3-9F7ADA99468D}" destId="{BF2EEE49-5F0D-4792-990C-CEC8C19F7928}" srcOrd="0" destOrd="8" presId="urn:microsoft.com/office/officeart/2005/8/layout/hList1"/>
    <dgm:cxn modelId="{5B6A39C8-0D13-4DB8-B919-96CF6F2B7C3C}" srcId="{3CCEEC5E-E16E-40F3-81A6-F0290B03488F}" destId="{2BE31E69-35D6-4DFC-BDCE-63BA2A748400}" srcOrd="7" destOrd="0" parTransId="{AFC689AC-E9E7-4F8F-A487-718A687F9C31}" sibTransId="{8424C1C6-DA17-4257-8865-A9FEDEE74143}"/>
    <dgm:cxn modelId="{AA916CA4-5D3A-4B2B-A6D0-265C96C5A0CC}" srcId="{B7A1C24B-78D3-459D-98EB-8109FA223F50}" destId="{68BF33D4-4C4C-4DCA-A220-495E2DBA574D}" srcOrd="7" destOrd="0" parTransId="{248E762B-5441-4C9D-942D-E53F7D82180A}" sibTransId="{4C52BEBA-3062-4D84-AAFA-9618BB92608F}"/>
    <dgm:cxn modelId="{0D202151-2C31-4B06-9382-37FDDB6F1C2E}" srcId="{B7A1C24B-78D3-459D-98EB-8109FA223F50}" destId="{EFD78715-2F5C-44F2-814B-7395BD0D33A1}" srcOrd="15" destOrd="0" parTransId="{4D187DC9-5D5B-4583-80E8-9FD662A86A4E}" sibTransId="{A466F329-733F-4095-8921-FF7B9ACCBA31}"/>
    <dgm:cxn modelId="{EC633056-F845-4C27-BA00-08FAEAAC43D8}" srcId="{A797216B-0528-4D48-8D3E-0926E9A7EA16}" destId="{B4EC7F07-9508-43D4-A867-3E33825DE70C}" srcOrd="5" destOrd="0" parTransId="{CD1D40CF-CA36-4987-A2CD-26E6DC167DF2}" sibTransId="{BCD55863-808D-4466-AE31-4650F5C6AC5E}"/>
    <dgm:cxn modelId="{692B57BA-9DD7-4289-BC50-98B7303AA71E}" type="presOf" srcId="{B7A1C24B-78D3-459D-98EB-8109FA223F50}" destId="{B563DB3D-95A1-40DA-B2C3-4E84438BF821}" srcOrd="0" destOrd="0" presId="urn:microsoft.com/office/officeart/2005/8/layout/hList1"/>
    <dgm:cxn modelId="{5E558A27-A6D8-4886-8EA1-171519454E45}" type="presOf" srcId="{545AAA69-A432-4580-A925-FE15B1862268}" destId="{0DB776B9-9DF5-4C9B-B91D-22F2087A7285}" srcOrd="0" destOrd="3" presId="urn:microsoft.com/office/officeart/2005/8/layout/hList1"/>
    <dgm:cxn modelId="{21F2CCA1-4E92-414A-8F84-4D208FE8EDAD}" type="presOf" srcId="{E6831772-356E-400C-91E0-6905CA8E1A42}" destId="{0DB776B9-9DF5-4C9B-B91D-22F2087A7285}" srcOrd="0" destOrd="11" presId="urn:microsoft.com/office/officeart/2005/8/layout/hList1"/>
    <dgm:cxn modelId="{221CFFD6-4962-4438-8561-76226DD703D3}" type="presOf" srcId="{4C3A66BC-CFB0-49BD-BF7A-46D37110C934}" destId="{F9E7AAB4-3FB0-4C3D-A5E3-4D22FC4F1F8B}" srcOrd="0" destOrd="13" presId="urn:microsoft.com/office/officeart/2005/8/layout/hList1"/>
    <dgm:cxn modelId="{B1F7249C-1BB2-4E4F-BD79-D3B9DDA9E142}" type="presOf" srcId="{28FFD3AF-E1C6-4F5A-9FB9-40A5AEF79911}" destId="{BF2EEE49-5F0D-4792-990C-CEC8C19F7928}" srcOrd="0" destOrd="12" presId="urn:microsoft.com/office/officeart/2005/8/layout/hList1"/>
    <dgm:cxn modelId="{250EA68B-C773-4ECE-B9DC-1910967C0412}" type="presOf" srcId="{344C8C07-B206-4706-A1A7-8DDE31EEA5B8}" destId="{F9E7AAB4-3FB0-4C3D-A5E3-4D22FC4F1F8B}" srcOrd="0" destOrd="10" presId="urn:microsoft.com/office/officeart/2005/8/layout/hList1"/>
    <dgm:cxn modelId="{57A9A756-53CE-410B-BFF4-65110DDD2C87}" type="presOf" srcId="{05680EFC-0CE0-4A01-9AE0-69929C7A06F9}" destId="{BF2EEE49-5F0D-4792-990C-CEC8C19F7928}" srcOrd="0" destOrd="1" presId="urn:microsoft.com/office/officeart/2005/8/layout/hList1"/>
    <dgm:cxn modelId="{4A937F91-4F51-4931-8385-04EA06E1BC0C}" type="presOf" srcId="{35574183-1D61-4DE8-9427-087E13C575E7}" destId="{F9E7AAB4-3FB0-4C3D-A5E3-4D22FC4F1F8B}" srcOrd="0" destOrd="5" presId="urn:microsoft.com/office/officeart/2005/8/layout/hList1"/>
    <dgm:cxn modelId="{1D87882B-2E6F-48F1-AE2E-BAF07B76E3AE}" type="presOf" srcId="{F0F2F54F-444F-410C-8F71-BC09E430A770}" destId="{BF2EEE49-5F0D-4792-990C-CEC8C19F7928}" srcOrd="0" destOrd="0" presId="urn:microsoft.com/office/officeart/2005/8/layout/hList1"/>
    <dgm:cxn modelId="{DF6DF583-F8FD-4CA7-B841-64654C187C8D}" type="presOf" srcId="{D7D223BC-B60D-4087-B1DE-8772F459FEA8}" destId="{F9E7AAB4-3FB0-4C3D-A5E3-4D22FC4F1F8B}" srcOrd="0" destOrd="3" presId="urn:microsoft.com/office/officeart/2005/8/layout/hList1"/>
    <dgm:cxn modelId="{5F7C8E9E-DE54-4FEC-8A6A-9500DAF1CDFF}" srcId="{3CCEEC5E-E16E-40F3-81A6-F0290B03488F}" destId="{35574183-1D61-4DE8-9427-087E13C575E7}" srcOrd="5" destOrd="0" parTransId="{9953E1E1-75D4-4C91-B03B-E957DA241C97}" sibTransId="{28E8BCDC-AF15-4B99-B62E-FF44CADF05A1}"/>
    <dgm:cxn modelId="{0F02DA5A-65D6-431A-BF83-E93C577265BD}" type="presOf" srcId="{2E7B0A74-E2A7-4DB7-B27F-F5B4AB0E1627}" destId="{BF2EEE49-5F0D-4792-990C-CEC8C19F7928}" srcOrd="0" destOrd="5" presId="urn:microsoft.com/office/officeart/2005/8/layout/hList1"/>
    <dgm:cxn modelId="{F18CCF99-4787-4859-96FD-F88E1B9ECCEA}" type="presOf" srcId="{5A9A4EE3-02AE-4F68-9281-42E962249255}" destId="{BF2EEE49-5F0D-4792-990C-CEC8C19F7928}" srcOrd="0" destOrd="13" presId="urn:microsoft.com/office/officeart/2005/8/layout/hList1"/>
    <dgm:cxn modelId="{27D144FA-B1CC-468B-BD5B-E427AECEF569}" srcId="{A797216B-0528-4D48-8D3E-0926E9A7EA16}" destId="{2AEC904C-5A37-46CB-9614-5813DA4671A0}" srcOrd="2" destOrd="0" parTransId="{3AF288BC-DCFC-4A69-9C6E-7D5D638F945E}" sibTransId="{9A442814-1BE0-49FB-88F6-7C9C0A763989}"/>
    <dgm:cxn modelId="{C7DDB0D4-A20E-4529-820F-EC691464E648}" type="presOf" srcId="{A797216B-0528-4D48-8D3E-0926E9A7EA16}" destId="{F2B44416-E6B1-458E-B37F-98A2CB5FB5E1}" srcOrd="0" destOrd="0" presId="urn:microsoft.com/office/officeart/2005/8/layout/hList1"/>
    <dgm:cxn modelId="{A089069F-DF68-4366-8F6D-9F155BF3AE92}" type="presOf" srcId="{FD3307C7-088A-46BA-AD46-160620FFAEAB}" destId="{BF2EEE49-5F0D-4792-990C-CEC8C19F7928}" srcOrd="0" destOrd="6" presId="urn:microsoft.com/office/officeart/2005/8/layout/hList1"/>
    <dgm:cxn modelId="{E3989F52-AF9B-40B6-AB6B-E02E3F656E0E}" type="presOf" srcId="{2AEC904C-5A37-46CB-9614-5813DA4671A0}" destId="{0DB776B9-9DF5-4C9B-B91D-22F2087A7285}" srcOrd="0" destOrd="2" presId="urn:microsoft.com/office/officeart/2005/8/layout/hList1"/>
    <dgm:cxn modelId="{09DA16E9-38AB-438E-BA8F-1850123DC5E7}" type="presOf" srcId="{29C1C2DD-9F7B-4A6C-A26D-73C6CF0F8275}" destId="{0DB776B9-9DF5-4C9B-B91D-22F2087A7285}" srcOrd="0" destOrd="0" presId="urn:microsoft.com/office/officeart/2005/8/layout/hList1"/>
    <dgm:cxn modelId="{98AFC01F-C85D-4939-B007-FE8DE3DEEB40}" srcId="{3CCEEC5E-E16E-40F3-81A6-F0290B03488F}" destId="{392CBFAA-9D84-474A-805B-8A29A7D954DA}" srcOrd="17" destOrd="0" parTransId="{EC7F6074-E7A4-4CB2-AE97-4599710CF4AC}" sibTransId="{8AD1F2CD-519E-4790-B78A-25365B4506C5}"/>
    <dgm:cxn modelId="{8936961A-F3E1-4336-9AAC-2B0C78D00611}" type="presOf" srcId="{EFD78715-2F5C-44F2-814B-7395BD0D33A1}" destId="{BF2EEE49-5F0D-4792-990C-CEC8C19F7928}" srcOrd="0" destOrd="15" presId="urn:microsoft.com/office/officeart/2005/8/layout/hList1"/>
    <dgm:cxn modelId="{72F7749C-752D-4F12-8581-01DD8C7BEF7D}" srcId="{3CCEEC5E-E16E-40F3-81A6-F0290B03488F}" destId="{29C4BD98-F97F-4902-882D-90DFC8BB506F}" srcOrd="2" destOrd="0" parTransId="{33DAB0A3-CDAB-4761-A5E0-19B0E7975C8C}" sibTransId="{8116E34B-A047-405C-A7B4-942850E21CEC}"/>
    <dgm:cxn modelId="{C7A1559C-8B27-4DD0-9E29-C7F78FAC51B1}" srcId="{3ED6F04A-5DEE-4E3E-AD36-7AF75C35E444}" destId="{3CCEEC5E-E16E-40F3-81A6-F0290B03488F}" srcOrd="1" destOrd="0" parTransId="{7EF7D0EB-D054-44C2-BA7A-90752CC19740}" sibTransId="{FDBFD0FD-90EC-4F61-9BFD-D43797EE7F23}"/>
    <dgm:cxn modelId="{D8180790-AC88-4191-B917-E3B49D2A35A2}" type="presOf" srcId="{179C5A17-3FD5-4292-8407-923C9EC4B498}" destId="{0DB776B9-9DF5-4C9B-B91D-22F2087A7285}" srcOrd="0" destOrd="10" presId="urn:microsoft.com/office/officeart/2005/8/layout/hList1"/>
    <dgm:cxn modelId="{66A0926D-7200-4280-937B-5764FD4D834D}" srcId="{3CCEEC5E-E16E-40F3-81A6-F0290B03488F}" destId="{F5A48272-F0E8-47A3-891C-3DC14C086583}" srcOrd="14" destOrd="0" parTransId="{2E5BD9F3-EBC7-4BFE-BF4D-B4F0D2572D9B}" sibTransId="{36F42AAC-0843-4DCB-B2CE-09C3173265F3}"/>
    <dgm:cxn modelId="{C755FC3C-E419-41A4-9ABC-D244B1F3E045}" srcId="{3CCEEC5E-E16E-40F3-81A6-F0290B03488F}" destId="{D7D223BC-B60D-4087-B1DE-8772F459FEA8}" srcOrd="3" destOrd="0" parTransId="{03E4849C-D0B6-43E6-83F4-53976F745094}" sibTransId="{FC60376A-805C-4A6F-8AF4-DA3C467B937D}"/>
    <dgm:cxn modelId="{ED8946C5-E686-451A-80B0-01F13925E767}" srcId="{A797216B-0528-4D48-8D3E-0926E9A7EA16}" destId="{E6831772-356E-400C-91E0-6905CA8E1A42}" srcOrd="11" destOrd="0" parTransId="{D47B0ABD-E715-4C9D-AACE-972E42279423}" sibTransId="{C3ACBA4B-D2CE-496A-9607-9500C6167D00}"/>
    <dgm:cxn modelId="{0F947AF5-B89D-4A8C-958C-3312DD2CF939}" srcId="{3CCEEC5E-E16E-40F3-81A6-F0290B03488F}" destId="{4C3A66BC-CFB0-49BD-BF7A-46D37110C934}" srcOrd="13" destOrd="0" parTransId="{9BD7D09E-1ABD-4F43-8BD0-8320C0724E4B}" sibTransId="{AACCB4C0-7348-482A-853B-431F2EA782EE}"/>
    <dgm:cxn modelId="{397E3C61-6751-4E37-8C61-C22158057D54}" srcId="{3CCEEC5E-E16E-40F3-81A6-F0290B03488F}" destId="{198080F4-4A2F-489C-97CC-E255811F005D}" srcOrd="15" destOrd="0" parTransId="{AD6F3427-DDDF-4F56-AC3C-EA03AA6A1537}" sibTransId="{AABCA2A6-D0FA-450D-BC04-81B9959EA47E}"/>
    <dgm:cxn modelId="{EE43FE87-4032-4AA3-B196-BBFDABFDA2C5}" type="presOf" srcId="{539640D8-A884-4430-8A18-8BBBF5E318F7}" destId="{0DB776B9-9DF5-4C9B-B91D-22F2087A7285}" srcOrd="0" destOrd="6" presId="urn:microsoft.com/office/officeart/2005/8/layout/hList1"/>
    <dgm:cxn modelId="{83DF6E95-3E3B-4B25-B9A5-E1373A7F0938}" srcId="{B7A1C24B-78D3-459D-98EB-8109FA223F50}" destId="{5A9A4EE3-02AE-4F68-9281-42E962249255}" srcOrd="13" destOrd="0" parTransId="{BE31A280-0505-4469-BC80-BE2541031938}" sibTransId="{D6E3F201-7157-48FE-B0C2-644D6808BE33}"/>
    <dgm:cxn modelId="{D2ECE2C4-D797-41A6-86F1-1FE9E49D7568}" srcId="{3CCEEC5E-E16E-40F3-81A6-F0290B03488F}" destId="{344C8C07-B206-4706-A1A7-8DDE31EEA5B8}" srcOrd="10" destOrd="0" parTransId="{8AA7B068-1DBE-4096-ACFA-0BAAC649D681}" sibTransId="{8FF9667D-835B-4FED-BFA6-BB6AB60C1A42}"/>
    <dgm:cxn modelId="{C99242DE-CB45-4275-9153-176FA91A8515}" type="presOf" srcId="{392CBFAA-9D84-474A-805B-8A29A7D954DA}" destId="{F9E7AAB4-3FB0-4C3D-A5E3-4D22FC4F1F8B}" srcOrd="0" destOrd="17" presId="urn:microsoft.com/office/officeart/2005/8/layout/hList1"/>
    <dgm:cxn modelId="{A056E4FD-AE42-4C7C-B058-3CA649578AFA}" srcId="{3ED6F04A-5DEE-4E3E-AD36-7AF75C35E444}" destId="{B7A1C24B-78D3-459D-98EB-8109FA223F50}" srcOrd="2" destOrd="0" parTransId="{672B12FB-B030-4541-A408-FEC06EC7ACD5}" sibTransId="{56E9C428-A5DC-4B7B-BA30-C3AF118BEE8E}"/>
    <dgm:cxn modelId="{100F82E8-AEF2-42F3-8972-92F0C181A90F}" type="presOf" srcId="{B4EC7F07-9508-43D4-A867-3E33825DE70C}" destId="{0DB776B9-9DF5-4C9B-B91D-22F2087A7285}" srcOrd="0" destOrd="5" presId="urn:microsoft.com/office/officeart/2005/8/layout/hList1"/>
    <dgm:cxn modelId="{8173274F-A474-46D5-99BC-E1AF425E74CD}" srcId="{B7A1C24B-78D3-459D-98EB-8109FA223F50}" destId="{0D1EAAB0-FBFE-4A3B-ADA3-9F7ADA99468D}" srcOrd="8" destOrd="0" parTransId="{ABF5E164-793F-4147-8D10-203BA91EDD07}" sibTransId="{DFD3928F-CB61-4B2D-BD6B-48449A659F96}"/>
    <dgm:cxn modelId="{1FE4DF75-19B2-43F0-A6A3-E54FB90EF430}" type="presOf" srcId="{2C47D107-7C93-472A-84DB-048F0F3E458F}" destId="{0DB776B9-9DF5-4C9B-B91D-22F2087A7285}" srcOrd="0" destOrd="12" presId="urn:microsoft.com/office/officeart/2005/8/layout/hList1"/>
    <dgm:cxn modelId="{08462437-F27E-4182-9634-04E2EE660D1C}" srcId="{A797216B-0528-4D48-8D3E-0926E9A7EA16}" destId="{09361061-F201-47A1-9534-C2C65CC7AFAB}" srcOrd="8" destOrd="0" parTransId="{BE76D76C-B503-4B31-9C59-177336E1B7AC}" sibTransId="{FBE993FA-C572-472C-AFDC-839788A72AF4}"/>
    <dgm:cxn modelId="{3D394E80-827A-4616-9A6B-A51DADF404F6}" type="presOf" srcId="{62FE1880-E465-4ED0-BDBE-78685A2F7B7C}" destId="{BF2EEE49-5F0D-4792-990C-CEC8C19F7928}" srcOrd="0" destOrd="2" presId="urn:microsoft.com/office/officeart/2005/8/layout/hList1"/>
    <dgm:cxn modelId="{D3FEF41D-BF20-4F67-B4CD-E8727536E57A}" srcId="{B7A1C24B-78D3-459D-98EB-8109FA223F50}" destId="{831949CC-CF5E-4434-90E9-6D412C9BD824}" srcOrd="9" destOrd="0" parTransId="{105045EE-D6E0-48DA-9774-24A0F714661A}" sibTransId="{7B0789B9-280B-42BD-A992-16649EADF09E}"/>
    <dgm:cxn modelId="{8F3F0FFB-F140-409F-95F2-5362BA60EE8D}" type="presOf" srcId="{32E18BC6-20D5-49AF-B014-319088B92F7F}" destId="{BF2EEE49-5F0D-4792-990C-CEC8C19F7928}" srcOrd="0" destOrd="10" presId="urn:microsoft.com/office/officeart/2005/8/layout/hList1"/>
    <dgm:cxn modelId="{70AA5265-C23F-45E7-B8C9-14069E82FF69}" srcId="{B7A1C24B-78D3-459D-98EB-8109FA223F50}" destId="{32E18BC6-20D5-49AF-B014-319088B92F7F}" srcOrd="10" destOrd="0" parTransId="{54CC04A5-BE10-4C93-8C33-D159ECF60CE1}" sibTransId="{01F00478-ADB8-431B-AD22-2F25D0D996B1}"/>
    <dgm:cxn modelId="{CD93462E-9168-4ACD-AD5E-718FE3C506BE}" type="presOf" srcId="{6026AAA2-E8D7-43C5-A2B4-AF8020657982}" destId="{F9E7AAB4-3FB0-4C3D-A5E3-4D22FC4F1F8B}" srcOrd="0" destOrd="12" presId="urn:microsoft.com/office/officeart/2005/8/layout/hList1"/>
    <dgm:cxn modelId="{E9EEA065-BF1A-45CC-B509-95470BADFA15}" srcId="{A797216B-0528-4D48-8D3E-0926E9A7EA16}" destId="{3529179B-C46F-46CF-A911-592B09226614}" srcOrd="9" destOrd="0" parTransId="{CF7D9A2A-3377-490D-8880-D6DF196F64B4}" sibTransId="{9AD41B15-A539-4590-85FA-7EE7EB5E87F6}"/>
    <dgm:cxn modelId="{A2882479-FC0E-48B5-B314-58289A1B9267}" srcId="{3CCEEC5E-E16E-40F3-81A6-F0290B03488F}" destId="{BC4347BD-98C0-4592-A2CF-FD84211BF86E}" srcOrd="8" destOrd="0" parTransId="{AF0F9490-7BB3-43EE-8810-DE25701FB7D6}" sibTransId="{8752648B-3507-4ADA-A7C4-5033F57DFA3D}"/>
    <dgm:cxn modelId="{D9203D0B-890F-4E3A-B4FA-99FE1276C634}" type="presOf" srcId="{2DC6216D-DD25-4833-B3B9-196A56EA0F49}" destId="{BF2EEE49-5F0D-4792-990C-CEC8C19F7928}" srcOrd="0" destOrd="4" presId="urn:microsoft.com/office/officeart/2005/8/layout/hList1"/>
    <dgm:cxn modelId="{B8D68ACE-ABDB-4254-8E88-D34BA192C9CA}" srcId="{3CCEEC5E-E16E-40F3-81A6-F0290B03488F}" destId="{DBF47007-D26E-4588-9AE8-9CD84DA0D309}" srcOrd="11" destOrd="0" parTransId="{9762FABD-2923-4696-9008-EFD29D044798}" sibTransId="{D7F06156-1F5F-48D6-992F-6226E59E47ED}"/>
    <dgm:cxn modelId="{48F6ED89-B3B3-4399-8B88-343295FCA0A0}" srcId="{B7A1C24B-78D3-459D-98EB-8109FA223F50}" destId="{2DC6216D-DD25-4833-B3B9-196A56EA0F49}" srcOrd="4" destOrd="0" parTransId="{4778F94E-0C72-43DF-A51F-9D0D2677A3BF}" sibTransId="{53334052-BBCD-440E-A610-CE375B402669}"/>
    <dgm:cxn modelId="{AE6F873C-B9BA-4C8D-86BD-8C04AF014611}" type="presOf" srcId="{F5A48272-F0E8-47A3-891C-3DC14C086583}" destId="{F9E7AAB4-3FB0-4C3D-A5E3-4D22FC4F1F8B}" srcOrd="0" destOrd="14" presId="urn:microsoft.com/office/officeart/2005/8/layout/hList1"/>
    <dgm:cxn modelId="{F8752616-66F0-4566-B595-7CB664E02D5C}" srcId="{3CCEEC5E-E16E-40F3-81A6-F0290B03488F}" destId="{7A706A2F-D9AB-4275-B19F-7F5B1B7FAC0A}" srcOrd="9" destOrd="0" parTransId="{914576DB-9351-418B-BC6E-3E948C858D56}" sibTransId="{85E8AD36-5ED0-4A7A-B07C-A0A25CF2A47C}"/>
    <dgm:cxn modelId="{F005CB56-59E6-419F-9666-EEB88D9D4B9D}" srcId="{A797216B-0528-4D48-8D3E-0926E9A7EA16}" destId="{42D4D2FB-C947-430F-9F85-F545C5B9B3EE}" srcOrd="1" destOrd="0" parTransId="{0CF43F0C-E9B9-4D5C-9786-89F55C8ABE1A}" sibTransId="{142042AC-BDED-45EA-A1E6-A8EFD91A6F0A}"/>
    <dgm:cxn modelId="{A74FF2CC-0BDF-431C-BCA8-473953B4DD74}" srcId="{3CCEEC5E-E16E-40F3-81A6-F0290B03488F}" destId="{A00F5A7F-6D85-4B8E-83EB-6E96B4546A82}" srcOrd="16" destOrd="0" parTransId="{47F96206-C9C3-4A99-84AC-BFADD6C07865}" sibTransId="{78B37AEA-12BF-4D70-967D-7BEA12F67AD6}"/>
    <dgm:cxn modelId="{2973CCFB-B7AC-4500-8A52-BAA5638DEF7B}" type="presParOf" srcId="{1271926B-8DCD-45DB-A590-DA973F26071E}" destId="{5CFFD251-D559-4CC6-88BC-6F8E2A66861A}" srcOrd="0" destOrd="0" presId="urn:microsoft.com/office/officeart/2005/8/layout/hList1"/>
    <dgm:cxn modelId="{52A6F5D4-FD37-4CE0-8C28-350108E6C774}" type="presParOf" srcId="{5CFFD251-D559-4CC6-88BC-6F8E2A66861A}" destId="{F2B44416-E6B1-458E-B37F-98A2CB5FB5E1}" srcOrd="0" destOrd="0" presId="urn:microsoft.com/office/officeart/2005/8/layout/hList1"/>
    <dgm:cxn modelId="{3A237B3F-4800-4B80-9BB7-9669194291CE}" type="presParOf" srcId="{5CFFD251-D559-4CC6-88BC-6F8E2A66861A}" destId="{0DB776B9-9DF5-4C9B-B91D-22F2087A7285}" srcOrd="1" destOrd="0" presId="urn:microsoft.com/office/officeart/2005/8/layout/hList1"/>
    <dgm:cxn modelId="{140B3A58-B1DA-4DD0-A728-8ED7FEA9AD4F}" type="presParOf" srcId="{1271926B-8DCD-45DB-A590-DA973F26071E}" destId="{A7F63293-9674-4376-89D4-4D0640AE8BFC}" srcOrd="1" destOrd="0" presId="urn:microsoft.com/office/officeart/2005/8/layout/hList1"/>
    <dgm:cxn modelId="{1EA0D2DC-1D0A-431C-BFB3-459A1019A8DD}" type="presParOf" srcId="{1271926B-8DCD-45DB-A590-DA973F26071E}" destId="{0881274F-6523-4906-878A-64A3364DD410}" srcOrd="2" destOrd="0" presId="urn:microsoft.com/office/officeart/2005/8/layout/hList1"/>
    <dgm:cxn modelId="{7A9870D9-D141-423D-9E4B-2CC34BC6D930}" type="presParOf" srcId="{0881274F-6523-4906-878A-64A3364DD410}" destId="{5472DBA3-1465-4E48-9D62-E6F5F48652A9}" srcOrd="0" destOrd="0" presId="urn:microsoft.com/office/officeart/2005/8/layout/hList1"/>
    <dgm:cxn modelId="{A9222887-3C30-4A5C-A3C2-AA19D2008A99}" type="presParOf" srcId="{0881274F-6523-4906-878A-64A3364DD410}" destId="{F9E7AAB4-3FB0-4C3D-A5E3-4D22FC4F1F8B}" srcOrd="1" destOrd="0" presId="urn:microsoft.com/office/officeart/2005/8/layout/hList1"/>
    <dgm:cxn modelId="{54401B22-9DDE-4AD2-959D-77596181C08A}" type="presParOf" srcId="{1271926B-8DCD-45DB-A590-DA973F26071E}" destId="{4410E8D1-C065-48CE-9E12-252D395C5F3B}" srcOrd="3" destOrd="0" presId="urn:microsoft.com/office/officeart/2005/8/layout/hList1"/>
    <dgm:cxn modelId="{BD504C22-19F7-4536-834E-312EB0308719}" type="presParOf" srcId="{1271926B-8DCD-45DB-A590-DA973F26071E}" destId="{8C9F60B0-F5DA-46F2-AB9E-D176CBE0B782}" srcOrd="4" destOrd="0" presId="urn:microsoft.com/office/officeart/2005/8/layout/hList1"/>
    <dgm:cxn modelId="{5AA8D8A7-0E78-4AE3-9CD7-B36A9D72D78B}" type="presParOf" srcId="{8C9F60B0-F5DA-46F2-AB9E-D176CBE0B782}" destId="{B563DB3D-95A1-40DA-B2C3-4E84438BF821}" srcOrd="0" destOrd="0" presId="urn:microsoft.com/office/officeart/2005/8/layout/hList1"/>
    <dgm:cxn modelId="{0CDF1521-746D-4DA5-91B8-7387640F8718}" type="presParOf" srcId="{8C9F60B0-F5DA-46F2-AB9E-D176CBE0B782}" destId="{BF2EEE49-5F0D-4792-990C-CEC8C19F792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DB296-1B4D-4352-8407-D05288458BD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ZA"/>
        </a:p>
      </dgm:t>
    </dgm:pt>
    <dgm:pt modelId="{A9183428-029A-433F-BE99-39A031BEBE93}">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ZA" dirty="0" smtClean="0"/>
            <a:t>Drivers</a:t>
          </a:r>
          <a:endParaRPr lang="en-ZA" dirty="0"/>
        </a:p>
      </dgm:t>
    </dgm:pt>
    <dgm:pt modelId="{BD5CEB58-FB44-48B3-9FD0-28DB0D12B684}" type="parTrans" cxnId="{87D6D430-0C76-448A-A037-F54695293937}">
      <dgm:prSet/>
      <dgm:spPr/>
      <dgm:t>
        <a:bodyPr/>
        <a:lstStyle/>
        <a:p>
          <a:endParaRPr lang="en-ZA"/>
        </a:p>
      </dgm:t>
    </dgm:pt>
    <dgm:pt modelId="{0754A95F-2F28-4800-9370-D679B3C90264}" type="sibTrans" cxnId="{87D6D430-0C76-448A-A037-F5469529393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a:p>
      </dgm:t>
    </dgm:pt>
    <dgm:pt modelId="{B7015792-F62C-408F-A0F0-AFB26EBB2A80}">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400" dirty="0" smtClean="0">
              <a:latin typeface="Arial" panose="020B0604020202020204" pitchFamily="34" charset="0"/>
              <a:cs typeface="Arial" panose="020B0604020202020204" pitchFamily="34" charset="0"/>
            </a:rPr>
            <a:t>NDP</a:t>
          </a:r>
          <a:endParaRPr lang="en-ZA" sz="1400" dirty="0">
            <a:latin typeface="Arial" panose="020B0604020202020204" pitchFamily="34" charset="0"/>
            <a:cs typeface="Arial" panose="020B0604020202020204" pitchFamily="34" charset="0"/>
          </a:endParaRPr>
        </a:p>
      </dgm:t>
    </dgm:pt>
    <dgm:pt modelId="{048143BC-4311-48B3-A37F-9D5055272DF7}" type="parTrans" cxnId="{3D97DDA1-0D11-4C7B-92B1-28E0143636CC}">
      <dgm:prSet/>
      <dgm:spPr/>
      <dgm:t>
        <a:bodyPr/>
        <a:lstStyle/>
        <a:p>
          <a:endParaRPr lang="en-ZA"/>
        </a:p>
      </dgm:t>
    </dgm:pt>
    <dgm:pt modelId="{61E648CF-79ED-4240-9D02-93CA302B6CEA}" type="sibTrans" cxnId="{3D97DDA1-0D11-4C7B-92B1-28E0143636CC}">
      <dgm:prSet/>
      <dgm:spPr/>
      <dgm:t>
        <a:bodyPr/>
        <a:lstStyle/>
        <a:p>
          <a:endParaRPr lang="en-ZA"/>
        </a:p>
      </dgm:t>
    </dgm:pt>
    <dgm:pt modelId="{21863669-7320-46AC-9A56-807D61816F86}">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ZA" dirty="0" smtClean="0"/>
            <a:t>Services</a:t>
          </a:r>
          <a:endParaRPr lang="en-ZA" dirty="0"/>
        </a:p>
      </dgm:t>
    </dgm:pt>
    <dgm:pt modelId="{D3C4F611-4EE7-49C8-A3D2-B93A0A2B5C09}" type="parTrans" cxnId="{1E763DB5-1839-4975-9446-0282854EE9AB}">
      <dgm:prSet/>
      <dgm:spPr/>
      <dgm:t>
        <a:bodyPr/>
        <a:lstStyle/>
        <a:p>
          <a:endParaRPr lang="en-ZA"/>
        </a:p>
      </dgm:t>
    </dgm:pt>
    <dgm:pt modelId="{F67E762E-7DEA-4892-B79A-63DDADE2B1FE}" type="sibTrans" cxnId="{1E763DB5-1839-4975-9446-0282854EE9A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a:p>
      </dgm:t>
    </dgm:pt>
    <dgm:pt modelId="{9C4B6117-B12D-490B-AD0E-72DB7CF27699}">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400" b="0" dirty="0" smtClean="0">
              <a:latin typeface="Arial" panose="020B0604020202020204" pitchFamily="34" charset="0"/>
              <a:cs typeface="Arial" panose="020B0604020202020204" pitchFamily="34" charset="0"/>
            </a:rPr>
            <a:t>Enhancing the productive capacity of South Africa</a:t>
          </a:r>
          <a:endParaRPr lang="en-ZA" sz="1400" b="0" dirty="0">
            <a:latin typeface="Arial" panose="020B0604020202020204" pitchFamily="34" charset="0"/>
            <a:cs typeface="Arial" panose="020B0604020202020204" pitchFamily="34" charset="0"/>
          </a:endParaRPr>
        </a:p>
      </dgm:t>
    </dgm:pt>
    <dgm:pt modelId="{F16283D0-BCC8-430D-A62A-3EA2FF50F6D9}" type="parTrans" cxnId="{14A8BFF0-4813-4C40-B077-B5B252D97133}">
      <dgm:prSet/>
      <dgm:spPr/>
      <dgm:t>
        <a:bodyPr/>
        <a:lstStyle/>
        <a:p>
          <a:endParaRPr lang="en-ZA"/>
        </a:p>
      </dgm:t>
    </dgm:pt>
    <dgm:pt modelId="{3E5369C3-A7CC-4A82-9706-665FA0552C62}" type="sibTrans" cxnId="{14A8BFF0-4813-4C40-B077-B5B252D97133}">
      <dgm:prSet/>
      <dgm:spPr/>
      <dgm:t>
        <a:bodyPr/>
        <a:lstStyle/>
        <a:p>
          <a:endParaRPr lang="en-ZA"/>
        </a:p>
      </dgm:t>
    </dgm:pt>
    <dgm:pt modelId="{32137C8A-E0BC-46B0-BAFA-8E4C5F1A6AAD}">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ZA" dirty="0" smtClean="0"/>
            <a:t>Outcomes</a:t>
          </a:r>
          <a:endParaRPr lang="en-ZA" dirty="0"/>
        </a:p>
      </dgm:t>
    </dgm:pt>
    <dgm:pt modelId="{F948212F-829D-4891-B8A2-F027CC76DCE4}" type="parTrans" cxnId="{4FAE402B-448E-49D7-B642-F56EDD7F4CFB}">
      <dgm:prSet/>
      <dgm:spPr/>
      <dgm:t>
        <a:bodyPr/>
        <a:lstStyle/>
        <a:p>
          <a:endParaRPr lang="en-ZA"/>
        </a:p>
      </dgm:t>
    </dgm:pt>
    <dgm:pt modelId="{1E42C32D-14F9-42C3-8763-7B2DC367E177}" type="sibTrans" cxnId="{4FAE402B-448E-49D7-B642-F56EDD7F4CFB}">
      <dgm:prSet/>
      <dgm:spPr/>
      <dgm:t>
        <a:bodyPr/>
        <a:lstStyle/>
        <a:p>
          <a:endParaRPr lang="en-ZA"/>
        </a:p>
      </dgm:t>
    </dgm:pt>
    <dgm:pt modelId="{5EAD8FD3-7EF9-4F72-A67E-80041A620C2C}">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ZA" sz="1000" dirty="0" smtClean="0"/>
            <a:t> </a:t>
          </a:r>
          <a:r>
            <a:rPr lang="en-ZA" sz="1600" dirty="0" smtClean="0">
              <a:latin typeface="Arial" panose="020B0604020202020204" pitchFamily="34" charset="0"/>
              <a:cs typeface="Arial" panose="020B0604020202020204" pitchFamily="34" charset="0"/>
            </a:rPr>
            <a:t>Improved productivity and competitiveness in  Enterprises</a:t>
          </a:r>
          <a:endParaRPr lang="en-ZA" sz="1600" dirty="0">
            <a:latin typeface="Arial" panose="020B0604020202020204" pitchFamily="34" charset="0"/>
            <a:cs typeface="Arial" panose="020B0604020202020204" pitchFamily="34" charset="0"/>
          </a:endParaRPr>
        </a:p>
      </dgm:t>
    </dgm:pt>
    <dgm:pt modelId="{BDCB368C-FAC2-4D16-8DB3-20771CDE97E0}" type="parTrans" cxnId="{FF904463-BE89-4B3C-9D09-F3B3373123A3}">
      <dgm:prSet/>
      <dgm:spPr/>
      <dgm:t>
        <a:bodyPr/>
        <a:lstStyle/>
        <a:p>
          <a:endParaRPr lang="en-ZA"/>
        </a:p>
      </dgm:t>
    </dgm:pt>
    <dgm:pt modelId="{565C80B9-8B73-477B-B123-5750B61DE090}" type="sibTrans" cxnId="{FF904463-BE89-4B3C-9D09-F3B3373123A3}">
      <dgm:prSet/>
      <dgm:spPr/>
      <dgm:t>
        <a:bodyPr/>
        <a:lstStyle/>
        <a:p>
          <a:endParaRPr lang="en-ZA"/>
        </a:p>
      </dgm:t>
    </dgm:pt>
    <dgm:pt modelId="{7EC451A7-2222-452A-9B26-C12E239A6B5C}">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ZA" sz="1600" dirty="0" smtClean="0">
              <a:latin typeface="Arial" panose="020B0604020202020204" pitchFamily="34" charset="0"/>
              <a:cs typeface="Arial" panose="020B0604020202020204" pitchFamily="34" charset="0"/>
            </a:rPr>
            <a:t>Effective  communication between employees and management </a:t>
          </a:r>
          <a:endParaRPr lang="en-ZA" sz="1600" dirty="0">
            <a:latin typeface="Arial" panose="020B0604020202020204" pitchFamily="34" charset="0"/>
            <a:cs typeface="Arial" panose="020B0604020202020204" pitchFamily="34" charset="0"/>
          </a:endParaRPr>
        </a:p>
      </dgm:t>
    </dgm:pt>
    <dgm:pt modelId="{BCAB1FFD-6670-4D0B-85E0-9F5D6383C2EA}" type="parTrans" cxnId="{02FFCBD1-B271-4EC5-83D8-CCF544BC6465}">
      <dgm:prSet/>
      <dgm:spPr/>
      <dgm:t>
        <a:bodyPr/>
        <a:lstStyle/>
        <a:p>
          <a:endParaRPr lang="en-ZA"/>
        </a:p>
      </dgm:t>
    </dgm:pt>
    <dgm:pt modelId="{DB7F2D16-125D-4F80-BE7A-37CCE4A3A298}" type="sibTrans" cxnId="{02FFCBD1-B271-4EC5-83D8-CCF544BC6465}">
      <dgm:prSet/>
      <dgm:spPr/>
      <dgm:t>
        <a:bodyPr/>
        <a:lstStyle/>
        <a:p>
          <a:endParaRPr lang="en-ZA"/>
        </a:p>
      </dgm:t>
    </dgm:pt>
    <dgm:pt modelId="{AF706F9E-A944-46C9-B8B7-E92DB3BDA59D}">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400" dirty="0" smtClean="0">
              <a:latin typeface="Arial" panose="020B0604020202020204" pitchFamily="34" charset="0"/>
              <a:cs typeface="Arial" panose="020B0604020202020204" pitchFamily="34" charset="0"/>
            </a:rPr>
            <a:t>IPAP</a:t>
          </a:r>
          <a:endParaRPr lang="en-ZA" sz="1000" dirty="0">
            <a:latin typeface="Arial" panose="020B0604020202020204" pitchFamily="34" charset="0"/>
            <a:cs typeface="Arial" panose="020B0604020202020204" pitchFamily="34" charset="0"/>
          </a:endParaRPr>
        </a:p>
      </dgm:t>
    </dgm:pt>
    <dgm:pt modelId="{675FCDD4-F1F3-41AD-B2D8-3C14FDB0852F}" type="parTrans" cxnId="{37037B8A-1FD7-428F-8714-75E6C2D199E1}">
      <dgm:prSet/>
      <dgm:spPr/>
      <dgm:t>
        <a:bodyPr/>
        <a:lstStyle/>
        <a:p>
          <a:endParaRPr lang="en-ZA"/>
        </a:p>
      </dgm:t>
    </dgm:pt>
    <dgm:pt modelId="{944816CA-6C0A-4167-95CA-129BEA2076A1}" type="sibTrans" cxnId="{37037B8A-1FD7-428F-8714-75E6C2D199E1}">
      <dgm:prSet/>
      <dgm:spPr/>
      <dgm:t>
        <a:bodyPr/>
        <a:lstStyle/>
        <a:p>
          <a:endParaRPr lang="en-ZA"/>
        </a:p>
      </dgm:t>
    </dgm:pt>
    <dgm:pt modelId="{B1D20EF9-9200-45D5-8755-D85DDD7D7196}">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400" dirty="0" smtClean="0">
              <a:latin typeface="Arial" panose="020B0604020202020204" pitchFamily="34" charset="0"/>
              <a:cs typeface="Arial" panose="020B0604020202020204" pitchFamily="34" charset="0"/>
            </a:rPr>
            <a:t>New Growth Path</a:t>
          </a:r>
          <a:endParaRPr lang="en-ZA" sz="1000" dirty="0">
            <a:latin typeface="Arial" panose="020B0604020202020204" pitchFamily="34" charset="0"/>
            <a:cs typeface="Arial" panose="020B0604020202020204" pitchFamily="34" charset="0"/>
          </a:endParaRPr>
        </a:p>
      </dgm:t>
    </dgm:pt>
    <dgm:pt modelId="{5A3189D3-5582-4CDF-A4C0-E98755B8D7BB}" type="parTrans" cxnId="{B12E189F-F781-479C-8DF3-11C7D0A4FC61}">
      <dgm:prSet/>
      <dgm:spPr/>
      <dgm:t>
        <a:bodyPr/>
        <a:lstStyle/>
        <a:p>
          <a:endParaRPr lang="en-ZA"/>
        </a:p>
      </dgm:t>
    </dgm:pt>
    <dgm:pt modelId="{0DA15D2F-A573-493E-9749-C4327A8D8892}" type="sibTrans" cxnId="{B12E189F-F781-479C-8DF3-11C7D0A4FC61}">
      <dgm:prSet/>
      <dgm:spPr/>
      <dgm:t>
        <a:bodyPr/>
        <a:lstStyle/>
        <a:p>
          <a:endParaRPr lang="en-ZA"/>
        </a:p>
      </dgm:t>
    </dgm:pt>
    <dgm:pt modelId="{F23053F2-A3C1-4BB9-8F21-5CAF801E6F1B}">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ZA" sz="1600" dirty="0" smtClean="0">
              <a:latin typeface="Arial" panose="020B0604020202020204" pitchFamily="34" charset="0"/>
              <a:cs typeface="Arial" panose="020B0604020202020204" pitchFamily="34" charset="0"/>
            </a:rPr>
            <a:t>Early warning systems to prevent job losses</a:t>
          </a:r>
          <a:endParaRPr lang="en-ZA" sz="1600" dirty="0">
            <a:latin typeface="Arial" panose="020B0604020202020204" pitchFamily="34" charset="0"/>
            <a:cs typeface="Arial" panose="020B0604020202020204" pitchFamily="34" charset="0"/>
          </a:endParaRPr>
        </a:p>
      </dgm:t>
    </dgm:pt>
    <dgm:pt modelId="{E0DDC60C-AC09-41CC-A20F-7F5ECBEE4A91}" type="parTrans" cxnId="{6766ECC9-3D64-4AD5-8322-747028C09780}">
      <dgm:prSet/>
      <dgm:spPr/>
      <dgm:t>
        <a:bodyPr/>
        <a:lstStyle/>
        <a:p>
          <a:endParaRPr lang="en-ZA"/>
        </a:p>
      </dgm:t>
    </dgm:pt>
    <dgm:pt modelId="{CBE5A2A8-06CA-4F70-8C3E-2AECCFD52C7D}" type="sibTrans" cxnId="{6766ECC9-3D64-4AD5-8322-747028C09780}">
      <dgm:prSet/>
      <dgm:spPr/>
      <dgm:t>
        <a:bodyPr/>
        <a:lstStyle/>
        <a:p>
          <a:endParaRPr lang="en-ZA"/>
        </a:p>
      </dgm:t>
    </dgm:pt>
    <dgm:pt modelId="{610B435A-7D35-4A4D-8041-217A698885BC}">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ZA" sz="1600" dirty="0" smtClean="0">
              <a:latin typeface="Arial" panose="020B0604020202020204" pitchFamily="34" charset="0"/>
              <a:cs typeface="Arial" panose="020B0604020202020204" pitchFamily="34" charset="0"/>
            </a:rPr>
            <a:t>Build productive capabilities of SMMEs and intermediaries</a:t>
          </a:r>
          <a:endParaRPr lang="en-ZA" sz="1600" dirty="0">
            <a:latin typeface="Arial" panose="020B0604020202020204" pitchFamily="34" charset="0"/>
            <a:cs typeface="Arial" panose="020B0604020202020204" pitchFamily="34" charset="0"/>
          </a:endParaRPr>
        </a:p>
      </dgm:t>
    </dgm:pt>
    <dgm:pt modelId="{D9D1B194-6FB8-4D09-AFF9-B185A1E2A4EC}" type="parTrans" cxnId="{7BFDAFA9-DAD3-4FF4-BFEF-6048330BAC1F}">
      <dgm:prSet/>
      <dgm:spPr/>
      <dgm:t>
        <a:bodyPr/>
        <a:lstStyle/>
        <a:p>
          <a:endParaRPr lang="en-ZA"/>
        </a:p>
      </dgm:t>
    </dgm:pt>
    <dgm:pt modelId="{F96AB365-5977-4049-92CB-B3BE8442AC12}" type="sibTrans" cxnId="{7BFDAFA9-DAD3-4FF4-BFEF-6048330BAC1F}">
      <dgm:prSet/>
      <dgm:spPr/>
      <dgm:t>
        <a:bodyPr/>
        <a:lstStyle/>
        <a:p>
          <a:endParaRPr lang="en-ZA"/>
        </a:p>
      </dgm:t>
    </dgm:pt>
    <dgm:pt modelId="{CF1D1D74-BDD2-48BD-9A39-6D42BC520B40}">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ZA" sz="1600" dirty="0" smtClean="0">
              <a:latin typeface="Arial" panose="020B0604020202020204" pitchFamily="34" charset="0"/>
              <a:cs typeface="Arial" panose="020B0604020202020204" pitchFamily="34" charset="0"/>
            </a:rPr>
            <a:t>Awareness creation on importance of productivity</a:t>
          </a:r>
          <a:endParaRPr lang="en-ZA" sz="1600" dirty="0">
            <a:latin typeface="Arial" panose="020B0604020202020204" pitchFamily="34" charset="0"/>
            <a:cs typeface="Arial" panose="020B0604020202020204" pitchFamily="34" charset="0"/>
          </a:endParaRPr>
        </a:p>
      </dgm:t>
    </dgm:pt>
    <dgm:pt modelId="{152A027B-02BB-444F-967D-2345AFB25318}" type="parTrans" cxnId="{91A78899-76B4-44AC-8620-D8C1E0487B6F}">
      <dgm:prSet/>
      <dgm:spPr/>
      <dgm:t>
        <a:bodyPr/>
        <a:lstStyle/>
        <a:p>
          <a:endParaRPr lang="en-ZA"/>
        </a:p>
      </dgm:t>
    </dgm:pt>
    <dgm:pt modelId="{E839B0FC-FAAD-448D-9166-9D233B98666E}" type="sibTrans" cxnId="{91A78899-76B4-44AC-8620-D8C1E0487B6F}">
      <dgm:prSet/>
      <dgm:spPr/>
      <dgm:t>
        <a:bodyPr/>
        <a:lstStyle/>
        <a:p>
          <a:endParaRPr lang="en-ZA"/>
        </a:p>
      </dgm:t>
    </dgm:pt>
    <dgm:pt modelId="{F064DF30-C8A4-4C63-B693-708B0D08E4E1}">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ZA" sz="1600" dirty="0" smtClean="0">
              <a:latin typeface="Arial" panose="020B0604020202020204" pitchFamily="34" charset="0"/>
              <a:cs typeface="Arial" panose="020B0604020202020204" pitchFamily="34" charset="0"/>
            </a:rPr>
            <a:t>Provision of industry related information and comment on productivity of priority economic sectors</a:t>
          </a:r>
          <a:endParaRPr lang="en-ZA" sz="1600" dirty="0">
            <a:latin typeface="Arial" panose="020B0604020202020204" pitchFamily="34" charset="0"/>
            <a:cs typeface="Arial" panose="020B0604020202020204" pitchFamily="34" charset="0"/>
          </a:endParaRPr>
        </a:p>
      </dgm:t>
    </dgm:pt>
    <dgm:pt modelId="{DBEB1FD0-45C6-423B-B3E3-99E858AD2D64}" type="parTrans" cxnId="{049A3683-3716-470E-AAAC-C80112033A57}">
      <dgm:prSet/>
      <dgm:spPr/>
      <dgm:t>
        <a:bodyPr/>
        <a:lstStyle/>
        <a:p>
          <a:endParaRPr lang="en-ZA"/>
        </a:p>
      </dgm:t>
    </dgm:pt>
    <dgm:pt modelId="{14DCEC82-891D-4949-809F-9A77C2290E1B}" type="sibTrans" cxnId="{049A3683-3716-470E-AAAC-C80112033A57}">
      <dgm:prSet/>
      <dgm:spPr/>
      <dgm:t>
        <a:bodyPr/>
        <a:lstStyle/>
        <a:p>
          <a:endParaRPr lang="en-ZA"/>
        </a:p>
      </dgm:t>
    </dgm:pt>
    <dgm:pt modelId="{8C9EA68F-4F71-49B9-8F87-230043DF5F47}">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400" dirty="0" smtClean="0">
              <a:solidFill>
                <a:schemeClr val="tx1"/>
              </a:solidFill>
              <a:latin typeface="Arial" panose="020B0604020202020204" pitchFamily="34" charset="0"/>
              <a:cs typeface="Arial" panose="020B0604020202020204" pitchFamily="34" charset="0"/>
            </a:rPr>
            <a:t>World Competitiveness Report</a:t>
          </a:r>
          <a:endParaRPr lang="en-ZA" sz="1400" dirty="0">
            <a:solidFill>
              <a:schemeClr val="tx1"/>
            </a:solidFill>
            <a:latin typeface="Arial" panose="020B0604020202020204" pitchFamily="34" charset="0"/>
            <a:cs typeface="Arial" panose="020B0604020202020204" pitchFamily="34" charset="0"/>
          </a:endParaRPr>
        </a:p>
      </dgm:t>
    </dgm:pt>
    <dgm:pt modelId="{BC527CE1-6E05-41F0-9AB4-21559511AE70}" type="parTrans" cxnId="{FA24C545-27FE-42CE-8554-CADC1A6E8EDA}">
      <dgm:prSet/>
      <dgm:spPr/>
      <dgm:t>
        <a:bodyPr/>
        <a:lstStyle/>
        <a:p>
          <a:endParaRPr lang="en-ZA"/>
        </a:p>
      </dgm:t>
    </dgm:pt>
    <dgm:pt modelId="{979FED4D-D4DC-491F-A21F-73BB7B8D59D6}" type="sibTrans" cxnId="{FA24C545-27FE-42CE-8554-CADC1A6E8EDA}">
      <dgm:prSet/>
      <dgm:spPr/>
      <dgm:t>
        <a:bodyPr/>
        <a:lstStyle/>
        <a:p>
          <a:endParaRPr lang="en-ZA"/>
        </a:p>
      </dgm:t>
    </dgm:pt>
    <dgm:pt modelId="{2D87FADE-CDF1-4C6F-9517-D86404127848}">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200" b="0" u="sng" dirty="0" smtClean="0">
              <a:latin typeface="Arial" panose="020B0604020202020204" pitchFamily="34" charset="0"/>
              <a:cs typeface="Arial" panose="020B0604020202020204" pitchFamily="34" charset="0"/>
            </a:rPr>
            <a:t>SOLUTIONS</a:t>
          </a:r>
          <a:endParaRPr lang="en-ZA" sz="1200" b="0" dirty="0">
            <a:latin typeface="Arial" panose="020B0604020202020204" pitchFamily="34" charset="0"/>
            <a:cs typeface="Arial" panose="020B0604020202020204" pitchFamily="34" charset="0"/>
          </a:endParaRPr>
        </a:p>
      </dgm:t>
    </dgm:pt>
    <dgm:pt modelId="{942B408D-3D1B-4CE3-AF91-5776463E4984}" type="parTrans" cxnId="{DF237B04-7223-4C24-9253-A41EC821730D}">
      <dgm:prSet/>
      <dgm:spPr/>
      <dgm:t>
        <a:bodyPr/>
        <a:lstStyle/>
        <a:p>
          <a:endParaRPr lang="en-ZA"/>
        </a:p>
      </dgm:t>
    </dgm:pt>
    <dgm:pt modelId="{2C23E61A-2D4E-481D-BF4C-D68946798BFF}" type="sibTrans" cxnId="{DF237B04-7223-4C24-9253-A41EC821730D}">
      <dgm:prSet/>
      <dgm:spPr/>
      <dgm:t>
        <a:bodyPr/>
        <a:lstStyle/>
        <a:p>
          <a:endParaRPr lang="en-ZA"/>
        </a:p>
      </dgm:t>
    </dgm:pt>
    <dgm:pt modelId="{56104426-6A1A-41E9-9D36-F9CA6CB6A7DB}">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400" b="0" u="none" dirty="0" smtClean="0">
              <a:latin typeface="Arial" panose="020B0604020202020204" pitchFamily="34" charset="0"/>
              <a:cs typeface="Arial" panose="020B0604020202020204" pitchFamily="34" charset="0"/>
            </a:rPr>
            <a:t>Turnaround</a:t>
          </a:r>
          <a:endParaRPr lang="en-ZA" sz="1400" b="0" u="none" dirty="0">
            <a:latin typeface="Arial" panose="020B0604020202020204" pitchFamily="34" charset="0"/>
            <a:cs typeface="Arial" panose="020B0604020202020204" pitchFamily="34" charset="0"/>
          </a:endParaRPr>
        </a:p>
      </dgm:t>
    </dgm:pt>
    <dgm:pt modelId="{779CA1BB-8864-4F45-949D-7C4CA2F8293F}" type="parTrans" cxnId="{2F5CD91C-4649-4FB1-9592-295D95F89619}">
      <dgm:prSet/>
      <dgm:spPr/>
      <dgm:t>
        <a:bodyPr/>
        <a:lstStyle/>
        <a:p>
          <a:endParaRPr lang="en-ZA"/>
        </a:p>
      </dgm:t>
    </dgm:pt>
    <dgm:pt modelId="{AF167A56-493D-406F-A125-EA4D1A2BEE63}" type="sibTrans" cxnId="{2F5CD91C-4649-4FB1-9592-295D95F89619}">
      <dgm:prSet/>
      <dgm:spPr/>
      <dgm:t>
        <a:bodyPr/>
        <a:lstStyle/>
        <a:p>
          <a:endParaRPr lang="en-ZA"/>
        </a:p>
      </dgm:t>
    </dgm:pt>
    <dgm:pt modelId="{57F84905-8B38-4244-8681-C2A987D88842}">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200" b="0" u="sng" dirty="0">
            <a:latin typeface="Arial" panose="020B0604020202020204" pitchFamily="34" charset="0"/>
            <a:cs typeface="Arial" panose="020B0604020202020204" pitchFamily="34" charset="0"/>
          </a:endParaRPr>
        </a:p>
      </dgm:t>
    </dgm:pt>
    <dgm:pt modelId="{6BD74C30-E689-4D66-A812-3A6470295BC7}" type="parTrans" cxnId="{779358E3-1D66-4648-86EF-40625FCE0D87}">
      <dgm:prSet/>
      <dgm:spPr/>
      <dgm:t>
        <a:bodyPr/>
        <a:lstStyle/>
        <a:p>
          <a:endParaRPr lang="en-ZA"/>
        </a:p>
      </dgm:t>
    </dgm:pt>
    <dgm:pt modelId="{B808DFFD-C9F8-40A4-BD47-3FCD9A46CC1E}" type="sibTrans" cxnId="{779358E3-1D66-4648-86EF-40625FCE0D87}">
      <dgm:prSet/>
      <dgm:spPr/>
      <dgm:t>
        <a:bodyPr/>
        <a:lstStyle/>
        <a:p>
          <a:endParaRPr lang="en-ZA"/>
        </a:p>
      </dgm:t>
    </dgm:pt>
    <dgm:pt modelId="{32AF0AB3-2784-4837-87F9-6F5A665F1F46}">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200" b="1" u="sng" dirty="0"/>
        </a:p>
      </dgm:t>
    </dgm:pt>
    <dgm:pt modelId="{BA1B04B7-DA01-4F23-B0BC-4A7710DDBC72}" type="parTrans" cxnId="{D8B4FAC7-D7CA-4448-8C4B-B00D1BD12709}">
      <dgm:prSet/>
      <dgm:spPr/>
      <dgm:t>
        <a:bodyPr/>
        <a:lstStyle/>
        <a:p>
          <a:endParaRPr lang="en-ZA"/>
        </a:p>
      </dgm:t>
    </dgm:pt>
    <dgm:pt modelId="{97EFA15D-6FC4-4C35-A575-70D9D5692E51}" type="sibTrans" cxnId="{D8B4FAC7-D7CA-4448-8C4B-B00D1BD12709}">
      <dgm:prSet/>
      <dgm:spPr/>
      <dgm:t>
        <a:bodyPr/>
        <a:lstStyle/>
        <a:p>
          <a:endParaRPr lang="en-ZA"/>
        </a:p>
      </dgm:t>
    </dgm:pt>
    <dgm:pt modelId="{98DBBDF8-6876-400A-95EE-437493A570E8}">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400" b="0" u="none" dirty="0" smtClean="0">
              <a:latin typeface="Arial" panose="020B0604020202020204" pitchFamily="34" charset="0"/>
              <a:cs typeface="Arial" panose="020B0604020202020204" pitchFamily="34" charset="0"/>
            </a:rPr>
            <a:t>Productivity and competitiveness</a:t>
          </a:r>
          <a:endParaRPr lang="en-ZA" sz="1400" b="0" u="none" dirty="0">
            <a:latin typeface="Arial" panose="020B0604020202020204" pitchFamily="34" charset="0"/>
            <a:cs typeface="Arial" panose="020B0604020202020204" pitchFamily="34" charset="0"/>
          </a:endParaRPr>
        </a:p>
      </dgm:t>
    </dgm:pt>
    <dgm:pt modelId="{28671720-A0BC-4C6A-B6FB-F9166B559313}" type="parTrans" cxnId="{081C1C7B-4777-4A91-A412-23D24C922536}">
      <dgm:prSet/>
      <dgm:spPr/>
      <dgm:t>
        <a:bodyPr/>
        <a:lstStyle/>
        <a:p>
          <a:endParaRPr lang="en-ZA"/>
        </a:p>
      </dgm:t>
    </dgm:pt>
    <dgm:pt modelId="{A351EB8B-9B51-4225-A99D-7CF13A18CA5C}" type="sibTrans" cxnId="{081C1C7B-4777-4A91-A412-23D24C922536}">
      <dgm:prSet/>
      <dgm:spPr/>
      <dgm:t>
        <a:bodyPr/>
        <a:lstStyle/>
        <a:p>
          <a:endParaRPr lang="en-ZA"/>
        </a:p>
      </dgm:t>
    </dgm:pt>
    <dgm:pt modelId="{7D772BDF-3F9F-4AB3-AC9F-19A3E730F40D}">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200" b="1" u="sng" dirty="0"/>
        </a:p>
      </dgm:t>
    </dgm:pt>
    <dgm:pt modelId="{0C25E023-C680-4A25-A512-455F0381388C}" type="parTrans" cxnId="{927457FA-E913-4953-9F22-02F20EAE8C7F}">
      <dgm:prSet/>
      <dgm:spPr/>
      <dgm:t>
        <a:bodyPr/>
        <a:lstStyle/>
        <a:p>
          <a:endParaRPr lang="en-ZA"/>
        </a:p>
      </dgm:t>
    </dgm:pt>
    <dgm:pt modelId="{BDA85224-B948-464E-B733-C240923DE8E9}" type="sibTrans" cxnId="{927457FA-E913-4953-9F22-02F20EAE8C7F}">
      <dgm:prSet/>
      <dgm:spPr/>
      <dgm:t>
        <a:bodyPr/>
        <a:lstStyle/>
        <a:p>
          <a:endParaRPr lang="en-ZA"/>
        </a:p>
      </dgm:t>
    </dgm:pt>
    <dgm:pt modelId="{2BF524A7-0E48-4A41-8178-235E3BF989FE}">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400" b="0" u="none" dirty="0" smtClean="0">
              <a:latin typeface="Arial" panose="020B0604020202020204" pitchFamily="34" charset="0"/>
              <a:cs typeface="Arial" panose="020B0604020202020204" pitchFamily="34" charset="0"/>
            </a:rPr>
            <a:t>SMME &amp; Co-operatives Training</a:t>
          </a:r>
          <a:endParaRPr lang="en-ZA" sz="1400" b="0" u="none" dirty="0">
            <a:latin typeface="Arial" panose="020B0604020202020204" pitchFamily="34" charset="0"/>
            <a:cs typeface="Arial" panose="020B0604020202020204" pitchFamily="34" charset="0"/>
          </a:endParaRPr>
        </a:p>
      </dgm:t>
    </dgm:pt>
    <dgm:pt modelId="{98D701A1-8CBB-4656-876C-5F0E08B35580}" type="parTrans" cxnId="{72C5556B-B951-421A-AD79-411227692BD0}">
      <dgm:prSet/>
      <dgm:spPr/>
      <dgm:t>
        <a:bodyPr/>
        <a:lstStyle/>
        <a:p>
          <a:endParaRPr lang="en-ZA"/>
        </a:p>
      </dgm:t>
    </dgm:pt>
    <dgm:pt modelId="{5530967D-AFED-4BB1-AD74-A3218A8D562A}" type="sibTrans" cxnId="{72C5556B-B951-421A-AD79-411227692BD0}">
      <dgm:prSet/>
      <dgm:spPr/>
      <dgm:t>
        <a:bodyPr/>
        <a:lstStyle/>
        <a:p>
          <a:endParaRPr lang="en-ZA"/>
        </a:p>
      </dgm:t>
    </dgm:pt>
    <dgm:pt modelId="{150CA391-EE95-47B5-A447-F83D968EA031}">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400" b="0" u="none" dirty="0" smtClean="0">
              <a:latin typeface="Arial" panose="020B0604020202020204" pitchFamily="34" charset="0"/>
              <a:cs typeface="Arial" panose="020B0604020202020204" pitchFamily="34" charset="0"/>
            </a:rPr>
            <a:t>Knowledge Management &amp; Research</a:t>
          </a:r>
          <a:endParaRPr lang="en-ZA" sz="1400" b="0" u="none" dirty="0">
            <a:latin typeface="Arial" panose="020B0604020202020204" pitchFamily="34" charset="0"/>
            <a:cs typeface="Arial" panose="020B0604020202020204" pitchFamily="34" charset="0"/>
          </a:endParaRPr>
        </a:p>
      </dgm:t>
    </dgm:pt>
    <dgm:pt modelId="{A752A0E5-916A-41B2-9FDB-0E27DF68A42A}" type="parTrans" cxnId="{6B6EB4BC-913F-4951-B72C-0F326C7F69FC}">
      <dgm:prSet/>
      <dgm:spPr/>
      <dgm:t>
        <a:bodyPr/>
        <a:lstStyle/>
        <a:p>
          <a:endParaRPr lang="en-ZA"/>
        </a:p>
      </dgm:t>
    </dgm:pt>
    <dgm:pt modelId="{D4CBB82A-C119-422F-B5E0-45B7DA5850CC}" type="sibTrans" cxnId="{6B6EB4BC-913F-4951-B72C-0F326C7F69FC}">
      <dgm:prSet/>
      <dgm:spPr/>
      <dgm:t>
        <a:bodyPr/>
        <a:lstStyle/>
        <a:p>
          <a:endParaRPr lang="en-ZA"/>
        </a:p>
      </dgm:t>
    </dgm:pt>
    <dgm:pt modelId="{8DD7E68D-941D-4B6C-9D82-53C28ED2EC1D}">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200" b="1" u="sng" dirty="0"/>
        </a:p>
      </dgm:t>
    </dgm:pt>
    <dgm:pt modelId="{200E6A9E-9C01-495D-9968-1F095930B8F3}" type="parTrans" cxnId="{449CAA9E-13B2-4196-BE21-CDF9D78788C5}">
      <dgm:prSet/>
      <dgm:spPr/>
      <dgm:t>
        <a:bodyPr/>
        <a:lstStyle/>
        <a:p>
          <a:endParaRPr lang="en-ZA"/>
        </a:p>
      </dgm:t>
    </dgm:pt>
    <dgm:pt modelId="{D7691F05-771D-4C42-84AE-5D6964AEB549}" type="sibTrans" cxnId="{449CAA9E-13B2-4196-BE21-CDF9D78788C5}">
      <dgm:prSet/>
      <dgm:spPr/>
      <dgm:t>
        <a:bodyPr/>
        <a:lstStyle/>
        <a:p>
          <a:endParaRPr lang="en-ZA"/>
        </a:p>
      </dgm:t>
    </dgm:pt>
    <dgm:pt modelId="{E14A89EC-41AE-4CB2-A78B-909D17F40E2A}">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200" b="0" dirty="0">
            <a:latin typeface="Arial" panose="020B0604020202020204" pitchFamily="34" charset="0"/>
            <a:cs typeface="Arial" panose="020B0604020202020204" pitchFamily="34" charset="0"/>
          </a:endParaRPr>
        </a:p>
      </dgm:t>
    </dgm:pt>
    <dgm:pt modelId="{7A70FEB3-53DF-443B-9EED-7047EFDD3993}" type="parTrans" cxnId="{8457BFF3-1F91-4BC4-A788-8CA54A7ACCD6}">
      <dgm:prSet/>
      <dgm:spPr/>
      <dgm:t>
        <a:bodyPr/>
        <a:lstStyle/>
        <a:p>
          <a:endParaRPr lang="en-ZA"/>
        </a:p>
      </dgm:t>
    </dgm:pt>
    <dgm:pt modelId="{48262CB3-7FCA-4D59-B0E6-63580FB723EA}" type="sibTrans" cxnId="{8457BFF3-1F91-4BC4-A788-8CA54A7ACCD6}">
      <dgm:prSet/>
      <dgm:spPr/>
      <dgm:t>
        <a:bodyPr/>
        <a:lstStyle/>
        <a:p>
          <a:endParaRPr lang="en-ZA"/>
        </a:p>
      </dgm:t>
    </dgm:pt>
    <dgm:pt modelId="{E1C3F7D7-7C77-43B0-8774-71331385079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400" b="0" u="none" dirty="0" smtClean="0">
              <a:latin typeface="Arial" panose="020B0604020202020204" pitchFamily="34" charset="0"/>
              <a:cs typeface="Arial" panose="020B0604020202020204" pitchFamily="34" charset="0"/>
            </a:rPr>
            <a:t>Productivity Awareness</a:t>
          </a:r>
          <a:endParaRPr lang="en-ZA" sz="1400" b="0" u="none" dirty="0">
            <a:latin typeface="Arial" panose="020B0604020202020204" pitchFamily="34" charset="0"/>
            <a:cs typeface="Arial" panose="020B0604020202020204" pitchFamily="34" charset="0"/>
          </a:endParaRPr>
        </a:p>
      </dgm:t>
    </dgm:pt>
    <dgm:pt modelId="{7005D47D-375D-4A91-8A7E-6BEB20E422A9}" type="parTrans" cxnId="{A8841241-86F3-4365-A8C6-54FD58979D7C}">
      <dgm:prSet/>
      <dgm:spPr/>
      <dgm:t>
        <a:bodyPr/>
        <a:lstStyle/>
        <a:p>
          <a:endParaRPr lang="en-ZA"/>
        </a:p>
      </dgm:t>
    </dgm:pt>
    <dgm:pt modelId="{4A8ED77F-BE99-401B-8359-06A9F50088AE}" type="sibTrans" cxnId="{A8841241-86F3-4365-A8C6-54FD58979D7C}">
      <dgm:prSet/>
      <dgm:spPr/>
      <dgm:t>
        <a:bodyPr/>
        <a:lstStyle/>
        <a:p>
          <a:endParaRPr lang="en-ZA"/>
        </a:p>
      </dgm:t>
    </dgm:pt>
    <dgm:pt modelId="{8BFFCD43-9328-4CCE-BFF1-4583F6537F8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400" dirty="0" smtClean="0">
              <a:solidFill>
                <a:schemeClr val="tx1"/>
              </a:solidFill>
              <a:latin typeface="Arial" panose="020B0604020202020204" pitchFamily="34" charset="0"/>
              <a:cs typeface="Arial" panose="020B0604020202020204" pitchFamily="34" charset="0"/>
            </a:rPr>
            <a:t>MTSF</a:t>
          </a:r>
          <a:endParaRPr lang="en-ZA" sz="1400" dirty="0">
            <a:solidFill>
              <a:schemeClr val="tx1"/>
            </a:solidFill>
            <a:latin typeface="Arial" panose="020B0604020202020204" pitchFamily="34" charset="0"/>
            <a:cs typeface="Arial" panose="020B0604020202020204" pitchFamily="34" charset="0"/>
          </a:endParaRPr>
        </a:p>
      </dgm:t>
    </dgm:pt>
    <dgm:pt modelId="{BB4CCD3E-9907-46E3-95D3-C60B25EC1589}" type="parTrans" cxnId="{E6823D4D-0740-432D-8029-80177599D844}">
      <dgm:prSet/>
      <dgm:spPr/>
    </dgm:pt>
    <dgm:pt modelId="{302F8670-5604-458A-8C82-36A2B9664602}" type="sibTrans" cxnId="{E6823D4D-0740-432D-8029-80177599D844}">
      <dgm:prSet/>
      <dgm:spPr/>
    </dgm:pt>
    <dgm:pt modelId="{90F7E17D-7DEE-4695-AD51-6B7BC18EFCDF}" type="pres">
      <dgm:prSet presAssocID="{4D0DB296-1B4D-4352-8407-D05288458BD5}" presName="Name0" presStyleCnt="0">
        <dgm:presLayoutVars>
          <dgm:dir/>
          <dgm:animLvl val="lvl"/>
          <dgm:resizeHandles val="exact"/>
        </dgm:presLayoutVars>
      </dgm:prSet>
      <dgm:spPr/>
      <dgm:t>
        <a:bodyPr/>
        <a:lstStyle/>
        <a:p>
          <a:endParaRPr lang="en-ZA"/>
        </a:p>
      </dgm:t>
    </dgm:pt>
    <dgm:pt modelId="{1C6C95F4-CCDB-4BE9-9642-A84E77C718A3}" type="pres">
      <dgm:prSet presAssocID="{4D0DB296-1B4D-4352-8407-D05288458BD5}" presName="tSp" presStyleCnt="0"/>
      <dgm:spPr/>
    </dgm:pt>
    <dgm:pt modelId="{F9B8BDC3-69CA-4D4D-84AB-9E136C992B35}" type="pres">
      <dgm:prSet presAssocID="{4D0DB296-1B4D-4352-8407-D05288458BD5}" presName="bSp" presStyleCnt="0"/>
      <dgm:spPr/>
    </dgm:pt>
    <dgm:pt modelId="{D7DF7737-861D-4991-A6A4-C3EFD3AEF473}" type="pres">
      <dgm:prSet presAssocID="{4D0DB296-1B4D-4352-8407-D05288458BD5}" presName="process" presStyleCnt="0"/>
      <dgm:spPr/>
    </dgm:pt>
    <dgm:pt modelId="{B2BBF125-52EE-4ADA-A984-26B3A39A28A5}" type="pres">
      <dgm:prSet presAssocID="{A9183428-029A-433F-BE99-39A031BEBE93}" presName="composite1" presStyleCnt="0"/>
      <dgm:spPr/>
    </dgm:pt>
    <dgm:pt modelId="{1A0EC80B-6084-4B43-B867-6FA055BF1BA0}" type="pres">
      <dgm:prSet presAssocID="{A9183428-029A-433F-BE99-39A031BEBE93}" presName="dummyNode1" presStyleLbl="node1" presStyleIdx="0" presStyleCnt="3"/>
      <dgm:spPr/>
    </dgm:pt>
    <dgm:pt modelId="{DAAC5792-4ABE-4C50-AD9A-AA8BB69FFA23}" type="pres">
      <dgm:prSet presAssocID="{A9183428-029A-433F-BE99-39A031BEBE93}" presName="childNode1" presStyleLbl="bgAcc1" presStyleIdx="0" presStyleCnt="3" custScaleX="94028">
        <dgm:presLayoutVars>
          <dgm:bulletEnabled val="1"/>
        </dgm:presLayoutVars>
      </dgm:prSet>
      <dgm:spPr/>
      <dgm:t>
        <a:bodyPr/>
        <a:lstStyle/>
        <a:p>
          <a:endParaRPr lang="en-ZA"/>
        </a:p>
      </dgm:t>
    </dgm:pt>
    <dgm:pt modelId="{68E9E132-0188-4FAE-9F6A-10DD1150AB7D}" type="pres">
      <dgm:prSet presAssocID="{A9183428-029A-433F-BE99-39A031BEBE93}" presName="childNode1tx" presStyleLbl="bgAcc1" presStyleIdx="0" presStyleCnt="3">
        <dgm:presLayoutVars>
          <dgm:bulletEnabled val="1"/>
        </dgm:presLayoutVars>
      </dgm:prSet>
      <dgm:spPr/>
      <dgm:t>
        <a:bodyPr/>
        <a:lstStyle/>
        <a:p>
          <a:endParaRPr lang="en-ZA"/>
        </a:p>
      </dgm:t>
    </dgm:pt>
    <dgm:pt modelId="{FC85ED5D-D1F2-4447-9C6D-6DAA8FDB6DE0}" type="pres">
      <dgm:prSet presAssocID="{A9183428-029A-433F-BE99-39A031BEBE93}" presName="parentNode1" presStyleLbl="node1" presStyleIdx="0" presStyleCnt="3">
        <dgm:presLayoutVars>
          <dgm:chMax val="1"/>
          <dgm:bulletEnabled val="1"/>
        </dgm:presLayoutVars>
      </dgm:prSet>
      <dgm:spPr/>
      <dgm:t>
        <a:bodyPr/>
        <a:lstStyle/>
        <a:p>
          <a:endParaRPr lang="en-ZA"/>
        </a:p>
      </dgm:t>
    </dgm:pt>
    <dgm:pt modelId="{F6CC56AF-FF33-4E74-B287-9F97DBA92571}" type="pres">
      <dgm:prSet presAssocID="{A9183428-029A-433F-BE99-39A031BEBE93}" presName="connSite1" presStyleCnt="0"/>
      <dgm:spPr/>
    </dgm:pt>
    <dgm:pt modelId="{4DCBA78D-6E1F-4CE6-AC18-2153263CAC40}" type="pres">
      <dgm:prSet presAssocID="{0754A95F-2F28-4800-9370-D679B3C90264}" presName="Name9" presStyleLbl="sibTrans2D1" presStyleIdx="0" presStyleCnt="2" custLinFactNeighborX="-32918" custLinFactNeighborY="4653"/>
      <dgm:spPr/>
      <dgm:t>
        <a:bodyPr/>
        <a:lstStyle/>
        <a:p>
          <a:endParaRPr lang="en-ZA"/>
        </a:p>
      </dgm:t>
    </dgm:pt>
    <dgm:pt modelId="{85FF1072-EEA2-4507-93BB-A50C0E0F8047}" type="pres">
      <dgm:prSet presAssocID="{21863669-7320-46AC-9A56-807D61816F86}" presName="composite2" presStyleCnt="0"/>
      <dgm:spPr/>
    </dgm:pt>
    <dgm:pt modelId="{128E173C-F930-4713-9EC6-374406A6150D}" type="pres">
      <dgm:prSet presAssocID="{21863669-7320-46AC-9A56-807D61816F86}" presName="dummyNode2" presStyleLbl="node1" presStyleIdx="0" presStyleCnt="3"/>
      <dgm:spPr/>
    </dgm:pt>
    <dgm:pt modelId="{D766ACD6-21F3-4B9D-B70B-1BDD08E73D8F}" type="pres">
      <dgm:prSet presAssocID="{21863669-7320-46AC-9A56-807D61816F86}" presName="childNode2" presStyleLbl="bgAcc1" presStyleIdx="1" presStyleCnt="3" custScaleY="186917" custLinFactNeighborX="-11050" custLinFactNeighborY="8940">
        <dgm:presLayoutVars>
          <dgm:bulletEnabled val="1"/>
        </dgm:presLayoutVars>
      </dgm:prSet>
      <dgm:spPr/>
      <dgm:t>
        <a:bodyPr/>
        <a:lstStyle/>
        <a:p>
          <a:endParaRPr lang="en-ZA"/>
        </a:p>
      </dgm:t>
    </dgm:pt>
    <dgm:pt modelId="{18D9C487-087E-46A9-AE57-349B8DEDE032}" type="pres">
      <dgm:prSet presAssocID="{21863669-7320-46AC-9A56-807D61816F86}" presName="childNode2tx" presStyleLbl="bgAcc1" presStyleIdx="1" presStyleCnt="3">
        <dgm:presLayoutVars>
          <dgm:bulletEnabled val="1"/>
        </dgm:presLayoutVars>
      </dgm:prSet>
      <dgm:spPr/>
      <dgm:t>
        <a:bodyPr/>
        <a:lstStyle/>
        <a:p>
          <a:endParaRPr lang="en-ZA"/>
        </a:p>
      </dgm:t>
    </dgm:pt>
    <dgm:pt modelId="{7971F5BE-8DED-4F0B-8CD4-C3F2852FF700}" type="pres">
      <dgm:prSet presAssocID="{21863669-7320-46AC-9A56-807D61816F86}" presName="parentNode2" presStyleLbl="node1" presStyleIdx="1" presStyleCnt="3" custLinFactNeighborX="-33669" custLinFactNeighborY="-41489">
        <dgm:presLayoutVars>
          <dgm:chMax val="0"/>
          <dgm:bulletEnabled val="1"/>
        </dgm:presLayoutVars>
      </dgm:prSet>
      <dgm:spPr/>
      <dgm:t>
        <a:bodyPr/>
        <a:lstStyle/>
        <a:p>
          <a:endParaRPr lang="en-ZA"/>
        </a:p>
      </dgm:t>
    </dgm:pt>
    <dgm:pt modelId="{AC97EAC1-39BA-46AB-947E-B6A54D39E403}" type="pres">
      <dgm:prSet presAssocID="{21863669-7320-46AC-9A56-807D61816F86}" presName="connSite2" presStyleCnt="0"/>
      <dgm:spPr/>
    </dgm:pt>
    <dgm:pt modelId="{6BBE67FD-F618-4637-8BAB-B374D696D679}" type="pres">
      <dgm:prSet presAssocID="{F67E762E-7DEA-4892-B79A-63DDADE2B1FE}" presName="Name18" presStyleLbl="sibTrans2D1" presStyleIdx="1" presStyleCnt="2" custLinFactNeighborX="-43157" custLinFactNeighborY="12528"/>
      <dgm:spPr/>
      <dgm:t>
        <a:bodyPr/>
        <a:lstStyle/>
        <a:p>
          <a:endParaRPr lang="en-ZA"/>
        </a:p>
      </dgm:t>
    </dgm:pt>
    <dgm:pt modelId="{CED3306B-A046-4771-8BB3-F8A5A68DDAF0}" type="pres">
      <dgm:prSet presAssocID="{32137C8A-E0BC-46B0-BAFA-8E4C5F1A6AAD}" presName="composite1" presStyleCnt="0"/>
      <dgm:spPr/>
    </dgm:pt>
    <dgm:pt modelId="{15639198-DAFB-4494-AB65-BA459910BB7E}" type="pres">
      <dgm:prSet presAssocID="{32137C8A-E0BC-46B0-BAFA-8E4C5F1A6AAD}" presName="dummyNode1" presStyleLbl="node1" presStyleIdx="1" presStyleCnt="3"/>
      <dgm:spPr/>
    </dgm:pt>
    <dgm:pt modelId="{AAADEB67-B483-42F3-8072-80D5F85E7152}" type="pres">
      <dgm:prSet presAssocID="{32137C8A-E0BC-46B0-BAFA-8E4C5F1A6AAD}" presName="childNode1" presStyleLbl="bgAcc1" presStyleIdx="2" presStyleCnt="3" custScaleX="147343" custScaleY="228118" custLinFactNeighborX="-8872" custLinFactNeighborY="6533">
        <dgm:presLayoutVars>
          <dgm:bulletEnabled val="1"/>
        </dgm:presLayoutVars>
      </dgm:prSet>
      <dgm:spPr/>
      <dgm:t>
        <a:bodyPr/>
        <a:lstStyle/>
        <a:p>
          <a:endParaRPr lang="en-ZA"/>
        </a:p>
      </dgm:t>
    </dgm:pt>
    <dgm:pt modelId="{3454059B-D8DC-49F8-B3AD-5329D337DDF9}" type="pres">
      <dgm:prSet presAssocID="{32137C8A-E0BC-46B0-BAFA-8E4C5F1A6AAD}" presName="childNode1tx" presStyleLbl="bgAcc1" presStyleIdx="2" presStyleCnt="3">
        <dgm:presLayoutVars>
          <dgm:bulletEnabled val="1"/>
        </dgm:presLayoutVars>
      </dgm:prSet>
      <dgm:spPr/>
      <dgm:t>
        <a:bodyPr/>
        <a:lstStyle/>
        <a:p>
          <a:endParaRPr lang="en-ZA"/>
        </a:p>
      </dgm:t>
    </dgm:pt>
    <dgm:pt modelId="{039509BA-AA59-4F3C-BE38-859C9F404A25}" type="pres">
      <dgm:prSet presAssocID="{32137C8A-E0BC-46B0-BAFA-8E4C5F1A6AAD}" presName="parentNode1" presStyleLbl="node1" presStyleIdx="2" presStyleCnt="3" custScaleY="117597" custLinFactNeighborX="-33583" custLinFactNeighborY="52402">
        <dgm:presLayoutVars>
          <dgm:chMax val="1"/>
          <dgm:bulletEnabled val="1"/>
        </dgm:presLayoutVars>
      </dgm:prSet>
      <dgm:spPr/>
      <dgm:t>
        <a:bodyPr/>
        <a:lstStyle/>
        <a:p>
          <a:endParaRPr lang="en-ZA"/>
        </a:p>
      </dgm:t>
    </dgm:pt>
    <dgm:pt modelId="{81C541A5-28E7-412E-90B4-263317F7E90D}" type="pres">
      <dgm:prSet presAssocID="{32137C8A-E0BC-46B0-BAFA-8E4C5F1A6AAD}" presName="connSite1" presStyleCnt="0"/>
      <dgm:spPr/>
    </dgm:pt>
  </dgm:ptLst>
  <dgm:cxnLst>
    <dgm:cxn modelId="{0375DD5C-6247-45FB-8F7A-9580DD4EF0D7}" type="presOf" srcId="{610B435A-7D35-4A4D-8041-217A698885BC}" destId="{AAADEB67-B483-42F3-8072-80D5F85E7152}" srcOrd="0" destOrd="3" presId="urn:microsoft.com/office/officeart/2005/8/layout/hProcess4"/>
    <dgm:cxn modelId="{2A640F7F-E17D-4267-BE5F-75C398023E62}" type="presOf" srcId="{2D87FADE-CDF1-4C6F-9517-D86404127848}" destId="{D766ACD6-21F3-4B9D-B70B-1BDD08E73D8F}" srcOrd="0" destOrd="2" presId="urn:microsoft.com/office/officeart/2005/8/layout/hProcess4"/>
    <dgm:cxn modelId="{C47B122C-876E-4581-8F6E-5D88952C9281}" type="presOf" srcId="{21863669-7320-46AC-9A56-807D61816F86}" destId="{7971F5BE-8DED-4F0B-8CD4-C3F2852FF700}" srcOrd="0" destOrd="0" presId="urn:microsoft.com/office/officeart/2005/8/layout/hProcess4"/>
    <dgm:cxn modelId="{049A3683-3716-470E-AAAC-C80112033A57}" srcId="{32137C8A-E0BC-46B0-BAFA-8E4C5F1A6AAD}" destId="{F064DF30-C8A4-4C63-B693-708B0D08E4E1}" srcOrd="5" destOrd="0" parTransId="{DBEB1FD0-45C6-423B-B3E3-99E858AD2D64}" sibTransId="{14DCEC82-891D-4949-809F-9A77C2290E1B}"/>
    <dgm:cxn modelId="{6766ECC9-3D64-4AD5-8322-747028C09780}" srcId="{32137C8A-E0BC-46B0-BAFA-8E4C5F1A6AAD}" destId="{F23053F2-A3C1-4BB9-8F21-5CAF801E6F1B}" srcOrd="2" destOrd="0" parTransId="{E0DDC60C-AC09-41CC-A20F-7F5ECBEE4A91}" sibTransId="{CBE5A2A8-06CA-4F70-8C3E-2AECCFD52C7D}"/>
    <dgm:cxn modelId="{D0C90303-AC83-4B80-9C31-44B9DD12E102}" type="presOf" srcId="{5EAD8FD3-7EF9-4F72-A67E-80041A620C2C}" destId="{AAADEB67-B483-42F3-8072-80D5F85E7152}" srcOrd="0" destOrd="0" presId="urn:microsoft.com/office/officeart/2005/8/layout/hProcess4"/>
    <dgm:cxn modelId="{4818F5BC-FCBF-4B98-95E6-985EFC71C53D}" type="presOf" srcId="{9C4B6117-B12D-490B-AD0E-72DB7CF27699}" destId="{D766ACD6-21F3-4B9D-B70B-1BDD08E73D8F}" srcOrd="0" destOrd="0" presId="urn:microsoft.com/office/officeart/2005/8/layout/hProcess4"/>
    <dgm:cxn modelId="{C2138C63-3502-4954-9C57-9FAED37BA124}" type="presOf" srcId="{8DD7E68D-941D-4B6C-9D82-53C28ED2EC1D}" destId="{D766ACD6-21F3-4B9D-B70B-1BDD08E73D8F}" srcOrd="0" destOrd="9" presId="urn:microsoft.com/office/officeart/2005/8/layout/hProcess4"/>
    <dgm:cxn modelId="{D778862B-4A6A-4629-A598-49DE282EB9B4}" type="presOf" srcId="{AF706F9E-A944-46C9-B8B7-E92DB3BDA59D}" destId="{68E9E132-0188-4FAE-9F6A-10DD1150AB7D}" srcOrd="1" destOrd="1" presId="urn:microsoft.com/office/officeart/2005/8/layout/hProcess4"/>
    <dgm:cxn modelId="{C1748859-B758-4D95-B813-36656C3A6987}" type="presOf" srcId="{56104426-6A1A-41E9-9D36-F9CA6CB6A7DB}" destId="{18D9C487-087E-46A9-AE57-349B8DEDE032}" srcOrd="1" destOrd="4" presId="urn:microsoft.com/office/officeart/2005/8/layout/hProcess4"/>
    <dgm:cxn modelId="{8CC9D0A9-1133-4799-A335-973C11346048}" type="presOf" srcId="{98DBBDF8-6876-400A-95EE-437493A570E8}" destId="{18D9C487-087E-46A9-AE57-349B8DEDE032}" srcOrd="1" destOrd="5" presId="urn:microsoft.com/office/officeart/2005/8/layout/hProcess4"/>
    <dgm:cxn modelId="{779358E3-1D66-4648-86EF-40625FCE0D87}" srcId="{21863669-7320-46AC-9A56-807D61816F86}" destId="{57F84905-8B38-4244-8681-C2A987D88842}" srcOrd="3" destOrd="0" parTransId="{6BD74C30-E689-4D66-A812-3A6470295BC7}" sibTransId="{B808DFFD-C9F8-40A4-BD47-3FCD9A46CC1E}"/>
    <dgm:cxn modelId="{20016E15-9514-45D0-980D-73AFDEC63EDB}" type="presOf" srcId="{CF1D1D74-BDD2-48BD-9A39-6D42BC520B40}" destId="{3454059B-D8DC-49F8-B3AD-5329D337DDF9}" srcOrd="1" destOrd="4" presId="urn:microsoft.com/office/officeart/2005/8/layout/hProcess4"/>
    <dgm:cxn modelId="{BE1229AF-7BC4-40A4-B601-9CB64185DC1E}" type="presOf" srcId="{5EAD8FD3-7EF9-4F72-A67E-80041A620C2C}" destId="{3454059B-D8DC-49F8-B3AD-5329D337DDF9}" srcOrd="1" destOrd="0" presId="urn:microsoft.com/office/officeart/2005/8/layout/hProcess4"/>
    <dgm:cxn modelId="{DF237B04-7223-4C24-9253-A41EC821730D}" srcId="{21863669-7320-46AC-9A56-807D61816F86}" destId="{2D87FADE-CDF1-4C6F-9517-D86404127848}" srcOrd="2" destOrd="0" parTransId="{942B408D-3D1B-4CE3-AF91-5776463E4984}" sibTransId="{2C23E61A-2D4E-481D-BF4C-D68946798BFF}"/>
    <dgm:cxn modelId="{8457BFF3-1F91-4BC4-A788-8CA54A7ACCD6}" srcId="{21863669-7320-46AC-9A56-807D61816F86}" destId="{E14A89EC-41AE-4CB2-A78B-909D17F40E2A}" srcOrd="1" destOrd="0" parTransId="{7A70FEB3-53DF-443B-9EED-7047EFDD3993}" sibTransId="{48262CB3-7FCA-4D59-B0E6-63580FB723EA}"/>
    <dgm:cxn modelId="{6C8024BC-6E2E-4303-9E8B-40C046807BE3}" type="presOf" srcId="{AF706F9E-A944-46C9-B8B7-E92DB3BDA59D}" destId="{DAAC5792-4ABE-4C50-AD9A-AA8BB69FFA23}" srcOrd="0" destOrd="1" presId="urn:microsoft.com/office/officeart/2005/8/layout/hProcess4"/>
    <dgm:cxn modelId="{CE12990B-D94F-42E4-970A-9F576F7A81AA}" type="presOf" srcId="{57F84905-8B38-4244-8681-C2A987D88842}" destId="{18D9C487-087E-46A9-AE57-349B8DEDE032}" srcOrd="1" destOrd="3" presId="urn:microsoft.com/office/officeart/2005/8/layout/hProcess4"/>
    <dgm:cxn modelId="{3C19DBAE-EDE6-412F-8C1A-71DB40AC849D}" type="presOf" srcId="{E14A89EC-41AE-4CB2-A78B-909D17F40E2A}" destId="{D766ACD6-21F3-4B9D-B70B-1BDD08E73D8F}" srcOrd="0" destOrd="1" presId="urn:microsoft.com/office/officeart/2005/8/layout/hProcess4"/>
    <dgm:cxn modelId="{A350C83B-059B-4DFD-A93C-A99F33DE0401}" type="presOf" srcId="{B1D20EF9-9200-45D5-8755-D85DDD7D7196}" destId="{68E9E132-0188-4FAE-9F6A-10DD1150AB7D}" srcOrd="1" destOrd="2" presId="urn:microsoft.com/office/officeart/2005/8/layout/hProcess4"/>
    <dgm:cxn modelId="{FAD0B201-0F7E-46EA-8734-76BE685F8456}" type="presOf" srcId="{8DD7E68D-941D-4B6C-9D82-53C28ED2EC1D}" destId="{18D9C487-087E-46A9-AE57-349B8DEDE032}" srcOrd="1" destOrd="9" presId="urn:microsoft.com/office/officeart/2005/8/layout/hProcess4"/>
    <dgm:cxn modelId="{7BFDAFA9-DAD3-4FF4-BFEF-6048330BAC1F}" srcId="{32137C8A-E0BC-46B0-BAFA-8E4C5F1A6AAD}" destId="{610B435A-7D35-4A4D-8041-217A698885BC}" srcOrd="3" destOrd="0" parTransId="{D9D1B194-6FB8-4D09-AFF9-B185A1E2A4EC}" sibTransId="{F96AB365-5977-4049-92CB-B3BE8442AC12}"/>
    <dgm:cxn modelId="{8E193AA3-53A9-4CE4-AADC-CF7B89FFC0FF}" type="presOf" srcId="{150CA391-EE95-47B5-A447-F83D968EA031}" destId="{D766ACD6-21F3-4B9D-B70B-1BDD08E73D8F}" srcOrd="0" destOrd="7" presId="urn:microsoft.com/office/officeart/2005/8/layout/hProcess4"/>
    <dgm:cxn modelId="{7CB158BD-448F-45BB-861A-68EBB4F0640C}" type="presOf" srcId="{98DBBDF8-6876-400A-95EE-437493A570E8}" destId="{D766ACD6-21F3-4B9D-B70B-1BDD08E73D8F}" srcOrd="0" destOrd="5" presId="urn:microsoft.com/office/officeart/2005/8/layout/hProcess4"/>
    <dgm:cxn modelId="{48FE667D-4F79-46E8-B167-50BEF6221BAD}" type="presOf" srcId="{7EC451A7-2222-452A-9B26-C12E239A6B5C}" destId="{3454059B-D8DC-49F8-B3AD-5329D337DDF9}" srcOrd="1" destOrd="1" presId="urn:microsoft.com/office/officeart/2005/8/layout/hProcess4"/>
    <dgm:cxn modelId="{11069C0E-A65F-4E1A-90BD-9A3168A2312B}" type="presOf" srcId="{A9183428-029A-433F-BE99-39A031BEBE93}" destId="{FC85ED5D-D1F2-4447-9C6D-6DAA8FDB6DE0}" srcOrd="0" destOrd="0" presId="urn:microsoft.com/office/officeart/2005/8/layout/hProcess4"/>
    <dgm:cxn modelId="{5EFC3B1F-B1B0-4140-A233-57FE92732A7D}" type="presOf" srcId="{0754A95F-2F28-4800-9370-D679B3C90264}" destId="{4DCBA78D-6E1F-4CE6-AC18-2153263CAC40}" srcOrd="0" destOrd="0" presId="urn:microsoft.com/office/officeart/2005/8/layout/hProcess4"/>
    <dgm:cxn modelId="{B036E00A-DEC2-4405-B0B2-2DAA44AF1686}" type="presOf" srcId="{CF1D1D74-BDD2-48BD-9A39-6D42BC520B40}" destId="{AAADEB67-B483-42F3-8072-80D5F85E7152}" srcOrd="0" destOrd="4" presId="urn:microsoft.com/office/officeart/2005/8/layout/hProcess4"/>
    <dgm:cxn modelId="{87D6D430-0C76-448A-A037-F54695293937}" srcId="{4D0DB296-1B4D-4352-8407-D05288458BD5}" destId="{A9183428-029A-433F-BE99-39A031BEBE93}" srcOrd="0" destOrd="0" parTransId="{BD5CEB58-FB44-48B3-9FD0-28DB0D12B684}" sibTransId="{0754A95F-2F28-4800-9370-D679B3C90264}"/>
    <dgm:cxn modelId="{A8841241-86F3-4365-A8C6-54FD58979D7C}" srcId="{57F84905-8B38-4244-8681-C2A987D88842}" destId="{E1C3F7D7-7C77-43B0-8774-713313850793}" srcOrd="4" destOrd="0" parTransId="{7005D47D-375D-4A91-8A7E-6BEB20E422A9}" sibTransId="{4A8ED77F-BE99-401B-8359-06A9F50088AE}"/>
    <dgm:cxn modelId="{A19A887D-BFC2-431B-85D8-AE7AC09838FE}" type="presOf" srcId="{32137C8A-E0BC-46B0-BAFA-8E4C5F1A6AAD}" destId="{039509BA-AA59-4F3C-BE38-859C9F404A25}" srcOrd="0" destOrd="0" presId="urn:microsoft.com/office/officeart/2005/8/layout/hProcess4"/>
    <dgm:cxn modelId="{0F3B2504-72C8-45E6-8961-77F3073B2187}" type="presOf" srcId="{F064DF30-C8A4-4C63-B693-708B0D08E4E1}" destId="{AAADEB67-B483-42F3-8072-80D5F85E7152}" srcOrd="0" destOrd="5" presId="urn:microsoft.com/office/officeart/2005/8/layout/hProcess4"/>
    <dgm:cxn modelId="{24C42E72-CEE6-43F4-A6C3-805E12338579}" type="presOf" srcId="{2D87FADE-CDF1-4C6F-9517-D86404127848}" destId="{18D9C487-087E-46A9-AE57-349B8DEDE032}" srcOrd="1" destOrd="2" presId="urn:microsoft.com/office/officeart/2005/8/layout/hProcess4"/>
    <dgm:cxn modelId="{B30713B2-B17C-4344-9BAE-C52220C417D9}" type="presOf" srcId="{32AF0AB3-2784-4837-87F9-6F5A665F1F46}" destId="{18D9C487-087E-46A9-AE57-349B8DEDE032}" srcOrd="1" destOrd="11" presId="urn:microsoft.com/office/officeart/2005/8/layout/hProcess4"/>
    <dgm:cxn modelId="{14A8BFF0-4813-4C40-B077-B5B252D97133}" srcId="{21863669-7320-46AC-9A56-807D61816F86}" destId="{9C4B6117-B12D-490B-AD0E-72DB7CF27699}" srcOrd="0" destOrd="0" parTransId="{F16283D0-BCC8-430D-A62A-3EA2FF50F6D9}" sibTransId="{3E5369C3-A7CC-4A82-9706-665FA0552C62}"/>
    <dgm:cxn modelId="{91A78899-76B4-44AC-8620-D8C1E0487B6F}" srcId="{32137C8A-E0BC-46B0-BAFA-8E4C5F1A6AAD}" destId="{CF1D1D74-BDD2-48BD-9A39-6D42BC520B40}" srcOrd="4" destOrd="0" parTransId="{152A027B-02BB-444F-967D-2345AFB25318}" sibTransId="{E839B0FC-FAAD-448D-9166-9D233B98666E}"/>
    <dgm:cxn modelId="{195B79CC-987D-43CA-83F2-DFAE0417FF84}" type="presOf" srcId="{F23053F2-A3C1-4BB9-8F21-5CAF801E6F1B}" destId="{3454059B-D8DC-49F8-B3AD-5329D337DDF9}" srcOrd="1" destOrd="2" presId="urn:microsoft.com/office/officeart/2005/8/layout/hProcess4"/>
    <dgm:cxn modelId="{7FE56138-36B5-4411-8575-B1262A6F504D}" type="presOf" srcId="{2BF524A7-0E48-4A41-8178-235E3BF989FE}" destId="{D766ACD6-21F3-4B9D-B70B-1BDD08E73D8F}" srcOrd="0" destOrd="6" presId="urn:microsoft.com/office/officeart/2005/8/layout/hProcess4"/>
    <dgm:cxn modelId="{2EF9FB66-6BE3-432C-B703-2BF340B51222}" type="presOf" srcId="{F064DF30-C8A4-4C63-B693-708B0D08E4E1}" destId="{3454059B-D8DC-49F8-B3AD-5329D337DDF9}" srcOrd="1" destOrd="5" presId="urn:microsoft.com/office/officeart/2005/8/layout/hProcess4"/>
    <dgm:cxn modelId="{FF904463-BE89-4B3C-9D09-F3B3373123A3}" srcId="{32137C8A-E0BC-46B0-BAFA-8E4C5F1A6AAD}" destId="{5EAD8FD3-7EF9-4F72-A67E-80041A620C2C}" srcOrd="0" destOrd="0" parTransId="{BDCB368C-FAC2-4D16-8DB3-20771CDE97E0}" sibTransId="{565C80B9-8B73-477B-B123-5750B61DE090}"/>
    <dgm:cxn modelId="{E36C6223-D760-462B-99BD-2AF13D4E7FF0}" type="presOf" srcId="{B7015792-F62C-408F-A0F0-AFB26EBB2A80}" destId="{68E9E132-0188-4FAE-9F6A-10DD1150AB7D}" srcOrd="1" destOrd="0" presId="urn:microsoft.com/office/officeart/2005/8/layout/hProcess4"/>
    <dgm:cxn modelId="{6293E0E3-2F0F-4A1A-9B70-11AB32AEA6E9}" type="presOf" srcId="{E1C3F7D7-7C77-43B0-8774-713313850793}" destId="{18D9C487-087E-46A9-AE57-349B8DEDE032}" srcOrd="1" destOrd="8" presId="urn:microsoft.com/office/officeart/2005/8/layout/hProcess4"/>
    <dgm:cxn modelId="{B63C6BB4-2DE6-49CC-884A-4FA311F0C22B}" type="presOf" srcId="{B1D20EF9-9200-45D5-8755-D85DDD7D7196}" destId="{DAAC5792-4ABE-4C50-AD9A-AA8BB69FFA23}" srcOrd="0" destOrd="2" presId="urn:microsoft.com/office/officeart/2005/8/layout/hProcess4"/>
    <dgm:cxn modelId="{B12E189F-F781-479C-8DF3-11C7D0A4FC61}" srcId="{A9183428-029A-433F-BE99-39A031BEBE93}" destId="{B1D20EF9-9200-45D5-8755-D85DDD7D7196}" srcOrd="2" destOrd="0" parTransId="{5A3189D3-5582-4CDF-A4C0-E98755B8D7BB}" sibTransId="{0DA15D2F-A573-493E-9749-C4327A8D8892}"/>
    <dgm:cxn modelId="{E6823D4D-0740-432D-8029-80177599D844}" srcId="{A9183428-029A-433F-BE99-39A031BEBE93}" destId="{8BFFCD43-9328-4CCE-BFF1-4583F6537F83}" srcOrd="4" destOrd="0" parTransId="{BB4CCD3E-9907-46E3-95D3-C60B25EC1589}" sibTransId="{302F8670-5604-458A-8C82-36A2B9664602}"/>
    <dgm:cxn modelId="{7B2A3F10-BD6D-4DE8-A2C2-FDF906EEBC93}" type="presOf" srcId="{8BFFCD43-9328-4CCE-BFF1-4583F6537F83}" destId="{68E9E132-0188-4FAE-9F6A-10DD1150AB7D}" srcOrd="1" destOrd="4" presId="urn:microsoft.com/office/officeart/2005/8/layout/hProcess4"/>
    <dgm:cxn modelId="{72CBC78E-BBEF-4817-A570-40BF4BEB7A4D}" type="presOf" srcId="{8BFFCD43-9328-4CCE-BFF1-4583F6537F83}" destId="{DAAC5792-4ABE-4C50-AD9A-AA8BB69FFA23}" srcOrd="0" destOrd="4" presId="urn:microsoft.com/office/officeart/2005/8/layout/hProcess4"/>
    <dgm:cxn modelId="{691F4645-914C-4B2C-BA58-9683163A56E0}" type="presOf" srcId="{57F84905-8B38-4244-8681-C2A987D88842}" destId="{D766ACD6-21F3-4B9D-B70B-1BDD08E73D8F}" srcOrd="0" destOrd="3" presId="urn:microsoft.com/office/officeart/2005/8/layout/hProcess4"/>
    <dgm:cxn modelId="{3D97DDA1-0D11-4C7B-92B1-28E0143636CC}" srcId="{A9183428-029A-433F-BE99-39A031BEBE93}" destId="{B7015792-F62C-408F-A0F0-AFB26EBB2A80}" srcOrd="0" destOrd="0" parTransId="{048143BC-4311-48B3-A37F-9D5055272DF7}" sibTransId="{61E648CF-79ED-4240-9D02-93CA302B6CEA}"/>
    <dgm:cxn modelId="{3698F187-DFB1-4CCB-9EAE-FA945D38E47E}" type="presOf" srcId="{32AF0AB3-2784-4837-87F9-6F5A665F1F46}" destId="{D766ACD6-21F3-4B9D-B70B-1BDD08E73D8F}" srcOrd="0" destOrd="11" presId="urn:microsoft.com/office/officeart/2005/8/layout/hProcess4"/>
    <dgm:cxn modelId="{FA24C545-27FE-42CE-8554-CADC1A6E8EDA}" srcId="{A9183428-029A-433F-BE99-39A031BEBE93}" destId="{8C9EA68F-4F71-49B9-8F87-230043DF5F47}" srcOrd="3" destOrd="0" parTransId="{BC527CE1-6E05-41F0-9AB4-21559511AE70}" sibTransId="{979FED4D-D4DC-491F-A21F-73BB7B8D59D6}"/>
    <dgm:cxn modelId="{2F5CD91C-4649-4FB1-9592-295D95F89619}" srcId="{57F84905-8B38-4244-8681-C2A987D88842}" destId="{56104426-6A1A-41E9-9D36-F9CA6CB6A7DB}" srcOrd="0" destOrd="0" parTransId="{779CA1BB-8864-4F45-949D-7C4CA2F8293F}" sibTransId="{AF167A56-493D-406F-A125-EA4D1A2BEE63}"/>
    <dgm:cxn modelId="{869DDD53-CFB6-4BBE-B5C4-F44C027A6EB4}" type="presOf" srcId="{E1C3F7D7-7C77-43B0-8774-713313850793}" destId="{D766ACD6-21F3-4B9D-B70B-1BDD08E73D8F}" srcOrd="0" destOrd="8" presId="urn:microsoft.com/office/officeart/2005/8/layout/hProcess4"/>
    <dgm:cxn modelId="{3F8309A0-8D01-4570-BE8F-02413F7AB581}" type="presOf" srcId="{7D772BDF-3F9F-4AB3-AC9F-19A3E730F40D}" destId="{D766ACD6-21F3-4B9D-B70B-1BDD08E73D8F}" srcOrd="0" destOrd="10" presId="urn:microsoft.com/office/officeart/2005/8/layout/hProcess4"/>
    <dgm:cxn modelId="{6B6EB4BC-913F-4951-B72C-0F326C7F69FC}" srcId="{57F84905-8B38-4244-8681-C2A987D88842}" destId="{150CA391-EE95-47B5-A447-F83D968EA031}" srcOrd="3" destOrd="0" parTransId="{A752A0E5-916A-41B2-9FDB-0E27DF68A42A}" sibTransId="{D4CBB82A-C119-422F-B5E0-45B7DA5850CC}"/>
    <dgm:cxn modelId="{7CD92724-A94B-4D4D-857B-E2CC1879A24E}" type="presOf" srcId="{8C9EA68F-4F71-49B9-8F87-230043DF5F47}" destId="{DAAC5792-4ABE-4C50-AD9A-AA8BB69FFA23}" srcOrd="0" destOrd="3" presId="urn:microsoft.com/office/officeart/2005/8/layout/hProcess4"/>
    <dgm:cxn modelId="{02FFCBD1-B271-4EC5-83D8-CCF544BC6465}" srcId="{32137C8A-E0BC-46B0-BAFA-8E4C5F1A6AAD}" destId="{7EC451A7-2222-452A-9B26-C12E239A6B5C}" srcOrd="1" destOrd="0" parTransId="{BCAB1FFD-6670-4D0B-85E0-9F5D6383C2EA}" sibTransId="{DB7F2D16-125D-4F80-BE7A-37CCE4A3A298}"/>
    <dgm:cxn modelId="{485ECE10-1BB0-4DAA-B122-718EEF47C0E6}" type="presOf" srcId="{4D0DB296-1B4D-4352-8407-D05288458BD5}" destId="{90F7E17D-7DEE-4695-AD51-6B7BC18EFCDF}" srcOrd="0" destOrd="0" presId="urn:microsoft.com/office/officeart/2005/8/layout/hProcess4"/>
    <dgm:cxn modelId="{927457FA-E913-4953-9F22-02F20EAE8C7F}" srcId="{57F84905-8B38-4244-8681-C2A987D88842}" destId="{7D772BDF-3F9F-4AB3-AC9F-19A3E730F40D}" srcOrd="6" destOrd="0" parTransId="{0C25E023-C680-4A25-A512-455F0381388C}" sibTransId="{BDA85224-B948-464E-B733-C240923DE8E9}"/>
    <dgm:cxn modelId="{081C1C7B-4777-4A91-A412-23D24C922536}" srcId="{57F84905-8B38-4244-8681-C2A987D88842}" destId="{98DBBDF8-6876-400A-95EE-437493A570E8}" srcOrd="1" destOrd="0" parTransId="{28671720-A0BC-4C6A-B6FB-F9166B559313}" sibTransId="{A351EB8B-9B51-4225-A99D-7CF13A18CA5C}"/>
    <dgm:cxn modelId="{EFA35DEF-41A1-448F-9FBF-5190823740DA}" type="presOf" srcId="{8C9EA68F-4F71-49B9-8F87-230043DF5F47}" destId="{68E9E132-0188-4FAE-9F6A-10DD1150AB7D}" srcOrd="1" destOrd="3" presId="urn:microsoft.com/office/officeart/2005/8/layout/hProcess4"/>
    <dgm:cxn modelId="{96C8F9D2-6FD0-4920-A455-53FDED453209}" type="presOf" srcId="{7EC451A7-2222-452A-9B26-C12E239A6B5C}" destId="{AAADEB67-B483-42F3-8072-80D5F85E7152}" srcOrd="0" destOrd="1" presId="urn:microsoft.com/office/officeart/2005/8/layout/hProcess4"/>
    <dgm:cxn modelId="{2AAECCBA-D0D7-40E0-AE63-50F73335D44B}" type="presOf" srcId="{F23053F2-A3C1-4BB9-8F21-5CAF801E6F1B}" destId="{AAADEB67-B483-42F3-8072-80D5F85E7152}" srcOrd="0" destOrd="2" presId="urn:microsoft.com/office/officeart/2005/8/layout/hProcess4"/>
    <dgm:cxn modelId="{19654A25-CF41-40E4-B144-879A9A77B2EC}" type="presOf" srcId="{F67E762E-7DEA-4892-B79A-63DDADE2B1FE}" destId="{6BBE67FD-F618-4637-8BAB-B374D696D679}" srcOrd="0" destOrd="0" presId="urn:microsoft.com/office/officeart/2005/8/layout/hProcess4"/>
    <dgm:cxn modelId="{E6011825-97C0-4AC0-9F28-7CBEE8B8496E}" type="presOf" srcId="{2BF524A7-0E48-4A41-8178-235E3BF989FE}" destId="{18D9C487-087E-46A9-AE57-349B8DEDE032}" srcOrd="1" destOrd="6" presId="urn:microsoft.com/office/officeart/2005/8/layout/hProcess4"/>
    <dgm:cxn modelId="{04E2943A-C1AA-4869-AF6A-946AF24B90D2}" type="presOf" srcId="{E14A89EC-41AE-4CB2-A78B-909D17F40E2A}" destId="{18D9C487-087E-46A9-AE57-349B8DEDE032}" srcOrd="1" destOrd="1" presId="urn:microsoft.com/office/officeart/2005/8/layout/hProcess4"/>
    <dgm:cxn modelId="{B75B757C-1A6E-400E-B3AB-798F59135B5B}" type="presOf" srcId="{56104426-6A1A-41E9-9D36-F9CA6CB6A7DB}" destId="{D766ACD6-21F3-4B9D-B70B-1BDD08E73D8F}" srcOrd="0" destOrd="4" presId="urn:microsoft.com/office/officeart/2005/8/layout/hProcess4"/>
    <dgm:cxn modelId="{449CAA9E-13B2-4196-BE21-CDF9D78788C5}" srcId="{57F84905-8B38-4244-8681-C2A987D88842}" destId="{8DD7E68D-941D-4B6C-9D82-53C28ED2EC1D}" srcOrd="5" destOrd="0" parTransId="{200E6A9E-9C01-495D-9968-1F095930B8F3}" sibTransId="{D7691F05-771D-4C42-84AE-5D6964AEB549}"/>
    <dgm:cxn modelId="{1E763DB5-1839-4975-9446-0282854EE9AB}" srcId="{4D0DB296-1B4D-4352-8407-D05288458BD5}" destId="{21863669-7320-46AC-9A56-807D61816F86}" srcOrd="1" destOrd="0" parTransId="{D3C4F611-4EE7-49C8-A3D2-B93A0A2B5C09}" sibTransId="{F67E762E-7DEA-4892-B79A-63DDADE2B1FE}"/>
    <dgm:cxn modelId="{737BA97D-A131-4140-91C0-E98BBF500785}" type="presOf" srcId="{B7015792-F62C-408F-A0F0-AFB26EBB2A80}" destId="{DAAC5792-4ABE-4C50-AD9A-AA8BB69FFA23}" srcOrd="0" destOrd="0" presId="urn:microsoft.com/office/officeart/2005/8/layout/hProcess4"/>
    <dgm:cxn modelId="{D8B4FAC7-D7CA-4448-8C4B-B00D1BD12709}" srcId="{21863669-7320-46AC-9A56-807D61816F86}" destId="{32AF0AB3-2784-4837-87F9-6F5A665F1F46}" srcOrd="4" destOrd="0" parTransId="{BA1B04B7-DA01-4F23-B0BC-4A7710DDBC72}" sibTransId="{97EFA15D-6FC4-4C35-A575-70D9D5692E51}"/>
    <dgm:cxn modelId="{5919F126-5F19-47EB-86D9-8AE91BAD8E72}" type="presOf" srcId="{7D772BDF-3F9F-4AB3-AC9F-19A3E730F40D}" destId="{18D9C487-087E-46A9-AE57-349B8DEDE032}" srcOrd="1" destOrd="10" presId="urn:microsoft.com/office/officeart/2005/8/layout/hProcess4"/>
    <dgm:cxn modelId="{F80A7132-F3F1-441E-8E15-2CB804D93A17}" type="presOf" srcId="{150CA391-EE95-47B5-A447-F83D968EA031}" destId="{18D9C487-087E-46A9-AE57-349B8DEDE032}" srcOrd="1" destOrd="7" presId="urn:microsoft.com/office/officeart/2005/8/layout/hProcess4"/>
    <dgm:cxn modelId="{92FC89C4-AE39-45BB-940F-24F6C538F945}" type="presOf" srcId="{610B435A-7D35-4A4D-8041-217A698885BC}" destId="{3454059B-D8DC-49F8-B3AD-5329D337DDF9}" srcOrd="1" destOrd="3" presId="urn:microsoft.com/office/officeart/2005/8/layout/hProcess4"/>
    <dgm:cxn modelId="{A7849CDF-5C68-49CC-892D-ABF56A227288}" type="presOf" srcId="{9C4B6117-B12D-490B-AD0E-72DB7CF27699}" destId="{18D9C487-087E-46A9-AE57-349B8DEDE032}" srcOrd="1" destOrd="0" presId="urn:microsoft.com/office/officeart/2005/8/layout/hProcess4"/>
    <dgm:cxn modelId="{4FAE402B-448E-49D7-B642-F56EDD7F4CFB}" srcId="{4D0DB296-1B4D-4352-8407-D05288458BD5}" destId="{32137C8A-E0BC-46B0-BAFA-8E4C5F1A6AAD}" srcOrd="2" destOrd="0" parTransId="{F948212F-829D-4891-B8A2-F027CC76DCE4}" sibTransId="{1E42C32D-14F9-42C3-8763-7B2DC367E177}"/>
    <dgm:cxn modelId="{72C5556B-B951-421A-AD79-411227692BD0}" srcId="{57F84905-8B38-4244-8681-C2A987D88842}" destId="{2BF524A7-0E48-4A41-8178-235E3BF989FE}" srcOrd="2" destOrd="0" parTransId="{98D701A1-8CBB-4656-876C-5F0E08B35580}" sibTransId="{5530967D-AFED-4BB1-AD74-A3218A8D562A}"/>
    <dgm:cxn modelId="{37037B8A-1FD7-428F-8714-75E6C2D199E1}" srcId="{A9183428-029A-433F-BE99-39A031BEBE93}" destId="{AF706F9E-A944-46C9-B8B7-E92DB3BDA59D}" srcOrd="1" destOrd="0" parTransId="{675FCDD4-F1F3-41AD-B2D8-3C14FDB0852F}" sibTransId="{944816CA-6C0A-4167-95CA-129BEA2076A1}"/>
    <dgm:cxn modelId="{23D2DADA-3CC5-41C0-8D06-0E4A0B2D27A5}" type="presParOf" srcId="{90F7E17D-7DEE-4695-AD51-6B7BC18EFCDF}" destId="{1C6C95F4-CCDB-4BE9-9642-A84E77C718A3}" srcOrd="0" destOrd="0" presId="urn:microsoft.com/office/officeart/2005/8/layout/hProcess4"/>
    <dgm:cxn modelId="{8FF1F50C-C639-475C-84B9-0C4AFB0CC239}" type="presParOf" srcId="{90F7E17D-7DEE-4695-AD51-6B7BC18EFCDF}" destId="{F9B8BDC3-69CA-4D4D-84AB-9E136C992B35}" srcOrd="1" destOrd="0" presId="urn:microsoft.com/office/officeart/2005/8/layout/hProcess4"/>
    <dgm:cxn modelId="{B83EB4BD-34B7-45B4-A225-9D631F7AB77B}" type="presParOf" srcId="{90F7E17D-7DEE-4695-AD51-6B7BC18EFCDF}" destId="{D7DF7737-861D-4991-A6A4-C3EFD3AEF473}" srcOrd="2" destOrd="0" presId="urn:microsoft.com/office/officeart/2005/8/layout/hProcess4"/>
    <dgm:cxn modelId="{D07916B5-7513-47BF-A5E3-91373DC94535}" type="presParOf" srcId="{D7DF7737-861D-4991-A6A4-C3EFD3AEF473}" destId="{B2BBF125-52EE-4ADA-A984-26B3A39A28A5}" srcOrd="0" destOrd="0" presId="urn:microsoft.com/office/officeart/2005/8/layout/hProcess4"/>
    <dgm:cxn modelId="{CDD9B02B-5799-46EB-8A17-840B6CF380E4}" type="presParOf" srcId="{B2BBF125-52EE-4ADA-A984-26B3A39A28A5}" destId="{1A0EC80B-6084-4B43-B867-6FA055BF1BA0}" srcOrd="0" destOrd="0" presId="urn:microsoft.com/office/officeart/2005/8/layout/hProcess4"/>
    <dgm:cxn modelId="{BB583762-5148-4578-A4FA-4C6563307C36}" type="presParOf" srcId="{B2BBF125-52EE-4ADA-A984-26B3A39A28A5}" destId="{DAAC5792-4ABE-4C50-AD9A-AA8BB69FFA23}" srcOrd="1" destOrd="0" presId="urn:microsoft.com/office/officeart/2005/8/layout/hProcess4"/>
    <dgm:cxn modelId="{4D4B4462-0D45-46DB-8CB6-3C7415E4720B}" type="presParOf" srcId="{B2BBF125-52EE-4ADA-A984-26B3A39A28A5}" destId="{68E9E132-0188-4FAE-9F6A-10DD1150AB7D}" srcOrd="2" destOrd="0" presId="urn:microsoft.com/office/officeart/2005/8/layout/hProcess4"/>
    <dgm:cxn modelId="{7F1CD38D-866B-4F7E-BD00-3FA954354BA0}" type="presParOf" srcId="{B2BBF125-52EE-4ADA-A984-26B3A39A28A5}" destId="{FC85ED5D-D1F2-4447-9C6D-6DAA8FDB6DE0}" srcOrd="3" destOrd="0" presId="urn:microsoft.com/office/officeart/2005/8/layout/hProcess4"/>
    <dgm:cxn modelId="{38584A1B-E7BD-43B1-A058-09CB0B40E1FE}" type="presParOf" srcId="{B2BBF125-52EE-4ADA-A984-26B3A39A28A5}" destId="{F6CC56AF-FF33-4E74-B287-9F97DBA92571}" srcOrd="4" destOrd="0" presId="urn:microsoft.com/office/officeart/2005/8/layout/hProcess4"/>
    <dgm:cxn modelId="{271E0A53-ADC1-4AF3-8FA3-5D085E137736}" type="presParOf" srcId="{D7DF7737-861D-4991-A6A4-C3EFD3AEF473}" destId="{4DCBA78D-6E1F-4CE6-AC18-2153263CAC40}" srcOrd="1" destOrd="0" presId="urn:microsoft.com/office/officeart/2005/8/layout/hProcess4"/>
    <dgm:cxn modelId="{EDEDD43B-8C1E-4C38-9A37-62D9C8E55A54}" type="presParOf" srcId="{D7DF7737-861D-4991-A6A4-C3EFD3AEF473}" destId="{85FF1072-EEA2-4507-93BB-A50C0E0F8047}" srcOrd="2" destOrd="0" presId="urn:microsoft.com/office/officeart/2005/8/layout/hProcess4"/>
    <dgm:cxn modelId="{E1A4ABB5-B553-4815-B841-05F330E25636}" type="presParOf" srcId="{85FF1072-EEA2-4507-93BB-A50C0E0F8047}" destId="{128E173C-F930-4713-9EC6-374406A6150D}" srcOrd="0" destOrd="0" presId="urn:microsoft.com/office/officeart/2005/8/layout/hProcess4"/>
    <dgm:cxn modelId="{8FCE8C0A-EC54-46D3-A99A-C65C320A09FC}" type="presParOf" srcId="{85FF1072-EEA2-4507-93BB-A50C0E0F8047}" destId="{D766ACD6-21F3-4B9D-B70B-1BDD08E73D8F}" srcOrd="1" destOrd="0" presId="urn:microsoft.com/office/officeart/2005/8/layout/hProcess4"/>
    <dgm:cxn modelId="{DC76713B-5233-4C98-96A4-A6926146F5A4}" type="presParOf" srcId="{85FF1072-EEA2-4507-93BB-A50C0E0F8047}" destId="{18D9C487-087E-46A9-AE57-349B8DEDE032}" srcOrd="2" destOrd="0" presId="urn:microsoft.com/office/officeart/2005/8/layout/hProcess4"/>
    <dgm:cxn modelId="{0D748DD8-E0DA-4ED6-85FC-CDBF54BFD75B}" type="presParOf" srcId="{85FF1072-EEA2-4507-93BB-A50C0E0F8047}" destId="{7971F5BE-8DED-4F0B-8CD4-C3F2852FF700}" srcOrd="3" destOrd="0" presId="urn:microsoft.com/office/officeart/2005/8/layout/hProcess4"/>
    <dgm:cxn modelId="{90A35917-2F8A-4E69-83F2-4024F8B0D41E}" type="presParOf" srcId="{85FF1072-EEA2-4507-93BB-A50C0E0F8047}" destId="{AC97EAC1-39BA-46AB-947E-B6A54D39E403}" srcOrd="4" destOrd="0" presId="urn:microsoft.com/office/officeart/2005/8/layout/hProcess4"/>
    <dgm:cxn modelId="{CB38886E-5EB6-4CE9-B774-0D65413A1736}" type="presParOf" srcId="{D7DF7737-861D-4991-A6A4-C3EFD3AEF473}" destId="{6BBE67FD-F618-4637-8BAB-B374D696D679}" srcOrd="3" destOrd="0" presId="urn:microsoft.com/office/officeart/2005/8/layout/hProcess4"/>
    <dgm:cxn modelId="{FB76C4A9-76B4-423A-8AA3-2355F477C2E3}" type="presParOf" srcId="{D7DF7737-861D-4991-A6A4-C3EFD3AEF473}" destId="{CED3306B-A046-4771-8BB3-F8A5A68DDAF0}" srcOrd="4" destOrd="0" presId="urn:microsoft.com/office/officeart/2005/8/layout/hProcess4"/>
    <dgm:cxn modelId="{61600925-43CC-4AEA-A281-63D48100E6D6}" type="presParOf" srcId="{CED3306B-A046-4771-8BB3-F8A5A68DDAF0}" destId="{15639198-DAFB-4494-AB65-BA459910BB7E}" srcOrd="0" destOrd="0" presId="urn:microsoft.com/office/officeart/2005/8/layout/hProcess4"/>
    <dgm:cxn modelId="{BCAA650F-D22A-4649-A1E8-B3D560531BBF}" type="presParOf" srcId="{CED3306B-A046-4771-8BB3-F8A5A68DDAF0}" destId="{AAADEB67-B483-42F3-8072-80D5F85E7152}" srcOrd="1" destOrd="0" presId="urn:microsoft.com/office/officeart/2005/8/layout/hProcess4"/>
    <dgm:cxn modelId="{7BE4F75A-323A-4EAA-B8A9-7B62F59BC4DD}" type="presParOf" srcId="{CED3306B-A046-4771-8BB3-F8A5A68DDAF0}" destId="{3454059B-D8DC-49F8-B3AD-5329D337DDF9}" srcOrd="2" destOrd="0" presId="urn:microsoft.com/office/officeart/2005/8/layout/hProcess4"/>
    <dgm:cxn modelId="{D0470320-84B7-4802-B0C4-5D030980FB12}" type="presParOf" srcId="{CED3306B-A046-4771-8BB3-F8A5A68DDAF0}" destId="{039509BA-AA59-4F3C-BE38-859C9F404A25}" srcOrd="3" destOrd="0" presId="urn:microsoft.com/office/officeart/2005/8/layout/hProcess4"/>
    <dgm:cxn modelId="{EF02B09E-7E03-4902-9620-3B5232C92FD5}" type="presParOf" srcId="{CED3306B-A046-4771-8BB3-F8A5A68DDAF0}" destId="{81C541A5-28E7-412E-90B4-263317F7E90D}"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E8A57E-BF10-4DF6-BEAB-8559C39025DE}"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ZA"/>
        </a:p>
      </dgm:t>
    </dgm:pt>
    <dgm:pt modelId="{1798937D-14CD-4BE5-B8AE-97352FCFBE23}">
      <dgm:prSet phldrT="[Text]" custT="1"/>
      <dgm:spPr>
        <a:solidFill>
          <a:schemeClr val="bg1"/>
        </a:solidFill>
      </dgm:spPr>
      <dgm:t>
        <a:bodyPr/>
        <a:lstStyle/>
        <a:p>
          <a:r>
            <a:rPr lang="en-ZA" sz="2000" dirty="0" smtClean="0">
              <a:solidFill>
                <a:schemeClr val="tx1"/>
              </a:solidFill>
              <a:latin typeface="Arial" pitchFamily="34" charset="0"/>
              <a:cs typeface="Arial" pitchFamily="34" charset="0"/>
            </a:rPr>
            <a:t>Productivity SA ‘s  Priority Sectors</a:t>
          </a:r>
          <a:endParaRPr lang="en-ZA" sz="2000" dirty="0">
            <a:solidFill>
              <a:schemeClr val="tx1"/>
            </a:solidFill>
            <a:latin typeface="Arial" pitchFamily="34" charset="0"/>
            <a:cs typeface="Arial" pitchFamily="34" charset="0"/>
          </a:endParaRPr>
        </a:p>
      </dgm:t>
    </dgm:pt>
    <dgm:pt modelId="{232CA792-D654-439F-87C5-A41A545AD319}" type="parTrans" cxnId="{586F3E55-F645-4111-B02A-261E2D55C7DA}">
      <dgm:prSet/>
      <dgm:spPr/>
      <dgm:t>
        <a:bodyPr/>
        <a:lstStyle/>
        <a:p>
          <a:endParaRPr lang="en-ZA"/>
        </a:p>
      </dgm:t>
    </dgm:pt>
    <dgm:pt modelId="{1FD149B0-113F-438C-A798-3581B3739088}" type="sibTrans" cxnId="{586F3E55-F645-4111-B02A-261E2D55C7DA}">
      <dgm:prSet/>
      <dgm:spPr>
        <a:noFill/>
        <a:ln>
          <a:noFill/>
        </a:ln>
      </dgm:spPr>
      <dgm:t>
        <a:bodyPr/>
        <a:lstStyle/>
        <a:p>
          <a:endParaRPr lang="en-ZA"/>
        </a:p>
      </dgm:t>
    </dgm:pt>
    <dgm:pt modelId="{3DECDF6C-77A5-4014-8C8A-F0E10A9193EB}">
      <dgm:prSet phldrT="[Text]" custT="1"/>
      <dgm:spPr>
        <a:solidFill>
          <a:schemeClr val="bg1"/>
        </a:solidFill>
      </dgm:spPr>
      <dgm:t>
        <a:bodyPr/>
        <a:lstStyle/>
        <a:p>
          <a:r>
            <a:rPr lang="en-ZA" sz="2400" dirty="0" smtClean="0">
              <a:solidFill>
                <a:schemeClr val="tx1"/>
              </a:solidFill>
              <a:latin typeface="Arial" pitchFamily="34" charset="0"/>
              <a:cs typeface="Arial" pitchFamily="34" charset="0"/>
            </a:rPr>
            <a:t>Manufacturing</a:t>
          </a:r>
          <a:endParaRPr lang="en-ZA" sz="2400" dirty="0">
            <a:solidFill>
              <a:schemeClr val="tx1"/>
            </a:solidFill>
            <a:latin typeface="Arial" pitchFamily="34" charset="0"/>
            <a:cs typeface="Arial" pitchFamily="34" charset="0"/>
          </a:endParaRPr>
        </a:p>
      </dgm:t>
    </dgm:pt>
    <dgm:pt modelId="{9CB11EC2-7653-4332-BD8A-3F03FC1A3830}" type="parTrans" cxnId="{C0BF2004-9427-4812-85CD-6D70E62A0921}">
      <dgm:prSet/>
      <dgm:spPr/>
      <dgm:t>
        <a:bodyPr/>
        <a:lstStyle/>
        <a:p>
          <a:endParaRPr lang="en-ZA"/>
        </a:p>
      </dgm:t>
    </dgm:pt>
    <dgm:pt modelId="{3D70D771-F6B8-4F64-9B83-9BA34FA7A769}" type="sibTrans" cxnId="{C0BF2004-9427-4812-85CD-6D70E62A0921}">
      <dgm:prSet/>
      <dgm:spPr>
        <a:noFill/>
        <a:ln>
          <a:noFill/>
        </a:ln>
      </dgm:spPr>
      <dgm:t>
        <a:bodyPr/>
        <a:lstStyle/>
        <a:p>
          <a:endParaRPr lang="en-ZA">
            <a:solidFill>
              <a:schemeClr val="tx1"/>
            </a:solidFill>
          </a:endParaRPr>
        </a:p>
      </dgm:t>
    </dgm:pt>
    <dgm:pt modelId="{6C7F3E87-4C98-44BB-B5F0-89F43EAF4EF5}">
      <dgm:prSet phldrT="[Text]" custT="1"/>
      <dgm:spPr>
        <a:solidFill>
          <a:schemeClr val="bg1"/>
        </a:solidFill>
      </dgm:spPr>
      <dgm:t>
        <a:bodyPr/>
        <a:lstStyle/>
        <a:p>
          <a:r>
            <a:rPr lang="en-ZA" sz="2400" dirty="0" smtClean="0">
              <a:solidFill>
                <a:schemeClr val="tx1"/>
              </a:solidFill>
              <a:latin typeface="Arial" pitchFamily="34" charset="0"/>
              <a:cs typeface="Arial" pitchFamily="34" charset="0"/>
            </a:rPr>
            <a:t>Agro-Processing</a:t>
          </a:r>
          <a:endParaRPr lang="en-ZA" sz="2400" dirty="0">
            <a:solidFill>
              <a:schemeClr val="tx1"/>
            </a:solidFill>
            <a:latin typeface="Arial" pitchFamily="34" charset="0"/>
            <a:cs typeface="Arial" pitchFamily="34" charset="0"/>
          </a:endParaRPr>
        </a:p>
      </dgm:t>
    </dgm:pt>
    <dgm:pt modelId="{1613B425-8141-415A-BED5-613775EA4AB0}" type="parTrans" cxnId="{FB5A2250-7AD6-4B15-8A52-A76050D8CEC9}">
      <dgm:prSet/>
      <dgm:spPr/>
      <dgm:t>
        <a:bodyPr/>
        <a:lstStyle/>
        <a:p>
          <a:endParaRPr lang="en-ZA"/>
        </a:p>
      </dgm:t>
    </dgm:pt>
    <dgm:pt modelId="{1B7F9D7C-C673-4F04-B468-8A04AFF24900}" type="sibTrans" cxnId="{FB5A2250-7AD6-4B15-8A52-A76050D8CEC9}">
      <dgm:prSet/>
      <dgm:spPr>
        <a:noFill/>
        <a:ln>
          <a:noFill/>
        </a:ln>
      </dgm:spPr>
      <dgm:t>
        <a:bodyPr/>
        <a:lstStyle/>
        <a:p>
          <a:endParaRPr lang="en-ZA"/>
        </a:p>
      </dgm:t>
    </dgm:pt>
    <dgm:pt modelId="{504F1E11-B9FF-4B09-A6EA-397BC43DA29E}">
      <dgm:prSet phldrT="[Text]" custT="1"/>
      <dgm:spPr>
        <a:solidFill>
          <a:schemeClr val="bg1"/>
        </a:solidFill>
      </dgm:spPr>
      <dgm:t>
        <a:bodyPr/>
        <a:lstStyle/>
        <a:p>
          <a:r>
            <a:rPr lang="en-ZA" sz="2400" dirty="0" smtClean="0">
              <a:solidFill>
                <a:schemeClr val="tx1"/>
              </a:solidFill>
              <a:latin typeface="Arial" pitchFamily="34" charset="0"/>
              <a:cs typeface="Arial" pitchFamily="34" charset="0"/>
            </a:rPr>
            <a:t>Mining</a:t>
          </a:r>
          <a:endParaRPr lang="en-ZA" sz="2400" dirty="0">
            <a:solidFill>
              <a:schemeClr val="tx1"/>
            </a:solidFill>
            <a:latin typeface="Arial" pitchFamily="34" charset="0"/>
            <a:cs typeface="Arial" pitchFamily="34" charset="0"/>
          </a:endParaRPr>
        </a:p>
      </dgm:t>
    </dgm:pt>
    <dgm:pt modelId="{89ECB954-1560-44A1-87A4-B7D25597CC63}" type="parTrans" cxnId="{043F300E-73D4-470D-AFE3-F416FE6E4091}">
      <dgm:prSet/>
      <dgm:spPr/>
      <dgm:t>
        <a:bodyPr/>
        <a:lstStyle/>
        <a:p>
          <a:endParaRPr lang="en-ZA"/>
        </a:p>
      </dgm:t>
    </dgm:pt>
    <dgm:pt modelId="{A09BA0F8-4991-4806-AACD-7F48996EDCE2}" type="sibTrans" cxnId="{043F300E-73D4-470D-AFE3-F416FE6E4091}">
      <dgm:prSet/>
      <dgm:spPr>
        <a:noFill/>
        <a:ln>
          <a:noFill/>
        </a:ln>
      </dgm:spPr>
      <dgm:t>
        <a:bodyPr/>
        <a:lstStyle/>
        <a:p>
          <a:endParaRPr lang="en-ZA"/>
        </a:p>
      </dgm:t>
    </dgm:pt>
    <dgm:pt modelId="{C5E74743-223E-4671-920D-90C2F5532C80}">
      <dgm:prSet custT="1"/>
      <dgm:spPr>
        <a:solidFill>
          <a:schemeClr val="bg1"/>
        </a:solidFill>
      </dgm:spPr>
      <dgm:t>
        <a:bodyPr/>
        <a:lstStyle/>
        <a:p>
          <a:pPr>
            <a:lnSpc>
              <a:spcPct val="100000"/>
            </a:lnSpc>
          </a:pPr>
          <a:r>
            <a:rPr lang="en-ZA" sz="2400" dirty="0" smtClean="0">
              <a:solidFill>
                <a:schemeClr val="tx1"/>
              </a:solidFill>
              <a:latin typeface="Arial" pitchFamily="34" charset="0"/>
              <a:cs typeface="Arial" pitchFamily="34" charset="0"/>
            </a:rPr>
            <a:t>Public</a:t>
          </a:r>
          <a:r>
            <a:rPr lang="en-ZA" sz="2400" dirty="0" smtClean="0">
              <a:latin typeface="Arial" pitchFamily="34" charset="0"/>
              <a:cs typeface="Arial" pitchFamily="34" charset="0"/>
            </a:rPr>
            <a:t> </a:t>
          </a:r>
          <a:r>
            <a:rPr lang="en-ZA" sz="2400" dirty="0" smtClean="0">
              <a:solidFill>
                <a:schemeClr val="tx1"/>
              </a:solidFill>
              <a:latin typeface="Arial" pitchFamily="34" charset="0"/>
              <a:cs typeface="Arial" pitchFamily="34" charset="0"/>
            </a:rPr>
            <a:t>Sector</a:t>
          </a:r>
          <a:endParaRPr lang="en-ZA" sz="2400" dirty="0">
            <a:solidFill>
              <a:schemeClr val="tx1"/>
            </a:solidFill>
            <a:latin typeface="Arial" pitchFamily="34" charset="0"/>
            <a:cs typeface="Arial" pitchFamily="34" charset="0"/>
          </a:endParaRPr>
        </a:p>
      </dgm:t>
    </dgm:pt>
    <dgm:pt modelId="{CF87924C-C2C8-4051-9409-C820F25F52BB}" type="parTrans" cxnId="{0B168EAF-60B5-4FFA-A697-49130B21EC81}">
      <dgm:prSet/>
      <dgm:spPr/>
      <dgm:t>
        <a:bodyPr/>
        <a:lstStyle/>
        <a:p>
          <a:endParaRPr lang="en-ZA"/>
        </a:p>
      </dgm:t>
    </dgm:pt>
    <dgm:pt modelId="{5EB97A08-EAE1-405D-B1DD-C5426FBD35FE}" type="sibTrans" cxnId="{0B168EAF-60B5-4FFA-A697-49130B21EC81}">
      <dgm:prSet/>
      <dgm:spPr>
        <a:noFill/>
        <a:ln>
          <a:noFill/>
        </a:ln>
      </dgm:spPr>
      <dgm:t>
        <a:bodyPr/>
        <a:lstStyle/>
        <a:p>
          <a:endParaRPr lang="en-ZA"/>
        </a:p>
      </dgm:t>
    </dgm:pt>
    <dgm:pt modelId="{3EABBE3E-5ED0-4F0F-B739-382C85994321}">
      <dgm:prSet phldrT="[Text]" custT="1"/>
      <dgm:spPr>
        <a:solidFill>
          <a:schemeClr val="bg1"/>
        </a:solidFill>
      </dgm:spPr>
      <dgm:t>
        <a:bodyPr/>
        <a:lstStyle/>
        <a:p>
          <a:r>
            <a:rPr lang="en-ZA" sz="2000" dirty="0" smtClean="0">
              <a:solidFill>
                <a:schemeClr val="tx1"/>
              </a:solidFill>
              <a:latin typeface="Arial" pitchFamily="34" charset="0"/>
              <a:cs typeface="Arial" pitchFamily="34" charset="0"/>
            </a:rPr>
            <a:t>10 Main sectors</a:t>
          </a:r>
          <a:endParaRPr lang="en-ZA" sz="2000" dirty="0">
            <a:solidFill>
              <a:schemeClr val="tx1"/>
            </a:solidFill>
            <a:latin typeface="Arial" pitchFamily="34" charset="0"/>
            <a:cs typeface="Arial" pitchFamily="34" charset="0"/>
          </a:endParaRPr>
        </a:p>
      </dgm:t>
    </dgm:pt>
    <dgm:pt modelId="{83E430F8-DA20-438B-9567-A7419B795006}" type="parTrans" cxnId="{08187A4C-44E7-48F3-A0E1-2A8F0E19BFB9}">
      <dgm:prSet/>
      <dgm:spPr/>
      <dgm:t>
        <a:bodyPr/>
        <a:lstStyle/>
        <a:p>
          <a:endParaRPr lang="en-ZA"/>
        </a:p>
      </dgm:t>
    </dgm:pt>
    <dgm:pt modelId="{BAB5940F-735C-4ADC-919D-C45BD10BE73F}" type="sibTrans" cxnId="{08187A4C-44E7-48F3-A0E1-2A8F0E19BFB9}">
      <dgm:prSet/>
      <dgm:spPr>
        <a:noFill/>
        <a:ln>
          <a:noFill/>
        </a:ln>
      </dgm:spPr>
      <dgm:t>
        <a:bodyPr/>
        <a:lstStyle/>
        <a:p>
          <a:endParaRPr lang="en-ZA"/>
        </a:p>
      </dgm:t>
    </dgm:pt>
    <dgm:pt modelId="{2081860E-2F0C-4117-9FB8-D75FA924C3A4}" type="pres">
      <dgm:prSet presAssocID="{61E8A57E-BF10-4DF6-BEAB-8559C39025DE}" presName="hierChild1" presStyleCnt="0">
        <dgm:presLayoutVars>
          <dgm:orgChart val="1"/>
          <dgm:chPref val="1"/>
          <dgm:dir/>
          <dgm:animOne val="branch"/>
          <dgm:animLvl val="lvl"/>
          <dgm:resizeHandles/>
        </dgm:presLayoutVars>
      </dgm:prSet>
      <dgm:spPr/>
      <dgm:t>
        <a:bodyPr/>
        <a:lstStyle/>
        <a:p>
          <a:endParaRPr lang="en-ZA"/>
        </a:p>
      </dgm:t>
    </dgm:pt>
    <dgm:pt modelId="{A2834BBD-B514-4D31-A24E-1E677A739DC4}" type="pres">
      <dgm:prSet presAssocID="{1798937D-14CD-4BE5-B8AE-97352FCFBE23}" presName="hierRoot1" presStyleCnt="0">
        <dgm:presLayoutVars>
          <dgm:hierBranch val="init"/>
        </dgm:presLayoutVars>
      </dgm:prSet>
      <dgm:spPr/>
      <dgm:t>
        <a:bodyPr/>
        <a:lstStyle/>
        <a:p>
          <a:endParaRPr lang="en-ZA"/>
        </a:p>
      </dgm:t>
    </dgm:pt>
    <dgm:pt modelId="{9B2156F7-6ADF-4A23-8001-DAA1EAC6028C}" type="pres">
      <dgm:prSet presAssocID="{1798937D-14CD-4BE5-B8AE-97352FCFBE23}" presName="rootComposite1" presStyleCnt="0"/>
      <dgm:spPr/>
      <dgm:t>
        <a:bodyPr/>
        <a:lstStyle/>
        <a:p>
          <a:endParaRPr lang="en-ZA"/>
        </a:p>
      </dgm:t>
    </dgm:pt>
    <dgm:pt modelId="{2B26ED52-9D18-4388-89BF-4A0B12637F34}" type="pres">
      <dgm:prSet presAssocID="{1798937D-14CD-4BE5-B8AE-97352FCFBE23}" presName="rootText1" presStyleLbl="node0" presStyleIdx="0" presStyleCnt="2" custScaleX="118577" custLinFactNeighborX="-7681" custLinFactNeighborY="18676">
        <dgm:presLayoutVars>
          <dgm:chMax/>
          <dgm:chPref val="3"/>
        </dgm:presLayoutVars>
      </dgm:prSet>
      <dgm:spPr/>
      <dgm:t>
        <a:bodyPr/>
        <a:lstStyle/>
        <a:p>
          <a:endParaRPr lang="en-ZA"/>
        </a:p>
      </dgm:t>
    </dgm:pt>
    <dgm:pt modelId="{217E40C0-49FC-4B43-A8AE-578431802342}" type="pres">
      <dgm:prSet presAssocID="{1798937D-14CD-4BE5-B8AE-97352FCFBE23}" presName="titleText1" presStyleLbl="fgAcc0" presStyleIdx="0" presStyleCnt="2" custLinFactX="100000" custLinFactY="300000" custLinFactNeighborX="118981" custLinFactNeighborY="378985">
        <dgm:presLayoutVars>
          <dgm:chMax val="0"/>
          <dgm:chPref val="0"/>
        </dgm:presLayoutVars>
      </dgm:prSet>
      <dgm:spPr/>
      <dgm:t>
        <a:bodyPr/>
        <a:lstStyle/>
        <a:p>
          <a:endParaRPr lang="en-ZA"/>
        </a:p>
      </dgm:t>
    </dgm:pt>
    <dgm:pt modelId="{90CDF31B-8658-43DA-820B-728C2A99A7B6}" type="pres">
      <dgm:prSet presAssocID="{1798937D-14CD-4BE5-B8AE-97352FCFBE23}" presName="rootConnector1" presStyleLbl="node1" presStyleIdx="0" presStyleCnt="4"/>
      <dgm:spPr/>
      <dgm:t>
        <a:bodyPr/>
        <a:lstStyle/>
        <a:p>
          <a:endParaRPr lang="en-ZA"/>
        </a:p>
      </dgm:t>
    </dgm:pt>
    <dgm:pt modelId="{5CFE9D45-4AA6-4083-8DC5-4633C7BADD11}" type="pres">
      <dgm:prSet presAssocID="{1798937D-14CD-4BE5-B8AE-97352FCFBE23}" presName="hierChild2" presStyleCnt="0"/>
      <dgm:spPr/>
      <dgm:t>
        <a:bodyPr/>
        <a:lstStyle/>
        <a:p>
          <a:endParaRPr lang="en-ZA"/>
        </a:p>
      </dgm:t>
    </dgm:pt>
    <dgm:pt modelId="{93280FD1-BBCB-4EA8-8325-E13046A304C0}" type="pres">
      <dgm:prSet presAssocID="{9CB11EC2-7653-4332-BD8A-3F03FC1A3830}" presName="Name37" presStyleLbl="parChTrans1D2" presStyleIdx="0" presStyleCnt="4"/>
      <dgm:spPr/>
      <dgm:t>
        <a:bodyPr/>
        <a:lstStyle/>
        <a:p>
          <a:endParaRPr lang="en-ZA"/>
        </a:p>
      </dgm:t>
    </dgm:pt>
    <dgm:pt modelId="{979D8C21-8D4B-4A36-97CB-7B25F18901B4}" type="pres">
      <dgm:prSet presAssocID="{3DECDF6C-77A5-4014-8C8A-F0E10A9193EB}" presName="hierRoot2" presStyleCnt="0">
        <dgm:presLayoutVars>
          <dgm:hierBranch/>
        </dgm:presLayoutVars>
      </dgm:prSet>
      <dgm:spPr/>
      <dgm:t>
        <a:bodyPr/>
        <a:lstStyle/>
        <a:p>
          <a:endParaRPr lang="en-ZA"/>
        </a:p>
      </dgm:t>
    </dgm:pt>
    <dgm:pt modelId="{FB2DD1F7-524A-4072-A7B9-4A32074C1383}" type="pres">
      <dgm:prSet presAssocID="{3DECDF6C-77A5-4014-8C8A-F0E10A9193EB}" presName="rootComposite" presStyleCnt="0"/>
      <dgm:spPr/>
      <dgm:t>
        <a:bodyPr/>
        <a:lstStyle/>
        <a:p>
          <a:endParaRPr lang="en-ZA"/>
        </a:p>
      </dgm:t>
    </dgm:pt>
    <dgm:pt modelId="{D847A675-3AB4-47E3-93F9-3990E0C32F1B}" type="pres">
      <dgm:prSet presAssocID="{3DECDF6C-77A5-4014-8C8A-F0E10A9193EB}" presName="rootText" presStyleLbl="node1" presStyleIdx="0" presStyleCnt="4" custScaleX="131474" custLinFactNeighborY="3014">
        <dgm:presLayoutVars>
          <dgm:chMax/>
          <dgm:chPref val="3"/>
        </dgm:presLayoutVars>
      </dgm:prSet>
      <dgm:spPr/>
      <dgm:t>
        <a:bodyPr/>
        <a:lstStyle/>
        <a:p>
          <a:endParaRPr lang="en-ZA"/>
        </a:p>
      </dgm:t>
    </dgm:pt>
    <dgm:pt modelId="{1D77E6F4-AD54-4B34-880C-CF1AA6988869}" type="pres">
      <dgm:prSet presAssocID="{3DECDF6C-77A5-4014-8C8A-F0E10A9193EB}" presName="titleText2" presStyleLbl="fgAcc1" presStyleIdx="0" presStyleCnt="4" custScaleX="149629" custScaleY="280559" custLinFactX="268456" custLinFactY="300000" custLinFactNeighborX="300000" custLinFactNeighborY="381357">
        <dgm:presLayoutVars>
          <dgm:chMax val="0"/>
          <dgm:chPref val="0"/>
        </dgm:presLayoutVars>
      </dgm:prSet>
      <dgm:spPr/>
      <dgm:t>
        <a:bodyPr/>
        <a:lstStyle/>
        <a:p>
          <a:endParaRPr lang="en-ZA"/>
        </a:p>
      </dgm:t>
    </dgm:pt>
    <dgm:pt modelId="{68F75732-0F00-4F92-9EC0-53A6D3FA9FD6}" type="pres">
      <dgm:prSet presAssocID="{3DECDF6C-77A5-4014-8C8A-F0E10A9193EB}" presName="rootConnector" presStyleLbl="node2" presStyleIdx="0" presStyleCnt="0"/>
      <dgm:spPr/>
      <dgm:t>
        <a:bodyPr/>
        <a:lstStyle/>
        <a:p>
          <a:endParaRPr lang="en-ZA"/>
        </a:p>
      </dgm:t>
    </dgm:pt>
    <dgm:pt modelId="{15C4284C-D857-469A-813E-45795FE8CA11}" type="pres">
      <dgm:prSet presAssocID="{3DECDF6C-77A5-4014-8C8A-F0E10A9193EB}" presName="hierChild4" presStyleCnt="0"/>
      <dgm:spPr/>
      <dgm:t>
        <a:bodyPr/>
        <a:lstStyle/>
        <a:p>
          <a:endParaRPr lang="en-ZA"/>
        </a:p>
      </dgm:t>
    </dgm:pt>
    <dgm:pt modelId="{D569DFF8-BD86-4F25-9125-9C7628D18A17}" type="pres">
      <dgm:prSet presAssocID="{3DECDF6C-77A5-4014-8C8A-F0E10A9193EB}" presName="hierChild5" presStyleCnt="0"/>
      <dgm:spPr/>
      <dgm:t>
        <a:bodyPr/>
        <a:lstStyle/>
        <a:p>
          <a:endParaRPr lang="en-ZA"/>
        </a:p>
      </dgm:t>
    </dgm:pt>
    <dgm:pt modelId="{66AA1507-4840-477C-B772-868E6DD93044}" type="pres">
      <dgm:prSet presAssocID="{1613B425-8141-415A-BED5-613775EA4AB0}" presName="Name37" presStyleLbl="parChTrans1D2" presStyleIdx="1" presStyleCnt="4"/>
      <dgm:spPr/>
      <dgm:t>
        <a:bodyPr/>
        <a:lstStyle/>
        <a:p>
          <a:endParaRPr lang="en-ZA"/>
        </a:p>
      </dgm:t>
    </dgm:pt>
    <dgm:pt modelId="{1A030CA3-29F0-47B4-B44F-535207EC8134}" type="pres">
      <dgm:prSet presAssocID="{6C7F3E87-4C98-44BB-B5F0-89F43EAF4EF5}" presName="hierRoot2" presStyleCnt="0">
        <dgm:presLayoutVars>
          <dgm:hierBranch val="init"/>
        </dgm:presLayoutVars>
      </dgm:prSet>
      <dgm:spPr/>
      <dgm:t>
        <a:bodyPr/>
        <a:lstStyle/>
        <a:p>
          <a:endParaRPr lang="en-ZA"/>
        </a:p>
      </dgm:t>
    </dgm:pt>
    <dgm:pt modelId="{BCB42ABC-42ED-4639-81DF-D99EA0D9634F}" type="pres">
      <dgm:prSet presAssocID="{6C7F3E87-4C98-44BB-B5F0-89F43EAF4EF5}" presName="rootComposite" presStyleCnt="0"/>
      <dgm:spPr/>
      <dgm:t>
        <a:bodyPr/>
        <a:lstStyle/>
        <a:p>
          <a:endParaRPr lang="en-ZA"/>
        </a:p>
      </dgm:t>
    </dgm:pt>
    <dgm:pt modelId="{6CB1FCDC-EB73-4C8E-B653-448C6A75D393}" type="pres">
      <dgm:prSet presAssocID="{6C7F3E87-4C98-44BB-B5F0-89F43EAF4EF5}" presName="rootText" presStyleLbl="node1" presStyleIdx="1" presStyleCnt="4" custScaleX="123729">
        <dgm:presLayoutVars>
          <dgm:chMax/>
          <dgm:chPref val="3"/>
        </dgm:presLayoutVars>
      </dgm:prSet>
      <dgm:spPr/>
      <dgm:t>
        <a:bodyPr/>
        <a:lstStyle/>
        <a:p>
          <a:endParaRPr lang="en-ZA"/>
        </a:p>
      </dgm:t>
    </dgm:pt>
    <dgm:pt modelId="{7F9298A0-E217-41F9-89C6-A2C278D10E84}" type="pres">
      <dgm:prSet presAssocID="{6C7F3E87-4C98-44BB-B5F0-89F43EAF4EF5}" presName="titleText2" presStyleLbl="fgAcc1" presStyleIdx="1" presStyleCnt="4" custLinFactY="99590" custLinFactNeighborX="-8587" custLinFactNeighborY="100000">
        <dgm:presLayoutVars>
          <dgm:chMax val="0"/>
          <dgm:chPref val="0"/>
        </dgm:presLayoutVars>
      </dgm:prSet>
      <dgm:spPr/>
      <dgm:t>
        <a:bodyPr/>
        <a:lstStyle/>
        <a:p>
          <a:endParaRPr lang="en-ZA"/>
        </a:p>
      </dgm:t>
    </dgm:pt>
    <dgm:pt modelId="{421D09E7-7056-49B9-B094-5BA06B22DB3A}" type="pres">
      <dgm:prSet presAssocID="{6C7F3E87-4C98-44BB-B5F0-89F43EAF4EF5}" presName="rootConnector" presStyleLbl="node2" presStyleIdx="0" presStyleCnt="0"/>
      <dgm:spPr/>
      <dgm:t>
        <a:bodyPr/>
        <a:lstStyle/>
        <a:p>
          <a:endParaRPr lang="en-ZA"/>
        </a:p>
      </dgm:t>
    </dgm:pt>
    <dgm:pt modelId="{921FFF27-648A-42A7-9908-9E8EBB0D0BC8}" type="pres">
      <dgm:prSet presAssocID="{6C7F3E87-4C98-44BB-B5F0-89F43EAF4EF5}" presName="hierChild4" presStyleCnt="0"/>
      <dgm:spPr/>
      <dgm:t>
        <a:bodyPr/>
        <a:lstStyle/>
        <a:p>
          <a:endParaRPr lang="en-ZA"/>
        </a:p>
      </dgm:t>
    </dgm:pt>
    <dgm:pt modelId="{D5E0EC21-BA5B-4C21-A068-D53DF9D08944}" type="pres">
      <dgm:prSet presAssocID="{6C7F3E87-4C98-44BB-B5F0-89F43EAF4EF5}" presName="hierChild5" presStyleCnt="0"/>
      <dgm:spPr/>
      <dgm:t>
        <a:bodyPr/>
        <a:lstStyle/>
        <a:p>
          <a:endParaRPr lang="en-ZA"/>
        </a:p>
      </dgm:t>
    </dgm:pt>
    <dgm:pt modelId="{57343758-95B4-46AE-9CD6-8A8CCBBCB522}" type="pres">
      <dgm:prSet presAssocID="{89ECB954-1560-44A1-87A4-B7D25597CC63}" presName="Name37" presStyleLbl="parChTrans1D2" presStyleIdx="2" presStyleCnt="4"/>
      <dgm:spPr/>
      <dgm:t>
        <a:bodyPr/>
        <a:lstStyle/>
        <a:p>
          <a:endParaRPr lang="en-ZA"/>
        </a:p>
      </dgm:t>
    </dgm:pt>
    <dgm:pt modelId="{C6E34DF2-6A05-4652-9A41-EE080655E73E}" type="pres">
      <dgm:prSet presAssocID="{504F1E11-B9FF-4B09-A6EA-397BC43DA29E}" presName="hierRoot2" presStyleCnt="0">
        <dgm:presLayoutVars>
          <dgm:hierBranch val="init"/>
        </dgm:presLayoutVars>
      </dgm:prSet>
      <dgm:spPr/>
      <dgm:t>
        <a:bodyPr/>
        <a:lstStyle/>
        <a:p>
          <a:endParaRPr lang="en-ZA"/>
        </a:p>
      </dgm:t>
    </dgm:pt>
    <dgm:pt modelId="{C9D7BDE3-3D25-48A6-91ED-CA2183BC3EC0}" type="pres">
      <dgm:prSet presAssocID="{504F1E11-B9FF-4B09-A6EA-397BC43DA29E}" presName="rootComposite" presStyleCnt="0"/>
      <dgm:spPr/>
      <dgm:t>
        <a:bodyPr/>
        <a:lstStyle/>
        <a:p>
          <a:endParaRPr lang="en-ZA"/>
        </a:p>
      </dgm:t>
    </dgm:pt>
    <dgm:pt modelId="{3949A50D-3EAA-49EC-BCA5-69AA30E68AEE}" type="pres">
      <dgm:prSet presAssocID="{504F1E11-B9FF-4B09-A6EA-397BC43DA29E}" presName="rootText" presStyleLbl="node1" presStyleIdx="2" presStyleCnt="4">
        <dgm:presLayoutVars>
          <dgm:chMax/>
          <dgm:chPref val="3"/>
        </dgm:presLayoutVars>
      </dgm:prSet>
      <dgm:spPr/>
      <dgm:t>
        <a:bodyPr/>
        <a:lstStyle/>
        <a:p>
          <a:endParaRPr lang="en-ZA"/>
        </a:p>
      </dgm:t>
    </dgm:pt>
    <dgm:pt modelId="{9CE1FA54-F95A-4674-BE52-525EF69A1D56}" type="pres">
      <dgm:prSet presAssocID="{504F1E11-B9FF-4B09-A6EA-397BC43DA29E}" presName="titleText2" presStyleLbl="fgAcc1" presStyleIdx="2" presStyleCnt="4" custLinFactY="99590" custLinFactNeighborX="-10227" custLinFactNeighborY="100000">
        <dgm:presLayoutVars>
          <dgm:chMax val="0"/>
          <dgm:chPref val="0"/>
        </dgm:presLayoutVars>
      </dgm:prSet>
      <dgm:spPr/>
      <dgm:t>
        <a:bodyPr/>
        <a:lstStyle/>
        <a:p>
          <a:endParaRPr lang="en-ZA"/>
        </a:p>
      </dgm:t>
    </dgm:pt>
    <dgm:pt modelId="{8ABEEC9B-8313-4F74-B80E-44C06BE7C681}" type="pres">
      <dgm:prSet presAssocID="{504F1E11-B9FF-4B09-A6EA-397BC43DA29E}" presName="rootConnector" presStyleLbl="node2" presStyleIdx="0" presStyleCnt="0"/>
      <dgm:spPr/>
      <dgm:t>
        <a:bodyPr/>
        <a:lstStyle/>
        <a:p>
          <a:endParaRPr lang="en-ZA"/>
        </a:p>
      </dgm:t>
    </dgm:pt>
    <dgm:pt modelId="{5CB79DE7-52D7-4556-9485-1BFD6EBF31B2}" type="pres">
      <dgm:prSet presAssocID="{504F1E11-B9FF-4B09-A6EA-397BC43DA29E}" presName="hierChild4" presStyleCnt="0"/>
      <dgm:spPr/>
      <dgm:t>
        <a:bodyPr/>
        <a:lstStyle/>
        <a:p>
          <a:endParaRPr lang="en-ZA"/>
        </a:p>
      </dgm:t>
    </dgm:pt>
    <dgm:pt modelId="{F36267D4-6152-4C9B-924B-FE49F301B7D7}" type="pres">
      <dgm:prSet presAssocID="{504F1E11-B9FF-4B09-A6EA-397BC43DA29E}" presName="hierChild5" presStyleCnt="0"/>
      <dgm:spPr/>
      <dgm:t>
        <a:bodyPr/>
        <a:lstStyle/>
        <a:p>
          <a:endParaRPr lang="en-ZA"/>
        </a:p>
      </dgm:t>
    </dgm:pt>
    <dgm:pt modelId="{70A021A8-6D46-455A-9163-F6EE1CE81ED9}" type="pres">
      <dgm:prSet presAssocID="{CF87924C-C2C8-4051-9409-C820F25F52BB}" presName="Name37" presStyleLbl="parChTrans1D2" presStyleIdx="3" presStyleCnt="4"/>
      <dgm:spPr/>
      <dgm:t>
        <a:bodyPr/>
        <a:lstStyle/>
        <a:p>
          <a:endParaRPr lang="en-ZA"/>
        </a:p>
      </dgm:t>
    </dgm:pt>
    <dgm:pt modelId="{3E556AA9-07EE-4A79-866E-9FC4D1686237}" type="pres">
      <dgm:prSet presAssocID="{C5E74743-223E-4671-920D-90C2F5532C80}" presName="hierRoot2" presStyleCnt="0">
        <dgm:presLayoutVars>
          <dgm:hierBranch val="init"/>
        </dgm:presLayoutVars>
      </dgm:prSet>
      <dgm:spPr/>
      <dgm:t>
        <a:bodyPr/>
        <a:lstStyle/>
        <a:p>
          <a:endParaRPr lang="en-ZA"/>
        </a:p>
      </dgm:t>
    </dgm:pt>
    <dgm:pt modelId="{8F4651CA-7BAD-4D23-8672-09D7391CCF2C}" type="pres">
      <dgm:prSet presAssocID="{C5E74743-223E-4671-920D-90C2F5532C80}" presName="rootComposite" presStyleCnt="0"/>
      <dgm:spPr/>
      <dgm:t>
        <a:bodyPr/>
        <a:lstStyle/>
        <a:p>
          <a:endParaRPr lang="en-ZA"/>
        </a:p>
      </dgm:t>
    </dgm:pt>
    <dgm:pt modelId="{BC4252AA-33F3-4D96-BDC3-E8E396C2110E}" type="pres">
      <dgm:prSet presAssocID="{C5E74743-223E-4671-920D-90C2F5532C80}" presName="rootText" presStyleLbl="node1" presStyleIdx="3" presStyleCnt="4" custLinFactNeighborX="336" custLinFactNeighborY="-989">
        <dgm:presLayoutVars>
          <dgm:chMax/>
          <dgm:chPref val="3"/>
        </dgm:presLayoutVars>
      </dgm:prSet>
      <dgm:spPr/>
      <dgm:t>
        <a:bodyPr/>
        <a:lstStyle/>
        <a:p>
          <a:endParaRPr lang="en-ZA"/>
        </a:p>
      </dgm:t>
    </dgm:pt>
    <dgm:pt modelId="{140271CA-9320-45D1-952B-382FBB2D1C5F}" type="pres">
      <dgm:prSet presAssocID="{C5E74743-223E-4671-920D-90C2F5532C80}" presName="titleText2" presStyleLbl="fgAcc1" presStyleIdx="3" presStyleCnt="4" custLinFactY="100000" custLinFactNeighborX="-16552" custLinFactNeighborY="105652">
        <dgm:presLayoutVars>
          <dgm:chMax val="0"/>
          <dgm:chPref val="0"/>
        </dgm:presLayoutVars>
      </dgm:prSet>
      <dgm:spPr/>
      <dgm:t>
        <a:bodyPr/>
        <a:lstStyle/>
        <a:p>
          <a:endParaRPr lang="en-ZA"/>
        </a:p>
      </dgm:t>
    </dgm:pt>
    <dgm:pt modelId="{9DAF3E4A-32EF-41B5-8938-1929A8EF0C1D}" type="pres">
      <dgm:prSet presAssocID="{C5E74743-223E-4671-920D-90C2F5532C80}" presName="rootConnector" presStyleLbl="node2" presStyleIdx="0" presStyleCnt="0"/>
      <dgm:spPr/>
      <dgm:t>
        <a:bodyPr/>
        <a:lstStyle/>
        <a:p>
          <a:endParaRPr lang="en-ZA"/>
        </a:p>
      </dgm:t>
    </dgm:pt>
    <dgm:pt modelId="{DA4D0F10-1A42-4594-A03B-63B37845C482}" type="pres">
      <dgm:prSet presAssocID="{C5E74743-223E-4671-920D-90C2F5532C80}" presName="hierChild4" presStyleCnt="0"/>
      <dgm:spPr/>
      <dgm:t>
        <a:bodyPr/>
        <a:lstStyle/>
        <a:p>
          <a:endParaRPr lang="en-ZA"/>
        </a:p>
      </dgm:t>
    </dgm:pt>
    <dgm:pt modelId="{AC37E0D3-75F0-458F-9FE4-CA084CE3B1A0}" type="pres">
      <dgm:prSet presAssocID="{C5E74743-223E-4671-920D-90C2F5532C80}" presName="hierChild5" presStyleCnt="0"/>
      <dgm:spPr/>
      <dgm:t>
        <a:bodyPr/>
        <a:lstStyle/>
        <a:p>
          <a:endParaRPr lang="en-ZA"/>
        </a:p>
      </dgm:t>
    </dgm:pt>
    <dgm:pt modelId="{E4A8FA23-6A35-4555-A381-082DC4AA7BAE}" type="pres">
      <dgm:prSet presAssocID="{1798937D-14CD-4BE5-B8AE-97352FCFBE23}" presName="hierChild3" presStyleCnt="0"/>
      <dgm:spPr/>
      <dgm:t>
        <a:bodyPr/>
        <a:lstStyle/>
        <a:p>
          <a:endParaRPr lang="en-ZA"/>
        </a:p>
      </dgm:t>
    </dgm:pt>
    <dgm:pt modelId="{7D9D28E6-92CC-46A8-8DFB-EA1B5632BAA8}" type="pres">
      <dgm:prSet presAssocID="{3EABBE3E-5ED0-4F0F-B739-382C85994321}" presName="hierRoot1" presStyleCnt="0">
        <dgm:presLayoutVars>
          <dgm:hierBranch val="init"/>
        </dgm:presLayoutVars>
      </dgm:prSet>
      <dgm:spPr/>
      <dgm:t>
        <a:bodyPr/>
        <a:lstStyle/>
        <a:p>
          <a:endParaRPr lang="en-ZA"/>
        </a:p>
      </dgm:t>
    </dgm:pt>
    <dgm:pt modelId="{AC274A71-CADB-4E2F-BA8A-EF212C4181F6}" type="pres">
      <dgm:prSet presAssocID="{3EABBE3E-5ED0-4F0F-B739-382C85994321}" presName="rootComposite1" presStyleCnt="0"/>
      <dgm:spPr/>
      <dgm:t>
        <a:bodyPr/>
        <a:lstStyle/>
        <a:p>
          <a:endParaRPr lang="en-ZA"/>
        </a:p>
      </dgm:t>
    </dgm:pt>
    <dgm:pt modelId="{A0D1E74B-4428-4DB0-BF94-147712B086F6}" type="pres">
      <dgm:prSet presAssocID="{3EABBE3E-5ED0-4F0F-B739-382C85994321}" presName="rootText1" presStyleLbl="node0" presStyleIdx="1" presStyleCnt="2" custScaleX="114136" custLinFactX="-48609" custLinFactY="-5589" custLinFactNeighborX="-100000" custLinFactNeighborY="-100000">
        <dgm:presLayoutVars>
          <dgm:chMax/>
          <dgm:chPref val="3"/>
        </dgm:presLayoutVars>
      </dgm:prSet>
      <dgm:spPr/>
      <dgm:t>
        <a:bodyPr/>
        <a:lstStyle/>
        <a:p>
          <a:endParaRPr lang="en-ZA"/>
        </a:p>
      </dgm:t>
    </dgm:pt>
    <dgm:pt modelId="{921210F6-2C63-4571-BEAD-5A62995CAB17}" type="pres">
      <dgm:prSet presAssocID="{3EABBE3E-5ED0-4F0F-B739-382C85994321}" presName="titleText1" presStyleLbl="fgAcc0" presStyleIdx="1" presStyleCnt="2" custFlipVert="1" custLinFactY="300000" custLinFactNeighborX="62059" custLinFactNeighborY="378985">
        <dgm:presLayoutVars>
          <dgm:chMax val="0"/>
          <dgm:chPref val="0"/>
        </dgm:presLayoutVars>
      </dgm:prSet>
      <dgm:spPr/>
      <dgm:t>
        <a:bodyPr/>
        <a:lstStyle/>
        <a:p>
          <a:endParaRPr lang="en-ZA"/>
        </a:p>
      </dgm:t>
    </dgm:pt>
    <dgm:pt modelId="{8F601BAB-5A27-432D-8007-A1EB89A3E897}" type="pres">
      <dgm:prSet presAssocID="{3EABBE3E-5ED0-4F0F-B739-382C85994321}" presName="rootConnector1" presStyleLbl="node1" presStyleIdx="3" presStyleCnt="4"/>
      <dgm:spPr/>
      <dgm:t>
        <a:bodyPr/>
        <a:lstStyle/>
        <a:p>
          <a:endParaRPr lang="en-ZA"/>
        </a:p>
      </dgm:t>
    </dgm:pt>
    <dgm:pt modelId="{2A83D4AD-2B3A-4B2A-BEAF-11008E54EDF1}" type="pres">
      <dgm:prSet presAssocID="{3EABBE3E-5ED0-4F0F-B739-382C85994321}" presName="hierChild2" presStyleCnt="0"/>
      <dgm:spPr/>
      <dgm:t>
        <a:bodyPr/>
        <a:lstStyle/>
        <a:p>
          <a:endParaRPr lang="en-ZA"/>
        </a:p>
      </dgm:t>
    </dgm:pt>
    <dgm:pt modelId="{65A488F5-6869-4184-9A10-B059BD8EB57F}" type="pres">
      <dgm:prSet presAssocID="{3EABBE3E-5ED0-4F0F-B739-382C85994321}" presName="hierChild3" presStyleCnt="0"/>
      <dgm:spPr/>
      <dgm:t>
        <a:bodyPr/>
        <a:lstStyle/>
        <a:p>
          <a:endParaRPr lang="en-ZA"/>
        </a:p>
      </dgm:t>
    </dgm:pt>
  </dgm:ptLst>
  <dgm:cxnLst>
    <dgm:cxn modelId="{5521F41C-C8CF-42CB-950B-63A1D5480DEE}" type="presOf" srcId="{BAB5940F-735C-4ADC-919D-C45BD10BE73F}" destId="{921210F6-2C63-4571-BEAD-5A62995CAB17}" srcOrd="0" destOrd="0" presId="urn:microsoft.com/office/officeart/2008/layout/NameandTitleOrganizationalChart"/>
    <dgm:cxn modelId="{FB5A2250-7AD6-4B15-8A52-A76050D8CEC9}" srcId="{1798937D-14CD-4BE5-B8AE-97352FCFBE23}" destId="{6C7F3E87-4C98-44BB-B5F0-89F43EAF4EF5}" srcOrd="1" destOrd="0" parTransId="{1613B425-8141-415A-BED5-613775EA4AB0}" sibTransId="{1B7F9D7C-C673-4F04-B468-8A04AFF24900}"/>
    <dgm:cxn modelId="{C9B65E06-C4C8-4BD3-BBBA-057EAF324AD5}" type="presOf" srcId="{1B7F9D7C-C673-4F04-B468-8A04AFF24900}" destId="{7F9298A0-E217-41F9-89C6-A2C278D10E84}" srcOrd="0" destOrd="0" presId="urn:microsoft.com/office/officeart/2008/layout/NameandTitleOrganizationalChart"/>
    <dgm:cxn modelId="{FD48FE2A-22CE-425D-901F-78B9F0C0C1EE}" type="presOf" srcId="{C5E74743-223E-4671-920D-90C2F5532C80}" destId="{BC4252AA-33F3-4D96-BDC3-E8E396C2110E}" srcOrd="0" destOrd="0" presId="urn:microsoft.com/office/officeart/2008/layout/NameandTitleOrganizationalChart"/>
    <dgm:cxn modelId="{5D60D183-3C54-4C79-9D0E-A3AF0F1A708A}" type="presOf" srcId="{504F1E11-B9FF-4B09-A6EA-397BC43DA29E}" destId="{3949A50D-3EAA-49EC-BCA5-69AA30E68AEE}" srcOrd="0" destOrd="0" presId="urn:microsoft.com/office/officeart/2008/layout/NameandTitleOrganizationalChart"/>
    <dgm:cxn modelId="{043F300E-73D4-470D-AFE3-F416FE6E4091}" srcId="{1798937D-14CD-4BE5-B8AE-97352FCFBE23}" destId="{504F1E11-B9FF-4B09-A6EA-397BC43DA29E}" srcOrd="2" destOrd="0" parTransId="{89ECB954-1560-44A1-87A4-B7D25597CC63}" sibTransId="{A09BA0F8-4991-4806-AACD-7F48996EDCE2}"/>
    <dgm:cxn modelId="{586F3E55-F645-4111-B02A-261E2D55C7DA}" srcId="{61E8A57E-BF10-4DF6-BEAB-8559C39025DE}" destId="{1798937D-14CD-4BE5-B8AE-97352FCFBE23}" srcOrd="0" destOrd="0" parTransId="{232CA792-D654-439F-87C5-A41A545AD319}" sibTransId="{1FD149B0-113F-438C-A798-3581B3739088}"/>
    <dgm:cxn modelId="{2D8477D3-6238-470D-A63C-0EE200DD6B08}" type="presOf" srcId="{1798937D-14CD-4BE5-B8AE-97352FCFBE23}" destId="{90CDF31B-8658-43DA-820B-728C2A99A7B6}" srcOrd="1" destOrd="0" presId="urn:microsoft.com/office/officeart/2008/layout/NameandTitleOrganizationalChart"/>
    <dgm:cxn modelId="{37C07B10-B10B-451F-96A9-AD6F16BDA376}" type="presOf" srcId="{6C7F3E87-4C98-44BB-B5F0-89F43EAF4EF5}" destId="{421D09E7-7056-49B9-B094-5BA06B22DB3A}" srcOrd="1" destOrd="0" presId="urn:microsoft.com/office/officeart/2008/layout/NameandTitleOrganizationalChart"/>
    <dgm:cxn modelId="{C0BF2004-9427-4812-85CD-6D70E62A0921}" srcId="{1798937D-14CD-4BE5-B8AE-97352FCFBE23}" destId="{3DECDF6C-77A5-4014-8C8A-F0E10A9193EB}" srcOrd="0" destOrd="0" parTransId="{9CB11EC2-7653-4332-BD8A-3F03FC1A3830}" sibTransId="{3D70D771-F6B8-4F64-9B83-9BA34FA7A769}"/>
    <dgm:cxn modelId="{438B3533-32E9-4EB0-81A7-3D3DB78266F7}" type="presOf" srcId="{1798937D-14CD-4BE5-B8AE-97352FCFBE23}" destId="{2B26ED52-9D18-4388-89BF-4A0B12637F34}" srcOrd="0" destOrd="0" presId="urn:microsoft.com/office/officeart/2008/layout/NameandTitleOrganizationalChart"/>
    <dgm:cxn modelId="{15B0B4B1-8503-4FF1-BCF3-3D4B4EAA25B9}" type="presOf" srcId="{6C7F3E87-4C98-44BB-B5F0-89F43EAF4EF5}" destId="{6CB1FCDC-EB73-4C8E-B653-448C6A75D393}" srcOrd="0" destOrd="0" presId="urn:microsoft.com/office/officeart/2008/layout/NameandTitleOrganizationalChart"/>
    <dgm:cxn modelId="{08187A4C-44E7-48F3-A0E1-2A8F0E19BFB9}" srcId="{61E8A57E-BF10-4DF6-BEAB-8559C39025DE}" destId="{3EABBE3E-5ED0-4F0F-B739-382C85994321}" srcOrd="1" destOrd="0" parTransId="{83E430F8-DA20-438B-9567-A7419B795006}" sibTransId="{BAB5940F-735C-4ADC-919D-C45BD10BE73F}"/>
    <dgm:cxn modelId="{C33F6B50-8561-42FE-89F4-06CA50B95855}" type="presOf" srcId="{3DECDF6C-77A5-4014-8C8A-F0E10A9193EB}" destId="{68F75732-0F00-4F92-9EC0-53A6D3FA9FD6}" srcOrd="1" destOrd="0" presId="urn:microsoft.com/office/officeart/2008/layout/NameandTitleOrganizationalChart"/>
    <dgm:cxn modelId="{B1C1BFD7-5C21-49AC-867A-D10576196441}" type="presOf" srcId="{504F1E11-B9FF-4B09-A6EA-397BC43DA29E}" destId="{8ABEEC9B-8313-4F74-B80E-44C06BE7C681}" srcOrd="1" destOrd="0" presId="urn:microsoft.com/office/officeart/2008/layout/NameandTitleOrganizationalChart"/>
    <dgm:cxn modelId="{526CE170-939C-4DF0-8D10-F44622FFDBB3}" type="presOf" srcId="{9CB11EC2-7653-4332-BD8A-3F03FC1A3830}" destId="{93280FD1-BBCB-4EA8-8325-E13046A304C0}" srcOrd="0" destOrd="0" presId="urn:microsoft.com/office/officeart/2008/layout/NameandTitleOrganizationalChart"/>
    <dgm:cxn modelId="{0B168EAF-60B5-4FFA-A697-49130B21EC81}" srcId="{1798937D-14CD-4BE5-B8AE-97352FCFBE23}" destId="{C5E74743-223E-4671-920D-90C2F5532C80}" srcOrd="3" destOrd="0" parTransId="{CF87924C-C2C8-4051-9409-C820F25F52BB}" sibTransId="{5EB97A08-EAE1-405D-B1DD-C5426FBD35FE}"/>
    <dgm:cxn modelId="{B5345B7D-63FD-495B-B465-884DEFA52FA2}" type="presOf" srcId="{3DECDF6C-77A5-4014-8C8A-F0E10A9193EB}" destId="{D847A675-3AB4-47E3-93F9-3990E0C32F1B}" srcOrd="0" destOrd="0" presId="urn:microsoft.com/office/officeart/2008/layout/NameandTitleOrganizationalChart"/>
    <dgm:cxn modelId="{9C7B391F-0020-45F0-A8FE-4139BCEC0128}" type="presOf" srcId="{3EABBE3E-5ED0-4F0F-B739-382C85994321}" destId="{8F601BAB-5A27-432D-8007-A1EB89A3E897}" srcOrd="1" destOrd="0" presId="urn:microsoft.com/office/officeart/2008/layout/NameandTitleOrganizationalChart"/>
    <dgm:cxn modelId="{40B00DB1-7C4B-4018-932C-90D1C495849F}" type="presOf" srcId="{1613B425-8141-415A-BED5-613775EA4AB0}" destId="{66AA1507-4840-477C-B772-868E6DD93044}" srcOrd="0" destOrd="0" presId="urn:microsoft.com/office/officeart/2008/layout/NameandTitleOrganizationalChart"/>
    <dgm:cxn modelId="{63623D23-537D-4598-8E12-369D5DB322E0}" type="presOf" srcId="{A09BA0F8-4991-4806-AACD-7F48996EDCE2}" destId="{9CE1FA54-F95A-4674-BE52-525EF69A1D56}" srcOrd="0" destOrd="0" presId="urn:microsoft.com/office/officeart/2008/layout/NameandTitleOrganizationalChart"/>
    <dgm:cxn modelId="{23FD933D-07EA-40C3-8A1C-4A997EA05C56}" type="presOf" srcId="{5EB97A08-EAE1-405D-B1DD-C5426FBD35FE}" destId="{140271CA-9320-45D1-952B-382FBB2D1C5F}" srcOrd="0" destOrd="0" presId="urn:microsoft.com/office/officeart/2008/layout/NameandTitleOrganizationalChart"/>
    <dgm:cxn modelId="{D495D45A-785E-4F95-A997-DB2160614CF8}" type="presOf" srcId="{C5E74743-223E-4671-920D-90C2F5532C80}" destId="{9DAF3E4A-32EF-41B5-8938-1929A8EF0C1D}" srcOrd="1" destOrd="0" presId="urn:microsoft.com/office/officeart/2008/layout/NameandTitleOrganizationalChart"/>
    <dgm:cxn modelId="{37AD0C1D-2F1E-4158-A8C2-ED18CB455149}" type="presOf" srcId="{61E8A57E-BF10-4DF6-BEAB-8559C39025DE}" destId="{2081860E-2F0C-4117-9FB8-D75FA924C3A4}" srcOrd="0" destOrd="0" presId="urn:microsoft.com/office/officeart/2008/layout/NameandTitleOrganizationalChart"/>
    <dgm:cxn modelId="{F1340318-1974-4277-9641-575E9C102B37}" type="presOf" srcId="{3D70D771-F6B8-4F64-9B83-9BA34FA7A769}" destId="{1D77E6F4-AD54-4B34-880C-CF1AA6988869}" srcOrd="0" destOrd="0" presId="urn:microsoft.com/office/officeart/2008/layout/NameandTitleOrganizationalChart"/>
    <dgm:cxn modelId="{56558B41-0611-4C56-B0F8-C7A13D9C9D85}" type="presOf" srcId="{1FD149B0-113F-438C-A798-3581B3739088}" destId="{217E40C0-49FC-4B43-A8AE-578431802342}" srcOrd="0" destOrd="0" presId="urn:microsoft.com/office/officeart/2008/layout/NameandTitleOrganizationalChart"/>
    <dgm:cxn modelId="{CB4855D8-949A-436E-89C7-1678BC609F7C}" type="presOf" srcId="{CF87924C-C2C8-4051-9409-C820F25F52BB}" destId="{70A021A8-6D46-455A-9163-F6EE1CE81ED9}" srcOrd="0" destOrd="0" presId="urn:microsoft.com/office/officeart/2008/layout/NameandTitleOrganizationalChart"/>
    <dgm:cxn modelId="{19590527-EEE6-416A-BB70-B9C2E8831CB3}" type="presOf" srcId="{3EABBE3E-5ED0-4F0F-B739-382C85994321}" destId="{A0D1E74B-4428-4DB0-BF94-147712B086F6}" srcOrd="0" destOrd="0" presId="urn:microsoft.com/office/officeart/2008/layout/NameandTitleOrganizationalChart"/>
    <dgm:cxn modelId="{EF76ACBD-9C2A-48E9-A124-90DC7242DF71}" type="presOf" srcId="{89ECB954-1560-44A1-87A4-B7D25597CC63}" destId="{57343758-95B4-46AE-9CD6-8A8CCBBCB522}" srcOrd="0" destOrd="0" presId="urn:microsoft.com/office/officeart/2008/layout/NameandTitleOrganizationalChart"/>
    <dgm:cxn modelId="{54292AA1-10CE-49D6-BC78-22838AB404C7}" type="presParOf" srcId="{2081860E-2F0C-4117-9FB8-D75FA924C3A4}" destId="{A2834BBD-B514-4D31-A24E-1E677A739DC4}" srcOrd="0" destOrd="0" presId="urn:microsoft.com/office/officeart/2008/layout/NameandTitleOrganizationalChart"/>
    <dgm:cxn modelId="{2B838D84-A582-4269-9E9D-73D284AF2853}" type="presParOf" srcId="{A2834BBD-B514-4D31-A24E-1E677A739DC4}" destId="{9B2156F7-6ADF-4A23-8001-DAA1EAC6028C}" srcOrd="0" destOrd="0" presId="urn:microsoft.com/office/officeart/2008/layout/NameandTitleOrganizationalChart"/>
    <dgm:cxn modelId="{0556C9BC-8EB6-4D42-9FA4-8E77BD5FA7C2}" type="presParOf" srcId="{9B2156F7-6ADF-4A23-8001-DAA1EAC6028C}" destId="{2B26ED52-9D18-4388-89BF-4A0B12637F34}" srcOrd="0" destOrd="0" presId="urn:microsoft.com/office/officeart/2008/layout/NameandTitleOrganizationalChart"/>
    <dgm:cxn modelId="{659EBB7B-03F5-4712-88F9-27D3F4A2CBD1}" type="presParOf" srcId="{9B2156F7-6ADF-4A23-8001-DAA1EAC6028C}" destId="{217E40C0-49FC-4B43-A8AE-578431802342}" srcOrd="1" destOrd="0" presId="urn:microsoft.com/office/officeart/2008/layout/NameandTitleOrganizationalChart"/>
    <dgm:cxn modelId="{DCE9A7E3-7D31-499D-91E0-7A5718124FD2}" type="presParOf" srcId="{9B2156F7-6ADF-4A23-8001-DAA1EAC6028C}" destId="{90CDF31B-8658-43DA-820B-728C2A99A7B6}" srcOrd="2" destOrd="0" presId="urn:microsoft.com/office/officeart/2008/layout/NameandTitleOrganizationalChart"/>
    <dgm:cxn modelId="{DDE4CA10-3F49-459E-8A48-BE587B4667AD}" type="presParOf" srcId="{A2834BBD-B514-4D31-A24E-1E677A739DC4}" destId="{5CFE9D45-4AA6-4083-8DC5-4633C7BADD11}" srcOrd="1" destOrd="0" presId="urn:microsoft.com/office/officeart/2008/layout/NameandTitleOrganizationalChart"/>
    <dgm:cxn modelId="{E44D4B28-EEB1-4808-A63F-04115D4E3D04}" type="presParOf" srcId="{5CFE9D45-4AA6-4083-8DC5-4633C7BADD11}" destId="{93280FD1-BBCB-4EA8-8325-E13046A304C0}" srcOrd="0" destOrd="0" presId="urn:microsoft.com/office/officeart/2008/layout/NameandTitleOrganizationalChart"/>
    <dgm:cxn modelId="{F70B32C6-0A44-4E8B-BDC5-7D7F53DC461E}" type="presParOf" srcId="{5CFE9D45-4AA6-4083-8DC5-4633C7BADD11}" destId="{979D8C21-8D4B-4A36-97CB-7B25F18901B4}" srcOrd="1" destOrd="0" presId="urn:microsoft.com/office/officeart/2008/layout/NameandTitleOrganizationalChart"/>
    <dgm:cxn modelId="{ED3B7105-2D68-4B7D-AEBB-A479787696F3}" type="presParOf" srcId="{979D8C21-8D4B-4A36-97CB-7B25F18901B4}" destId="{FB2DD1F7-524A-4072-A7B9-4A32074C1383}" srcOrd="0" destOrd="0" presId="urn:microsoft.com/office/officeart/2008/layout/NameandTitleOrganizationalChart"/>
    <dgm:cxn modelId="{65F14E81-227E-47A6-B9E5-F0F562461E44}" type="presParOf" srcId="{FB2DD1F7-524A-4072-A7B9-4A32074C1383}" destId="{D847A675-3AB4-47E3-93F9-3990E0C32F1B}" srcOrd="0" destOrd="0" presId="urn:microsoft.com/office/officeart/2008/layout/NameandTitleOrganizationalChart"/>
    <dgm:cxn modelId="{3E50E986-5385-4E49-9B59-B4F1E596C0DC}" type="presParOf" srcId="{FB2DD1F7-524A-4072-A7B9-4A32074C1383}" destId="{1D77E6F4-AD54-4B34-880C-CF1AA6988869}" srcOrd="1" destOrd="0" presId="urn:microsoft.com/office/officeart/2008/layout/NameandTitleOrganizationalChart"/>
    <dgm:cxn modelId="{30D09406-E47B-4488-9BF9-F4805013C158}" type="presParOf" srcId="{FB2DD1F7-524A-4072-A7B9-4A32074C1383}" destId="{68F75732-0F00-4F92-9EC0-53A6D3FA9FD6}" srcOrd="2" destOrd="0" presId="urn:microsoft.com/office/officeart/2008/layout/NameandTitleOrganizationalChart"/>
    <dgm:cxn modelId="{E332125A-F4E6-45F4-85C1-432838BE5FF0}" type="presParOf" srcId="{979D8C21-8D4B-4A36-97CB-7B25F18901B4}" destId="{15C4284C-D857-469A-813E-45795FE8CA11}" srcOrd="1" destOrd="0" presId="urn:microsoft.com/office/officeart/2008/layout/NameandTitleOrganizationalChart"/>
    <dgm:cxn modelId="{AEA35050-6052-40C9-AC9E-60F8F6BA5885}" type="presParOf" srcId="{979D8C21-8D4B-4A36-97CB-7B25F18901B4}" destId="{D569DFF8-BD86-4F25-9125-9C7628D18A17}" srcOrd="2" destOrd="0" presId="urn:microsoft.com/office/officeart/2008/layout/NameandTitleOrganizationalChart"/>
    <dgm:cxn modelId="{A3E0FCE2-AF3F-496B-BF12-AF9318D6DEBD}" type="presParOf" srcId="{5CFE9D45-4AA6-4083-8DC5-4633C7BADD11}" destId="{66AA1507-4840-477C-B772-868E6DD93044}" srcOrd="2" destOrd="0" presId="urn:microsoft.com/office/officeart/2008/layout/NameandTitleOrganizationalChart"/>
    <dgm:cxn modelId="{6A48C7CF-7FB4-4982-97D3-B9CDA2038EE5}" type="presParOf" srcId="{5CFE9D45-4AA6-4083-8DC5-4633C7BADD11}" destId="{1A030CA3-29F0-47B4-B44F-535207EC8134}" srcOrd="3" destOrd="0" presId="urn:microsoft.com/office/officeart/2008/layout/NameandTitleOrganizationalChart"/>
    <dgm:cxn modelId="{DCF36287-7188-4DDC-BCD7-72ABAB23C9D9}" type="presParOf" srcId="{1A030CA3-29F0-47B4-B44F-535207EC8134}" destId="{BCB42ABC-42ED-4639-81DF-D99EA0D9634F}" srcOrd="0" destOrd="0" presId="urn:microsoft.com/office/officeart/2008/layout/NameandTitleOrganizationalChart"/>
    <dgm:cxn modelId="{D0A125FA-3318-41EA-8C22-13A6DA254093}" type="presParOf" srcId="{BCB42ABC-42ED-4639-81DF-D99EA0D9634F}" destId="{6CB1FCDC-EB73-4C8E-B653-448C6A75D393}" srcOrd="0" destOrd="0" presId="urn:microsoft.com/office/officeart/2008/layout/NameandTitleOrganizationalChart"/>
    <dgm:cxn modelId="{1E5D810D-C706-4999-A58E-B22EB765AF0C}" type="presParOf" srcId="{BCB42ABC-42ED-4639-81DF-D99EA0D9634F}" destId="{7F9298A0-E217-41F9-89C6-A2C278D10E84}" srcOrd="1" destOrd="0" presId="urn:microsoft.com/office/officeart/2008/layout/NameandTitleOrganizationalChart"/>
    <dgm:cxn modelId="{F03CB852-A2ED-4EA4-A93F-136EA49ABA55}" type="presParOf" srcId="{BCB42ABC-42ED-4639-81DF-D99EA0D9634F}" destId="{421D09E7-7056-49B9-B094-5BA06B22DB3A}" srcOrd="2" destOrd="0" presId="urn:microsoft.com/office/officeart/2008/layout/NameandTitleOrganizationalChart"/>
    <dgm:cxn modelId="{599AEB0E-4505-48B1-A816-57A01F2124F4}" type="presParOf" srcId="{1A030CA3-29F0-47B4-B44F-535207EC8134}" destId="{921FFF27-648A-42A7-9908-9E8EBB0D0BC8}" srcOrd="1" destOrd="0" presId="urn:microsoft.com/office/officeart/2008/layout/NameandTitleOrganizationalChart"/>
    <dgm:cxn modelId="{542EB7C8-9C94-4A57-9232-89EF9BB1E5E6}" type="presParOf" srcId="{1A030CA3-29F0-47B4-B44F-535207EC8134}" destId="{D5E0EC21-BA5B-4C21-A068-D53DF9D08944}" srcOrd="2" destOrd="0" presId="urn:microsoft.com/office/officeart/2008/layout/NameandTitleOrganizationalChart"/>
    <dgm:cxn modelId="{3F4FD3AB-4AF9-4422-BCE9-9F137AB15B50}" type="presParOf" srcId="{5CFE9D45-4AA6-4083-8DC5-4633C7BADD11}" destId="{57343758-95B4-46AE-9CD6-8A8CCBBCB522}" srcOrd="4" destOrd="0" presId="urn:microsoft.com/office/officeart/2008/layout/NameandTitleOrganizationalChart"/>
    <dgm:cxn modelId="{597E4819-0522-40F8-868C-9ACE3A04BEFF}" type="presParOf" srcId="{5CFE9D45-4AA6-4083-8DC5-4633C7BADD11}" destId="{C6E34DF2-6A05-4652-9A41-EE080655E73E}" srcOrd="5" destOrd="0" presId="urn:microsoft.com/office/officeart/2008/layout/NameandTitleOrganizationalChart"/>
    <dgm:cxn modelId="{5C8501B6-CFAF-4024-AAC6-876A96400EEC}" type="presParOf" srcId="{C6E34DF2-6A05-4652-9A41-EE080655E73E}" destId="{C9D7BDE3-3D25-48A6-91ED-CA2183BC3EC0}" srcOrd="0" destOrd="0" presId="urn:microsoft.com/office/officeart/2008/layout/NameandTitleOrganizationalChart"/>
    <dgm:cxn modelId="{A8682465-51B4-4093-8B88-4611F3B73B0D}" type="presParOf" srcId="{C9D7BDE3-3D25-48A6-91ED-CA2183BC3EC0}" destId="{3949A50D-3EAA-49EC-BCA5-69AA30E68AEE}" srcOrd="0" destOrd="0" presId="urn:microsoft.com/office/officeart/2008/layout/NameandTitleOrganizationalChart"/>
    <dgm:cxn modelId="{3A598299-1EC8-45D6-97F2-451E98975063}" type="presParOf" srcId="{C9D7BDE3-3D25-48A6-91ED-CA2183BC3EC0}" destId="{9CE1FA54-F95A-4674-BE52-525EF69A1D56}" srcOrd="1" destOrd="0" presId="urn:microsoft.com/office/officeart/2008/layout/NameandTitleOrganizationalChart"/>
    <dgm:cxn modelId="{4DD0F73D-D891-4288-9B4C-2E82CB8EE809}" type="presParOf" srcId="{C9D7BDE3-3D25-48A6-91ED-CA2183BC3EC0}" destId="{8ABEEC9B-8313-4F74-B80E-44C06BE7C681}" srcOrd="2" destOrd="0" presId="urn:microsoft.com/office/officeart/2008/layout/NameandTitleOrganizationalChart"/>
    <dgm:cxn modelId="{53394333-2EFB-421B-A276-ACE8E177D5A0}" type="presParOf" srcId="{C6E34DF2-6A05-4652-9A41-EE080655E73E}" destId="{5CB79DE7-52D7-4556-9485-1BFD6EBF31B2}" srcOrd="1" destOrd="0" presId="urn:microsoft.com/office/officeart/2008/layout/NameandTitleOrganizationalChart"/>
    <dgm:cxn modelId="{D56FA528-5598-4776-819C-7FB3A5944D74}" type="presParOf" srcId="{C6E34DF2-6A05-4652-9A41-EE080655E73E}" destId="{F36267D4-6152-4C9B-924B-FE49F301B7D7}" srcOrd="2" destOrd="0" presId="urn:microsoft.com/office/officeart/2008/layout/NameandTitleOrganizationalChart"/>
    <dgm:cxn modelId="{EBAD3154-BBEF-41D1-93C4-B840BC8DDBE7}" type="presParOf" srcId="{5CFE9D45-4AA6-4083-8DC5-4633C7BADD11}" destId="{70A021A8-6D46-455A-9163-F6EE1CE81ED9}" srcOrd="6" destOrd="0" presId="urn:microsoft.com/office/officeart/2008/layout/NameandTitleOrganizationalChart"/>
    <dgm:cxn modelId="{1BB95CE7-B896-4475-B00E-C637B5976D11}" type="presParOf" srcId="{5CFE9D45-4AA6-4083-8DC5-4633C7BADD11}" destId="{3E556AA9-07EE-4A79-866E-9FC4D1686237}" srcOrd="7" destOrd="0" presId="urn:microsoft.com/office/officeart/2008/layout/NameandTitleOrganizationalChart"/>
    <dgm:cxn modelId="{8C9699BD-6375-4E50-AAA9-E82787C67935}" type="presParOf" srcId="{3E556AA9-07EE-4A79-866E-9FC4D1686237}" destId="{8F4651CA-7BAD-4D23-8672-09D7391CCF2C}" srcOrd="0" destOrd="0" presId="urn:microsoft.com/office/officeart/2008/layout/NameandTitleOrganizationalChart"/>
    <dgm:cxn modelId="{2A645A09-50F4-4423-9BEF-73C13A60285B}" type="presParOf" srcId="{8F4651CA-7BAD-4D23-8672-09D7391CCF2C}" destId="{BC4252AA-33F3-4D96-BDC3-E8E396C2110E}" srcOrd="0" destOrd="0" presId="urn:microsoft.com/office/officeart/2008/layout/NameandTitleOrganizationalChart"/>
    <dgm:cxn modelId="{0BE200FC-A68C-47B6-8DDB-9FB9E3B27669}" type="presParOf" srcId="{8F4651CA-7BAD-4D23-8672-09D7391CCF2C}" destId="{140271CA-9320-45D1-952B-382FBB2D1C5F}" srcOrd="1" destOrd="0" presId="urn:microsoft.com/office/officeart/2008/layout/NameandTitleOrganizationalChart"/>
    <dgm:cxn modelId="{D9A1CA57-0775-4193-A45A-1F31C5652B2B}" type="presParOf" srcId="{8F4651CA-7BAD-4D23-8672-09D7391CCF2C}" destId="{9DAF3E4A-32EF-41B5-8938-1929A8EF0C1D}" srcOrd="2" destOrd="0" presId="urn:microsoft.com/office/officeart/2008/layout/NameandTitleOrganizationalChart"/>
    <dgm:cxn modelId="{8693293D-5922-4DBE-A5E6-CF9330E3B223}" type="presParOf" srcId="{3E556AA9-07EE-4A79-866E-9FC4D1686237}" destId="{DA4D0F10-1A42-4594-A03B-63B37845C482}" srcOrd="1" destOrd="0" presId="urn:microsoft.com/office/officeart/2008/layout/NameandTitleOrganizationalChart"/>
    <dgm:cxn modelId="{4E80E9E7-3B63-47FE-A1DF-4BF2B9A92882}" type="presParOf" srcId="{3E556AA9-07EE-4A79-866E-9FC4D1686237}" destId="{AC37E0D3-75F0-458F-9FE4-CA084CE3B1A0}" srcOrd="2" destOrd="0" presId="urn:microsoft.com/office/officeart/2008/layout/NameandTitleOrganizationalChart"/>
    <dgm:cxn modelId="{D70DCACF-BE27-46D6-A6D5-E09E1C1A9E3F}" type="presParOf" srcId="{A2834BBD-B514-4D31-A24E-1E677A739DC4}" destId="{E4A8FA23-6A35-4555-A381-082DC4AA7BAE}" srcOrd="2" destOrd="0" presId="urn:microsoft.com/office/officeart/2008/layout/NameandTitleOrganizationalChart"/>
    <dgm:cxn modelId="{B633CA1E-969B-49A0-85D5-7886261029A6}" type="presParOf" srcId="{2081860E-2F0C-4117-9FB8-D75FA924C3A4}" destId="{7D9D28E6-92CC-46A8-8DFB-EA1B5632BAA8}" srcOrd="1" destOrd="0" presId="urn:microsoft.com/office/officeart/2008/layout/NameandTitleOrganizationalChart"/>
    <dgm:cxn modelId="{F57751EB-EDF3-4C13-B6D0-1608B18B682D}" type="presParOf" srcId="{7D9D28E6-92CC-46A8-8DFB-EA1B5632BAA8}" destId="{AC274A71-CADB-4E2F-BA8A-EF212C4181F6}" srcOrd="0" destOrd="0" presId="urn:microsoft.com/office/officeart/2008/layout/NameandTitleOrganizationalChart"/>
    <dgm:cxn modelId="{332333BA-BFBF-41AF-9952-D5E2E82B3841}" type="presParOf" srcId="{AC274A71-CADB-4E2F-BA8A-EF212C4181F6}" destId="{A0D1E74B-4428-4DB0-BF94-147712B086F6}" srcOrd="0" destOrd="0" presId="urn:microsoft.com/office/officeart/2008/layout/NameandTitleOrganizationalChart"/>
    <dgm:cxn modelId="{01D9DE63-9B1B-4FDF-BBDE-C2F0F4F2996C}" type="presParOf" srcId="{AC274A71-CADB-4E2F-BA8A-EF212C4181F6}" destId="{921210F6-2C63-4571-BEAD-5A62995CAB17}" srcOrd="1" destOrd="0" presId="urn:microsoft.com/office/officeart/2008/layout/NameandTitleOrganizationalChart"/>
    <dgm:cxn modelId="{D5A75A4E-640B-4BFF-B6D2-BE0B1828F209}" type="presParOf" srcId="{AC274A71-CADB-4E2F-BA8A-EF212C4181F6}" destId="{8F601BAB-5A27-432D-8007-A1EB89A3E897}" srcOrd="2" destOrd="0" presId="urn:microsoft.com/office/officeart/2008/layout/NameandTitleOrganizationalChart"/>
    <dgm:cxn modelId="{9EBB3E61-3907-4242-A321-6E2CA1D7E37F}" type="presParOf" srcId="{7D9D28E6-92CC-46A8-8DFB-EA1B5632BAA8}" destId="{2A83D4AD-2B3A-4B2A-BEAF-11008E54EDF1}" srcOrd="1" destOrd="0" presId="urn:microsoft.com/office/officeart/2008/layout/NameandTitleOrganizationalChart"/>
    <dgm:cxn modelId="{35D11185-777F-4465-AFE5-94D4B07B364A}" type="presParOf" srcId="{7D9D28E6-92CC-46A8-8DFB-EA1B5632BAA8}" destId="{65A488F5-6869-4184-9A10-B059BD8EB57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E8A57E-BF10-4DF6-BEAB-8559C39025DE}"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ZA"/>
        </a:p>
      </dgm:t>
    </dgm:pt>
    <dgm:pt modelId="{1798937D-14CD-4BE5-B8AE-97352FCFBE23}">
      <dgm:prSet phldrT="[Text]" custT="1"/>
      <dgm:spPr>
        <a:solidFill>
          <a:schemeClr val="bg1">
            <a:lumMod val="85000"/>
          </a:schemeClr>
        </a:solidFill>
      </dgm:spPr>
      <dgm:t>
        <a:bodyPr/>
        <a:lstStyle/>
        <a:p>
          <a:pPr algn="ctr"/>
          <a:r>
            <a:rPr lang="en-ZA" sz="2400" dirty="0" smtClean="0">
              <a:solidFill>
                <a:schemeClr val="tx1"/>
              </a:solidFill>
              <a:latin typeface="Arial" pitchFamily="34" charset="0"/>
              <a:cs typeface="Arial" pitchFamily="34" charset="0"/>
            </a:rPr>
            <a:t>Alignment with Funder’s Objectives: </a:t>
          </a:r>
          <a:r>
            <a:rPr lang="en-ZA" sz="2400" u="sng" dirty="0" smtClean="0">
              <a:solidFill>
                <a:schemeClr val="tx1"/>
              </a:solidFill>
              <a:latin typeface="Arial" pitchFamily="34" charset="0"/>
              <a:cs typeface="Arial" pitchFamily="34" charset="0"/>
            </a:rPr>
            <a:t>2016/17</a:t>
          </a:r>
          <a:endParaRPr lang="en-ZA" sz="2400" u="sng" dirty="0">
            <a:solidFill>
              <a:schemeClr val="tx1"/>
            </a:solidFill>
            <a:latin typeface="Arial" pitchFamily="34" charset="0"/>
            <a:cs typeface="Arial" pitchFamily="34" charset="0"/>
          </a:endParaRPr>
        </a:p>
      </dgm:t>
    </dgm:pt>
    <dgm:pt modelId="{232CA792-D654-439F-87C5-A41A545AD319}" type="parTrans" cxnId="{586F3E55-F645-4111-B02A-261E2D55C7DA}">
      <dgm:prSet/>
      <dgm:spPr/>
      <dgm:t>
        <a:bodyPr/>
        <a:lstStyle/>
        <a:p>
          <a:pPr algn="l"/>
          <a:endParaRPr lang="en-ZA"/>
        </a:p>
      </dgm:t>
    </dgm:pt>
    <dgm:pt modelId="{1FD149B0-113F-438C-A798-3581B3739088}" type="sibTrans" cxnId="{586F3E55-F645-4111-B02A-261E2D55C7DA}">
      <dgm:prSet/>
      <dgm:spPr>
        <a:noFill/>
        <a:ln>
          <a:noFill/>
        </a:ln>
      </dgm:spPr>
      <dgm:t>
        <a:bodyPr/>
        <a:lstStyle/>
        <a:p>
          <a:pPr algn="l"/>
          <a:endParaRPr lang="en-ZA" dirty="0">
            <a:solidFill>
              <a:srgbClr val="FF0000"/>
            </a:solidFill>
          </a:endParaRPr>
        </a:p>
      </dgm:t>
    </dgm:pt>
    <dgm:pt modelId="{3DECDF6C-77A5-4014-8C8A-F0E10A9193EB}">
      <dgm:prSet phldrT="[Text]" custT="1"/>
      <dgm:spPr>
        <a:solidFill>
          <a:schemeClr val="bg1">
            <a:lumMod val="85000"/>
          </a:schemeClr>
        </a:solidFill>
      </dgm:spPr>
      <dgm:t>
        <a:bodyPr/>
        <a:lstStyle/>
        <a:p>
          <a:pPr algn="ctr"/>
          <a:r>
            <a:rPr lang="en-ZA" sz="2400" dirty="0" smtClean="0">
              <a:solidFill>
                <a:schemeClr val="tx1"/>
              </a:solidFill>
            </a:rPr>
            <a:t>DoL</a:t>
          </a:r>
          <a:endParaRPr lang="en-ZA" sz="2400" dirty="0">
            <a:solidFill>
              <a:schemeClr val="tx1"/>
            </a:solidFill>
          </a:endParaRPr>
        </a:p>
      </dgm:t>
    </dgm:pt>
    <dgm:pt modelId="{9CB11EC2-7653-4332-BD8A-3F03FC1A3830}" type="parTrans" cxnId="{C0BF2004-9427-4812-85CD-6D70E62A0921}">
      <dgm:prSet/>
      <dgm:spPr/>
      <dgm:t>
        <a:bodyPr/>
        <a:lstStyle/>
        <a:p>
          <a:pPr algn="l"/>
          <a:endParaRPr lang="en-ZA"/>
        </a:p>
      </dgm:t>
    </dgm:pt>
    <dgm:pt modelId="{3D70D771-F6B8-4F64-9B83-9BA34FA7A769}" type="sibTrans" cxnId="{C0BF2004-9427-4812-85CD-6D70E62A0921}">
      <dgm:prSet/>
      <dgm:spPr>
        <a:solidFill>
          <a:schemeClr val="bg1">
            <a:lumMod val="85000"/>
          </a:schemeClr>
        </a:solidFill>
      </dgm:spPr>
      <dgm:t>
        <a:bodyPr/>
        <a:lstStyle/>
        <a:p>
          <a:pPr algn="l"/>
          <a:r>
            <a:rPr lang="en-ZA" dirty="0" smtClean="0">
              <a:solidFill>
                <a:schemeClr val="tx1"/>
              </a:solidFill>
            </a:rPr>
            <a:t>R47.944m</a:t>
          </a:r>
          <a:endParaRPr lang="en-ZA" dirty="0">
            <a:solidFill>
              <a:schemeClr val="tx1"/>
            </a:solidFill>
          </a:endParaRPr>
        </a:p>
      </dgm:t>
    </dgm:pt>
    <dgm:pt modelId="{6C7F3E87-4C98-44BB-B5F0-89F43EAF4EF5}">
      <dgm:prSet phldrT="[Text]" custT="1"/>
      <dgm:spPr>
        <a:solidFill>
          <a:schemeClr val="bg1">
            <a:lumMod val="85000"/>
          </a:schemeClr>
        </a:solidFill>
      </dgm:spPr>
      <dgm:t>
        <a:bodyPr/>
        <a:lstStyle/>
        <a:p>
          <a:pPr algn="ctr"/>
          <a:r>
            <a:rPr lang="en-ZA" sz="2400" dirty="0" smtClean="0">
              <a:solidFill>
                <a:schemeClr val="tx1"/>
              </a:solidFill>
            </a:rPr>
            <a:t>dti</a:t>
          </a:r>
          <a:endParaRPr lang="en-ZA" sz="2400" dirty="0">
            <a:solidFill>
              <a:schemeClr val="tx1"/>
            </a:solidFill>
          </a:endParaRPr>
        </a:p>
      </dgm:t>
    </dgm:pt>
    <dgm:pt modelId="{1613B425-8141-415A-BED5-613775EA4AB0}" type="parTrans" cxnId="{FB5A2250-7AD6-4B15-8A52-A76050D8CEC9}">
      <dgm:prSet/>
      <dgm:spPr/>
      <dgm:t>
        <a:bodyPr/>
        <a:lstStyle/>
        <a:p>
          <a:pPr algn="l"/>
          <a:endParaRPr lang="en-ZA"/>
        </a:p>
      </dgm:t>
    </dgm:pt>
    <dgm:pt modelId="{1B7F9D7C-C673-4F04-B468-8A04AFF24900}" type="sibTrans" cxnId="{FB5A2250-7AD6-4B15-8A52-A76050D8CEC9}">
      <dgm:prSet/>
      <dgm:spPr>
        <a:solidFill>
          <a:schemeClr val="bg1">
            <a:lumMod val="85000"/>
          </a:schemeClr>
        </a:solidFill>
      </dgm:spPr>
      <dgm:t>
        <a:bodyPr/>
        <a:lstStyle/>
        <a:p>
          <a:pPr algn="l"/>
          <a:r>
            <a:rPr lang="en-ZA" dirty="0" smtClean="0">
              <a:solidFill>
                <a:schemeClr val="tx1"/>
              </a:solidFill>
            </a:rPr>
            <a:t>R8.523m</a:t>
          </a:r>
          <a:endParaRPr lang="en-ZA" dirty="0">
            <a:solidFill>
              <a:schemeClr val="tx1"/>
            </a:solidFill>
          </a:endParaRPr>
        </a:p>
      </dgm:t>
    </dgm:pt>
    <dgm:pt modelId="{504F1E11-B9FF-4B09-A6EA-397BC43DA29E}">
      <dgm:prSet phldrT="[Text]" custT="1"/>
      <dgm:spPr>
        <a:solidFill>
          <a:schemeClr val="bg1">
            <a:lumMod val="85000"/>
          </a:schemeClr>
        </a:solidFill>
      </dgm:spPr>
      <dgm:t>
        <a:bodyPr/>
        <a:lstStyle/>
        <a:p>
          <a:pPr algn="ctr"/>
          <a:r>
            <a:rPr lang="en-ZA" sz="2400" dirty="0" smtClean="0">
              <a:solidFill>
                <a:schemeClr val="tx1"/>
              </a:solidFill>
            </a:rPr>
            <a:t>UIF</a:t>
          </a:r>
          <a:endParaRPr lang="en-ZA" sz="2400" dirty="0">
            <a:solidFill>
              <a:schemeClr val="tx1"/>
            </a:solidFill>
          </a:endParaRPr>
        </a:p>
      </dgm:t>
    </dgm:pt>
    <dgm:pt modelId="{89ECB954-1560-44A1-87A4-B7D25597CC63}" type="parTrans" cxnId="{043F300E-73D4-470D-AFE3-F416FE6E4091}">
      <dgm:prSet/>
      <dgm:spPr/>
      <dgm:t>
        <a:bodyPr/>
        <a:lstStyle/>
        <a:p>
          <a:pPr algn="l"/>
          <a:endParaRPr lang="en-ZA"/>
        </a:p>
      </dgm:t>
    </dgm:pt>
    <dgm:pt modelId="{A09BA0F8-4991-4806-AACD-7F48996EDCE2}" type="sibTrans" cxnId="{043F300E-73D4-470D-AFE3-F416FE6E4091}">
      <dgm:prSet/>
      <dgm:spPr>
        <a:solidFill>
          <a:schemeClr val="bg1">
            <a:lumMod val="85000"/>
          </a:schemeClr>
        </a:solidFill>
      </dgm:spPr>
      <dgm:t>
        <a:bodyPr/>
        <a:lstStyle/>
        <a:p>
          <a:pPr algn="l"/>
          <a:r>
            <a:rPr lang="en-ZA" dirty="0" smtClean="0">
              <a:solidFill>
                <a:schemeClr val="tx1"/>
              </a:solidFill>
            </a:rPr>
            <a:t>R97.8m</a:t>
          </a:r>
          <a:endParaRPr lang="en-ZA" dirty="0">
            <a:solidFill>
              <a:schemeClr val="tx1"/>
            </a:solidFill>
          </a:endParaRPr>
        </a:p>
      </dgm:t>
    </dgm:pt>
    <dgm:pt modelId="{C5E74743-223E-4671-920D-90C2F5532C80}">
      <dgm:prSet custT="1"/>
      <dgm:spPr>
        <a:solidFill>
          <a:schemeClr val="bg1">
            <a:lumMod val="85000"/>
          </a:schemeClr>
        </a:solidFill>
      </dgm:spPr>
      <dgm:t>
        <a:bodyPr/>
        <a:lstStyle/>
        <a:p>
          <a:pPr algn="l"/>
          <a:r>
            <a:rPr lang="en-ZA" sz="2400" dirty="0" smtClean="0">
              <a:solidFill>
                <a:schemeClr val="tx1"/>
              </a:solidFill>
            </a:rPr>
            <a:t>Self-generated</a:t>
          </a:r>
          <a:endParaRPr lang="en-ZA" sz="2400" dirty="0">
            <a:solidFill>
              <a:schemeClr val="tx1"/>
            </a:solidFill>
          </a:endParaRPr>
        </a:p>
      </dgm:t>
    </dgm:pt>
    <dgm:pt modelId="{CF87924C-C2C8-4051-9409-C820F25F52BB}" type="parTrans" cxnId="{0B168EAF-60B5-4FFA-A697-49130B21EC81}">
      <dgm:prSet/>
      <dgm:spPr/>
      <dgm:t>
        <a:bodyPr/>
        <a:lstStyle/>
        <a:p>
          <a:pPr algn="l"/>
          <a:endParaRPr lang="en-ZA"/>
        </a:p>
      </dgm:t>
    </dgm:pt>
    <dgm:pt modelId="{5EB97A08-EAE1-405D-B1DD-C5426FBD35FE}" type="sibTrans" cxnId="{0B168EAF-60B5-4FFA-A697-49130B21EC81}">
      <dgm:prSet/>
      <dgm:spPr>
        <a:solidFill>
          <a:schemeClr val="bg1">
            <a:lumMod val="85000"/>
          </a:schemeClr>
        </a:solidFill>
      </dgm:spPr>
      <dgm:t>
        <a:bodyPr/>
        <a:lstStyle/>
        <a:p>
          <a:pPr algn="l"/>
          <a:r>
            <a:rPr lang="en-ZA" dirty="0" smtClean="0">
              <a:solidFill>
                <a:schemeClr val="tx1"/>
              </a:solidFill>
            </a:rPr>
            <a:t>R18.7m</a:t>
          </a:r>
          <a:endParaRPr lang="en-ZA" dirty="0">
            <a:solidFill>
              <a:schemeClr val="tx1"/>
            </a:solidFill>
          </a:endParaRPr>
        </a:p>
      </dgm:t>
    </dgm:pt>
    <dgm:pt modelId="{E0A8F081-8144-46B7-8D8D-91A60BAE8AB6}">
      <dgm:prSet custT="1"/>
      <dgm:spPr>
        <a:solidFill>
          <a:schemeClr val="bg1">
            <a:lumMod val="85000"/>
          </a:schemeClr>
        </a:solidFill>
      </dgm:spPr>
      <dgm:t>
        <a:bodyPr anchor="t"/>
        <a:lstStyle/>
        <a:p>
          <a:pPr algn="l"/>
          <a:r>
            <a:rPr lang="en-ZA" sz="1400" b="0" dirty="0" smtClean="0">
              <a:solidFill>
                <a:schemeClr val="tx1"/>
              </a:solidFill>
              <a:latin typeface="Arial" panose="020B0604020202020204" pitchFamily="34" charset="0"/>
              <a:cs typeface="Arial" panose="020B0604020202020204" pitchFamily="34" charset="0"/>
            </a:rPr>
            <a:t>* National Awareness Campaign</a:t>
          </a:r>
        </a:p>
        <a:p>
          <a:pPr algn="l"/>
          <a:r>
            <a:rPr lang="en-ZA" sz="1400" b="0" dirty="0" smtClean="0">
              <a:solidFill>
                <a:schemeClr val="tx1"/>
              </a:solidFill>
              <a:latin typeface="Arial" panose="020B0604020202020204" pitchFamily="34" charset="0"/>
              <a:cs typeface="Arial" panose="020B0604020202020204" pitchFamily="34" charset="0"/>
            </a:rPr>
            <a:t>* Research Reports for specific sectors</a:t>
          </a:r>
        </a:p>
        <a:p>
          <a:pPr algn="l"/>
          <a:r>
            <a:rPr lang="en-ZA" sz="1400" b="0" dirty="0" smtClean="0">
              <a:solidFill>
                <a:schemeClr val="tx1"/>
              </a:solidFill>
              <a:latin typeface="Arial" panose="020B0604020202020204" pitchFamily="34" charset="0"/>
              <a:cs typeface="Arial" panose="020B0604020202020204" pitchFamily="34" charset="0"/>
            </a:rPr>
            <a:t>* SMME &amp; ETD – Employment   creation</a:t>
          </a:r>
          <a:endParaRPr lang="en-ZA" sz="1400" b="0" dirty="0">
            <a:solidFill>
              <a:schemeClr val="tx1"/>
            </a:solidFill>
            <a:latin typeface="Arial" panose="020B0604020202020204" pitchFamily="34" charset="0"/>
            <a:cs typeface="Arial" panose="020B0604020202020204" pitchFamily="34" charset="0"/>
          </a:endParaRPr>
        </a:p>
      </dgm:t>
    </dgm:pt>
    <dgm:pt modelId="{4573002E-D16D-49AF-B9D9-B6FE02E61B22}" type="parTrans" cxnId="{99F8D8CC-FA61-4C1E-A367-F0E2F7D35448}">
      <dgm:prSet/>
      <dgm:spPr/>
      <dgm:t>
        <a:bodyPr/>
        <a:lstStyle/>
        <a:p>
          <a:pPr algn="l"/>
          <a:endParaRPr lang="en-ZA"/>
        </a:p>
      </dgm:t>
    </dgm:pt>
    <dgm:pt modelId="{74848F52-0A1C-4007-8EA7-4D98E6BC87A8}" type="sibTrans" cxnId="{99F8D8CC-FA61-4C1E-A367-F0E2F7D35448}">
      <dgm:prSet/>
      <dgm:spPr>
        <a:solidFill>
          <a:schemeClr val="bg1">
            <a:lumMod val="85000"/>
          </a:schemeClr>
        </a:solidFill>
      </dgm:spPr>
      <dgm:t>
        <a:bodyPr/>
        <a:lstStyle/>
        <a:p>
          <a:pPr algn="l"/>
          <a:r>
            <a:rPr lang="en-ZA" b="1" dirty="0" smtClean="0">
              <a:solidFill>
                <a:schemeClr val="tx1"/>
              </a:solidFill>
            </a:rPr>
            <a:t>11%</a:t>
          </a:r>
          <a:endParaRPr lang="en-ZA" b="1" dirty="0">
            <a:solidFill>
              <a:schemeClr val="tx1"/>
            </a:solidFill>
          </a:endParaRPr>
        </a:p>
      </dgm:t>
    </dgm:pt>
    <dgm:pt modelId="{B5B20E68-999C-4A76-9781-A8EE64E26010}">
      <dgm:prSet custT="1"/>
      <dgm:spPr>
        <a:solidFill>
          <a:schemeClr val="bg1">
            <a:lumMod val="85000"/>
          </a:schemeClr>
        </a:solidFill>
      </dgm:spPr>
      <dgm:t>
        <a:bodyPr anchor="t"/>
        <a:lstStyle/>
        <a:p>
          <a:pPr algn="l"/>
          <a:r>
            <a:rPr lang="en-ZA" sz="1200" b="1" dirty="0" smtClean="0">
              <a:solidFill>
                <a:schemeClr val="tx1"/>
              </a:solidFill>
            </a:rPr>
            <a:t>* </a:t>
          </a:r>
          <a:r>
            <a:rPr lang="en-ZA" sz="1400" b="0" dirty="0" smtClean="0">
              <a:solidFill>
                <a:schemeClr val="tx1"/>
              </a:solidFill>
              <a:latin typeface="Arial" panose="020B0604020202020204" pitchFamily="34" charset="0"/>
              <a:cs typeface="Arial" panose="020B0604020202020204" pitchFamily="34" charset="0"/>
            </a:rPr>
            <a:t>Support Industrial Clusters</a:t>
          </a:r>
        </a:p>
        <a:p>
          <a:pPr algn="l"/>
          <a:r>
            <a:rPr lang="en-ZA" sz="1400" b="0" dirty="0" smtClean="0">
              <a:solidFill>
                <a:schemeClr val="tx1"/>
              </a:solidFill>
              <a:latin typeface="Arial" panose="020B0604020202020204" pitchFamily="34" charset="0"/>
              <a:cs typeface="Arial" panose="020B0604020202020204" pitchFamily="34" charset="0"/>
            </a:rPr>
            <a:t>* Workplace Collaboration Management and Workers</a:t>
          </a:r>
        </a:p>
        <a:p>
          <a:pPr algn="l"/>
          <a:r>
            <a:rPr lang="en-ZA" sz="1400" b="0" dirty="0" smtClean="0">
              <a:solidFill>
                <a:schemeClr val="tx1"/>
              </a:solidFill>
              <a:latin typeface="Arial" panose="020B0604020202020204" pitchFamily="34" charset="0"/>
              <a:cs typeface="Arial" panose="020B0604020202020204" pitchFamily="34" charset="0"/>
            </a:rPr>
            <a:t>* Competitiveness &amp; Productivity</a:t>
          </a:r>
        </a:p>
        <a:p>
          <a:pPr algn="l"/>
          <a:r>
            <a:rPr lang="en-ZA" sz="1400" b="0" dirty="0" smtClean="0">
              <a:solidFill>
                <a:schemeClr val="tx1"/>
              </a:solidFill>
              <a:latin typeface="Arial" panose="020B0604020202020204" pitchFamily="34" charset="0"/>
              <a:cs typeface="Arial" panose="020B0604020202020204" pitchFamily="34" charset="0"/>
            </a:rPr>
            <a:t>* R&amp;D</a:t>
          </a:r>
          <a:endParaRPr lang="en-ZA" sz="1400" b="0" dirty="0">
            <a:solidFill>
              <a:schemeClr val="tx1"/>
            </a:solidFill>
            <a:latin typeface="Arial" panose="020B0604020202020204" pitchFamily="34" charset="0"/>
            <a:cs typeface="Arial" panose="020B0604020202020204" pitchFamily="34" charset="0"/>
          </a:endParaRPr>
        </a:p>
      </dgm:t>
    </dgm:pt>
    <dgm:pt modelId="{73499807-9E94-4EAA-A629-1E15A2E7F3A2}" type="parTrans" cxnId="{5E1270BF-3996-4F0C-92A7-0E92BA42BD8C}">
      <dgm:prSet/>
      <dgm:spPr/>
      <dgm:t>
        <a:bodyPr/>
        <a:lstStyle/>
        <a:p>
          <a:pPr algn="l"/>
          <a:endParaRPr lang="en-ZA"/>
        </a:p>
      </dgm:t>
    </dgm:pt>
    <dgm:pt modelId="{55E6254D-AA5F-4E5D-B2EC-53E8F06621F5}" type="sibTrans" cxnId="{5E1270BF-3996-4F0C-92A7-0E92BA42BD8C}">
      <dgm:prSet/>
      <dgm:spPr>
        <a:solidFill>
          <a:schemeClr val="bg1">
            <a:lumMod val="85000"/>
          </a:schemeClr>
        </a:solidFill>
      </dgm:spPr>
      <dgm:t>
        <a:bodyPr/>
        <a:lstStyle/>
        <a:p>
          <a:pPr algn="l"/>
          <a:r>
            <a:rPr lang="en-ZA" b="1" dirty="0" smtClean="0">
              <a:solidFill>
                <a:schemeClr val="tx1"/>
              </a:solidFill>
            </a:rPr>
            <a:t>5%</a:t>
          </a:r>
          <a:endParaRPr lang="en-ZA" b="1" dirty="0">
            <a:solidFill>
              <a:schemeClr val="tx1"/>
            </a:solidFill>
          </a:endParaRPr>
        </a:p>
      </dgm:t>
    </dgm:pt>
    <dgm:pt modelId="{319E79D4-667B-4127-A019-61556AE31A98}">
      <dgm:prSet custT="1"/>
      <dgm:spPr>
        <a:solidFill>
          <a:schemeClr val="bg1">
            <a:lumMod val="85000"/>
          </a:schemeClr>
        </a:solidFill>
      </dgm:spPr>
      <dgm:t>
        <a:bodyPr anchor="t"/>
        <a:lstStyle/>
        <a:p>
          <a:pPr algn="l"/>
          <a:r>
            <a:rPr lang="en-ZA" sz="1400" b="1" dirty="0" smtClean="0">
              <a:solidFill>
                <a:schemeClr val="tx1"/>
              </a:solidFill>
            </a:rPr>
            <a:t>*</a:t>
          </a:r>
          <a:r>
            <a:rPr lang="en-ZA" sz="1400" b="0" dirty="0" smtClean="0">
              <a:solidFill>
                <a:schemeClr val="tx1"/>
              </a:solidFill>
              <a:latin typeface="Arial" panose="020B0604020202020204" pitchFamily="34" charset="0"/>
              <a:cs typeface="Arial" panose="020B0604020202020204" pitchFamily="34" charset="0"/>
            </a:rPr>
            <a:t>Turnaround  solutions in companies in distress</a:t>
          </a:r>
        </a:p>
        <a:p>
          <a:pPr algn="l"/>
          <a:r>
            <a:rPr lang="en-ZA" sz="1400" b="0" dirty="0" smtClean="0">
              <a:solidFill>
                <a:schemeClr val="tx1"/>
              </a:solidFill>
              <a:latin typeface="Arial" panose="020B0604020202020204" pitchFamily="34" charset="0"/>
              <a:cs typeface="Arial" panose="020B0604020202020204" pitchFamily="34" charset="0"/>
            </a:rPr>
            <a:t>* Rescue companies</a:t>
          </a:r>
        </a:p>
        <a:p>
          <a:pPr algn="l"/>
          <a:r>
            <a:rPr lang="en-ZA" sz="1400" b="0" dirty="0" smtClean="0">
              <a:solidFill>
                <a:schemeClr val="tx1"/>
              </a:solidFill>
              <a:latin typeface="Arial" panose="020B0604020202020204" pitchFamily="34" charset="0"/>
              <a:cs typeface="Arial" panose="020B0604020202020204" pitchFamily="34" charset="0"/>
            </a:rPr>
            <a:t>*Saving jobs</a:t>
          </a:r>
        </a:p>
        <a:p>
          <a:pPr algn="l"/>
          <a:r>
            <a:rPr lang="en-ZA" sz="1400" b="1" dirty="0" smtClean="0">
              <a:solidFill>
                <a:schemeClr val="tx1"/>
              </a:solidFill>
              <a:latin typeface="Arial" panose="020B0604020202020204" pitchFamily="34" charset="0"/>
              <a:cs typeface="Arial" panose="020B0604020202020204" pitchFamily="34" charset="0"/>
            </a:rPr>
            <a:t>*Positive WP relations</a:t>
          </a:r>
          <a:endParaRPr lang="en-ZA" sz="1400" b="1" dirty="0">
            <a:solidFill>
              <a:schemeClr val="tx1"/>
            </a:solidFill>
            <a:latin typeface="Arial" panose="020B0604020202020204" pitchFamily="34" charset="0"/>
            <a:cs typeface="Arial" panose="020B0604020202020204" pitchFamily="34" charset="0"/>
          </a:endParaRPr>
        </a:p>
      </dgm:t>
    </dgm:pt>
    <dgm:pt modelId="{7BBFC745-B6BC-4586-A70D-750DE7C3FF41}" type="parTrans" cxnId="{990B3247-B027-45AB-98BE-1E07116AE02C}">
      <dgm:prSet/>
      <dgm:spPr/>
      <dgm:t>
        <a:bodyPr/>
        <a:lstStyle/>
        <a:p>
          <a:pPr algn="l"/>
          <a:endParaRPr lang="en-ZA"/>
        </a:p>
      </dgm:t>
    </dgm:pt>
    <dgm:pt modelId="{A30EE3EE-B8BD-4FB4-A113-C59756EC1902}" type="sibTrans" cxnId="{990B3247-B027-45AB-98BE-1E07116AE02C}">
      <dgm:prSet custT="1"/>
      <dgm:spPr>
        <a:solidFill>
          <a:schemeClr val="bg1">
            <a:lumMod val="85000"/>
          </a:schemeClr>
        </a:solidFill>
      </dgm:spPr>
      <dgm:t>
        <a:bodyPr/>
        <a:lstStyle/>
        <a:p>
          <a:pPr algn="l"/>
          <a:r>
            <a:rPr lang="en-ZA" sz="1800" b="1" dirty="0" smtClean="0">
              <a:solidFill>
                <a:schemeClr val="tx1"/>
              </a:solidFill>
            </a:rPr>
            <a:t>57%</a:t>
          </a:r>
          <a:endParaRPr lang="en-ZA" sz="1800" b="1" dirty="0">
            <a:solidFill>
              <a:schemeClr val="tx1"/>
            </a:solidFill>
          </a:endParaRPr>
        </a:p>
      </dgm:t>
    </dgm:pt>
    <dgm:pt modelId="{3F116520-E864-46E9-B815-455B5D9400CD}">
      <dgm:prSet custT="1"/>
      <dgm:spPr>
        <a:solidFill>
          <a:schemeClr val="bg1">
            <a:lumMod val="85000"/>
          </a:schemeClr>
        </a:solidFill>
      </dgm:spPr>
      <dgm:t>
        <a:bodyPr anchor="t"/>
        <a:lstStyle/>
        <a:p>
          <a:pPr algn="l"/>
          <a:r>
            <a:rPr lang="en-ZA" sz="1200" b="1" dirty="0" smtClean="0">
              <a:solidFill>
                <a:schemeClr val="tx1"/>
              </a:solidFill>
            </a:rPr>
            <a:t>* </a:t>
          </a:r>
          <a:r>
            <a:rPr lang="en-ZA" sz="1400" b="0" dirty="0" smtClean="0">
              <a:solidFill>
                <a:schemeClr val="tx1"/>
              </a:solidFill>
              <a:latin typeface="Arial" panose="020B0604020202020204" pitchFamily="34" charset="0"/>
              <a:cs typeface="Arial" panose="020B0604020202020204" pitchFamily="34" charset="0"/>
            </a:rPr>
            <a:t>Utilise skills set to generate additional funding to be sustainable </a:t>
          </a:r>
          <a:endParaRPr lang="en-ZA" sz="1400" b="0" dirty="0">
            <a:solidFill>
              <a:schemeClr val="tx1"/>
            </a:solidFill>
            <a:latin typeface="Arial" panose="020B0604020202020204" pitchFamily="34" charset="0"/>
            <a:cs typeface="Arial" panose="020B0604020202020204" pitchFamily="34" charset="0"/>
          </a:endParaRPr>
        </a:p>
      </dgm:t>
    </dgm:pt>
    <dgm:pt modelId="{1C1BEFBC-7481-41A0-8E8C-3A42717E7AFE}" type="parTrans" cxnId="{A1FC29D6-97EF-4C47-B1EA-A2389FD04EB6}">
      <dgm:prSet/>
      <dgm:spPr/>
      <dgm:t>
        <a:bodyPr/>
        <a:lstStyle/>
        <a:p>
          <a:pPr algn="l"/>
          <a:endParaRPr lang="en-ZA"/>
        </a:p>
      </dgm:t>
    </dgm:pt>
    <dgm:pt modelId="{BE16F467-E8E9-40A5-A0C8-51616AA8E233}" type="sibTrans" cxnId="{A1FC29D6-97EF-4C47-B1EA-A2389FD04EB6}">
      <dgm:prSet/>
      <dgm:spPr>
        <a:solidFill>
          <a:schemeClr val="bg1">
            <a:lumMod val="85000"/>
          </a:schemeClr>
        </a:solidFill>
      </dgm:spPr>
      <dgm:t>
        <a:bodyPr/>
        <a:lstStyle/>
        <a:p>
          <a:pPr algn="l"/>
          <a:r>
            <a:rPr lang="en-ZA" b="1" dirty="0" smtClean="0">
              <a:solidFill>
                <a:schemeClr val="tx1"/>
              </a:solidFill>
            </a:rPr>
            <a:t>28%</a:t>
          </a:r>
          <a:endParaRPr lang="en-ZA" b="1" dirty="0">
            <a:solidFill>
              <a:schemeClr val="tx1"/>
            </a:solidFill>
          </a:endParaRPr>
        </a:p>
      </dgm:t>
    </dgm:pt>
    <dgm:pt modelId="{2081860E-2F0C-4117-9FB8-D75FA924C3A4}" type="pres">
      <dgm:prSet presAssocID="{61E8A57E-BF10-4DF6-BEAB-8559C39025DE}" presName="hierChild1" presStyleCnt="0">
        <dgm:presLayoutVars>
          <dgm:orgChart val="1"/>
          <dgm:chPref val="1"/>
          <dgm:dir/>
          <dgm:animOne val="branch"/>
          <dgm:animLvl val="lvl"/>
          <dgm:resizeHandles/>
        </dgm:presLayoutVars>
      </dgm:prSet>
      <dgm:spPr/>
      <dgm:t>
        <a:bodyPr/>
        <a:lstStyle/>
        <a:p>
          <a:endParaRPr lang="en-ZA"/>
        </a:p>
      </dgm:t>
    </dgm:pt>
    <dgm:pt modelId="{A2834BBD-B514-4D31-A24E-1E677A739DC4}" type="pres">
      <dgm:prSet presAssocID="{1798937D-14CD-4BE5-B8AE-97352FCFBE23}" presName="hierRoot1" presStyleCnt="0">
        <dgm:presLayoutVars>
          <dgm:hierBranch val="init"/>
        </dgm:presLayoutVars>
      </dgm:prSet>
      <dgm:spPr/>
    </dgm:pt>
    <dgm:pt modelId="{9B2156F7-6ADF-4A23-8001-DAA1EAC6028C}" type="pres">
      <dgm:prSet presAssocID="{1798937D-14CD-4BE5-B8AE-97352FCFBE23}" presName="rootComposite1" presStyleCnt="0"/>
      <dgm:spPr/>
    </dgm:pt>
    <dgm:pt modelId="{2B26ED52-9D18-4388-89BF-4A0B12637F34}" type="pres">
      <dgm:prSet presAssocID="{1798937D-14CD-4BE5-B8AE-97352FCFBE23}" presName="rootText1" presStyleLbl="node0" presStyleIdx="0" presStyleCnt="1" custScaleX="233982" custScaleY="145592" custLinFactNeighborX="-4121" custLinFactNeighborY="-37146">
        <dgm:presLayoutVars>
          <dgm:chMax/>
          <dgm:chPref val="3"/>
        </dgm:presLayoutVars>
      </dgm:prSet>
      <dgm:spPr/>
      <dgm:t>
        <a:bodyPr/>
        <a:lstStyle/>
        <a:p>
          <a:endParaRPr lang="en-ZA"/>
        </a:p>
      </dgm:t>
    </dgm:pt>
    <dgm:pt modelId="{217E40C0-49FC-4B43-A8AE-578431802342}" type="pres">
      <dgm:prSet presAssocID="{1798937D-14CD-4BE5-B8AE-97352FCFBE23}" presName="titleText1" presStyleLbl="fgAcc0" presStyleIdx="0" presStyleCnt="1" custLinFactX="100000" custLinFactY="659907" custLinFactNeighborX="124405" custLinFactNeighborY="700000">
        <dgm:presLayoutVars>
          <dgm:chMax val="0"/>
          <dgm:chPref val="0"/>
        </dgm:presLayoutVars>
      </dgm:prSet>
      <dgm:spPr/>
      <dgm:t>
        <a:bodyPr/>
        <a:lstStyle/>
        <a:p>
          <a:endParaRPr lang="en-ZA"/>
        </a:p>
      </dgm:t>
    </dgm:pt>
    <dgm:pt modelId="{90CDF31B-8658-43DA-820B-728C2A99A7B6}" type="pres">
      <dgm:prSet presAssocID="{1798937D-14CD-4BE5-B8AE-97352FCFBE23}" presName="rootConnector1" presStyleLbl="node1" presStyleIdx="0" presStyleCnt="8"/>
      <dgm:spPr/>
      <dgm:t>
        <a:bodyPr/>
        <a:lstStyle/>
        <a:p>
          <a:endParaRPr lang="en-ZA"/>
        </a:p>
      </dgm:t>
    </dgm:pt>
    <dgm:pt modelId="{5CFE9D45-4AA6-4083-8DC5-4633C7BADD11}" type="pres">
      <dgm:prSet presAssocID="{1798937D-14CD-4BE5-B8AE-97352FCFBE23}" presName="hierChild2" presStyleCnt="0"/>
      <dgm:spPr/>
    </dgm:pt>
    <dgm:pt modelId="{93280FD1-BBCB-4EA8-8325-E13046A304C0}" type="pres">
      <dgm:prSet presAssocID="{9CB11EC2-7653-4332-BD8A-3F03FC1A3830}" presName="Name37" presStyleLbl="parChTrans1D2" presStyleIdx="0" presStyleCnt="4"/>
      <dgm:spPr/>
      <dgm:t>
        <a:bodyPr/>
        <a:lstStyle/>
        <a:p>
          <a:endParaRPr lang="en-ZA"/>
        </a:p>
      </dgm:t>
    </dgm:pt>
    <dgm:pt modelId="{979D8C21-8D4B-4A36-97CB-7B25F18901B4}" type="pres">
      <dgm:prSet presAssocID="{3DECDF6C-77A5-4014-8C8A-F0E10A9193EB}" presName="hierRoot2" presStyleCnt="0">
        <dgm:presLayoutVars>
          <dgm:hierBranch val="init"/>
        </dgm:presLayoutVars>
      </dgm:prSet>
      <dgm:spPr/>
    </dgm:pt>
    <dgm:pt modelId="{FB2DD1F7-524A-4072-A7B9-4A32074C1383}" type="pres">
      <dgm:prSet presAssocID="{3DECDF6C-77A5-4014-8C8A-F0E10A9193EB}" presName="rootComposite" presStyleCnt="0"/>
      <dgm:spPr/>
    </dgm:pt>
    <dgm:pt modelId="{D847A675-3AB4-47E3-93F9-3990E0C32F1B}" type="pres">
      <dgm:prSet presAssocID="{3DECDF6C-77A5-4014-8C8A-F0E10A9193EB}" presName="rootText" presStyleLbl="node1" presStyleIdx="0" presStyleCnt="8">
        <dgm:presLayoutVars>
          <dgm:chMax/>
          <dgm:chPref val="3"/>
        </dgm:presLayoutVars>
      </dgm:prSet>
      <dgm:spPr/>
      <dgm:t>
        <a:bodyPr/>
        <a:lstStyle/>
        <a:p>
          <a:endParaRPr lang="en-ZA"/>
        </a:p>
      </dgm:t>
    </dgm:pt>
    <dgm:pt modelId="{1D77E6F4-AD54-4B34-880C-CF1AA6988869}" type="pres">
      <dgm:prSet presAssocID="{3DECDF6C-77A5-4014-8C8A-F0E10A9193EB}" presName="titleText2" presStyleLbl="fgAcc1" presStyleIdx="0" presStyleCnt="8" custLinFactY="75399" custLinFactNeighborX="-20366" custLinFactNeighborY="100000">
        <dgm:presLayoutVars>
          <dgm:chMax val="0"/>
          <dgm:chPref val="0"/>
        </dgm:presLayoutVars>
      </dgm:prSet>
      <dgm:spPr/>
      <dgm:t>
        <a:bodyPr/>
        <a:lstStyle/>
        <a:p>
          <a:endParaRPr lang="en-ZA"/>
        </a:p>
      </dgm:t>
    </dgm:pt>
    <dgm:pt modelId="{68F75732-0F00-4F92-9EC0-53A6D3FA9FD6}" type="pres">
      <dgm:prSet presAssocID="{3DECDF6C-77A5-4014-8C8A-F0E10A9193EB}" presName="rootConnector" presStyleLbl="node2" presStyleIdx="0" presStyleCnt="0"/>
      <dgm:spPr/>
      <dgm:t>
        <a:bodyPr/>
        <a:lstStyle/>
        <a:p>
          <a:endParaRPr lang="en-ZA"/>
        </a:p>
      </dgm:t>
    </dgm:pt>
    <dgm:pt modelId="{15C4284C-D857-469A-813E-45795FE8CA11}" type="pres">
      <dgm:prSet presAssocID="{3DECDF6C-77A5-4014-8C8A-F0E10A9193EB}" presName="hierChild4" presStyleCnt="0"/>
      <dgm:spPr/>
    </dgm:pt>
    <dgm:pt modelId="{201450B4-834A-46A0-BA8D-17A72A0DC655}" type="pres">
      <dgm:prSet presAssocID="{4573002E-D16D-49AF-B9D9-B6FE02E61B22}" presName="Name37" presStyleLbl="parChTrans1D3" presStyleIdx="0" presStyleCnt="4"/>
      <dgm:spPr/>
      <dgm:t>
        <a:bodyPr/>
        <a:lstStyle/>
        <a:p>
          <a:endParaRPr lang="en-ZA"/>
        </a:p>
      </dgm:t>
    </dgm:pt>
    <dgm:pt modelId="{E778B568-AFFC-468B-8EE8-4A5FABC5DD46}" type="pres">
      <dgm:prSet presAssocID="{E0A8F081-8144-46B7-8D8D-91A60BAE8AB6}" presName="hierRoot2" presStyleCnt="0">
        <dgm:presLayoutVars>
          <dgm:hierBranch val="init"/>
        </dgm:presLayoutVars>
      </dgm:prSet>
      <dgm:spPr/>
    </dgm:pt>
    <dgm:pt modelId="{C584F93E-9814-477D-946E-BD623F2F6CAE}" type="pres">
      <dgm:prSet presAssocID="{E0A8F081-8144-46B7-8D8D-91A60BAE8AB6}" presName="rootComposite" presStyleCnt="0"/>
      <dgm:spPr/>
    </dgm:pt>
    <dgm:pt modelId="{39368378-AED2-40E9-A8A3-C94EC7762693}" type="pres">
      <dgm:prSet presAssocID="{E0A8F081-8144-46B7-8D8D-91A60BAE8AB6}" presName="rootText" presStyleLbl="node1" presStyleIdx="1" presStyleCnt="8" custScaleX="151185" custScaleY="97638" custLinFactNeighborX="2721" custLinFactNeighborY="26006">
        <dgm:presLayoutVars>
          <dgm:chMax/>
          <dgm:chPref val="3"/>
        </dgm:presLayoutVars>
      </dgm:prSet>
      <dgm:spPr/>
      <dgm:t>
        <a:bodyPr/>
        <a:lstStyle/>
        <a:p>
          <a:endParaRPr lang="en-ZA"/>
        </a:p>
      </dgm:t>
    </dgm:pt>
    <dgm:pt modelId="{464BBCA0-0671-4319-84B8-79F3752F3CF9}" type="pres">
      <dgm:prSet presAssocID="{E0A8F081-8144-46B7-8D8D-91A60BAE8AB6}" presName="titleText2" presStyleLbl="fgAcc1" presStyleIdx="1" presStyleCnt="8" custLinFactX="233036" custLinFactY="93037" custLinFactNeighborX="300000" custLinFactNeighborY="100000">
        <dgm:presLayoutVars>
          <dgm:chMax val="0"/>
          <dgm:chPref val="0"/>
        </dgm:presLayoutVars>
      </dgm:prSet>
      <dgm:spPr/>
      <dgm:t>
        <a:bodyPr/>
        <a:lstStyle/>
        <a:p>
          <a:endParaRPr lang="en-ZA"/>
        </a:p>
      </dgm:t>
    </dgm:pt>
    <dgm:pt modelId="{4808E4F2-BE78-46B0-B608-EA03374E42B0}" type="pres">
      <dgm:prSet presAssocID="{E0A8F081-8144-46B7-8D8D-91A60BAE8AB6}" presName="rootConnector" presStyleLbl="node3" presStyleIdx="0" presStyleCnt="0"/>
      <dgm:spPr/>
      <dgm:t>
        <a:bodyPr/>
        <a:lstStyle/>
        <a:p>
          <a:endParaRPr lang="en-ZA"/>
        </a:p>
      </dgm:t>
    </dgm:pt>
    <dgm:pt modelId="{2A3C9BD6-F1ED-4D85-AF70-1B01B063DC1B}" type="pres">
      <dgm:prSet presAssocID="{E0A8F081-8144-46B7-8D8D-91A60BAE8AB6}" presName="hierChild4" presStyleCnt="0"/>
      <dgm:spPr/>
    </dgm:pt>
    <dgm:pt modelId="{9E737208-5AB5-4187-BCE8-A08F0101D47E}" type="pres">
      <dgm:prSet presAssocID="{E0A8F081-8144-46B7-8D8D-91A60BAE8AB6}" presName="hierChild5" presStyleCnt="0"/>
      <dgm:spPr/>
    </dgm:pt>
    <dgm:pt modelId="{D569DFF8-BD86-4F25-9125-9C7628D18A17}" type="pres">
      <dgm:prSet presAssocID="{3DECDF6C-77A5-4014-8C8A-F0E10A9193EB}" presName="hierChild5" presStyleCnt="0"/>
      <dgm:spPr/>
    </dgm:pt>
    <dgm:pt modelId="{66AA1507-4840-477C-B772-868E6DD93044}" type="pres">
      <dgm:prSet presAssocID="{1613B425-8141-415A-BED5-613775EA4AB0}" presName="Name37" presStyleLbl="parChTrans1D2" presStyleIdx="1" presStyleCnt="4"/>
      <dgm:spPr/>
      <dgm:t>
        <a:bodyPr/>
        <a:lstStyle/>
        <a:p>
          <a:endParaRPr lang="en-ZA"/>
        </a:p>
      </dgm:t>
    </dgm:pt>
    <dgm:pt modelId="{1A030CA3-29F0-47B4-B44F-535207EC8134}" type="pres">
      <dgm:prSet presAssocID="{6C7F3E87-4C98-44BB-B5F0-89F43EAF4EF5}" presName="hierRoot2" presStyleCnt="0">
        <dgm:presLayoutVars>
          <dgm:hierBranch val="init"/>
        </dgm:presLayoutVars>
      </dgm:prSet>
      <dgm:spPr/>
    </dgm:pt>
    <dgm:pt modelId="{BCB42ABC-42ED-4639-81DF-D99EA0D9634F}" type="pres">
      <dgm:prSet presAssocID="{6C7F3E87-4C98-44BB-B5F0-89F43EAF4EF5}" presName="rootComposite" presStyleCnt="0"/>
      <dgm:spPr/>
    </dgm:pt>
    <dgm:pt modelId="{6CB1FCDC-EB73-4C8E-B653-448C6A75D393}" type="pres">
      <dgm:prSet presAssocID="{6C7F3E87-4C98-44BB-B5F0-89F43EAF4EF5}" presName="rootText" presStyleLbl="node1" presStyleIdx="2" presStyleCnt="8" custLinFactNeighborY="-2748">
        <dgm:presLayoutVars>
          <dgm:chMax/>
          <dgm:chPref val="3"/>
        </dgm:presLayoutVars>
      </dgm:prSet>
      <dgm:spPr/>
      <dgm:t>
        <a:bodyPr/>
        <a:lstStyle/>
        <a:p>
          <a:endParaRPr lang="en-ZA"/>
        </a:p>
      </dgm:t>
    </dgm:pt>
    <dgm:pt modelId="{7F9298A0-E217-41F9-89C6-A2C278D10E84}" type="pres">
      <dgm:prSet presAssocID="{6C7F3E87-4C98-44BB-B5F0-89F43EAF4EF5}" presName="titleText2" presStyleLbl="fgAcc1" presStyleIdx="2" presStyleCnt="8" custLinFactY="57293" custLinFactNeighborX="-22227" custLinFactNeighborY="100000">
        <dgm:presLayoutVars>
          <dgm:chMax val="0"/>
          <dgm:chPref val="0"/>
        </dgm:presLayoutVars>
      </dgm:prSet>
      <dgm:spPr/>
      <dgm:t>
        <a:bodyPr/>
        <a:lstStyle/>
        <a:p>
          <a:endParaRPr lang="en-ZA"/>
        </a:p>
      </dgm:t>
    </dgm:pt>
    <dgm:pt modelId="{421D09E7-7056-49B9-B094-5BA06B22DB3A}" type="pres">
      <dgm:prSet presAssocID="{6C7F3E87-4C98-44BB-B5F0-89F43EAF4EF5}" presName="rootConnector" presStyleLbl="node2" presStyleIdx="0" presStyleCnt="0"/>
      <dgm:spPr/>
      <dgm:t>
        <a:bodyPr/>
        <a:lstStyle/>
        <a:p>
          <a:endParaRPr lang="en-ZA"/>
        </a:p>
      </dgm:t>
    </dgm:pt>
    <dgm:pt modelId="{921FFF27-648A-42A7-9908-9E8EBB0D0BC8}" type="pres">
      <dgm:prSet presAssocID="{6C7F3E87-4C98-44BB-B5F0-89F43EAF4EF5}" presName="hierChild4" presStyleCnt="0"/>
      <dgm:spPr/>
    </dgm:pt>
    <dgm:pt modelId="{E87C6BBB-9B7D-45A1-86B2-640FF7087236}" type="pres">
      <dgm:prSet presAssocID="{73499807-9E94-4EAA-A629-1E15A2E7F3A2}" presName="Name37" presStyleLbl="parChTrans1D3" presStyleIdx="1" presStyleCnt="4"/>
      <dgm:spPr/>
      <dgm:t>
        <a:bodyPr/>
        <a:lstStyle/>
        <a:p>
          <a:endParaRPr lang="en-ZA"/>
        </a:p>
      </dgm:t>
    </dgm:pt>
    <dgm:pt modelId="{85C233F7-E194-403B-9BE8-159E3F8E8803}" type="pres">
      <dgm:prSet presAssocID="{B5B20E68-999C-4A76-9781-A8EE64E26010}" presName="hierRoot2" presStyleCnt="0">
        <dgm:presLayoutVars>
          <dgm:hierBranch val="init"/>
        </dgm:presLayoutVars>
      </dgm:prSet>
      <dgm:spPr/>
    </dgm:pt>
    <dgm:pt modelId="{DEA6D398-D0C4-4912-96C4-BC37AA31B864}" type="pres">
      <dgm:prSet presAssocID="{B5B20E68-999C-4A76-9781-A8EE64E26010}" presName="rootComposite" presStyleCnt="0"/>
      <dgm:spPr/>
    </dgm:pt>
    <dgm:pt modelId="{297A6A02-1EA5-4F21-8773-984E690E1858}" type="pres">
      <dgm:prSet presAssocID="{B5B20E68-999C-4A76-9781-A8EE64E26010}" presName="rootText" presStyleLbl="node1" presStyleIdx="3" presStyleCnt="8" custScaleX="160957" custScaleY="120749" custLinFactNeighborX="-5595" custLinFactNeighborY="27828">
        <dgm:presLayoutVars>
          <dgm:chMax/>
          <dgm:chPref val="3"/>
        </dgm:presLayoutVars>
      </dgm:prSet>
      <dgm:spPr/>
      <dgm:t>
        <a:bodyPr/>
        <a:lstStyle/>
        <a:p>
          <a:endParaRPr lang="en-ZA"/>
        </a:p>
      </dgm:t>
    </dgm:pt>
    <dgm:pt modelId="{7A46BFEC-172D-466E-98CE-03CD52374F16}" type="pres">
      <dgm:prSet presAssocID="{B5B20E68-999C-4A76-9781-A8EE64E26010}" presName="titleText2" presStyleLbl="fgAcc1" presStyleIdx="3" presStyleCnt="8" custLinFactY="119813" custLinFactNeighborX="-22472" custLinFactNeighborY="200000">
        <dgm:presLayoutVars>
          <dgm:chMax val="0"/>
          <dgm:chPref val="0"/>
        </dgm:presLayoutVars>
      </dgm:prSet>
      <dgm:spPr/>
      <dgm:t>
        <a:bodyPr/>
        <a:lstStyle/>
        <a:p>
          <a:endParaRPr lang="en-ZA"/>
        </a:p>
      </dgm:t>
    </dgm:pt>
    <dgm:pt modelId="{A5129029-F76B-402A-8FAB-AC7D22054AB7}" type="pres">
      <dgm:prSet presAssocID="{B5B20E68-999C-4A76-9781-A8EE64E26010}" presName="rootConnector" presStyleLbl="node3" presStyleIdx="0" presStyleCnt="0"/>
      <dgm:spPr/>
      <dgm:t>
        <a:bodyPr/>
        <a:lstStyle/>
        <a:p>
          <a:endParaRPr lang="en-ZA"/>
        </a:p>
      </dgm:t>
    </dgm:pt>
    <dgm:pt modelId="{58C7D13D-3284-49EB-8E78-0569687516FC}" type="pres">
      <dgm:prSet presAssocID="{B5B20E68-999C-4A76-9781-A8EE64E26010}" presName="hierChild4" presStyleCnt="0"/>
      <dgm:spPr/>
    </dgm:pt>
    <dgm:pt modelId="{9584B479-68B4-43DA-94DC-968C377BF001}" type="pres">
      <dgm:prSet presAssocID="{B5B20E68-999C-4A76-9781-A8EE64E26010}" presName="hierChild5" presStyleCnt="0"/>
      <dgm:spPr/>
    </dgm:pt>
    <dgm:pt modelId="{D5E0EC21-BA5B-4C21-A068-D53DF9D08944}" type="pres">
      <dgm:prSet presAssocID="{6C7F3E87-4C98-44BB-B5F0-89F43EAF4EF5}" presName="hierChild5" presStyleCnt="0"/>
      <dgm:spPr/>
    </dgm:pt>
    <dgm:pt modelId="{57343758-95B4-46AE-9CD6-8A8CCBBCB522}" type="pres">
      <dgm:prSet presAssocID="{89ECB954-1560-44A1-87A4-B7D25597CC63}" presName="Name37" presStyleLbl="parChTrans1D2" presStyleIdx="2" presStyleCnt="4"/>
      <dgm:spPr/>
      <dgm:t>
        <a:bodyPr/>
        <a:lstStyle/>
        <a:p>
          <a:endParaRPr lang="en-ZA"/>
        </a:p>
      </dgm:t>
    </dgm:pt>
    <dgm:pt modelId="{C6E34DF2-6A05-4652-9A41-EE080655E73E}" type="pres">
      <dgm:prSet presAssocID="{504F1E11-B9FF-4B09-A6EA-397BC43DA29E}" presName="hierRoot2" presStyleCnt="0">
        <dgm:presLayoutVars>
          <dgm:hierBranch val="init"/>
        </dgm:presLayoutVars>
      </dgm:prSet>
      <dgm:spPr/>
    </dgm:pt>
    <dgm:pt modelId="{C9D7BDE3-3D25-48A6-91ED-CA2183BC3EC0}" type="pres">
      <dgm:prSet presAssocID="{504F1E11-B9FF-4B09-A6EA-397BC43DA29E}" presName="rootComposite" presStyleCnt="0"/>
      <dgm:spPr/>
    </dgm:pt>
    <dgm:pt modelId="{3949A50D-3EAA-49EC-BCA5-69AA30E68AEE}" type="pres">
      <dgm:prSet presAssocID="{504F1E11-B9FF-4B09-A6EA-397BC43DA29E}" presName="rootText" presStyleLbl="node1" presStyleIdx="4" presStyleCnt="8">
        <dgm:presLayoutVars>
          <dgm:chMax/>
          <dgm:chPref val="3"/>
        </dgm:presLayoutVars>
      </dgm:prSet>
      <dgm:spPr/>
      <dgm:t>
        <a:bodyPr/>
        <a:lstStyle/>
        <a:p>
          <a:endParaRPr lang="en-ZA"/>
        </a:p>
      </dgm:t>
    </dgm:pt>
    <dgm:pt modelId="{9CE1FA54-F95A-4674-BE52-525EF69A1D56}" type="pres">
      <dgm:prSet presAssocID="{504F1E11-B9FF-4B09-A6EA-397BC43DA29E}" presName="titleText2" presStyleLbl="fgAcc1" presStyleIdx="4" presStyleCnt="8" custLinFactY="64536" custLinFactNeighborX="-21088" custLinFactNeighborY="100000">
        <dgm:presLayoutVars>
          <dgm:chMax val="0"/>
          <dgm:chPref val="0"/>
        </dgm:presLayoutVars>
      </dgm:prSet>
      <dgm:spPr/>
      <dgm:t>
        <a:bodyPr/>
        <a:lstStyle/>
        <a:p>
          <a:endParaRPr lang="en-ZA"/>
        </a:p>
      </dgm:t>
    </dgm:pt>
    <dgm:pt modelId="{8ABEEC9B-8313-4F74-B80E-44C06BE7C681}" type="pres">
      <dgm:prSet presAssocID="{504F1E11-B9FF-4B09-A6EA-397BC43DA29E}" presName="rootConnector" presStyleLbl="node2" presStyleIdx="0" presStyleCnt="0"/>
      <dgm:spPr/>
      <dgm:t>
        <a:bodyPr/>
        <a:lstStyle/>
        <a:p>
          <a:endParaRPr lang="en-ZA"/>
        </a:p>
      </dgm:t>
    </dgm:pt>
    <dgm:pt modelId="{5CB79DE7-52D7-4556-9485-1BFD6EBF31B2}" type="pres">
      <dgm:prSet presAssocID="{504F1E11-B9FF-4B09-A6EA-397BC43DA29E}" presName="hierChild4" presStyleCnt="0"/>
      <dgm:spPr/>
    </dgm:pt>
    <dgm:pt modelId="{F7936A30-4D6B-47D4-AA8E-1D1A5DFF132F}" type="pres">
      <dgm:prSet presAssocID="{7BBFC745-B6BC-4586-A70D-750DE7C3FF41}" presName="Name37" presStyleLbl="parChTrans1D3" presStyleIdx="2" presStyleCnt="4"/>
      <dgm:spPr/>
      <dgm:t>
        <a:bodyPr/>
        <a:lstStyle/>
        <a:p>
          <a:endParaRPr lang="en-ZA"/>
        </a:p>
      </dgm:t>
    </dgm:pt>
    <dgm:pt modelId="{7446226F-03B7-4A24-91A7-836AAB8E2282}" type="pres">
      <dgm:prSet presAssocID="{319E79D4-667B-4127-A019-61556AE31A98}" presName="hierRoot2" presStyleCnt="0">
        <dgm:presLayoutVars>
          <dgm:hierBranch val="init"/>
        </dgm:presLayoutVars>
      </dgm:prSet>
      <dgm:spPr/>
    </dgm:pt>
    <dgm:pt modelId="{E6FAC1CD-D512-48AC-BA16-0201E232DF12}" type="pres">
      <dgm:prSet presAssocID="{319E79D4-667B-4127-A019-61556AE31A98}" presName="rootComposite" presStyleCnt="0"/>
      <dgm:spPr/>
    </dgm:pt>
    <dgm:pt modelId="{04A450AF-C449-48B0-80E5-A6598C525A1A}" type="pres">
      <dgm:prSet presAssocID="{319E79D4-667B-4127-A019-61556AE31A98}" presName="rootText" presStyleLbl="node1" presStyleIdx="5" presStyleCnt="8" custScaleX="131802" custScaleY="93376" custLinFactNeighborX="1258" custLinFactNeighborY="30375">
        <dgm:presLayoutVars>
          <dgm:chMax/>
          <dgm:chPref val="3"/>
        </dgm:presLayoutVars>
      </dgm:prSet>
      <dgm:spPr/>
      <dgm:t>
        <a:bodyPr/>
        <a:lstStyle/>
        <a:p>
          <a:endParaRPr lang="en-ZA"/>
        </a:p>
      </dgm:t>
    </dgm:pt>
    <dgm:pt modelId="{5EB41675-107D-4547-A47E-46378B8B7598}" type="pres">
      <dgm:prSet presAssocID="{319E79D4-667B-4127-A019-61556AE31A98}" presName="titleText2" presStyleLbl="fgAcc1" presStyleIdx="5" presStyleCnt="8" custLinFactY="100000" custLinFactNeighborX="-7146" custLinFactNeighborY="106908">
        <dgm:presLayoutVars>
          <dgm:chMax val="0"/>
          <dgm:chPref val="0"/>
        </dgm:presLayoutVars>
      </dgm:prSet>
      <dgm:spPr/>
      <dgm:t>
        <a:bodyPr/>
        <a:lstStyle/>
        <a:p>
          <a:endParaRPr lang="en-ZA"/>
        </a:p>
      </dgm:t>
    </dgm:pt>
    <dgm:pt modelId="{9A895FDE-EE91-4E46-819E-E674DFF09C35}" type="pres">
      <dgm:prSet presAssocID="{319E79D4-667B-4127-A019-61556AE31A98}" presName="rootConnector" presStyleLbl="node3" presStyleIdx="0" presStyleCnt="0"/>
      <dgm:spPr/>
      <dgm:t>
        <a:bodyPr/>
        <a:lstStyle/>
        <a:p>
          <a:endParaRPr lang="en-ZA"/>
        </a:p>
      </dgm:t>
    </dgm:pt>
    <dgm:pt modelId="{D0308945-AB84-427F-B5FC-45880272D62D}" type="pres">
      <dgm:prSet presAssocID="{319E79D4-667B-4127-A019-61556AE31A98}" presName="hierChild4" presStyleCnt="0"/>
      <dgm:spPr/>
    </dgm:pt>
    <dgm:pt modelId="{D51228BD-A69D-4FE5-9A37-ABEB6AEF50B5}" type="pres">
      <dgm:prSet presAssocID="{319E79D4-667B-4127-A019-61556AE31A98}" presName="hierChild5" presStyleCnt="0"/>
      <dgm:spPr/>
    </dgm:pt>
    <dgm:pt modelId="{F36267D4-6152-4C9B-924B-FE49F301B7D7}" type="pres">
      <dgm:prSet presAssocID="{504F1E11-B9FF-4B09-A6EA-397BC43DA29E}" presName="hierChild5" presStyleCnt="0"/>
      <dgm:spPr/>
    </dgm:pt>
    <dgm:pt modelId="{70A021A8-6D46-455A-9163-F6EE1CE81ED9}" type="pres">
      <dgm:prSet presAssocID="{CF87924C-C2C8-4051-9409-C820F25F52BB}" presName="Name37" presStyleLbl="parChTrans1D2" presStyleIdx="3" presStyleCnt="4"/>
      <dgm:spPr/>
      <dgm:t>
        <a:bodyPr/>
        <a:lstStyle/>
        <a:p>
          <a:endParaRPr lang="en-ZA"/>
        </a:p>
      </dgm:t>
    </dgm:pt>
    <dgm:pt modelId="{3E556AA9-07EE-4A79-866E-9FC4D1686237}" type="pres">
      <dgm:prSet presAssocID="{C5E74743-223E-4671-920D-90C2F5532C80}" presName="hierRoot2" presStyleCnt="0">
        <dgm:presLayoutVars>
          <dgm:hierBranch val="init"/>
        </dgm:presLayoutVars>
      </dgm:prSet>
      <dgm:spPr/>
    </dgm:pt>
    <dgm:pt modelId="{8F4651CA-7BAD-4D23-8672-09D7391CCF2C}" type="pres">
      <dgm:prSet presAssocID="{C5E74743-223E-4671-920D-90C2F5532C80}" presName="rootComposite" presStyleCnt="0"/>
      <dgm:spPr/>
    </dgm:pt>
    <dgm:pt modelId="{BC4252AA-33F3-4D96-BDC3-E8E396C2110E}" type="pres">
      <dgm:prSet presAssocID="{C5E74743-223E-4671-920D-90C2F5532C80}" presName="rootText" presStyleLbl="node1" presStyleIdx="6" presStyleCnt="8">
        <dgm:presLayoutVars>
          <dgm:chMax/>
          <dgm:chPref val="3"/>
        </dgm:presLayoutVars>
      </dgm:prSet>
      <dgm:spPr/>
      <dgm:t>
        <a:bodyPr/>
        <a:lstStyle/>
        <a:p>
          <a:endParaRPr lang="en-ZA"/>
        </a:p>
      </dgm:t>
    </dgm:pt>
    <dgm:pt modelId="{140271CA-9320-45D1-952B-382FBB2D1C5F}" type="pres">
      <dgm:prSet presAssocID="{C5E74743-223E-4671-920D-90C2F5532C80}" presName="titleText2" presStyleLbl="fgAcc1" presStyleIdx="6" presStyleCnt="8" custLinFactY="68157" custLinFactNeighborX="-17644" custLinFactNeighborY="100000">
        <dgm:presLayoutVars>
          <dgm:chMax val="0"/>
          <dgm:chPref val="0"/>
        </dgm:presLayoutVars>
      </dgm:prSet>
      <dgm:spPr/>
      <dgm:t>
        <a:bodyPr/>
        <a:lstStyle/>
        <a:p>
          <a:endParaRPr lang="en-ZA"/>
        </a:p>
      </dgm:t>
    </dgm:pt>
    <dgm:pt modelId="{9DAF3E4A-32EF-41B5-8938-1929A8EF0C1D}" type="pres">
      <dgm:prSet presAssocID="{C5E74743-223E-4671-920D-90C2F5532C80}" presName="rootConnector" presStyleLbl="node2" presStyleIdx="0" presStyleCnt="0"/>
      <dgm:spPr/>
      <dgm:t>
        <a:bodyPr/>
        <a:lstStyle/>
        <a:p>
          <a:endParaRPr lang="en-ZA"/>
        </a:p>
      </dgm:t>
    </dgm:pt>
    <dgm:pt modelId="{DA4D0F10-1A42-4594-A03B-63B37845C482}" type="pres">
      <dgm:prSet presAssocID="{C5E74743-223E-4671-920D-90C2F5532C80}" presName="hierChild4" presStyleCnt="0"/>
      <dgm:spPr/>
    </dgm:pt>
    <dgm:pt modelId="{F0B3471E-B78D-4445-A9B3-2895055596C4}" type="pres">
      <dgm:prSet presAssocID="{1C1BEFBC-7481-41A0-8E8C-3A42717E7AFE}" presName="Name37" presStyleLbl="parChTrans1D3" presStyleIdx="3" presStyleCnt="4"/>
      <dgm:spPr/>
      <dgm:t>
        <a:bodyPr/>
        <a:lstStyle/>
        <a:p>
          <a:endParaRPr lang="en-ZA"/>
        </a:p>
      </dgm:t>
    </dgm:pt>
    <dgm:pt modelId="{DDA859C2-D2C7-4C1D-B882-95E7002C06A9}" type="pres">
      <dgm:prSet presAssocID="{3F116520-E864-46E9-B815-455B5D9400CD}" presName="hierRoot2" presStyleCnt="0">
        <dgm:presLayoutVars>
          <dgm:hierBranch val="init"/>
        </dgm:presLayoutVars>
      </dgm:prSet>
      <dgm:spPr/>
    </dgm:pt>
    <dgm:pt modelId="{3C513BCC-6BF2-4F57-B463-8B173B8D5020}" type="pres">
      <dgm:prSet presAssocID="{3F116520-E864-46E9-B815-455B5D9400CD}" presName="rootComposite" presStyleCnt="0"/>
      <dgm:spPr/>
    </dgm:pt>
    <dgm:pt modelId="{59D24CB5-2128-46B6-A1BD-F2B1920A9848}" type="pres">
      <dgm:prSet presAssocID="{3F116520-E864-46E9-B815-455B5D9400CD}" presName="rootText" presStyleLbl="node1" presStyleIdx="7" presStyleCnt="8" custScaleX="128734" custScaleY="91101" custLinFactNeighborX="6482" custLinFactNeighborY="36505">
        <dgm:presLayoutVars>
          <dgm:chMax/>
          <dgm:chPref val="3"/>
        </dgm:presLayoutVars>
      </dgm:prSet>
      <dgm:spPr/>
      <dgm:t>
        <a:bodyPr/>
        <a:lstStyle/>
        <a:p>
          <a:endParaRPr lang="en-ZA"/>
        </a:p>
      </dgm:t>
    </dgm:pt>
    <dgm:pt modelId="{21E3CFF0-067B-44F5-8D0A-83762B3D9772}" type="pres">
      <dgm:prSet presAssocID="{3F116520-E864-46E9-B815-455B5D9400CD}" presName="titleText2" presStyleLbl="fgAcc1" presStyleIdx="7" presStyleCnt="8" custLinFactX="-257840" custLinFactY="94401" custLinFactNeighborX="-300000" custLinFactNeighborY="100000">
        <dgm:presLayoutVars>
          <dgm:chMax val="0"/>
          <dgm:chPref val="0"/>
        </dgm:presLayoutVars>
      </dgm:prSet>
      <dgm:spPr/>
      <dgm:t>
        <a:bodyPr/>
        <a:lstStyle/>
        <a:p>
          <a:endParaRPr lang="en-ZA"/>
        </a:p>
      </dgm:t>
    </dgm:pt>
    <dgm:pt modelId="{533B3DC1-A999-489A-8F67-B3098FB8DB30}" type="pres">
      <dgm:prSet presAssocID="{3F116520-E864-46E9-B815-455B5D9400CD}" presName="rootConnector" presStyleLbl="node3" presStyleIdx="0" presStyleCnt="0"/>
      <dgm:spPr/>
      <dgm:t>
        <a:bodyPr/>
        <a:lstStyle/>
        <a:p>
          <a:endParaRPr lang="en-ZA"/>
        </a:p>
      </dgm:t>
    </dgm:pt>
    <dgm:pt modelId="{3B7E1B0E-1D37-43DD-8565-E45AD077074F}" type="pres">
      <dgm:prSet presAssocID="{3F116520-E864-46E9-B815-455B5D9400CD}" presName="hierChild4" presStyleCnt="0"/>
      <dgm:spPr/>
    </dgm:pt>
    <dgm:pt modelId="{8918DB09-C67C-4F2C-BA04-DBA0FF0B4B01}" type="pres">
      <dgm:prSet presAssocID="{3F116520-E864-46E9-B815-455B5D9400CD}" presName="hierChild5" presStyleCnt="0"/>
      <dgm:spPr/>
    </dgm:pt>
    <dgm:pt modelId="{AC37E0D3-75F0-458F-9FE4-CA084CE3B1A0}" type="pres">
      <dgm:prSet presAssocID="{C5E74743-223E-4671-920D-90C2F5532C80}" presName="hierChild5" presStyleCnt="0"/>
      <dgm:spPr/>
    </dgm:pt>
    <dgm:pt modelId="{E4A8FA23-6A35-4555-A381-082DC4AA7BAE}" type="pres">
      <dgm:prSet presAssocID="{1798937D-14CD-4BE5-B8AE-97352FCFBE23}" presName="hierChild3" presStyleCnt="0"/>
      <dgm:spPr/>
    </dgm:pt>
  </dgm:ptLst>
  <dgm:cxnLst>
    <dgm:cxn modelId="{946E2AE6-B7EB-4012-BA3E-64DAEBBE5160}" type="presOf" srcId="{C5E74743-223E-4671-920D-90C2F5532C80}" destId="{9DAF3E4A-32EF-41B5-8938-1929A8EF0C1D}" srcOrd="1" destOrd="0" presId="urn:microsoft.com/office/officeart/2008/layout/NameandTitleOrganizationalChart"/>
    <dgm:cxn modelId="{E985D76E-8928-4AC6-8688-7397B75BA0A1}" type="presOf" srcId="{4573002E-D16D-49AF-B9D9-B6FE02E61B22}" destId="{201450B4-834A-46A0-BA8D-17A72A0DC655}" srcOrd="0" destOrd="0" presId="urn:microsoft.com/office/officeart/2008/layout/NameandTitleOrganizationalChart"/>
    <dgm:cxn modelId="{201DAE1C-5E02-4BF9-A69E-7B5C5A25B36E}" type="presOf" srcId="{E0A8F081-8144-46B7-8D8D-91A60BAE8AB6}" destId="{39368378-AED2-40E9-A8A3-C94EC7762693}" srcOrd="0" destOrd="0" presId="urn:microsoft.com/office/officeart/2008/layout/NameandTitleOrganizationalChart"/>
    <dgm:cxn modelId="{283EF234-D14C-4DB2-9666-F97B80B3ED3A}" type="presOf" srcId="{3F116520-E864-46E9-B815-455B5D9400CD}" destId="{59D24CB5-2128-46B6-A1BD-F2B1920A9848}" srcOrd="0" destOrd="0" presId="urn:microsoft.com/office/officeart/2008/layout/NameandTitleOrganizationalChart"/>
    <dgm:cxn modelId="{5E1270BF-3996-4F0C-92A7-0E92BA42BD8C}" srcId="{6C7F3E87-4C98-44BB-B5F0-89F43EAF4EF5}" destId="{B5B20E68-999C-4A76-9781-A8EE64E26010}" srcOrd="0" destOrd="0" parTransId="{73499807-9E94-4EAA-A629-1E15A2E7F3A2}" sibTransId="{55E6254D-AA5F-4E5D-B2EC-53E8F06621F5}"/>
    <dgm:cxn modelId="{D6949ADF-4D3C-4C99-8780-BBB59D8687E8}" type="presOf" srcId="{1C1BEFBC-7481-41A0-8E8C-3A42717E7AFE}" destId="{F0B3471E-B78D-4445-A9B3-2895055596C4}" srcOrd="0" destOrd="0" presId="urn:microsoft.com/office/officeart/2008/layout/NameandTitleOrganizationalChart"/>
    <dgm:cxn modelId="{990B3247-B027-45AB-98BE-1E07116AE02C}" srcId="{504F1E11-B9FF-4B09-A6EA-397BC43DA29E}" destId="{319E79D4-667B-4127-A019-61556AE31A98}" srcOrd="0" destOrd="0" parTransId="{7BBFC745-B6BC-4586-A70D-750DE7C3FF41}" sibTransId="{A30EE3EE-B8BD-4FB4-A113-C59756EC1902}"/>
    <dgm:cxn modelId="{A1FC29D6-97EF-4C47-B1EA-A2389FD04EB6}" srcId="{C5E74743-223E-4671-920D-90C2F5532C80}" destId="{3F116520-E864-46E9-B815-455B5D9400CD}" srcOrd="0" destOrd="0" parTransId="{1C1BEFBC-7481-41A0-8E8C-3A42717E7AFE}" sibTransId="{BE16F467-E8E9-40A5-A0C8-51616AA8E233}"/>
    <dgm:cxn modelId="{4A8C25FF-9082-41BB-BBA1-6C48BAECA204}" type="presOf" srcId="{319E79D4-667B-4127-A019-61556AE31A98}" destId="{9A895FDE-EE91-4E46-819E-E674DFF09C35}" srcOrd="1" destOrd="0" presId="urn:microsoft.com/office/officeart/2008/layout/NameandTitleOrganizationalChart"/>
    <dgm:cxn modelId="{98A1FD72-74D2-46D7-89FB-A4004A8CF5D7}" type="presOf" srcId="{1613B425-8141-415A-BED5-613775EA4AB0}" destId="{66AA1507-4840-477C-B772-868E6DD93044}" srcOrd="0" destOrd="0" presId="urn:microsoft.com/office/officeart/2008/layout/NameandTitleOrganizationalChart"/>
    <dgm:cxn modelId="{A95756BA-CF4D-4FB2-8A52-2C07AD1937F4}" type="presOf" srcId="{3D70D771-F6B8-4F64-9B83-9BA34FA7A769}" destId="{1D77E6F4-AD54-4B34-880C-CF1AA6988869}" srcOrd="0" destOrd="0" presId="urn:microsoft.com/office/officeart/2008/layout/NameandTitleOrganizationalChart"/>
    <dgm:cxn modelId="{E8526FC7-069F-451A-B114-ACB1E4464BA2}" type="presOf" srcId="{55E6254D-AA5F-4E5D-B2EC-53E8F06621F5}" destId="{7A46BFEC-172D-466E-98CE-03CD52374F16}" srcOrd="0" destOrd="0" presId="urn:microsoft.com/office/officeart/2008/layout/NameandTitleOrganizationalChart"/>
    <dgm:cxn modelId="{10640067-D4F7-4907-9A51-6C1669760A35}" type="presOf" srcId="{504F1E11-B9FF-4B09-A6EA-397BC43DA29E}" destId="{3949A50D-3EAA-49EC-BCA5-69AA30E68AEE}" srcOrd="0" destOrd="0" presId="urn:microsoft.com/office/officeart/2008/layout/NameandTitleOrganizationalChart"/>
    <dgm:cxn modelId="{853DD543-A23D-49F2-B43A-9380DC44D4CB}" type="presOf" srcId="{A09BA0F8-4991-4806-AACD-7F48996EDCE2}" destId="{9CE1FA54-F95A-4674-BE52-525EF69A1D56}" srcOrd="0" destOrd="0" presId="urn:microsoft.com/office/officeart/2008/layout/NameandTitleOrganizationalChart"/>
    <dgm:cxn modelId="{B625B3BF-E302-4621-8499-D7CD272C5149}" type="presOf" srcId="{1FD149B0-113F-438C-A798-3581B3739088}" destId="{217E40C0-49FC-4B43-A8AE-578431802342}" srcOrd="0" destOrd="0" presId="urn:microsoft.com/office/officeart/2008/layout/NameandTitleOrganizationalChart"/>
    <dgm:cxn modelId="{5583E3EC-E39D-4477-82FA-C9B7DAC24C82}" type="presOf" srcId="{74848F52-0A1C-4007-8EA7-4D98E6BC87A8}" destId="{464BBCA0-0671-4319-84B8-79F3752F3CF9}" srcOrd="0" destOrd="0" presId="urn:microsoft.com/office/officeart/2008/layout/NameandTitleOrganizationalChart"/>
    <dgm:cxn modelId="{AA016B51-7535-493D-A8C7-4D499A6D54FE}" type="presOf" srcId="{3F116520-E864-46E9-B815-455B5D9400CD}" destId="{533B3DC1-A999-489A-8F67-B3098FB8DB30}" srcOrd="1" destOrd="0" presId="urn:microsoft.com/office/officeart/2008/layout/NameandTitleOrganizationalChart"/>
    <dgm:cxn modelId="{FB5A2250-7AD6-4B15-8A52-A76050D8CEC9}" srcId="{1798937D-14CD-4BE5-B8AE-97352FCFBE23}" destId="{6C7F3E87-4C98-44BB-B5F0-89F43EAF4EF5}" srcOrd="1" destOrd="0" parTransId="{1613B425-8141-415A-BED5-613775EA4AB0}" sibTransId="{1B7F9D7C-C673-4F04-B468-8A04AFF24900}"/>
    <dgm:cxn modelId="{FA737D31-DFA8-4622-A013-F5A912AE7B46}" type="presOf" srcId="{3DECDF6C-77A5-4014-8C8A-F0E10A9193EB}" destId="{D847A675-3AB4-47E3-93F9-3990E0C32F1B}" srcOrd="0" destOrd="0" presId="urn:microsoft.com/office/officeart/2008/layout/NameandTitleOrganizationalChart"/>
    <dgm:cxn modelId="{A03E5A55-CB2F-4CDA-8FAB-823C4925FEAF}" type="presOf" srcId="{319E79D4-667B-4127-A019-61556AE31A98}" destId="{04A450AF-C449-48B0-80E5-A6598C525A1A}" srcOrd="0" destOrd="0" presId="urn:microsoft.com/office/officeart/2008/layout/NameandTitleOrganizationalChart"/>
    <dgm:cxn modelId="{0B168EAF-60B5-4FFA-A697-49130B21EC81}" srcId="{1798937D-14CD-4BE5-B8AE-97352FCFBE23}" destId="{C5E74743-223E-4671-920D-90C2F5532C80}" srcOrd="3" destOrd="0" parTransId="{CF87924C-C2C8-4051-9409-C820F25F52BB}" sibTransId="{5EB97A08-EAE1-405D-B1DD-C5426FBD35FE}"/>
    <dgm:cxn modelId="{931FE37B-06CB-4602-8E43-1376B57190FA}" type="presOf" srcId="{5EB97A08-EAE1-405D-B1DD-C5426FBD35FE}" destId="{140271CA-9320-45D1-952B-382FBB2D1C5F}" srcOrd="0" destOrd="0" presId="urn:microsoft.com/office/officeart/2008/layout/NameandTitleOrganizationalChart"/>
    <dgm:cxn modelId="{586F3E55-F645-4111-B02A-261E2D55C7DA}" srcId="{61E8A57E-BF10-4DF6-BEAB-8559C39025DE}" destId="{1798937D-14CD-4BE5-B8AE-97352FCFBE23}" srcOrd="0" destOrd="0" parTransId="{232CA792-D654-439F-87C5-A41A545AD319}" sibTransId="{1FD149B0-113F-438C-A798-3581B3739088}"/>
    <dgm:cxn modelId="{DBF48783-A1A4-4A99-8A13-EF8FECAE94C9}" type="presOf" srcId="{6C7F3E87-4C98-44BB-B5F0-89F43EAF4EF5}" destId="{6CB1FCDC-EB73-4C8E-B653-448C6A75D393}" srcOrd="0" destOrd="0" presId="urn:microsoft.com/office/officeart/2008/layout/NameandTitleOrganizationalChart"/>
    <dgm:cxn modelId="{1810D037-9B0A-4453-9790-A91E12EA5897}" type="presOf" srcId="{3DECDF6C-77A5-4014-8C8A-F0E10A9193EB}" destId="{68F75732-0F00-4F92-9EC0-53A6D3FA9FD6}" srcOrd="1" destOrd="0" presId="urn:microsoft.com/office/officeart/2008/layout/NameandTitleOrganizationalChart"/>
    <dgm:cxn modelId="{A48FBC87-1F96-4165-A3B9-BB53DCA1E9D5}" type="presOf" srcId="{1798937D-14CD-4BE5-B8AE-97352FCFBE23}" destId="{90CDF31B-8658-43DA-820B-728C2A99A7B6}" srcOrd="1" destOrd="0" presId="urn:microsoft.com/office/officeart/2008/layout/NameandTitleOrganizationalChart"/>
    <dgm:cxn modelId="{99F8D8CC-FA61-4C1E-A367-F0E2F7D35448}" srcId="{3DECDF6C-77A5-4014-8C8A-F0E10A9193EB}" destId="{E0A8F081-8144-46B7-8D8D-91A60BAE8AB6}" srcOrd="0" destOrd="0" parTransId="{4573002E-D16D-49AF-B9D9-B6FE02E61B22}" sibTransId="{74848F52-0A1C-4007-8EA7-4D98E6BC87A8}"/>
    <dgm:cxn modelId="{B3BFEADB-8146-4A9A-9071-E0F7268E50B3}" type="presOf" srcId="{7BBFC745-B6BC-4586-A70D-750DE7C3FF41}" destId="{F7936A30-4D6B-47D4-AA8E-1D1A5DFF132F}" srcOrd="0" destOrd="0" presId="urn:microsoft.com/office/officeart/2008/layout/NameandTitleOrganizationalChart"/>
    <dgm:cxn modelId="{069FB8BD-E7CA-4DCF-84B7-2903D27ADAA2}" type="presOf" srcId="{BE16F467-E8E9-40A5-A0C8-51616AA8E233}" destId="{21E3CFF0-067B-44F5-8D0A-83762B3D9772}" srcOrd="0" destOrd="0" presId="urn:microsoft.com/office/officeart/2008/layout/NameandTitleOrganizationalChart"/>
    <dgm:cxn modelId="{3DAFE6EE-28F0-4B0D-9C8D-5D305B91B087}" type="presOf" srcId="{61E8A57E-BF10-4DF6-BEAB-8559C39025DE}" destId="{2081860E-2F0C-4117-9FB8-D75FA924C3A4}" srcOrd="0" destOrd="0" presId="urn:microsoft.com/office/officeart/2008/layout/NameandTitleOrganizationalChart"/>
    <dgm:cxn modelId="{1D86B85F-FC87-4B71-86F7-9FC1A13F7BC3}" type="presOf" srcId="{1798937D-14CD-4BE5-B8AE-97352FCFBE23}" destId="{2B26ED52-9D18-4388-89BF-4A0B12637F34}" srcOrd="0" destOrd="0" presId="urn:microsoft.com/office/officeart/2008/layout/NameandTitleOrganizationalChart"/>
    <dgm:cxn modelId="{D0880807-4B72-4095-9644-66391870709F}" type="presOf" srcId="{C5E74743-223E-4671-920D-90C2F5532C80}" destId="{BC4252AA-33F3-4D96-BDC3-E8E396C2110E}" srcOrd="0" destOrd="0" presId="urn:microsoft.com/office/officeart/2008/layout/NameandTitleOrganizationalChart"/>
    <dgm:cxn modelId="{84E33076-D65D-40FF-90A4-3CBB83004383}" type="presOf" srcId="{1B7F9D7C-C673-4F04-B468-8A04AFF24900}" destId="{7F9298A0-E217-41F9-89C6-A2C278D10E84}" srcOrd="0" destOrd="0" presId="urn:microsoft.com/office/officeart/2008/layout/NameandTitleOrganizationalChart"/>
    <dgm:cxn modelId="{424DD3B8-B3EC-40C8-8AC7-C4CC78B2855B}" type="presOf" srcId="{CF87924C-C2C8-4051-9409-C820F25F52BB}" destId="{70A021A8-6D46-455A-9163-F6EE1CE81ED9}" srcOrd="0" destOrd="0" presId="urn:microsoft.com/office/officeart/2008/layout/NameandTitleOrganizationalChart"/>
    <dgm:cxn modelId="{E8A89366-4F95-486B-84AA-58CDFDF0C932}" type="presOf" srcId="{B5B20E68-999C-4A76-9781-A8EE64E26010}" destId="{297A6A02-1EA5-4F21-8773-984E690E1858}" srcOrd="0" destOrd="0" presId="urn:microsoft.com/office/officeart/2008/layout/NameandTitleOrganizationalChart"/>
    <dgm:cxn modelId="{51D842D3-9865-4F0A-A9FA-5ABE9BB7848C}" type="presOf" srcId="{9CB11EC2-7653-4332-BD8A-3F03FC1A3830}" destId="{93280FD1-BBCB-4EA8-8325-E13046A304C0}" srcOrd="0" destOrd="0" presId="urn:microsoft.com/office/officeart/2008/layout/NameandTitleOrganizationalChart"/>
    <dgm:cxn modelId="{51DDCB0A-FF48-429F-82D6-668DB7279D82}" type="presOf" srcId="{E0A8F081-8144-46B7-8D8D-91A60BAE8AB6}" destId="{4808E4F2-BE78-46B0-B608-EA03374E42B0}" srcOrd="1" destOrd="0" presId="urn:microsoft.com/office/officeart/2008/layout/NameandTitleOrganizationalChart"/>
    <dgm:cxn modelId="{C0BF2004-9427-4812-85CD-6D70E62A0921}" srcId="{1798937D-14CD-4BE5-B8AE-97352FCFBE23}" destId="{3DECDF6C-77A5-4014-8C8A-F0E10A9193EB}" srcOrd="0" destOrd="0" parTransId="{9CB11EC2-7653-4332-BD8A-3F03FC1A3830}" sibTransId="{3D70D771-F6B8-4F64-9B83-9BA34FA7A769}"/>
    <dgm:cxn modelId="{36B6DE91-E8A4-4185-9383-051329CD7C82}" type="presOf" srcId="{B5B20E68-999C-4A76-9781-A8EE64E26010}" destId="{A5129029-F76B-402A-8FAB-AC7D22054AB7}" srcOrd="1" destOrd="0" presId="urn:microsoft.com/office/officeart/2008/layout/NameandTitleOrganizationalChart"/>
    <dgm:cxn modelId="{DD304B6A-435A-4046-88E7-2FA36B5F8F6A}" type="presOf" srcId="{73499807-9E94-4EAA-A629-1E15A2E7F3A2}" destId="{E87C6BBB-9B7D-45A1-86B2-640FF7087236}" srcOrd="0" destOrd="0" presId="urn:microsoft.com/office/officeart/2008/layout/NameandTitleOrganizationalChart"/>
    <dgm:cxn modelId="{927A5DE6-1F46-4076-9263-4D5B335D013B}" type="presOf" srcId="{6C7F3E87-4C98-44BB-B5F0-89F43EAF4EF5}" destId="{421D09E7-7056-49B9-B094-5BA06B22DB3A}" srcOrd="1" destOrd="0" presId="urn:microsoft.com/office/officeart/2008/layout/NameandTitleOrganizationalChart"/>
    <dgm:cxn modelId="{043F300E-73D4-470D-AFE3-F416FE6E4091}" srcId="{1798937D-14CD-4BE5-B8AE-97352FCFBE23}" destId="{504F1E11-B9FF-4B09-A6EA-397BC43DA29E}" srcOrd="2" destOrd="0" parTransId="{89ECB954-1560-44A1-87A4-B7D25597CC63}" sibTransId="{A09BA0F8-4991-4806-AACD-7F48996EDCE2}"/>
    <dgm:cxn modelId="{7DBCB603-B9DF-42EE-B5CE-5E06455DDEF4}" type="presOf" srcId="{89ECB954-1560-44A1-87A4-B7D25597CC63}" destId="{57343758-95B4-46AE-9CD6-8A8CCBBCB522}" srcOrd="0" destOrd="0" presId="urn:microsoft.com/office/officeart/2008/layout/NameandTitleOrganizationalChart"/>
    <dgm:cxn modelId="{D0EA9468-60C4-4EDD-BE34-138A9015339C}" type="presOf" srcId="{A30EE3EE-B8BD-4FB4-A113-C59756EC1902}" destId="{5EB41675-107D-4547-A47E-46378B8B7598}" srcOrd="0" destOrd="0" presId="urn:microsoft.com/office/officeart/2008/layout/NameandTitleOrganizationalChart"/>
    <dgm:cxn modelId="{984B66FE-E464-47A5-9049-C525988FE66A}" type="presOf" srcId="{504F1E11-B9FF-4B09-A6EA-397BC43DA29E}" destId="{8ABEEC9B-8313-4F74-B80E-44C06BE7C681}" srcOrd="1" destOrd="0" presId="urn:microsoft.com/office/officeart/2008/layout/NameandTitleOrganizationalChart"/>
    <dgm:cxn modelId="{766A8DB7-3BA5-47E9-9F56-523E85BD351A}" type="presParOf" srcId="{2081860E-2F0C-4117-9FB8-D75FA924C3A4}" destId="{A2834BBD-B514-4D31-A24E-1E677A739DC4}" srcOrd="0" destOrd="0" presId="urn:microsoft.com/office/officeart/2008/layout/NameandTitleOrganizationalChart"/>
    <dgm:cxn modelId="{80770D93-3A9B-4F47-AC08-B20D17D2FF6C}" type="presParOf" srcId="{A2834BBD-B514-4D31-A24E-1E677A739DC4}" destId="{9B2156F7-6ADF-4A23-8001-DAA1EAC6028C}" srcOrd="0" destOrd="0" presId="urn:microsoft.com/office/officeart/2008/layout/NameandTitleOrganizationalChart"/>
    <dgm:cxn modelId="{7FAD2E1C-F47A-4907-B107-70720CB2F0B7}" type="presParOf" srcId="{9B2156F7-6ADF-4A23-8001-DAA1EAC6028C}" destId="{2B26ED52-9D18-4388-89BF-4A0B12637F34}" srcOrd="0" destOrd="0" presId="urn:microsoft.com/office/officeart/2008/layout/NameandTitleOrganizationalChart"/>
    <dgm:cxn modelId="{17E96BB0-03F0-4629-993A-57B206ACA15C}" type="presParOf" srcId="{9B2156F7-6ADF-4A23-8001-DAA1EAC6028C}" destId="{217E40C0-49FC-4B43-A8AE-578431802342}" srcOrd="1" destOrd="0" presId="urn:microsoft.com/office/officeart/2008/layout/NameandTitleOrganizationalChart"/>
    <dgm:cxn modelId="{0437567A-4AD5-4C20-9AFB-F071E3ABC6A2}" type="presParOf" srcId="{9B2156F7-6ADF-4A23-8001-DAA1EAC6028C}" destId="{90CDF31B-8658-43DA-820B-728C2A99A7B6}" srcOrd="2" destOrd="0" presId="urn:microsoft.com/office/officeart/2008/layout/NameandTitleOrganizationalChart"/>
    <dgm:cxn modelId="{E27FBFD6-C8F7-4E7A-B7C0-CB3EA847FF17}" type="presParOf" srcId="{A2834BBD-B514-4D31-A24E-1E677A739DC4}" destId="{5CFE9D45-4AA6-4083-8DC5-4633C7BADD11}" srcOrd="1" destOrd="0" presId="urn:microsoft.com/office/officeart/2008/layout/NameandTitleOrganizationalChart"/>
    <dgm:cxn modelId="{CF75AD7B-CD7F-4D88-8735-EC9617733E11}" type="presParOf" srcId="{5CFE9D45-4AA6-4083-8DC5-4633C7BADD11}" destId="{93280FD1-BBCB-4EA8-8325-E13046A304C0}" srcOrd="0" destOrd="0" presId="urn:microsoft.com/office/officeart/2008/layout/NameandTitleOrganizationalChart"/>
    <dgm:cxn modelId="{784BFBA6-8F17-4CE3-8430-F42DDD82D80A}" type="presParOf" srcId="{5CFE9D45-4AA6-4083-8DC5-4633C7BADD11}" destId="{979D8C21-8D4B-4A36-97CB-7B25F18901B4}" srcOrd="1" destOrd="0" presId="urn:microsoft.com/office/officeart/2008/layout/NameandTitleOrganizationalChart"/>
    <dgm:cxn modelId="{E1032501-2A88-45AD-8DA9-F2AF58B43A7A}" type="presParOf" srcId="{979D8C21-8D4B-4A36-97CB-7B25F18901B4}" destId="{FB2DD1F7-524A-4072-A7B9-4A32074C1383}" srcOrd="0" destOrd="0" presId="urn:microsoft.com/office/officeart/2008/layout/NameandTitleOrganizationalChart"/>
    <dgm:cxn modelId="{BC59E72B-3AE2-4042-B7EA-98A463110B95}" type="presParOf" srcId="{FB2DD1F7-524A-4072-A7B9-4A32074C1383}" destId="{D847A675-3AB4-47E3-93F9-3990E0C32F1B}" srcOrd="0" destOrd="0" presId="urn:microsoft.com/office/officeart/2008/layout/NameandTitleOrganizationalChart"/>
    <dgm:cxn modelId="{1ECC4630-C807-46BD-A373-42DC0D0CE51A}" type="presParOf" srcId="{FB2DD1F7-524A-4072-A7B9-4A32074C1383}" destId="{1D77E6F4-AD54-4B34-880C-CF1AA6988869}" srcOrd="1" destOrd="0" presId="urn:microsoft.com/office/officeart/2008/layout/NameandTitleOrganizationalChart"/>
    <dgm:cxn modelId="{552A0809-0F92-4185-8F2D-A85D7D23AF0C}" type="presParOf" srcId="{FB2DD1F7-524A-4072-A7B9-4A32074C1383}" destId="{68F75732-0F00-4F92-9EC0-53A6D3FA9FD6}" srcOrd="2" destOrd="0" presId="urn:microsoft.com/office/officeart/2008/layout/NameandTitleOrganizationalChart"/>
    <dgm:cxn modelId="{74B59096-E174-4A61-AD29-49EFA88D7797}" type="presParOf" srcId="{979D8C21-8D4B-4A36-97CB-7B25F18901B4}" destId="{15C4284C-D857-469A-813E-45795FE8CA11}" srcOrd="1" destOrd="0" presId="urn:microsoft.com/office/officeart/2008/layout/NameandTitleOrganizationalChart"/>
    <dgm:cxn modelId="{2D57A328-A538-4798-85C3-83EE634C1FF2}" type="presParOf" srcId="{15C4284C-D857-469A-813E-45795FE8CA11}" destId="{201450B4-834A-46A0-BA8D-17A72A0DC655}" srcOrd="0" destOrd="0" presId="urn:microsoft.com/office/officeart/2008/layout/NameandTitleOrganizationalChart"/>
    <dgm:cxn modelId="{4746DC7E-F94E-49E3-8604-44556A5D145C}" type="presParOf" srcId="{15C4284C-D857-469A-813E-45795FE8CA11}" destId="{E778B568-AFFC-468B-8EE8-4A5FABC5DD46}" srcOrd="1" destOrd="0" presId="urn:microsoft.com/office/officeart/2008/layout/NameandTitleOrganizationalChart"/>
    <dgm:cxn modelId="{5D0C241A-C5E6-456A-ABE4-B6D67BD7E9CF}" type="presParOf" srcId="{E778B568-AFFC-468B-8EE8-4A5FABC5DD46}" destId="{C584F93E-9814-477D-946E-BD623F2F6CAE}" srcOrd="0" destOrd="0" presId="urn:microsoft.com/office/officeart/2008/layout/NameandTitleOrganizationalChart"/>
    <dgm:cxn modelId="{B14329C5-3072-40BA-B539-D06C2D48C750}" type="presParOf" srcId="{C584F93E-9814-477D-946E-BD623F2F6CAE}" destId="{39368378-AED2-40E9-A8A3-C94EC7762693}" srcOrd="0" destOrd="0" presId="urn:microsoft.com/office/officeart/2008/layout/NameandTitleOrganizationalChart"/>
    <dgm:cxn modelId="{490B642D-F709-48A3-B404-BCFC789DD715}" type="presParOf" srcId="{C584F93E-9814-477D-946E-BD623F2F6CAE}" destId="{464BBCA0-0671-4319-84B8-79F3752F3CF9}" srcOrd="1" destOrd="0" presId="urn:microsoft.com/office/officeart/2008/layout/NameandTitleOrganizationalChart"/>
    <dgm:cxn modelId="{D1AEAA5F-3544-4FEC-9B41-FC008E28A8B3}" type="presParOf" srcId="{C584F93E-9814-477D-946E-BD623F2F6CAE}" destId="{4808E4F2-BE78-46B0-B608-EA03374E42B0}" srcOrd="2" destOrd="0" presId="urn:microsoft.com/office/officeart/2008/layout/NameandTitleOrganizationalChart"/>
    <dgm:cxn modelId="{AC29B743-3A60-4474-820A-719654D7D3A6}" type="presParOf" srcId="{E778B568-AFFC-468B-8EE8-4A5FABC5DD46}" destId="{2A3C9BD6-F1ED-4D85-AF70-1B01B063DC1B}" srcOrd="1" destOrd="0" presId="urn:microsoft.com/office/officeart/2008/layout/NameandTitleOrganizationalChart"/>
    <dgm:cxn modelId="{C8C7A132-B5AA-473E-BFE2-A3D04A48DC44}" type="presParOf" srcId="{E778B568-AFFC-468B-8EE8-4A5FABC5DD46}" destId="{9E737208-5AB5-4187-BCE8-A08F0101D47E}" srcOrd="2" destOrd="0" presId="urn:microsoft.com/office/officeart/2008/layout/NameandTitleOrganizationalChart"/>
    <dgm:cxn modelId="{1C85CE97-4D3A-46C6-82ED-95FA5C16F7DC}" type="presParOf" srcId="{979D8C21-8D4B-4A36-97CB-7B25F18901B4}" destId="{D569DFF8-BD86-4F25-9125-9C7628D18A17}" srcOrd="2" destOrd="0" presId="urn:microsoft.com/office/officeart/2008/layout/NameandTitleOrganizationalChart"/>
    <dgm:cxn modelId="{FDD113B0-4045-4F22-AFB4-B2E3FEE5256D}" type="presParOf" srcId="{5CFE9D45-4AA6-4083-8DC5-4633C7BADD11}" destId="{66AA1507-4840-477C-B772-868E6DD93044}" srcOrd="2" destOrd="0" presId="urn:microsoft.com/office/officeart/2008/layout/NameandTitleOrganizationalChart"/>
    <dgm:cxn modelId="{626C08F0-18DF-4309-8CC3-5AED0E460200}" type="presParOf" srcId="{5CFE9D45-4AA6-4083-8DC5-4633C7BADD11}" destId="{1A030CA3-29F0-47B4-B44F-535207EC8134}" srcOrd="3" destOrd="0" presId="urn:microsoft.com/office/officeart/2008/layout/NameandTitleOrganizationalChart"/>
    <dgm:cxn modelId="{7F62271A-DB5D-4F3A-9498-F783B5C08B9C}" type="presParOf" srcId="{1A030CA3-29F0-47B4-B44F-535207EC8134}" destId="{BCB42ABC-42ED-4639-81DF-D99EA0D9634F}" srcOrd="0" destOrd="0" presId="urn:microsoft.com/office/officeart/2008/layout/NameandTitleOrganizationalChart"/>
    <dgm:cxn modelId="{8C9656BF-4660-434E-8CF4-002656EA4CF0}" type="presParOf" srcId="{BCB42ABC-42ED-4639-81DF-D99EA0D9634F}" destId="{6CB1FCDC-EB73-4C8E-B653-448C6A75D393}" srcOrd="0" destOrd="0" presId="urn:microsoft.com/office/officeart/2008/layout/NameandTitleOrganizationalChart"/>
    <dgm:cxn modelId="{F70E1013-C067-4EA1-8AB8-E58864704452}" type="presParOf" srcId="{BCB42ABC-42ED-4639-81DF-D99EA0D9634F}" destId="{7F9298A0-E217-41F9-89C6-A2C278D10E84}" srcOrd="1" destOrd="0" presId="urn:microsoft.com/office/officeart/2008/layout/NameandTitleOrganizationalChart"/>
    <dgm:cxn modelId="{06216AF5-7C5A-4929-836C-30D22511F4DD}" type="presParOf" srcId="{BCB42ABC-42ED-4639-81DF-D99EA0D9634F}" destId="{421D09E7-7056-49B9-B094-5BA06B22DB3A}" srcOrd="2" destOrd="0" presId="urn:microsoft.com/office/officeart/2008/layout/NameandTitleOrganizationalChart"/>
    <dgm:cxn modelId="{A0727397-9E18-4C32-B4A5-010595EB86CF}" type="presParOf" srcId="{1A030CA3-29F0-47B4-B44F-535207EC8134}" destId="{921FFF27-648A-42A7-9908-9E8EBB0D0BC8}" srcOrd="1" destOrd="0" presId="urn:microsoft.com/office/officeart/2008/layout/NameandTitleOrganizationalChart"/>
    <dgm:cxn modelId="{31D66296-266C-4FD0-A0EE-CE8E4AD1E264}" type="presParOf" srcId="{921FFF27-648A-42A7-9908-9E8EBB0D0BC8}" destId="{E87C6BBB-9B7D-45A1-86B2-640FF7087236}" srcOrd="0" destOrd="0" presId="urn:microsoft.com/office/officeart/2008/layout/NameandTitleOrganizationalChart"/>
    <dgm:cxn modelId="{C33D4920-3ECC-4E88-B609-15F3A1824EA2}" type="presParOf" srcId="{921FFF27-648A-42A7-9908-9E8EBB0D0BC8}" destId="{85C233F7-E194-403B-9BE8-159E3F8E8803}" srcOrd="1" destOrd="0" presId="urn:microsoft.com/office/officeart/2008/layout/NameandTitleOrganizationalChart"/>
    <dgm:cxn modelId="{00676FFA-D3BD-493B-8558-E203C25B7C98}" type="presParOf" srcId="{85C233F7-E194-403B-9BE8-159E3F8E8803}" destId="{DEA6D398-D0C4-4912-96C4-BC37AA31B864}" srcOrd="0" destOrd="0" presId="urn:microsoft.com/office/officeart/2008/layout/NameandTitleOrganizationalChart"/>
    <dgm:cxn modelId="{A8B12741-F525-4540-B9ED-663D94CB5F84}" type="presParOf" srcId="{DEA6D398-D0C4-4912-96C4-BC37AA31B864}" destId="{297A6A02-1EA5-4F21-8773-984E690E1858}" srcOrd="0" destOrd="0" presId="urn:microsoft.com/office/officeart/2008/layout/NameandTitleOrganizationalChart"/>
    <dgm:cxn modelId="{222C89E7-23F7-4D56-ACE7-9056C0A4B36B}" type="presParOf" srcId="{DEA6D398-D0C4-4912-96C4-BC37AA31B864}" destId="{7A46BFEC-172D-466E-98CE-03CD52374F16}" srcOrd="1" destOrd="0" presId="urn:microsoft.com/office/officeart/2008/layout/NameandTitleOrganizationalChart"/>
    <dgm:cxn modelId="{3CD57319-33EF-4800-9E6A-EC4AAB0FD84B}" type="presParOf" srcId="{DEA6D398-D0C4-4912-96C4-BC37AA31B864}" destId="{A5129029-F76B-402A-8FAB-AC7D22054AB7}" srcOrd="2" destOrd="0" presId="urn:microsoft.com/office/officeart/2008/layout/NameandTitleOrganizationalChart"/>
    <dgm:cxn modelId="{31B3F861-4988-4D4D-AB41-B7958560E437}" type="presParOf" srcId="{85C233F7-E194-403B-9BE8-159E3F8E8803}" destId="{58C7D13D-3284-49EB-8E78-0569687516FC}" srcOrd="1" destOrd="0" presId="urn:microsoft.com/office/officeart/2008/layout/NameandTitleOrganizationalChart"/>
    <dgm:cxn modelId="{980108FC-36D8-486C-9997-258529AB54AB}" type="presParOf" srcId="{85C233F7-E194-403B-9BE8-159E3F8E8803}" destId="{9584B479-68B4-43DA-94DC-968C377BF001}" srcOrd="2" destOrd="0" presId="urn:microsoft.com/office/officeart/2008/layout/NameandTitleOrganizationalChart"/>
    <dgm:cxn modelId="{30095732-52D7-4A1F-BD99-459CB17D5BA5}" type="presParOf" srcId="{1A030CA3-29F0-47B4-B44F-535207EC8134}" destId="{D5E0EC21-BA5B-4C21-A068-D53DF9D08944}" srcOrd="2" destOrd="0" presId="urn:microsoft.com/office/officeart/2008/layout/NameandTitleOrganizationalChart"/>
    <dgm:cxn modelId="{8F2012E8-EB92-495B-933E-80689B6EF10F}" type="presParOf" srcId="{5CFE9D45-4AA6-4083-8DC5-4633C7BADD11}" destId="{57343758-95B4-46AE-9CD6-8A8CCBBCB522}" srcOrd="4" destOrd="0" presId="urn:microsoft.com/office/officeart/2008/layout/NameandTitleOrganizationalChart"/>
    <dgm:cxn modelId="{E223797C-AB6C-4091-A974-79E820EC016E}" type="presParOf" srcId="{5CFE9D45-4AA6-4083-8DC5-4633C7BADD11}" destId="{C6E34DF2-6A05-4652-9A41-EE080655E73E}" srcOrd="5" destOrd="0" presId="urn:microsoft.com/office/officeart/2008/layout/NameandTitleOrganizationalChart"/>
    <dgm:cxn modelId="{D69AFCB1-E0C3-4D3D-B9A0-C321F9349E42}" type="presParOf" srcId="{C6E34DF2-6A05-4652-9A41-EE080655E73E}" destId="{C9D7BDE3-3D25-48A6-91ED-CA2183BC3EC0}" srcOrd="0" destOrd="0" presId="urn:microsoft.com/office/officeart/2008/layout/NameandTitleOrganizationalChart"/>
    <dgm:cxn modelId="{9808C162-82CD-422B-AA45-46850B529532}" type="presParOf" srcId="{C9D7BDE3-3D25-48A6-91ED-CA2183BC3EC0}" destId="{3949A50D-3EAA-49EC-BCA5-69AA30E68AEE}" srcOrd="0" destOrd="0" presId="urn:microsoft.com/office/officeart/2008/layout/NameandTitleOrganizationalChart"/>
    <dgm:cxn modelId="{4E79C577-8BDA-48F2-8436-C463ED0472F8}" type="presParOf" srcId="{C9D7BDE3-3D25-48A6-91ED-CA2183BC3EC0}" destId="{9CE1FA54-F95A-4674-BE52-525EF69A1D56}" srcOrd="1" destOrd="0" presId="urn:microsoft.com/office/officeart/2008/layout/NameandTitleOrganizationalChart"/>
    <dgm:cxn modelId="{9B41D278-ADF3-480E-84A8-E36AA7BC7909}" type="presParOf" srcId="{C9D7BDE3-3D25-48A6-91ED-CA2183BC3EC0}" destId="{8ABEEC9B-8313-4F74-B80E-44C06BE7C681}" srcOrd="2" destOrd="0" presId="urn:microsoft.com/office/officeart/2008/layout/NameandTitleOrganizationalChart"/>
    <dgm:cxn modelId="{9313CD9C-B710-461C-9DA2-EDC44310F324}" type="presParOf" srcId="{C6E34DF2-6A05-4652-9A41-EE080655E73E}" destId="{5CB79DE7-52D7-4556-9485-1BFD6EBF31B2}" srcOrd="1" destOrd="0" presId="urn:microsoft.com/office/officeart/2008/layout/NameandTitleOrganizationalChart"/>
    <dgm:cxn modelId="{096FB2A8-BFE7-4535-85AE-A7F66D03081C}" type="presParOf" srcId="{5CB79DE7-52D7-4556-9485-1BFD6EBF31B2}" destId="{F7936A30-4D6B-47D4-AA8E-1D1A5DFF132F}" srcOrd="0" destOrd="0" presId="urn:microsoft.com/office/officeart/2008/layout/NameandTitleOrganizationalChart"/>
    <dgm:cxn modelId="{6A6EEEEB-9EC1-407D-996A-D96AA72BEE39}" type="presParOf" srcId="{5CB79DE7-52D7-4556-9485-1BFD6EBF31B2}" destId="{7446226F-03B7-4A24-91A7-836AAB8E2282}" srcOrd="1" destOrd="0" presId="urn:microsoft.com/office/officeart/2008/layout/NameandTitleOrganizationalChart"/>
    <dgm:cxn modelId="{A3E968D5-301C-41C9-B803-7DDA51410F5D}" type="presParOf" srcId="{7446226F-03B7-4A24-91A7-836AAB8E2282}" destId="{E6FAC1CD-D512-48AC-BA16-0201E232DF12}" srcOrd="0" destOrd="0" presId="urn:microsoft.com/office/officeart/2008/layout/NameandTitleOrganizationalChart"/>
    <dgm:cxn modelId="{D050FEE5-CA06-4C2F-8D93-484C59DA94F5}" type="presParOf" srcId="{E6FAC1CD-D512-48AC-BA16-0201E232DF12}" destId="{04A450AF-C449-48B0-80E5-A6598C525A1A}" srcOrd="0" destOrd="0" presId="urn:microsoft.com/office/officeart/2008/layout/NameandTitleOrganizationalChart"/>
    <dgm:cxn modelId="{233B5A00-B8DD-4A92-A388-82A7D8EBE23F}" type="presParOf" srcId="{E6FAC1CD-D512-48AC-BA16-0201E232DF12}" destId="{5EB41675-107D-4547-A47E-46378B8B7598}" srcOrd="1" destOrd="0" presId="urn:microsoft.com/office/officeart/2008/layout/NameandTitleOrganizationalChart"/>
    <dgm:cxn modelId="{9E41B72F-933B-4D23-835D-33D2E9499854}" type="presParOf" srcId="{E6FAC1CD-D512-48AC-BA16-0201E232DF12}" destId="{9A895FDE-EE91-4E46-819E-E674DFF09C35}" srcOrd="2" destOrd="0" presId="urn:microsoft.com/office/officeart/2008/layout/NameandTitleOrganizationalChart"/>
    <dgm:cxn modelId="{5D3D7DE9-9A63-4182-AC7B-A7B09DBAC876}" type="presParOf" srcId="{7446226F-03B7-4A24-91A7-836AAB8E2282}" destId="{D0308945-AB84-427F-B5FC-45880272D62D}" srcOrd="1" destOrd="0" presId="urn:microsoft.com/office/officeart/2008/layout/NameandTitleOrganizationalChart"/>
    <dgm:cxn modelId="{8F12C67B-9C47-4A84-A60B-90F8CC1672A8}" type="presParOf" srcId="{7446226F-03B7-4A24-91A7-836AAB8E2282}" destId="{D51228BD-A69D-4FE5-9A37-ABEB6AEF50B5}" srcOrd="2" destOrd="0" presId="urn:microsoft.com/office/officeart/2008/layout/NameandTitleOrganizationalChart"/>
    <dgm:cxn modelId="{F320A5FD-8F75-4BCA-BBED-5860C4DC789F}" type="presParOf" srcId="{C6E34DF2-6A05-4652-9A41-EE080655E73E}" destId="{F36267D4-6152-4C9B-924B-FE49F301B7D7}" srcOrd="2" destOrd="0" presId="urn:microsoft.com/office/officeart/2008/layout/NameandTitleOrganizationalChart"/>
    <dgm:cxn modelId="{5B61AC84-7A6C-46CD-9D8C-26DCF8A1910A}" type="presParOf" srcId="{5CFE9D45-4AA6-4083-8DC5-4633C7BADD11}" destId="{70A021A8-6D46-455A-9163-F6EE1CE81ED9}" srcOrd="6" destOrd="0" presId="urn:microsoft.com/office/officeart/2008/layout/NameandTitleOrganizationalChart"/>
    <dgm:cxn modelId="{A0605716-38B7-42D6-84C5-2DC3E51EBEE5}" type="presParOf" srcId="{5CFE9D45-4AA6-4083-8DC5-4633C7BADD11}" destId="{3E556AA9-07EE-4A79-866E-9FC4D1686237}" srcOrd="7" destOrd="0" presId="urn:microsoft.com/office/officeart/2008/layout/NameandTitleOrganizationalChart"/>
    <dgm:cxn modelId="{BE5D824D-4BCE-486B-84F6-34CADE6DC44B}" type="presParOf" srcId="{3E556AA9-07EE-4A79-866E-9FC4D1686237}" destId="{8F4651CA-7BAD-4D23-8672-09D7391CCF2C}" srcOrd="0" destOrd="0" presId="urn:microsoft.com/office/officeart/2008/layout/NameandTitleOrganizationalChart"/>
    <dgm:cxn modelId="{9F13CF3D-F47D-41AF-943F-3A7C2AC498BE}" type="presParOf" srcId="{8F4651CA-7BAD-4D23-8672-09D7391CCF2C}" destId="{BC4252AA-33F3-4D96-BDC3-E8E396C2110E}" srcOrd="0" destOrd="0" presId="urn:microsoft.com/office/officeart/2008/layout/NameandTitleOrganizationalChart"/>
    <dgm:cxn modelId="{67DFA4D3-A600-42F7-B02D-8E2275DB0254}" type="presParOf" srcId="{8F4651CA-7BAD-4D23-8672-09D7391CCF2C}" destId="{140271CA-9320-45D1-952B-382FBB2D1C5F}" srcOrd="1" destOrd="0" presId="urn:microsoft.com/office/officeart/2008/layout/NameandTitleOrganizationalChart"/>
    <dgm:cxn modelId="{626B5C65-9C5C-42E5-BA52-B8B23C1288C3}" type="presParOf" srcId="{8F4651CA-7BAD-4D23-8672-09D7391CCF2C}" destId="{9DAF3E4A-32EF-41B5-8938-1929A8EF0C1D}" srcOrd="2" destOrd="0" presId="urn:microsoft.com/office/officeart/2008/layout/NameandTitleOrganizationalChart"/>
    <dgm:cxn modelId="{D9327165-44DC-49AC-B5FC-1543B72F0B4E}" type="presParOf" srcId="{3E556AA9-07EE-4A79-866E-9FC4D1686237}" destId="{DA4D0F10-1A42-4594-A03B-63B37845C482}" srcOrd="1" destOrd="0" presId="urn:microsoft.com/office/officeart/2008/layout/NameandTitleOrganizationalChart"/>
    <dgm:cxn modelId="{F025985D-D232-4DA9-AC4E-20BC657BCC19}" type="presParOf" srcId="{DA4D0F10-1A42-4594-A03B-63B37845C482}" destId="{F0B3471E-B78D-4445-A9B3-2895055596C4}" srcOrd="0" destOrd="0" presId="urn:microsoft.com/office/officeart/2008/layout/NameandTitleOrganizationalChart"/>
    <dgm:cxn modelId="{2F11610E-7AAF-4CED-8C06-FB45CB10D6C0}" type="presParOf" srcId="{DA4D0F10-1A42-4594-A03B-63B37845C482}" destId="{DDA859C2-D2C7-4C1D-B882-95E7002C06A9}" srcOrd="1" destOrd="0" presId="urn:microsoft.com/office/officeart/2008/layout/NameandTitleOrganizationalChart"/>
    <dgm:cxn modelId="{3DDF3AA1-6132-4803-A8E1-79BDBEAF6696}" type="presParOf" srcId="{DDA859C2-D2C7-4C1D-B882-95E7002C06A9}" destId="{3C513BCC-6BF2-4F57-B463-8B173B8D5020}" srcOrd="0" destOrd="0" presId="urn:microsoft.com/office/officeart/2008/layout/NameandTitleOrganizationalChart"/>
    <dgm:cxn modelId="{8B3C14AC-30EB-41DF-8EAD-632693C17963}" type="presParOf" srcId="{3C513BCC-6BF2-4F57-B463-8B173B8D5020}" destId="{59D24CB5-2128-46B6-A1BD-F2B1920A9848}" srcOrd="0" destOrd="0" presId="urn:microsoft.com/office/officeart/2008/layout/NameandTitleOrganizationalChart"/>
    <dgm:cxn modelId="{AA5B4865-9260-4687-BB88-F19C0B2C097D}" type="presParOf" srcId="{3C513BCC-6BF2-4F57-B463-8B173B8D5020}" destId="{21E3CFF0-067B-44F5-8D0A-83762B3D9772}" srcOrd="1" destOrd="0" presId="urn:microsoft.com/office/officeart/2008/layout/NameandTitleOrganizationalChart"/>
    <dgm:cxn modelId="{D9BDA52A-E32E-41E1-9556-8C82AD22E71B}" type="presParOf" srcId="{3C513BCC-6BF2-4F57-B463-8B173B8D5020}" destId="{533B3DC1-A999-489A-8F67-B3098FB8DB30}" srcOrd="2" destOrd="0" presId="urn:microsoft.com/office/officeart/2008/layout/NameandTitleOrganizationalChart"/>
    <dgm:cxn modelId="{8E2777AB-E270-46DA-85B8-51DEF4F1E5BB}" type="presParOf" srcId="{DDA859C2-D2C7-4C1D-B882-95E7002C06A9}" destId="{3B7E1B0E-1D37-43DD-8565-E45AD077074F}" srcOrd="1" destOrd="0" presId="urn:microsoft.com/office/officeart/2008/layout/NameandTitleOrganizationalChart"/>
    <dgm:cxn modelId="{01B1DF42-62E9-4531-8621-872C080EA4BE}" type="presParOf" srcId="{DDA859C2-D2C7-4C1D-B882-95E7002C06A9}" destId="{8918DB09-C67C-4F2C-BA04-DBA0FF0B4B01}" srcOrd="2" destOrd="0" presId="urn:microsoft.com/office/officeart/2008/layout/NameandTitleOrganizationalChart"/>
    <dgm:cxn modelId="{324B7A58-0F29-4BFF-9171-BA829438776B}" type="presParOf" srcId="{3E556AA9-07EE-4A79-866E-9FC4D1686237}" destId="{AC37E0D3-75F0-458F-9FE4-CA084CE3B1A0}" srcOrd="2" destOrd="0" presId="urn:microsoft.com/office/officeart/2008/layout/NameandTitleOrganizationalChart"/>
    <dgm:cxn modelId="{E5A93676-5EE2-48D2-92AE-AE6EB1FAE9CE}" type="presParOf" srcId="{A2834BBD-B514-4D31-A24E-1E677A739DC4}" destId="{E4A8FA23-6A35-4555-A381-082DC4AA7BAE}"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D6F04A-5DEE-4E3E-AD36-7AF75C35E444}" type="doc">
      <dgm:prSet loTypeId="urn:microsoft.com/office/officeart/2005/8/layout/hList1" loCatId="list" qsTypeId="urn:microsoft.com/office/officeart/2005/8/quickstyle/simple5" qsCatId="simple" csTypeId="urn:microsoft.com/office/officeart/2005/8/colors/colorful1#7" csCatId="colorful" phldr="1"/>
      <dgm:spPr/>
      <dgm:t>
        <a:bodyPr/>
        <a:lstStyle/>
        <a:p>
          <a:endParaRPr lang="en-US"/>
        </a:p>
      </dgm:t>
    </dgm:pt>
    <dgm:pt modelId="{A797216B-0528-4D48-8D3E-0926E9A7EA16}">
      <dgm:prSet phldrT="[Text]" custT="1"/>
      <dgm:spPr/>
      <dgm:t>
        <a:bodyPr/>
        <a:lstStyle/>
        <a:p>
          <a:r>
            <a:rPr lang="en-ZA" sz="1600" b="1" dirty="0" smtClean="0"/>
            <a:t>PROGRAMME OBJECTIVES   </a:t>
          </a:r>
          <a:endParaRPr lang="en-US" sz="1600" b="1" dirty="0"/>
        </a:p>
      </dgm:t>
    </dgm:pt>
    <dgm:pt modelId="{CC95E163-30B8-4C1D-81F5-0DE98C150BC7}" type="parTrans" cxnId="{13E0E367-B19C-4B49-96DC-718F099BB6D1}">
      <dgm:prSet/>
      <dgm:spPr/>
      <dgm:t>
        <a:bodyPr/>
        <a:lstStyle/>
        <a:p>
          <a:endParaRPr lang="en-US"/>
        </a:p>
      </dgm:t>
    </dgm:pt>
    <dgm:pt modelId="{C3F9D810-6084-4E04-96B8-CA750870070A}" type="sibTrans" cxnId="{13E0E367-B19C-4B49-96DC-718F099BB6D1}">
      <dgm:prSet/>
      <dgm:spPr/>
      <dgm:t>
        <a:bodyPr/>
        <a:lstStyle/>
        <a:p>
          <a:endParaRPr lang="en-US"/>
        </a:p>
      </dgm:t>
    </dgm:pt>
    <dgm:pt modelId="{29C1C2DD-9F7B-4A6C-A26D-73C6CF0F8275}">
      <dgm:prSet phldrT="[Text]" custT="1"/>
      <dgm:spPr/>
      <dgm:t>
        <a:bodyPr/>
        <a:lstStyle/>
        <a:p>
          <a:r>
            <a:rPr lang="en-US" sz="1400" b="0" dirty="0" smtClean="0">
              <a:latin typeface="Arial" panose="020B0604020202020204" pitchFamily="34" charset="0"/>
              <a:cs typeface="Arial" panose="020B0604020202020204" pitchFamily="34" charset="0"/>
            </a:rPr>
            <a:t>Support initiatives aimed at preventing job losses</a:t>
          </a:r>
          <a:endParaRPr lang="en-US" sz="1400" b="0" dirty="0">
            <a:latin typeface="Arial" panose="020B0604020202020204" pitchFamily="34" charset="0"/>
            <a:cs typeface="Arial" panose="020B0604020202020204" pitchFamily="34" charset="0"/>
          </a:endParaRPr>
        </a:p>
      </dgm:t>
    </dgm:pt>
    <dgm:pt modelId="{AE390F08-569A-4012-B023-AEF5AB3D32BD}" type="parTrans" cxnId="{FD585278-9DC7-4826-8401-57BD8BF23EDA}">
      <dgm:prSet/>
      <dgm:spPr/>
      <dgm:t>
        <a:bodyPr/>
        <a:lstStyle/>
        <a:p>
          <a:endParaRPr lang="en-US"/>
        </a:p>
      </dgm:t>
    </dgm:pt>
    <dgm:pt modelId="{3C027528-E3FE-4516-A2D7-62E43F3A322E}" type="sibTrans" cxnId="{FD585278-9DC7-4826-8401-57BD8BF23EDA}">
      <dgm:prSet/>
      <dgm:spPr/>
      <dgm:t>
        <a:bodyPr/>
        <a:lstStyle/>
        <a:p>
          <a:endParaRPr lang="en-US"/>
        </a:p>
      </dgm:t>
    </dgm:pt>
    <dgm:pt modelId="{3CCEEC5E-E16E-40F3-81A6-F0290B03488F}">
      <dgm:prSet phldrT="[Text]" custT="1"/>
      <dgm:spPr/>
      <dgm:t>
        <a:bodyPr/>
        <a:lstStyle/>
        <a:p>
          <a:r>
            <a:rPr lang="en-ZA" sz="1600" b="1" dirty="0" smtClean="0"/>
            <a:t>Key Indicators</a:t>
          </a:r>
          <a:endParaRPr lang="en-US" sz="1600" b="1" dirty="0"/>
        </a:p>
      </dgm:t>
    </dgm:pt>
    <dgm:pt modelId="{7EF7D0EB-D054-44C2-BA7A-90752CC19740}" type="parTrans" cxnId="{C7A1559C-8B27-4DD0-9E29-C7F78FAC51B1}">
      <dgm:prSet/>
      <dgm:spPr/>
      <dgm:t>
        <a:bodyPr/>
        <a:lstStyle/>
        <a:p>
          <a:endParaRPr lang="en-US"/>
        </a:p>
      </dgm:t>
    </dgm:pt>
    <dgm:pt modelId="{FDBFD0FD-90EC-4F61-9BFD-D43797EE7F23}" type="sibTrans" cxnId="{C7A1559C-8B27-4DD0-9E29-C7F78FAC51B1}">
      <dgm:prSet/>
      <dgm:spPr/>
      <dgm:t>
        <a:bodyPr/>
        <a:lstStyle/>
        <a:p>
          <a:endParaRPr lang="en-US"/>
        </a:p>
      </dgm:t>
    </dgm:pt>
    <dgm:pt modelId="{13CD6991-3C73-4643-9A5B-7718D21CFDE0}">
      <dgm:prSet phldrT="[Text]" custT="1"/>
      <dgm:spPr/>
      <dgm:t>
        <a:bodyPr/>
        <a:lstStyle/>
        <a:p>
          <a:r>
            <a:rPr lang="en-GB" sz="1000" b="0" dirty="0" smtClean="0">
              <a:latin typeface="Arial Rounded MT Bold" pitchFamily="34" charset="0"/>
            </a:rPr>
            <a:t> </a:t>
          </a:r>
          <a:r>
            <a:rPr lang="en-GB" sz="1400" b="0" dirty="0" smtClean="0">
              <a:latin typeface="Arial" panose="020B0604020202020204" pitchFamily="34" charset="0"/>
              <a:cs typeface="Arial" panose="020B0604020202020204" pitchFamily="34" charset="0"/>
            </a:rPr>
            <a:t>Number of companies nurtured</a:t>
          </a:r>
          <a:endParaRPr lang="en-US" sz="1400" b="0" dirty="0">
            <a:latin typeface="Arial" panose="020B0604020202020204" pitchFamily="34" charset="0"/>
            <a:cs typeface="Arial" panose="020B0604020202020204" pitchFamily="34" charset="0"/>
          </a:endParaRPr>
        </a:p>
      </dgm:t>
    </dgm:pt>
    <dgm:pt modelId="{07D68AF2-4468-4FF5-B013-46361499B975}" type="parTrans" cxnId="{EBD4B824-A3F8-4CCF-A19A-9E1AC1DFF944}">
      <dgm:prSet/>
      <dgm:spPr/>
      <dgm:t>
        <a:bodyPr/>
        <a:lstStyle/>
        <a:p>
          <a:endParaRPr lang="en-US"/>
        </a:p>
      </dgm:t>
    </dgm:pt>
    <dgm:pt modelId="{24630E60-68BA-427B-8C45-25A713A95BE4}" type="sibTrans" cxnId="{EBD4B824-A3F8-4CCF-A19A-9E1AC1DFF944}">
      <dgm:prSet/>
      <dgm:spPr/>
      <dgm:t>
        <a:bodyPr/>
        <a:lstStyle/>
        <a:p>
          <a:endParaRPr lang="en-US"/>
        </a:p>
      </dgm:t>
    </dgm:pt>
    <dgm:pt modelId="{B7A1C24B-78D3-459D-98EB-8109FA223F50}">
      <dgm:prSet phldrT="[Text]" custT="1"/>
      <dgm:spPr/>
      <dgm:t>
        <a:bodyPr/>
        <a:lstStyle/>
        <a:p>
          <a:r>
            <a:rPr lang="en-ZA" sz="1600" b="1" dirty="0" smtClean="0"/>
            <a:t>Targets</a:t>
          </a:r>
          <a:endParaRPr lang="en-US" sz="1600" b="1" dirty="0"/>
        </a:p>
      </dgm:t>
    </dgm:pt>
    <dgm:pt modelId="{672B12FB-B030-4541-A408-FEC06EC7ACD5}" type="parTrans" cxnId="{A056E4FD-AE42-4C7C-B058-3CA649578AFA}">
      <dgm:prSet/>
      <dgm:spPr/>
      <dgm:t>
        <a:bodyPr/>
        <a:lstStyle/>
        <a:p>
          <a:endParaRPr lang="en-US"/>
        </a:p>
      </dgm:t>
    </dgm:pt>
    <dgm:pt modelId="{56E9C428-A5DC-4B7B-BA30-C3AF118BEE8E}" type="sibTrans" cxnId="{A056E4FD-AE42-4C7C-B058-3CA649578AFA}">
      <dgm:prSet/>
      <dgm:spPr/>
      <dgm:t>
        <a:bodyPr/>
        <a:lstStyle/>
        <a:p>
          <a:endParaRPr lang="en-US"/>
        </a:p>
      </dgm:t>
    </dgm:pt>
    <dgm:pt modelId="{F0F2F54F-444F-410C-8F71-BC09E430A770}">
      <dgm:prSet phldrT="[Text]" custT="1"/>
      <dgm:spPr/>
      <dgm:t>
        <a:bodyPr/>
        <a:lstStyle/>
        <a:p>
          <a:r>
            <a:rPr lang="en-ZA" sz="1000" b="0" dirty="0" smtClean="0">
              <a:latin typeface="Arial Rounded MT Bold" pitchFamily="34" charset="0"/>
            </a:rPr>
            <a:t> </a:t>
          </a:r>
          <a:r>
            <a:rPr lang="en-ZA" sz="1200" b="0" dirty="0" smtClean="0">
              <a:latin typeface="Arial" panose="020B0604020202020204" pitchFamily="34" charset="0"/>
              <a:cs typeface="Arial" panose="020B0604020202020204" pitchFamily="34" charset="0"/>
            </a:rPr>
            <a:t>200</a:t>
          </a:r>
          <a:endParaRPr lang="en-US" sz="1200" b="0" dirty="0">
            <a:latin typeface="Arial" panose="020B0604020202020204" pitchFamily="34" charset="0"/>
            <a:cs typeface="Arial" panose="020B0604020202020204" pitchFamily="34" charset="0"/>
          </a:endParaRPr>
        </a:p>
      </dgm:t>
    </dgm:pt>
    <dgm:pt modelId="{8714A3B4-908F-4939-B66E-D129C7297078}" type="parTrans" cxnId="{18357E10-B46C-440B-8C82-FA3625A2E0F6}">
      <dgm:prSet/>
      <dgm:spPr/>
      <dgm:t>
        <a:bodyPr/>
        <a:lstStyle/>
        <a:p>
          <a:endParaRPr lang="en-US"/>
        </a:p>
      </dgm:t>
    </dgm:pt>
    <dgm:pt modelId="{1C7EFD5E-C441-472A-B3BF-6AF29F520FA5}" type="sibTrans" cxnId="{18357E10-B46C-440B-8C82-FA3625A2E0F6}">
      <dgm:prSet/>
      <dgm:spPr/>
      <dgm:t>
        <a:bodyPr/>
        <a:lstStyle/>
        <a:p>
          <a:endParaRPr lang="en-US"/>
        </a:p>
      </dgm:t>
    </dgm:pt>
    <dgm:pt modelId="{48FEE57B-99A1-4C91-B1D0-C08D3A82FBB9}">
      <dgm:prSet phldrT="[Text]" custT="1"/>
      <dgm:spPr/>
      <dgm:t>
        <a:bodyPr/>
        <a:lstStyle/>
        <a:p>
          <a:endParaRPr lang="en-US" sz="1800" dirty="0">
            <a:latin typeface="Arial" panose="020B0604020202020204" pitchFamily="34" charset="0"/>
            <a:cs typeface="Arial" panose="020B0604020202020204" pitchFamily="34" charset="0"/>
          </a:endParaRPr>
        </a:p>
      </dgm:t>
    </dgm:pt>
    <dgm:pt modelId="{6449A643-0312-4A8A-8AA7-FB266B3684BD}" type="parTrans" cxnId="{40D648A7-BD98-4371-9820-2631FE1D15DF}">
      <dgm:prSet/>
      <dgm:spPr/>
      <dgm:t>
        <a:bodyPr/>
        <a:lstStyle/>
        <a:p>
          <a:endParaRPr lang="en-US"/>
        </a:p>
      </dgm:t>
    </dgm:pt>
    <dgm:pt modelId="{2B5247D1-07AD-43EB-A239-4A6ED6C590C7}" type="sibTrans" cxnId="{40D648A7-BD98-4371-9820-2631FE1D15DF}">
      <dgm:prSet/>
      <dgm:spPr/>
      <dgm:t>
        <a:bodyPr/>
        <a:lstStyle/>
        <a:p>
          <a:endParaRPr lang="en-US"/>
        </a:p>
      </dgm:t>
    </dgm:pt>
    <dgm:pt modelId="{C1AEAF86-9266-4AFD-AB3B-4804E7370B82}">
      <dgm:prSet phldrT="[Text]" custT="1"/>
      <dgm:spPr/>
      <dgm:t>
        <a:bodyPr/>
        <a:lstStyle/>
        <a:p>
          <a:r>
            <a:rPr lang="en-US" sz="1200" dirty="0" smtClean="0">
              <a:latin typeface="Arial" panose="020B0604020202020204" pitchFamily="34" charset="0"/>
              <a:cs typeface="Arial" panose="020B0604020202020204" pitchFamily="34" charset="0"/>
            </a:rPr>
            <a:t>100</a:t>
          </a:r>
          <a:endParaRPr lang="en-US" sz="1200" dirty="0">
            <a:latin typeface="Arial" panose="020B0604020202020204" pitchFamily="34" charset="0"/>
            <a:cs typeface="Arial" panose="020B0604020202020204" pitchFamily="34" charset="0"/>
          </a:endParaRPr>
        </a:p>
      </dgm:t>
    </dgm:pt>
    <dgm:pt modelId="{F59A04D0-922C-4C45-BB2E-467A4705D501}" type="parTrans" cxnId="{1A0964CB-3A96-4393-B941-67558DC10871}">
      <dgm:prSet/>
      <dgm:spPr/>
      <dgm:t>
        <a:bodyPr/>
        <a:lstStyle/>
        <a:p>
          <a:endParaRPr lang="en-US"/>
        </a:p>
      </dgm:t>
    </dgm:pt>
    <dgm:pt modelId="{D8D0C22E-C05E-456D-89B1-942BAFAFF53C}" type="sibTrans" cxnId="{1A0964CB-3A96-4393-B941-67558DC10871}">
      <dgm:prSet/>
      <dgm:spPr/>
      <dgm:t>
        <a:bodyPr/>
        <a:lstStyle/>
        <a:p>
          <a:endParaRPr lang="en-US"/>
        </a:p>
      </dgm:t>
    </dgm:pt>
    <dgm:pt modelId="{392CBFAA-9D84-474A-805B-8A29A7D954DA}">
      <dgm:prSet phldrT="[Text]"/>
      <dgm:spPr/>
      <dgm:t>
        <a:bodyPr/>
        <a:lstStyle/>
        <a:p>
          <a:endParaRPr lang="en-US" sz="1000" dirty="0"/>
        </a:p>
      </dgm:t>
    </dgm:pt>
    <dgm:pt modelId="{EC7F6074-E7A4-4CB2-AE97-4599710CF4AC}" type="parTrans" cxnId="{98AFC01F-C85D-4939-B007-FE8DE3DEEB40}">
      <dgm:prSet/>
      <dgm:spPr/>
      <dgm:t>
        <a:bodyPr/>
        <a:lstStyle/>
        <a:p>
          <a:endParaRPr lang="en-ZA"/>
        </a:p>
      </dgm:t>
    </dgm:pt>
    <dgm:pt modelId="{8AD1F2CD-519E-4790-B78A-25365B4506C5}" type="sibTrans" cxnId="{98AFC01F-C85D-4939-B007-FE8DE3DEEB40}">
      <dgm:prSet/>
      <dgm:spPr/>
      <dgm:t>
        <a:bodyPr/>
        <a:lstStyle/>
        <a:p>
          <a:endParaRPr lang="en-ZA"/>
        </a:p>
      </dgm:t>
    </dgm:pt>
    <dgm:pt modelId="{88D4942B-6E91-48AA-804A-A38635868B75}">
      <dgm:prSet phldrT="[Text]" custT="1"/>
      <dgm:spPr/>
      <dgm:t>
        <a:bodyPr/>
        <a:lstStyle/>
        <a:p>
          <a:r>
            <a:rPr lang="en-US" sz="1200" b="0" dirty="0" smtClean="0">
              <a:latin typeface="Arial" panose="020B0604020202020204" pitchFamily="34" charset="0"/>
              <a:cs typeface="Arial" panose="020B0604020202020204" pitchFamily="34" charset="0"/>
            </a:rPr>
            <a:t>200</a:t>
          </a:r>
          <a:endParaRPr lang="en-US" sz="1200" b="0" dirty="0">
            <a:latin typeface="Arial" panose="020B0604020202020204" pitchFamily="34" charset="0"/>
            <a:cs typeface="Arial" panose="020B0604020202020204" pitchFamily="34" charset="0"/>
          </a:endParaRPr>
        </a:p>
      </dgm:t>
    </dgm:pt>
    <dgm:pt modelId="{FB3BA085-1C68-47B2-A1FA-3FE77BC86934}" type="parTrans" cxnId="{BEAAB00F-BDE2-4CB2-A8FA-DDAEAC166029}">
      <dgm:prSet/>
      <dgm:spPr/>
      <dgm:t>
        <a:bodyPr/>
        <a:lstStyle/>
        <a:p>
          <a:endParaRPr lang="en-ZA"/>
        </a:p>
      </dgm:t>
    </dgm:pt>
    <dgm:pt modelId="{DBB38524-DF4D-4DD0-82DB-DFC6F8AAA03D}" type="sibTrans" cxnId="{BEAAB00F-BDE2-4CB2-A8FA-DDAEAC166029}">
      <dgm:prSet/>
      <dgm:spPr/>
      <dgm:t>
        <a:bodyPr/>
        <a:lstStyle/>
        <a:p>
          <a:endParaRPr lang="en-ZA"/>
        </a:p>
      </dgm:t>
    </dgm:pt>
    <dgm:pt modelId="{8178C794-5E1B-4782-B0D0-3B1C92656EDB}">
      <dgm:prSet phldrT="[Text]" custT="1"/>
      <dgm:spPr/>
      <dgm:t>
        <a:bodyPr/>
        <a:lstStyle/>
        <a:p>
          <a:r>
            <a:rPr lang="en-US" sz="1200" b="0" dirty="0" smtClean="0">
              <a:latin typeface="Arial" panose="020B0604020202020204" pitchFamily="34" charset="0"/>
              <a:cs typeface="Arial" panose="020B0604020202020204" pitchFamily="34" charset="0"/>
            </a:rPr>
            <a:t>200</a:t>
          </a:r>
          <a:endParaRPr lang="en-US" sz="1200" b="0" dirty="0">
            <a:latin typeface="Arial" panose="020B0604020202020204" pitchFamily="34" charset="0"/>
            <a:cs typeface="Arial" panose="020B0604020202020204" pitchFamily="34" charset="0"/>
          </a:endParaRPr>
        </a:p>
      </dgm:t>
    </dgm:pt>
    <dgm:pt modelId="{FAD9223F-CCB5-4EFD-9227-168C45A71BDE}" type="parTrans" cxnId="{07F2CD96-BEE6-44CF-953B-FA7043B20CAD}">
      <dgm:prSet/>
      <dgm:spPr/>
      <dgm:t>
        <a:bodyPr/>
        <a:lstStyle/>
        <a:p>
          <a:endParaRPr lang="en-ZA"/>
        </a:p>
      </dgm:t>
    </dgm:pt>
    <dgm:pt modelId="{6C12E69C-01C4-4A95-880C-C954783C3729}" type="sibTrans" cxnId="{07F2CD96-BEE6-44CF-953B-FA7043B20CAD}">
      <dgm:prSet/>
      <dgm:spPr/>
      <dgm:t>
        <a:bodyPr/>
        <a:lstStyle/>
        <a:p>
          <a:endParaRPr lang="en-ZA"/>
        </a:p>
      </dgm:t>
    </dgm:pt>
    <dgm:pt modelId="{5809A7ED-7F6D-4CED-A2AF-AC96D2A6E5BA}">
      <dgm:prSet phldrT="[Text]" custT="1"/>
      <dgm:spPr/>
      <dgm:t>
        <a:bodyPr/>
        <a:lstStyle/>
        <a:p>
          <a:r>
            <a:rPr lang="en-US" sz="1200" b="0" dirty="0" smtClean="0">
              <a:latin typeface="Arial" panose="020B0604020202020204" pitchFamily="34" charset="0"/>
              <a:cs typeface="Arial" panose="020B0604020202020204" pitchFamily="34" charset="0"/>
            </a:rPr>
            <a:t>200</a:t>
          </a:r>
          <a:endParaRPr lang="en-US" sz="1200" b="0" dirty="0">
            <a:latin typeface="Arial" panose="020B0604020202020204" pitchFamily="34" charset="0"/>
            <a:cs typeface="Arial" panose="020B0604020202020204" pitchFamily="34" charset="0"/>
          </a:endParaRPr>
        </a:p>
      </dgm:t>
    </dgm:pt>
    <dgm:pt modelId="{AFD32F19-0E79-4806-BE30-E861B69D3A4A}" type="parTrans" cxnId="{AD3539FE-5E30-4FBE-8540-80566F63EC13}">
      <dgm:prSet/>
      <dgm:spPr/>
      <dgm:t>
        <a:bodyPr/>
        <a:lstStyle/>
        <a:p>
          <a:endParaRPr lang="en-ZA"/>
        </a:p>
      </dgm:t>
    </dgm:pt>
    <dgm:pt modelId="{EAFDA6F9-D1FB-4A34-BB3B-397F2AA88C5A}" type="sibTrans" cxnId="{AD3539FE-5E30-4FBE-8540-80566F63EC13}">
      <dgm:prSet/>
      <dgm:spPr/>
      <dgm:t>
        <a:bodyPr/>
        <a:lstStyle/>
        <a:p>
          <a:endParaRPr lang="en-ZA"/>
        </a:p>
      </dgm:t>
    </dgm:pt>
    <dgm:pt modelId="{CB54653A-D9FC-49DD-938E-3FEAF326843F}">
      <dgm:prSet phldrT="[Text]" custT="1"/>
      <dgm:spPr/>
      <dgm:t>
        <a:bodyPr/>
        <a:lstStyle/>
        <a:p>
          <a:r>
            <a:rPr lang="en-US" sz="1200" b="0" dirty="0" smtClean="0">
              <a:latin typeface="Arial" panose="020B0604020202020204" pitchFamily="34" charset="0"/>
              <a:cs typeface="Arial" panose="020B0604020202020204" pitchFamily="34" charset="0"/>
            </a:rPr>
            <a:t>100</a:t>
          </a:r>
          <a:endParaRPr lang="en-US" sz="1200" b="0" dirty="0">
            <a:latin typeface="Arial" panose="020B0604020202020204" pitchFamily="34" charset="0"/>
            <a:cs typeface="Arial" panose="020B0604020202020204" pitchFamily="34" charset="0"/>
          </a:endParaRPr>
        </a:p>
      </dgm:t>
    </dgm:pt>
    <dgm:pt modelId="{473A2840-E71B-4514-851D-493CA1E42A9D}" type="parTrans" cxnId="{8E5D0D4D-8691-4D53-9B0C-B8A798D0B7D4}">
      <dgm:prSet/>
      <dgm:spPr/>
      <dgm:t>
        <a:bodyPr/>
        <a:lstStyle/>
        <a:p>
          <a:endParaRPr lang="en-ZA"/>
        </a:p>
      </dgm:t>
    </dgm:pt>
    <dgm:pt modelId="{CBCFF0EC-8D4F-4245-BCE6-3AB204C1395E}" type="sibTrans" cxnId="{8E5D0D4D-8691-4D53-9B0C-B8A798D0B7D4}">
      <dgm:prSet/>
      <dgm:spPr/>
      <dgm:t>
        <a:bodyPr/>
        <a:lstStyle/>
        <a:p>
          <a:endParaRPr lang="en-ZA"/>
        </a:p>
      </dgm:t>
    </dgm:pt>
    <dgm:pt modelId="{D68DD4C6-61FB-4919-B4BF-15D820DE8B27}">
      <dgm:prSet phldrT="[Text]" custT="1"/>
      <dgm:spPr/>
      <dgm:t>
        <a:bodyPr/>
        <a:lstStyle/>
        <a:p>
          <a:endParaRPr lang="en-US" sz="1200" b="0" dirty="0">
            <a:latin typeface="Arial" panose="020B0604020202020204" pitchFamily="34" charset="0"/>
            <a:cs typeface="Arial" panose="020B0604020202020204" pitchFamily="34" charset="0"/>
          </a:endParaRPr>
        </a:p>
      </dgm:t>
    </dgm:pt>
    <dgm:pt modelId="{84469748-EC9E-4BFB-88A3-FDB18EE4B8AF}" type="parTrans" cxnId="{E49C8F71-760A-4F1F-BDEE-4ACC62CB1AD1}">
      <dgm:prSet/>
      <dgm:spPr/>
      <dgm:t>
        <a:bodyPr/>
        <a:lstStyle/>
        <a:p>
          <a:endParaRPr lang="en-ZA"/>
        </a:p>
      </dgm:t>
    </dgm:pt>
    <dgm:pt modelId="{AC0EB9B7-71E2-4D23-A537-8B10DEB4DE91}" type="sibTrans" cxnId="{E49C8F71-760A-4F1F-BDEE-4ACC62CB1AD1}">
      <dgm:prSet/>
      <dgm:spPr/>
      <dgm:t>
        <a:bodyPr/>
        <a:lstStyle/>
        <a:p>
          <a:endParaRPr lang="en-ZA"/>
        </a:p>
      </dgm:t>
    </dgm:pt>
    <dgm:pt modelId="{4ECFA073-149D-44F7-90BA-C3A045EF15D4}">
      <dgm:prSet phldrT="[Text]" custT="1"/>
      <dgm:spPr/>
      <dgm:t>
        <a:bodyPr/>
        <a:lstStyle/>
        <a:p>
          <a:endParaRPr lang="en-US" sz="1200" b="0" dirty="0">
            <a:latin typeface="Arial" panose="020B0604020202020204" pitchFamily="34" charset="0"/>
            <a:cs typeface="Arial" panose="020B0604020202020204" pitchFamily="34" charset="0"/>
          </a:endParaRPr>
        </a:p>
      </dgm:t>
    </dgm:pt>
    <dgm:pt modelId="{3454FED5-13A0-484D-A711-29AE6D2A9A83}" type="parTrans" cxnId="{139226AF-D0F1-4807-A3D5-C78053FE10D1}">
      <dgm:prSet/>
      <dgm:spPr/>
      <dgm:t>
        <a:bodyPr/>
        <a:lstStyle/>
        <a:p>
          <a:endParaRPr lang="en-ZA"/>
        </a:p>
      </dgm:t>
    </dgm:pt>
    <dgm:pt modelId="{03BADF32-173D-4CD9-884B-DFA3A20138F1}" type="sibTrans" cxnId="{139226AF-D0F1-4807-A3D5-C78053FE10D1}">
      <dgm:prSet/>
      <dgm:spPr/>
      <dgm:t>
        <a:bodyPr/>
        <a:lstStyle/>
        <a:p>
          <a:endParaRPr lang="en-ZA"/>
        </a:p>
      </dgm:t>
    </dgm:pt>
    <dgm:pt modelId="{D4F12180-2492-4C11-B21F-C7E9D366590F}">
      <dgm:prSet phldrT="[Text]" custT="1"/>
      <dgm:spPr/>
      <dgm:t>
        <a:bodyPr/>
        <a:lstStyle/>
        <a:p>
          <a:endParaRPr lang="en-US" sz="1200" b="0" dirty="0">
            <a:latin typeface="Arial" panose="020B0604020202020204" pitchFamily="34" charset="0"/>
            <a:cs typeface="Arial" panose="020B0604020202020204" pitchFamily="34" charset="0"/>
          </a:endParaRPr>
        </a:p>
      </dgm:t>
    </dgm:pt>
    <dgm:pt modelId="{CB556FF4-9590-47F8-B4E0-4472DDCEE61B}" type="sibTrans" cxnId="{4F8711B9-D3DE-40C8-99EA-0FBD33A45264}">
      <dgm:prSet/>
      <dgm:spPr/>
      <dgm:t>
        <a:bodyPr/>
        <a:lstStyle/>
        <a:p>
          <a:endParaRPr lang="en-ZA"/>
        </a:p>
      </dgm:t>
    </dgm:pt>
    <dgm:pt modelId="{222CB8C4-D3B0-4FB0-BB54-E1DB952716EA}" type="parTrans" cxnId="{4F8711B9-D3DE-40C8-99EA-0FBD33A45264}">
      <dgm:prSet/>
      <dgm:spPr/>
      <dgm:t>
        <a:bodyPr/>
        <a:lstStyle/>
        <a:p>
          <a:endParaRPr lang="en-ZA"/>
        </a:p>
      </dgm:t>
    </dgm:pt>
    <dgm:pt modelId="{6442EEEC-9847-49BE-85DD-3DF9BC6B632A}">
      <dgm:prSet phldrT="[Text]" custT="1"/>
      <dgm:spPr/>
      <dgm:t>
        <a:bodyPr/>
        <a:lstStyle/>
        <a:p>
          <a:r>
            <a:rPr lang="en-US" sz="1400" b="0" dirty="0" smtClean="0">
              <a:latin typeface="Arial" panose="020B0604020202020204" pitchFamily="34" charset="0"/>
              <a:cs typeface="Arial" panose="020B0604020202020204" pitchFamily="34" charset="0"/>
            </a:rPr>
            <a:t> Number of future forums established</a:t>
          </a:r>
          <a:endParaRPr lang="en-US" sz="1400" b="0" dirty="0">
            <a:latin typeface="Arial" panose="020B0604020202020204" pitchFamily="34" charset="0"/>
            <a:cs typeface="Arial" panose="020B0604020202020204" pitchFamily="34" charset="0"/>
          </a:endParaRPr>
        </a:p>
      </dgm:t>
    </dgm:pt>
    <dgm:pt modelId="{938B66D1-3A05-469F-833F-B82261168C73}" type="parTrans" cxnId="{1A1B5EA5-DA19-459B-86FF-D86C819EC220}">
      <dgm:prSet/>
      <dgm:spPr/>
      <dgm:t>
        <a:bodyPr/>
        <a:lstStyle/>
        <a:p>
          <a:endParaRPr lang="en-ZA"/>
        </a:p>
      </dgm:t>
    </dgm:pt>
    <dgm:pt modelId="{8B2E23A3-AC9C-45F9-A971-7112974B5868}" type="sibTrans" cxnId="{1A1B5EA5-DA19-459B-86FF-D86C819EC220}">
      <dgm:prSet/>
      <dgm:spPr/>
      <dgm:t>
        <a:bodyPr/>
        <a:lstStyle/>
        <a:p>
          <a:endParaRPr lang="en-ZA"/>
        </a:p>
      </dgm:t>
    </dgm:pt>
    <dgm:pt modelId="{BFB763FD-2E75-4379-A2BA-3C04F07E131D}">
      <dgm:prSet phldrT="[Text]" custT="1"/>
      <dgm:spPr/>
      <dgm:t>
        <a:bodyPr/>
        <a:lstStyle/>
        <a:p>
          <a:r>
            <a:rPr lang="en-US" sz="1400" b="0" dirty="0" smtClean="0">
              <a:latin typeface="Arial" panose="020B0604020202020204" pitchFamily="34" charset="0"/>
              <a:cs typeface="Arial" panose="020B0604020202020204" pitchFamily="34" charset="0"/>
            </a:rPr>
            <a:t>Number of work plans implemented</a:t>
          </a:r>
          <a:endParaRPr lang="en-US" sz="1400" b="0" dirty="0">
            <a:latin typeface="Arial" panose="020B0604020202020204" pitchFamily="34" charset="0"/>
            <a:cs typeface="Arial" panose="020B0604020202020204" pitchFamily="34" charset="0"/>
          </a:endParaRPr>
        </a:p>
      </dgm:t>
    </dgm:pt>
    <dgm:pt modelId="{95E5F862-F879-4F89-8916-D41EC47F2A10}" type="parTrans" cxnId="{BEFDB165-25C6-4B47-9618-A6A8C2395608}">
      <dgm:prSet/>
      <dgm:spPr/>
      <dgm:t>
        <a:bodyPr/>
        <a:lstStyle/>
        <a:p>
          <a:endParaRPr lang="en-ZA"/>
        </a:p>
      </dgm:t>
    </dgm:pt>
    <dgm:pt modelId="{CA7E2C01-31DB-49E6-9F08-74A048307F32}" type="sibTrans" cxnId="{BEFDB165-25C6-4B47-9618-A6A8C2395608}">
      <dgm:prSet/>
      <dgm:spPr/>
      <dgm:t>
        <a:bodyPr/>
        <a:lstStyle/>
        <a:p>
          <a:endParaRPr lang="en-ZA"/>
        </a:p>
      </dgm:t>
    </dgm:pt>
    <dgm:pt modelId="{C9A2E3F0-C1B7-41F4-8DBD-DC1EDD58BAC6}">
      <dgm:prSet phldrT="[Text]" custT="1"/>
      <dgm:spPr/>
      <dgm:t>
        <a:bodyPr/>
        <a:lstStyle/>
        <a:p>
          <a:r>
            <a:rPr lang="en-US" sz="1400" b="0" dirty="0" smtClean="0">
              <a:latin typeface="Arial" panose="020B0604020202020204" pitchFamily="34" charset="0"/>
              <a:cs typeface="Arial" panose="020B0604020202020204" pitchFamily="34" charset="0"/>
            </a:rPr>
            <a:t> Number of close out reports</a:t>
          </a:r>
          <a:endParaRPr lang="en-US" sz="1400" b="0" dirty="0">
            <a:latin typeface="Arial" panose="020B0604020202020204" pitchFamily="34" charset="0"/>
            <a:cs typeface="Arial" panose="020B0604020202020204" pitchFamily="34" charset="0"/>
          </a:endParaRPr>
        </a:p>
      </dgm:t>
    </dgm:pt>
    <dgm:pt modelId="{45DFE2F9-EF34-4BAA-858F-E25BA075BA6C}" type="parTrans" cxnId="{C57AF99E-DFFB-4596-BC03-1D8296BA8272}">
      <dgm:prSet/>
      <dgm:spPr/>
      <dgm:t>
        <a:bodyPr/>
        <a:lstStyle/>
        <a:p>
          <a:endParaRPr lang="en-ZA"/>
        </a:p>
      </dgm:t>
    </dgm:pt>
    <dgm:pt modelId="{A760B2F7-9602-4732-8282-212DEF778865}" type="sibTrans" cxnId="{C57AF99E-DFFB-4596-BC03-1D8296BA8272}">
      <dgm:prSet/>
      <dgm:spPr/>
      <dgm:t>
        <a:bodyPr/>
        <a:lstStyle/>
        <a:p>
          <a:endParaRPr lang="en-ZA"/>
        </a:p>
      </dgm:t>
    </dgm:pt>
    <dgm:pt modelId="{2FE12D09-B396-4746-B1CB-3F65966BC401}">
      <dgm:prSet phldrT="[Text]" custT="1"/>
      <dgm:spPr/>
      <dgm:t>
        <a:bodyPr/>
        <a:lstStyle/>
        <a:p>
          <a:r>
            <a:rPr lang="en-US" sz="1400" b="0" dirty="0" smtClean="0">
              <a:latin typeface="Arial" panose="020B0604020202020204" pitchFamily="34" charset="0"/>
              <a:cs typeface="Arial" panose="020B0604020202020204" pitchFamily="34" charset="0"/>
            </a:rPr>
            <a:t> Number of impact assessment</a:t>
          </a:r>
          <a:endParaRPr lang="en-US" sz="1400" b="0" dirty="0">
            <a:latin typeface="Arial" panose="020B0604020202020204" pitchFamily="34" charset="0"/>
            <a:cs typeface="Arial" panose="020B0604020202020204" pitchFamily="34" charset="0"/>
          </a:endParaRPr>
        </a:p>
      </dgm:t>
    </dgm:pt>
    <dgm:pt modelId="{791F61B4-EFB4-4726-A4CA-714E80E5FB88}" type="parTrans" cxnId="{B32EEABF-0186-473C-A4D9-37A73122D266}">
      <dgm:prSet/>
      <dgm:spPr/>
      <dgm:t>
        <a:bodyPr/>
        <a:lstStyle/>
        <a:p>
          <a:endParaRPr lang="en-ZA"/>
        </a:p>
      </dgm:t>
    </dgm:pt>
    <dgm:pt modelId="{ED76E82B-84B3-49B3-8628-1AEC96004284}" type="sibTrans" cxnId="{B32EEABF-0186-473C-A4D9-37A73122D266}">
      <dgm:prSet/>
      <dgm:spPr/>
      <dgm:t>
        <a:bodyPr/>
        <a:lstStyle/>
        <a:p>
          <a:endParaRPr lang="en-ZA"/>
        </a:p>
      </dgm:t>
    </dgm:pt>
    <dgm:pt modelId="{B9FF526F-9BE4-4FD3-AEFB-97296461773C}">
      <dgm:prSet phldrT="[Text]" custT="1"/>
      <dgm:spPr/>
      <dgm:t>
        <a:bodyPr/>
        <a:lstStyle/>
        <a:p>
          <a:endParaRPr lang="en-US" sz="1400" b="0" dirty="0">
            <a:latin typeface="Arial" panose="020B0604020202020204" pitchFamily="34" charset="0"/>
            <a:cs typeface="Arial" panose="020B0604020202020204" pitchFamily="34" charset="0"/>
          </a:endParaRPr>
        </a:p>
      </dgm:t>
    </dgm:pt>
    <dgm:pt modelId="{8EEBE027-1952-48D3-AFF1-0242D9F98BB7}" type="parTrans" cxnId="{B5F160F5-F4BA-4F13-B6C7-86AEECDD8235}">
      <dgm:prSet/>
      <dgm:spPr/>
      <dgm:t>
        <a:bodyPr/>
        <a:lstStyle/>
        <a:p>
          <a:endParaRPr lang="en-ZA"/>
        </a:p>
      </dgm:t>
    </dgm:pt>
    <dgm:pt modelId="{06381596-4F09-485F-88FD-12CA81F23F29}" type="sibTrans" cxnId="{B5F160F5-F4BA-4F13-B6C7-86AEECDD8235}">
      <dgm:prSet/>
      <dgm:spPr/>
      <dgm:t>
        <a:bodyPr/>
        <a:lstStyle/>
        <a:p>
          <a:endParaRPr lang="en-ZA"/>
        </a:p>
      </dgm:t>
    </dgm:pt>
    <dgm:pt modelId="{346FD470-C4A9-460B-A7F4-04E1BD0E5B91}">
      <dgm:prSet phldrT="[Text]" custT="1"/>
      <dgm:spPr/>
      <dgm:t>
        <a:bodyPr/>
        <a:lstStyle/>
        <a:p>
          <a:endParaRPr lang="en-US" sz="1200" b="0" dirty="0">
            <a:latin typeface="Arial" panose="020B0604020202020204" pitchFamily="34" charset="0"/>
            <a:cs typeface="Arial" panose="020B0604020202020204" pitchFamily="34" charset="0"/>
          </a:endParaRPr>
        </a:p>
      </dgm:t>
    </dgm:pt>
    <dgm:pt modelId="{8340BB43-7837-4B31-9E7A-6B0841DB9F80}" type="parTrans" cxnId="{3F083B67-6BAD-43C1-9091-49CF0436CDC4}">
      <dgm:prSet/>
      <dgm:spPr/>
      <dgm:t>
        <a:bodyPr/>
        <a:lstStyle/>
        <a:p>
          <a:endParaRPr lang="en-ZA"/>
        </a:p>
      </dgm:t>
    </dgm:pt>
    <dgm:pt modelId="{F823A055-99F8-4161-BAAF-F624FF8511DF}" type="sibTrans" cxnId="{3F083B67-6BAD-43C1-9091-49CF0436CDC4}">
      <dgm:prSet/>
      <dgm:spPr/>
      <dgm:t>
        <a:bodyPr/>
        <a:lstStyle/>
        <a:p>
          <a:endParaRPr lang="en-ZA"/>
        </a:p>
      </dgm:t>
    </dgm:pt>
    <dgm:pt modelId="{6190BE71-9EDA-4A24-87B7-605E0B3F21C2}">
      <dgm:prSet phldrT="[Text]" custT="1"/>
      <dgm:spPr/>
      <dgm:t>
        <a:bodyPr/>
        <a:lstStyle/>
        <a:p>
          <a:endParaRPr lang="en-US" sz="1200" b="0" dirty="0">
            <a:latin typeface="Arial" panose="020B0604020202020204" pitchFamily="34" charset="0"/>
            <a:cs typeface="Arial" panose="020B0604020202020204" pitchFamily="34" charset="0"/>
          </a:endParaRPr>
        </a:p>
      </dgm:t>
    </dgm:pt>
    <dgm:pt modelId="{00EDA4D8-7F48-4BF2-8E38-3719978D22A7}" type="parTrans" cxnId="{A8A36E98-5F47-4564-9D2A-E213D80CB57C}">
      <dgm:prSet/>
      <dgm:spPr/>
      <dgm:t>
        <a:bodyPr/>
        <a:lstStyle/>
        <a:p>
          <a:endParaRPr lang="en-ZA"/>
        </a:p>
      </dgm:t>
    </dgm:pt>
    <dgm:pt modelId="{4095D23D-F65E-479B-9DAA-2D6C9DF2A8B4}" type="sibTrans" cxnId="{A8A36E98-5F47-4564-9D2A-E213D80CB57C}">
      <dgm:prSet/>
      <dgm:spPr/>
      <dgm:t>
        <a:bodyPr/>
        <a:lstStyle/>
        <a:p>
          <a:endParaRPr lang="en-ZA"/>
        </a:p>
      </dgm:t>
    </dgm:pt>
    <dgm:pt modelId="{74F3B581-2478-4B6E-BEF7-8E4463124E7E}">
      <dgm:prSet phldrT="[Text]" custT="1"/>
      <dgm:spPr/>
      <dgm:t>
        <a:bodyPr/>
        <a:lstStyle/>
        <a:p>
          <a:r>
            <a:rPr lang="en-US" sz="1400" b="0" dirty="0" smtClean="0">
              <a:latin typeface="Arial" panose="020B0604020202020204" pitchFamily="34" charset="0"/>
              <a:cs typeface="Arial" panose="020B0604020202020204" pitchFamily="34" charset="0"/>
            </a:rPr>
            <a:t>Number of work-plans developed</a:t>
          </a:r>
          <a:endParaRPr lang="en-US" sz="1400" b="0" dirty="0">
            <a:latin typeface="Arial" panose="020B0604020202020204" pitchFamily="34" charset="0"/>
            <a:cs typeface="Arial" panose="020B0604020202020204" pitchFamily="34" charset="0"/>
          </a:endParaRPr>
        </a:p>
      </dgm:t>
    </dgm:pt>
    <dgm:pt modelId="{CADC5743-E593-45F4-8AD5-5E8E8792E0F2}" type="parTrans" cxnId="{257ABC68-1429-48C4-A41C-E0691858A326}">
      <dgm:prSet/>
      <dgm:spPr/>
      <dgm:t>
        <a:bodyPr/>
        <a:lstStyle/>
        <a:p>
          <a:endParaRPr lang="en-ZA"/>
        </a:p>
      </dgm:t>
    </dgm:pt>
    <dgm:pt modelId="{B50B78B1-7CBD-4740-B3B8-8E9104A9B286}" type="sibTrans" cxnId="{257ABC68-1429-48C4-A41C-E0691858A326}">
      <dgm:prSet/>
      <dgm:spPr/>
      <dgm:t>
        <a:bodyPr/>
        <a:lstStyle/>
        <a:p>
          <a:endParaRPr lang="en-ZA"/>
        </a:p>
      </dgm:t>
    </dgm:pt>
    <dgm:pt modelId="{5ACF8A41-DF6D-4457-901E-DFF07CA7F91A}">
      <dgm:prSet phldrT="[Text]" custT="1"/>
      <dgm:spPr/>
      <dgm:t>
        <a:bodyPr/>
        <a:lstStyle/>
        <a:p>
          <a:endParaRPr lang="en-US" sz="1400" b="0" dirty="0">
            <a:latin typeface="Arial" panose="020B0604020202020204" pitchFamily="34" charset="0"/>
            <a:cs typeface="Arial" panose="020B0604020202020204" pitchFamily="34" charset="0"/>
          </a:endParaRPr>
        </a:p>
      </dgm:t>
    </dgm:pt>
    <dgm:pt modelId="{516D6F91-7839-4164-A05C-7151F996C686}" type="parTrans" cxnId="{9CBB2C24-DB8F-436D-939A-CEF4C2752D5A}">
      <dgm:prSet/>
      <dgm:spPr/>
      <dgm:t>
        <a:bodyPr/>
        <a:lstStyle/>
        <a:p>
          <a:endParaRPr lang="en-ZA"/>
        </a:p>
      </dgm:t>
    </dgm:pt>
    <dgm:pt modelId="{776511F8-DC37-4540-8FDE-0D4395097E2C}" type="sibTrans" cxnId="{9CBB2C24-DB8F-436D-939A-CEF4C2752D5A}">
      <dgm:prSet/>
      <dgm:spPr/>
      <dgm:t>
        <a:bodyPr/>
        <a:lstStyle/>
        <a:p>
          <a:endParaRPr lang="en-ZA"/>
        </a:p>
      </dgm:t>
    </dgm:pt>
    <dgm:pt modelId="{B4239ADF-CF00-4C2B-9BA4-B15F7CF5AC1E}">
      <dgm:prSet phldrT="[Text]" custT="1"/>
      <dgm:spPr/>
      <dgm:t>
        <a:bodyPr/>
        <a:lstStyle/>
        <a:p>
          <a:r>
            <a:rPr lang="en-US" sz="1200" dirty="0" smtClean="0">
              <a:latin typeface="Arial" panose="020B0604020202020204" pitchFamily="34" charset="0"/>
              <a:cs typeface="Arial" panose="020B0604020202020204" pitchFamily="34" charset="0"/>
            </a:rPr>
            <a:t>200</a:t>
          </a:r>
          <a:endParaRPr lang="en-US" sz="1200" dirty="0">
            <a:latin typeface="Arial" panose="020B0604020202020204" pitchFamily="34" charset="0"/>
            <a:cs typeface="Arial" panose="020B0604020202020204" pitchFamily="34" charset="0"/>
          </a:endParaRPr>
        </a:p>
      </dgm:t>
    </dgm:pt>
    <dgm:pt modelId="{B26ABA77-B616-4120-9597-9760FA435573}" type="parTrans" cxnId="{91765A7C-45BB-4D80-80D7-1767BAB9D7AE}">
      <dgm:prSet/>
      <dgm:spPr/>
      <dgm:t>
        <a:bodyPr/>
        <a:lstStyle/>
        <a:p>
          <a:endParaRPr lang="en-ZA"/>
        </a:p>
      </dgm:t>
    </dgm:pt>
    <dgm:pt modelId="{3921A8F6-C3C8-4A87-88D4-99E8C1F1439A}" type="sibTrans" cxnId="{91765A7C-45BB-4D80-80D7-1767BAB9D7AE}">
      <dgm:prSet/>
      <dgm:spPr/>
      <dgm:t>
        <a:bodyPr/>
        <a:lstStyle/>
        <a:p>
          <a:endParaRPr lang="en-ZA"/>
        </a:p>
      </dgm:t>
    </dgm:pt>
    <dgm:pt modelId="{D6BE685D-424B-4024-92B9-669072A50846}">
      <dgm:prSet phldrT="[Text]" custT="1"/>
      <dgm:spPr/>
      <dgm:t>
        <a:bodyPr/>
        <a:lstStyle/>
        <a:p>
          <a:endParaRPr lang="en-US" sz="1200" dirty="0">
            <a:latin typeface="Arial" panose="020B0604020202020204" pitchFamily="34" charset="0"/>
            <a:cs typeface="Arial" panose="020B0604020202020204" pitchFamily="34" charset="0"/>
          </a:endParaRPr>
        </a:p>
      </dgm:t>
    </dgm:pt>
    <dgm:pt modelId="{E2AC784E-B2D4-418A-8230-929F99069BA4}" type="parTrans" cxnId="{9B4F6BCB-0933-4286-9837-FEE1C9E0B266}">
      <dgm:prSet/>
      <dgm:spPr/>
      <dgm:t>
        <a:bodyPr/>
        <a:lstStyle/>
        <a:p>
          <a:endParaRPr lang="en-ZA"/>
        </a:p>
      </dgm:t>
    </dgm:pt>
    <dgm:pt modelId="{76E00E62-BBFF-4098-9D78-9113A7B3378D}" type="sibTrans" cxnId="{9B4F6BCB-0933-4286-9837-FEE1C9E0B266}">
      <dgm:prSet/>
      <dgm:spPr/>
      <dgm:t>
        <a:bodyPr/>
        <a:lstStyle/>
        <a:p>
          <a:endParaRPr lang="en-ZA"/>
        </a:p>
      </dgm:t>
    </dgm:pt>
    <dgm:pt modelId="{5DA97667-04AB-4633-BA38-C0A125872C7D}">
      <dgm:prSet phldrT="[Text]" custT="1"/>
      <dgm:spPr/>
      <dgm:t>
        <a:bodyPr/>
        <a:lstStyle/>
        <a:p>
          <a:endParaRPr lang="en-US" sz="1400" b="0" dirty="0">
            <a:latin typeface="Arial" panose="020B0604020202020204" pitchFamily="34" charset="0"/>
            <a:cs typeface="Arial" panose="020B0604020202020204" pitchFamily="34" charset="0"/>
          </a:endParaRPr>
        </a:p>
      </dgm:t>
    </dgm:pt>
    <dgm:pt modelId="{60777264-4FC0-4FE2-9D4A-E169751A3B39}" type="parTrans" cxnId="{D181363D-1E9F-472C-981B-AB65BA5973FB}">
      <dgm:prSet/>
      <dgm:spPr/>
      <dgm:t>
        <a:bodyPr/>
        <a:lstStyle/>
        <a:p>
          <a:endParaRPr lang="en-ZA"/>
        </a:p>
      </dgm:t>
    </dgm:pt>
    <dgm:pt modelId="{48EC313D-243A-4D32-AA50-65FAED4DEBC0}" type="sibTrans" cxnId="{D181363D-1E9F-472C-981B-AB65BA5973FB}">
      <dgm:prSet/>
      <dgm:spPr/>
      <dgm:t>
        <a:bodyPr/>
        <a:lstStyle/>
        <a:p>
          <a:endParaRPr lang="en-ZA"/>
        </a:p>
      </dgm:t>
    </dgm:pt>
    <dgm:pt modelId="{47CEDFF2-C841-410C-9CCF-53E35911968A}">
      <dgm:prSet phldrT="[Text]" custT="1"/>
      <dgm:spPr/>
      <dgm:t>
        <a:bodyPr/>
        <a:lstStyle/>
        <a:p>
          <a:endParaRPr lang="en-US" sz="1400" b="0" dirty="0">
            <a:latin typeface="Arial" panose="020B0604020202020204" pitchFamily="34" charset="0"/>
            <a:cs typeface="Arial" panose="020B0604020202020204" pitchFamily="34" charset="0"/>
          </a:endParaRPr>
        </a:p>
      </dgm:t>
    </dgm:pt>
    <dgm:pt modelId="{668DC854-2BCC-4D1B-A477-A931FD048E7D}" type="parTrans" cxnId="{6CB3870B-43FF-429C-965C-EFE6E8C0FF0C}">
      <dgm:prSet/>
      <dgm:spPr/>
      <dgm:t>
        <a:bodyPr/>
        <a:lstStyle/>
        <a:p>
          <a:endParaRPr lang="en-ZA"/>
        </a:p>
      </dgm:t>
    </dgm:pt>
    <dgm:pt modelId="{7B7794D1-AE5E-453D-B6B6-10B3AF24B428}" type="sibTrans" cxnId="{6CB3870B-43FF-429C-965C-EFE6E8C0FF0C}">
      <dgm:prSet/>
      <dgm:spPr/>
      <dgm:t>
        <a:bodyPr/>
        <a:lstStyle/>
        <a:p>
          <a:endParaRPr lang="en-ZA"/>
        </a:p>
      </dgm:t>
    </dgm:pt>
    <dgm:pt modelId="{5CA65594-31DC-44F5-AD79-792AFD66CE91}">
      <dgm:prSet phldrT="[Text]" custT="1"/>
      <dgm:spPr/>
      <dgm:t>
        <a:bodyPr/>
        <a:lstStyle/>
        <a:p>
          <a:endParaRPr lang="en-US" sz="1400" b="0" dirty="0">
            <a:latin typeface="Arial" panose="020B0604020202020204" pitchFamily="34" charset="0"/>
            <a:cs typeface="Arial" panose="020B0604020202020204" pitchFamily="34" charset="0"/>
          </a:endParaRPr>
        </a:p>
      </dgm:t>
    </dgm:pt>
    <dgm:pt modelId="{29FDDB4E-8ACF-41CF-B92C-C811AB387A0E}" type="parTrans" cxnId="{4DDE0378-2EB0-4551-A74D-5805259F4A5D}">
      <dgm:prSet/>
      <dgm:spPr/>
      <dgm:t>
        <a:bodyPr/>
        <a:lstStyle/>
        <a:p>
          <a:endParaRPr lang="en-ZA"/>
        </a:p>
      </dgm:t>
    </dgm:pt>
    <dgm:pt modelId="{1D687B7E-9FB4-4594-B4E3-E2B2D043F413}" type="sibTrans" cxnId="{4DDE0378-2EB0-4551-A74D-5805259F4A5D}">
      <dgm:prSet/>
      <dgm:spPr/>
      <dgm:t>
        <a:bodyPr/>
        <a:lstStyle/>
        <a:p>
          <a:endParaRPr lang="en-ZA"/>
        </a:p>
      </dgm:t>
    </dgm:pt>
    <dgm:pt modelId="{4267B3CB-52A5-4FFE-9F63-45DC2447F5C7}">
      <dgm:prSet phldrT="[Text]" custT="1"/>
      <dgm:spPr/>
      <dgm:t>
        <a:bodyPr/>
        <a:lstStyle/>
        <a:p>
          <a:r>
            <a:rPr lang="en-GB" sz="1400" b="0" dirty="0" smtClean="0">
              <a:latin typeface="Arial" panose="020B0604020202020204" pitchFamily="34" charset="0"/>
              <a:cs typeface="Arial" panose="020B0604020202020204" pitchFamily="34" charset="0"/>
            </a:rPr>
            <a:t> Capacity Building of Future Forums</a:t>
          </a:r>
          <a:endParaRPr lang="en-US" sz="1400" b="0" dirty="0">
            <a:latin typeface="Arial" panose="020B0604020202020204" pitchFamily="34" charset="0"/>
            <a:cs typeface="Arial" panose="020B0604020202020204" pitchFamily="34" charset="0"/>
          </a:endParaRPr>
        </a:p>
      </dgm:t>
    </dgm:pt>
    <dgm:pt modelId="{EA0EDA3C-E2E0-4219-B1BF-BDE94BB0E93F}" type="parTrans" cxnId="{1ADA496E-A2E6-4989-A0EB-788036B4C90E}">
      <dgm:prSet/>
      <dgm:spPr/>
      <dgm:t>
        <a:bodyPr/>
        <a:lstStyle/>
        <a:p>
          <a:endParaRPr lang="en-ZA"/>
        </a:p>
      </dgm:t>
    </dgm:pt>
    <dgm:pt modelId="{3C10A3CE-31C8-45ED-8425-6FEAF1416D39}" type="sibTrans" cxnId="{1ADA496E-A2E6-4989-A0EB-788036B4C90E}">
      <dgm:prSet/>
      <dgm:spPr/>
      <dgm:t>
        <a:bodyPr/>
        <a:lstStyle/>
        <a:p>
          <a:endParaRPr lang="en-ZA"/>
        </a:p>
      </dgm:t>
    </dgm:pt>
    <dgm:pt modelId="{787A4F77-61EE-4931-9A1E-DA0E3485A4D5}">
      <dgm:prSet phldrT="[Text]" custT="1"/>
      <dgm:spPr/>
      <dgm:t>
        <a:bodyPr/>
        <a:lstStyle/>
        <a:p>
          <a:endParaRPr lang="en-US" sz="1400" b="0" dirty="0">
            <a:latin typeface="Arial" panose="020B0604020202020204" pitchFamily="34" charset="0"/>
            <a:cs typeface="Arial" panose="020B0604020202020204" pitchFamily="34" charset="0"/>
          </a:endParaRPr>
        </a:p>
      </dgm:t>
    </dgm:pt>
    <dgm:pt modelId="{446F1A82-5535-44AB-97C1-AB43F12DD848}" type="parTrans" cxnId="{62AE60D7-A67E-47B3-A9CC-4AB7B8681E55}">
      <dgm:prSet/>
      <dgm:spPr/>
      <dgm:t>
        <a:bodyPr/>
        <a:lstStyle/>
        <a:p>
          <a:endParaRPr lang="en-ZA"/>
        </a:p>
      </dgm:t>
    </dgm:pt>
    <dgm:pt modelId="{54276489-7125-4AA9-882B-E69E6297EEFC}" type="sibTrans" cxnId="{62AE60D7-A67E-47B3-A9CC-4AB7B8681E55}">
      <dgm:prSet/>
      <dgm:spPr/>
      <dgm:t>
        <a:bodyPr/>
        <a:lstStyle/>
        <a:p>
          <a:endParaRPr lang="en-ZA"/>
        </a:p>
      </dgm:t>
    </dgm:pt>
    <dgm:pt modelId="{9C0A87A2-7CAA-4A0F-87C9-19E79FFECD65}">
      <dgm:prSet phldrT="[Text]" custT="1"/>
      <dgm:spPr/>
      <dgm:t>
        <a:bodyPr/>
        <a:lstStyle/>
        <a:p>
          <a:r>
            <a:rPr lang="en-US" sz="1400" b="0" dirty="0" smtClean="0">
              <a:latin typeface="Arial" panose="020B0604020202020204" pitchFamily="34" charset="0"/>
              <a:cs typeface="Arial" panose="020B0604020202020204" pitchFamily="34" charset="0"/>
            </a:rPr>
            <a:t>Productivity Champion Training</a:t>
          </a:r>
          <a:endParaRPr lang="en-US" sz="1400" b="0" dirty="0">
            <a:latin typeface="Arial" panose="020B0604020202020204" pitchFamily="34" charset="0"/>
            <a:cs typeface="Arial" panose="020B0604020202020204" pitchFamily="34" charset="0"/>
          </a:endParaRPr>
        </a:p>
      </dgm:t>
    </dgm:pt>
    <dgm:pt modelId="{AB618D90-E3FC-4768-8E68-9BFEC970EB42}" type="parTrans" cxnId="{D485E5E0-3DE3-42A5-90E1-9B86776A132D}">
      <dgm:prSet/>
      <dgm:spPr/>
      <dgm:t>
        <a:bodyPr/>
        <a:lstStyle/>
        <a:p>
          <a:endParaRPr lang="en-ZA"/>
        </a:p>
      </dgm:t>
    </dgm:pt>
    <dgm:pt modelId="{14BC2769-A1D9-4DE9-A9E8-1146785EADA0}" type="sibTrans" cxnId="{D485E5E0-3DE3-42A5-90E1-9B86776A132D}">
      <dgm:prSet/>
      <dgm:spPr/>
      <dgm:t>
        <a:bodyPr/>
        <a:lstStyle/>
        <a:p>
          <a:endParaRPr lang="en-ZA"/>
        </a:p>
      </dgm:t>
    </dgm:pt>
    <dgm:pt modelId="{D399871B-6E0D-4B3F-9B15-ABB8C79FC317}">
      <dgm:prSet phldrT="[Text]" custT="1"/>
      <dgm:spPr/>
      <dgm:t>
        <a:bodyPr/>
        <a:lstStyle/>
        <a:p>
          <a:endParaRPr lang="en-US" sz="1400" b="0" dirty="0">
            <a:latin typeface="Arial" panose="020B0604020202020204" pitchFamily="34" charset="0"/>
            <a:cs typeface="Arial" panose="020B0604020202020204" pitchFamily="34" charset="0"/>
          </a:endParaRPr>
        </a:p>
      </dgm:t>
    </dgm:pt>
    <dgm:pt modelId="{5B14BF14-82A6-4E4A-9A33-36F1CD5D694B}" type="parTrans" cxnId="{DC26DD98-CB5E-49AC-8E0C-1CDB9371CC98}">
      <dgm:prSet/>
      <dgm:spPr/>
      <dgm:t>
        <a:bodyPr/>
        <a:lstStyle/>
        <a:p>
          <a:endParaRPr lang="en-ZA"/>
        </a:p>
      </dgm:t>
    </dgm:pt>
    <dgm:pt modelId="{F0B9C9D0-F972-48CF-BF66-5E7894851D63}" type="sibTrans" cxnId="{DC26DD98-CB5E-49AC-8E0C-1CDB9371CC98}">
      <dgm:prSet/>
      <dgm:spPr/>
      <dgm:t>
        <a:bodyPr/>
        <a:lstStyle/>
        <a:p>
          <a:endParaRPr lang="en-ZA"/>
        </a:p>
      </dgm:t>
    </dgm:pt>
    <dgm:pt modelId="{39BB456A-9C03-4FEC-9902-2D352DCB08B5}">
      <dgm:prSet phldrT="[Text]" custT="1"/>
      <dgm:spPr/>
      <dgm:t>
        <a:bodyPr/>
        <a:lstStyle/>
        <a:p>
          <a:r>
            <a:rPr lang="en-US" sz="1200" dirty="0" smtClean="0">
              <a:latin typeface="Arial" panose="020B0604020202020204" pitchFamily="34" charset="0"/>
              <a:cs typeface="Arial" panose="020B0604020202020204" pitchFamily="34" charset="0"/>
            </a:rPr>
            <a:t>100</a:t>
          </a:r>
          <a:endParaRPr lang="en-US" sz="1200" dirty="0">
            <a:latin typeface="Arial" panose="020B0604020202020204" pitchFamily="34" charset="0"/>
            <a:cs typeface="Arial" panose="020B0604020202020204" pitchFamily="34" charset="0"/>
          </a:endParaRPr>
        </a:p>
      </dgm:t>
    </dgm:pt>
    <dgm:pt modelId="{58C79CA7-3112-44C4-BA69-8CCE6AAF871E}" type="parTrans" cxnId="{78252FFA-4D30-4399-AFF8-3FEB618A4CEA}">
      <dgm:prSet/>
      <dgm:spPr/>
      <dgm:t>
        <a:bodyPr/>
        <a:lstStyle/>
        <a:p>
          <a:endParaRPr lang="en-ZA"/>
        </a:p>
      </dgm:t>
    </dgm:pt>
    <dgm:pt modelId="{C0D79022-4397-42C0-B046-DDE89C82FB47}" type="sibTrans" cxnId="{78252FFA-4D30-4399-AFF8-3FEB618A4CEA}">
      <dgm:prSet/>
      <dgm:spPr/>
      <dgm:t>
        <a:bodyPr/>
        <a:lstStyle/>
        <a:p>
          <a:endParaRPr lang="en-ZA"/>
        </a:p>
      </dgm:t>
    </dgm:pt>
    <dgm:pt modelId="{D2D37FAC-B704-4A7C-B929-F5CC69B4C270}">
      <dgm:prSet phldrT="[Text]" custT="1"/>
      <dgm:spPr/>
      <dgm:t>
        <a:bodyPr/>
        <a:lstStyle/>
        <a:p>
          <a:endParaRPr lang="en-US" sz="1200" dirty="0">
            <a:latin typeface="Arial" panose="020B0604020202020204" pitchFamily="34" charset="0"/>
            <a:cs typeface="Arial" panose="020B0604020202020204" pitchFamily="34" charset="0"/>
          </a:endParaRPr>
        </a:p>
      </dgm:t>
    </dgm:pt>
    <dgm:pt modelId="{3E4880D8-75E5-40FD-89FC-500E6568E4CD}" type="parTrans" cxnId="{D018D925-B376-46CE-8372-6C488410C862}">
      <dgm:prSet/>
      <dgm:spPr/>
      <dgm:t>
        <a:bodyPr/>
        <a:lstStyle/>
        <a:p>
          <a:endParaRPr lang="en-ZA"/>
        </a:p>
      </dgm:t>
    </dgm:pt>
    <dgm:pt modelId="{F4AB87EE-E064-43B2-8812-1C0EE2BCE29E}" type="sibTrans" cxnId="{D018D925-B376-46CE-8372-6C488410C862}">
      <dgm:prSet/>
      <dgm:spPr/>
      <dgm:t>
        <a:bodyPr/>
        <a:lstStyle/>
        <a:p>
          <a:endParaRPr lang="en-ZA"/>
        </a:p>
      </dgm:t>
    </dgm:pt>
    <dgm:pt modelId="{74B8F3B3-0694-40E9-AE81-259F649F6752}">
      <dgm:prSet phldrT="[Text]" custT="1"/>
      <dgm:spPr/>
      <dgm:t>
        <a:bodyPr/>
        <a:lstStyle/>
        <a:p>
          <a:r>
            <a:rPr lang="en-US" sz="1400" b="0" dirty="0" smtClean="0">
              <a:latin typeface="Arial" panose="020B0604020202020204" pitchFamily="34" charset="0"/>
              <a:cs typeface="Arial" panose="020B0604020202020204" pitchFamily="34" charset="0"/>
            </a:rPr>
            <a:t>Number of Jobs Impacted</a:t>
          </a:r>
          <a:endParaRPr lang="en-US" sz="1400" b="0" dirty="0">
            <a:latin typeface="Arial" panose="020B0604020202020204" pitchFamily="34" charset="0"/>
            <a:cs typeface="Arial" panose="020B0604020202020204" pitchFamily="34" charset="0"/>
          </a:endParaRPr>
        </a:p>
      </dgm:t>
    </dgm:pt>
    <dgm:pt modelId="{81294461-C757-4AF5-A0D6-20E4549EA96C}" type="parTrans" cxnId="{FEA1D696-6351-4450-82F1-3DD0A2884E46}">
      <dgm:prSet/>
      <dgm:spPr/>
      <dgm:t>
        <a:bodyPr/>
        <a:lstStyle/>
        <a:p>
          <a:endParaRPr lang="en-ZA"/>
        </a:p>
      </dgm:t>
    </dgm:pt>
    <dgm:pt modelId="{956E68BA-3882-4E82-B0FB-57E25D854BE2}" type="sibTrans" cxnId="{FEA1D696-6351-4450-82F1-3DD0A2884E46}">
      <dgm:prSet/>
      <dgm:spPr/>
      <dgm:t>
        <a:bodyPr/>
        <a:lstStyle/>
        <a:p>
          <a:endParaRPr lang="en-ZA"/>
        </a:p>
      </dgm:t>
    </dgm:pt>
    <dgm:pt modelId="{7E2BD814-B1E4-4A15-8B7B-4171984F8B69}">
      <dgm:prSet phldrT="[Text]" custT="1"/>
      <dgm:spPr/>
      <dgm:t>
        <a:bodyPr/>
        <a:lstStyle/>
        <a:p>
          <a:endParaRPr lang="en-US" sz="1400" b="0" dirty="0">
            <a:latin typeface="Arial" panose="020B0604020202020204" pitchFamily="34" charset="0"/>
            <a:cs typeface="Arial" panose="020B0604020202020204" pitchFamily="34" charset="0"/>
          </a:endParaRPr>
        </a:p>
      </dgm:t>
    </dgm:pt>
    <dgm:pt modelId="{D1BBE795-8C60-4106-A31F-A7F238B0B80C}" type="parTrans" cxnId="{DCD85AEA-34AB-466C-AD43-B1CD5C0DA7DE}">
      <dgm:prSet/>
      <dgm:spPr/>
      <dgm:t>
        <a:bodyPr/>
        <a:lstStyle/>
        <a:p>
          <a:endParaRPr lang="en-ZA"/>
        </a:p>
      </dgm:t>
    </dgm:pt>
    <dgm:pt modelId="{6D2F3F66-1A69-4491-9088-843437438736}" type="sibTrans" cxnId="{DCD85AEA-34AB-466C-AD43-B1CD5C0DA7DE}">
      <dgm:prSet/>
      <dgm:spPr/>
      <dgm:t>
        <a:bodyPr/>
        <a:lstStyle/>
        <a:p>
          <a:endParaRPr lang="en-ZA"/>
        </a:p>
      </dgm:t>
    </dgm:pt>
    <dgm:pt modelId="{6ADEFEA5-0E18-4466-AA45-E1B6D64B1454}">
      <dgm:prSet phldrT="[Text]" custT="1"/>
      <dgm:spPr/>
      <dgm:t>
        <a:bodyPr/>
        <a:lstStyle/>
        <a:p>
          <a:r>
            <a:rPr lang="en-US" sz="1200" dirty="0" smtClean="0">
              <a:latin typeface="Arial" panose="020B0604020202020204" pitchFamily="34" charset="0"/>
              <a:cs typeface="Arial" panose="020B0604020202020204" pitchFamily="34" charset="0"/>
            </a:rPr>
            <a:t>10 000</a:t>
          </a:r>
          <a:endParaRPr lang="en-US" sz="1200" dirty="0">
            <a:latin typeface="Arial" panose="020B0604020202020204" pitchFamily="34" charset="0"/>
            <a:cs typeface="Arial" panose="020B0604020202020204" pitchFamily="34" charset="0"/>
          </a:endParaRPr>
        </a:p>
      </dgm:t>
    </dgm:pt>
    <dgm:pt modelId="{604742AD-9A7E-44A5-9725-B490D8105791}" type="parTrans" cxnId="{5E65C972-1F46-4741-BDDE-B8B50EDCE8B1}">
      <dgm:prSet/>
      <dgm:spPr/>
      <dgm:t>
        <a:bodyPr/>
        <a:lstStyle/>
        <a:p>
          <a:endParaRPr lang="en-ZA"/>
        </a:p>
      </dgm:t>
    </dgm:pt>
    <dgm:pt modelId="{1E188C9C-ABA7-449B-AC04-797066D1A75B}" type="sibTrans" cxnId="{5E65C972-1F46-4741-BDDE-B8B50EDCE8B1}">
      <dgm:prSet/>
      <dgm:spPr/>
      <dgm:t>
        <a:bodyPr/>
        <a:lstStyle/>
        <a:p>
          <a:endParaRPr lang="en-ZA"/>
        </a:p>
      </dgm:t>
    </dgm:pt>
    <dgm:pt modelId="{B9CEA785-334A-4D4D-AB71-6E5457A48955}">
      <dgm:prSet phldrT="[Text]" custT="1"/>
      <dgm:spPr/>
      <dgm:t>
        <a:bodyPr/>
        <a:lstStyle/>
        <a:p>
          <a:endParaRPr lang="en-US" sz="1200" dirty="0">
            <a:latin typeface="Arial" panose="020B0604020202020204" pitchFamily="34" charset="0"/>
            <a:cs typeface="Arial" panose="020B0604020202020204" pitchFamily="34" charset="0"/>
          </a:endParaRPr>
        </a:p>
      </dgm:t>
    </dgm:pt>
    <dgm:pt modelId="{A1CDBD27-6B71-4FA7-A2B0-947A087C7AEB}" type="parTrans" cxnId="{CA896FAC-17C2-4B74-8497-4E41F6DDC474}">
      <dgm:prSet/>
      <dgm:spPr/>
      <dgm:t>
        <a:bodyPr/>
        <a:lstStyle/>
        <a:p>
          <a:endParaRPr lang="en-ZA"/>
        </a:p>
      </dgm:t>
    </dgm:pt>
    <dgm:pt modelId="{6B4B1CC6-7029-4E29-B4D4-7F38B667BBC1}" type="sibTrans" cxnId="{CA896FAC-17C2-4B74-8497-4E41F6DDC474}">
      <dgm:prSet/>
      <dgm:spPr/>
      <dgm:t>
        <a:bodyPr/>
        <a:lstStyle/>
        <a:p>
          <a:endParaRPr lang="en-ZA"/>
        </a:p>
      </dgm:t>
    </dgm:pt>
    <dgm:pt modelId="{1271926B-8DCD-45DB-A590-DA973F26071E}" type="pres">
      <dgm:prSet presAssocID="{3ED6F04A-5DEE-4E3E-AD36-7AF75C35E444}" presName="Name0" presStyleCnt="0">
        <dgm:presLayoutVars>
          <dgm:dir/>
          <dgm:animLvl val="lvl"/>
          <dgm:resizeHandles val="exact"/>
        </dgm:presLayoutVars>
      </dgm:prSet>
      <dgm:spPr/>
      <dgm:t>
        <a:bodyPr/>
        <a:lstStyle/>
        <a:p>
          <a:endParaRPr lang="en-US"/>
        </a:p>
      </dgm:t>
    </dgm:pt>
    <dgm:pt modelId="{5CFFD251-D559-4CC6-88BC-6F8E2A66861A}" type="pres">
      <dgm:prSet presAssocID="{A797216B-0528-4D48-8D3E-0926E9A7EA16}" presName="composite" presStyleCnt="0"/>
      <dgm:spPr/>
    </dgm:pt>
    <dgm:pt modelId="{F2B44416-E6B1-458E-B37F-98A2CB5FB5E1}" type="pres">
      <dgm:prSet presAssocID="{A797216B-0528-4D48-8D3E-0926E9A7EA16}" presName="parTx" presStyleLbl="alignNode1" presStyleIdx="0" presStyleCnt="3">
        <dgm:presLayoutVars>
          <dgm:chMax val="0"/>
          <dgm:chPref val="0"/>
          <dgm:bulletEnabled val="1"/>
        </dgm:presLayoutVars>
      </dgm:prSet>
      <dgm:spPr/>
      <dgm:t>
        <a:bodyPr/>
        <a:lstStyle/>
        <a:p>
          <a:endParaRPr lang="en-US"/>
        </a:p>
      </dgm:t>
    </dgm:pt>
    <dgm:pt modelId="{0DB776B9-9DF5-4C9B-B91D-22F2087A7285}" type="pres">
      <dgm:prSet presAssocID="{A797216B-0528-4D48-8D3E-0926E9A7EA16}" presName="desTx" presStyleLbl="alignAccFollowNode1" presStyleIdx="0" presStyleCnt="3">
        <dgm:presLayoutVars>
          <dgm:bulletEnabled val="1"/>
        </dgm:presLayoutVars>
      </dgm:prSet>
      <dgm:spPr/>
      <dgm:t>
        <a:bodyPr/>
        <a:lstStyle/>
        <a:p>
          <a:endParaRPr lang="en-US"/>
        </a:p>
      </dgm:t>
    </dgm:pt>
    <dgm:pt modelId="{A7F63293-9674-4376-89D4-4D0640AE8BFC}" type="pres">
      <dgm:prSet presAssocID="{C3F9D810-6084-4E04-96B8-CA750870070A}" presName="space" presStyleCnt="0"/>
      <dgm:spPr/>
    </dgm:pt>
    <dgm:pt modelId="{0881274F-6523-4906-878A-64A3364DD410}" type="pres">
      <dgm:prSet presAssocID="{3CCEEC5E-E16E-40F3-81A6-F0290B03488F}" presName="composite" presStyleCnt="0"/>
      <dgm:spPr/>
    </dgm:pt>
    <dgm:pt modelId="{5472DBA3-1465-4E48-9D62-E6F5F48652A9}" type="pres">
      <dgm:prSet presAssocID="{3CCEEC5E-E16E-40F3-81A6-F0290B03488F}" presName="parTx" presStyleLbl="alignNode1" presStyleIdx="1" presStyleCnt="3" custScaleX="161407">
        <dgm:presLayoutVars>
          <dgm:chMax val="0"/>
          <dgm:chPref val="0"/>
          <dgm:bulletEnabled val="1"/>
        </dgm:presLayoutVars>
      </dgm:prSet>
      <dgm:spPr/>
      <dgm:t>
        <a:bodyPr/>
        <a:lstStyle/>
        <a:p>
          <a:endParaRPr lang="en-US"/>
        </a:p>
      </dgm:t>
    </dgm:pt>
    <dgm:pt modelId="{F9E7AAB4-3FB0-4C3D-A5E3-4D22FC4F1F8B}" type="pres">
      <dgm:prSet presAssocID="{3CCEEC5E-E16E-40F3-81A6-F0290B03488F}" presName="desTx" presStyleLbl="alignAccFollowNode1" presStyleIdx="1" presStyleCnt="3" custScaleX="161205">
        <dgm:presLayoutVars>
          <dgm:bulletEnabled val="1"/>
        </dgm:presLayoutVars>
      </dgm:prSet>
      <dgm:spPr/>
      <dgm:t>
        <a:bodyPr/>
        <a:lstStyle/>
        <a:p>
          <a:endParaRPr lang="en-US"/>
        </a:p>
      </dgm:t>
    </dgm:pt>
    <dgm:pt modelId="{4410E8D1-C065-48CE-9E12-252D395C5F3B}" type="pres">
      <dgm:prSet presAssocID="{FDBFD0FD-90EC-4F61-9BFD-D43797EE7F23}" presName="space" presStyleCnt="0"/>
      <dgm:spPr/>
    </dgm:pt>
    <dgm:pt modelId="{8C9F60B0-F5DA-46F2-AB9E-D176CBE0B782}" type="pres">
      <dgm:prSet presAssocID="{B7A1C24B-78D3-459D-98EB-8109FA223F50}" presName="composite" presStyleCnt="0"/>
      <dgm:spPr/>
    </dgm:pt>
    <dgm:pt modelId="{B563DB3D-95A1-40DA-B2C3-4E84438BF821}" type="pres">
      <dgm:prSet presAssocID="{B7A1C24B-78D3-459D-98EB-8109FA223F50}" presName="parTx" presStyleLbl="alignNode1" presStyleIdx="2" presStyleCnt="3">
        <dgm:presLayoutVars>
          <dgm:chMax val="0"/>
          <dgm:chPref val="0"/>
          <dgm:bulletEnabled val="1"/>
        </dgm:presLayoutVars>
      </dgm:prSet>
      <dgm:spPr/>
      <dgm:t>
        <a:bodyPr/>
        <a:lstStyle/>
        <a:p>
          <a:endParaRPr lang="en-US"/>
        </a:p>
      </dgm:t>
    </dgm:pt>
    <dgm:pt modelId="{BF2EEE49-5F0D-4792-990C-CEC8C19F7928}" type="pres">
      <dgm:prSet presAssocID="{B7A1C24B-78D3-459D-98EB-8109FA223F50}" presName="desTx" presStyleLbl="alignAccFollowNode1" presStyleIdx="2" presStyleCnt="3">
        <dgm:presLayoutVars>
          <dgm:bulletEnabled val="1"/>
        </dgm:presLayoutVars>
      </dgm:prSet>
      <dgm:spPr/>
      <dgm:t>
        <a:bodyPr/>
        <a:lstStyle/>
        <a:p>
          <a:endParaRPr lang="en-US"/>
        </a:p>
      </dgm:t>
    </dgm:pt>
  </dgm:ptLst>
  <dgm:cxnLst>
    <dgm:cxn modelId="{9A3F4BAE-0A81-4109-B54E-B3519BF130AA}" type="presOf" srcId="{29C1C2DD-9F7B-4A6C-A26D-73C6CF0F8275}" destId="{0DB776B9-9DF5-4C9B-B91D-22F2087A7285}" srcOrd="0" destOrd="0" presId="urn:microsoft.com/office/officeart/2005/8/layout/hList1"/>
    <dgm:cxn modelId="{0CC20202-FA3D-4D18-BC91-605D78736AA9}" type="presOf" srcId="{F0F2F54F-444F-410C-8F71-BC09E430A770}" destId="{BF2EEE49-5F0D-4792-990C-CEC8C19F7928}" srcOrd="0" destOrd="0" presId="urn:microsoft.com/office/officeart/2005/8/layout/hList1"/>
    <dgm:cxn modelId="{F46440D2-153B-41A8-9CEC-37C1CB151ECC}" type="presOf" srcId="{CB54653A-D9FC-49DD-938E-3FEAF326843F}" destId="{BF2EEE49-5F0D-4792-990C-CEC8C19F7928}" srcOrd="0" destOrd="8" presId="urn:microsoft.com/office/officeart/2005/8/layout/hList1"/>
    <dgm:cxn modelId="{9B4F6BCB-0933-4286-9837-FEE1C9E0B266}" srcId="{B7A1C24B-78D3-459D-98EB-8109FA223F50}" destId="{D6BE685D-424B-4024-92B9-669072A50846}" srcOrd="11" destOrd="0" parTransId="{E2AC784E-B2D4-418A-8230-929F99069BA4}" sibTransId="{76E00E62-BBFF-4098-9D78-9113A7B3378D}"/>
    <dgm:cxn modelId="{8BA0F996-6AB6-4790-888B-B7E57D8E128E}" type="presOf" srcId="{3CCEEC5E-E16E-40F3-81A6-F0290B03488F}" destId="{5472DBA3-1465-4E48-9D62-E6F5F48652A9}" srcOrd="0" destOrd="0" presId="urn:microsoft.com/office/officeart/2005/8/layout/hList1"/>
    <dgm:cxn modelId="{E8E70D21-CBE8-4808-A48A-156C2B62D3E4}" type="presOf" srcId="{5CA65594-31DC-44F5-AD79-792AFD66CE91}" destId="{F9E7AAB4-3FB0-4C3D-A5E3-4D22FC4F1F8B}" srcOrd="0" destOrd="9" presId="urn:microsoft.com/office/officeart/2005/8/layout/hList1"/>
    <dgm:cxn modelId="{4EA24AEF-3C8D-4D08-B9B4-E85D8EA4E057}" type="presOf" srcId="{74F3B581-2478-4B6E-BEF7-8E4463124E7E}" destId="{F9E7AAB4-3FB0-4C3D-A5E3-4D22FC4F1F8B}" srcOrd="0" destOrd="4" presId="urn:microsoft.com/office/officeart/2005/8/layout/hList1"/>
    <dgm:cxn modelId="{FEA1D696-6351-4450-82F1-3DD0A2884E46}" srcId="{3CCEEC5E-E16E-40F3-81A6-F0290B03488F}" destId="{74B8F3B3-0694-40E9-AE81-259F649F6752}" srcOrd="16" destOrd="0" parTransId="{81294461-C757-4AF5-A0D6-20E4549EA96C}" sibTransId="{956E68BA-3882-4E82-B0FB-57E25D854BE2}"/>
    <dgm:cxn modelId="{DC26DD98-CB5E-49AC-8E0C-1CDB9371CC98}" srcId="{3CCEEC5E-E16E-40F3-81A6-F0290B03488F}" destId="{D399871B-6E0D-4B3F-9B15-ABB8C79FC317}" srcOrd="13" destOrd="0" parTransId="{5B14BF14-82A6-4E4A-9A33-36F1CD5D694B}" sibTransId="{F0B9C9D0-F972-48CF-BF66-5E7894851D63}"/>
    <dgm:cxn modelId="{78252FFA-4D30-4399-AFF8-3FEB618A4CEA}" srcId="{B7A1C24B-78D3-459D-98EB-8109FA223F50}" destId="{39BB456A-9C03-4FEC-9902-2D352DCB08B5}" srcOrd="14" destOrd="0" parTransId="{58C79CA7-3112-44C4-BA69-8CCE6AAF871E}" sibTransId="{C0D79022-4397-42C0-B046-DDE89C82FB47}"/>
    <dgm:cxn modelId="{FD585278-9DC7-4826-8401-57BD8BF23EDA}" srcId="{A797216B-0528-4D48-8D3E-0926E9A7EA16}" destId="{29C1C2DD-9F7B-4A6C-A26D-73C6CF0F8275}" srcOrd="0" destOrd="0" parTransId="{AE390F08-569A-4012-B023-AEF5AB3D32BD}" sibTransId="{3C027528-E3FE-4516-A2D7-62E43F3A322E}"/>
    <dgm:cxn modelId="{40D648A7-BD98-4371-9820-2631FE1D15DF}" srcId="{B7A1C24B-78D3-459D-98EB-8109FA223F50}" destId="{48FEE57B-99A1-4C91-B1D0-C08D3A82FBB9}" srcOrd="17" destOrd="0" parTransId="{6449A643-0312-4A8A-8AA7-FB266B3684BD}" sibTransId="{2B5247D1-07AD-43EB-A239-4A6ED6C590C7}"/>
    <dgm:cxn modelId="{98AFC01F-C85D-4939-B007-FE8DE3DEEB40}" srcId="{3CCEEC5E-E16E-40F3-81A6-F0290B03488F}" destId="{392CBFAA-9D84-474A-805B-8A29A7D954DA}" srcOrd="17" destOrd="0" parTransId="{EC7F6074-E7A4-4CB2-AE97-4599710CF4AC}" sibTransId="{8AD1F2CD-519E-4790-B78A-25365B4506C5}"/>
    <dgm:cxn modelId="{1A0964CB-3A96-4393-B941-67558DC10871}" srcId="{B7A1C24B-78D3-459D-98EB-8109FA223F50}" destId="{C1AEAF86-9266-4AFD-AB3B-4804E7370B82}" srcOrd="10" destOrd="0" parTransId="{F59A04D0-922C-4C45-BB2E-467A4705D501}" sibTransId="{D8D0C22E-C05E-456D-89B1-942BAFAFF53C}"/>
    <dgm:cxn modelId="{EBD4B824-A3F8-4CCF-A19A-9E1AC1DFF944}" srcId="{3CCEEC5E-E16E-40F3-81A6-F0290B03488F}" destId="{13CD6991-3C73-4643-9A5B-7718D21CFDE0}" srcOrd="0" destOrd="0" parTransId="{07D68AF2-4468-4FF5-B013-46361499B975}" sibTransId="{24630E60-68BA-427B-8C45-25A713A95BE4}"/>
    <dgm:cxn modelId="{18357E10-B46C-440B-8C82-FA3625A2E0F6}" srcId="{B7A1C24B-78D3-459D-98EB-8109FA223F50}" destId="{F0F2F54F-444F-410C-8F71-BC09E430A770}" srcOrd="0" destOrd="0" parTransId="{8714A3B4-908F-4939-B66E-D129C7297078}" sibTransId="{1C7EFD5E-C441-472A-B3BF-6AF29F520FA5}"/>
    <dgm:cxn modelId="{6F24ACA9-29A0-4C02-BA15-3D1CC99C46BD}" type="presOf" srcId="{B4239ADF-CF00-4C2B-9BA4-B15F7CF5AC1E}" destId="{BF2EEE49-5F0D-4792-990C-CEC8C19F7928}" srcOrd="0" destOrd="12" presId="urn:microsoft.com/office/officeart/2005/8/layout/hList1"/>
    <dgm:cxn modelId="{1A1B5EA5-DA19-459B-86FF-D86C819EC220}" srcId="{3CCEEC5E-E16E-40F3-81A6-F0290B03488F}" destId="{6442EEEC-9847-49BE-85DD-3DF9BC6B632A}" srcOrd="2" destOrd="0" parTransId="{938B66D1-3A05-469F-833F-B82261168C73}" sibTransId="{8B2E23A3-AC9C-45F9-A971-7112974B5868}"/>
    <dgm:cxn modelId="{257ABC68-1429-48C4-A41C-E0691858A326}" srcId="{3CCEEC5E-E16E-40F3-81A6-F0290B03488F}" destId="{74F3B581-2478-4B6E-BEF7-8E4463124E7E}" srcOrd="4" destOrd="0" parTransId="{CADC5743-E593-45F4-8AD5-5E8E8792E0F2}" sibTransId="{B50B78B1-7CBD-4740-B3B8-8E9104A9B286}"/>
    <dgm:cxn modelId="{139226AF-D0F1-4807-A3D5-C78053FE10D1}" srcId="{B7A1C24B-78D3-459D-98EB-8109FA223F50}" destId="{4ECFA073-149D-44F7-90BA-C3A045EF15D4}" srcOrd="7" destOrd="0" parTransId="{3454FED5-13A0-484D-A711-29AE6D2A9A83}" sibTransId="{03BADF32-173D-4CD9-884B-DFA3A20138F1}"/>
    <dgm:cxn modelId="{1ADA496E-A2E6-4989-A0EB-788036B4C90E}" srcId="{3CCEEC5E-E16E-40F3-81A6-F0290B03488F}" destId="{4267B3CB-52A5-4FFE-9F63-45DC2447F5C7}" srcOrd="12" destOrd="0" parTransId="{EA0EDA3C-E2E0-4219-B1BF-BDE94BB0E93F}" sibTransId="{3C10A3CE-31C8-45ED-8425-6FEAF1416D39}"/>
    <dgm:cxn modelId="{4C262F7D-2ECB-4E7A-B0D6-357174964A79}" type="presOf" srcId="{C1AEAF86-9266-4AFD-AB3B-4804E7370B82}" destId="{BF2EEE49-5F0D-4792-990C-CEC8C19F7928}" srcOrd="0" destOrd="10" presId="urn:microsoft.com/office/officeart/2005/8/layout/hList1"/>
    <dgm:cxn modelId="{07F2CD96-BEE6-44CF-953B-FA7043B20CAD}" srcId="{B7A1C24B-78D3-459D-98EB-8109FA223F50}" destId="{8178C794-5E1B-4782-B0D0-3B1C92656EDB}" srcOrd="4" destOrd="0" parTransId="{FAD9223F-CCB5-4EFD-9227-168C45A71BDE}" sibTransId="{6C12E69C-01C4-4A95-880C-C954783C3729}"/>
    <dgm:cxn modelId="{2D49415C-7982-477A-92B1-C5A59F73A987}" type="presOf" srcId="{D2D37FAC-B704-4A7C-B929-F5CC69B4C270}" destId="{BF2EEE49-5F0D-4792-990C-CEC8C19F7928}" srcOrd="0" destOrd="13" presId="urn:microsoft.com/office/officeart/2005/8/layout/hList1"/>
    <dgm:cxn modelId="{C14B9F0E-77DE-4D14-A8FC-3706C1A98471}" type="presOf" srcId="{6442EEEC-9847-49BE-85DD-3DF9BC6B632A}" destId="{F9E7AAB4-3FB0-4C3D-A5E3-4D22FC4F1F8B}" srcOrd="0" destOrd="2" presId="urn:microsoft.com/office/officeart/2005/8/layout/hList1"/>
    <dgm:cxn modelId="{9CB5C0CD-DB86-40DC-9D3B-12C23A78483E}" type="presOf" srcId="{13CD6991-3C73-4643-9A5B-7718D21CFDE0}" destId="{F9E7AAB4-3FB0-4C3D-A5E3-4D22FC4F1F8B}" srcOrd="0" destOrd="0" presId="urn:microsoft.com/office/officeart/2005/8/layout/hList1"/>
    <dgm:cxn modelId="{D181363D-1E9F-472C-981B-AB65BA5973FB}" srcId="{3CCEEC5E-E16E-40F3-81A6-F0290B03488F}" destId="{5DA97667-04AB-4633-BA38-C0A125872C7D}" srcOrd="3" destOrd="0" parTransId="{60777264-4FC0-4FE2-9D4A-E169751A3B39}" sibTransId="{48EC313D-243A-4D32-AA50-65FAED4DEBC0}"/>
    <dgm:cxn modelId="{0A912D11-8B58-47B8-87DF-1BEC390690A9}" type="presOf" srcId="{D6BE685D-424B-4024-92B9-669072A50846}" destId="{BF2EEE49-5F0D-4792-990C-CEC8C19F7928}" srcOrd="0" destOrd="11" presId="urn:microsoft.com/office/officeart/2005/8/layout/hList1"/>
    <dgm:cxn modelId="{77E56751-7351-4526-B28B-542400A039A1}" type="presOf" srcId="{787A4F77-61EE-4931-9A1E-DA0E3485A4D5}" destId="{F9E7AAB4-3FB0-4C3D-A5E3-4D22FC4F1F8B}" srcOrd="0" destOrd="11" presId="urn:microsoft.com/office/officeart/2005/8/layout/hList1"/>
    <dgm:cxn modelId="{8E5D0D4D-8691-4D53-9B0C-B8A798D0B7D4}" srcId="{B7A1C24B-78D3-459D-98EB-8109FA223F50}" destId="{CB54653A-D9FC-49DD-938E-3FEAF326843F}" srcOrd="8" destOrd="0" parTransId="{473A2840-E71B-4514-851D-493CA1E42A9D}" sibTransId="{CBCFF0EC-8D4F-4245-BCE6-3AB204C1395E}"/>
    <dgm:cxn modelId="{9336CD87-2611-438D-BAA2-758451759093}" type="presOf" srcId="{2FE12D09-B396-4746-B1CB-3F65966BC401}" destId="{F9E7AAB4-3FB0-4C3D-A5E3-4D22FC4F1F8B}" srcOrd="0" destOrd="10" presId="urn:microsoft.com/office/officeart/2005/8/layout/hList1"/>
    <dgm:cxn modelId="{A056E4FD-AE42-4C7C-B058-3CA649578AFA}" srcId="{3ED6F04A-5DEE-4E3E-AD36-7AF75C35E444}" destId="{B7A1C24B-78D3-459D-98EB-8109FA223F50}" srcOrd="2" destOrd="0" parTransId="{672B12FB-B030-4541-A408-FEC06EC7ACD5}" sibTransId="{56E9C428-A5DC-4B7B-BA30-C3AF118BEE8E}"/>
    <dgm:cxn modelId="{91765A7C-45BB-4D80-80D7-1767BAB9D7AE}" srcId="{B7A1C24B-78D3-459D-98EB-8109FA223F50}" destId="{B4239ADF-CF00-4C2B-9BA4-B15F7CF5AC1E}" srcOrd="12" destOrd="0" parTransId="{B26ABA77-B616-4120-9597-9760FA435573}" sibTransId="{3921A8F6-C3C8-4A87-88D4-99E8C1F1439A}"/>
    <dgm:cxn modelId="{478E505B-E6E9-461A-9D53-61591743D65A}" type="presOf" srcId="{5ACF8A41-DF6D-4457-901E-DFF07CA7F91A}" destId="{F9E7AAB4-3FB0-4C3D-A5E3-4D22FC4F1F8B}" srcOrd="0" destOrd="5" presId="urn:microsoft.com/office/officeart/2005/8/layout/hList1"/>
    <dgm:cxn modelId="{4F8711B9-D3DE-40C8-99EA-0FBD33A45264}" srcId="{B7A1C24B-78D3-459D-98EB-8109FA223F50}" destId="{D4F12180-2492-4C11-B21F-C7E9D366590F}" srcOrd="1" destOrd="0" parTransId="{222CB8C4-D3B0-4FB0-BB54-E1DB952716EA}" sibTransId="{CB556FF4-9590-47F8-B4E0-4472DDCEE61B}"/>
    <dgm:cxn modelId="{6CB3870B-43FF-429C-965C-EFE6E8C0FF0C}" srcId="{3CCEEC5E-E16E-40F3-81A6-F0290B03488F}" destId="{47CEDFF2-C841-410C-9CCF-53E35911968A}" srcOrd="1" destOrd="0" parTransId="{668DC854-2BCC-4D1B-A477-A931FD048E7D}" sibTransId="{7B7794D1-AE5E-453D-B6B6-10B3AF24B428}"/>
    <dgm:cxn modelId="{BEFDB165-25C6-4B47-9618-A6A8C2395608}" srcId="{3CCEEC5E-E16E-40F3-81A6-F0290B03488F}" destId="{BFB763FD-2E75-4379-A2BA-3C04F07E131D}" srcOrd="6" destOrd="0" parTransId="{95E5F862-F879-4F89-8916-D41EC47F2A10}" sibTransId="{CA7E2C01-31DB-49E6-9F08-74A048307F32}"/>
    <dgm:cxn modelId="{C57AF99E-DFFB-4596-BC03-1D8296BA8272}" srcId="{3CCEEC5E-E16E-40F3-81A6-F0290B03488F}" destId="{C9A2E3F0-C1B7-41F4-8DBD-DC1EDD58BAC6}" srcOrd="8" destOrd="0" parTransId="{45DFE2F9-EF34-4BAA-858F-E25BA075BA6C}" sibTransId="{A760B2F7-9602-4732-8282-212DEF778865}"/>
    <dgm:cxn modelId="{5BD870E7-F886-4ED8-AE99-788A69B95346}" type="presOf" srcId="{3ED6F04A-5DEE-4E3E-AD36-7AF75C35E444}" destId="{1271926B-8DCD-45DB-A590-DA973F26071E}" srcOrd="0" destOrd="0" presId="urn:microsoft.com/office/officeart/2005/8/layout/hList1"/>
    <dgm:cxn modelId="{648B399D-A7A8-4E1B-B354-2FF28D50F849}" type="presOf" srcId="{4ECFA073-149D-44F7-90BA-C3A045EF15D4}" destId="{BF2EEE49-5F0D-4792-990C-CEC8C19F7928}" srcOrd="0" destOrd="7" presId="urn:microsoft.com/office/officeart/2005/8/layout/hList1"/>
    <dgm:cxn modelId="{B5F160F5-F4BA-4F13-B6C7-86AEECDD8235}" srcId="{3CCEEC5E-E16E-40F3-81A6-F0290B03488F}" destId="{B9FF526F-9BE4-4FD3-AEFB-97296461773C}" srcOrd="7" destOrd="0" parTransId="{8EEBE027-1952-48D3-AFF1-0242D9F98BB7}" sibTransId="{06381596-4F09-485F-88FD-12CA81F23F29}"/>
    <dgm:cxn modelId="{CF603A69-974D-402B-9C25-2253AC5999D2}" type="presOf" srcId="{7E2BD814-B1E4-4A15-8B7B-4171984F8B69}" destId="{F9E7AAB4-3FB0-4C3D-A5E3-4D22FC4F1F8B}" srcOrd="0" destOrd="15" presId="urn:microsoft.com/office/officeart/2005/8/layout/hList1"/>
    <dgm:cxn modelId="{F82B91BA-271C-4A03-B6EF-36C5268A4B56}" type="presOf" srcId="{5DA97667-04AB-4633-BA38-C0A125872C7D}" destId="{F9E7AAB4-3FB0-4C3D-A5E3-4D22FC4F1F8B}" srcOrd="0" destOrd="3" presId="urn:microsoft.com/office/officeart/2005/8/layout/hList1"/>
    <dgm:cxn modelId="{62AE60D7-A67E-47B3-A9CC-4AB7B8681E55}" srcId="{3CCEEC5E-E16E-40F3-81A6-F0290B03488F}" destId="{787A4F77-61EE-4931-9A1E-DA0E3485A4D5}" srcOrd="11" destOrd="0" parTransId="{446F1A82-5535-44AB-97C1-AB43F12DD848}" sibTransId="{54276489-7125-4AA9-882B-E69E6297EEFC}"/>
    <dgm:cxn modelId="{085D4857-8616-4937-A06C-67069B1EED4C}" type="presOf" srcId="{74B8F3B3-0694-40E9-AE81-259F649F6752}" destId="{F9E7AAB4-3FB0-4C3D-A5E3-4D22FC4F1F8B}" srcOrd="0" destOrd="16" presId="urn:microsoft.com/office/officeart/2005/8/layout/hList1"/>
    <dgm:cxn modelId="{85339112-83F8-4EBE-9AF0-95446BA39357}" type="presOf" srcId="{BFB763FD-2E75-4379-A2BA-3C04F07E131D}" destId="{F9E7AAB4-3FB0-4C3D-A5E3-4D22FC4F1F8B}" srcOrd="0" destOrd="6" presId="urn:microsoft.com/office/officeart/2005/8/layout/hList1"/>
    <dgm:cxn modelId="{956CEB3D-5506-402A-9048-CA005A151B0E}" type="presOf" srcId="{B9FF526F-9BE4-4FD3-AEFB-97296461773C}" destId="{F9E7AAB4-3FB0-4C3D-A5E3-4D22FC4F1F8B}" srcOrd="0" destOrd="7" presId="urn:microsoft.com/office/officeart/2005/8/layout/hList1"/>
    <dgm:cxn modelId="{74E4D532-EFE2-4D85-944C-8FA93BDAB365}" type="presOf" srcId="{8178C794-5E1B-4782-B0D0-3B1C92656EDB}" destId="{BF2EEE49-5F0D-4792-990C-CEC8C19F7928}" srcOrd="0" destOrd="4" presId="urn:microsoft.com/office/officeart/2005/8/layout/hList1"/>
    <dgm:cxn modelId="{9106E9AA-926E-4D3E-AF9A-29B062ED331D}" type="presOf" srcId="{A797216B-0528-4D48-8D3E-0926E9A7EA16}" destId="{F2B44416-E6B1-458E-B37F-98A2CB5FB5E1}" srcOrd="0" destOrd="0" presId="urn:microsoft.com/office/officeart/2005/8/layout/hList1"/>
    <dgm:cxn modelId="{B32EEABF-0186-473C-A4D9-37A73122D266}" srcId="{3CCEEC5E-E16E-40F3-81A6-F0290B03488F}" destId="{2FE12D09-B396-4746-B1CB-3F65966BC401}" srcOrd="10" destOrd="0" parTransId="{791F61B4-EFB4-4726-A4CA-714E80E5FB88}" sibTransId="{ED76E82B-84B3-49B3-8628-1AEC96004284}"/>
    <dgm:cxn modelId="{1F970B11-F044-42DB-9AC6-374046FD5FF1}" type="presOf" srcId="{5809A7ED-7F6D-4CED-A2AF-AC96D2A6E5BA}" destId="{BF2EEE49-5F0D-4792-990C-CEC8C19F7928}" srcOrd="0" destOrd="6" presId="urn:microsoft.com/office/officeart/2005/8/layout/hList1"/>
    <dgm:cxn modelId="{1454D855-443D-4440-B36B-C44FA02240BB}" type="presOf" srcId="{6190BE71-9EDA-4A24-87B7-605E0B3F21C2}" destId="{BF2EEE49-5F0D-4792-990C-CEC8C19F7928}" srcOrd="0" destOrd="9" presId="urn:microsoft.com/office/officeart/2005/8/layout/hList1"/>
    <dgm:cxn modelId="{9CBB2C24-DB8F-436D-939A-CEF4C2752D5A}" srcId="{3CCEEC5E-E16E-40F3-81A6-F0290B03488F}" destId="{5ACF8A41-DF6D-4457-901E-DFF07CA7F91A}" srcOrd="5" destOrd="0" parTransId="{516D6F91-7839-4164-A05C-7151F996C686}" sibTransId="{776511F8-DC37-4540-8FDE-0D4395097E2C}"/>
    <dgm:cxn modelId="{AD3539FE-5E30-4FBE-8540-80566F63EC13}" srcId="{B7A1C24B-78D3-459D-98EB-8109FA223F50}" destId="{5809A7ED-7F6D-4CED-A2AF-AC96D2A6E5BA}" srcOrd="6" destOrd="0" parTransId="{AFD32F19-0E79-4806-BE30-E861B69D3A4A}" sibTransId="{EAFDA6F9-D1FB-4A34-BB3B-397F2AA88C5A}"/>
    <dgm:cxn modelId="{96D5D206-7F4E-40E4-A954-F8FB85B9D34D}" type="presOf" srcId="{47CEDFF2-C841-410C-9CCF-53E35911968A}" destId="{F9E7AAB4-3FB0-4C3D-A5E3-4D22FC4F1F8B}" srcOrd="0" destOrd="1" presId="urn:microsoft.com/office/officeart/2005/8/layout/hList1"/>
    <dgm:cxn modelId="{5AB93D59-23CE-4307-9BB5-11930B0DFC6A}" type="presOf" srcId="{48FEE57B-99A1-4C91-B1D0-C08D3A82FBB9}" destId="{BF2EEE49-5F0D-4792-990C-CEC8C19F7928}" srcOrd="0" destOrd="17" presId="urn:microsoft.com/office/officeart/2005/8/layout/hList1"/>
    <dgm:cxn modelId="{1C3A8C6F-B229-49A0-A187-91903888B1AF}" type="presOf" srcId="{39BB456A-9C03-4FEC-9902-2D352DCB08B5}" destId="{BF2EEE49-5F0D-4792-990C-CEC8C19F7928}" srcOrd="0" destOrd="14" presId="urn:microsoft.com/office/officeart/2005/8/layout/hList1"/>
    <dgm:cxn modelId="{5E65C972-1F46-4741-BDDE-B8B50EDCE8B1}" srcId="{B7A1C24B-78D3-459D-98EB-8109FA223F50}" destId="{6ADEFEA5-0E18-4466-AA45-E1B6D64B1454}" srcOrd="16" destOrd="0" parTransId="{604742AD-9A7E-44A5-9725-B490D8105791}" sibTransId="{1E188C9C-ABA7-449B-AC04-797066D1A75B}"/>
    <dgm:cxn modelId="{F5C53A31-638C-4B60-B512-40520304754D}" type="presOf" srcId="{B7A1C24B-78D3-459D-98EB-8109FA223F50}" destId="{B563DB3D-95A1-40DA-B2C3-4E84438BF821}" srcOrd="0" destOrd="0" presId="urn:microsoft.com/office/officeart/2005/8/layout/hList1"/>
    <dgm:cxn modelId="{D018D925-B376-46CE-8372-6C488410C862}" srcId="{B7A1C24B-78D3-459D-98EB-8109FA223F50}" destId="{D2D37FAC-B704-4A7C-B929-F5CC69B4C270}" srcOrd="13" destOrd="0" parTransId="{3E4880D8-75E5-40FD-89FC-500E6568E4CD}" sibTransId="{F4AB87EE-E064-43B2-8812-1C0EE2BCE29E}"/>
    <dgm:cxn modelId="{DB53B1C7-4B9B-46F7-B712-74C25AC5EE22}" type="presOf" srcId="{B9CEA785-334A-4D4D-AB71-6E5457A48955}" destId="{BF2EEE49-5F0D-4792-990C-CEC8C19F7928}" srcOrd="0" destOrd="15" presId="urn:microsoft.com/office/officeart/2005/8/layout/hList1"/>
    <dgm:cxn modelId="{13E0E367-B19C-4B49-96DC-718F099BB6D1}" srcId="{3ED6F04A-5DEE-4E3E-AD36-7AF75C35E444}" destId="{A797216B-0528-4D48-8D3E-0926E9A7EA16}" srcOrd="0" destOrd="0" parTransId="{CC95E163-30B8-4C1D-81F5-0DE98C150BC7}" sibTransId="{C3F9D810-6084-4E04-96B8-CA750870070A}"/>
    <dgm:cxn modelId="{E49C8F71-760A-4F1F-BDEE-4ACC62CB1AD1}" srcId="{B7A1C24B-78D3-459D-98EB-8109FA223F50}" destId="{D68DD4C6-61FB-4919-B4BF-15D820DE8B27}" srcOrd="5" destOrd="0" parTransId="{84469748-EC9E-4BFB-88A3-FDB18EE4B8AF}" sibTransId="{AC0EB9B7-71E2-4D23-A537-8B10DEB4DE91}"/>
    <dgm:cxn modelId="{D485E5E0-3DE3-42A5-90E1-9B86776A132D}" srcId="{3CCEEC5E-E16E-40F3-81A6-F0290B03488F}" destId="{9C0A87A2-7CAA-4A0F-87C9-19E79FFECD65}" srcOrd="14" destOrd="0" parTransId="{AB618D90-E3FC-4768-8E68-9BFEC970EB42}" sibTransId="{14BC2769-A1D9-4DE9-A9E8-1146785EADA0}"/>
    <dgm:cxn modelId="{CA896FAC-17C2-4B74-8497-4E41F6DDC474}" srcId="{B7A1C24B-78D3-459D-98EB-8109FA223F50}" destId="{B9CEA785-334A-4D4D-AB71-6E5457A48955}" srcOrd="15" destOrd="0" parTransId="{A1CDBD27-6B71-4FA7-A2B0-947A087C7AEB}" sibTransId="{6B4B1CC6-7029-4E29-B4D4-7F38B667BBC1}"/>
    <dgm:cxn modelId="{B9DEC969-058F-45B5-8A51-DF04167CFAEE}" type="presOf" srcId="{C9A2E3F0-C1B7-41F4-8DBD-DC1EDD58BAC6}" destId="{F9E7AAB4-3FB0-4C3D-A5E3-4D22FC4F1F8B}" srcOrd="0" destOrd="8" presId="urn:microsoft.com/office/officeart/2005/8/layout/hList1"/>
    <dgm:cxn modelId="{8397620D-9B83-43BD-A629-93B47BE780F7}" type="presOf" srcId="{392CBFAA-9D84-474A-805B-8A29A7D954DA}" destId="{F9E7AAB4-3FB0-4C3D-A5E3-4D22FC4F1F8B}" srcOrd="0" destOrd="17" presId="urn:microsoft.com/office/officeart/2005/8/layout/hList1"/>
    <dgm:cxn modelId="{4DDE0378-2EB0-4551-A74D-5805259F4A5D}" srcId="{3CCEEC5E-E16E-40F3-81A6-F0290B03488F}" destId="{5CA65594-31DC-44F5-AD79-792AFD66CE91}" srcOrd="9" destOrd="0" parTransId="{29FDDB4E-8ACF-41CF-B92C-C811AB387A0E}" sibTransId="{1D687B7E-9FB4-4594-B4E3-E2B2D043F413}"/>
    <dgm:cxn modelId="{B9105545-AA9F-4B8A-9A61-514E00C8CF00}" type="presOf" srcId="{346FD470-C4A9-460B-A7F4-04E1BD0E5B91}" destId="{BF2EEE49-5F0D-4792-990C-CEC8C19F7928}" srcOrd="0" destOrd="3" presId="urn:microsoft.com/office/officeart/2005/8/layout/hList1"/>
    <dgm:cxn modelId="{993783C2-3CAF-4D7D-BE8F-4D23CEF8DA58}" type="presOf" srcId="{88D4942B-6E91-48AA-804A-A38635868B75}" destId="{BF2EEE49-5F0D-4792-990C-CEC8C19F7928}" srcOrd="0" destOrd="2" presId="urn:microsoft.com/office/officeart/2005/8/layout/hList1"/>
    <dgm:cxn modelId="{5DF6C1F9-77F3-42FA-88F9-0C6561DFE8A6}" type="presOf" srcId="{D68DD4C6-61FB-4919-B4BF-15D820DE8B27}" destId="{BF2EEE49-5F0D-4792-990C-CEC8C19F7928}" srcOrd="0" destOrd="5" presId="urn:microsoft.com/office/officeart/2005/8/layout/hList1"/>
    <dgm:cxn modelId="{C7A1559C-8B27-4DD0-9E29-C7F78FAC51B1}" srcId="{3ED6F04A-5DEE-4E3E-AD36-7AF75C35E444}" destId="{3CCEEC5E-E16E-40F3-81A6-F0290B03488F}" srcOrd="1" destOrd="0" parTransId="{7EF7D0EB-D054-44C2-BA7A-90752CC19740}" sibTransId="{FDBFD0FD-90EC-4F61-9BFD-D43797EE7F23}"/>
    <dgm:cxn modelId="{A8A36E98-5F47-4564-9D2A-E213D80CB57C}" srcId="{B7A1C24B-78D3-459D-98EB-8109FA223F50}" destId="{6190BE71-9EDA-4A24-87B7-605E0B3F21C2}" srcOrd="9" destOrd="0" parTransId="{00EDA4D8-7F48-4BF2-8E38-3719978D22A7}" sibTransId="{4095D23D-F65E-479B-9DAA-2D6C9DF2A8B4}"/>
    <dgm:cxn modelId="{E0454DD9-2F2B-4933-96EB-AF6E1FD6CB55}" type="presOf" srcId="{4267B3CB-52A5-4FFE-9F63-45DC2447F5C7}" destId="{F9E7AAB4-3FB0-4C3D-A5E3-4D22FC4F1F8B}" srcOrd="0" destOrd="12" presId="urn:microsoft.com/office/officeart/2005/8/layout/hList1"/>
    <dgm:cxn modelId="{3F083B67-6BAD-43C1-9091-49CF0436CDC4}" srcId="{B7A1C24B-78D3-459D-98EB-8109FA223F50}" destId="{346FD470-C4A9-460B-A7F4-04E1BD0E5B91}" srcOrd="3" destOrd="0" parTransId="{8340BB43-7837-4B31-9E7A-6B0841DB9F80}" sibTransId="{F823A055-99F8-4161-BAAF-F624FF8511DF}"/>
    <dgm:cxn modelId="{C5409950-AE6B-44FF-8C36-1A60ED834EE3}" type="presOf" srcId="{D399871B-6E0D-4B3F-9B15-ABB8C79FC317}" destId="{F9E7AAB4-3FB0-4C3D-A5E3-4D22FC4F1F8B}" srcOrd="0" destOrd="13" presId="urn:microsoft.com/office/officeart/2005/8/layout/hList1"/>
    <dgm:cxn modelId="{DA60FECF-F031-44A2-881D-507957CB073E}" type="presOf" srcId="{D4F12180-2492-4C11-B21F-C7E9D366590F}" destId="{BF2EEE49-5F0D-4792-990C-CEC8C19F7928}" srcOrd="0" destOrd="1" presId="urn:microsoft.com/office/officeart/2005/8/layout/hList1"/>
    <dgm:cxn modelId="{83AAD91D-C576-4899-90D2-A595BFFC9E85}" type="presOf" srcId="{9C0A87A2-7CAA-4A0F-87C9-19E79FFECD65}" destId="{F9E7AAB4-3FB0-4C3D-A5E3-4D22FC4F1F8B}" srcOrd="0" destOrd="14" presId="urn:microsoft.com/office/officeart/2005/8/layout/hList1"/>
    <dgm:cxn modelId="{DCD85AEA-34AB-466C-AD43-B1CD5C0DA7DE}" srcId="{3CCEEC5E-E16E-40F3-81A6-F0290B03488F}" destId="{7E2BD814-B1E4-4A15-8B7B-4171984F8B69}" srcOrd="15" destOrd="0" parTransId="{D1BBE795-8C60-4106-A31F-A7F238B0B80C}" sibTransId="{6D2F3F66-1A69-4491-9088-843437438736}"/>
    <dgm:cxn modelId="{BEAAB00F-BDE2-4CB2-A8FA-DDAEAC166029}" srcId="{B7A1C24B-78D3-459D-98EB-8109FA223F50}" destId="{88D4942B-6E91-48AA-804A-A38635868B75}" srcOrd="2" destOrd="0" parTransId="{FB3BA085-1C68-47B2-A1FA-3FE77BC86934}" sibTransId="{DBB38524-DF4D-4DD0-82DB-DFC6F8AAA03D}"/>
    <dgm:cxn modelId="{77E417EC-2508-4D5B-B14F-2E6D13A4D0BE}" type="presOf" srcId="{6ADEFEA5-0E18-4466-AA45-E1B6D64B1454}" destId="{BF2EEE49-5F0D-4792-990C-CEC8C19F7928}" srcOrd="0" destOrd="16" presId="urn:microsoft.com/office/officeart/2005/8/layout/hList1"/>
    <dgm:cxn modelId="{66091C42-3E3D-4904-9B71-308717F608DB}" type="presParOf" srcId="{1271926B-8DCD-45DB-A590-DA973F26071E}" destId="{5CFFD251-D559-4CC6-88BC-6F8E2A66861A}" srcOrd="0" destOrd="0" presId="urn:microsoft.com/office/officeart/2005/8/layout/hList1"/>
    <dgm:cxn modelId="{C1FEBD06-1532-46E4-98E5-9291ADC9BEE3}" type="presParOf" srcId="{5CFFD251-D559-4CC6-88BC-6F8E2A66861A}" destId="{F2B44416-E6B1-458E-B37F-98A2CB5FB5E1}" srcOrd="0" destOrd="0" presId="urn:microsoft.com/office/officeart/2005/8/layout/hList1"/>
    <dgm:cxn modelId="{E33D5A9B-1594-41C1-8A76-1D98E6326042}" type="presParOf" srcId="{5CFFD251-D559-4CC6-88BC-6F8E2A66861A}" destId="{0DB776B9-9DF5-4C9B-B91D-22F2087A7285}" srcOrd="1" destOrd="0" presId="urn:microsoft.com/office/officeart/2005/8/layout/hList1"/>
    <dgm:cxn modelId="{3F0C7BE3-62F3-4184-A970-414213304A5C}" type="presParOf" srcId="{1271926B-8DCD-45DB-A590-DA973F26071E}" destId="{A7F63293-9674-4376-89D4-4D0640AE8BFC}" srcOrd="1" destOrd="0" presId="urn:microsoft.com/office/officeart/2005/8/layout/hList1"/>
    <dgm:cxn modelId="{C52D2C1C-672B-47BD-AB87-D009E74C4199}" type="presParOf" srcId="{1271926B-8DCD-45DB-A590-DA973F26071E}" destId="{0881274F-6523-4906-878A-64A3364DD410}" srcOrd="2" destOrd="0" presId="urn:microsoft.com/office/officeart/2005/8/layout/hList1"/>
    <dgm:cxn modelId="{DD27DF08-5497-40F1-94CB-3565DC83F371}" type="presParOf" srcId="{0881274F-6523-4906-878A-64A3364DD410}" destId="{5472DBA3-1465-4E48-9D62-E6F5F48652A9}" srcOrd="0" destOrd="0" presId="urn:microsoft.com/office/officeart/2005/8/layout/hList1"/>
    <dgm:cxn modelId="{43375763-303A-48B1-8C4A-27B2E6477137}" type="presParOf" srcId="{0881274F-6523-4906-878A-64A3364DD410}" destId="{F9E7AAB4-3FB0-4C3D-A5E3-4D22FC4F1F8B}" srcOrd="1" destOrd="0" presId="urn:microsoft.com/office/officeart/2005/8/layout/hList1"/>
    <dgm:cxn modelId="{E3CBA336-F10B-4981-8CCA-B18B29A28499}" type="presParOf" srcId="{1271926B-8DCD-45DB-A590-DA973F26071E}" destId="{4410E8D1-C065-48CE-9E12-252D395C5F3B}" srcOrd="3" destOrd="0" presId="urn:microsoft.com/office/officeart/2005/8/layout/hList1"/>
    <dgm:cxn modelId="{55A23CAD-A6F7-4570-9294-3C71F6A09E4D}" type="presParOf" srcId="{1271926B-8DCD-45DB-A590-DA973F26071E}" destId="{8C9F60B0-F5DA-46F2-AB9E-D176CBE0B782}" srcOrd="4" destOrd="0" presId="urn:microsoft.com/office/officeart/2005/8/layout/hList1"/>
    <dgm:cxn modelId="{46B4719A-8D50-430D-A804-1EE7977F8F1A}" type="presParOf" srcId="{8C9F60B0-F5DA-46F2-AB9E-D176CBE0B782}" destId="{B563DB3D-95A1-40DA-B2C3-4E84438BF821}" srcOrd="0" destOrd="0" presId="urn:microsoft.com/office/officeart/2005/8/layout/hList1"/>
    <dgm:cxn modelId="{450DBABD-4DEB-471F-9D86-34E92D724968}" type="presParOf" srcId="{8C9F60B0-F5DA-46F2-AB9E-D176CBE0B782}" destId="{BF2EEE49-5F0D-4792-990C-CEC8C19F792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D6F04A-5DEE-4E3E-AD36-7AF75C35E444}" type="doc">
      <dgm:prSet loTypeId="urn:microsoft.com/office/officeart/2005/8/layout/hList1" loCatId="list" qsTypeId="urn:microsoft.com/office/officeart/2005/8/quickstyle/simple5" qsCatId="simple" csTypeId="urn:microsoft.com/office/officeart/2005/8/colors/colorful1#7" csCatId="colorful" phldr="1"/>
      <dgm:spPr/>
      <dgm:t>
        <a:bodyPr/>
        <a:lstStyle/>
        <a:p>
          <a:endParaRPr lang="en-US"/>
        </a:p>
      </dgm:t>
    </dgm:pt>
    <dgm:pt modelId="{A797216B-0528-4D48-8D3E-0926E9A7EA16}">
      <dgm:prSet phldrT="[Text]" custT="1"/>
      <dgm:spPr/>
      <dgm:t>
        <a:bodyPr/>
        <a:lstStyle/>
        <a:p>
          <a:r>
            <a:rPr lang="en-ZA" sz="1600" b="1" dirty="0" smtClean="0"/>
            <a:t>Programme Objectives</a:t>
          </a:r>
          <a:endParaRPr lang="en-US" sz="1600" b="1" dirty="0"/>
        </a:p>
      </dgm:t>
    </dgm:pt>
    <dgm:pt modelId="{CC95E163-30B8-4C1D-81F5-0DE98C150BC7}" type="parTrans" cxnId="{13E0E367-B19C-4B49-96DC-718F099BB6D1}">
      <dgm:prSet/>
      <dgm:spPr/>
      <dgm:t>
        <a:bodyPr/>
        <a:lstStyle/>
        <a:p>
          <a:endParaRPr lang="en-US"/>
        </a:p>
      </dgm:t>
    </dgm:pt>
    <dgm:pt modelId="{C3F9D810-6084-4E04-96B8-CA750870070A}" type="sibTrans" cxnId="{13E0E367-B19C-4B49-96DC-718F099BB6D1}">
      <dgm:prSet/>
      <dgm:spPr/>
      <dgm:t>
        <a:bodyPr/>
        <a:lstStyle/>
        <a:p>
          <a:endParaRPr lang="en-US"/>
        </a:p>
      </dgm:t>
    </dgm:pt>
    <dgm:pt modelId="{29C1C2DD-9F7B-4A6C-A26D-73C6CF0F8275}">
      <dgm:prSet phldrT="[Text]" custT="1"/>
      <dgm:spPr/>
      <dgm:t>
        <a:bodyPr/>
        <a:lstStyle/>
        <a:p>
          <a:r>
            <a:rPr lang="en-ZA" sz="1200" dirty="0" smtClean="0">
              <a:latin typeface="Arial" panose="020B0604020202020204" pitchFamily="34" charset="0"/>
              <a:cs typeface="Arial" panose="020B0604020202020204" pitchFamily="34" charset="0"/>
            </a:rPr>
            <a:t>Develop relevant productivity competencies</a:t>
          </a:r>
          <a:endParaRPr lang="en-US" sz="1200" b="0" dirty="0">
            <a:latin typeface="Arial" panose="020B0604020202020204" pitchFamily="34" charset="0"/>
            <a:cs typeface="Arial" panose="020B0604020202020204" pitchFamily="34" charset="0"/>
          </a:endParaRPr>
        </a:p>
      </dgm:t>
    </dgm:pt>
    <dgm:pt modelId="{AE390F08-569A-4012-B023-AEF5AB3D32BD}" type="parTrans" cxnId="{FD585278-9DC7-4826-8401-57BD8BF23EDA}">
      <dgm:prSet/>
      <dgm:spPr/>
      <dgm:t>
        <a:bodyPr/>
        <a:lstStyle/>
        <a:p>
          <a:endParaRPr lang="en-US"/>
        </a:p>
      </dgm:t>
    </dgm:pt>
    <dgm:pt modelId="{3C027528-E3FE-4516-A2D7-62E43F3A322E}" type="sibTrans" cxnId="{FD585278-9DC7-4826-8401-57BD8BF23EDA}">
      <dgm:prSet/>
      <dgm:spPr/>
      <dgm:t>
        <a:bodyPr/>
        <a:lstStyle/>
        <a:p>
          <a:endParaRPr lang="en-US"/>
        </a:p>
      </dgm:t>
    </dgm:pt>
    <dgm:pt modelId="{3CCEEC5E-E16E-40F3-81A6-F0290B03488F}">
      <dgm:prSet phldrT="[Text]" custT="1"/>
      <dgm:spPr/>
      <dgm:t>
        <a:bodyPr/>
        <a:lstStyle/>
        <a:p>
          <a:r>
            <a:rPr lang="en-ZA" sz="1600" b="1" dirty="0" smtClean="0"/>
            <a:t>Indicators</a:t>
          </a:r>
          <a:endParaRPr lang="en-US" sz="1600" b="1" dirty="0"/>
        </a:p>
      </dgm:t>
    </dgm:pt>
    <dgm:pt modelId="{7EF7D0EB-D054-44C2-BA7A-90752CC19740}" type="parTrans" cxnId="{C7A1559C-8B27-4DD0-9E29-C7F78FAC51B1}">
      <dgm:prSet/>
      <dgm:spPr/>
      <dgm:t>
        <a:bodyPr/>
        <a:lstStyle/>
        <a:p>
          <a:endParaRPr lang="en-US"/>
        </a:p>
      </dgm:t>
    </dgm:pt>
    <dgm:pt modelId="{FDBFD0FD-90EC-4F61-9BFD-D43797EE7F23}" type="sibTrans" cxnId="{C7A1559C-8B27-4DD0-9E29-C7F78FAC51B1}">
      <dgm:prSet/>
      <dgm:spPr/>
      <dgm:t>
        <a:bodyPr/>
        <a:lstStyle/>
        <a:p>
          <a:endParaRPr lang="en-US"/>
        </a:p>
      </dgm:t>
    </dgm:pt>
    <dgm:pt modelId="{13CD6991-3C73-4643-9A5B-7718D21CFDE0}">
      <dgm:prSet phldrT="[Text]" custT="1"/>
      <dgm:spPr/>
      <dgm:t>
        <a:bodyPr/>
        <a:lstStyle/>
        <a:p>
          <a:r>
            <a:rPr lang="en-GB" sz="1000" b="0" dirty="0" smtClean="0">
              <a:latin typeface="Arial Rounded MT Bold" pitchFamily="34" charset="0"/>
            </a:rPr>
            <a:t> </a:t>
          </a:r>
          <a:r>
            <a:rPr lang="en-US" sz="1000" b="0" dirty="0" smtClean="0">
              <a:latin typeface="Arial Rounded MT Bold" pitchFamily="34" charset="0"/>
            </a:rPr>
            <a:t> </a:t>
          </a:r>
          <a:r>
            <a:rPr lang="en-US" sz="1200" b="0" dirty="0" smtClean="0">
              <a:latin typeface="Arial" panose="020B0604020202020204" pitchFamily="34" charset="0"/>
              <a:cs typeface="Arial" panose="020B0604020202020204" pitchFamily="34" charset="0"/>
            </a:rPr>
            <a:t>Number of educators trained</a:t>
          </a:r>
          <a:endParaRPr lang="en-US" sz="1200" b="0" dirty="0">
            <a:latin typeface="Arial" panose="020B0604020202020204" pitchFamily="34" charset="0"/>
            <a:cs typeface="Arial" panose="020B0604020202020204" pitchFamily="34" charset="0"/>
          </a:endParaRPr>
        </a:p>
      </dgm:t>
    </dgm:pt>
    <dgm:pt modelId="{07D68AF2-4468-4FF5-B013-46361499B975}" type="parTrans" cxnId="{EBD4B824-A3F8-4CCF-A19A-9E1AC1DFF944}">
      <dgm:prSet/>
      <dgm:spPr/>
      <dgm:t>
        <a:bodyPr/>
        <a:lstStyle/>
        <a:p>
          <a:endParaRPr lang="en-US"/>
        </a:p>
      </dgm:t>
    </dgm:pt>
    <dgm:pt modelId="{24630E60-68BA-427B-8C45-25A713A95BE4}" type="sibTrans" cxnId="{EBD4B824-A3F8-4CCF-A19A-9E1AC1DFF944}">
      <dgm:prSet/>
      <dgm:spPr/>
      <dgm:t>
        <a:bodyPr/>
        <a:lstStyle/>
        <a:p>
          <a:endParaRPr lang="en-US"/>
        </a:p>
      </dgm:t>
    </dgm:pt>
    <dgm:pt modelId="{B7A1C24B-78D3-459D-98EB-8109FA223F50}">
      <dgm:prSet phldrT="[Text]" custT="1"/>
      <dgm:spPr/>
      <dgm:t>
        <a:bodyPr/>
        <a:lstStyle/>
        <a:p>
          <a:r>
            <a:rPr lang="en-ZA" sz="1600" b="1" dirty="0" smtClean="0"/>
            <a:t>Targets</a:t>
          </a:r>
          <a:endParaRPr lang="en-US" sz="1600" b="1" dirty="0"/>
        </a:p>
      </dgm:t>
    </dgm:pt>
    <dgm:pt modelId="{672B12FB-B030-4541-A408-FEC06EC7ACD5}" type="parTrans" cxnId="{A056E4FD-AE42-4C7C-B058-3CA649578AFA}">
      <dgm:prSet/>
      <dgm:spPr/>
      <dgm:t>
        <a:bodyPr/>
        <a:lstStyle/>
        <a:p>
          <a:endParaRPr lang="en-US"/>
        </a:p>
      </dgm:t>
    </dgm:pt>
    <dgm:pt modelId="{56E9C428-A5DC-4B7B-BA30-C3AF118BEE8E}" type="sibTrans" cxnId="{A056E4FD-AE42-4C7C-B058-3CA649578AFA}">
      <dgm:prSet/>
      <dgm:spPr/>
      <dgm:t>
        <a:bodyPr/>
        <a:lstStyle/>
        <a:p>
          <a:endParaRPr lang="en-US"/>
        </a:p>
      </dgm:t>
    </dgm:pt>
    <dgm:pt modelId="{F0F2F54F-444F-410C-8F71-BC09E430A770}">
      <dgm:prSet phldrT="[Text]" custT="1"/>
      <dgm:spPr/>
      <dgm:t>
        <a:bodyPr/>
        <a:lstStyle/>
        <a:p>
          <a:r>
            <a:rPr lang="en-ZA" sz="1200" b="0" dirty="0" smtClean="0">
              <a:latin typeface="Arial" panose="020B0604020202020204" pitchFamily="34" charset="0"/>
              <a:cs typeface="Arial" panose="020B0604020202020204" pitchFamily="34" charset="0"/>
            </a:rPr>
            <a:t> 200</a:t>
          </a:r>
          <a:endParaRPr lang="en-US" sz="1200" b="0" dirty="0">
            <a:latin typeface="Arial" panose="020B0604020202020204" pitchFamily="34" charset="0"/>
            <a:cs typeface="Arial" panose="020B0604020202020204" pitchFamily="34" charset="0"/>
          </a:endParaRPr>
        </a:p>
      </dgm:t>
    </dgm:pt>
    <dgm:pt modelId="{8714A3B4-908F-4939-B66E-D129C7297078}" type="parTrans" cxnId="{18357E10-B46C-440B-8C82-FA3625A2E0F6}">
      <dgm:prSet/>
      <dgm:spPr/>
      <dgm:t>
        <a:bodyPr/>
        <a:lstStyle/>
        <a:p>
          <a:endParaRPr lang="en-US"/>
        </a:p>
      </dgm:t>
    </dgm:pt>
    <dgm:pt modelId="{1C7EFD5E-C441-472A-B3BF-6AF29F520FA5}" type="sibTrans" cxnId="{18357E10-B46C-440B-8C82-FA3625A2E0F6}">
      <dgm:prSet/>
      <dgm:spPr/>
      <dgm:t>
        <a:bodyPr/>
        <a:lstStyle/>
        <a:p>
          <a:endParaRPr lang="en-US"/>
        </a:p>
      </dgm:t>
    </dgm:pt>
    <dgm:pt modelId="{48FEE57B-99A1-4C91-B1D0-C08D3A82FBB9}">
      <dgm:prSet phldrT="[Text]"/>
      <dgm:spPr/>
      <dgm:t>
        <a:bodyPr/>
        <a:lstStyle/>
        <a:p>
          <a:endParaRPr lang="en-US" sz="1300" dirty="0"/>
        </a:p>
      </dgm:t>
    </dgm:pt>
    <dgm:pt modelId="{6449A643-0312-4A8A-8AA7-FB266B3684BD}" type="parTrans" cxnId="{40D648A7-BD98-4371-9820-2631FE1D15DF}">
      <dgm:prSet/>
      <dgm:spPr/>
      <dgm:t>
        <a:bodyPr/>
        <a:lstStyle/>
        <a:p>
          <a:endParaRPr lang="en-US"/>
        </a:p>
      </dgm:t>
    </dgm:pt>
    <dgm:pt modelId="{2B5247D1-07AD-43EB-A239-4A6ED6C590C7}" type="sibTrans" cxnId="{40D648A7-BD98-4371-9820-2631FE1D15DF}">
      <dgm:prSet/>
      <dgm:spPr/>
      <dgm:t>
        <a:bodyPr/>
        <a:lstStyle/>
        <a:p>
          <a:endParaRPr lang="en-US"/>
        </a:p>
      </dgm:t>
    </dgm:pt>
    <dgm:pt modelId="{392CBFAA-9D84-474A-805B-8A29A7D954DA}">
      <dgm:prSet phldrT="[Text]"/>
      <dgm:spPr/>
      <dgm:t>
        <a:bodyPr/>
        <a:lstStyle/>
        <a:p>
          <a:endParaRPr lang="en-US" sz="1000" dirty="0"/>
        </a:p>
      </dgm:t>
    </dgm:pt>
    <dgm:pt modelId="{EC7F6074-E7A4-4CB2-AE97-4599710CF4AC}" type="parTrans" cxnId="{98AFC01F-C85D-4939-B007-FE8DE3DEEB40}">
      <dgm:prSet/>
      <dgm:spPr/>
      <dgm:t>
        <a:bodyPr/>
        <a:lstStyle/>
        <a:p>
          <a:endParaRPr lang="en-ZA"/>
        </a:p>
      </dgm:t>
    </dgm:pt>
    <dgm:pt modelId="{8AD1F2CD-519E-4790-B78A-25365B4506C5}" type="sibTrans" cxnId="{98AFC01F-C85D-4939-B007-FE8DE3DEEB40}">
      <dgm:prSet/>
      <dgm:spPr/>
      <dgm:t>
        <a:bodyPr/>
        <a:lstStyle/>
        <a:p>
          <a:endParaRPr lang="en-ZA"/>
        </a:p>
      </dgm:t>
    </dgm:pt>
    <dgm:pt modelId="{5809A7ED-7F6D-4CED-A2AF-AC96D2A6E5BA}">
      <dgm:prSet phldrT="[Text]" custT="1"/>
      <dgm:spPr/>
      <dgm:t>
        <a:bodyPr/>
        <a:lstStyle/>
        <a:p>
          <a:r>
            <a:rPr lang="en-US" sz="1200" b="0" dirty="0" smtClean="0">
              <a:latin typeface="Arial" panose="020B0604020202020204" pitchFamily="34" charset="0"/>
              <a:cs typeface="Arial" panose="020B0604020202020204" pitchFamily="34" charset="0"/>
            </a:rPr>
            <a:t> 100</a:t>
          </a:r>
          <a:endParaRPr lang="en-US" sz="1200" b="0" dirty="0">
            <a:latin typeface="Arial" panose="020B0604020202020204" pitchFamily="34" charset="0"/>
            <a:cs typeface="Arial" panose="020B0604020202020204" pitchFamily="34" charset="0"/>
          </a:endParaRPr>
        </a:p>
      </dgm:t>
    </dgm:pt>
    <dgm:pt modelId="{AFD32F19-0E79-4806-BE30-E861B69D3A4A}" type="parTrans" cxnId="{AD3539FE-5E30-4FBE-8540-80566F63EC13}">
      <dgm:prSet/>
      <dgm:spPr/>
      <dgm:t>
        <a:bodyPr/>
        <a:lstStyle/>
        <a:p>
          <a:endParaRPr lang="en-ZA"/>
        </a:p>
      </dgm:t>
    </dgm:pt>
    <dgm:pt modelId="{EAFDA6F9-D1FB-4A34-BB3B-397F2AA88C5A}" type="sibTrans" cxnId="{AD3539FE-5E30-4FBE-8540-80566F63EC13}">
      <dgm:prSet/>
      <dgm:spPr/>
      <dgm:t>
        <a:bodyPr/>
        <a:lstStyle/>
        <a:p>
          <a:endParaRPr lang="en-ZA"/>
        </a:p>
      </dgm:t>
    </dgm:pt>
    <dgm:pt modelId="{CB54653A-D9FC-49DD-938E-3FEAF326843F}">
      <dgm:prSet phldrT="[Text]" custT="1"/>
      <dgm:spPr/>
      <dgm:t>
        <a:bodyPr/>
        <a:lstStyle/>
        <a:p>
          <a:r>
            <a:rPr lang="en-US" sz="1200" b="0" dirty="0" smtClean="0">
              <a:latin typeface="Arial" panose="020B0604020202020204" pitchFamily="34" charset="0"/>
              <a:cs typeface="Arial" panose="020B0604020202020204" pitchFamily="34" charset="0"/>
            </a:rPr>
            <a:t> 170</a:t>
          </a:r>
          <a:endParaRPr lang="en-US" sz="1200" b="0" dirty="0">
            <a:latin typeface="Arial" panose="020B0604020202020204" pitchFamily="34" charset="0"/>
            <a:cs typeface="Arial" panose="020B0604020202020204" pitchFamily="34" charset="0"/>
          </a:endParaRPr>
        </a:p>
      </dgm:t>
    </dgm:pt>
    <dgm:pt modelId="{473A2840-E71B-4514-851D-493CA1E42A9D}" type="parTrans" cxnId="{8E5D0D4D-8691-4D53-9B0C-B8A798D0B7D4}">
      <dgm:prSet/>
      <dgm:spPr/>
      <dgm:t>
        <a:bodyPr/>
        <a:lstStyle/>
        <a:p>
          <a:endParaRPr lang="en-ZA"/>
        </a:p>
      </dgm:t>
    </dgm:pt>
    <dgm:pt modelId="{CBCFF0EC-8D4F-4245-BCE6-3AB204C1395E}" type="sibTrans" cxnId="{8E5D0D4D-8691-4D53-9B0C-B8A798D0B7D4}">
      <dgm:prSet/>
      <dgm:spPr/>
      <dgm:t>
        <a:bodyPr/>
        <a:lstStyle/>
        <a:p>
          <a:endParaRPr lang="en-ZA"/>
        </a:p>
      </dgm:t>
    </dgm:pt>
    <dgm:pt modelId="{D68DD4C6-61FB-4919-B4BF-15D820DE8B27}">
      <dgm:prSet phldrT="[Text]" custT="1"/>
      <dgm:spPr/>
      <dgm:t>
        <a:bodyPr/>
        <a:lstStyle/>
        <a:p>
          <a:endParaRPr lang="en-US" sz="1200" b="0" dirty="0">
            <a:latin typeface="Arial" panose="020B0604020202020204" pitchFamily="34" charset="0"/>
            <a:cs typeface="Arial" panose="020B0604020202020204" pitchFamily="34" charset="0"/>
          </a:endParaRPr>
        </a:p>
      </dgm:t>
    </dgm:pt>
    <dgm:pt modelId="{84469748-EC9E-4BFB-88A3-FDB18EE4B8AF}" type="parTrans" cxnId="{E49C8F71-760A-4F1F-BDEE-4ACC62CB1AD1}">
      <dgm:prSet/>
      <dgm:spPr/>
      <dgm:t>
        <a:bodyPr/>
        <a:lstStyle/>
        <a:p>
          <a:endParaRPr lang="en-ZA"/>
        </a:p>
      </dgm:t>
    </dgm:pt>
    <dgm:pt modelId="{AC0EB9B7-71E2-4D23-A537-8B10DEB4DE91}" type="sibTrans" cxnId="{E49C8F71-760A-4F1F-BDEE-4ACC62CB1AD1}">
      <dgm:prSet/>
      <dgm:spPr/>
      <dgm:t>
        <a:bodyPr/>
        <a:lstStyle/>
        <a:p>
          <a:endParaRPr lang="en-ZA"/>
        </a:p>
      </dgm:t>
    </dgm:pt>
    <dgm:pt modelId="{4ECFA073-149D-44F7-90BA-C3A045EF15D4}">
      <dgm:prSet phldrT="[Text]" custT="1"/>
      <dgm:spPr/>
      <dgm:t>
        <a:bodyPr/>
        <a:lstStyle/>
        <a:p>
          <a:endParaRPr lang="en-US" sz="1200" b="0" dirty="0">
            <a:latin typeface="Arial" panose="020B0604020202020204" pitchFamily="34" charset="0"/>
            <a:cs typeface="Arial" panose="020B0604020202020204" pitchFamily="34" charset="0"/>
          </a:endParaRPr>
        </a:p>
      </dgm:t>
    </dgm:pt>
    <dgm:pt modelId="{3454FED5-13A0-484D-A711-29AE6D2A9A83}" type="parTrans" cxnId="{139226AF-D0F1-4807-A3D5-C78053FE10D1}">
      <dgm:prSet/>
      <dgm:spPr/>
      <dgm:t>
        <a:bodyPr/>
        <a:lstStyle/>
        <a:p>
          <a:endParaRPr lang="en-ZA"/>
        </a:p>
      </dgm:t>
    </dgm:pt>
    <dgm:pt modelId="{03BADF32-173D-4CD9-884B-DFA3A20138F1}" type="sibTrans" cxnId="{139226AF-D0F1-4807-A3D5-C78053FE10D1}">
      <dgm:prSet/>
      <dgm:spPr/>
      <dgm:t>
        <a:bodyPr/>
        <a:lstStyle/>
        <a:p>
          <a:endParaRPr lang="en-ZA"/>
        </a:p>
      </dgm:t>
    </dgm:pt>
    <dgm:pt modelId="{D4F12180-2492-4C11-B21F-C7E9D366590F}">
      <dgm:prSet phldrT="[Text]" custT="1"/>
      <dgm:spPr/>
      <dgm:t>
        <a:bodyPr/>
        <a:lstStyle/>
        <a:p>
          <a:r>
            <a:rPr lang="en-US" sz="1200" b="0" dirty="0" smtClean="0">
              <a:latin typeface="Arial" panose="020B0604020202020204" pitchFamily="34" charset="0"/>
              <a:cs typeface="Arial" panose="020B0604020202020204" pitchFamily="34" charset="0"/>
            </a:rPr>
            <a:t>5500</a:t>
          </a:r>
          <a:endParaRPr lang="en-US" sz="1200" b="0" dirty="0">
            <a:latin typeface="Arial" panose="020B0604020202020204" pitchFamily="34" charset="0"/>
            <a:cs typeface="Arial" panose="020B0604020202020204" pitchFamily="34" charset="0"/>
          </a:endParaRPr>
        </a:p>
      </dgm:t>
    </dgm:pt>
    <dgm:pt modelId="{CB556FF4-9590-47F8-B4E0-4472DDCEE61B}" type="sibTrans" cxnId="{4F8711B9-D3DE-40C8-99EA-0FBD33A45264}">
      <dgm:prSet/>
      <dgm:spPr/>
      <dgm:t>
        <a:bodyPr/>
        <a:lstStyle/>
        <a:p>
          <a:endParaRPr lang="en-ZA"/>
        </a:p>
      </dgm:t>
    </dgm:pt>
    <dgm:pt modelId="{222CB8C4-D3B0-4FB0-BB54-E1DB952716EA}" type="parTrans" cxnId="{4F8711B9-D3DE-40C8-99EA-0FBD33A45264}">
      <dgm:prSet/>
      <dgm:spPr/>
      <dgm:t>
        <a:bodyPr/>
        <a:lstStyle/>
        <a:p>
          <a:endParaRPr lang="en-ZA"/>
        </a:p>
      </dgm:t>
    </dgm:pt>
    <dgm:pt modelId="{8BC841E6-E865-4A5C-B761-051D1CC6DB24}">
      <dgm:prSet phldrT="[Text]" custT="1"/>
      <dgm:spPr/>
      <dgm:t>
        <a:bodyPr/>
        <a:lstStyle/>
        <a:p>
          <a:r>
            <a:rPr lang="en-GB" sz="1200" b="0" dirty="0" smtClean="0">
              <a:latin typeface="Arial" panose="020B0604020202020204" pitchFamily="34" charset="0"/>
              <a:cs typeface="Arial" panose="020B0604020202020204" pitchFamily="34" charset="0"/>
            </a:rPr>
            <a:t> Number of graduates engaged</a:t>
          </a:r>
          <a:endParaRPr lang="en-US" sz="1200" b="0" dirty="0">
            <a:latin typeface="Arial" panose="020B0604020202020204" pitchFamily="34" charset="0"/>
            <a:cs typeface="Arial" panose="020B0604020202020204" pitchFamily="34" charset="0"/>
          </a:endParaRPr>
        </a:p>
      </dgm:t>
    </dgm:pt>
    <dgm:pt modelId="{D8E3A5A7-AAA3-452E-8C7F-A317EF335C6D}" type="parTrans" cxnId="{3D1067A2-4C3A-4D76-83B2-550D3AA780E8}">
      <dgm:prSet/>
      <dgm:spPr/>
      <dgm:t>
        <a:bodyPr/>
        <a:lstStyle/>
        <a:p>
          <a:endParaRPr lang="en-ZA"/>
        </a:p>
      </dgm:t>
    </dgm:pt>
    <dgm:pt modelId="{1891204C-FC21-4A8E-B72F-0CA587D0CC13}" type="sibTrans" cxnId="{3D1067A2-4C3A-4D76-83B2-550D3AA780E8}">
      <dgm:prSet/>
      <dgm:spPr/>
      <dgm:t>
        <a:bodyPr/>
        <a:lstStyle/>
        <a:p>
          <a:endParaRPr lang="en-ZA"/>
        </a:p>
      </dgm:t>
    </dgm:pt>
    <dgm:pt modelId="{C9A2E3F0-C1B7-41F4-8DBD-DC1EDD58BAC6}">
      <dgm:prSet phldrT="[Text]" custT="1"/>
      <dgm:spPr/>
      <dgm:t>
        <a:bodyPr/>
        <a:lstStyle/>
        <a:p>
          <a:r>
            <a:rPr lang="en-US" sz="1200" b="0" dirty="0" smtClean="0">
              <a:latin typeface="Arial" panose="020B0604020202020204" pitchFamily="34" charset="0"/>
              <a:cs typeface="Arial" panose="020B0604020202020204" pitchFamily="34" charset="0"/>
            </a:rPr>
            <a:t> Number of workers trained </a:t>
          </a:r>
          <a:endParaRPr lang="en-US" sz="1200" b="0" dirty="0">
            <a:latin typeface="Arial" panose="020B0604020202020204" pitchFamily="34" charset="0"/>
            <a:cs typeface="Arial" panose="020B0604020202020204" pitchFamily="34" charset="0"/>
          </a:endParaRPr>
        </a:p>
      </dgm:t>
    </dgm:pt>
    <dgm:pt modelId="{45DFE2F9-EF34-4BAA-858F-E25BA075BA6C}" type="parTrans" cxnId="{C57AF99E-DFFB-4596-BC03-1D8296BA8272}">
      <dgm:prSet/>
      <dgm:spPr/>
      <dgm:t>
        <a:bodyPr/>
        <a:lstStyle/>
        <a:p>
          <a:endParaRPr lang="en-ZA"/>
        </a:p>
      </dgm:t>
    </dgm:pt>
    <dgm:pt modelId="{A760B2F7-9602-4732-8282-212DEF778865}" type="sibTrans" cxnId="{C57AF99E-DFFB-4596-BC03-1D8296BA8272}">
      <dgm:prSet/>
      <dgm:spPr/>
      <dgm:t>
        <a:bodyPr/>
        <a:lstStyle/>
        <a:p>
          <a:endParaRPr lang="en-ZA"/>
        </a:p>
      </dgm:t>
    </dgm:pt>
    <dgm:pt modelId="{2FE12D09-B396-4746-B1CB-3F65966BC401}">
      <dgm:prSet phldrT="[Text]" custT="1"/>
      <dgm:spPr/>
      <dgm:t>
        <a:bodyPr/>
        <a:lstStyle/>
        <a:p>
          <a:r>
            <a:rPr lang="en-US" sz="1200" b="0" dirty="0" smtClean="0">
              <a:latin typeface="Arial" panose="020B0604020202020204" pitchFamily="34" charset="0"/>
              <a:cs typeface="Arial" panose="020B0604020202020204" pitchFamily="34" charset="0"/>
            </a:rPr>
            <a:t> Number of SDF’s trained </a:t>
          </a:r>
          <a:endParaRPr lang="en-US" sz="1200" b="0" dirty="0">
            <a:latin typeface="Arial" panose="020B0604020202020204" pitchFamily="34" charset="0"/>
            <a:cs typeface="Arial" panose="020B0604020202020204" pitchFamily="34" charset="0"/>
          </a:endParaRPr>
        </a:p>
      </dgm:t>
    </dgm:pt>
    <dgm:pt modelId="{791F61B4-EFB4-4726-A4CA-714E80E5FB88}" type="parTrans" cxnId="{B32EEABF-0186-473C-A4D9-37A73122D266}">
      <dgm:prSet/>
      <dgm:spPr/>
      <dgm:t>
        <a:bodyPr/>
        <a:lstStyle/>
        <a:p>
          <a:endParaRPr lang="en-ZA"/>
        </a:p>
      </dgm:t>
    </dgm:pt>
    <dgm:pt modelId="{ED76E82B-84B3-49B3-8628-1AEC96004284}" type="sibTrans" cxnId="{B32EEABF-0186-473C-A4D9-37A73122D266}">
      <dgm:prSet/>
      <dgm:spPr/>
      <dgm:t>
        <a:bodyPr/>
        <a:lstStyle/>
        <a:p>
          <a:endParaRPr lang="en-ZA"/>
        </a:p>
      </dgm:t>
    </dgm:pt>
    <dgm:pt modelId="{069B4C51-F45C-4E50-8EA1-FF090174DD55}">
      <dgm:prSet phldrT="[Text]" custT="1"/>
      <dgm:spPr/>
      <dgm:t>
        <a:bodyPr/>
        <a:lstStyle/>
        <a:p>
          <a:r>
            <a:rPr lang="en-US" sz="1200" b="0" dirty="0" smtClean="0">
              <a:latin typeface="Arial" panose="020B0604020202020204" pitchFamily="34" charset="0"/>
              <a:cs typeface="Arial" panose="020B0604020202020204" pitchFamily="34" charset="0"/>
            </a:rPr>
            <a:t> Number of emerging entrepreneurs trained</a:t>
          </a:r>
          <a:endParaRPr lang="en-US" sz="1200" b="0" dirty="0">
            <a:latin typeface="Arial" panose="020B0604020202020204" pitchFamily="34" charset="0"/>
            <a:cs typeface="Arial" panose="020B0604020202020204" pitchFamily="34" charset="0"/>
          </a:endParaRPr>
        </a:p>
      </dgm:t>
    </dgm:pt>
    <dgm:pt modelId="{15D818EE-ED0E-432E-A53B-21B086E92011}" type="parTrans" cxnId="{21089827-4E79-4987-8698-0B37F75D7509}">
      <dgm:prSet/>
      <dgm:spPr/>
      <dgm:t>
        <a:bodyPr/>
        <a:lstStyle/>
        <a:p>
          <a:endParaRPr lang="en-ZA"/>
        </a:p>
      </dgm:t>
    </dgm:pt>
    <dgm:pt modelId="{3382B6A0-910A-4BA9-8E2A-9B872D45A112}" type="sibTrans" cxnId="{21089827-4E79-4987-8698-0B37F75D7509}">
      <dgm:prSet/>
      <dgm:spPr/>
      <dgm:t>
        <a:bodyPr/>
        <a:lstStyle/>
        <a:p>
          <a:endParaRPr lang="en-ZA"/>
        </a:p>
      </dgm:t>
    </dgm:pt>
    <dgm:pt modelId="{B9FF526F-9BE4-4FD3-AEFB-97296461773C}">
      <dgm:prSet phldrT="[Text]" custT="1"/>
      <dgm:spPr/>
      <dgm:t>
        <a:bodyPr/>
        <a:lstStyle/>
        <a:p>
          <a:endParaRPr lang="en-US" sz="1200" b="0" dirty="0">
            <a:latin typeface="Arial" panose="020B0604020202020204" pitchFamily="34" charset="0"/>
            <a:cs typeface="Arial" panose="020B0604020202020204" pitchFamily="34" charset="0"/>
          </a:endParaRPr>
        </a:p>
      </dgm:t>
    </dgm:pt>
    <dgm:pt modelId="{8EEBE027-1952-48D3-AFF1-0242D9F98BB7}" type="parTrans" cxnId="{B5F160F5-F4BA-4F13-B6C7-86AEECDD8235}">
      <dgm:prSet/>
      <dgm:spPr/>
      <dgm:t>
        <a:bodyPr/>
        <a:lstStyle/>
        <a:p>
          <a:endParaRPr lang="en-ZA"/>
        </a:p>
      </dgm:t>
    </dgm:pt>
    <dgm:pt modelId="{06381596-4F09-485F-88FD-12CA81F23F29}" type="sibTrans" cxnId="{B5F160F5-F4BA-4F13-B6C7-86AEECDD8235}">
      <dgm:prSet/>
      <dgm:spPr/>
      <dgm:t>
        <a:bodyPr/>
        <a:lstStyle/>
        <a:p>
          <a:endParaRPr lang="en-ZA"/>
        </a:p>
      </dgm:t>
    </dgm:pt>
    <dgm:pt modelId="{17722FD0-053B-43DC-AC75-09EBD8C70DFB}">
      <dgm:prSet phldrT="[Text]" custT="1"/>
      <dgm:spPr/>
      <dgm:t>
        <a:bodyPr/>
        <a:lstStyle/>
        <a:p>
          <a:endParaRPr lang="en-US" sz="1200" b="0" dirty="0">
            <a:latin typeface="Arial" panose="020B0604020202020204" pitchFamily="34" charset="0"/>
            <a:cs typeface="Arial" panose="020B0604020202020204" pitchFamily="34" charset="0"/>
          </a:endParaRPr>
        </a:p>
      </dgm:t>
    </dgm:pt>
    <dgm:pt modelId="{125DEFF2-6721-4866-9B3A-EC9F16EE8815}" type="parTrans" cxnId="{CE486C64-FCCC-4954-B994-C7CCC8B464B0}">
      <dgm:prSet/>
      <dgm:spPr/>
      <dgm:t>
        <a:bodyPr/>
        <a:lstStyle/>
        <a:p>
          <a:endParaRPr lang="en-ZA"/>
        </a:p>
      </dgm:t>
    </dgm:pt>
    <dgm:pt modelId="{46CB17FE-E58E-4EE5-B6F4-1007286D63C0}" type="sibTrans" cxnId="{CE486C64-FCCC-4954-B994-C7CCC8B464B0}">
      <dgm:prSet/>
      <dgm:spPr/>
      <dgm:t>
        <a:bodyPr/>
        <a:lstStyle/>
        <a:p>
          <a:endParaRPr lang="en-ZA"/>
        </a:p>
      </dgm:t>
    </dgm:pt>
    <dgm:pt modelId="{346FD470-C4A9-460B-A7F4-04E1BD0E5B91}">
      <dgm:prSet phldrT="[Text]" custT="1"/>
      <dgm:spPr/>
      <dgm:t>
        <a:bodyPr/>
        <a:lstStyle/>
        <a:p>
          <a:r>
            <a:rPr lang="en-US" sz="1200" b="0" dirty="0" smtClean="0">
              <a:latin typeface="Arial" panose="020B0604020202020204" pitchFamily="34" charset="0"/>
              <a:cs typeface="Arial" panose="020B0604020202020204" pitchFamily="34" charset="0"/>
            </a:rPr>
            <a:t>1000</a:t>
          </a:r>
          <a:endParaRPr lang="en-US" sz="1200" b="0" dirty="0">
            <a:latin typeface="Arial" panose="020B0604020202020204" pitchFamily="34" charset="0"/>
            <a:cs typeface="Arial" panose="020B0604020202020204" pitchFamily="34" charset="0"/>
          </a:endParaRPr>
        </a:p>
      </dgm:t>
    </dgm:pt>
    <dgm:pt modelId="{8340BB43-7837-4B31-9E7A-6B0841DB9F80}" type="parTrans" cxnId="{3F083B67-6BAD-43C1-9091-49CF0436CDC4}">
      <dgm:prSet/>
      <dgm:spPr/>
      <dgm:t>
        <a:bodyPr/>
        <a:lstStyle/>
        <a:p>
          <a:endParaRPr lang="en-ZA"/>
        </a:p>
      </dgm:t>
    </dgm:pt>
    <dgm:pt modelId="{F823A055-99F8-4161-BAAF-F624FF8511DF}" type="sibTrans" cxnId="{3F083B67-6BAD-43C1-9091-49CF0436CDC4}">
      <dgm:prSet/>
      <dgm:spPr/>
      <dgm:t>
        <a:bodyPr/>
        <a:lstStyle/>
        <a:p>
          <a:endParaRPr lang="en-ZA"/>
        </a:p>
      </dgm:t>
    </dgm:pt>
    <dgm:pt modelId="{6190BE71-9EDA-4A24-87B7-605E0B3F21C2}">
      <dgm:prSet phldrT="[Text]" custT="1"/>
      <dgm:spPr/>
      <dgm:t>
        <a:bodyPr/>
        <a:lstStyle/>
        <a:p>
          <a:r>
            <a:rPr lang="en-US" sz="1200" dirty="0" smtClean="0">
              <a:latin typeface="Arial" panose="020B0604020202020204" pitchFamily="34" charset="0"/>
              <a:cs typeface="Arial" panose="020B0604020202020204" pitchFamily="34" charset="0"/>
            </a:rPr>
            <a:t> 2</a:t>
          </a:r>
          <a:endParaRPr lang="en-US" sz="1200" b="0" dirty="0">
            <a:latin typeface="Arial" panose="020B0604020202020204" pitchFamily="34" charset="0"/>
            <a:cs typeface="Arial" panose="020B0604020202020204" pitchFamily="34" charset="0"/>
          </a:endParaRPr>
        </a:p>
      </dgm:t>
    </dgm:pt>
    <dgm:pt modelId="{00EDA4D8-7F48-4BF2-8E38-3719978D22A7}" type="parTrans" cxnId="{A8A36E98-5F47-4564-9D2A-E213D80CB57C}">
      <dgm:prSet/>
      <dgm:spPr/>
      <dgm:t>
        <a:bodyPr/>
        <a:lstStyle/>
        <a:p>
          <a:endParaRPr lang="en-ZA"/>
        </a:p>
      </dgm:t>
    </dgm:pt>
    <dgm:pt modelId="{4095D23D-F65E-479B-9DAA-2D6C9DF2A8B4}" type="sibTrans" cxnId="{A8A36E98-5F47-4564-9D2A-E213D80CB57C}">
      <dgm:prSet/>
      <dgm:spPr/>
      <dgm:t>
        <a:bodyPr/>
        <a:lstStyle/>
        <a:p>
          <a:endParaRPr lang="en-ZA"/>
        </a:p>
      </dgm:t>
    </dgm:pt>
    <dgm:pt modelId="{DCCF3B62-5108-4E53-B2C6-1EC24D1AAB30}">
      <dgm:prSet phldrT="[Text]" custT="1"/>
      <dgm:spPr/>
      <dgm:t>
        <a:bodyPr/>
        <a:lstStyle/>
        <a:p>
          <a:endParaRPr lang="en-US" sz="1200" b="0" dirty="0">
            <a:latin typeface="Arial" panose="020B0604020202020204" pitchFamily="34" charset="0"/>
            <a:cs typeface="Arial" panose="020B0604020202020204" pitchFamily="34" charset="0"/>
          </a:endParaRPr>
        </a:p>
      </dgm:t>
    </dgm:pt>
    <dgm:pt modelId="{D9E68C39-A1CC-43DA-8673-648925988389}" type="parTrans" cxnId="{3ACBCC71-06DE-4764-8495-C15C57626F88}">
      <dgm:prSet/>
      <dgm:spPr/>
      <dgm:t>
        <a:bodyPr/>
        <a:lstStyle/>
        <a:p>
          <a:endParaRPr lang="en-ZA"/>
        </a:p>
      </dgm:t>
    </dgm:pt>
    <dgm:pt modelId="{529C2C4C-2C01-4F7D-BC2F-BA3DF99A5119}" type="sibTrans" cxnId="{3ACBCC71-06DE-4764-8495-C15C57626F88}">
      <dgm:prSet/>
      <dgm:spPr/>
      <dgm:t>
        <a:bodyPr/>
        <a:lstStyle/>
        <a:p>
          <a:endParaRPr lang="en-ZA"/>
        </a:p>
      </dgm:t>
    </dgm:pt>
    <dgm:pt modelId="{F5AAA23D-1552-4163-8CEA-7E54A4F1B363}">
      <dgm:prSet phldrT="[Text]" custT="1"/>
      <dgm:spPr/>
      <dgm:t>
        <a:bodyPr/>
        <a:lstStyle/>
        <a:p>
          <a:endParaRPr lang="en-US" sz="1200" b="0" dirty="0">
            <a:latin typeface="Arial" panose="020B0604020202020204" pitchFamily="34" charset="0"/>
            <a:cs typeface="Arial" panose="020B0604020202020204" pitchFamily="34" charset="0"/>
          </a:endParaRPr>
        </a:p>
      </dgm:t>
    </dgm:pt>
    <dgm:pt modelId="{AFFC037F-9D4B-4724-BD57-C72A7145C666}" type="parTrans" cxnId="{8BC549ED-1E25-4B70-A17C-FDF99F0693FF}">
      <dgm:prSet/>
      <dgm:spPr/>
      <dgm:t>
        <a:bodyPr/>
        <a:lstStyle/>
        <a:p>
          <a:endParaRPr lang="en-ZA"/>
        </a:p>
      </dgm:t>
    </dgm:pt>
    <dgm:pt modelId="{689D1C7E-10BA-44A9-B7C0-47F031A65FA7}" type="sibTrans" cxnId="{8BC549ED-1E25-4B70-A17C-FDF99F0693FF}">
      <dgm:prSet/>
      <dgm:spPr/>
      <dgm:t>
        <a:bodyPr/>
        <a:lstStyle/>
        <a:p>
          <a:endParaRPr lang="en-ZA"/>
        </a:p>
      </dgm:t>
    </dgm:pt>
    <dgm:pt modelId="{6AD8EC27-E41C-441A-9CE5-8AC3B556D84B}">
      <dgm:prSet phldrT="[Text]" custT="1"/>
      <dgm:spPr/>
      <dgm:t>
        <a:bodyPr/>
        <a:lstStyle/>
        <a:p>
          <a:endParaRPr lang="en-US" sz="1200" b="0" dirty="0">
            <a:latin typeface="Arial" panose="020B0604020202020204" pitchFamily="34" charset="0"/>
            <a:cs typeface="Arial" panose="020B0604020202020204" pitchFamily="34" charset="0"/>
          </a:endParaRPr>
        </a:p>
      </dgm:t>
    </dgm:pt>
    <dgm:pt modelId="{BAC58784-FD30-416F-935C-BC02B15546A6}" type="parTrans" cxnId="{D1705AE1-E4C2-4230-BA19-2769EF65649E}">
      <dgm:prSet/>
      <dgm:spPr/>
      <dgm:t>
        <a:bodyPr/>
        <a:lstStyle/>
        <a:p>
          <a:endParaRPr lang="en-ZA"/>
        </a:p>
      </dgm:t>
    </dgm:pt>
    <dgm:pt modelId="{DB940EE4-BDF9-49A1-9F68-721E292FF000}" type="sibTrans" cxnId="{D1705AE1-E4C2-4230-BA19-2769EF65649E}">
      <dgm:prSet/>
      <dgm:spPr/>
      <dgm:t>
        <a:bodyPr/>
        <a:lstStyle/>
        <a:p>
          <a:endParaRPr lang="en-ZA"/>
        </a:p>
      </dgm:t>
    </dgm:pt>
    <dgm:pt modelId="{4D96BFF4-1FE7-4210-ACA0-6E633E216594}">
      <dgm:prSet phldrT="[Text]" custT="1"/>
      <dgm:spPr/>
      <dgm:t>
        <a:bodyPr/>
        <a:lstStyle/>
        <a:p>
          <a:endParaRPr lang="en-US" sz="1200" b="0" dirty="0">
            <a:latin typeface="Arial" panose="020B0604020202020204" pitchFamily="34" charset="0"/>
            <a:cs typeface="Arial" panose="020B0604020202020204" pitchFamily="34" charset="0"/>
          </a:endParaRPr>
        </a:p>
      </dgm:t>
    </dgm:pt>
    <dgm:pt modelId="{237B45F7-517C-495C-86A6-F432161BE43D}" type="parTrans" cxnId="{CCDC90D9-8FA7-43F1-A24C-035737B465EB}">
      <dgm:prSet/>
      <dgm:spPr/>
      <dgm:t>
        <a:bodyPr/>
        <a:lstStyle/>
        <a:p>
          <a:endParaRPr lang="en-ZA"/>
        </a:p>
      </dgm:t>
    </dgm:pt>
    <dgm:pt modelId="{4FF8C700-FF59-4D40-9EA3-A9D7B1645C55}" type="sibTrans" cxnId="{CCDC90D9-8FA7-43F1-A24C-035737B465EB}">
      <dgm:prSet/>
      <dgm:spPr/>
      <dgm:t>
        <a:bodyPr/>
        <a:lstStyle/>
        <a:p>
          <a:endParaRPr lang="en-ZA"/>
        </a:p>
      </dgm:t>
    </dgm:pt>
    <dgm:pt modelId="{2969A388-6344-4ED0-9593-822B397FDB87}">
      <dgm:prSet phldrT="[Text]" custT="1"/>
      <dgm:spPr/>
      <dgm:t>
        <a:bodyPr/>
        <a:lstStyle/>
        <a:p>
          <a:endParaRPr lang="en-US" sz="1200" b="0" dirty="0">
            <a:latin typeface="Arial" panose="020B0604020202020204" pitchFamily="34" charset="0"/>
            <a:cs typeface="Arial" panose="020B0604020202020204" pitchFamily="34" charset="0"/>
          </a:endParaRPr>
        </a:p>
      </dgm:t>
    </dgm:pt>
    <dgm:pt modelId="{28C6A0F9-48A9-4AE6-9DE3-07D49756BC55}" type="parTrans" cxnId="{B7D7D862-FD3D-4EC2-A6CD-11757C6F89A0}">
      <dgm:prSet/>
      <dgm:spPr/>
      <dgm:t>
        <a:bodyPr/>
        <a:lstStyle/>
        <a:p>
          <a:endParaRPr lang="en-ZA"/>
        </a:p>
      </dgm:t>
    </dgm:pt>
    <dgm:pt modelId="{D8B737E6-46AF-498C-A3CB-3955278ED1D6}" type="sibTrans" cxnId="{B7D7D862-FD3D-4EC2-A6CD-11757C6F89A0}">
      <dgm:prSet/>
      <dgm:spPr/>
      <dgm:t>
        <a:bodyPr/>
        <a:lstStyle/>
        <a:p>
          <a:endParaRPr lang="en-ZA"/>
        </a:p>
      </dgm:t>
    </dgm:pt>
    <dgm:pt modelId="{BBAF0ACA-D25B-4942-814B-0977AA946769}">
      <dgm:prSet phldrT="[Text]" custT="1"/>
      <dgm:spPr/>
      <dgm:t>
        <a:bodyPr/>
        <a:lstStyle/>
        <a:p>
          <a:r>
            <a:rPr lang="en-US" sz="1200" b="0" dirty="0" smtClean="0">
              <a:latin typeface="Arial" panose="020B0604020202020204" pitchFamily="34" charset="0"/>
              <a:cs typeface="Arial" panose="020B0604020202020204" pitchFamily="34" charset="0"/>
            </a:rPr>
            <a:t>Number of managers trained</a:t>
          </a:r>
          <a:endParaRPr lang="en-US" sz="1200" b="0" dirty="0">
            <a:latin typeface="Arial" panose="020B0604020202020204" pitchFamily="34" charset="0"/>
            <a:cs typeface="Arial" panose="020B0604020202020204" pitchFamily="34" charset="0"/>
          </a:endParaRPr>
        </a:p>
      </dgm:t>
    </dgm:pt>
    <dgm:pt modelId="{5A8C3C51-F62B-4B71-B4DE-C5EDF4ECBE86}" type="parTrans" cxnId="{19A5F49E-4006-4C26-967B-9F62456E1477}">
      <dgm:prSet/>
      <dgm:spPr/>
      <dgm:t>
        <a:bodyPr/>
        <a:lstStyle/>
        <a:p>
          <a:endParaRPr lang="en-ZA"/>
        </a:p>
      </dgm:t>
    </dgm:pt>
    <dgm:pt modelId="{9D40EF9F-8BCD-4D53-B6A7-47559918869F}" type="sibTrans" cxnId="{19A5F49E-4006-4C26-967B-9F62456E1477}">
      <dgm:prSet/>
      <dgm:spPr/>
      <dgm:t>
        <a:bodyPr/>
        <a:lstStyle/>
        <a:p>
          <a:endParaRPr lang="en-ZA"/>
        </a:p>
      </dgm:t>
    </dgm:pt>
    <dgm:pt modelId="{6EF98943-9756-482B-8421-CCBDE4FA0F8F}">
      <dgm:prSet phldrT="[Text]" custT="1"/>
      <dgm:spPr/>
      <dgm:t>
        <a:bodyPr/>
        <a:lstStyle/>
        <a:p>
          <a:endParaRPr lang="en-US" sz="1200" b="0" dirty="0">
            <a:latin typeface="Arial" panose="020B0604020202020204" pitchFamily="34" charset="0"/>
            <a:cs typeface="Arial" panose="020B0604020202020204" pitchFamily="34" charset="0"/>
          </a:endParaRPr>
        </a:p>
      </dgm:t>
    </dgm:pt>
    <dgm:pt modelId="{69331E32-756B-4854-B5B8-6DB225E26490}" type="parTrans" cxnId="{44B0CC98-8839-479E-8F92-A716DE9D4C4F}">
      <dgm:prSet/>
      <dgm:spPr/>
      <dgm:t>
        <a:bodyPr/>
        <a:lstStyle/>
        <a:p>
          <a:endParaRPr lang="en-ZA"/>
        </a:p>
      </dgm:t>
    </dgm:pt>
    <dgm:pt modelId="{E368A2C4-7B40-40FF-8AF0-B673C73C3567}" type="sibTrans" cxnId="{44B0CC98-8839-479E-8F92-A716DE9D4C4F}">
      <dgm:prSet/>
      <dgm:spPr/>
      <dgm:t>
        <a:bodyPr/>
        <a:lstStyle/>
        <a:p>
          <a:endParaRPr lang="en-ZA"/>
        </a:p>
      </dgm:t>
    </dgm:pt>
    <dgm:pt modelId="{9924C1E0-4973-49BF-910B-A1E94A8A43B2}">
      <dgm:prSet custT="1"/>
      <dgm:spPr/>
      <dgm:t>
        <a:bodyPr/>
        <a:lstStyle/>
        <a:p>
          <a:r>
            <a:rPr lang="en-ZA" sz="1200" dirty="0" smtClean="0">
              <a:latin typeface="Arial" panose="020B0604020202020204" pitchFamily="34" charset="0"/>
              <a:cs typeface="Arial" panose="020B0604020202020204" pitchFamily="34" charset="0"/>
            </a:rPr>
            <a:t>Facilitate and evaluate productivity improvement and competitiveness in workplaces</a:t>
          </a:r>
          <a:endParaRPr lang="en-ZA" sz="1200" dirty="0">
            <a:latin typeface="Arial" panose="020B0604020202020204" pitchFamily="34" charset="0"/>
            <a:cs typeface="Arial" panose="020B0604020202020204" pitchFamily="34" charset="0"/>
          </a:endParaRPr>
        </a:p>
      </dgm:t>
    </dgm:pt>
    <dgm:pt modelId="{C4B46EBB-79BB-4F34-B4D6-6C6E901D000E}" type="parTrans" cxnId="{845DA9AC-80A7-493C-A3F4-662D5C6217D9}">
      <dgm:prSet/>
      <dgm:spPr/>
      <dgm:t>
        <a:bodyPr/>
        <a:lstStyle/>
        <a:p>
          <a:endParaRPr lang="en-ZA"/>
        </a:p>
      </dgm:t>
    </dgm:pt>
    <dgm:pt modelId="{4F43E231-88C6-4EC4-BB52-9D37D74B86BF}" type="sibTrans" cxnId="{845DA9AC-80A7-493C-A3F4-662D5C6217D9}">
      <dgm:prSet/>
      <dgm:spPr/>
      <dgm:t>
        <a:bodyPr/>
        <a:lstStyle/>
        <a:p>
          <a:endParaRPr lang="en-ZA"/>
        </a:p>
      </dgm:t>
    </dgm:pt>
    <dgm:pt modelId="{88B748B8-E10D-4AB9-84FF-9ADCD4378B88}">
      <dgm:prSet custT="1"/>
      <dgm:spPr/>
      <dgm:t>
        <a:bodyPr/>
        <a:lstStyle/>
        <a:p>
          <a:endParaRPr lang="en-ZA" sz="1200" dirty="0">
            <a:latin typeface="Arial" panose="020B0604020202020204" pitchFamily="34" charset="0"/>
            <a:cs typeface="Arial" panose="020B0604020202020204" pitchFamily="34" charset="0"/>
          </a:endParaRPr>
        </a:p>
      </dgm:t>
    </dgm:pt>
    <dgm:pt modelId="{637A84AC-28DE-47A7-A638-BC36FCE2D5CA}" type="parTrans" cxnId="{463401AB-D08E-4A3D-9F22-A75960C2451C}">
      <dgm:prSet/>
      <dgm:spPr/>
      <dgm:t>
        <a:bodyPr/>
        <a:lstStyle/>
        <a:p>
          <a:endParaRPr lang="en-ZA"/>
        </a:p>
      </dgm:t>
    </dgm:pt>
    <dgm:pt modelId="{AB9FF717-EEF5-48C5-B832-648794DCF42C}" type="sibTrans" cxnId="{463401AB-D08E-4A3D-9F22-A75960C2451C}">
      <dgm:prSet/>
      <dgm:spPr/>
      <dgm:t>
        <a:bodyPr/>
        <a:lstStyle/>
        <a:p>
          <a:endParaRPr lang="en-ZA"/>
        </a:p>
      </dgm:t>
    </dgm:pt>
    <dgm:pt modelId="{1271926B-8DCD-45DB-A590-DA973F26071E}" type="pres">
      <dgm:prSet presAssocID="{3ED6F04A-5DEE-4E3E-AD36-7AF75C35E444}" presName="Name0" presStyleCnt="0">
        <dgm:presLayoutVars>
          <dgm:dir/>
          <dgm:animLvl val="lvl"/>
          <dgm:resizeHandles val="exact"/>
        </dgm:presLayoutVars>
      </dgm:prSet>
      <dgm:spPr/>
      <dgm:t>
        <a:bodyPr/>
        <a:lstStyle/>
        <a:p>
          <a:endParaRPr lang="en-US"/>
        </a:p>
      </dgm:t>
    </dgm:pt>
    <dgm:pt modelId="{5CFFD251-D559-4CC6-88BC-6F8E2A66861A}" type="pres">
      <dgm:prSet presAssocID="{A797216B-0528-4D48-8D3E-0926E9A7EA16}" presName="composite" presStyleCnt="0"/>
      <dgm:spPr/>
    </dgm:pt>
    <dgm:pt modelId="{F2B44416-E6B1-458E-B37F-98A2CB5FB5E1}" type="pres">
      <dgm:prSet presAssocID="{A797216B-0528-4D48-8D3E-0926E9A7EA16}" presName="parTx" presStyleLbl="alignNode1" presStyleIdx="0" presStyleCnt="3">
        <dgm:presLayoutVars>
          <dgm:chMax val="0"/>
          <dgm:chPref val="0"/>
          <dgm:bulletEnabled val="1"/>
        </dgm:presLayoutVars>
      </dgm:prSet>
      <dgm:spPr/>
      <dgm:t>
        <a:bodyPr/>
        <a:lstStyle/>
        <a:p>
          <a:endParaRPr lang="en-US"/>
        </a:p>
      </dgm:t>
    </dgm:pt>
    <dgm:pt modelId="{0DB776B9-9DF5-4C9B-B91D-22F2087A7285}" type="pres">
      <dgm:prSet presAssocID="{A797216B-0528-4D48-8D3E-0926E9A7EA16}" presName="desTx" presStyleLbl="alignAccFollowNode1" presStyleIdx="0" presStyleCnt="3">
        <dgm:presLayoutVars>
          <dgm:bulletEnabled val="1"/>
        </dgm:presLayoutVars>
      </dgm:prSet>
      <dgm:spPr/>
      <dgm:t>
        <a:bodyPr/>
        <a:lstStyle/>
        <a:p>
          <a:endParaRPr lang="en-US"/>
        </a:p>
      </dgm:t>
    </dgm:pt>
    <dgm:pt modelId="{A7F63293-9674-4376-89D4-4D0640AE8BFC}" type="pres">
      <dgm:prSet presAssocID="{C3F9D810-6084-4E04-96B8-CA750870070A}" presName="space" presStyleCnt="0"/>
      <dgm:spPr/>
    </dgm:pt>
    <dgm:pt modelId="{0881274F-6523-4906-878A-64A3364DD410}" type="pres">
      <dgm:prSet presAssocID="{3CCEEC5E-E16E-40F3-81A6-F0290B03488F}" presName="composite" presStyleCnt="0"/>
      <dgm:spPr/>
    </dgm:pt>
    <dgm:pt modelId="{5472DBA3-1465-4E48-9D62-E6F5F48652A9}" type="pres">
      <dgm:prSet presAssocID="{3CCEEC5E-E16E-40F3-81A6-F0290B03488F}" presName="parTx" presStyleLbl="alignNode1" presStyleIdx="1" presStyleCnt="3" custScaleX="147044">
        <dgm:presLayoutVars>
          <dgm:chMax val="0"/>
          <dgm:chPref val="0"/>
          <dgm:bulletEnabled val="1"/>
        </dgm:presLayoutVars>
      </dgm:prSet>
      <dgm:spPr/>
      <dgm:t>
        <a:bodyPr/>
        <a:lstStyle/>
        <a:p>
          <a:endParaRPr lang="en-US"/>
        </a:p>
      </dgm:t>
    </dgm:pt>
    <dgm:pt modelId="{F9E7AAB4-3FB0-4C3D-A5E3-4D22FC4F1F8B}" type="pres">
      <dgm:prSet presAssocID="{3CCEEC5E-E16E-40F3-81A6-F0290B03488F}" presName="desTx" presStyleLbl="alignAccFollowNode1" presStyleIdx="1" presStyleCnt="3" custScaleX="147372">
        <dgm:presLayoutVars>
          <dgm:bulletEnabled val="1"/>
        </dgm:presLayoutVars>
      </dgm:prSet>
      <dgm:spPr/>
      <dgm:t>
        <a:bodyPr/>
        <a:lstStyle/>
        <a:p>
          <a:endParaRPr lang="en-US"/>
        </a:p>
      </dgm:t>
    </dgm:pt>
    <dgm:pt modelId="{4410E8D1-C065-48CE-9E12-252D395C5F3B}" type="pres">
      <dgm:prSet presAssocID="{FDBFD0FD-90EC-4F61-9BFD-D43797EE7F23}" presName="space" presStyleCnt="0"/>
      <dgm:spPr/>
    </dgm:pt>
    <dgm:pt modelId="{8C9F60B0-F5DA-46F2-AB9E-D176CBE0B782}" type="pres">
      <dgm:prSet presAssocID="{B7A1C24B-78D3-459D-98EB-8109FA223F50}" presName="composite" presStyleCnt="0"/>
      <dgm:spPr/>
    </dgm:pt>
    <dgm:pt modelId="{B563DB3D-95A1-40DA-B2C3-4E84438BF821}" type="pres">
      <dgm:prSet presAssocID="{B7A1C24B-78D3-459D-98EB-8109FA223F50}" presName="parTx" presStyleLbl="alignNode1" presStyleIdx="2" presStyleCnt="3">
        <dgm:presLayoutVars>
          <dgm:chMax val="0"/>
          <dgm:chPref val="0"/>
          <dgm:bulletEnabled val="1"/>
        </dgm:presLayoutVars>
      </dgm:prSet>
      <dgm:spPr/>
      <dgm:t>
        <a:bodyPr/>
        <a:lstStyle/>
        <a:p>
          <a:endParaRPr lang="en-US"/>
        </a:p>
      </dgm:t>
    </dgm:pt>
    <dgm:pt modelId="{BF2EEE49-5F0D-4792-990C-CEC8C19F7928}" type="pres">
      <dgm:prSet presAssocID="{B7A1C24B-78D3-459D-98EB-8109FA223F50}" presName="desTx" presStyleLbl="alignAccFollowNode1" presStyleIdx="2" presStyleCnt="3">
        <dgm:presLayoutVars>
          <dgm:bulletEnabled val="1"/>
        </dgm:presLayoutVars>
      </dgm:prSet>
      <dgm:spPr/>
      <dgm:t>
        <a:bodyPr/>
        <a:lstStyle/>
        <a:p>
          <a:endParaRPr lang="en-US"/>
        </a:p>
      </dgm:t>
    </dgm:pt>
  </dgm:ptLst>
  <dgm:cxnLst>
    <dgm:cxn modelId="{B42071E0-869D-4181-B37F-761A9FC72243}" type="presOf" srcId="{069B4C51-F45C-4E50-8EA1-FF090174DD55}" destId="{F9E7AAB4-3FB0-4C3D-A5E3-4D22FC4F1F8B}" srcOrd="0" destOrd="2" presId="urn:microsoft.com/office/officeart/2005/8/layout/hList1"/>
    <dgm:cxn modelId="{CE486C64-FCCC-4954-B994-C7CCC8B464B0}" srcId="{3CCEEC5E-E16E-40F3-81A6-F0290B03488F}" destId="{17722FD0-053B-43DC-AC75-09EBD8C70DFB}" srcOrd="5" destOrd="0" parTransId="{125DEFF2-6721-4866-9B3A-EC9F16EE8815}" sibTransId="{46CB17FE-E58E-4EE5-B6F4-1007286D63C0}"/>
    <dgm:cxn modelId="{492192B2-6671-4A43-BED7-D83CCDFA6A21}" type="presOf" srcId="{5809A7ED-7F6D-4CED-A2AF-AC96D2A6E5BA}" destId="{BF2EEE49-5F0D-4792-990C-CEC8C19F7928}" srcOrd="0" destOrd="6" presId="urn:microsoft.com/office/officeart/2005/8/layout/hList1"/>
    <dgm:cxn modelId="{033036F3-5626-4EDB-9CC7-1EAB2C3D26E6}" type="presOf" srcId="{392CBFAA-9D84-474A-805B-8A29A7D954DA}" destId="{F9E7AAB4-3FB0-4C3D-A5E3-4D22FC4F1F8B}" srcOrd="0" destOrd="11" presId="urn:microsoft.com/office/officeart/2005/8/layout/hList1"/>
    <dgm:cxn modelId="{463401AB-D08E-4A3D-9F22-A75960C2451C}" srcId="{A797216B-0528-4D48-8D3E-0926E9A7EA16}" destId="{88B748B8-E10D-4AB9-84FF-9ADCD4378B88}" srcOrd="1" destOrd="0" parTransId="{637A84AC-28DE-47A7-A638-BC36FCE2D5CA}" sibTransId="{AB9FF717-EEF5-48C5-B832-648794DCF42C}"/>
    <dgm:cxn modelId="{1301E9F6-D5CA-4C45-B96D-342D32C69A3C}" type="presOf" srcId="{D68DD4C6-61FB-4919-B4BF-15D820DE8B27}" destId="{BF2EEE49-5F0D-4792-990C-CEC8C19F7928}" srcOrd="0" destOrd="5" presId="urn:microsoft.com/office/officeart/2005/8/layout/hList1"/>
    <dgm:cxn modelId="{D162D55F-FE5F-4439-AE34-87D933C8C29A}" type="presOf" srcId="{3CCEEC5E-E16E-40F3-81A6-F0290B03488F}" destId="{5472DBA3-1465-4E48-9D62-E6F5F48652A9}" srcOrd="0" destOrd="0" presId="urn:microsoft.com/office/officeart/2005/8/layout/hList1"/>
    <dgm:cxn modelId="{FD585278-9DC7-4826-8401-57BD8BF23EDA}" srcId="{A797216B-0528-4D48-8D3E-0926E9A7EA16}" destId="{29C1C2DD-9F7B-4A6C-A26D-73C6CF0F8275}" srcOrd="0" destOrd="0" parTransId="{AE390F08-569A-4012-B023-AEF5AB3D32BD}" sibTransId="{3C027528-E3FE-4516-A2D7-62E43F3A322E}"/>
    <dgm:cxn modelId="{50557B44-6E23-41CB-82B8-4ADE90ED0F6B}" type="presOf" srcId="{2FE12D09-B396-4746-B1CB-3F65966BC401}" destId="{F9E7AAB4-3FB0-4C3D-A5E3-4D22FC4F1F8B}" srcOrd="0" destOrd="6" presId="urn:microsoft.com/office/officeart/2005/8/layout/hList1"/>
    <dgm:cxn modelId="{40D648A7-BD98-4371-9820-2631FE1D15DF}" srcId="{B7A1C24B-78D3-459D-98EB-8109FA223F50}" destId="{48FEE57B-99A1-4C91-B1D0-C08D3A82FBB9}" srcOrd="11" destOrd="0" parTransId="{6449A643-0312-4A8A-8AA7-FB266B3684BD}" sibTransId="{2B5247D1-07AD-43EB-A239-4A6ED6C590C7}"/>
    <dgm:cxn modelId="{77B5E090-01EC-4C2C-9AB1-98D33F50EDC1}" type="presOf" srcId="{4ECFA073-149D-44F7-90BA-C3A045EF15D4}" destId="{BF2EEE49-5F0D-4792-990C-CEC8C19F7928}" srcOrd="0" destOrd="7" presId="urn:microsoft.com/office/officeart/2005/8/layout/hList1"/>
    <dgm:cxn modelId="{7448F01E-C8C5-4FE8-B059-555A6688D8C3}" type="presOf" srcId="{3ED6F04A-5DEE-4E3E-AD36-7AF75C35E444}" destId="{1271926B-8DCD-45DB-A590-DA973F26071E}" srcOrd="0" destOrd="0" presId="urn:microsoft.com/office/officeart/2005/8/layout/hList1"/>
    <dgm:cxn modelId="{98AFC01F-C85D-4939-B007-FE8DE3DEEB40}" srcId="{3CCEEC5E-E16E-40F3-81A6-F0290B03488F}" destId="{392CBFAA-9D84-474A-805B-8A29A7D954DA}" srcOrd="11" destOrd="0" parTransId="{EC7F6074-E7A4-4CB2-AE97-4599710CF4AC}" sibTransId="{8AD1F2CD-519E-4790-B78A-25365B4506C5}"/>
    <dgm:cxn modelId="{EBD4B824-A3F8-4CCF-A19A-9E1AC1DFF944}" srcId="{3CCEEC5E-E16E-40F3-81A6-F0290B03488F}" destId="{13CD6991-3C73-4643-9A5B-7718D21CFDE0}" srcOrd="0" destOrd="0" parTransId="{07D68AF2-4468-4FF5-B013-46361499B975}" sibTransId="{24630E60-68BA-427B-8C45-25A713A95BE4}"/>
    <dgm:cxn modelId="{18357E10-B46C-440B-8C82-FA3625A2E0F6}" srcId="{B7A1C24B-78D3-459D-98EB-8109FA223F50}" destId="{F0F2F54F-444F-410C-8F71-BC09E430A770}" srcOrd="0" destOrd="0" parTransId="{8714A3B4-908F-4939-B66E-D129C7297078}" sibTransId="{1C7EFD5E-C441-472A-B3BF-6AF29F520FA5}"/>
    <dgm:cxn modelId="{82A1368F-AFD7-4963-80D7-9611EDF919F6}" type="presOf" srcId="{13CD6991-3C73-4643-9A5B-7718D21CFDE0}" destId="{F9E7AAB4-3FB0-4C3D-A5E3-4D22FC4F1F8B}" srcOrd="0" destOrd="0" presId="urn:microsoft.com/office/officeart/2005/8/layout/hList1"/>
    <dgm:cxn modelId="{2A4792EC-773A-4529-AF14-5063690FA567}" type="presOf" srcId="{2969A388-6344-4ED0-9593-822B397FDB87}" destId="{BF2EEE49-5F0D-4792-990C-CEC8C19F7928}" srcOrd="0" destOrd="9" presId="urn:microsoft.com/office/officeart/2005/8/layout/hList1"/>
    <dgm:cxn modelId="{139226AF-D0F1-4807-A3D5-C78053FE10D1}" srcId="{B7A1C24B-78D3-459D-98EB-8109FA223F50}" destId="{4ECFA073-149D-44F7-90BA-C3A045EF15D4}" srcOrd="7" destOrd="0" parTransId="{3454FED5-13A0-484D-A711-29AE6D2A9A83}" sibTransId="{03BADF32-173D-4CD9-884B-DFA3A20138F1}"/>
    <dgm:cxn modelId="{CCDC90D9-8FA7-43F1-A24C-035737B465EB}" srcId="{B7A1C24B-78D3-459D-98EB-8109FA223F50}" destId="{4D96BFF4-1FE7-4210-ACA0-6E633E216594}" srcOrd="3" destOrd="0" parTransId="{237B45F7-517C-495C-86A6-F432161BE43D}" sibTransId="{4FF8C700-FF59-4D40-9EA3-A9D7B1645C55}"/>
    <dgm:cxn modelId="{37FE6E79-0750-4464-8B9F-5EB45867A8FE}" type="presOf" srcId="{9924C1E0-4973-49BF-910B-A1E94A8A43B2}" destId="{0DB776B9-9DF5-4C9B-B91D-22F2087A7285}" srcOrd="0" destOrd="2" presId="urn:microsoft.com/office/officeart/2005/8/layout/hList1"/>
    <dgm:cxn modelId="{8E5D0D4D-8691-4D53-9B0C-B8A798D0B7D4}" srcId="{B7A1C24B-78D3-459D-98EB-8109FA223F50}" destId="{CB54653A-D9FC-49DD-938E-3FEAF326843F}" srcOrd="8" destOrd="0" parTransId="{473A2840-E71B-4514-851D-493CA1E42A9D}" sibTransId="{CBCFF0EC-8D4F-4245-BCE6-3AB204C1395E}"/>
    <dgm:cxn modelId="{845DA9AC-80A7-493C-A3F4-662D5C6217D9}" srcId="{A797216B-0528-4D48-8D3E-0926E9A7EA16}" destId="{9924C1E0-4973-49BF-910B-A1E94A8A43B2}" srcOrd="2" destOrd="0" parTransId="{C4B46EBB-79BB-4F34-B4D6-6C6E901D000E}" sibTransId="{4F43E231-88C6-4EC4-BB52-9D37D74B86BF}"/>
    <dgm:cxn modelId="{72A58BC0-0595-4D4D-8F06-0BE818F10585}" type="presOf" srcId="{B7A1C24B-78D3-459D-98EB-8109FA223F50}" destId="{B563DB3D-95A1-40DA-B2C3-4E84438BF821}" srcOrd="0" destOrd="0" presId="urn:microsoft.com/office/officeart/2005/8/layout/hList1"/>
    <dgm:cxn modelId="{B7D7D862-FD3D-4EC2-A6CD-11757C6F89A0}" srcId="{B7A1C24B-78D3-459D-98EB-8109FA223F50}" destId="{2969A388-6344-4ED0-9593-822B397FDB87}" srcOrd="9" destOrd="0" parTransId="{28C6A0F9-48A9-4AE6-9DE3-07D49756BC55}" sibTransId="{D8B737E6-46AF-498C-A3CB-3955278ED1D6}"/>
    <dgm:cxn modelId="{A056E4FD-AE42-4C7C-B058-3CA649578AFA}" srcId="{3ED6F04A-5DEE-4E3E-AD36-7AF75C35E444}" destId="{B7A1C24B-78D3-459D-98EB-8109FA223F50}" srcOrd="2" destOrd="0" parTransId="{672B12FB-B030-4541-A408-FEC06EC7ACD5}" sibTransId="{56E9C428-A5DC-4B7B-BA30-C3AF118BEE8E}"/>
    <dgm:cxn modelId="{096538B6-8566-4414-B06C-CBADC296B929}" type="presOf" srcId="{4D96BFF4-1FE7-4210-ACA0-6E633E216594}" destId="{BF2EEE49-5F0D-4792-990C-CEC8C19F7928}" srcOrd="0" destOrd="3" presId="urn:microsoft.com/office/officeart/2005/8/layout/hList1"/>
    <dgm:cxn modelId="{21089827-4E79-4987-8698-0B37F75D7509}" srcId="{3CCEEC5E-E16E-40F3-81A6-F0290B03488F}" destId="{069B4C51-F45C-4E50-8EA1-FF090174DD55}" srcOrd="2" destOrd="0" parTransId="{15D818EE-ED0E-432E-A53B-21B086E92011}" sibTransId="{3382B6A0-910A-4BA9-8E2A-9B872D45A112}"/>
    <dgm:cxn modelId="{0BBCBED9-B486-43A4-B473-AFF65B06D765}" type="presOf" srcId="{346FD470-C4A9-460B-A7F4-04E1BD0E5B91}" destId="{BF2EEE49-5F0D-4792-990C-CEC8C19F7928}" srcOrd="0" destOrd="4" presId="urn:microsoft.com/office/officeart/2005/8/layout/hList1"/>
    <dgm:cxn modelId="{4F8711B9-D3DE-40C8-99EA-0FBD33A45264}" srcId="{B7A1C24B-78D3-459D-98EB-8109FA223F50}" destId="{D4F12180-2492-4C11-B21F-C7E9D366590F}" srcOrd="2" destOrd="0" parTransId="{222CB8C4-D3B0-4FB0-BB54-E1DB952716EA}" sibTransId="{CB556FF4-9590-47F8-B4E0-4472DDCEE61B}"/>
    <dgm:cxn modelId="{C57AF99E-DFFB-4596-BC03-1D8296BA8272}" srcId="{3CCEEC5E-E16E-40F3-81A6-F0290B03488F}" destId="{C9A2E3F0-C1B7-41F4-8DBD-DC1EDD58BAC6}" srcOrd="4" destOrd="0" parTransId="{45DFE2F9-EF34-4BAA-858F-E25BA075BA6C}" sibTransId="{A760B2F7-9602-4732-8282-212DEF778865}"/>
    <dgm:cxn modelId="{B5F160F5-F4BA-4F13-B6C7-86AEECDD8235}" srcId="{3CCEEC5E-E16E-40F3-81A6-F0290B03488F}" destId="{B9FF526F-9BE4-4FD3-AEFB-97296461773C}" srcOrd="3" destOrd="0" parTransId="{8EEBE027-1952-48D3-AFF1-0242D9F98BB7}" sibTransId="{06381596-4F09-485F-88FD-12CA81F23F29}"/>
    <dgm:cxn modelId="{B5549F5E-8097-4292-BF7A-2C68D80FA6DB}" type="presOf" srcId="{C9A2E3F0-C1B7-41F4-8DBD-DC1EDD58BAC6}" destId="{F9E7AAB4-3FB0-4C3D-A5E3-4D22FC4F1F8B}" srcOrd="0" destOrd="4" presId="urn:microsoft.com/office/officeart/2005/8/layout/hList1"/>
    <dgm:cxn modelId="{D3F59B61-170F-4DC8-919F-76C33832D9EB}" type="presOf" srcId="{8BC841E6-E865-4A5C-B761-051D1CC6DB24}" destId="{F9E7AAB4-3FB0-4C3D-A5E3-4D22FC4F1F8B}" srcOrd="0" destOrd="10" presId="urn:microsoft.com/office/officeart/2005/8/layout/hList1"/>
    <dgm:cxn modelId="{B32EEABF-0186-473C-A4D9-37A73122D266}" srcId="{3CCEEC5E-E16E-40F3-81A6-F0290B03488F}" destId="{2FE12D09-B396-4746-B1CB-3F65966BC401}" srcOrd="6" destOrd="0" parTransId="{791F61B4-EFB4-4726-A4CA-714E80E5FB88}" sibTransId="{ED76E82B-84B3-49B3-8628-1AEC96004284}"/>
    <dgm:cxn modelId="{1E863D17-0B39-4231-864F-C5DF025FA428}" type="presOf" srcId="{29C1C2DD-9F7B-4A6C-A26D-73C6CF0F8275}" destId="{0DB776B9-9DF5-4C9B-B91D-22F2087A7285}" srcOrd="0" destOrd="0" presId="urn:microsoft.com/office/officeart/2005/8/layout/hList1"/>
    <dgm:cxn modelId="{3ACBCC71-06DE-4764-8495-C15C57626F88}" srcId="{3CCEEC5E-E16E-40F3-81A6-F0290B03488F}" destId="{DCCF3B62-5108-4E53-B2C6-1EC24D1AAB30}" srcOrd="1" destOrd="0" parTransId="{D9E68C39-A1CC-43DA-8673-648925988389}" sibTransId="{529C2C4C-2C01-4F7D-BC2F-BA3DF99A5119}"/>
    <dgm:cxn modelId="{AD3539FE-5E30-4FBE-8540-80566F63EC13}" srcId="{B7A1C24B-78D3-459D-98EB-8109FA223F50}" destId="{5809A7ED-7F6D-4CED-A2AF-AC96D2A6E5BA}" srcOrd="6" destOrd="0" parTransId="{AFD32F19-0E79-4806-BE30-E861B69D3A4A}" sibTransId="{EAFDA6F9-D1FB-4A34-BB3B-397F2AA88C5A}"/>
    <dgm:cxn modelId="{0080F4B6-2224-40EA-BB61-73C96DFFEE65}" type="presOf" srcId="{BBAF0ACA-D25B-4942-814B-0977AA946769}" destId="{F9E7AAB4-3FB0-4C3D-A5E3-4D22FC4F1F8B}" srcOrd="0" destOrd="8" presId="urn:microsoft.com/office/officeart/2005/8/layout/hList1"/>
    <dgm:cxn modelId="{F4BCDE5B-B15D-48BC-A619-555D3B8FC733}" type="presOf" srcId="{A797216B-0528-4D48-8D3E-0926E9A7EA16}" destId="{F2B44416-E6B1-458E-B37F-98A2CB5FB5E1}" srcOrd="0" destOrd="0" presId="urn:microsoft.com/office/officeart/2005/8/layout/hList1"/>
    <dgm:cxn modelId="{19A5F49E-4006-4C26-967B-9F62456E1477}" srcId="{3CCEEC5E-E16E-40F3-81A6-F0290B03488F}" destId="{BBAF0ACA-D25B-4942-814B-0977AA946769}" srcOrd="8" destOrd="0" parTransId="{5A8C3C51-F62B-4B71-B4DE-C5EDF4ECBE86}" sibTransId="{9D40EF9F-8BCD-4D53-B6A7-47559918869F}"/>
    <dgm:cxn modelId="{13E0E367-B19C-4B49-96DC-718F099BB6D1}" srcId="{3ED6F04A-5DEE-4E3E-AD36-7AF75C35E444}" destId="{A797216B-0528-4D48-8D3E-0926E9A7EA16}" srcOrd="0" destOrd="0" parTransId="{CC95E163-30B8-4C1D-81F5-0DE98C150BC7}" sibTransId="{C3F9D810-6084-4E04-96B8-CA750870070A}"/>
    <dgm:cxn modelId="{914B671A-D6DA-4554-909F-7AFD9C20AC0B}" type="presOf" srcId="{88B748B8-E10D-4AB9-84FF-9ADCD4378B88}" destId="{0DB776B9-9DF5-4C9B-B91D-22F2087A7285}" srcOrd="0" destOrd="1" presId="urn:microsoft.com/office/officeart/2005/8/layout/hList1"/>
    <dgm:cxn modelId="{E49C8F71-760A-4F1F-BDEE-4ACC62CB1AD1}" srcId="{B7A1C24B-78D3-459D-98EB-8109FA223F50}" destId="{D68DD4C6-61FB-4919-B4BF-15D820DE8B27}" srcOrd="5" destOrd="0" parTransId="{84469748-EC9E-4BFB-88A3-FDB18EE4B8AF}" sibTransId="{AC0EB9B7-71E2-4D23-A537-8B10DEB4DE91}"/>
    <dgm:cxn modelId="{8BC549ED-1E25-4B70-A17C-FDF99F0693FF}" srcId="{3CCEEC5E-E16E-40F3-81A6-F0290B03488F}" destId="{F5AAA23D-1552-4163-8CEA-7E54A4F1B363}" srcOrd="9" destOrd="0" parTransId="{AFFC037F-9D4B-4724-BD57-C72A7145C666}" sibTransId="{689D1C7E-10BA-44A9-B7C0-47F031A65FA7}"/>
    <dgm:cxn modelId="{1676AD34-8290-41B7-823A-BE1F4928EFB3}" type="presOf" srcId="{D4F12180-2492-4C11-B21F-C7E9D366590F}" destId="{BF2EEE49-5F0D-4792-990C-CEC8C19F7928}" srcOrd="0" destOrd="2" presId="urn:microsoft.com/office/officeart/2005/8/layout/hList1"/>
    <dgm:cxn modelId="{CBEFC2D8-FF6F-4CEF-B051-84558F3950C7}" type="presOf" srcId="{F0F2F54F-444F-410C-8F71-BC09E430A770}" destId="{BF2EEE49-5F0D-4792-990C-CEC8C19F7928}" srcOrd="0" destOrd="0" presId="urn:microsoft.com/office/officeart/2005/8/layout/hList1"/>
    <dgm:cxn modelId="{D1705AE1-E4C2-4230-BA19-2769EF65649E}" srcId="{B7A1C24B-78D3-459D-98EB-8109FA223F50}" destId="{6AD8EC27-E41C-441A-9CE5-8AC3B556D84B}" srcOrd="1" destOrd="0" parTransId="{BAC58784-FD30-416F-935C-BC02B15546A6}" sibTransId="{DB940EE4-BDF9-49A1-9F68-721E292FF000}"/>
    <dgm:cxn modelId="{3D1067A2-4C3A-4D76-83B2-550D3AA780E8}" srcId="{3CCEEC5E-E16E-40F3-81A6-F0290B03488F}" destId="{8BC841E6-E865-4A5C-B761-051D1CC6DB24}" srcOrd="10" destOrd="0" parTransId="{D8E3A5A7-AAA3-452E-8C7F-A317EF335C6D}" sibTransId="{1891204C-FC21-4A8E-B72F-0CA587D0CC13}"/>
    <dgm:cxn modelId="{EEBFDC55-5F63-4D87-B58E-58E35FB1CA12}" type="presOf" srcId="{CB54653A-D9FC-49DD-938E-3FEAF326843F}" destId="{BF2EEE49-5F0D-4792-990C-CEC8C19F7928}" srcOrd="0" destOrd="8" presId="urn:microsoft.com/office/officeart/2005/8/layout/hList1"/>
    <dgm:cxn modelId="{B44C3289-3512-4205-B9B4-FACE4F1AB1B5}" type="presOf" srcId="{6190BE71-9EDA-4A24-87B7-605E0B3F21C2}" destId="{BF2EEE49-5F0D-4792-990C-CEC8C19F7928}" srcOrd="0" destOrd="10" presId="urn:microsoft.com/office/officeart/2005/8/layout/hList1"/>
    <dgm:cxn modelId="{24DBD06B-2C12-48DC-A510-EAA2958ED692}" type="presOf" srcId="{DCCF3B62-5108-4E53-B2C6-1EC24D1AAB30}" destId="{F9E7AAB4-3FB0-4C3D-A5E3-4D22FC4F1F8B}" srcOrd="0" destOrd="1" presId="urn:microsoft.com/office/officeart/2005/8/layout/hList1"/>
    <dgm:cxn modelId="{3F59874F-6043-4CB2-8F08-D80A59EFE61B}" type="presOf" srcId="{6AD8EC27-E41C-441A-9CE5-8AC3B556D84B}" destId="{BF2EEE49-5F0D-4792-990C-CEC8C19F7928}" srcOrd="0" destOrd="1" presId="urn:microsoft.com/office/officeart/2005/8/layout/hList1"/>
    <dgm:cxn modelId="{70BA879B-5136-4A78-9F26-E834078ADE5E}" type="presOf" srcId="{B9FF526F-9BE4-4FD3-AEFB-97296461773C}" destId="{F9E7AAB4-3FB0-4C3D-A5E3-4D22FC4F1F8B}" srcOrd="0" destOrd="3" presId="urn:microsoft.com/office/officeart/2005/8/layout/hList1"/>
    <dgm:cxn modelId="{C7A1559C-8B27-4DD0-9E29-C7F78FAC51B1}" srcId="{3ED6F04A-5DEE-4E3E-AD36-7AF75C35E444}" destId="{3CCEEC5E-E16E-40F3-81A6-F0290B03488F}" srcOrd="1" destOrd="0" parTransId="{7EF7D0EB-D054-44C2-BA7A-90752CC19740}" sibTransId="{FDBFD0FD-90EC-4F61-9BFD-D43797EE7F23}"/>
    <dgm:cxn modelId="{4FCB824E-28FF-4A83-A3D8-8DE0C152A864}" type="presOf" srcId="{6EF98943-9756-482B-8421-CCBDE4FA0F8F}" destId="{F9E7AAB4-3FB0-4C3D-A5E3-4D22FC4F1F8B}" srcOrd="0" destOrd="7" presId="urn:microsoft.com/office/officeart/2005/8/layout/hList1"/>
    <dgm:cxn modelId="{A8A36E98-5F47-4564-9D2A-E213D80CB57C}" srcId="{B7A1C24B-78D3-459D-98EB-8109FA223F50}" destId="{6190BE71-9EDA-4A24-87B7-605E0B3F21C2}" srcOrd="10" destOrd="0" parTransId="{00EDA4D8-7F48-4BF2-8E38-3719978D22A7}" sibTransId="{4095D23D-F65E-479B-9DAA-2D6C9DF2A8B4}"/>
    <dgm:cxn modelId="{3F083B67-6BAD-43C1-9091-49CF0436CDC4}" srcId="{B7A1C24B-78D3-459D-98EB-8109FA223F50}" destId="{346FD470-C4A9-460B-A7F4-04E1BD0E5B91}" srcOrd="4" destOrd="0" parTransId="{8340BB43-7837-4B31-9E7A-6B0841DB9F80}" sibTransId="{F823A055-99F8-4161-BAAF-F624FF8511DF}"/>
    <dgm:cxn modelId="{421EA887-4504-4087-824D-CBB50B63EA3F}" type="presOf" srcId="{F5AAA23D-1552-4163-8CEA-7E54A4F1B363}" destId="{F9E7AAB4-3FB0-4C3D-A5E3-4D22FC4F1F8B}" srcOrd="0" destOrd="9" presId="urn:microsoft.com/office/officeart/2005/8/layout/hList1"/>
    <dgm:cxn modelId="{D186A8CE-1C04-474A-8395-15FDC58B033A}" type="presOf" srcId="{48FEE57B-99A1-4C91-B1D0-C08D3A82FBB9}" destId="{BF2EEE49-5F0D-4792-990C-CEC8C19F7928}" srcOrd="0" destOrd="11" presId="urn:microsoft.com/office/officeart/2005/8/layout/hList1"/>
    <dgm:cxn modelId="{6311A0E9-EC6B-4012-A44F-775F85939274}" type="presOf" srcId="{17722FD0-053B-43DC-AC75-09EBD8C70DFB}" destId="{F9E7AAB4-3FB0-4C3D-A5E3-4D22FC4F1F8B}" srcOrd="0" destOrd="5" presId="urn:microsoft.com/office/officeart/2005/8/layout/hList1"/>
    <dgm:cxn modelId="{44B0CC98-8839-479E-8F92-A716DE9D4C4F}" srcId="{3CCEEC5E-E16E-40F3-81A6-F0290B03488F}" destId="{6EF98943-9756-482B-8421-CCBDE4FA0F8F}" srcOrd="7" destOrd="0" parTransId="{69331E32-756B-4854-B5B8-6DB225E26490}" sibTransId="{E368A2C4-7B40-40FF-8AF0-B673C73C3567}"/>
    <dgm:cxn modelId="{D7C6C7DA-A710-44F5-9B1A-FC1AEDC4B644}" type="presParOf" srcId="{1271926B-8DCD-45DB-A590-DA973F26071E}" destId="{5CFFD251-D559-4CC6-88BC-6F8E2A66861A}" srcOrd="0" destOrd="0" presId="urn:microsoft.com/office/officeart/2005/8/layout/hList1"/>
    <dgm:cxn modelId="{14D151C4-9F62-4163-8CEE-6101DB93EE43}" type="presParOf" srcId="{5CFFD251-D559-4CC6-88BC-6F8E2A66861A}" destId="{F2B44416-E6B1-458E-B37F-98A2CB5FB5E1}" srcOrd="0" destOrd="0" presId="urn:microsoft.com/office/officeart/2005/8/layout/hList1"/>
    <dgm:cxn modelId="{EF5C46B5-6C32-460D-AD36-2EAB15F757A3}" type="presParOf" srcId="{5CFFD251-D559-4CC6-88BC-6F8E2A66861A}" destId="{0DB776B9-9DF5-4C9B-B91D-22F2087A7285}" srcOrd="1" destOrd="0" presId="urn:microsoft.com/office/officeart/2005/8/layout/hList1"/>
    <dgm:cxn modelId="{5B13A8F7-FE7E-4B30-9623-17B3BDAE95FB}" type="presParOf" srcId="{1271926B-8DCD-45DB-A590-DA973F26071E}" destId="{A7F63293-9674-4376-89D4-4D0640AE8BFC}" srcOrd="1" destOrd="0" presId="urn:microsoft.com/office/officeart/2005/8/layout/hList1"/>
    <dgm:cxn modelId="{A3A0F36E-5D83-45E2-9C1E-36EBD1C49E3E}" type="presParOf" srcId="{1271926B-8DCD-45DB-A590-DA973F26071E}" destId="{0881274F-6523-4906-878A-64A3364DD410}" srcOrd="2" destOrd="0" presId="urn:microsoft.com/office/officeart/2005/8/layout/hList1"/>
    <dgm:cxn modelId="{68017B24-343A-45F8-9254-5F5DEF693CD3}" type="presParOf" srcId="{0881274F-6523-4906-878A-64A3364DD410}" destId="{5472DBA3-1465-4E48-9D62-E6F5F48652A9}" srcOrd="0" destOrd="0" presId="urn:microsoft.com/office/officeart/2005/8/layout/hList1"/>
    <dgm:cxn modelId="{016581F4-0EBE-4C25-9E9B-A3C50C1CB8DC}" type="presParOf" srcId="{0881274F-6523-4906-878A-64A3364DD410}" destId="{F9E7AAB4-3FB0-4C3D-A5E3-4D22FC4F1F8B}" srcOrd="1" destOrd="0" presId="urn:microsoft.com/office/officeart/2005/8/layout/hList1"/>
    <dgm:cxn modelId="{93F9C1FE-34C8-4CF9-B11D-4E1FED33539D}" type="presParOf" srcId="{1271926B-8DCD-45DB-A590-DA973F26071E}" destId="{4410E8D1-C065-48CE-9E12-252D395C5F3B}" srcOrd="3" destOrd="0" presId="urn:microsoft.com/office/officeart/2005/8/layout/hList1"/>
    <dgm:cxn modelId="{09EA2273-1EB3-477C-8245-B0304E277A77}" type="presParOf" srcId="{1271926B-8DCD-45DB-A590-DA973F26071E}" destId="{8C9F60B0-F5DA-46F2-AB9E-D176CBE0B782}" srcOrd="4" destOrd="0" presId="urn:microsoft.com/office/officeart/2005/8/layout/hList1"/>
    <dgm:cxn modelId="{9C712685-4500-48D8-8444-6C33122A14E5}" type="presParOf" srcId="{8C9F60B0-F5DA-46F2-AB9E-D176CBE0B782}" destId="{B563DB3D-95A1-40DA-B2C3-4E84438BF821}" srcOrd="0" destOrd="0" presId="urn:microsoft.com/office/officeart/2005/8/layout/hList1"/>
    <dgm:cxn modelId="{BE8B4EF4-7CC8-4362-8321-AA5946FA51FD}" type="presParOf" srcId="{8C9F60B0-F5DA-46F2-AB9E-D176CBE0B782}" destId="{BF2EEE49-5F0D-4792-990C-CEC8C19F792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87BEFD-FB1D-4265-8607-502FD36FADC7}" type="doc">
      <dgm:prSet loTypeId="urn:microsoft.com/office/officeart/2005/8/layout/cycle4#3" loCatId="cycle" qsTypeId="urn:microsoft.com/office/officeart/2005/8/quickstyle/3d2" qsCatId="3D" csTypeId="urn:microsoft.com/office/officeart/2005/8/colors/colorful2" csCatId="colorful" phldr="1"/>
      <dgm:spPr/>
      <dgm:t>
        <a:bodyPr/>
        <a:lstStyle/>
        <a:p>
          <a:endParaRPr lang="en-US"/>
        </a:p>
      </dgm:t>
    </dgm:pt>
    <dgm:pt modelId="{118567B6-2274-4633-A75C-12291C3E2C44}">
      <dgm:prSet phldrT="[Text]"/>
      <dgm:spPr/>
      <dgm:t>
        <a:bodyPr/>
        <a:lstStyle/>
        <a:p>
          <a:r>
            <a:rPr lang="en-ZA" dirty="0" smtClean="0"/>
            <a:t>Research</a:t>
          </a:r>
          <a:endParaRPr lang="en-US" dirty="0"/>
        </a:p>
      </dgm:t>
    </dgm:pt>
    <dgm:pt modelId="{BE812302-656C-43BF-9F99-C4F0FE9A78E0}" type="parTrans" cxnId="{A9FAB937-76E9-4DE6-94BB-4598D3005C99}">
      <dgm:prSet/>
      <dgm:spPr/>
      <dgm:t>
        <a:bodyPr/>
        <a:lstStyle/>
        <a:p>
          <a:endParaRPr lang="en-US"/>
        </a:p>
      </dgm:t>
    </dgm:pt>
    <dgm:pt modelId="{E21D5EE0-B2A6-4A2E-A8C6-360D138629C6}" type="sibTrans" cxnId="{A9FAB937-76E9-4DE6-94BB-4598D3005C99}">
      <dgm:prSet/>
      <dgm:spPr/>
      <dgm:t>
        <a:bodyPr/>
        <a:lstStyle/>
        <a:p>
          <a:endParaRPr lang="en-US"/>
        </a:p>
      </dgm:t>
    </dgm:pt>
    <dgm:pt modelId="{31C49948-C22A-4B6F-89FA-CD8779F01856}">
      <dgm:prSet phldrT="[Text]" custT="1"/>
      <dgm:spPr/>
      <dgm:t>
        <a:bodyPr/>
        <a:lstStyle/>
        <a:p>
          <a:r>
            <a:rPr lang="en-ZA" sz="1400" dirty="0" smtClean="0">
              <a:latin typeface="Arial" pitchFamily="34" charset="0"/>
              <a:cs typeface="Arial" pitchFamily="34" charset="0"/>
            </a:rPr>
            <a:t>Generate and provide decision makers in government, business and labour with information on productivity</a:t>
          </a:r>
          <a:endParaRPr lang="en-US" sz="1400" dirty="0">
            <a:latin typeface="Arial" pitchFamily="34" charset="0"/>
            <a:cs typeface="Arial" pitchFamily="34" charset="0"/>
          </a:endParaRPr>
        </a:p>
      </dgm:t>
    </dgm:pt>
    <dgm:pt modelId="{0789E15A-29D5-4FC3-B031-5688F6AC24B5}" type="parTrans" cxnId="{8BDA0F3F-A21A-4173-8379-F356E1A8FF40}">
      <dgm:prSet/>
      <dgm:spPr/>
      <dgm:t>
        <a:bodyPr/>
        <a:lstStyle/>
        <a:p>
          <a:endParaRPr lang="en-US"/>
        </a:p>
      </dgm:t>
    </dgm:pt>
    <dgm:pt modelId="{9BD8AF17-E81C-4155-909E-4F6658A48AB0}" type="sibTrans" cxnId="{8BDA0F3F-A21A-4173-8379-F356E1A8FF40}">
      <dgm:prSet/>
      <dgm:spPr/>
      <dgm:t>
        <a:bodyPr/>
        <a:lstStyle/>
        <a:p>
          <a:endParaRPr lang="en-US"/>
        </a:p>
      </dgm:t>
    </dgm:pt>
    <dgm:pt modelId="{543392C0-7665-470F-9FD7-32B1BB11DBE4}">
      <dgm:prSet phldrT="[Text]"/>
      <dgm:spPr/>
      <dgm:t>
        <a:bodyPr/>
        <a:lstStyle/>
        <a:p>
          <a:pPr algn="l"/>
          <a:r>
            <a:rPr lang="en-ZA" dirty="0" smtClean="0"/>
            <a:t>The workplace challenge programme</a:t>
          </a:r>
          <a:endParaRPr lang="en-US" dirty="0"/>
        </a:p>
      </dgm:t>
    </dgm:pt>
    <dgm:pt modelId="{F327C3B1-CE04-45E2-B83A-5C62DBF3E8F4}" type="parTrans" cxnId="{EBB4953E-7797-4640-BD98-1856B507AF26}">
      <dgm:prSet/>
      <dgm:spPr/>
      <dgm:t>
        <a:bodyPr/>
        <a:lstStyle/>
        <a:p>
          <a:endParaRPr lang="en-US"/>
        </a:p>
      </dgm:t>
    </dgm:pt>
    <dgm:pt modelId="{44F39811-B646-470E-82D7-7AC78C440161}" type="sibTrans" cxnId="{EBB4953E-7797-4640-BD98-1856B507AF26}">
      <dgm:prSet/>
      <dgm:spPr/>
      <dgm:t>
        <a:bodyPr/>
        <a:lstStyle/>
        <a:p>
          <a:endParaRPr lang="en-US"/>
        </a:p>
      </dgm:t>
    </dgm:pt>
    <dgm:pt modelId="{4A20FD89-7E10-4EC9-890F-A2A92C8DCD2A}">
      <dgm:prSet phldrT="[Text]" custT="1"/>
      <dgm:spPr/>
      <dgm:t>
        <a:bodyPr/>
        <a:lstStyle/>
        <a:p>
          <a:r>
            <a:rPr lang="en-ZA" sz="1400" dirty="0" smtClean="0">
              <a:latin typeface="Arial" pitchFamily="34" charset="0"/>
              <a:cs typeface="Arial" pitchFamily="34" charset="0"/>
            </a:rPr>
            <a:t>Improves the productivity and competitiveness of South African firms and sectors through the implementation of continuous improvement           principles at the workplace</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dgm:t>
    </dgm:pt>
    <dgm:pt modelId="{35EFBF05-53B9-4D16-91FD-BA158198E33B}" type="parTrans" cxnId="{464030EB-2724-4E8A-A1FC-899BB86F1D33}">
      <dgm:prSet/>
      <dgm:spPr/>
      <dgm:t>
        <a:bodyPr/>
        <a:lstStyle/>
        <a:p>
          <a:endParaRPr lang="en-US"/>
        </a:p>
      </dgm:t>
    </dgm:pt>
    <dgm:pt modelId="{CD6113D2-5BCE-4110-8033-E77E11851DB6}" type="sibTrans" cxnId="{464030EB-2724-4E8A-A1FC-899BB86F1D33}">
      <dgm:prSet/>
      <dgm:spPr/>
      <dgm:t>
        <a:bodyPr/>
        <a:lstStyle/>
        <a:p>
          <a:endParaRPr lang="en-US"/>
        </a:p>
      </dgm:t>
    </dgm:pt>
    <dgm:pt modelId="{4674457E-A4D8-4492-B0F2-0C7F1DB2B071}">
      <dgm:prSet phldrT="[Text]"/>
      <dgm:spPr/>
      <dgm:t>
        <a:bodyPr/>
        <a:lstStyle/>
        <a:p>
          <a:r>
            <a:rPr lang="en-ZA" dirty="0" smtClean="0">
              <a:solidFill>
                <a:schemeClr val="tx1"/>
              </a:solidFill>
              <a:latin typeface="Arial" pitchFamily="34" charset="0"/>
              <a:cs typeface="Arial" pitchFamily="34" charset="0"/>
            </a:rPr>
            <a:t>Knowledge management (Support Function)</a:t>
          </a:r>
          <a:endParaRPr lang="en-US" dirty="0">
            <a:solidFill>
              <a:schemeClr val="tx1"/>
            </a:solidFill>
            <a:latin typeface="Arial" pitchFamily="34" charset="0"/>
            <a:cs typeface="Arial" pitchFamily="34" charset="0"/>
          </a:endParaRPr>
        </a:p>
      </dgm:t>
    </dgm:pt>
    <dgm:pt modelId="{7B9A16D5-437E-4B56-AE6C-C8A725C9508F}" type="parTrans" cxnId="{27A99716-72EC-4628-BDDB-88B8618F335C}">
      <dgm:prSet/>
      <dgm:spPr/>
      <dgm:t>
        <a:bodyPr/>
        <a:lstStyle/>
        <a:p>
          <a:endParaRPr lang="en-US"/>
        </a:p>
      </dgm:t>
    </dgm:pt>
    <dgm:pt modelId="{4ACC6B8D-D1C4-426C-B786-33FE9AE9CAB9}" type="sibTrans" cxnId="{27A99716-72EC-4628-BDDB-88B8618F335C}">
      <dgm:prSet/>
      <dgm:spPr/>
      <dgm:t>
        <a:bodyPr/>
        <a:lstStyle/>
        <a:p>
          <a:endParaRPr lang="en-US"/>
        </a:p>
      </dgm:t>
    </dgm:pt>
    <dgm:pt modelId="{581EC721-145B-4E74-A0C6-B4F115632C63}">
      <dgm:prSet phldrT="[Text]" custT="1"/>
      <dgm:spPr/>
      <dgm:t>
        <a:bodyPr/>
        <a:lstStyle/>
        <a:p>
          <a:r>
            <a:rPr lang="en-ZA" sz="1400" dirty="0" smtClean="0">
              <a:latin typeface="Arial" pitchFamily="34" charset="0"/>
              <a:cs typeface="Arial" pitchFamily="34" charset="0"/>
            </a:rPr>
            <a:t>Manages the total knowledge assets of Productivity SA</a:t>
          </a:r>
          <a:endParaRPr lang="en-US" sz="1100" dirty="0">
            <a:latin typeface="Arial" pitchFamily="34" charset="0"/>
            <a:cs typeface="Arial" pitchFamily="34" charset="0"/>
          </a:endParaRPr>
        </a:p>
      </dgm:t>
    </dgm:pt>
    <dgm:pt modelId="{FB8600F2-C046-4DCF-BD1D-82B08075F055}" type="parTrans" cxnId="{335F257A-2A13-4105-90D4-68BCC3E6780F}">
      <dgm:prSet/>
      <dgm:spPr/>
      <dgm:t>
        <a:bodyPr/>
        <a:lstStyle/>
        <a:p>
          <a:endParaRPr lang="en-US"/>
        </a:p>
      </dgm:t>
    </dgm:pt>
    <dgm:pt modelId="{9EE8C348-EC59-49A1-A662-8F4CD1465DED}" type="sibTrans" cxnId="{335F257A-2A13-4105-90D4-68BCC3E6780F}">
      <dgm:prSet/>
      <dgm:spPr/>
      <dgm:t>
        <a:bodyPr/>
        <a:lstStyle/>
        <a:p>
          <a:endParaRPr lang="en-US"/>
        </a:p>
      </dgm:t>
    </dgm:pt>
    <dgm:pt modelId="{7268EA7E-6892-492E-82F3-A7BFA3680896}" type="pres">
      <dgm:prSet presAssocID="{D187BEFD-FB1D-4265-8607-502FD36FADC7}" presName="cycleMatrixDiagram" presStyleCnt="0">
        <dgm:presLayoutVars>
          <dgm:chMax val="1"/>
          <dgm:dir/>
          <dgm:animLvl val="lvl"/>
          <dgm:resizeHandles val="exact"/>
        </dgm:presLayoutVars>
      </dgm:prSet>
      <dgm:spPr/>
      <dgm:t>
        <a:bodyPr/>
        <a:lstStyle/>
        <a:p>
          <a:endParaRPr lang="en-US"/>
        </a:p>
      </dgm:t>
    </dgm:pt>
    <dgm:pt modelId="{63B1DD0D-F1EE-400E-919F-8B1849F3BF29}" type="pres">
      <dgm:prSet presAssocID="{D187BEFD-FB1D-4265-8607-502FD36FADC7}" presName="children" presStyleCnt="0"/>
      <dgm:spPr/>
      <dgm:t>
        <a:bodyPr/>
        <a:lstStyle/>
        <a:p>
          <a:endParaRPr lang="en-US"/>
        </a:p>
      </dgm:t>
    </dgm:pt>
    <dgm:pt modelId="{D713EB70-62FA-4F07-B52C-93ED63184273}" type="pres">
      <dgm:prSet presAssocID="{D187BEFD-FB1D-4265-8607-502FD36FADC7}" presName="child1group" presStyleCnt="0"/>
      <dgm:spPr/>
      <dgm:t>
        <a:bodyPr/>
        <a:lstStyle/>
        <a:p>
          <a:endParaRPr lang="en-US"/>
        </a:p>
      </dgm:t>
    </dgm:pt>
    <dgm:pt modelId="{799D5FF2-ABE9-4177-BD22-5D5548A0E84E}" type="pres">
      <dgm:prSet presAssocID="{D187BEFD-FB1D-4265-8607-502FD36FADC7}" presName="child1" presStyleLbl="bgAcc1" presStyleIdx="0" presStyleCnt="3" custScaleX="138755" custScaleY="117581" custLinFactNeighborX="-29164" custLinFactNeighborY="951"/>
      <dgm:spPr/>
      <dgm:t>
        <a:bodyPr/>
        <a:lstStyle/>
        <a:p>
          <a:endParaRPr lang="en-US"/>
        </a:p>
      </dgm:t>
    </dgm:pt>
    <dgm:pt modelId="{A7578EDF-4E25-4653-92FF-1476ABCA43F3}" type="pres">
      <dgm:prSet presAssocID="{D187BEFD-FB1D-4265-8607-502FD36FADC7}" presName="child1Text" presStyleLbl="bgAcc1" presStyleIdx="0" presStyleCnt="3">
        <dgm:presLayoutVars>
          <dgm:bulletEnabled val="1"/>
        </dgm:presLayoutVars>
      </dgm:prSet>
      <dgm:spPr/>
      <dgm:t>
        <a:bodyPr/>
        <a:lstStyle/>
        <a:p>
          <a:endParaRPr lang="en-US"/>
        </a:p>
      </dgm:t>
    </dgm:pt>
    <dgm:pt modelId="{A0530FE0-7977-4009-A13F-F3B4A0DD7C90}" type="pres">
      <dgm:prSet presAssocID="{D187BEFD-FB1D-4265-8607-502FD36FADC7}" presName="child2group" presStyleCnt="0"/>
      <dgm:spPr/>
      <dgm:t>
        <a:bodyPr/>
        <a:lstStyle/>
        <a:p>
          <a:endParaRPr lang="en-US"/>
        </a:p>
      </dgm:t>
    </dgm:pt>
    <dgm:pt modelId="{6DB4E633-D4F9-418C-8905-0C16C67CDB74}" type="pres">
      <dgm:prSet presAssocID="{D187BEFD-FB1D-4265-8607-502FD36FADC7}" presName="child2" presStyleLbl="bgAcc1" presStyleIdx="1" presStyleCnt="3" custScaleX="154730" custScaleY="131908" custLinFactNeighborX="32965" custLinFactNeighborY="10380"/>
      <dgm:spPr/>
      <dgm:t>
        <a:bodyPr/>
        <a:lstStyle/>
        <a:p>
          <a:endParaRPr lang="en-US"/>
        </a:p>
      </dgm:t>
    </dgm:pt>
    <dgm:pt modelId="{99693894-4B76-467A-9C46-F972193DE38E}" type="pres">
      <dgm:prSet presAssocID="{D187BEFD-FB1D-4265-8607-502FD36FADC7}" presName="child2Text" presStyleLbl="bgAcc1" presStyleIdx="1" presStyleCnt="3">
        <dgm:presLayoutVars>
          <dgm:bulletEnabled val="1"/>
        </dgm:presLayoutVars>
      </dgm:prSet>
      <dgm:spPr/>
      <dgm:t>
        <a:bodyPr/>
        <a:lstStyle/>
        <a:p>
          <a:endParaRPr lang="en-US"/>
        </a:p>
      </dgm:t>
    </dgm:pt>
    <dgm:pt modelId="{D0376F14-6E54-4ED5-8E40-5BC1B6604C64}" type="pres">
      <dgm:prSet presAssocID="{D187BEFD-FB1D-4265-8607-502FD36FADC7}" presName="child3group" presStyleCnt="0"/>
      <dgm:spPr/>
      <dgm:t>
        <a:bodyPr/>
        <a:lstStyle/>
        <a:p>
          <a:endParaRPr lang="en-US"/>
        </a:p>
      </dgm:t>
    </dgm:pt>
    <dgm:pt modelId="{372A6BC8-7AC8-47DE-A758-28B98C1E02CF}" type="pres">
      <dgm:prSet presAssocID="{D187BEFD-FB1D-4265-8607-502FD36FADC7}" presName="child3" presStyleLbl="bgAcc1" presStyleIdx="2" presStyleCnt="3" custScaleX="154497" custScaleY="71823" custLinFactNeighborX="30730" custLinFactNeighborY="3533"/>
      <dgm:spPr/>
      <dgm:t>
        <a:bodyPr/>
        <a:lstStyle/>
        <a:p>
          <a:endParaRPr lang="en-US"/>
        </a:p>
      </dgm:t>
    </dgm:pt>
    <dgm:pt modelId="{E3E8E125-C3C4-4344-906A-62AA273A4B37}" type="pres">
      <dgm:prSet presAssocID="{D187BEFD-FB1D-4265-8607-502FD36FADC7}" presName="child3Text" presStyleLbl="bgAcc1" presStyleIdx="2" presStyleCnt="3">
        <dgm:presLayoutVars>
          <dgm:bulletEnabled val="1"/>
        </dgm:presLayoutVars>
      </dgm:prSet>
      <dgm:spPr/>
      <dgm:t>
        <a:bodyPr/>
        <a:lstStyle/>
        <a:p>
          <a:endParaRPr lang="en-US"/>
        </a:p>
      </dgm:t>
    </dgm:pt>
    <dgm:pt modelId="{C1CA629B-0F38-48D4-8294-3816C6EA5037}" type="pres">
      <dgm:prSet presAssocID="{D187BEFD-FB1D-4265-8607-502FD36FADC7}" presName="childPlaceholder" presStyleCnt="0"/>
      <dgm:spPr/>
      <dgm:t>
        <a:bodyPr/>
        <a:lstStyle/>
        <a:p>
          <a:endParaRPr lang="en-US"/>
        </a:p>
      </dgm:t>
    </dgm:pt>
    <dgm:pt modelId="{71D809CD-A9D6-4075-8C37-7A70A0147A64}" type="pres">
      <dgm:prSet presAssocID="{D187BEFD-FB1D-4265-8607-502FD36FADC7}" presName="circle" presStyleCnt="0"/>
      <dgm:spPr/>
      <dgm:t>
        <a:bodyPr/>
        <a:lstStyle/>
        <a:p>
          <a:endParaRPr lang="en-US"/>
        </a:p>
      </dgm:t>
    </dgm:pt>
    <dgm:pt modelId="{5FBCFDA2-D9E0-481C-92B1-43A67F35D094}" type="pres">
      <dgm:prSet presAssocID="{D187BEFD-FB1D-4265-8607-502FD36FADC7}" presName="quadrant1" presStyleLbl="node1" presStyleIdx="0" presStyleCnt="4">
        <dgm:presLayoutVars>
          <dgm:chMax val="1"/>
          <dgm:bulletEnabled val="1"/>
        </dgm:presLayoutVars>
      </dgm:prSet>
      <dgm:spPr/>
      <dgm:t>
        <a:bodyPr/>
        <a:lstStyle/>
        <a:p>
          <a:endParaRPr lang="en-US"/>
        </a:p>
      </dgm:t>
    </dgm:pt>
    <dgm:pt modelId="{69D458B2-9536-4D06-9BAC-F6DC75B42998}" type="pres">
      <dgm:prSet presAssocID="{D187BEFD-FB1D-4265-8607-502FD36FADC7}" presName="quadrant2" presStyleLbl="node1" presStyleIdx="1" presStyleCnt="4">
        <dgm:presLayoutVars>
          <dgm:chMax val="1"/>
          <dgm:bulletEnabled val="1"/>
        </dgm:presLayoutVars>
      </dgm:prSet>
      <dgm:spPr/>
      <dgm:t>
        <a:bodyPr/>
        <a:lstStyle/>
        <a:p>
          <a:endParaRPr lang="en-US"/>
        </a:p>
      </dgm:t>
    </dgm:pt>
    <dgm:pt modelId="{46A802DE-D294-4210-B442-FAEBDB827C26}" type="pres">
      <dgm:prSet presAssocID="{D187BEFD-FB1D-4265-8607-502FD36FADC7}" presName="quadrant3" presStyleLbl="node1" presStyleIdx="2" presStyleCnt="4" custScaleX="93369" custLinFactNeighborX="1598" custLinFactNeighborY="-685">
        <dgm:presLayoutVars>
          <dgm:chMax val="1"/>
          <dgm:bulletEnabled val="1"/>
        </dgm:presLayoutVars>
      </dgm:prSet>
      <dgm:spPr/>
      <dgm:t>
        <a:bodyPr/>
        <a:lstStyle/>
        <a:p>
          <a:endParaRPr lang="en-US"/>
        </a:p>
      </dgm:t>
    </dgm:pt>
    <dgm:pt modelId="{77D0940D-7209-48DA-B6C6-72381099CCA2}" type="pres">
      <dgm:prSet presAssocID="{D187BEFD-FB1D-4265-8607-502FD36FADC7}" presName="quadrant4" presStyleLbl="node1" presStyleIdx="3" presStyleCnt="4" custLinFactNeighborX="3427" custLinFactNeighborY="-685">
        <dgm:presLayoutVars>
          <dgm:chMax val="1"/>
          <dgm:bulletEnabled val="1"/>
        </dgm:presLayoutVars>
      </dgm:prSet>
      <dgm:spPr>
        <a:noFill/>
      </dgm:spPr>
      <dgm:t>
        <a:bodyPr/>
        <a:lstStyle/>
        <a:p>
          <a:endParaRPr lang="en-US"/>
        </a:p>
      </dgm:t>
    </dgm:pt>
    <dgm:pt modelId="{FA98AEB9-72BA-41E1-AFC1-8D1D4744E8C0}" type="pres">
      <dgm:prSet presAssocID="{D187BEFD-FB1D-4265-8607-502FD36FADC7}" presName="quadrantPlaceholder" presStyleCnt="0"/>
      <dgm:spPr/>
      <dgm:t>
        <a:bodyPr/>
        <a:lstStyle/>
        <a:p>
          <a:endParaRPr lang="en-US"/>
        </a:p>
      </dgm:t>
    </dgm:pt>
    <dgm:pt modelId="{44B21337-CAD0-4427-8DAC-F3334B1D228A}" type="pres">
      <dgm:prSet presAssocID="{D187BEFD-FB1D-4265-8607-502FD36FADC7}" presName="center1" presStyleLbl="fgShp" presStyleIdx="0" presStyleCnt="2" custScaleX="129007" custScaleY="119646" custLinFactNeighborX="3238" custLinFactNeighborY="-3991"/>
      <dgm:spPr/>
      <dgm:t>
        <a:bodyPr/>
        <a:lstStyle/>
        <a:p>
          <a:endParaRPr lang="en-US"/>
        </a:p>
      </dgm:t>
    </dgm:pt>
    <dgm:pt modelId="{B44FB60B-0489-4263-9100-BC18AD27878B}" type="pres">
      <dgm:prSet presAssocID="{D187BEFD-FB1D-4265-8607-502FD36FADC7}" presName="center2" presStyleLbl="fgShp" presStyleIdx="1" presStyleCnt="2" custAng="0" custScaleX="129328" custScaleY="125157" custLinFactNeighborX="4398" custLinFactNeighborY="-11929"/>
      <dgm:spPr/>
      <dgm:t>
        <a:bodyPr/>
        <a:lstStyle/>
        <a:p>
          <a:endParaRPr lang="en-US"/>
        </a:p>
      </dgm:t>
    </dgm:pt>
  </dgm:ptLst>
  <dgm:cxnLst>
    <dgm:cxn modelId="{47FE2E75-6426-4B65-B776-FC80403CC8DE}" type="presOf" srcId="{581EC721-145B-4E74-A0C6-B4F115632C63}" destId="{372A6BC8-7AC8-47DE-A758-28B98C1E02CF}" srcOrd="0" destOrd="0" presId="urn:microsoft.com/office/officeart/2005/8/layout/cycle4#3"/>
    <dgm:cxn modelId="{43C0424A-F619-4132-8C94-395D83FF807C}" type="presOf" srcId="{31C49948-C22A-4B6F-89FA-CD8779F01856}" destId="{A7578EDF-4E25-4653-92FF-1476ABCA43F3}" srcOrd="1" destOrd="0" presId="urn:microsoft.com/office/officeart/2005/8/layout/cycle4#3"/>
    <dgm:cxn modelId="{464030EB-2724-4E8A-A1FC-899BB86F1D33}" srcId="{543392C0-7665-470F-9FD7-32B1BB11DBE4}" destId="{4A20FD89-7E10-4EC9-890F-A2A92C8DCD2A}" srcOrd="0" destOrd="0" parTransId="{35EFBF05-53B9-4D16-91FD-BA158198E33B}" sibTransId="{CD6113D2-5BCE-4110-8033-E77E11851DB6}"/>
    <dgm:cxn modelId="{8BDA0F3F-A21A-4173-8379-F356E1A8FF40}" srcId="{118567B6-2274-4633-A75C-12291C3E2C44}" destId="{31C49948-C22A-4B6F-89FA-CD8779F01856}" srcOrd="0" destOrd="0" parTransId="{0789E15A-29D5-4FC3-B031-5688F6AC24B5}" sibTransId="{9BD8AF17-E81C-4155-909E-4F6658A48AB0}"/>
    <dgm:cxn modelId="{94599FAC-A153-4D32-98C9-A30B19837DA4}" type="presOf" srcId="{31C49948-C22A-4B6F-89FA-CD8779F01856}" destId="{799D5FF2-ABE9-4177-BD22-5D5548A0E84E}" srcOrd="0" destOrd="0" presId="urn:microsoft.com/office/officeart/2005/8/layout/cycle4#3"/>
    <dgm:cxn modelId="{80C2486A-0194-4439-8EE1-EDF2AF9F0DD6}" type="presOf" srcId="{D187BEFD-FB1D-4265-8607-502FD36FADC7}" destId="{7268EA7E-6892-492E-82F3-A7BFA3680896}" srcOrd="0" destOrd="0" presId="urn:microsoft.com/office/officeart/2005/8/layout/cycle4#3"/>
    <dgm:cxn modelId="{20FB0F9E-AA61-4386-A057-4E752E987197}" type="presOf" srcId="{581EC721-145B-4E74-A0C6-B4F115632C63}" destId="{E3E8E125-C3C4-4344-906A-62AA273A4B37}" srcOrd="1" destOrd="0" presId="urn:microsoft.com/office/officeart/2005/8/layout/cycle4#3"/>
    <dgm:cxn modelId="{335F257A-2A13-4105-90D4-68BCC3E6780F}" srcId="{4674457E-A4D8-4492-B0F2-0C7F1DB2B071}" destId="{581EC721-145B-4E74-A0C6-B4F115632C63}" srcOrd="0" destOrd="0" parTransId="{FB8600F2-C046-4DCF-BD1D-82B08075F055}" sibTransId="{9EE8C348-EC59-49A1-A662-8F4CD1465DED}"/>
    <dgm:cxn modelId="{A9FAB937-76E9-4DE6-94BB-4598D3005C99}" srcId="{D187BEFD-FB1D-4265-8607-502FD36FADC7}" destId="{118567B6-2274-4633-A75C-12291C3E2C44}" srcOrd="0" destOrd="0" parTransId="{BE812302-656C-43BF-9F99-C4F0FE9A78E0}" sibTransId="{E21D5EE0-B2A6-4A2E-A8C6-360D138629C6}"/>
    <dgm:cxn modelId="{EBB4953E-7797-4640-BD98-1856B507AF26}" srcId="{D187BEFD-FB1D-4265-8607-502FD36FADC7}" destId="{543392C0-7665-470F-9FD7-32B1BB11DBE4}" srcOrd="1" destOrd="0" parTransId="{F327C3B1-CE04-45E2-B83A-5C62DBF3E8F4}" sibTransId="{44F39811-B646-470E-82D7-7AC78C440161}"/>
    <dgm:cxn modelId="{B499FA6B-C91B-4F29-80B5-2BBE67066EA8}" type="presOf" srcId="{4674457E-A4D8-4492-B0F2-0C7F1DB2B071}" destId="{46A802DE-D294-4210-B442-FAEBDB827C26}" srcOrd="0" destOrd="0" presId="urn:microsoft.com/office/officeart/2005/8/layout/cycle4#3"/>
    <dgm:cxn modelId="{1939DE38-DA7E-4206-A5B6-415B33911AE9}" type="presOf" srcId="{4A20FD89-7E10-4EC9-890F-A2A92C8DCD2A}" destId="{99693894-4B76-467A-9C46-F972193DE38E}" srcOrd="1" destOrd="0" presId="urn:microsoft.com/office/officeart/2005/8/layout/cycle4#3"/>
    <dgm:cxn modelId="{849E4B82-1E50-43AE-B471-1558EEFE7D02}" type="presOf" srcId="{4A20FD89-7E10-4EC9-890F-A2A92C8DCD2A}" destId="{6DB4E633-D4F9-418C-8905-0C16C67CDB74}" srcOrd="0" destOrd="0" presId="urn:microsoft.com/office/officeart/2005/8/layout/cycle4#3"/>
    <dgm:cxn modelId="{8F29D062-6BC6-4DE8-9FB2-EE65D068B898}" type="presOf" srcId="{543392C0-7665-470F-9FD7-32B1BB11DBE4}" destId="{69D458B2-9536-4D06-9BAC-F6DC75B42998}" srcOrd="0" destOrd="0" presId="urn:microsoft.com/office/officeart/2005/8/layout/cycle4#3"/>
    <dgm:cxn modelId="{D7943444-31EC-4CCF-96BC-96E00BF0C8C5}" type="presOf" srcId="{118567B6-2274-4633-A75C-12291C3E2C44}" destId="{5FBCFDA2-D9E0-481C-92B1-43A67F35D094}" srcOrd="0" destOrd="0" presId="urn:microsoft.com/office/officeart/2005/8/layout/cycle4#3"/>
    <dgm:cxn modelId="{27A99716-72EC-4628-BDDB-88B8618F335C}" srcId="{D187BEFD-FB1D-4265-8607-502FD36FADC7}" destId="{4674457E-A4D8-4492-B0F2-0C7F1DB2B071}" srcOrd="2" destOrd="0" parTransId="{7B9A16D5-437E-4B56-AE6C-C8A725C9508F}" sibTransId="{4ACC6B8D-D1C4-426C-B786-33FE9AE9CAB9}"/>
    <dgm:cxn modelId="{FE9A0D12-980D-4BFA-8609-76C459178896}" type="presParOf" srcId="{7268EA7E-6892-492E-82F3-A7BFA3680896}" destId="{63B1DD0D-F1EE-400E-919F-8B1849F3BF29}" srcOrd="0" destOrd="0" presId="urn:microsoft.com/office/officeart/2005/8/layout/cycle4#3"/>
    <dgm:cxn modelId="{2114B7C7-C774-459C-B905-D52AD8B15CE5}" type="presParOf" srcId="{63B1DD0D-F1EE-400E-919F-8B1849F3BF29}" destId="{D713EB70-62FA-4F07-B52C-93ED63184273}" srcOrd="0" destOrd="0" presId="urn:microsoft.com/office/officeart/2005/8/layout/cycle4#3"/>
    <dgm:cxn modelId="{0F018DAD-5A11-421D-B747-ED583C79372B}" type="presParOf" srcId="{D713EB70-62FA-4F07-B52C-93ED63184273}" destId="{799D5FF2-ABE9-4177-BD22-5D5548A0E84E}" srcOrd="0" destOrd="0" presId="urn:microsoft.com/office/officeart/2005/8/layout/cycle4#3"/>
    <dgm:cxn modelId="{8C69F4AE-0D32-4E2B-9DCB-6EFF25C25CD9}" type="presParOf" srcId="{D713EB70-62FA-4F07-B52C-93ED63184273}" destId="{A7578EDF-4E25-4653-92FF-1476ABCA43F3}" srcOrd="1" destOrd="0" presId="urn:microsoft.com/office/officeart/2005/8/layout/cycle4#3"/>
    <dgm:cxn modelId="{A15F14FD-A840-47E6-94EA-239CE1A725C7}" type="presParOf" srcId="{63B1DD0D-F1EE-400E-919F-8B1849F3BF29}" destId="{A0530FE0-7977-4009-A13F-F3B4A0DD7C90}" srcOrd="1" destOrd="0" presId="urn:microsoft.com/office/officeart/2005/8/layout/cycle4#3"/>
    <dgm:cxn modelId="{D03E2314-C624-4C10-9C93-2F5B2EC2DB0F}" type="presParOf" srcId="{A0530FE0-7977-4009-A13F-F3B4A0DD7C90}" destId="{6DB4E633-D4F9-418C-8905-0C16C67CDB74}" srcOrd="0" destOrd="0" presId="urn:microsoft.com/office/officeart/2005/8/layout/cycle4#3"/>
    <dgm:cxn modelId="{2AA6A993-D24A-4C72-81B1-2BF7D6C1BE63}" type="presParOf" srcId="{A0530FE0-7977-4009-A13F-F3B4A0DD7C90}" destId="{99693894-4B76-467A-9C46-F972193DE38E}" srcOrd="1" destOrd="0" presId="urn:microsoft.com/office/officeart/2005/8/layout/cycle4#3"/>
    <dgm:cxn modelId="{A5B67D30-4985-4695-BE9C-396FBCA27569}" type="presParOf" srcId="{63B1DD0D-F1EE-400E-919F-8B1849F3BF29}" destId="{D0376F14-6E54-4ED5-8E40-5BC1B6604C64}" srcOrd="2" destOrd="0" presId="urn:microsoft.com/office/officeart/2005/8/layout/cycle4#3"/>
    <dgm:cxn modelId="{53BD9E50-123D-49DD-BABF-B52AB8CA4B2E}" type="presParOf" srcId="{D0376F14-6E54-4ED5-8E40-5BC1B6604C64}" destId="{372A6BC8-7AC8-47DE-A758-28B98C1E02CF}" srcOrd="0" destOrd="0" presId="urn:microsoft.com/office/officeart/2005/8/layout/cycle4#3"/>
    <dgm:cxn modelId="{C2B9D0DA-ACF3-45F9-AC13-2CE81B23D305}" type="presParOf" srcId="{D0376F14-6E54-4ED5-8E40-5BC1B6604C64}" destId="{E3E8E125-C3C4-4344-906A-62AA273A4B37}" srcOrd="1" destOrd="0" presId="urn:microsoft.com/office/officeart/2005/8/layout/cycle4#3"/>
    <dgm:cxn modelId="{8760A2B6-DE61-4419-8BDB-BC9A4AA79E5A}" type="presParOf" srcId="{63B1DD0D-F1EE-400E-919F-8B1849F3BF29}" destId="{C1CA629B-0F38-48D4-8294-3816C6EA5037}" srcOrd="3" destOrd="0" presId="urn:microsoft.com/office/officeart/2005/8/layout/cycle4#3"/>
    <dgm:cxn modelId="{7DC45E1F-EEF0-4054-BCDC-6A8AE2514BF3}" type="presParOf" srcId="{7268EA7E-6892-492E-82F3-A7BFA3680896}" destId="{71D809CD-A9D6-4075-8C37-7A70A0147A64}" srcOrd="1" destOrd="0" presId="urn:microsoft.com/office/officeart/2005/8/layout/cycle4#3"/>
    <dgm:cxn modelId="{D15F914C-03B0-4B4C-BEEC-63C58A8D1DCF}" type="presParOf" srcId="{71D809CD-A9D6-4075-8C37-7A70A0147A64}" destId="{5FBCFDA2-D9E0-481C-92B1-43A67F35D094}" srcOrd="0" destOrd="0" presId="urn:microsoft.com/office/officeart/2005/8/layout/cycle4#3"/>
    <dgm:cxn modelId="{E3D7C814-AEC3-42B8-9ECF-7BB89D28F6C3}" type="presParOf" srcId="{71D809CD-A9D6-4075-8C37-7A70A0147A64}" destId="{69D458B2-9536-4D06-9BAC-F6DC75B42998}" srcOrd="1" destOrd="0" presId="urn:microsoft.com/office/officeart/2005/8/layout/cycle4#3"/>
    <dgm:cxn modelId="{9B084FBB-13A3-4C9D-8F5D-84C48CD00378}" type="presParOf" srcId="{71D809CD-A9D6-4075-8C37-7A70A0147A64}" destId="{46A802DE-D294-4210-B442-FAEBDB827C26}" srcOrd="2" destOrd="0" presId="urn:microsoft.com/office/officeart/2005/8/layout/cycle4#3"/>
    <dgm:cxn modelId="{0AB109D3-2A26-4BC4-90E5-79F4FD860201}" type="presParOf" srcId="{71D809CD-A9D6-4075-8C37-7A70A0147A64}" destId="{77D0940D-7209-48DA-B6C6-72381099CCA2}" srcOrd="3" destOrd="0" presId="urn:microsoft.com/office/officeart/2005/8/layout/cycle4#3"/>
    <dgm:cxn modelId="{756E38DF-B18A-4E9C-B6FC-8C7F7040502F}" type="presParOf" srcId="{71D809CD-A9D6-4075-8C37-7A70A0147A64}" destId="{FA98AEB9-72BA-41E1-AFC1-8D1D4744E8C0}" srcOrd="4" destOrd="0" presId="urn:microsoft.com/office/officeart/2005/8/layout/cycle4#3"/>
    <dgm:cxn modelId="{AA9C8FA2-0064-4B68-B98B-40C122F203BA}" type="presParOf" srcId="{7268EA7E-6892-492E-82F3-A7BFA3680896}" destId="{44B21337-CAD0-4427-8DAC-F3334B1D228A}" srcOrd="2" destOrd="0" presId="urn:microsoft.com/office/officeart/2005/8/layout/cycle4#3"/>
    <dgm:cxn modelId="{6F586B6F-E47A-4050-8B94-7BD19828BD9C}" type="presParOf" srcId="{7268EA7E-6892-492E-82F3-A7BFA3680896}" destId="{B44FB60B-0489-4263-9100-BC18AD27878B}" srcOrd="3" destOrd="0" presId="urn:microsoft.com/office/officeart/2005/8/layout/cycle4#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D6F04A-5DEE-4E3E-AD36-7AF75C35E444}" type="doc">
      <dgm:prSet loTypeId="urn:microsoft.com/office/officeart/2005/8/layout/hList1" loCatId="list" qsTypeId="urn:microsoft.com/office/officeart/2005/8/quickstyle/simple5" qsCatId="simple" csTypeId="urn:microsoft.com/office/officeart/2005/8/colors/colorful1#7" csCatId="colorful" phldr="1"/>
      <dgm:spPr/>
      <dgm:t>
        <a:bodyPr/>
        <a:lstStyle/>
        <a:p>
          <a:endParaRPr lang="en-US"/>
        </a:p>
      </dgm:t>
    </dgm:pt>
    <dgm:pt modelId="{A797216B-0528-4D48-8D3E-0926E9A7EA16}">
      <dgm:prSet phldrT="[Text]" custT="1"/>
      <dgm:spPr/>
      <dgm:t>
        <a:bodyPr/>
        <a:lstStyle/>
        <a:p>
          <a:r>
            <a:rPr lang="en-ZA" sz="1600" b="1" dirty="0" smtClean="0"/>
            <a:t>Programme Objective</a:t>
          </a:r>
          <a:endParaRPr lang="en-US" sz="1600" b="1" dirty="0"/>
        </a:p>
      </dgm:t>
    </dgm:pt>
    <dgm:pt modelId="{CC95E163-30B8-4C1D-81F5-0DE98C150BC7}" type="parTrans" cxnId="{13E0E367-B19C-4B49-96DC-718F099BB6D1}">
      <dgm:prSet/>
      <dgm:spPr/>
      <dgm:t>
        <a:bodyPr/>
        <a:lstStyle/>
        <a:p>
          <a:endParaRPr lang="en-US"/>
        </a:p>
      </dgm:t>
    </dgm:pt>
    <dgm:pt modelId="{C3F9D810-6084-4E04-96B8-CA750870070A}" type="sibTrans" cxnId="{13E0E367-B19C-4B49-96DC-718F099BB6D1}">
      <dgm:prSet/>
      <dgm:spPr/>
      <dgm:t>
        <a:bodyPr/>
        <a:lstStyle/>
        <a:p>
          <a:endParaRPr lang="en-US"/>
        </a:p>
      </dgm:t>
    </dgm:pt>
    <dgm:pt modelId="{3CCEEC5E-E16E-40F3-81A6-F0290B03488F}">
      <dgm:prSet phldrT="[Text]" custT="1"/>
      <dgm:spPr/>
      <dgm:t>
        <a:bodyPr/>
        <a:lstStyle/>
        <a:p>
          <a:r>
            <a:rPr lang="en-ZA" sz="1600" b="1" dirty="0" smtClean="0"/>
            <a:t>Indicators</a:t>
          </a:r>
          <a:endParaRPr lang="en-US" sz="1600" b="1" dirty="0"/>
        </a:p>
      </dgm:t>
    </dgm:pt>
    <dgm:pt modelId="{7EF7D0EB-D054-44C2-BA7A-90752CC19740}" type="parTrans" cxnId="{C7A1559C-8B27-4DD0-9E29-C7F78FAC51B1}">
      <dgm:prSet/>
      <dgm:spPr/>
      <dgm:t>
        <a:bodyPr/>
        <a:lstStyle/>
        <a:p>
          <a:endParaRPr lang="en-US"/>
        </a:p>
      </dgm:t>
    </dgm:pt>
    <dgm:pt modelId="{FDBFD0FD-90EC-4F61-9BFD-D43797EE7F23}" type="sibTrans" cxnId="{C7A1559C-8B27-4DD0-9E29-C7F78FAC51B1}">
      <dgm:prSet/>
      <dgm:spPr/>
      <dgm:t>
        <a:bodyPr/>
        <a:lstStyle/>
        <a:p>
          <a:endParaRPr lang="en-US"/>
        </a:p>
      </dgm:t>
    </dgm:pt>
    <dgm:pt modelId="{13CD6991-3C73-4643-9A5B-7718D21CFDE0}">
      <dgm:prSet phldrT="[Text]" custT="1"/>
      <dgm:spPr/>
      <dgm:t>
        <a:bodyPr/>
        <a:lstStyle/>
        <a:p>
          <a:r>
            <a:rPr lang="en-GB" sz="1200" b="0" dirty="0" smtClean="0">
              <a:latin typeface="Arial" panose="020B0604020202020204" pitchFamily="34" charset="0"/>
              <a:cs typeface="Arial" panose="020B0604020202020204" pitchFamily="34" charset="0"/>
            </a:rPr>
            <a:t>Annual Productivity Statistics</a:t>
          </a:r>
          <a:endParaRPr lang="en-US" sz="1200" b="0" dirty="0">
            <a:latin typeface="Arial" panose="020B0604020202020204" pitchFamily="34" charset="0"/>
            <a:cs typeface="Arial" panose="020B0604020202020204" pitchFamily="34" charset="0"/>
          </a:endParaRPr>
        </a:p>
      </dgm:t>
    </dgm:pt>
    <dgm:pt modelId="{07D68AF2-4468-4FF5-B013-46361499B975}" type="parTrans" cxnId="{EBD4B824-A3F8-4CCF-A19A-9E1AC1DFF944}">
      <dgm:prSet/>
      <dgm:spPr/>
      <dgm:t>
        <a:bodyPr/>
        <a:lstStyle/>
        <a:p>
          <a:endParaRPr lang="en-US"/>
        </a:p>
      </dgm:t>
    </dgm:pt>
    <dgm:pt modelId="{24630E60-68BA-427B-8C45-25A713A95BE4}" type="sibTrans" cxnId="{EBD4B824-A3F8-4CCF-A19A-9E1AC1DFF944}">
      <dgm:prSet/>
      <dgm:spPr/>
      <dgm:t>
        <a:bodyPr/>
        <a:lstStyle/>
        <a:p>
          <a:endParaRPr lang="en-US"/>
        </a:p>
      </dgm:t>
    </dgm:pt>
    <dgm:pt modelId="{B7A1C24B-78D3-459D-98EB-8109FA223F50}">
      <dgm:prSet phldrT="[Text]" custT="1"/>
      <dgm:spPr/>
      <dgm:t>
        <a:bodyPr/>
        <a:lstStyle/>
        <a:p>
          <a:r>
            <a:rPr lang="en-ZA" sz="1600" b="1" dirty="0" smtClean="0"/>
            <a:t>Targets</a:t>
          </a:r>
          <a:endParaRPr lang="en-US" sz="1600" b="1" dirty="0"/>
        </a:p>
      </dgm:t>
    </dgm:pt>
    <dgm:pt modelId="{672B12FB-B030-4541-A408-FEC06EC7ACD5}" type="parTrans" cxnId="{A056E4FD-AE42-4C7C-B058-3CA649578AFA}">
      <dgm:prSet/>
      <dgm:spPr/>
      <dgm:t>
        <a:bodyPr/>
        <a:lstStyle/>
        <a:p>
          <a:endParaRPr lang="en-US"/>
        </a:p>
      </dgm:t>
    </dgm:pt>
    <dgm:pt modelId="{56E9C428-A5DC-4B7B-BA30-C3AF118BEE8E}" type="sibTrans" cxnId="{A056E4FD-AE42-4C7C-B058-3CA649578AFA}">
      <dgm:prSet/>
      <dgm:spPr/>
      <dgm:t>
        <a:bodyPr/>
        <a:lstStyle/>
        <a:p>
          <a:endParaRPr lang="en-US"/>
        </a:p>
      </dgm:t>
    </dgm:pt>
    <dgm:pt modelId="{F0F2F54F-444F-410C-8F71-BC09E430A770}">
      <dgm:prSet phldrT="[Text]" custT="1"/>
      <dgm:spPr/>
      <dgm:t>
        <a:bodyPr/>
        <a:lstStyle/>
        <a:p>
          <a:r>
            <a:rPr lang="en-ZA" sz="1000" b="0" dirty="0" smtClean="0">
              <a:latin typeface="Arial Rounded MT Bold" pitchFamily="34" charset="0"/>
            </a:rPr>
            <a:t>  </a:t>
          </a:r>
          <a:r>
            <a:rPr lang="en-ZA" sz="1200" b="0" dirty="0" smtClean="0">
              <a:latin typeface="Arial" panose="020B0604020202020204" pitchFamily="34" charset="0"/>
              <a:cs typeface="Arial" panose="020B0604020202020204" pitchFamily="34" charset="0"/>
            </a:rPr>
            <a:t>1 report </a:t>
          </a:r>
          <a:endParaRPr lang="en-US" sz="1200" b="0" dirty="0">
            <a:latin typeface="Arial" panose="020B0604020202020204" pitchFamily="34" charset="0"/>
            <a:cs typeface="Arial" panose="020B0604020202020204" pitchFamily="34" charset="0"/>
          </a:endParaRPr>
        </a:p>
      </dgm:t>
    </dgm:pt>
    <dgm:pt modelId="{8714A3B4-908F-4939-B66E-D129C7297078}" type="parTrans" cxnId="{18357E10-B46C-440B-8C82-FA3625A2E0F6}">
      <dgm:prSet/>
      <dgm:spPr/>
      <dgm:t>
        <a:bodyPr/>
        <a:lstStyle/>
        <a:p>
          <a:endParaRPr lang="en-US"/>
        </a:p>
      </dgm:t>
    </dgm:pt>
    <dgm:pt modelId="{1C7EFD5E-C441-472A-B3BF-6AF29F520FA5}" type="sibTrans" cxnId="{18357E10-B46C-440B-8C82-FA3625A2E0F6}">
      <dgm:prSet/>
      <dgm:spPr/>
      <dgm:t>
        <a:bodyPr/>
        <a:lstStyle/>
        <a:p>
          <a:endParaRPr lang="en-US"/>
        </a:p>
      </dgm:t>
    </dgm:pt>
    <dgm:pt modelId="{CD643108-F95F-44E1-AB26-A6C105259C90}">
      <dgm:prSet phldrT="[Text]" custT="1"/>
      <dgm:spPr/>
      <dgm:t>
        <a:bodyPr/>
        <a:lstStyle/>
        <a:p>
          <a:r>
            <a:rPr lang="en-GB" sz="1200" b="0" dirty="0" smtClean="0">
              <a:latin typeface="Arial" panose="020B0604020202020204" pitchFamily="34" charset="0"/>
              <a:cs typeface="Arial" panose="020B0604020202020204" pitchFamily="34" charset="0"/>
            </a:rPr>
            <a:t>Annual Competitiveness Indicators position for (IMD) World Competitiveness Yearbook</a:t>
          </a:r>
          <a:endParaRPr lang="en-US" sz="1200" b="0" dirty="0">
            <a:latin typeface="Arial" panose="020B0604020202020204" pitchFamily="34" charset="0"/>
            <a:cs typeface="Arial" panose="020B0604020202020204" pitchFamily="34" charset="0"/>
          </a:endParaRPr>
        </a:p>
      </dgm:t>
    </dgm:pt>
    <dgm:pt modelId="{C440286F-5A14-4D97-949C-3A4D4111040B}" type="parTrans" cxnId="{8792E5E1-8DE8-43B6-A8FF-4A0C99F66E12}">
      <dgm:prSet/>
      <dgm:spPr/>
      <dgm:t>
        <a:bodyPr/>
        <a:lstStyle/>
        <a:p>
          <a:endParaRPr lang="en-US"/>
        </a:p>
      </dgm:t>
    </dgm:pt>
    <dgm:pt modelId="{AD3F5BBB-519B-4D78-9878-F726AE93C8D1}" type="sibTrans" cxnId="{8792E5E1-8DE8-43B6-A8FF-4A0C99F66E12}">
      <dgm:prSet/>
      <dgm:spPr/>
      <dgm:t>
        <a:bodyPr/>
        <a:lstStyle/>
        <a:p>
          <a:endParaRPr lang="en-US"/>
        </a:p>
      </dgm:t>
    </dgm:pt>
    <dgm:pt modelId="{53DD077C-8A61-4474-9543-B81525A9D685}">
      <dgm:prSet phldrT="[Text]" custT="1"/>
      <dgm:spPr/>
      <dgm:t>
        <a:bodyPr/>
        <a:lstStyle/>
        <a:p>
          <a:r>
            <a:rPr lang="en-US" sz="1200" b="0" dirty="0" smtClean="0">
              <a:latin typeface="Arial" panose="020B0604020202020204" pitchFamily="34" charset="0"/>
              <a:cs typeface="Arial" panose="020B0604020202020204" pitchFamily="34" charset="0"/>
            </a:rPr>
            <a:t>Annual Study on Public sector productivity and performance and service delivery</a:t>
          </a:r>
          <a:endParaRPr lang="en-US" sz="1200" b="0" dirty="0">
            <a:latin typeface="Arial" panose="020B0604020202020204" pitchFamily="34" charset="0"/>
            <a:cs typeface="Arial" panose="020B0604020202020204" pitchFamily="34" charset="0"/>
          </a:endParaRPr>
        </a:p>
      </dgm:t>
    </dgm:pt>
    <dgm:pt modelId="{3AA5DE6A-B9BA-43D5-BEB4-2D6257E61E36}" type="parTrans" cxnId="{F3B00425-0A9B-4972-873F-ED7DA0BECD34}">
      <dgm:prSet/>
      <dgm:spPr/>
      <dgm:t>
        <a:bodyPr/>
        <a:lstStyle/>
        <a:p>
          <a:endParaRPr lang="en-ZA"/>
        </a:p>
      </dgm:t>
    </dgm:pt>
    <dgm:pt modelId="{B3E86D52-F601-4C4A-B997-F9BE95ACC1F5}" type="sibTrans" cxnId="{F3B00425-0A9B-4972-873F-ED7DA0BECD34}">
      <dgm:prSet/>
      <dgm:spPr/>
      <dgm:t>
        <a:bodyPr/>
        <a:lstStyle/>
        <a:p>
          <a:endParaRPr lang="en-ZA"/>
        </a:p>
      </dgm:t>
    </dgm:pt>
    <dgm:pt modelId="{E4944079-C7FD-4927-96E2-2728310BECF0}">
      <dgm:prSet phldrT="[Text]" custT="1"/>
      <dgm:spPr/>
      <dgm:t>
        <a:bodyPr/>
        <a:lstStyle/>
        <a:p>
          <a:r>
            <a:rPr lang="en-US" sz="1200" b="0" dirty="0" smtClean="0">
              <a:latin typeface="Arial" panose="020B0604020202020204" pitchFamily="34" charset="0"/>
              <a:cs typeface="Arial" panose="020B0604020202020204" pitchFamily="34" charset="0"/>
            </a:rPr>
            <a:t>Develop a report on the best way to manage performance, productivity and remuneration in the PES</a:t>
          </a:r>
          <a:endParaRPr lang="en-US" sz="1200" b="0" dirty="0">
            <a:latin typeface="Arial" panose="020B0604020202020204" pitchFamily="34" charset="0"/>
            <a:cs typeface="Arial" panose="020B0604020202020204" pitchFamily="34" charset="0"/>
          </a:endParaRPr>
        </a:p>
      </dgm:t>
    </dgm:pt>
    <dgm:pt modelId="{778EDF65-96CB-4295-92C5-8AC789C55326}" type="parTrans" cxnId="{C0FF2359-DD54-4531-9211-1A378BAFAA91}">
      <dgm:prSet/>
      <dgm:spPr/>
      <dgm:t>
        <a:bodyPr/>
        <a:lstStyle/>
        <a:p>
          <a:endParaRPr lang="en-ZA"/>
        </a:p>
      </dgm:t>
    </dgm:pt>
    <dgm:pt modelId="{D537C14F-FF9A-446C-9DF9-568813259E16}" type="sibTrans" cxnId="{C0FF2359-DD54-4531-9211-1A378BAFAA91}">
      <dgm:prSet/>
      <dgm:spPr/>
      <dgm:t>
        <a:bodyPr/>
        <a:lstStyle/>
        <a:p>
          <a:endParaRPr lang="en-ZA"/>
        </a:p>
      </dgm:t>
    </dgm:pt>
    <dgm:pt modelId="{5809A7ED-7F6D-4CED-A2AF-AC96D2A6E5BA}">
      <dgm:prSet phldrT="[Text]" custT="1"/>
      <dgm:spPr/>
      <dgm:t>
        <a:bodyPr/>
        <a:lstStyle/>
        <a:p>
          <a:r>
            <a:rPr lang="en-US" sz="1200" b="0" dirty="0" smtClean="0">
              <a:latin typeface="Arial" panose="020B0604020202020204" pitchFamily="34" charset="0"/>
              <a:cs typeface="Arial" panose="020B0604020202020204" pitchFamily="34" charset="0"/>
            </a:rPr>
            <a:t> 1 Report</a:t>
          </a:r>
          <a:endParaRPr lang="en-US" sz="1200" b="0" dirty="0">
            <a:latin typeface="Arial" panose="020B0604020202020204" pitchFamily="34" charset="0"/>
            <a:cs typeface="Arial" panose="020B0604020202020204" pitchFamily="34" charset="0"/>
          </a:endParaRPr>
        </a:p>
      </dgm:t>
    </dgm:pt>
    <dgm:pt modelId="{AFD32F19-0E79-4806-BE30-E861B69D3A4A}" type="parTrans" cxnId="{AD3539FE-5E30-4FBE-8540-80566F63EC13}">
      <dgm:prSet/>
      <dgm:spPr/>
      <dgm:t>
        <a:bodyPr/>
        <a:lstStyle/>
        <a:p>
          <a:endParaRPr lang="en-ZA"/>
        </a:p>
      </dgm:t>
    </dgm:pt>
    <dgm:pt modelId="{EAFDA6F9-D1FB-4A34-BB3B-397F2AA88C5A}" type="sibTrans" cxnId="{AD3539FE-5E30-4FBE-8540-80566F63EC13}">
      <dgm:prSet/>
      <dgm:spPr/>
      <dgm:t>
        <a:bodyPr/>
        <a:lstStyle/>
        <a:p>
          <a:endParaRPr lang="en-ZA"/>
        </a:p>
      </dgm:t>
    </dgm:pt>
    <dgm:pt modelId="{CB54653A-D9FC-49DD-938E-3FEAF326843F}">
      <dgm:prSet phldrT="[Text]" custT="1"/>
      <dgm:spPr/>
      <dgm:t>
        <a:bodyPr/>
        <a:lstStyle/>
        <a:p>
          <a:endParaRPr lang="en-US" sz="1200" b="0" dirty="0">
            <a:latin typeface="Arial" panose="020B0604020202020204" pitchFamily="34" charset="0"/>
            <a:cs typeface="Arial" panose="020B0604020202020204" pitchFamily="34" charset="0"/>
          </a:endParaRPr>
        </a:p>
      </dgm:t>
    </dgm:pt>
    <dgm:pt modelId="{473A2840-E71B-4514-851D-493CA1E42A9D}" type="parTrans" cxnId="{8E5D0D4D-8691-4D53-9B0C-B8A798D0B7D4}">
      <dgm:prSet/>
      <dgm:spPr/>
      <dgm:t>
        <a:bodyPr/>
        <a:lstStyle/>
        <a:p>
          <a:endParaRPr lang="en-ZA"/>
        </a:p>
      </dgm:t>
    </dgm:pt>
    <dgm:pt modelId="{CBCFF0EC-8D4F-4245-BCE6-3AB204C1395E}" type="sibTrans" cxnId="{8E5D0D4D-8691-4D53-9B0C-B8A798D0B7D4}">
      <dgm:prSet/>
      <dgm:spPr/>
      <dgm:t>
        <a:bodyPr/>
        <a:lstStyle/>
        <a:p>
          <a:endParaRPr lang="en-ZA"/>
        </a:p>
      </dgm:t>
    </dgm:pt>
    <dgm:pt modelId="{4ECFA073-149D-44F7-90BA-C3A045EF15D4}">
      <dgm:prSet phldrT="[Text]" custT="1"/>
      <dgm:spPr/>
      <dgm:t>
        <a:bodyPr/>
        <a:lstStyle/>
        <a:p>
          <a:endParaRPr lang="en-US" sz="1200" b="0" dirty="0">
            <a:latin typeface="Arial" panose="020B0604020202020204" pitchFamily="34" charset="0"/>
            <a:cs typeface="Arial" panose="020B0604020202020204" pitchFamily="34" charset="0"/>
          </a:endParaRPr>
        </a:p>
      </dgm:t>
    </dgm:pt>
    <dgm:pt modelId="{3454FED5-13A0-484D-A711-29AE6D2A9A83}" type="parTrans" cxnId="{139226AF-D0F1-4807-A3D5-C78053FE10D1}">
      <dgm:prSet/>
      <dgm:spPr/>
      <dgm:t>
        <a:bodyPr/>
        <a:lstStyle/>
        <a:p>
          <a:endParaRPr lang="en-ZA"/>
        </a:p>
      </dgm:t>
    </dgm:pt>
    <dgm:pt modelId="{03BADF32-173D-4CD9-884B-DFA3A20138F1}" type="sibTrans" cxnId="{139226AF-D0F1-4807-A3D5-C78053FE10D1}">
      <dgm:prSet/>
      <dgm:spPr/>
      <dgm:t>
        <a:bodyPr/>
        <a:lstStyle/>
        <a:p>
          <a:endParaRPr lang="en-ZA"/>
        </a:p>
      </dgm:t>
    </dgm:pt>
    <dgm:pt modelId="{D4F12180-2492-4C11-B21F-C7E9D366590F}">
      <dgm:prSet phldrT="[Text]" custT="1"/>
      <dgm:spPr/>
      <dgm:t>
        <a:bodyPr/>
        <a:lstStyle/>
        <a:p>
          <a:r>
            <a:rPr lang="en-US" sz="1200" b="0" dirty="0" smtClean="0">
              <a:latin typeface="Arial" panose="020B0604020202020204" pitchFamily="34" charset="0"/>
              <a:cs typeface="Arial" panose="020B0604020202020204" pitchFamily="34" charset="0"/>
            </a:rPr>
            <a:t>  1 Report</a:t>
          </a:r>
          <a:endParaRPr lang="en-US" sz="1200" b="0" dirty="0">
            <a:latin typeface="Arial" panose="020B0604020202020204" pitchFamily="34" charset="0"/>
            <a:cs typeface="Arial" panose="020B0604020202020204" pitchFamily="34" charset="0"/>
          </a:endParaRPr>
        </a:p>
      </dgm:t>
    </dgm:pt>
    <dgm:pt modelId="{CB556FF4-9590-47F8-B4E0-4472DDCEE61B}" type="sibTrans" cxnId="{4F8711B9-D3DE-40C8-99EA-0FBD33A45264}">
      <dgm:prSet/>
      <dgm:spPr/>
      <dgm:t>
        <a:bodyPr/>
        <a:lstStyle/>
        <a:p>
          <a:endParaRPr lang="en-ZA"/>
        </a:p>
      </dgm:t>
    </dgm:pt>
    <dgm:pt modelId="{222CB8C4-D3B0-4FB0-BB54-E1DB952716EA}" type="parTrans" cxnId="{4F8711B9-D3DE-40C8-99EA-0FBD33A45264}">
      <dgm:prSet/>
      <dgm:spPr/>
      <dgm:t>
        <a:bodyPr/>
        <a:lstStyle/>
        <a:p>
          <a:endParaRPr lang="en-ZA"/>
        </a:p>
      </dgm:t>
    </dgm:pt>
    <dgm:pt modelId="{65A032DA-6369-440D-BF45-7066E2E5574A}">
      <dgm:prSet phldrT="[Text]" custT="1"/>
      <dgm:spPr/>
      <dgm:t>
        <a:bodyPr/>
        <a:lstStyle/>
        <a:p>
          <a:endParaRPr lang="en-US" sz="1200" b="0" dirty="0">
            <a:latin typeface="Arial" panose="020B0604020202020204" pitchFamily="34" charset="0"/>
            <a:cs typeface="Arial" panose="020B0604020202020204" pitchFamily="34" charset="0"/>
          </a:endParaRPr>
        </a:p>
      </dgm:t>
    </dgm:pt>
    <dgm:pt modelId="{80F858B6-D7D4-4221-BFB2-F36A1321F365}" type="parTrans" cxnId="{58730341-A439-4C40-A13E-795D010DA015}">
      <dgm:prSet/>
      <dgm:spPr/>
      <dgm:t>
        <a:bodyPr/>
        <a:lstStyle/>
        <a:p>
          <a:endParaRPr lang="en-ZA"/>
        </a:p>
      </dgm:t>
    </dgm:pt>
    <dgm:pt modelId="{96DBEBCB-2C80-4CFE-8CCD-EC76B4972F96}" type="sibTrans" cxnId="{58730341-A439-4C40-A13E-795D010DA015}">
      <dgm:prSet/>
      <dgm:spPr/>
      <dgm:t>
        <a:bodyPr/>
        <a:lstStyle/>
        <a:p>
          <a:endParaRPr lang="en-ZA"/>
        </a:p>
      </dgm:t>
    </dgm:pt>
    <dgm:pt modelId="{A90D4946-11F3-43B6-8B55-B2A028664479}">
      <dgm:prSet phldrT="[Text]" custT="1"/>
      <dgm:spPr/>
      <dgm:t>
        <a:bodyPr/>
        <a:lstStyle/>
        <a:p>
          <a:endParaRPr lang="en-US" sz="1000" b="0" dirty="0">
            <a:latin typeface="Arial Rounded MT Bold" pitchFamily="34" charset="0"/>
          </a:endParaRPr>
        </a:p>
      </dgm:t>
    </dgm:pt>
    <dgm:pt modelId="{BB358A16-255C-4CCD-91DF-6FB187DBE7B6}" type="sibTrans" cxnId="{D52815BA-9160-4909-AAE1-396C9DDA1689}">
      <dgm:prSet/>
      <dgm:spPr/>
      <dgm:t>
        <a:bodyPr/>
        <a:lstStyle/>
        <a:p>
          <a:endParaRPr lang="en-ZA"/>
        </a:p>
      </dgm:t>
    </dgm:pt>
    <dgm:pt modelId="{2D9B8F9D-FA7A-4FCF-890F-971A8801F153}" type="parTrans" cxnId="{D52815BA-9160-4909-AAE1-396C9DDA1689}">
      <dgm:prSet/>
      <dgm:spPr/>
      <dgm:t>
        <a:bodyPr/>
        <a:lstStyle/>
        <a:p>
          <a:endParaRPr lang="en-ZA"/>
        </a:p>
      </dgm:t>
    </dgm:pt>
    <dgm:pt modelId="{04B96944-7104-42DA-B236-7C9311072D28}">
      <dgm:prSet phldrT="[Text]" custT="1"/>
      <dgm:spPr/>
      <dgm:t>
        <a:bodyPr/>
        <a:lstStyle/>
        <a:p>
          <a:endParaRPr lang="en-US" sz="1200" b="0" dirty="0">
            <a:latin typeface="Arial" panose="020B0604020202020204" pitchFamily="34" charset="0"/>
            <a:cs typeface="Arial" panose="020B0604020202020204" pitchFamily="34" charset="0"/>
          </a:endParaRPr>
        </a:p>
      </dgm:t>
    </dgm:pt>
    <dgm:pt modelId="{7244B4FA-6D9D-49F7-879F-27C358F52422}" type="parTrans" cxnId="{ED2047B9-0715-424E-A357-AD17CC93904A}">
      <dgm:prSet/>
      <dgm:spPr/>
      <dgm:t>
        <a:bodyPr/>
        <a:lstStyle/>
        <a:p>
          <a:endParaRPr lang="en-ZA"/>
        </a:p>
      </dgm:t>
    </dgm:pt>
    <dgm:pt modelId="{31A7C2C3-9670-4F12-B008-83D0451E322D}" type="sibTrans" cxnId="{ED2047B9-0715-424E-A357-AD17CC93904A}">
      <dgm:prSet/>
      <dgm:spPr/>
      <dgm:t>
        <a:bodyPr/>
        <a:lstStyle/>
        <a:p>
          <a:endParaRPr lang="en-ZA"/>
        </a:p>
      </dgm:t>
    </dgm:pt>
    <dgm:pt modelId="{DC2AAA15-5269-441D-9379-40C9AF5649B7}">
      <dgm:prSet phldrT="[Text]" custT="1"/>
      <dgm:spPr/>
      <dgm:t>
        <a:bodyPr/>
        <a:lstStyle/>
        <a:p>
          <a:endParaRPr lang="en-US" sz="1200" b="0" dirty="0">
            <a:latin typeface="Arial" panose="020B0604020202020204" pitchFamily="34" charset="0"/>
            <a:cs typeface="Arial" panose="020B0604020202020204" pitchFamily="34" charset="0"/>
          </a:endParaRPr>
        </a:p>
      </dgm:t>
    </dgm:pt>
    <dgm:pt modelId="{837D318F-8DBC-4CEB-8A07-F2EB2D8401F9}" type="parTrans" cxnId="{416A121F-999A-46D9-9045-D137311BA4BA}">
      <dgm:prSet/>
      <dgm:spPr/>
      <dgm:t>
        <a:bodyPr/>
        <a:lstStyle/>
        <a:p>
          <a:endParaRPr lang="en-ZA"/>
        </a:p>
      </dgm:t>
    </dgm:pt>
    <dgm:pt modelId="{E96958FE-B12F-462E-B193-9AD63D695A84}" type="sibTrans" cxnId="{416A121F-999A-46D9-9045-D137311BA4BA}">
      <dgm:prSet/>
      <dgm:spPr/>
      <dgm:t>
        <a:bodyPr/>
        <a:lstStyle/>
        <a:p>
          <a:endParaRPr lang="en-ZA"/>
        </a:p>
      </dgm:t>
    </dgm:pt>
    <dgm:pt modelId="{743E21B4-8BC0-4E77-93CC-EE29D2518603}">
      <dgm:prSet phldrT="[Text]" custT="1"/>
      <dgm:spPr/>
      <dgm:t>
        <a:bodyPr/>
        <a:lstStyle/>
        <a:p>
          <a:endParaRPr lang="en-US" sz="1000" b="0" dirty="0">
            <a:latin typeface="Arial Rounded MT Bold" pitchFamily="34" charset="0"/>
          </a:endParaRPr>
        </a:p>
      </dgm:t>
    </dgm:pt>
    <dgm:pt modelId="{41C77377-4CA9-4B67-8556-22BA7BE016F8}" type="parTrans" cxnId="{3BD951E4-1CD9-4D82-996C-81F16BBEA92E}">
      <dgm:prSet/>
      <dgm:spPr/>
      <dgm:t>
        <a:bodyPr/>
        <a:lstStyle/>
        <a:p>
          <a:endParaRPr lang="en-ZA"/>
        </a:p>
      </dgm:t>
    </dgm:pt>
    <dgm:pt modelId="{37BA4B83-B327-456F-90DE-7AFC44139E9B}" type="sibTrans" cxnId="{3BD951E4-1CD9-4D82-996C-81F16BBEA92E}">
      <dgm:prSet/>
      <dgm:spPr/>
      <dgm:t>
        <a:bodyPr/>
        <a:lstStyle/>
        <a:p>
          <a:endParaRPr lang="en-ZA"/>
        </a:p>
      </dgm:t>
    </dgm:pt>
    <dgm:pt modelId="{3E4200BA-87C4-4C8A-95F4-48C8FFCABF6E}">
      <dgm:prSet phldrT="[Text]" custT="1"/>
      <dgm:spPr/>
      <dgm:t>
        <a:bodyPr/>
        <a:lstStyle/>
        <a:p>
          <a:endParaRPr lang="en-US" sz="1200" b="0" dirty="0">
            <a:latin typeface="Arial" panose="020B0604020202020204" pitchFamily="34" charset="0"/>
            <a:cs typeface="Arial" panose="020B0604020202020204" pitchFamily="34" charset="0"/>
          </a:endParaRPr>
        </a:p>
      </dgm:t>
    </dgm:pt>
    <dgm:pt modelId="{3F7B6E94-5A0D-49E8-9C2A-63BBE5C5F113}" type="parTrans" cxnId="{2129D4A5-2A6A-4E3A-A799-7114ADD76DA8}">
      <dgm:prSet/>
      <dgm:spPr/>
      <dgm:t>
        <a:bodyPr/>
        <a:lstStyle/>
        <a:p>
          <a:endParaRPr lang="en-ZA"/>
        </a:p>
      </dgm:t>
    </dgm:pt>
    <dgm:pt modelId="{DCEAB385-C38B-4F19-A3B2-3D9B699A7E89}" type="sibTrans" cxnId="{2129D4A5-2A6A-4E3A-A799-7114ADD76DA8}">
      <dgm:prSet/>
      <dgm:spPr/>
      <dgm:t>
        <a:bodyPr/>
        <a:lstStyle/>
        <a:p>
          <a:endParaRPr lang="en-ZA"/>
        </a:p>
      </dgm:t>
    </dgm:pt>
    <dgm:pt modelId="{DBD520E5-49F0-401F-8851-C8462AA2F46B}">
      <dgm:prSet phldrT="[Text]" custT="1"/>
      <dgm:spPr/>
      <dgm:t>
        <a:bodyPr/>
        <a:lstStyle/>
        <a:p>
          <a:endParaRPr lang="en-US" sz="1200" b="0" dirty="0">
            <a:latin typeface="Arial" panose="020B0604020202020204" pitchFamily="34" charset="0"/>
            <a:cs typeface="Arial" panose="020B0604020202020204" pitchFamily="34" charset="0"/>
          </a:endParaRPr>
        </a:p>
      </dgm:t>
    </dgm:pt>
    <dgm:pt modelId="{BF0A6F6B-8624-474A-8374-8513672AE565}" type="parTrans" cxnId="{B0EBCE63-7526-4933-AD44-FEC080087378}">
      <dgm:prSet/>
      <dgm:spPr/>
      <dgm:t>
        <a:bodyPr/>
        <a:lstStyle/>
        <a:p>
          <a:endParaRPr lang="en-ZA"/>
        </a:p>
      </dgm:t>
    </dgm:pt>
    <dgm:pt modelId="{48B05B54-9DA6-484A-90AC-14AF8AA64C90}" type="sibTrans" cxnId="{B0EBCE63-7526-4933-AD44-FEC080087378}">
      <dgm:prSet/>
      <dgm:spPr/>
      <dgm:t>
        <a:bodyPr/>
        <a:lstStyle/>
        <a:p>
          <a:endParaRPr lang="en-ZA"/>
        </a:p>
      </dgm:t>
    </dgm:pt>
    <dgm:pt modelId="{D7EA8826-175B-4458-864D-EA146E8ED233}">
      <dgm:prSet phldrT="[Text]" custT="1"/>
      <dgm:spPr/>
      <dgm:t>
        <a:bodyPr/>
        <a:lstStyle/>
        <a:p>
          <a:endParaRPr lang="en-US" sz="1200" b="0" dirty="0">
            <a:latin typeface="Arial" panose="020B0604020202020204" pitchFamily="34" charset="0"/>
            <a:cs typeface="Arial" panose="020B0604020202020204" pitchFamily="34" charset="0"/>
          </a:endParaRPr>
        </a:p>
      </dgm:t>
    </dgm:pt>
    <dgm:pt modelId="{31873B5F-555A-4A85-B03B-1387DC807B64}" type="parTrans" cxnId="{B54D1781-D331-4012-ACCE-774289818A7F}">
      <dgm:prSet/>
      <dgm:spPr/>
      <dgm:t>
        <a:bodyPr/>
        <a:lstStyle/>
        <a:p>
          <a:endParaRPr lang="en-ZA"/>
        </a:p>
      </dgm:t>
    </dgm:pt>
    <dgm:pt modelId="{DE7AAFB0-0B16-479B-BFF8-646730EB198D}" type="sibTrans" cxnId="{B54D1781-D331-4012-ACCE-774289818A7F}">
      <dgm:prSet/>
      <dgm:spPr/>
      <dgm:t>
        <a:bodyPr/>
        <a:lstStyle/>
        <a:p>
          <a:endParaRPr lang="en-ZA"/>
        </a:p>
      </dgm:t>
    </dgm:pt>
    <dgm:pt modelId="{19079444-598E-43B0-93CD-5D0E017809F4}">
      <dgm:prSet phldrT="[Text]" custT="1"/>
      <dgm:spPr/>
      <dgm:t>
        <a:bodyPr/>
        <a:lstStyle/>
        <a:p>
          <a:endParaRPr lang="en-US" sz="1200" b="0" dirty="0">
            <a:latin typeface="Arial" panose="020B0604020202020204" pitchFamily="34" charset="0"/>
            <a:cs typeface="Arial" panose="020B0604020202020204" pitchFamily="34" charset="0"/>
          </a:endParaRPr>
        </a:p>
      </dgm:t>
    </dgm:pt>
    <dgm:pt modelId="{0A29E8B2-B683-40B6-8D64-D251E31476C4}" type="parTrans" cxnId="{1518A566-0AD5-4C2E-8828-34E635E43DD2}">
      <dgm:prSet/>
      <dgm:spPr/>
      <dgm:t>
        <a:bodyPr/>
        <a:lstStyle/>
        <a:p>
          <a:endParaRPr lang="en-ZA"/>
        </a:p>
      </dgm:t>
    </dgm:pt>
    <dgm:pt modelId="{B643D2A3-1DC4-4B46-9988-3CEA124876C4}" type="sibTrans" cxnId="{1518A566-0AD5-4C2E-8828-34E635E43DD2}">
      <dgm:prSet/>
      <dgm:spPr/>
      <dgm:t>
        <a:bodyPr/>
        <a:lstStyle/>
        <a:p>
          <a:endParaRPr lang="en-ZA"/>
        </a:p>
      </dgm:t>
    </dgm:pt>
    <dgm:pt modelId="{3F57DBF1-7654-4815-9159-3583BCA6ED53}">
      <dgm:prSet phldrT="[Text]" custT="1"/>
      <dgm:spPr/>
      <dgm:t>
        <a:bodyPr/>
        <a:lstStyle/>
        <a:p>
          <a:r>
            <a:rPr lang="en-US" sz="1200" b="0" dirty="0" smtClean="0">
              <a:latin typeface="Arial" panose="020B0604020202020204" pitchFamily="34" charset="0"/>
              <a:cs typeface="Arial" panose="020B0604020202020204" pitchFamily="34" charset="0"/>
            </a:rPr>
            <a:t>1 Report </a:t>
          </a:r>
          <a:endParaRPr lang="en-US" sz="1200" b="0" dirty="0">
            <a:latin typeface="Arial" panose="020B0604020202020204" pitchFamily="34" charset="0"/>
            <a:cs typeface="Arial" panose="020B0604020202020204" pitchFamily="34" charset="0"/>
          </a:endParaRPr>
        </a:p>
      </dgm:t>
    </dgm:pt>
    <dgm:pt modelId="{DE1E5E28-D1DC-4B9C-BB38-C2B3ACFB35E9}" type="parTrans" cxnId="{13044911-93F8-47F0-92F7-5FF13C04E670}">
      <dgm:prSet/>
      <dgm:spPr/>
      <dgm:t>
        <a:bodyPr/>
        <a:lstStyle/>
        <a:p>
          <a:endParaRPr lang="en-ZA"/>
        </a:p>
      </dgm:t>
    </dgm:pt>
    <dgm:pt modelId="{83C96585-5D44-4EB6-9EF2-F40DB358A254}" type="sibTrans" cxnId="{13044911-93F8-47F0-92F7-5FF13C04E670}">
      <dgm:prSet/>
      <dgm:spPr/>
      <dgm:t>
        <a:bodyPr/>
        <a:lstStyle/>
        <a:p>
          <a:endParaRPr lang="en-ZA"/>
        </a:p>
      </dgm:t>
    </dgm:pt>
    <dgm:pt modelId="{9F80EA4C-1F6D-4D99-A7DD-2F048FB80BEB}">
      <dgm:prSet phldrT="[Text]" custT="1"/>
      <dgm:spPr/>
      <dgm:t>
        <a:bodyPr/>
        <a:lstStyle/>
        <a:p>
          <a:endParaRPr lang="en-US" sz="1200" b="0" dirty="0">
            <a:latin typeface="Arial" panose="020B0604020202020204" pitchFamily="34" charset="0"/>
            <a:cs typeface="Arial" panose="020B0604020202020204" pitchFamily="34" charset="0"/>
          </a:endParaRPr>
        </a:p>
      </dgm:t>
    </dgm:pt>
    <dgm:pt modelId="{23618177-3EB9-46BD-828A-3E06738E87FD}" type="parTrans" cxnId="{D6582D33-2D42-4C30-9F3A-0CD48DC22A5C}">
      <dgm:prSet/>
      <dgm:spPr/>
      <dgm:t>
        <a:bodyPr/>
        <a:lstStyle/>
        <a:p>
          <a:endParaRPr lang="en-ZA"/>
        </a:p>
      </dgm:t>
    </dgm:pt>
    <dgm:pt modelId="{95782413-763E-4568-859F-5621E06C25DD}" type="sibTrans" cxnId="{D6582D33-2D42-4C30-9F3A-0CD48DC22A5C}">
      <dgm:prSet/>
      <dgm:spPr/>
      <dgm:t>
        <a:bodyPr/>
        <a:lstStyle/>
        <a:p>
          <a:endParaRPr lang="en-ZA"/>
        </a:p>
      </dgm:t>
    </dgm:pt>
    <dgm:pt modelId="{07B6AD08-F877-47AA-99A6-2D77CF6283C1}">
      <dgm:prSet phldrT="[Text]" custT="1"/>
      <dgm:spPr/>
      <dgm:t>
        <a:bodyPr/>
        <a:lstStyle/>
        <a:p>
          <a:r>
            <a:rPr lang="en-US" sz="1200" b="0" dirty="0" smtClean="0">
              <a:latin typeface="Arial" panose="020B0604020202020204" pitchFamily="34" charset="0"/>
              <a:cs typeface="Arial" panose="020B0604020202020204" pitchFamily="34" charset="0"/>
            </a:rPr>
            <a:t>4 Report</a:t>
          </a:r>
          <a:endParaRPr lang="en-US" sz="1200" b="0" dirty="0">
            <a:latin typeface="Arial" panose="020B0604020202020204" pitchFamily="34" charset="0"/>
            <a:cs typeface="Arial" panose="020B0604020202020204" pitchFamily="34" charset="0"/>
          </a:endParaRPr>
        </a:p>
      </dgm:t>
    </dgm:pt>
    <dgm:pt modelId="{F38C8AE5-F4B5-46FA-B53B-7FA1B50E5413}" type="parTrans" cxnId="{2A40006B-C821-480B-83C3-754722761200}">
      <dgm:prSet/>
      <dgm:spPr/>
      <dgm:t>
        <a:bodyPr/>
        <a:lstStyle/>
        <a:p>
          <a:endParaRPr lang="en-ZA"/>
        </a:p>
      </dgm:t>
    </dgm:pt>
    <dgm:pt modelId="{95F5C478-C860-4C0A-B966-0823C90F6BC0}" type="sibTrans" cxnId="{2A40006B-C821-480B-83C3-754722761200}">
      <dgm:prSet/>
      <dgm:spPr/>
      <dgm:t>
        <a:bodyPr/>
        <a:lstStyle/>
        <a:p>
          <a:endParaRPr lang="en-ZA"/>
        </a:p>
      </dgm:t>
    </dgm:pt>
    <dgm:pt modelId="{2851F427-75E4-4C60-9CB5-B50BF619F54A}">
      <dgm:prSet phldrT="[Text]" custT="1"/>
      <dgm:spPr/>
      <dgm:t>
        <a:bodyPr/>
        <a:lstStyle/>
        <a:p>
          <a:r>
            <a:rPr lang="en-US" sz="1200" b="0" dirty="0" smtClean="0">
              <a:latin typeface="Arial" panose="020B0604020202020204" pitchFamily="34" charset="0"/>
              <a:cs typeface="Arial" panose="020B0604020202020204" pitchFamily="34" charset="0"/>
            </a:rPr>
            <a:t>Reports conducted on identified relevant sectors as commissioned</a:t>
          </a:r>
          <a:endParaRPr lang="en-US" sz="1200" b="0" dirty="0">
            <a:latin typeface="Arial" panose="020B0604020202020204" pitchFamily="34" charset="0"/>
            <a:cs typeface="Arial" panose="020B0604020202020204" pitchFamily="34" charset="0"/>
          </a:endParaRPr>
        </a:p>
      </dgm:t>
    </dgm:pt>
    <dgm:pt modelId="{2D2F739F-D330-4F14-86F3-2ACBB979B86E}" type="parTrans" cxnId="{EF1D3748-F107-4E46-9036-00FF7418404D}">
      <dgm:prSet/>
      <dgm:spPr/>
      <dgm:t>
        <a:bodyPr/>
        <a:lstStyle/>
        <a:p>
          <a:endParaRPr lang="en-ZA"/>
        </a:p>
      </dgm:t>
    </dgm:pt>
    <dgm:pt modelId="{D2FCAB88-3985-47E1-B3D8-4114DF0D8613}" type="sibTrans" cxnId="{EF1D3748-F107-4E46-9036-00FF7418404D}">
      <dgm:prSet/>
      <dgm:spPr/>
      <dgm:t>
        <a:bodyPr/>
        <a:lstStyle/>
        <a:p>
          <a:endParaRPr lang="en-ZA"/>
        </a:p>
      </dgm:t>
    </dgm:pt>
    <dgm:pt modelId="{209D1E73-6E84-479B-9EE4-0C447AB02199}">
      <dgm:prSet phldrT="[Text]" custT="1"/>
      <dgm:spPr/>
      <dgm:t>
        <a:bodyPr/>
        <a:lstStyle/>
        <a:p>
          <a:endParaRPr lang="en-US" sz="1200" b="0" dirty="0">
            <a:latin typeface="Arial" panose="020B0604020202020204" pitchFamily="34" charset="0"/>
            <a:cs typeface="Arial" panose="020B0604020202020204" pitchFamily="34" charset="0"/>
          </a:endParaRPr>
        </a:p>
      </dgm:t>
    </dgm:pt>
    <dgm:pt modelId="{EEE2A516-81A3-477C-B611-769BDD7E724D}" type="parTrans" cxnId="{6EADB295-DC56-44ED-B95B-BABF4088BF55}">
      <dgm:prSet/>
      <dgm:spPr/>
      <dgm:t>
        <a:bodyPr/>
        <a:lstStyle/>
        <a:p>
          <a:endParaRPr lang="en-ZA"/>
        </a:p>
      </dgm:t>
    </dgm:pt>
    <dgm:pt modelId="{9B39E2A3-8454-492A-B5E4-BC17AE034B4E}" type="sibTrans" cxnId="{6EADB295-DC56-44ED-B95B-BABF4088BF55}">
      <dgm:prSet/>
      <dgm:spPr/>
      <dgm:t>
        <a:bodyPr/>
        <a:lstStyle/>
        <a:p>
          <a:endParaRPr lang="en-ZA"/>
        </a:p>
      </dgm:t>
    </dgm:pt>
    <dgm:pt modelId="{5F1286BF-3C81-4DEB-9846-C1C7A850778F}">
      <dgm:prSet phldrT="[Text]" custT="1"/>
      <dgm:spPr/>
      <dgm:t>
        <a:bodyPr/>
        <a:lstStyle/>
        <a:p>
          <a:endParaRPr lang="en-US" sz="1000" b="0" dirty="0">
            <a:latin typeface="Arial Rounded MT Bold" pitchFamily="34" charset="0"/>
          </a:endParaRPr>
        </a:p>
      </dgm:t>
    </dgm:pt>
    <dgm:pt modelId="{F1907203-0860-4DD9-8E7A-40ECFCCE4C97}" type="parTrans" cxnId="{6814171F-4CC4-43DF-BE1A-F3DE0C273E74}">
      <dgm:prSet/>
      <dgm:spPr/>
      <dgm:t>
        <a:bodyPr/>
        <a:lstStyle/>
        <a:p>
          <a:endParaRPr lang="en-ZA"/>
        </a:p>
      </dgm:t>
    </dgm:pt>
    <dgm:pt modelId="{153E9ACC-686C-474B-9884-EA7F27BBE205}" type="sibTrans" cxnId="{6814171F-4CC4-43DF-BE1A-F3DE0C273E74}">
      <dgm:prSet/>
      <dgm:spPr/>
      <dgm:t>
        <a:bodyPr/>
        <a:lstStyle/>
        <a:p>
          <a:endParaRPr lang="en-ZA"/>
        </a:p>
      </dgm:t>
    </dgm:pt>
    <dgm:pt modelId="{156B92A8-AED5-41B0-8281-70799639D0DD}">
      <dgm:prSet phldrT="[Text]" custT="1"/>
      <dgm:spPr/>
      <dgm:t>
        <a:bodyPr/>
        <a:lstStyle/>
        <a:p>
          <a:endParaRPr lang="en-US" sz="1000" b="0" dirty="0">
            <a:latin typeface="Arial Rounded MT Bold" pitchFamily="34" charset="0"/>
          </a:endParaRPr>
        </a:p>
      </dgm:t>
    </dgm:pt>
    <dgm:pt modelId="{C3ED9941-DC93-40B7-AF4E-1900881D9C45}" type="parTrans" cxnId="{89D55D18-846E-4CA3-9625-41BD2FCBD9BD}">
      <dgm:prSet/>
      <dgm:spPr/>
      <dgm:t>
        <a:bodyPr/>
        <a:lstStyle/>
        <a:p>
          <a:endParaRPr lang="en-ZA"/>
        </a:p>
      </dgm:t>
    </dgm:pt>
    <dgm:pt modelId="{B36BE3B0-7449-4983-9871-FB4549DCE661}" type="sibTrans" cxnId="{89D55D18-846E-4CA3-9625-41BD2FCBD9BD}">
      <dgm:prSet/>
      <dgm:spPr/>
      <dgm:t>
        <a:bodyPr/>
        <a:lstStyle/>
        <a:p>
          <a:endParaRPr lang="en-ZA"/>
        </a:p>
      </dgm:t>
    </dgm:pt>
    <dgm:pt modelId="{93FDBD47-FD7F-42B7-8301-AA8AC8623516}">
      <dgm:prSet phldrT="[Text]" custT="1"/>
      <dgm:spPr/>
      <dgm:t>
        <a:bodyPr/>
        <a:lstStyle/>
        <a:p>
          <a:endParaRPr lang="en-US" sz="1000" b="0" dirty="0">
            <a:latin typeface="Arial Rounded MT Bold" pitchFamily="34" charset="0"/>
          </a:endParaRPr>
        </a:p>
      </dgm:t>
    </dgm:pt>
    <dgm:pt modelId="{C65E0430-105A-4DA9-BB70-126D329862DE}" type="parTrans" cxnId="{67B7E4F0-7FD5-4D8F-83FE-202ECEF902DE}">
      <dgm:prSet/>
      <dgm:spPr/>
      <dgm:t>
        <a:bodyPr/>
        <a:lstStyle/>
        <a:p>
          <a:endParaRPr lang="en-ZA"/>
        </a:p>
      </dgm:t>
    </dgm:pt>
    <dgm:pt modelId="{A564A3ED-3D98-4C5F-A720-56C57F070E41}" type="sibTrans" cxnId="{67B7E4F0-7FD5-4D8F-83FE-202ECEF902DE}">
      <dgm:prSet/>
      <dgm:spPr/>
      <dgm:t>
        <a:bodyPr/>
        <a:lstStyle/>
        <a:p>
          <a:endParaRPr lang="en-ZA"/>
        </a:p>
      </dgm:t>
    </dgm:pt>
    <dgm:pt modelId="{41A7EFF2-A551-49C5-9252-96AF9A3BEF39}">
      <dgm:prSet phldrT="[Text]" custT="1"/>
      <dgm:spPr/>
      <dgm:t>
        <a:bodyPr/>
        <a:lstStyle/>
        <a:p>
          <a:r>
            <a:rPr lang="en-US" sz="1200" b="0" dirty="0" smtClean="0">
              <a:latin typeface="Arial" panose="020B0604020202020204" pitchFamily="34" charset="0"/>
              <a:cs typeface="Arial" panose="020B0604020202020204" pitchFamily="34" charset="0"/>
            </a:rPr>
            <a:t>Number of Seminars conducted </a:t>
          </a:r>
          <a:endParaRPr lang="en-US" sz="1200" b="0" dirty="0">
            <a:latin typeface="Arial" panose="020B0604020202020204" pitchFamily="34" charset="0"/>
            <a:cs typeface="Arial" panose="020B0604020202020204" pitchFamily="34" charset="0"/>
          </a:endParaRPr>
        </a:p>
      </dgm:t>
    </dgm:pt>
    <dgm:pt modelId="{AF1EE8FF-563C-434D-9277-1DF46B6457BD}" type="parTrans" cxnId="{BA8E08BC-8F8B-480A-8033-25DC7567E6EE}">
      <dgm:prSet/>
      <dgm:spPr/>
      <dgm:t>
        <a:bodyPr/>
        <a:lstStyle/>
        <a:p>
          <a:endParaRPr lang="en-ZA"/>
        </a:p>
      </dgm:t>
    </dgm:pt>
    <dgm:pt modelId="{81BC1076-2BF6-4590-B913-4AE0127C747B}" type="sibTrans" cxnId="{BA8E08BC-8F8B-480A-8033-25DC7567E6EE}">
      <dgm:prSet/>
      <dgm:spPr/>
      <dgm:t>
        <a:bodyPr/>
        <a:lstStyle/>
        <a:p>
          <a:endParaRPr lang="en-ZA"/>
        </a:p>
      </dgm:t>
    </dgm:pt>
    <dgm:pt modelId="{0E0076B9-4779-4480-83DF-745624A1FE41}">
      <dgm:prSet phldrT="[Text]" custT="1"/>
      <dgm:spPr/>
      <dgm:t>
        <a:bodyPr/>
        <a:lstStyle/>
        <a:p>
          <a:endParaRPr lang="en-US" sz="1200" b="0" dirty="0">
            <a:latin typeface="Arial" panose="020B0604020202020204" pitchFamily="34" charset="0"/>
            <a:cs typeface="Arial" panose="020B0604020202020204" pitchFamily="34" charset="0"/>
          </a:endParaRPr>
        </a:p>
      </dgm:t>
    </dgm:pt>
    <dgm:pt modelId="{52A7E743-1FA6-4425-A802-6C25857EF1C8}" type="parTrans" cxnId="{5D062D95-B312-42FB-AA01-F3B46CFC39E4}">
      <dgm:prSet/>
      <dgm:spPr/>
      <dgm:t>
        <a:bodyPr/>
        <a:lstStyle/>
        <a:p>
          <a:endParaRPr lang="en-ZA"/>
        </a:p>
      </dgm:t>
    </dgm:pt>
    <dgm:pt modelId="{9878374F-B243-419E-A946-AFF7AA8E8345}" type="sibTrans" cxnId="{5D062D95-B312-42FB-AA01-F3B46CFC39E4}">
      <dgm:prSet/>
      <dgm:spPr/>
      <dgm:t>
        <a:bodyPr/>
        <a:lstStyle/>
        <a:p>
          <a:endParaRPr lang="en-ZA"/>
        </a:p>
      </dgm:t>
    </dgm:pt>
    <dgm:pt modelId="{39FBEDB0-7DCA-447E-AE8E-84DE644C1ED7}">
      <dgm:prSet phldrT="[Text]" custT="1"/>
      <dgm:spPr/>
      <dgm:t>
        <a:bodyPr/>
        <a:lstStyle/>
        <a:p>
          <a:r>
            <a:rPr lang="en-US" sz="1200" b="0" dirty="0" smtClean="0">
              <a:latin typeface="Arial" panose="020B0604020202020204" pitchFamily="34" charset="0"/>
              <a:cs typeface="Arial" panose="020B0604020202020204" pitchFamily="34" charset="0"/>
            </a:rPr>
            <a:t>9</a:t>
          </a:r>
          <a:endParaRPr lang="en-US" sz="1200" b="0" dirty="0">
            <a:latin typeface="Arial" panose="020B0604020202020204" pitchFamily="34" charset="0"/>
            <a:cs typeface="Arial" panose="020B0604020202020204" pitchFamily="34" charset="0"/>
          </a:endParaRPr>
        </a:p>
      </dgm:t>
    </dgm:pt>
    <dgm:pt modelId="{DD0E07F5-45FD-49BB-AD4A-778BC24D6CAC}" type="parTrans" cxnId="{7E09974C-81FB-4005-9E09-9ACEF8B568F1}">
      <dgm:prSet/>
      <dgm:spPr/>
      <dgm:t>
        <a:bodyPr/>
        <a:lstStyle/>
        <a:p>
          <a:endParaRPr lang="en-ZA"/>
        </a:p>
      </dgm:t>
    </dgm:pt>
    <dgm:pt modelId="{1F5509B8-5ED1-47D9-B367-B6DE8DF18ED1}" type="sibTrans" cxnId="{7E09974C-81FB-4005-9E09-9ACEF8B568F1}">
      <dgm:prSet/>
      <dgm:spPr/>
      <dgm:t>
        <a:bodyPr/>
        <a:lstStyle/>
        <a:p>
          <a:endParaRPr lang="en-ZA"/>
        </a:p>
      </dgm:t>
    </dgm:pt>
    <dgm:pt modelId="{BC32AF12-D001-4BBB-B27E-E3FD13D6BA26}">
      <dgm:prSet phldrT="[Text]" custT="1"/>
      <dgm:spPr/>
      <dgm:t>
        <a:bodyPr/>
        <a:lstStyle/>
        <a:p>
          <a:endParaRPr lang="en-US" sz="1200" b="0" dirty="0">
            <a:latin typeface="Arial" panose="020B0604020202020204" pitchFamily="34" charset="0"/>
            <a:cs typeface="Arial" panose="020B0604020202020204" pitchFamily="34" charset="0"/>
          </a:endParaRPr>
        </a:p>
      </dgm:t>
    </dgm:pt>
    <dgm:pt modelId="{4056D86D-63E1-47E3-B494-508441CF8693}" type="parTrans" cxnId="{9A3DCE13-EAD2-421C-9402-44935CA392C1}">
      <dgm:prSet/>
      <dgm:spPr/>
      <dgm:t>
        <a:bodyPr/>
        <a:lstStyle/>
        <a:p>
          <a:endParaRPr lang="en-ZA"/>
        </a:p>
      </dgm:t>
    </dgm:pt>
    <dgm:pt modelId="{8FD3F616-A075-4C89-AD4A-2FE69E6C2C2D}" type="sibTrans" cxnId="{9A3DCE13-EAD2-421C-9402-44935CA392C1}">
      <dgm:prSet/>
      <dgm:spPr/>
      <dgm:t>
        <a:bodyPr/>
        <a:lstStyle/>
        <a:p>
          <a:endParaRPr lang="en-ZA"/>
        </a:p>
      </dgm:t>
    </dgm:pt>
    <dgm:pt modelId="{C4FB31D7-4CE8-4E28-9953-0C027654775F}">
      <dgm:prSet phldrT="[Text]" custT="1"/>
      <dgm:spPr/>
      <dgm:t>
        <a:bodyPr/>
        <a:lstStyle/>
        <a:p>
          <a:endParaRPr lang="en-US" sz="1200" b="0" dirty="0">
            <a:latin typeface="Arial" panose="020B0604020202020204" pitchFamily="34" charset="0"/>
            <a:cs typeface="Arial" panose="020B0604020202020204" pitchFamily="34" charset="0"/>
          </a:endParaRPr>
        </a:p>
      </dgm:t>
    </dgm:pt>
    <dgm:pt modelId="{DBE914AA-66AD-4D97-AFFD-546704946202}" type="parTrans" cxnId="{79193465-482D-464D-AFBF-C455F1A1A151}">
      <dgm:prSet/>
      <dgm:spPr/>
      <dgm:t>
        <a:bodyPr/>
        <a:lstStyle/>
        <a:p>
          <a:endParaRPr lang="en-ZA"/>
        </a:p>
      </dgm:t>
    </dgm:pt>
    <dgm:pt modelId="{6610AB37-492F-4CAC-AEA8-FECED479C5FD}" type="sibTrans" cxnId="{79193465-482D-464D-AFBF-C455F1A1A151}">
      <dgm:prSet/>
      <dgm:spPr/>
      <dgm:t>
        <a:bodyPr/>
        <a:lstStyle/>
        <a:p>
          <a:endParaRPr lang="en-ZA"/>
        </a:p>
      </dgm:t>
    </dgm:pt>
    <dgm:pt modelId="{29C1C2DD-9F7B-4A6C-A26D-73C6CF0F8275}">
      <dgm:prSet phldrT="[Text]" custT="1"/>
      <dgm:spPr/>
      <dgm:t>
        <a:bodyPr/>
        <a:lstStyle/>
        <a:p>
          <a:r>
            <a:rPr lang="en-GB" sz="1200" b="0" dirty="0" smtClean="0">
              <a:latin typeface="Arial" panose="020B0604020202020204" pitchFamily="34" charset="0"/>
              <a:cs typeface="Arial" panose="020B0604020202020204" pitchFamily="34" charset="0"/>
            </a:rPr>
            <a:t>Publish Productivity Research reports for selected sectors</a:t>
          </a:r>
          <a:endParaRPr lang="en-US" sz="1200" b="0" dirty="0">
            <a:latin typeface="Arial" panose="020B0604020202020204" pitchFamily="34" charset="0"/>
            <a:cs typeface="Arial" panose="020B0604020202020204" pitchFamily="34" charset="0"/>
          </a:endParaRPr>
        </a:p>
      </dgm:t>
    </dgm:pt>
    <dgm:pt modelId="{3C027528-E3FE-4516-A2D7-62E43F3A322E}" type="sibTrans" cxnId="{FD585278-9DC7-4826-8401-57BD8BF23EDA}">
      <dgm:prSet/>
      <dgm:spPr/>
      <dgm:t>
        <a:bodyPr/>
        <a:lstStyle/>
        <a:p>
          <a:endParaRPr lang="en-US"/>
        </a:p>
      </dgm:t>
    </dgm:pt>
    <dgm:pt modelId="{AE390F08-569A-4012-B023-AEF5AB3D32BD}" type="parTrans" cxnId="{FD585278-9DC7-4826-8401-57BD8BF23EDA}">
      <dgm:prSet/>
      <dgm:spPr/>
      <dgm:t>
        <a:bodyPr/>
        <a:lstStyle/>
        <a:p>
          <a:endParaRPr lang="en-US"/>
        </a:p>
      </dgm:t>
    </dgm:pt>
    <dgm:pt modelId="{1271926B-8DCD-45DB-A590-DA973F26071E}" type="pres">
      <dgm:prSet presAssocID="{3ED6F04A-5DEE-4E3E-AD36-7AF75C35E444}" presName="Name0" presStyleCnt="0">
        <dgm:presLayoutVars>
          <dgm:dir/>
          <dgm:animLvl val="lvl"/>
          <dgm:resizeHandles val="exact"/>
        </dgm:presLayoutVars>
      </dgm:prSet>
      <dgm:spPr/>
      <dgm:t>
        <a:bodyPr/>
        <a:lstStyle/>
        <a:p>
          <a:endParaRPr lang="en-US"/>
        </a:p>
      </dgm:t>
    </dgm:pt>
    <dgm:pt modelId="{5CFFD251-D559-4CC6-88BC-6F8E2A66861A}" type="pres">
      <dgm:prSet presAssocID="{A797216B-0528-4D48-8D3E-0926E9A7EA16}" presName="composite" presStyleCnt="0"/>
      <dgm:spPr/>
    </dgm:pt>
    <dgm:pt modelId="{F2B44416-E6B1-458E-B37F-98A2CB5FB5E1}" type="pres">
      <dgm:prSet presAssocID="{A797216B-0528-4D48-8D3E-0926E9A7EA16}" presName="parTx" presStyleLbl="alignNode1" presStyleIdx="0" presStyleCnt="3" custLinFactNeighborY="-10618">
        <dgm:presLayoutVars>
          <dgm:chMax val="0"/>
          <dgm:chPref val="0"/>
          <dgm:bulletEnabled val="1"/>
        </dgm:presLayoutVars>
      </dgm:prSet>
      <dgm:spPr/>
      <dgm:t>
        <a:bodyPr/>
        <a:lstStyle/>
        <a:p>
          <a:endParaRPr lang="en-US"/>
        </a:p>
      </dgm:t>
    </dgm:pt>
    <dgm:pt modelId="{0DB776B9-9DF5-4C9B-B91D-22F2087A7285}" type="pres">
      <dgm:prSet presAssocID="{A797216B-0528-4D48-8D3E-0926E9A7EA16}" presName="desTx" presStyleLbl="alignAccFollowNode1" presStyleIdx="0" presStyleCnt="3" custLinFactNeighborX="-555" custLinFactNeighborY="-2096">
        <dgm:presLayoutVars>
          <dgm:bulletEnabled val="1"/>
        </dgm:presLayoutVars>
      </dgm:prSet>
      <dgm:spPr/>
      <dgm:t>
        <a:bodyPr/>
        <a:lstStyle/>
        <a:p>
          <a:endParaRPr lang="en-US"/>
        </a:p>
      </dgm:t>
    </dgm:pt>
    <dgm:pt modelId="{A7F63293-9674-4376-89D4-4D0640AE8BFC}" type="pres">
      <dgm:prSet presAssocID="{C3F9D810-6084-4E04-96B8-CA750870070A}" presName="space" presStyleCnt="0"/>
      <dgm:spPr/>
    </dgm:pt>
    <dgm:pt modelId="{0881274F-6523-4906-878A-64A3364DD410}" type="pres">
      <dgm:prSet presAssocID="{3CCEEC5E-E16E-40F3-81A6-F0290B03488F}" presName="composite" presStyleCnt="0"/>
      <dgm:spPr/>
    </dgm:pt>
    <dgm:pt modelId="{5472DBA3-1465-4E48-9D62-E6F5F48652A9}" type="pres">
      <dgm:prSet presAssocID="{3CCEEC5E-E16E-40F3-81A6-F0290B03488F}" presName="parTx" presStyleLbl="alignNode1" presStyleIdx="1" presStyleCnt="3" custScaleX="147044" custLinFactNeighborX="555" custLinFactNeighborY="-8493">
        <dgm:presLayoutVars>
          <dgm:chMax val="0"/>
          <dgm:chPref val="0"/>
          <dgm:bulletEnabled val="1"/>
        </dgm:presLayoutVars>
      </dgm:prSet>
      <dgm:spPr/>
      <dgm:t>
        <a:bodyPr/>
        <a:lstStyle/>
        <a:p>
          <a:endParaRPr lang="en-US"/>
        </a:p>
      </dgm:t>
    </dgm:pt>
    <dgm:pt modelId="{F9E7AAB4-3FB0-4C3D-A5E3-4D22FC4F1F8B}" type="pres">
      <dgm:prSet presAssocID="{3CCEEC5E-E16E-40F3-81A6-F0290B03488F}" presName="desTx" presStyleLbl="alignAccFollowNode1" presStyleIdx="1" presStyleCnt="3" custScaleX="147372" custLinFactNeighborX="1111" custLinFactNeighborY="-2094">
        <dgm:presLayoutVars>
          <dgm:bulletEnabled val="1"/>
        </dgm:presLayoutVars>
      </dgm:prSet>
      <dgm:spPr/>
      <dgm:t>
        <a:bodyPr/>
        <a:lstStyle/>
        <a:p>
          <a:endParaRPr lang="en-US"/>
        </a:p>
      </dgm:t>
    </dgm:pt>
    <dgm:pt modelId="{4410E8D1-C065-48CE-9E12-252D395C5F3B}" type="pres">
      <dgm:prSet presAssocID="{FDBFD0FD-90EC-4F61-9BFD-D43797EE7F23}" presName="space" presStyleCnt="0"/>
      <dgm:spPr/>
    </dgm:pt>
    <dgm:pt modelId="{8C9F60B0-F5DA-46F2-AB9E-D176CBE0B782}" type="pres">
      <dgm:prSet presAssocID="{B7A1C24B-78D3-459D-98EB-8109FA223F50}" presName="composite" presStyleCnt="0"/>
      <dgm:spPr/>
    </dgm:pt>
    <dgm:pt modelId="{B563DB3D-95A1-40DA-B2C3-4E84438BF821}" type="pres">
      <dgm:prSet presAssocID="{B7A1C24B-78D3-459D-98EB-8109FA223F50}" presName="parTx" presStyleLbl="alignNode1" presStyleIdx="2" presStyleCnt="3" custScaleX="133737" custLinFactNeighborX="-1111" custLinFactNeighborY="-8493">
        <dgm:presLayoutVars>
          <dgm:chMax val="0"/>
          <dgm:chPref val="0"/>
          <dgm:bulletEnabled val="1"/>
        </dgm:presLayoutVars>
      </dgm:prSet>
      <dgm:spPr/>
      <dgm:t>
        <a:bodyPr/>
        <a:lstStyle/>
        <a:p>
          <a:endParaRPr lang="en-US"/>
        </a:p>
      </dgm:t>
    </dgm:pt>
    <dgm:pt modelId="{BF2EEE49-5F0D-4792-990C-CEC8C19F7928}" type="pres">
      <dgm:prSet presAssocID="{B7A1C24B-78D3-459D-98EB-8109FA223F50}" presName="desTx" presStyleLbl="alignAccFollowNode1" presStyleIdx="2" presStyleCnt="3" custScaleX="137940" custLinFactNeighborX="-2247" custLinFactNeighborY="1525">
        <dgm:presLayoutVars>
          <dgm:bulletEnabled val="1"/>
        </dgm:presLayoutVars>
      </dgm:prSet>
      <dgm:spPr/>
      <dgm:t>
        <a:bodyPr/>
        <a:lstStyle/>
        <a:p>
          <a:endParaRPr lang="en-US"/>
        </a:p>
      </dgm:t>
    </dgm:pt>
  </dgm:ptLst>
  <dgm:cxnLst>
    <dgm:cxn modelId="{D52815BA-9160-4909-AAE1-396C9DDA1689}" srcId="{B7A1C24B-78D3-459D-98EB-8109FA223F50}" destId="{A90D4946-11F3-43B6-8B55-B2A028664479}" srcOrd="19" destOrd="0" parTransId="{2D9B8F9D-FA7A-4FCF-890F-971A8801F153}" sibTransId="{BB358A16-255C-4CCD-91DF-6FB187DBE7B6}"/>
    <dgm:cxn modelId="{9A3DCE13-EAD2-421C-9402-44935CA392C1}" srcId="{B7A1C24B-78D3-459D-98EB-8109FA223F50}" destId="{BC32AF12-D001-4BBB-B27E-E3FD13D6BA26}" srcOrd="12" destOrd="0" parTransId="{4056D86D-63E1-47E3-B494-508441CF8693}" sibTransId="{8FD3F616-A075-4C89-AD4A-2FE69E6C2C2D}"/>
    <dgm:cxn modelId="{1518A566-0AD5-4C2E-8828-34E635E43DD2}" srcId="{3CCEEC5E-E16E-40F3-81A6-F0290B03488F}" destId="{19079444-598E-43B0-93CD-5D0E017809F4}" srcOrd="5" destOrd="0" parTransId="{0A29E8B2-B683-40B6-8D64-D251E31476C4}" sibTransId="{B643D2A3-1DC4-4B46-9988-3CEA124876C4}"/>
    <dgm:cxn modelId="{67B7E4F0-7FD5-4D8F-83FE-202ECEF902DE}" srcId="{B7A1C24B-78D3-459D-98EB-8109FA223F50}" destId="{93FDBD47-FD7F-42B7-8301-AA8AC8623516}" srcOrd="16" destOrd="0" parTransId="{C65E0430-105A-4DA9-BB70-126D329862DE}" sibTransId="{A564A3ED-3D98-4C5F-A720-56C57F070E41}"/>
    <dgm:cxn modelId="{10EA3851-3034-45F4-A301-DB4098514BF5}" type="presOf" srcId="{9F80EA4C-1F6D-4D99-A7DD-2F048FB80BEB}" destId="{BF2EEE49-5F0D-4792-990C-CEC8C19F7928}" srcOrd="0" destOrd="7" presId="urn:microsoft.com/office/officeart/2005/8/layout/hList1"/>
    <dgm:cxn modelId="{B54D1781-D331-4012-ACCE-774289818A7F}" srcId="{3CCEEC5E-E16E-40F3-81A6-F0290B03488F}" destId="{D7EA8826-175B-4458-864D-EA146E8ED233}" srcOrd="1" destOrd="0" parTransId="{31873B5F-555A-4A85-B03B-1387DC807B64}" sibTransId="{DE7AAFB0-0B16-479B-BFF8-646730EB198D}"/>
    <dgm:cxn modelId="{9E1D3081-5153-4A97-A9DD-231FBDA99282}" type="presOf" srcId="{53DD077C-8A61-4474-9543-B81525A9D685}" destId="{F9E7AAB4-3FB0-4C3D-A5E3-4D22FC4F1F8B}" srcOrd="0" destOrd="4" presId="urn:microsoft.com/office/officeart/2005/8/layout/hList1"/>
    <dgm:cxn modelId="{FD585278-9DC7-4826-8401-57BD8BF23EDA}" srcId="{A797216B-0528-4D48-8D3E-0926E9A7EA16}" destId="{29C1C2DD-9F7B-4A6C-A26D-73C6CF0F8275}" srcOrd="0" destOrd="0" parTransId="{AE390F08-569A-4012-B023-AEF5AB3D32BD}" sibTransId="{3C027528-E3FE-4516-A2D7-62E43F3A322E}"/>
    <dgm:cxn modelId="{20A10D45-CD65-4A18-9F68-61CEE5C14BA5}" type="presOf" srcId="{93FDBD47-FD7F-42B7-8301-AA8AC8623516}" destId="{BF2EEE49-5F0D-4792-990C-CEC8C19F7928}" srcOrd="0" destOrd="16" presId="urn:microsoft.com/office/officeart/2005/8/layout/hList1"/>
    <dgm:cxn modelId="{7E09974C-81FB-4005-9E09-9ACEF8B568F1}" srcId="{B7A1C24B-78D3-459D-98EB-8109FA223F50}" destId="{39FBEDB0-7DCA-447E-AE8E-84DE644C1ED7}" srcOrd="14" destOrd="0" parTransId="{DD0E07F5-45FD-49BB-AD4A-778BC24D6CAC}" sibTransId="{1F5509B8-5ED1-47D9-B367-B6DE8DF18ED1}"/>
    <dgm:cxn modelId="{953E251C-1897-457A-B391-AB637BB4EF0F}" type="presOf" srcId="{4ECFA073-149D-44F7-90BA-C3A045EF15D4}" destId="{BF2EEE49-5F0D-4792-990C-CEC8C19F7928}" srcOrd="0" destOrd="9" presId="urn:microsoft.com/office/officeart/2005/8/layout/hList1"/>
    <dgm:cxn modelId="{D1465FD1-8DCF-4D7B-A36F-C6F98ECFEB1F}" type="presOf" srcId="{65A032DA-6369-440D-BF45-7066E2E5574A}" destId="{F9E7AAB4-3FB0-4C3D-A5E3-4D22FC4F1F8B}" srcOrd="0" destOrd="3" presId="urn:microsoft.com/office/officeart/2005/8/layout/hList1"/>
    <dgm:cxn modelId="{C00EE325-5D96-4094-88FB-2824DF18DB94}" type="presOf" srcId="{29C1C2DD-9F7B-4A6C-A26D-73C6CF0F8275}" destId="{0DB776B9-9DF5-4C9B-B91D-22F2087A7285}" srcOrd="0" destOrd="0" presId="urn:microsoft.com/office/officeart/2005/8/layout/hList1"/>
    <dgm:cxn modelId="{BB74AA81-C396-45B1-A01D-7BB15D8F5F8A}" type="presOf" srcId="{F0F2F54F-444F-410C-8F71-BC09E430A770}" destId="{BF2EEE49-5F0D-4792-990C-CEC8C19F7928}" srcOrd="0" destOrd="0" presId="urn:microsoft.com/office/officeart/2005/8/layout/hList1"/>
    <dgm:cxn modelId="{5D062D95-B312-42FB-AA01-F3B46CFC39E4}" srcId="{3CCEEC5E-E16E-40F3-81A6-F0290B03488F}" destId="{0E0076B9-4779-4480-83DF-745624A1FE41}" srcOrd="9" destOrd="0" parTransId="{52A7E743-1FA6-4425-A802-6C25857EF1C8}" sibTransId="{9878374F-B243-419E-A946-AFF7AA8E8345}"/>
    <dgm:cxn modelId="{EBD4B824-A3F8-4CCF-A19A-9E1AC1DFF944}" srcId="{3CCEEC5E-E16E-40F3-81A6-F0290B03488F}" destId="{13CD6991-3C73-4643-9A5B-7718D21CFDE0}" srcOrd="0" destOrd="0" parTransId="{07D68AF2-4468-4FF5-B013-46361499B975}" sibTransId="{24630E60-68BA-427B-8C45-25A713A95BE4}"/>
    <dgm:cxn modelId="{18357E10-B46C-440B-8C82-FA3625A2E0F6}" srcId="{B7A1C24B-78D3-459D-98EB-8109FA223F50}" destId="{F0F2F54F-444F-410C-8F71-BC09E430A770}" srcOrd="0" destOrd="0" parTransId="{8714A3B4-908F-4939-B66E-D129C7297078}" sibTransId="{1C7EFD5E-C441-472A-B3BF-6AF29F520FA5}"/>
    <dgm:cxn modelId="{2129D4A5-2A6A-4E3A-A799-7114ADD76DA8}" srcId="{B7A1C24B-78D3-459D-98EB-8109FA223F50}" destId="{3E4200BA-87C4-4C8A-95F4-48C8FFCABF6E}" srcOrd="1" destOrd="0" parTransId="{3F7B6E94-5A0D-49E8-9C2A-63BBE5C5F113}" sibTransId="{DCEAB385-C38B-4F19-A3B2-3D9B699A7E89}"/>
    <dgm:cxn modelId="{79193465-482D-464D-AFBF-C455F1A1A151}" srcId="{B7A1C24B-78D3-459D-98EB-8109FA223F50}" destId="{C4FB31D7-4CE8-4E28-9953-0C027654775F}" srcOrd="13" destOrd="0" parTransId="{DBE914AA-66AD-4D97-AFFD-546704946202}" sibTransId="{6610AB37-492F-4CAC-AEA8-FECED479C5FD}"/>
    <dgm:cxn modelId="{139226AF-D0F1-4807-A3D5-C78053FE10D1}" srcId="{B7A1C24B-78D3-459D-98EB-8109FA223F50}" destId="{4ECFA073-149D-44F7-90BA-C3A045EF15D4}" srcOrd="9" destOrd="0" parTransId="{3454FED5-13A0-484D-A711-29AE6D2A9A83}" sibTransId="{03BADF32-173D-4CD9-884B-DFA3A20138F1}"/>
    <dgm:cxn modelId="{E7ADA9CD-F29A-4E9C-8877-49BAB38FECFA}" type="presOf" srcId="{3F57DBF1-7654-4815-9159-3583BCA6ED53}" destId="{BF2EEE49-5F0D-4792-990C-CEC8C19F7928}" srcOrd="0" destOrd="5" presId="urn:microsoft.com/office/officeart/2005/8/layout/hList1"/>
    <dgm:cxn modelId="{D4B622FE-198D-4DAB-ABB5-616B7734F78B}" type="presOf" srcId="{3CCEEC5E-E16E-40F3-81A6-F0290B03488F}" destId="{5472DBA3-1465-4E48-9D62-E6F5F48652A9}" srcOrd="0" destOrd="0" presId="urn:microsoft.com/office/officeart/2005/8/layout/hList1"/>
    <dgm:cxn modelId="{B0EBCE63-7526-4933-AD44-FEC080087378}" srcId="{B7A1C24B-78D3-459D-98EB-8109FA223F50}" destId="{DBD520E5-49F0-401F-8851-C8462AA2F46B}" srcOrd="3" destOrd="0" parTransId="{BF0A6F6B-8624-474A-8374-8513672AE565}" sibTransId="{48B05B54-9DA6-484A-90AC-14AF8AA64C90}"/>
    <dgm:cxn modelId="{2A40006B-C821-480B-83C3-754722761200}" srcId="{B7A1C24B-78D3-459D-98EB-8109FA223F50}" destId="{07B6AD08-F877-47AA-99A6-2D77CF6283C1}" srcOrd="11" destOrd="0" parTransId="{F38C8AE5-F4B5-46FA-B53B-7FA1B50E5413}" sibTransId="{95F5C478-C860-4C0A-B966-0823C90F6BC0}"/>
    <dgm:cxn modelId="{F931BF80-66E4-4499-ABED-9FB439935B74}" type="presOf" srcId="{A797216B-0528-4D48-8D3E-0926E9A7EA16}" destId="{F2B44416-E6B1-458E-B37F-98A2CB5FB5E1}" srcOrd="0" destOrd="0" presId="urn:microsoft.com/office/officeart/2005/8/layout/hList1"/>
    <dgm:cxn modelId="{F3B00425-0A9B-4972-873F-ED7DA0BECD34}" srcId="{3CCEEC5E-E16E-40F3-81A6-F0290B03488F}" destId="{53DD077C-8A61-4474-9543-B81525A9D685}" srcOrd="4" destOrd="0" parTransId="{3AA5DE6A-B9BA-43D5-BEB4-2D6257E61E36}" sibTransId="{B3E86D52-F601-4C4A-B997-F9BE95ACC1F5}"/>
    <dgm:cxn modelId="{2C7C0648-6403-416C-BF93-10080CB06547}" type="presOf" srcId="{D4F12180-2492-4C11-B21F-C7E9D366590F}" destId="{BF2EEE49-5F0D-4792-990C-CEC8C19F7928}" srcOrd="0" destOrd="2" presId="urn:microsoft.com/office/officeart/2005/8/layout/hList1"/>
    <dgm:cxn modelId="{93E507CB-4AB9-4F18-A4D1-0C36CD759FE3}" type="presOf" srcId="{743E21B4-8BC0-4E77-93CC-EE29D2518603}" destId="{BF2EEE49-5F0D-4792-990C-CEC8C19F7928}" srcOrd="0" destOrd="18" presId="urn:microsoft.com/office/officeart/2005/8/layout/hList1"/>
    <dgm:cxn modelId="{6E0C1BB9-2BA5-45D7-905C-661652B09847}" type="presOf" srcId="{156B92A8-AED5-41B0-8281-70799639D0DD}" destId="{BF2EEE49-5F0D-4792-990C-CEC8C19F7928}" srcOrd="0" destOrd="17" presId="urn:microsoft.com/office/officeart/2005/8/layout/hList1"/>
    <dgm:cxn modelId="{7F2CEDBC-CBCF-4074-AEC5-B6FFE10AC26B}" type="presOf" srcId="{19079444-598E-43B0-93CD-5D0E017809F4}" destId="{F9E7AAB4-3FB0-4C3D-A5E3-4D22FC4F1F8B}" srcOrd="0" destOrd="5" presId="urn:microsoft.com/office/officeart/2005/8/layout/hList1"/>
    <dgm:cxn modelId="{BA8E08BC-8F8B-480A-8033-25DC7567E6EE}" srcId="{3CCEEC5E-E16E-40F3-81A6-F0290B03488F}" destId="{41A7EFF2-A551-49C5-9252-96AF9A3BEF39}" srcOrd="10" destOrd="0" parTransId="{AF1EE8FF-563C-434D-9277-1DF46B6457BD}" sibTransId="{81BC1076-2BF6-4590-B913-4AE0127C747B}"/>
    <dgm:cxn modelId="{A7C137FB-79C9-4B54-947E-70726493F2CD}" type="presOf" srcId="{DBD520E5-49F0-401F-8851-C8462AA2F46B}" destId="{BF2EEE49-5F0D-4792-990C-CEC8C19F7928}" srcOrd="0" destOrd="3" presId="urn:microsoft.com/office/officeart/2005/8/layout/hList1"/>
    <dgm:cxn modelId="{8E5D0D4D-8691-4D53-9B0C-B8A798D0B7D4}" srcId="{B7A1C24B-78D3-459D-98EB-8109FA223F50}" destId="{CB54653A-D9FC-49DD-938E-3FEAF326843F}" srcOrd="10" destOrd="0" parTransId="{473A2840-E71B-4514-851D-493CA1E42A9D}" sibTransId="{CBCFF0EC-8D4F-4245-BCE6-3AB204C1395E}"/>
    <dgm:cxn modelId="{FFA8F0B8-DC11-4C0A-918A-632BF26DCD3F}" type="presOf" srcId="{DC2AAA15-5269-441D-9379-40C9AF5649B7}" destId="{BF2EEE49-5F0D-4792-990C-CEC8C19F7928}" srcOrd="0" destOrd="6" presId="urn:microsoft.com/office/officeart/2005/8/layout/hList1"/>
    <dgm:cxn modelId="{D5FF4E21-585A-4117-9B03-DD94F9880A65}" type="presOf" srcId="{5F1286BF-3C81-4DEB-9846-C1C7A850778F}" destId="{BF2EEE49-5F0D-4792-990C-CEC8C19F7928}" srcOrd="0" destOrd="15" presId="urn:microsoft.com/office/officeart/2005/8/layout/hList1"/>
    <dgm:cxn modelId="{C0FF2359-DD54-4531-9211-1A378BAFAA91}" srcId="{3CCEEC5E-E16E-40F3-81A6-F0290B03488F}" destId="{E4944079-C7FD-4927-96E2-2728310BECF0}" srcOrd="6" destOrd="0" parTransId="{778EDF65-96CB-4295-92C5-8AC789C55326}" sibTransId="{D537C14F-FF9A-446C-9DF9-568813259E16}"/>
    <dgm:cxn modelId="{A056E4FD-AE42-4C7C-B058-3CA649578AFA}" srcId="{3ED6F04A-5DEE-4E3E-AD36-7AF75C35E444}" destId="{B7A1C24B-78D3-459D-98EB-8109FA223F50}" srcOrd="2" destOrd="0" parTransId="{672B12FB-B030-4541-A408-FEC06EC7ACD5}" sibTransId="{56E9C428-A5DC-4B7B-BA30-C3AF118BEE8E}"/>
    <dgm:cxn modelId="{8792E5E1-8DE8-43B6-A8FF-4A0C99F66E12}" srcId="{3CCEEC5E-E16E-40F3-81A6-F0290B03488F}" destId="{CD643108-F95F-44E1-AB26-A6C105259C90}" srcOrd="2" destOrd="0" parTransId="{C440286F-5A14-4D97-949C-3A4D4111040B}" sibTransId="{AD3F5BBB-519B-4D78-9878-F726AE93C8D1}"/>
    <dgm:cxn modelId="{19F314F0-2E2E-424C-BF2A-F70E04CA6452}" type="presOf" srcId="{41A7EFF2-A551-49C5-9252-96AF9A3BEF39}" destId="{F9E7AAB4-3FB0-4C3D-A5E3-4D22FC4F1F8B}" srcOrd="0" destOrd="10" presId="urn:microsoft.com/office/officeart/2005/8/layout/hList1"/>
    <dgm:cxn modelId="{F1621248-B919-468C-AFAC-86DF70138492}" type="presOf" srcId="{3E4200BA-87C4-4C8A-95F4-48C8FFCABF6E}" destId="{BF2EEE49-5F0D-4792-990C-CEC8C19F7928}" srcOrd="0" destOrd="1" presId="urn:microsoft.com/office/officeart/2005/8/layout/hList1"/>
    <dgm:cxn modelId="{4F8711B9-D3DE-40C8-99EA-0FBD33A45264}" srcId="{B7A1C24B-78D3-459D-98EB-8109FA223F50}" destId="{D4F12180-2492-4C11-B21F-C7E9D366590F}" srcOrd="2" destOrd="0" parTransId="{222CB8C4-D3B0-4FB0-BB54-E1DB952716EA}" sibTransId="{CB556FF4-9590-47F8-B4E0-4472DDCEE61B}"/>
    <dgm:cxn modelId="{814D9FAD-7B57-4E28-A65F-F6A22F06EFB0}" type="presOf" srcId="{5809A7ED-7F6D-4CED-A2AF-AC96D2A6E5BA}" destId="{BF2EEE49-5F0D-4792-990C-CEC8C19F7928}" srcOrd="0" destOrd="8" presId="urn:microsoft.com/office/officeart/2005/8/layout/hList1"/>
    <dgm:cxn modelId="{65F05644-3498-495E-9D68-271BE368A154}" type="presOf" srcId="{CB54653A-D9FC-49DD-938E-3FEAF326843F}" destId="{BF2EEE49-5F0D-4792-990C-CEC8C19F7928}" srcOrd="0" destOrd="10" presId="urn:microsoft.com/office/officeart/2005/8/layout/hList1"/>
    <dgm:cxn modelId="{6EADB295-DC56-44ED-B95B-BABF4088BF55}" srcId="{3CCEEC5E-E16E-40F3-81A6-F0290B03488F}" destId="{209D1E73-6E84-479B-9EE4-0C447AB02199}" srcOrd="7" destOrd="0" parTransId="{EEE2A516-81A3-477C-B611-769BDD7E724D}" sibTransId="{9B39E2A3-8454-492A-B5E4-BC17AE034B4E}"/>
    <dgm:cxn modelId="{13044911-93F8-47F0-92F7-5FF13C04E670}" srcId="{B7A1C24B-78D3-459D-98EB-8109FA223F50}" destId="{3F57DBF1-7654-4815-9159-3583BCA6ED53}" srcOrd="5" destOrd="0" parTransId="{DE1E5E28-D1DC-4B9C-BB38-C2B3ACFB35E9}" sibTransId="{83C96585-5D44-4EB6-9EF2-F40DB358A254}"/>
    <dgm:cxn modelId="{89D55D18-846E-4CA3-9625-41BD2FCBD9BD}" srcId="{B7A1C24B-78D3-459D-98EB-8109FA223F50}" destId="{156B92A8-AED5-41B0-8281-70799639D0DD}" srcOrd="17" destOrd="0" parTransId="{C3ED9941-DC93-40B7-AF4E-1900881D9C45}" sibTransId="{B36BE3B0-7449-4983-9871-FB4549DCE661}"/>
    <dgm:cxn modelId="{6A31CC77-B82E-4A7E-ACBA-B5FE83983D12}" type="presOf" srcId="{B7A1C24B-78D3-459D-98EB-8109FA223F50}" destId="{B563DB3D-95A1-40DA-B2C3-4E84438BF821}" srcOrd="0" destOrd="0" presId="urn:microsoft.com/office/officeart/2005/8/layout/hList1"/>
    <dgm:cxn modelId="{416A121F-999A-46D9-9045-D137311BA4BA}" srcId="{B7A1C24B-78D3-459D-98EB-8109FA223F50}" destId="{DC2AAA15-5269-441D-9379-40C9AF5649B7}" srcOrd="6" destOrd="0" parTransId="{837D318F-8DBC-4CEB-8A07-F2EB2D8401F9}" sibTransId="{E96958FE-B12F-462E-B193-9AD63D695A84}"/>
    <dgm:cxn modelId="{C9A19C33-E708-47A4-B3A8-F98EA6B4594E}" type="presOf" srcId="{0E0076B9-4779-4480-83DF-745624A1FE41}" destId="{F9E7AAB4-3FB0-4C3D-A5E3-4D22FC4F1F8B}" srcOrd="0" destOrd="9" presId="urn:microsoft.com/office/officeart/2005/8/layout/hList1"/>
    <dgm:cxn modelId="{ED2047B9-0715-424E-A357-AD17CC93904A}" srcId="{B7A1C24B-78D3-459D-98EB-8109FA223F50}" destId="{04B96944-7104-42DA-B236-7C9311072D28}" srcOrd="4" destOrd="0" parTransId="{7244B4FA-6D9D-49F7-879F-27C358F52422}" sibTransId="{31A7C2C3-9670-4F12-B008-83D0451E322D}"/>
    <dgm:cxn modelId="{EF1D3748-F107-4E46-9036-00FF7418404D}" srcId="{3CCEEC5E-E16E-40F3-81A6-F0290B03488F}" destId="{2851F427-75E4-4C60-9CB5-B50BF619F54A}" srcOrd="8" destOrd="0" parTransId="{2D2F739F-D330-4F14-86F3-2ACBB979B86E}" sibTransId="{D2FCAB88-3985-47E1-B3D8-4114DF0D8613}"/>
    <dgm:cxn modelId="{1E25FF18-8703-4F34-8768-75764B3E794D}" type="presOf" srcId="{A90D4946-11F3-43B6-8B55-B2A028664479}" destId="{BF2EEE49-5F0D-4792-990C-CEC8C19F7928}" srcOrd="0" destOrd="19" presId="urn:microsoft.com/office/officeart/2005/8/layout/hList1"/>
    <dgm:cxn modelId="{8CCE8914-5202-4988-96BD-10533107E9BA}" type="presOf" srcId="{39FBEDB0-7DCA-447E-AE8E-84DE644C1ED7}" destId="{BF2EEE49-5F0D-4792-990C-CEC8C19F7928}" srcOrd="0" destOrd="14" presId="urn:microsoft.com/office/officeart/2005/8/layout/hList1"/>
    <dgm:cxn modelId="{AD3539FE-5E30-4FBE-8540-80566F63EC13}" srcId="{B7A1C24B-78D3-459D-98EB-8109FA223F50}" destId="{5809A7ED-7F6D-4CED-A2AF-AC96D2A6E5BA}" srcOrd="8" destOrd="0" parTransId="{AFD32F19-0E79-4806-BE30-E861B69D3A4A}" sibTransId="{EAFDA6F9-D1FB-4A34-BB3B-397F2AA88C5A}"/>
    <dgm:cxn modelId="{3BD951E4-1CD9-4D82-996C-81F16BBEA92E}" srcId="{B7A1C24B-78D3-459D-98EB-8109FA223F50}" destId="{743E21B4-8BC0-4E77-93CC-EE29D2518603}" srcOrd="18" destOrd="0" parTransId="{41C77377-4CA9-4B67-8556-22BA7BE016F8}" sibTransId="{37BA4B83-B327-456F-90DE-7AFC44139E9B}"/>
    <dgm:cxn modelId="{993D772C-B665-44C1-9E17-17A879912EA6}" type="presOf" srcId="{07B6AD08-F877-47AA-99A6-2D77CF6283C1}" destId="{BF2EEE49-5F0D-4792-990C-CEC8C19F7928}" srcOrd="0" destOrd="11" presId="urn:microsoft.com/office/officeart/2005/8/layout/hList1"/>
    <dgm:cxn modelId="{F288D961-C228-4517-BB50-B0082C8790C3}" type="presOf" srcId="{BC32AF12-D001-4BBB-B27E-E3FD13D6BA26}" destId="{BF2EEE49-5F0D-4792-990C-CEC8C19F7928}" srcOrd="0" destOrd="12" presId="urn:microsoft.com/office/officeart/2005/8/layout/hList1"/>
    <dgm:cxn modelId="{7B6BF34F-6826-40C6-AF44-418EA9C46924}" type="presOf" srcId="{3ED6F04A-5DEE-4E3E-AD36-7AF75C35E444}" destId="{1271926B-8DCD-45DB-A590-DA973F26071E}" srcOrd="0" destOrd="0" presId="urn:microsoft.com/office/officeart/2005/8/layout/hList1"/>
    <dgm:cxn modelId="{13E0E367-B19C-4B49-96DC-718F099BB6D1}" srcId="{3ED6F04A-5DEE-4E3E-AD36-7AF75C35E444}" destId="{A797216B-0528-4D48-8D3E-0926E9A7EA16}" srcOrd="0" destOrd="0" parTransId="{CC95E163-30B8-4C1D-81F5-0DE98C150BC7}" sibTransId="{C3F9D810-6084-4E04-96B8-CA750870070A}"/>
    <dgm:cxn modelId="{A284E721-CFAC-41ED-8A49-80E156A5482E}" type="presOf" srcId="{2851F427-75E4-4C60-9CB5-B50BF619F54A}" destId="{F9E7AAB4-3FB0-4C3D-A5E3-4D22FC4F1F8B}" srcOrd="0" destOrd="8" presId="urn:microsoft.com/office/officeart/2005/8/layout/hList1"/>
    <dgm:cxn modelId="{7C4AA8C6-4EFE-47A2-8C14-29A8C4524B32}" type="presOf" srcId="{CD643108-F95F-44E1-AB26-A6C105259C90}" destId="{F9E7AAB4-3FB0-4C3D-A5E3-4D22FC4F1F8B}" srcOrd="0" destOrd="2" presId="urn:microsoft.com/office/officeart/2005/8/layout/hList1"/>
    <dgm:cxn modelId="{17B6D947-0C14-444A-A7C2-89690DC29A5C}" type="presOf" srcId="{209D1E73-6E84-479B-9EE4-0C447AB02199}" destId="{F9E7AAB4-3FB0-4C3D-A5E3-4D22FC4F1F8B}" srcOrd="0" destOrd="7" presId="urn:microsoft.com/office/officeart/2005/8/layout/hList1"/>
    <dgm:cxn modelId="{6814171F-4CC4-43DF-BE1A-F3DE0C273E74}" srcId="{B7A1C24B-78D3-459D-98EB-8109FA223F50}" destId="{5F1286BF-3C81-4DEB-9846-C1C7A850778F}" srcOrd="15" destOrd="0" parTransId="{F1907203-0860-4DD9-8E7A-40ECFCCE4C97}" sibTransId="{153E9ACC-686C-474B-9884-EA7F27BBE205}"/>
    <dgm:cxn modelId="{B8BFA6E7-3F16-434F-B54B-D4A3297746F3}" type="presOf" srcId="{13CD6991-3C73-4643-9A5B-7718D21CFDE0}" destId="{F9E7AAB4-3FB0-4C3D-A5E3-4D22FC4F1F8B}" srcOrd="0" destOrd="0" presId="urn:microsoft.com/office/officeart/2005/8/layout/hList1"/>
    <dgm:cxn modelId="{C91959DE-3316-4091-B6EC-B776831836F6}" type="presOf" srcId="{04B96944-7104-42DA-B236-7C9311072D28}" destId="{BF2EEE49-5F0D-4792-990C-CEC8C19F7928}" srcOrd="0" destOrd="4" presId="urn:microsoft.com/office/officeart/2005/8/layout/hList1"/>
    <dgm:cxn modelId="{8794D3A6-27AB-4E40-9D7A-24C7052421C1}" type="presOf" srcId="{E4944079-C7FD-4927-96E2-2728310BECF0}" destId="{F9E7AAB4-3FB0-4C3D-A5E3-4D22FC4F1F8B}" srcOrd="0" destOrd="6" presId="urn:microsoft.com/office/officeart/2005/8/layout/hList1"/>
    <dgm:cxn modelId="{87FF2634-D387-46D9-8A5B-8D73D200501C}" type="presOf" srcId="{D7EA8826-175B-4458-864D-EA146E8ED233}" destId="{F9E7AAB4-3FB0-4C3D-A5E3-4D22FC4F1F8B}" srcOrd="0" destOrd="1" presId="urn:microsoft.com/office/officeart/2005/8/layout/hList1"/>
    <dgm:cxn modelId="{58730341-A439-4C40-A13E-795D010DA015}" srcId="{3CCEEC5E-E16E-40F3-81A6-F0290B03488F}" destId="{65A032DA-6369-440D-BF45-7066E2E5574A}" srcOrd="3" destOrd="0" parTransId="{80F858B6-D7D4-4221-BFB2-F36A1321F365}" sibTransId="{96DBEBCB-2C80-4CFE-8CCD-EC76B4972F96}"/>
    <dgm:cxn modelId="{C7A1559C-8B27-4DD0-9E29-C7F78FAC51B1}" srcId="{3ED6F04A-5DEE-4E3E-AD36-7AF75C35E444}" destId="{3CCEEC5E-E16E-40F3-81A6-F0290B03488F}" srcOrd="1" destOrd="0" parTransId="{7EF7D0EB-D054-44C2-BA7A-90752CC19740}" sibTransId="{FDBFD0FD-90EC-4F61-9BFD-D43797EE7F23}"/>
    <dgm:cxn modelId="{D6582D33-2D42-4C30-9F3A-0CD48DC22A5C}" srcId="{B7A1C24B-78D3-459D-98EB-8109FA223F50}" destId="{9F80EA4C-1F6D-4D99-A7DD-2F048FB80BEB}" srcOrd="7" destOrd="0" parTransId="{23618177-3EB9-46BD-828A-3E06738E87FD}" sibTransId="{95782413-763E-4568-859F-5621E06C25DD}"/>
    <dgm:cxn modelId="{4CF61D56-C1DC-4383-8722-7D45E5EC9C22}" type="presOf" srcId="{C4FB31D7-4CE8-4E28-9953-0C027654775F}" destId="{BF2EEE49-5F0D-4792-990C-CEC8C19F7928}" srcOrd="0" destOrd="13" presId="urn:microsoft.com/office/officeart/2005/8/layout/hList1"/>
    <dgm:cxn modelId="{37C23D44-001E-4AE1-B445-57012AE11F11}" type="presParOf" srcId="{1271926B-8DCD-45DB-A590-DA973F26071E}" destId="{5CFFD251-D559-4CC6-88BC-6F8E2A66861A}" srcOrd="0" destOrd="0" presId="urn:microsoft.com/office/officeart/2005/8/layout/hList1"/>
    <dgm:cxn modelId="{4B0B0175-8C30-48CD-AD38-CFB4264E8E0A}" type="presParOf" srcId="{5CFFD251-D559-4CC6-88BC-6F8E2A66861A}" destId="{F2B44416-E6B1-458E-B37F-98A2CB5FB5E1}" srcOrd="0" destOrd="0" presId="urn:microsoft.com/office/officeart/2005/8/layout/hList1"/>
    <dgm:cxn modelId="{65DE2D3A-7CDD-48B3-9757-C972F2E4BAFD}" type="presParOf" srcId="{5CFFD251-D559-4CC6-88BC-6F8E2A66861A}" destId="{0DB776B9-9DF5-4C9B-B91D-22F2087A7285}" srcOrd="1" destOrd="0" presId="urn:microsoft.com/office/officeart/2005/8/layout/hList1"/>
    <dgm:cxn modelId="{68621E7A-C823-4817-839F-5C9F140C4E33}" type="presParOf" srcId="{1271926B-8DCD-45DB-A590-DA973F26071E}" destId="{A7F63293-9674-4376-89D4-4D0640AE8BFC}" srcOrd="1" destOrd="0" presId="urn:microsoft.com/office/officeart/2005/8/layout/hList1"/>
    <dgm:cxn modelId="{C5B802A4-5A7A-461B-82EB-E03E988D41F2}" type="presParOf" srcId="{1271926B-8DCD-45DB-A590-DA973F26071E}" destId="{0881274F-6523-4906-878A-64A3364DD410}" srcOrd="2" destOrd="0" presId="urn:microsoft.com/office/officeart/2005/8/layout/hList1"/>
    <dgm:cxn modelId="{ED86804B-1BA6-470A-809B-71E29577F01E}" type="presParOf" srcId="{0881274F-6523-4906-878A-64A3364DD410}" destId="{5472DBA3-1465-4E48-9D62-E6F5F48652A9}" srcOrd="0" destOrd="0" presId="urn:microsoft.com/office/officeart/2005/8/layout/hList1"/>
    <dgm:cxn modelId="{D83C8BF1-C834-41AE-A25E-83E08AE9ABD1}" type="presParOf" srcId="{0881274F-6523-4906-878A-64A3364DD410}" destId="{F9E7AAB4-3FB0-4C3D-A5E3-4D22FC4F1F8B}" srcOrd="1" destOrd="0" presId="urn:microsoft.com/office/officeart/2005/8/layout/hList1"/>
    <dgm:cxn modelId="{2A607077-E021-458E-B879-A60B43859B01}" type="presParOf" srcId="{1271926B-8DCD-45DB-A590-DA973F26071E}" destId="{4410E8D1-C065-48CE-9E12-252D395C5F3B}" srcOrd="3" destOrd="0" presId="urn:microsoft.com/office/officeart/2005/8/layout/hList1"/>
    <dgm:cxn modelId="{E004FEDF-3126-4E37-98FD-41E0A43CA517}" type="presParOf" srcId="{1271926B-8DCD-45DB-A590-DA973F26071E}" destId="{8C9F60B0-F5DA-46F2-AB9E-D176CBE0B782}" srcOrd="4" destOrd="0" presId="urn:microsoft.com/office/officeart/2005/8/layout/hList1"/>
    <dgm:cxn modelId="{6A98A827-DFF9-43DF-8F21-357077D73242}" type="presParOf" srcId="{8C9F60B0-F5DA-46F2-AB9E-D176CBE0B782}" destId="{B563DB3D-95A1-40DA-B2C3-4E84438BF821}" srcOrd="0" destOrd="0" presId="urn:microsoft.com/office/officeart/2005/8/layout/hList1"/>
    <dgm:cxn modelId="{FF9FE3D2-3DDB-4D18-B37E-0AE4B438405C}" type="presParOf" srcId="{8C9F60B0-F5DA-46F2-AB9E-D176CBE0B782}" destId="{BF2EEE49-5F0D-4792-990C-CEC8C19F792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D6F04A-5DEE-4E3E-AD36-7AF75C35E444}" type="doc">
      <dgm:prSet loTypeId="urn:microsoft.com/office/officeart/2005/8/layout/hList1" loCatId="list" qsTypeId="urn:microsoft.com/office/officeart/2005/8/quickstyle/simple5" qsCatId="simple" csTypeId="urn:microsoft.com/office/officeart/2005/8/colors/colorful1#7" csCatId="colorful" phldr="1"/>
      <dgm:spPr/>
      <dgm:t>
        <a:bodyPr/>
        <a:lstStyle/>
        <a:p>
          <a:endParaRPr lang="en-US"/>
        </a:p>
      </dgm:t>
    </dgm:pt>
    <dgm:pt modelId="{A797216B-0528-4D48-8D3E-0926E9A7EA16}">
      <dgm:prSet phldrT="[Text]" custT="1"/>
      <dgm:spPr/>
      <dgm:t>
        <a:bodyPr/>
        <a:lstStyle/>
        <a:p>
          <a:r>
            <a:rPr lang="en-ZA" sz="1600" b="1" dirty="0" smtClean="0"/>
            <a:t>Programme Objective</a:t>
          </a:r>
          <a:endParaRPr lang="en-US" sz="1600" b="1" dirty="0"/>
        </a:p>
      </dgm:t>
    </dgm:pt>
    <dgm:pt modelId="{CC95E163-30B8-4C1D-81F5-0DE98C150BC7}" type="parTrans" cxnId="{13E0E367-B19C-4B49-96DC-718F099BB6D1}">
      <dgm:prSet/>
      <dgm:spPr/>
      <dgm:t>
        <a:bodyPr/>
        <a:lstStyle/>
        <a:p>
          <a:endParaRPr lang="en-US"/>
        </a:p>
      </dgm:t>
    </dgm:pt>
    <dgm:pt modelId="{C3F9D810-6084-4E04-96B8-CA750870070A}" type="sibTrans" cxnId="{13E0E367-B19C-4B49-96DC-718F099BB6D1}">
      <dgm:prSet/>
      <dgm:spPr/>
      <dgm:t>
        <a:bodyPr/>
        <a:lstStyle/>
        <a:p>
          <a:endParaRPr lang="en-US"/>
        </a:p>
      </dgm:t>
    </dgm:pt>
    <dgm:pt modelId="{3CCEEC5E-E16E-40F3-81A6-F0290B03488F}">
      <dgm:prSet phldrT="[Text]" custT="1"/>
      <dgm:spPr/>
      <dgm:t>
        <a:bodyPr/>
        <a:lstStyle/>
        <a:p>
          <a:r>
            <a:rPr lang="en-ZA" sz="1600" b="1" dirty="0" smtClean="0"/>
            <a:t>Indicators</a:t>
          </a:r>
          <a:endParaRPr lang="en-US" sz="1600" b="1" dirty="0"/>
        </a:p>
      </dgm:t>
    </dgm:pt>
    <dgm:pt modelId="{7EF7D0EB-D054-44C2-BA7A-90752CC19740}" type="parTrans" cxnId="{C7A1559C-8B27-4DD0-9E29-C7F78FAC51B1}">
      <dgm:prSet/>
      <dgm:spPr/>
      <dgm:t>
        <a:bodyPr/>
        <a:lstStyle/>
        <a:p>
          <a:endParaRPr lang="en-US"/>
        </a:p>
      </dgm:t>
    </dgm:pt>
    <dgm:pt modelId="{FDBFD0FD-90EC-4F61-9BFD-D43797EE7F23}" type="sibTrans" cxnId="{C7A1559C-8B27-4DD0-9E29-C7F78FAC51B1}">
      <dgm:prSet/>
      <dgm:spPr/>
      <dgm:t>
        <a:bodyPr/>
        <a:lstStyle/>
        <a:p>
          <a:endParaRPr lang="en-US"/>
        </a:p>
      </dgm:t>
    </dgm:pt>
    <dgm:pt modelId="{13CD6991-3C73-4643-9A5B-7718D21CFDE0}">
      <dgm:prSet phldrT="[Text]" custT="1"/>
      <dgm:spPr/>
      <dgm:t>
        <a:bodyPr/>
        <a:lstStyle/>
        <a:p>
          <a:r>
            <a:rPr lang="en-US" sz="1000" b="0" dirty="0" smtClean="0">
              <a:latin typeface="Arial Rounded MT Bold" pitchFamily="34" charset="0"/>
            </a:rPr>
            <a:t>Number of new entrepreneurs that joined WPC </a:t>
          </a:r>
          <a:endParaRPr lang="en-US" sz="1000" b="0" dirty="0">
            <a:latin typeface="Arial Rounded MT Bold" pitchFamily="34" charset="0"/>
          </a:endParaRPr>
        </a:p>
      </dgm:t>
    </dgm:pt>
    <dgm:pt modelId="{07D68AF2-4468-4FF5-B013-46361499B975}" type="parTrans" cxnId="{EBD4B824-A3F8-4CCF-A19A-9E1AC1DFF944}">
      <dgm:prSet/>
      <dgm:spPr/>
      <dgm:t>
        <a:bodyPr/>
        <a:lstStyle/>
        <a:p>
          <a:endParaRPr lang="en-US"/>
        </a:p>
      </dgm:t>
    </dgm:pt>
    <dgm:pt modelId="{24630E60-68BA-427B-8C45-25A713A95BE4}" type="sibTrans" cxnId="{EBD4B824-A3F8-4CCF-A19A-9E1AC1DFF944}">
      <dgm:prSet/>
      <dgm:spPr/>
      <dgm:t>
        <a:bodyPr/>
        <a:lstStyle/>
        <a:p>
          <a:endParaRPr lang="en-US"/>
        </a:p>
      </dgm:t>
    </dgm:pt>
    <dgm:pt modelId="{B7A1C24B-78D3-459D-98EB-8109FA223F50}">
      <dgm:prSet phldrT="[Text]" custT="1"/>
      <dgm:spPr/>
      <dgm:t>
        <a:bodyPr/>
        <a:lstStyle/>
        <a:p>
          <a:r>
            <a:rPr lang="en-ZA" sz="1600" b="1" dirty="0" smtClean="0"/>
            <a:t>Targets</a:t>
          </a:r>
          <a:endParaRPr lang="en-US" sz="1600" b="1" dirty="0"/>
        </a:p>
      </dgm:t>
    </dgm:pt>
    <dgm:pt modelId="{672B12FB-B030-4541-A408-FEC06EC7ACD5}" type="parTrans" cxnId="{A056E4FD-AE42-4C7C-B058-3CA649578AFA}">
      <dgm:prSet/>
      <dgm:spPr/>
      <dgm:t>
        <a:bodyPr/>
        <a:lstStyle/>
        <a:p>
          <a:endParaRPr lang="en-US"/>
        </a:p>
      </dgm:t>
    </dgm:pt>
    <dgm:pt modelId="{56E9C428-A5DC-4B7B-BA30-C3AF118BEE8E}" type="sibTrans" cxnId="{A056E4FD-AE42-4C7C-B058-3CA649578AFA}">
      <dgm:prSet/>
      <dgm:spPr/>
      <dgm:t>
        <a:bodyPr/>
        <a:lstStyle/>
        <a:p>
          <a:endParaRPr lang="en-US"/>
        </a:p>
      </dgm:t>
    </dgm:pt>
    <dgm:pt modelId="{F0F2F54F-444F-410C-8F71-BC09E430A770}">
      <dgm:prSet phldrT="[Text]" custT="1"/>
      <dgm:spPr/>
      <dgm:t>
        <a:bodyPr/>
        <a:lstStyle/>
        <a:p>
          <a:r>
            <a:rPr lang="en-US" sz="1000" b="0" dirty="0" smtClean="0">
              <a:latin typeface="Arial Rounded MT Bold" pitchFamily="34" charset="0"/>
            </a:rPr>
            <a:t>213</a:t>
          </a:r>
          <a:endParaRPr lang="en-US" sz="1000" b="0" dirty="0">
            <a:latin typeface="Arial Rounded MT Bold" pitchFamily="34" charset="0"/>
          </a:endParaRPr>
        </a:p>
      </dgm:t>
    </dgm:pt>
    <dgm:pt modelId="{8714A3B4-908F-4939-B66E-D129C7297078}" type="parTrans" cxnId="{18357E10-B46C-440B-8C82-FA3625A2E0F6}">
      <dgm:prSet/>
      <dgm:spPr/>
      <dgm:t>
        <a:bodyPr/>
        <a:lstStyle/>
        <a:p>
          <a:endParaRPr lang="en-US"/>
        </a:p>
      </dgm:t>
    </dgm:pt>
    <dgm:pt modelId="{1C7EFD5E-C441-472A-B3BF-6AF29F520FA5}" type="sibTrans" cxnId="{18357E10-B46C-440B-8C82-FA3625A2E0F6}">
      <dgm:prSet/>
      <dgm:spPr/>
      <dgm:t>
        <a:bodyPr/>
        <a:lstStyle/>
        <a:p>
          <a:endParaRPr lang="en-US"/>
        </a:p>
      </dgm:t>
    </dgm:pt>
    <dgm:pt modelId="{CD643108-F95F-44E1-AB26-A6C105259C90}">
      <dgm:prSet phldrT="[Text]" custT="1"/>
      <dgm:spPr/>
      <dgm:t>
        <a:bodyPr/>
        <a:lstStyle/>
        <a:p>
          <a:r>
            <a:rPr lang="en-GB" sz="1000" b="0" dirty="0" smtClean="0">
              <a:latin typeface="Arial Rounded MT Bold" pitchFamily="34" charset="0"/>
            </a:rPr>
            <a:t>Number of capacity building workshops</a:t>
          </a:r>
          <a:endParaRPr lang="en-US" sz="1000" b="0" dirty="0">
            <a:latin typeface="Arial Rounded MT Bold" pitchFamily="34" charset="0"/>
          </a:endParaRPr>
        </a:p>
      </dgm:t>
    </dgm:pt>
    <dgm:pt modelId="{C440286F-5A14-4D97-949C-3A4D4111040B}" type="parTrans" cxnId="{8792E5E1-8DE8-43B6-A8FF-4A0C99F66E12}">
      <dgm:prSet/>
      <dgm:spPr/>
      <dgm:t>
        <a:bodyPr/>
        <a:lstStyle/>
        <a:p>
          <a:endParaRPr lang="en-US"/>
        </a:p>
      </dgm:t>
    </dgm:pt>
    <dgm:pt modelId="{AD3F5BBB-519B-4D78-9878-F726AE93C8D1}" type="sibTrans" cxnId="{8792E5E1-8DE8-43B6-A8FF-4A0C99F66E12}">
      <dgm:prSet/>
      <dgm:spPr/>
      <dgm:t>
        <a:bodyPr/>
        <a:lstStyle/>
        <a:p>
          <a:endParaRPr lang="en-US"/>
        </a:p>
      </dgm:t>
    </dgm:pt>
    <dgm:pt modelId="{53DD077C-8A61-4474-9543-B81525A9D685}">
      <dgm:prSet phldrT="[Text]" custT="1"/>
      <dgm:spPr/>
      <dgm:t>
        <a:bodyPr/>
        <a:lstStyle/>
        <a:p>
          <a:r>
            <a:rPr lang="en-US" sz="1000" b="0" dirty="0" smtClean="0">
              <a:latin typeface="Arial Rounded MT Bold" pitchFamily="34" charset="0"/>
            </a:rPr>
            <a:t>Number of companies implementing WPC</a:t>
          </a:r>
          <a:endParaRPr lang="en-US" sz="1000" b="0" dirty="0">
            <a:latin typeface="Arial Rounded MT Bold" pitchFamily="34" charset="0"/>
          </a:endParaRPr>
        </a:p>
      </dgm:t>
    </dgm:pt>
    <dgm:pt modelId="{3AA5DE6A-B9BA-43D5-BEB4-2D6257E61E36}" type="parTrans" cxnId="{F3B00425-0A9B-4972-873F-ED7DA0BECD34}">
      <dgm:prSet/>
      <dgm:spPr/>
      <dgm:t>
        <a:bodyPr/>
        <a:lstStyle/>
        <a:p>
          <a:endParaRPr lang="en-ZA"/>
        </a:p>
      </dgm:t>
    </dgm:pt>
    <dgm:pt modelId="{B3E86D52-F601-4C4A-B997-F9BE95ACC1F5}" type="sibTrans" cxnId="{F3B00425-0A9B-4972-873F-ED7DA0BECD34}">
      <dgm:prSet/>
      <dgm:spPr/>
      <dgm:t>
        <a:bodyPr/>
        <a:lstStyle/>
        <a:p>
          <a:endParaRPr lang="en-ZA"/>
        </a:p>
      </dgm:t>
    </dgm:pt>
    <dgm:pt modelId="{E4944079-C7FD-4927-96E2-2728310BECF0}">
      <dgm:prSet phldrT="[Text]" custT="1"/>
      <dgm:spPr/>
      <dgm:t>
        <a:bodyPr/>
        <a:lstStyle/>
        <a:p>
          <a:r>
            <a:rPr lang="en-US" sz="1000" b="0" dirty="0" smtClean="0">
              <a:latin typeface="Arial Rounded MT Bold" pitchFamily="34" charset="0"/>
            </a:rPr>
            <a:t>Number of change facilitators and interns coached</a:t>
          </a:r>
          <a:endParaRPr lang="en-US" sz="1000" b="0" dirty="0">
            <a:latin typeface="Arial Rounded MT Bold" pitchFamily="34" charset="0"/>
          </a:endParaRPr>
        </a:p>
      </dgm:t>
    </dgm:pt>
    <dgm:pt modelId="{778EDF65-96CB-4295-92C5-8AC789C55326}" type="parTrans" cxnId="{C0FF2359-DD54-4531-9211-1A378BAFAA91}">
      <dgm:prSet/>
      <dgm:spPr/>
      <dgm:t>
        <a:bodyPr/>
        <a:lstStyle/>
        <a:p>
          <a:endParaRPr lang="en-ZA"/>
        </a:p>
      </dgm:t>
    </dgm:pt>
    <dgm:pt modelId="{D537C14F-FF9A-446C-9DF9-568813259E16}" type="sibTrans" cxnId="{C0FF2359-DD54-4531-9211-1A378BAFAA91}">
      <dgm:prSet/>
      <dgm:spPr/>
      <dgm:t>
        <a:bodyPr/>
        <a:lstStyle/>
        <a:p>
          <a:endParaRPr lang="en-ZA"/>
        </a:p>
      </dgm:t>
    </dgm:pt>
    <dgm:pt modelId="{5809A7ED-7F6D-4CED-A2AF-AC96D2A6E5BA}">
      <dgm:prSet phldrT="[Text]" custT="1"/>
      <dgm:spPr/>
      <dgm:t>
        <a:bodyPr/>
        <a:lstStyle/>
        <a:p>
          <a:r>
            <a:rPr lang="en-US" sz="1000" b="0" dirty="0" smtClean="0">
              <a:latin typeface="Arial Rounded MT Bold" pitchFamily="34" charset="0"/>
            </a:rPr>
            <a:t>15 change facilitators and 3 interns</a:t>
          </a:r>
          <a:endParaRPr lang="en-US" sz="1000" b="0" dirty="0">
            <a:latin typeface="Arial Rounded MT Bold" pitchFamily="34" charset="0"/>
          </a:endParaRPr>
        </a:p>
      </dgm:t>
    </dgm:pt>
    <dgm:pt modelId="{AFD32F19-0E79-4806-BE30-E861B69D3A4A}" type="parTrans" cxnId="{AD3539FE-5E30-4FBE-8540-80566F63EC13}">
      <dgm:prSet/>
      <dgm:spPr/>
      <dgm:t>
        <a:bodyPr/>
        <a:lstStyle/>
        <a:p>
          <a:endParaRPr lang="en-ZA"/>
        </a:p>
      </dgm:t>
    </dgm:pt>
    <dgm:pt modelId="{EAFDA6F9-D1FB-4A34-BB3B-397F2AA88C5A}" type="sibTrans" cxnId="{AD3539FE-5E30-4FBE-8540-80566F63EC13}">
      <dgm:prSet/>
      <dgm:spPr/>
      <dgm:t>
        <a:bodyPr/>
        <a:lstStyle/>
        <a:p>
          <a:endParaRPr lang="en-ZA"/>
        </a:p>
      </dgm:t>
    </dgm:pt>
    <dgm:pt modelId="{CB54653A-D9FC-49DD-938E-3FEAF326843F}">
      <dgm:prSet phldrT="[Text]" custT="1"/>
      <dgm:spPr/>
      <dgm:t>
        <a:bodyPr/>
        <a:lstStyle/>
        <a:p>
          <a:endParaRPr lang="en-US" sz="1000" b="0" dirty="0">
            <a:latin typeface="Arial Rounded MT Bold" pitchFamily="34" charset="0"/>
          </a:endParaRPr>
        </a:p>
      </dgm:t>
    </dgm:pt>
    <dgm:pt modelId="{473A2840-E71B-4514-851D-493CA1E42A9D}" type="parTrans" cxnId="{8E5D0D4D-8691-4D53-9B0C-B8A798D0B7D4}">
      <dgm:prSet/>
      <dgm:spPr/>
      <dgm:t>
        <a:bodyPr/>
        <a:lstStyle/>
        <a:p>
          <a:endParaRPr lang="en-ZA"/>
        </a:p>
      </dgm:t>
    </dgm:pt>
    <dgm:pt modelId="{CBCFF0EC-8D4F-4245-BCE6-3AB204C1395E}" type="sibTrans" cxnId="{8E5D0D4D-8691-4D53-9B0C-B8A798D0B7D4}">
      <dgm:prSet/>
      <dgm:spPr/>
      <dgm:t>
        <a:bodyPr/>
        <a:lstStyle/>
        <a:p>
          <a:endParaRPr lang="en-ZA"/>
        </a:p>
      </dgm:t>
    </dgm:pt>
    <dgm:pt modelId="{4ECFA073-149D-44F7-90BA-C3A045EF15D4}">
      <dgm:prSet phldrT="[Text]" custT="1"/>
      <dgm:spPr/>
      <dgm:t>
        <a:bodyPr/>
        <a:lstStyle/>
        <a:p>
          <a:endParaRPr lang="en-US" sz="1000" b="0" dirty="0">
            <a:latin typeface="Arial Rounded MT Bold" pitchFamily="34" charset="0"/>
          </a:endParaRPr>
        </a:p>
      </dgm:t>
    </dgm:pt>
    <dgm:pt modelId="{3454FED5-13A0-484D-A711-29AE6D2A9A83}" type="parTrans" cxnId="{139226AF-D0F1-4807-A3D5-C78053FE10D1}">
      <dgm:prSet/>
      <dgm:spPr/>
      <dgm:t>
        <a:bodyPr/>
        <a:lstStyle/>
        <a:p>
          <a:endParaRPr lang="en-ZA"/>
        </a:p>
      </dgm:t>
    </dgm:pt>
    <dgm:pt modelId="{03BADF32-173D-4CD9-884B-DFA3A20138F1}" type="sibTrans" cxnId="{139226AF-D0F1-4807-A3D5-C78053FE10D1}">
      <dgm:prSet/>
      <dgm:spPr/>
      <dgm:t>
        <a:bodyPr/>
        <a:lstStyle/>
        <a:p>
          <a:endParaRPr lang="en-ZA"/>
        </a:p>
      </dgm:t>
    </dgm:pt>
    <dgm:pt modelId="{D4F12180-2492-4C11-B21F-C7E9D366590F}">
      <dgm:prSet phldrT="[Text]" custT="1"/>
      <dgm:spPr/>
      <dgm:t>
        <a:bodyPr/>
        <a:lstStyle/>
        <a:p>
          <a:r>
            <a:rPr lang="en-US" sz="1000" b="0" dirty="0" smtClean="0">
              <a:latin typeface="Arial Rounded MT Bold" pitchFamily="34" charset="0"/>
            </a:rPr>
            <a:t>80</a:t>
          </a:r>
          <a:endParaRPr lang="en-US" sz="1000" b="0" dirty="0">
            <a:latin typeface="Arial Rounded MT Bold" pitchFamily="34" charset="0"/>
          </a:endParaRPr>
        </a:p>
      </dgm:t>
    </dgm:pt>
    <dgm:pt modelId="{CB556FF4-9590-47F8-B4E0-4472DDCEE61B}" type="sibTrans" cxnId="{4F8711B9-D3DE-40C8-99EA-0FBD33A45264}">
      <dgm:prSet/>
      <dgm:spPr/>
      <dgm:t>
        <a:bodyPr/>
        <a:lstStyle/>
        <a:p>
          <a:endParaRPr lang="en-ZA"/>
        </a:p>
      </dgm:t>
    </dgm:pt>
    <dgm:pt modelId="{222CB8C4-D3B0-4FB0-BB54-E1DB952716EA}" type="parTrans" cxnId="{4F8711B9-D3DE-40C8-99EA-0FBD33A45264}">
      <dgm:prSet/>
      <dgm:spPr/>
      <dgm:t>
        <a:bodyPr/>
        <a:lstStyle/>
        <a:p>
          <a:endParaRPr lang="en-ZA"/>
        </a:p>
      </dgm:t>
    </dgm:pt>
    <dgm:pt modelId="{65A032DA-6369-440D-BF45-7066E2E5574A}">
      <dgm:prSet phldrT="[Text]" custT="1"/>
      <dgm:spPr/>
      <dgm:t>
        <a:bodyPr/>
        <a:lstStyle/>
        <a:p>
          <a:endParaRPr lang="en-US" sz="1000" b="0" dirty="0">
            <a:latin typeface="Arial Rounded MT Bold" pitchFamily="34" charset="0"/>
          </a:endParaRPr>
        </a:p>
      </dgm:t>
    </dgm:pt>
    <dgm:pt modelId="{80F858B6-D7D4-4221-BFB2-F36A1321F365}" type="parTrans" cxnId="{58730341-A439-4C40-A13E-795D010DA015}">
      <dgm:prSet/>
      <dgm:spPr/>
      <dgm:t>
        <a:bodyPr/>
        <a:lstStyle/>
        <a:p>
          <a:endParaRPr lang="en-ZA"/>
        </a:p>
      </dgm:t>
    </dgm:pt>
    <dgm:pt modelId="{96DBEBCB-2C80-4CFE-8CCD-EC76B4972F96}" type="sibTrans" cxnId="{58730341-A439-4C40-A13E-795D010DA015}">
      <dgm:prSet/>
      <dgm:spPr/>
      <dgm:t>
        <a:bodyPr/>
        <a:lstStyle/>
        <a:p>
          <a:endParaRPr lang="en-ZA"/>
        </a:p>
      </dgm:t>
    </dgm:pt>
    <dgm:pt modelId="{A90D4946-11F3-43B6-8B55-B2A028664479}">
      <dgm:prSet phldrT="[Text]" custT="1"/>
      <dgm:spPr/>
      <dgm:t>
        <a:bodyPr/>
        <a:lstStyle/>
        <a:p>
          <a:endParaRPr lang="en-US" sz="1000" b="0" dirty="0">
            <a:latin typeface="Arial Rounded MT Bold" pitchFamily="34" charset="0"/>
          </a:endParaRPr>
        </a:p>
      </dgm:t>
    </dgm:pt>
    <dgm:pt modelId="{BB358A16-255C-4CCD-91DF-6FB187DBE7B6}" type="sibTrans" cxnId="{D52815BA-9160-4909-AAE1-396C9DDA1689}">
      <dgm:prSet/>
      <dgm:spPr/>
      <dgm:t>
        <a:bodyPr/>
        <a:lstStyle/>
        <a:p>
          <a:endParaRPr lang="en-ZA"/>
        </a:p>
      </dgm:t>
    </dgm:pt>
    <dgm:pt modelId="{2D9B8F9D-FA7A-4FCF-890F-971A8801F153}" type="parTrans" cxnId="{D52815BA-9160-4909-AAE1-396C9DDA1689}">
      <dgm:prSet/>
      <dgm:spPr/>
      <dgm:t>
        <a:bodyPr/>
        <a:lstStyle/>
        <a:p>
          <a:endParaRPr lang="en-ZA"/>
        </a:p>
      </dgm:t>
    </dgm:pt>
    <dgm:pt modelId="{04B96944-7104-42DA-B236-7C9311072D28}">
      <dgm:prSet phldrT="[Text]" custT="1"/>
      <dgm:spPr/>
      <dgm:t>
        <a:bodyPr/>
        <a:lstStyle/>
        <a:p>
          <a:endParaRPr lang="en-US" sz="1000" b="0" dirty="0">
            <a:latin typeface="Arial Rounded MT Bold" pitchFamily="34" charset="0"/>
          </a:endParaRPr>
        </a:p>
      </dgm:t>
    </dgm:pt>
    <dgm:pt modelId="{7244B4FA-6D9D-49F7-879F-27C358F52422}" type="parTrans" cxnId="{ED2047B9-0715-424E-A357-AD17CC93904A}">
      <dgm:prSet/>
      <dgm:spPr/>
      <dgm:t>
        <a:bodyPr/>
        <a:lstStyle/>
        <a:p>
          <a:endParaRPr lang="en-ZA"/>
        </a:p>
      </dgm:t>
    </dgm:pt>
    <dgm:pt modelId="{31A7C2C3-9670-4F12-B008-83D0451E322D}" type="sibTrans" cxnId="{ED2047B9-0715-424E-A357-AD17CC93904A}">
      <dgm:prSet/>
      <dgm:spPr/>
      <dgm:t>
        <a:bodyPr/>
        <a:lstStyle/>
        <a:p>
          <a:endParaRPr lang="en-ZA"/>
        </a:p>
      </dgm:t>
    </dgm:pt>
    <dgm:pt modelId="{DC2AAA15-5269-441D-9379-40C9AF5649B7}">
      <dgm:prSet phldrT="[Text]" custT="1"/>
      <dgm:spPr/>
      <dgm:t>
        <a:bodyPr/>
        <a:lstStyle/>
        <a:p>
          <a:endParaRPr lang="en-US" sz="1000" b="0" dirty="0">
            <a:latin typeface="Arial Rounded MT Bold" pitchFamily="34" charset="0"/>
          </a:endParaRPr>
        </a:p>
      </dgm:t>
    </dgm:pt>
    <dgm:pt modelId="{837D318F-8DBC-4CEB-8A07-F2EB2D8401F9}" type="parTrans" cxnId="{416A121F-999A-46D9-9045-D137311BA4BA}">
      <dgm:prSet/>
      <dgm:spPr/>
      <dgm:t>
        <a:bodyPr/>
        <a:lstStyle/>
        <a:p>
          <a:endParaRPr lang="en-ZA"/>
        </a:p>
      </dgm:t>
    </dgm:pt>
    <dgm:pt modelId="{E96958FE-B12F-462E-B193-9AD63D695A84}" type="sibTrans" cxnId="{416A121F-999A-46D9-9045-D137311BA4BA}">
      <dgm:prSet/>
      <dgm:spPr/>
      <dgm:t>
        <a:bodyPr/>
        <a:lstStyle/>
        <a:p>
          <a:endParaRPr lang="en-ZA"/>
        </a:p>
      </dgm:t>
    </dgm:pt>
    <dgm:pt modelId="{743E21B4-8BC0-4E77-93CC-EE29D2518603}">
      <dgm:prSet phldrT="[Text]" custT="1"/>
      <dgm:spPr/>
      <dgm:t>
        <a:bodyPr/>
        <a:lstStyle/>
        <a:p>
          <a:endParaRPr lang="en-US" sz="1000" b="0" dirty="0">
            <a:latin typeface="Arial Rounded MT Bold" pitchFamily="34" charset="0"/>
          </a:endParaRPr>
        </a:p>
      </dgm:t>
    </dgm:pt>
    <dgm:pt modelId="{41C77377-4CA9-4B67-8556-22BA7BE016F8}" type="parTrans" cxnId="{3BD951E4-1CD9-4D82-996C-81F16BBEA92E}">
      <dgm:prSet/>
      <dgm:spPr/>
      <dgm:t>
        <a:bodyPr/>
        <a:lstStyle/>
        <a:p>
          <a:endParaRPr lang="en-ZA"/>
        </a:p>
      </dgm:t>
    </dgm:pt>
    <dgm:pt modelId="{37BA4B83-B327-456F-90DE-7AFC44139E9B}" type="sibTrans" cxnId="{3BD951E4-1CD9-4D82-996C-81F16BBEA92E}">
      <dgm:prSet/>
      <dgm:spPr/>
      <dgm:t>
        <a:bodyPr/>
        <a:lstStyle/>
        <a:p>
          <a:endParaRPr lang="en-ZA"/>
        </a:p>
      </dgm:t>
    </dgm:pt>
    <dgm:pt modelId="{3E4200BA-87C4-4C8A-95F4-48C8FFCABF6E}">
      <dgm:prSet phldrT="[Text]" custT="1"/>
      <dgm:spPr/>
      <dgm:t>
        <a:bodyPr/>
        <a:lstStyle/>
        <a:p>
          <a:endParaRPr lang="en-US" sz="1000" b="0" dirty="0">
            <a:latin typeface="Arial Rounded MT Bold" pitchFamily="34" charset="0"/>
          </a:endParaRPr>
        </a:p>
      </dgm:t>
    </dgm:pt>
    <dgm:pt modelId="{3F7B6E94-5A0D-49E8-9C2A-63BBE5C5F113}" type="parTrans" cxnId="{2129D4A5-2A6A-4E3A-A799-7114ADD76DA8}">
      <dgm:prSet/>
      <dgm:spPr/>
      <dgm:t>
        <a:bodyPr/>
        <a:lstStyle/>
        <a:p>
          <a:endParaRPr lang="en-ZA"/>
        </a:p>
      </dgm:t>
    </dgm:pt>
    <dgm:pt modelId="{DCEAB385-C38B-4F19-A3B2-3D9B699A7E89}" type="sibTrans" cxnId="{2129D4A5-2A6A-4E3A-A799-7114ADD76DA8}">
      <dgm:prSet/>
      <dgm:spPr/>
      <dgm:t>
        <a:bodyPr/>
        <a:lstStyle/>
        <a:p>
          <a:endParaRPr lang="en-ZA"/>
        </a:p>
      </dgm:t>
    </dgm:pt>
    <dgm:pt modelId="{D7EA8826-175B-4458-864D-EA146E8ED233}">
      <dgm:prSet phldrT="[Text]" custT="1"/>
      <dgm:spPr/>
      <dgm:t>
        <a:bodyPr/>
        <a:lstStyle/>
        <a:p>
          <a:endParaRPr lang="en-US" sz="1000" b="0" dirty="0">
            <a:latin typeface="Arial Rounded MT Bold" pitchFamily="34" charset="0"/>
          </a:endParaRPr>
        </a:p>
      </dgm:t>
    </dgm:pt>
    <dgm:pt modelId="{31873B5F-555A-4A85-B03B-1387DC807B64}" type="parTrans" cxnId="{B54D1781-D331-4012-ACCE-774289818A7F}">
      <dgm:prSet/>
      <dgm:spPr/>
      <dgm:t>
        <a:bodyPr/>
        <a:lstStyle/>
        <a:p>
          <a:endParaRPr lang="en-ZA"/>
        </a:p>
      </dgm:t>
    </dgm:pt>
    <dgm:pt modelId="{DE7AAFB0-0B16-479B-BFF8-646730EB198D}" type="sibTrans" cxnId="{B54D1781-D331-4012-ACCE-774289818A7F}">
      <dgm:prSet/>
      <dgm:spPr/>
      <dgm:t>
        <a:bodyPr/>
        <a:lstStyle/>
        <a:p>
          <a:endParaRPr lang="en-ZA"/>
        </a:p>
      </dgm:t>
    </dgm:pt>
    <dgm:pt modelId="{19079444-598E-43B0-93CD-5D0E017809F4}">
      <dgm:prSet phldrT="[Text]" custT="1"/>
      <dgm:spPr/>
      <dgm:t>
        <a:bodyPr/>
        <a:lstStyle/>
        <a:p>
          <a:endParaRPr lang="en-US" sz="1000" b="0" dirty="0">
            <a:latin typeface="Arial Rounded MT Bold" pitchFamily="34" charset="0"/>
          </a:endParaRPr>
        </a:p>
      </dgm:t>
    </dgm:pt>
    <dgm:pt modelId="{0A29E8B2-B683-40B6-8D64-D251E31476C4}" type="parTrans" cxnId="{1518A566-0AD5-4C2E-8828-34E635E43DD2}">
      <dgm:prSet/>
      <dgm:spPr/>
      <dgm:t>
        <a:bodyPr/>
        <a:lstStyle/>
        <a:p>
          <a:endParaRPr lang="en-ZA"/>
        </a:p>
      </dgm:t>
    </dgm:pt>
    <dgm:pt modelId="{B643D2A3-1DC4-4B46-9988-3CEA124876C4}" type="sibTrans" cxnId="{1518A566-0AD5-4C2E-8828-34E635E43DD2}">
      <dgm:prSet/>
      <dgm:spPr/>
      <dgm:t>
        <a:bodyPr/>
        <a:lstStyle/>
        <a:p>
          <a:endParaRPr lang="en-ZA"/>
        </a:p>
      </dgm:t>
    </dgm:pt>
    <dgm:pt modelId="{3F57DBF1-7654-4815-9159-3583BCA6ED53}">
      <dgm:prSet phldrT="[Text]" custT="1"/>
      <dgm:spPr/>
      <dgm:t>
        <a:bodyPr/>
        <a:lstStyle/>
        <a:p>
          <a:r>
            <a:rPr lang="en-US" sz="1000" b="0" dirty="0" smtClean="0">
              <a:latin typeface="Arial Rounded MT Bold" pitchFamily="34" charset="0"/>
            </a:rPr>
            <a:t>247 </a:t>
          </a:r>
          <a:endParaRPr lang="en-US" sz="1000" b="0" dirty="0">
            <a:latin typeface="Arial Rounded MT Bold" pitchFamily="34" charset="0"/>
          </a:endParaRPr>
        </a:p>
      </dgm:t>
    </dgm:pt>
    <dgm:pt modelId="{DE1E5E28-D1DC-4B9C-BB38-C2B3ACFB35E9}" type="parTrans" cxnId="{13044911-93F8-47F0-92F7-5FF13C04E670}">
      <dgm:prSet/>
      <dgm:spPr/>
      <dgm:t>
        <a:bodyPr/>
        <a:lstStyle/>
        <a:p>
          <a:endParaRPr lang="en-ZA"/>
        </a:p>
      </dgm:t>
    </dgm:pt>
    <dgm:pt modelId="{83C96585-5D44-4EB6-9EF2-F40DB358A254}" type="sibTrans" cxnId="{13044911-93F8-47F0-92F7-5FF13C04E670}">
      <dgm:prSet/>
      <dgm:spPr/>
      <dgm:t>
        <a:bodyPr/>
        <a:lstStyle/>
        <a:p>
          <a:endParaRPr lang="en-ZA"/>
        </a:p>
      </dgm:t>
    </dgm:pt>
    <dgm:pt modelId="{9F80EA4C-1F6D-4D99-A7DD-2F048FB80BEB}">
      <dgm:prSet phldrT="[Text]" custT="1"/>
      <dgm:spPr/>
      <dgm:t>
        <a:bodyPr/>
        <a:lstStyle/>
        <a:p>
          <a:endParaRPr lang="en-US" sz="1000" b="0" dirty="0">
            <a:latin typeface="Arial Rounded MT Bold" pitchFamily="34" charset="0"/>
          </a:endParaRPr>
        </a:p>
      </dgm:t>
    </dgm:pt>
    <dgm:pt modelId="{23618177-3EB9-46BD-828A-3E06738E87FD}" type="parTrans" cxnId="{D6582D33-2D42-4C30-9F3A-0CD48DC22A5C}">
      <dgm:prSet/>
      <dgm:spPr/>
      <dgm:t>
        <a:bodyPr/>
        <a:lstStyle/>
        <a:p>
          <a:endParaRPr lang="en-ZA"/>
        </a:p>
      </dgm:t>
    </dgm:pt>
    <dgm:pt modelId="{95782413-763E-4568-859F-5621E06C25DD}" type="sibTrans" cxnId="{D6582D33-2D42-4C30-9F3A-0CD48DC22A5C}">
      <dgm:prSet/>
      <dgm:spPr/>
      <dgm:t>
        <a:bodyPr/>
        <a:lstStyle/>
        <a:p>
          <a:endParaRPr lang="en-ZA"/>
        </a:p>
      </dgm:t>
    </dgm:pt>
    <dgm:pt modelId="{07B6AD08-F877-47AA-99A6-2D77CF6283C1}">
      <dgm:prSet phldrT="[Text]" custT="1"/>
      <dgm:spPr/>
      <dgm:t>
        <a:bodyPr/>
        <a:lstStyle/>
        <a:p>
          <a:r>
            <a:rPr lang="en-US" sz="1000" b="0" dirty="0" smtClean="0">
              <a:latin typeface="Arial Rounded MT Bold" pitchFamily="34" charset="0"/>
            </a:rPr>
            <a:t>308</a:t>
          </a:r>
          <a:endParaRPr lang="en-US" sz="1000" b="0" dirty="0">
            <a:latin typeface="Arial Rounded MT Bold" pitchFamily="34" charset="0"/>
          </a:endParaRPr>
        </a:p>
      </dgm:t>
    </dgm:pt>
    <dgm:pt modelId="{F38C8AE5-F4B5-46FA-B53B-7FA1B50E5413}" type="parTrans" cxnId="{2A40006B-C821-480B-83C3-754722761200}">
      <dgm:prSet/>
      <dgm:spPr/>
      <dgm:t>
        <a:bodyPr/>
        <a:lstStyle/>
        <a:p>
          <a:endParaRPr lang="en-ZA"/>
        </a:p>
      </dgm:t>
    </dgm:pt>
    <dgm:pt modelId="{95F5C478-C860-4C0A-B966-0823C90F6BC0}" type="sibTrans" cxnId="{2A40006B-C821-480B-83C3-754722761200}">
      <dgm:prSet/>
      <dgm:spPr/>
      <dgm:t>
        <a:bodyPr/>
        <a:lstStyle/>
        <a:p>
          <a:endParaRPr lang="en-ZA"/>
        </a:p>
      </dgm:t>
    </dgm:pt>
    <dgm:pt modelId="{2851F427-75E4-4C60-9CB5-B50BF619F54A}">
      <dgm:prSet phldrT="[Text]" custT="1"/>
      <dgm:spPr/>
      <dgm:t>
        <a:bodyPr/>
        <a:lstStyle/>
        <a:p>
          <a:r>
            <a:rPr lang="en-US" sz="1000" b="0" dirty="0" smtClean="0">
              <a:latin typeface="Arial Rounded MT Bold" pitchFamily="34" charset="0"/>
            </a:rPr>
            <a:t>Number of companies in after care</a:t>
          </a:r>
          <a:endParaRPr lang="en-US" sz="1000" b="0" dirty="0">
            <a:latin typeface="Arial Rounded MT Bold" pitchFamily="34" charset="0"/>
          </a:endParaRPr>
        </a:p>
      </dgm:t>
    </dgm:pt>
    <dgm:pt modelId="{2D2F739F-D330-4F14-86F3-2ACBB979B86E}" type="parTrans" cxnId="{EF1D3748-F107-4E46-9036-00FF7418404D}">
      <dgm:prSet/>
      <dgm:spPr/>
      <dgm:t>
        <a:bodyPr/>
        <a:lstStyle/>
        <a:p>
          <a:endParaRPr lang="en-ZA"/>
        </a:p>
      </dgm:t>
    </dgm:pt>
    <dgm:pt modelId="{D2FCAB88-3985-47E1-B3D8-4114DF0D8613}" type="sibTrans" cxnId="{EF1D3748-F107-4E46-9036-00FF7418404D}">
      <dgm:prSet/>
      <dgm:spPr/>
      <dgm:t>
        <a:bodyPr/>
        <a:lstStyle/>
        <a:p>
          <a:endParaRPr lang="en-ZA"/>
        </a:p>
      </dgm:t>
    </dgm:pt>
    <dgm:pt modelId="{209D1E73-6E84-479B-9EE4-0C447AB02199}">
      <dgm:prSet phldrT="[Text]" custT="1"/>
      <dgm:spPr/>
      <dgm:t>
        <a:bodyPr/>
        <a:lstStyle/>
        <a:p>
          <a:endParaRPr lang="en-US" sz="1000" b="0" dirty="0">
            <a:latin typeface="Arial Rounded MT Bold" pitchFamily="34" charset="0"/>
          </a:endParaRPr>
        </a:p>
      </dgm:t>
    </dgm:pt>
    <dgm:pt modelId="{EEE2A516-81A3-477C-B611-769BDD7E724D}" type="parTrans" cxnId="{6EADB295-DC56-44ED-B95B-BABF4088BF55}">
      <dgm:prSet/>
      <dgm:spPr/>
      <dgm:t>
        <a:bodyPr/>
        <a:lstStyle/>
        <a:p>
          <a:endParaRPr lang="en-ZA"/>
        </a:p>
      </dgm:t>
    </dgm:pt>
    <dgm:pt modelId="{9B39E2A3-8454-492A-B5E4-BC17AE034B4E}" type="sibTrans" cxnId="{6EADB295-DC56-44ED-B95B-BABF4088BF55}">
      <dgm:prSet/>
      <dgm:spPr/>
      <dgm:t>
        <a:bodyPr/>
        <a:lstStyle/>
        <a:p>
          <a:endParaRPr lang="en-ZA"/>
        </a:p>
      </dgm:t>
    </dgm:pt>
    <dgm:pt modelId="{5F1286BF-3C81-4DEB-9846-C1C7A850778F}">
      <dgm:prSet phldrT="[Text]" custT="1"/>
      <dgm:spPr/>
      <dgm:t>
        <a:bodyPr/>
        <a:lstStyle/>
        <a:p>
          <a:endParaRPr lang="en-US" sz="1000" b="0" dirty="0">
            <a:latin typeface="Arial Rounded MT Bold" pitchFamily="34" charset="0"/>
          </a:endParaRPr>
        </a:p>
      </dgm:t>
    </dgm:pt>
    <dgm:pt modelId="{F1907203-0860-4DD9-8E7A-40ECFCCE4C97}" type="parTrans" cxnId="{6814171F-4CC4-43DF-BE1A-F3DE0C273E74}">
      <dgm:prSet/>
      <dgm:spPr/>
      <dgm:t>
        <a:bodyPr/>
        <a:lstStyle/>
        <a:p>
          <a:endParaRPr lang="en-ZA"/>
        </a:p>
      </dgm:t>
    </dgm:pt>
    <dgm:pt modelId="{153E9ACC-686C-474B-9884-EA7F27BBE205}" type="sibTrans" cxnId="{6814171F-4CC4-43DF-BE1A-F3DE0C273E74}">
      <dgm:prSet/>
      <dgm:spPr/>
      <dgm:t>
        <a:bodyPr/>
        <a:lstStyle/>
        <a:p>
          <a:endParaRPr lang="en-ZA"/>
        </a:p>
      </dgm:t>
    </dgm:pt>
    <dgm:pt modelId="{156B92A8-AED5-41B0-8281-70799639D0DD}">
      <dgm:prSet phldrT="[Text]" custT="1"/>
      <dgm:spPr/>
      <dgm:t>
        <a:bodyPr/>
        <a:lstStyle/>
        <a:p>
          <a:endParaRPr lang="en-US" sz="1000" b="0" dirty="0">
            <a:latin typeface="Arial Rounded MT Bold" pitchFamily="34" charset="0"/>
          </a:endParaRPr>
        </a:p>
      </dgm:t>
    </dgm:pt>
    <dgm:pt modelId="{C3ED9941-DC93-40B7-AF4E-1900881D9C45}" type="parTrans" cxnId="{89D55D18-846E-4CA3-9625-41BD2FCBD9BD}">
      <dgm:prSet/>
      <dgm:spPr/>
      <dgm:t>
        <a:bodyPr/>
        <a:lstStyle/>
        <a:p>
          <a:endParaRPr lang="en-ZA"/>
        </a:p>
      </dgm:t>
    </dgm:pt>
    <dgm:pt modelId="{B36BE3B0-7449-4983-9871-FB4549DCE661}" type="sibTrans" cxnId="{89D55D18-846E-4CA3-9625-41BD2FCBD9BD}">
      <dgm:prSet/>
      <dgm:spPr/>
      <dgm:t>
        <a:bodyPr/>
        <a:lstStyle/>
        <a:p>
          <a:endParaRPr lang="en-ZA"/>
        </a:p>
      </dgm:t>
    </dgm:pt>
    <dgm:pt modelId="{93FDBD47-FD7F-42B7-8301-AA8AC8623516}">
      <dgm:prSet phldrT="[Text]" custT="1"/>
      <dgm:spPr/>
      <dgm:t>
        <a:bodyPr/>
        <a:lstStyle/>
        <a:p>
          <a:endParaRPr lang="en-US" sz="1000" b="0" dirty="0">
            <a:latin typeface="Arial Rounded MT Bold" pitchFamily="34" charset="0"/>
          </a:endParaRPr>
        </a:p>
      </dgm:t>
    </dgm:pt>
    <dgm:pt modelId="{C65E0430-105A-4DA9-BB70-126D329862DE}" type="parTrans" cxnId="{67B7E4F0-7FD5-4D8F-83FE-202ECEF902DE}">
      <dgm:prSet/>
      <dgm:spPr/>
      <dgm:t>
        <a:bodyPr/>
        <a:lstStyle/>
        <a:p>
          <a:endParaRPr lang="en-ZA"/>
        </a:p>
      </dgm:t>
    </dgm:pt>
    <dgm:pt modelId="{A564A3ED-3D98-4C5F-A720-56C57F070E41}" type="sibTrans" cxnId="{67B7E4F0-7FD5-4D8F-83FE-202ECEF902DE}">
      <dgm:prSet/>
      <dgm:spPr/>
      <dgm:t>
        <a:bodyPr/>
        <a:lstStyle/>
        <a:p>
          <a:endParaRPr lang="en-ZA"/>
        </a:p>
      </dgm:t>
    </dgm:pt>
    <dgm:pt modelId="{41A7EFF2-A551-49C5-9252-96AF9A3BEF39}">
      <dgm:prSet phldrT="[Text]" custT="1"/>
      <dgm:spPr/>
      <dgm:t>
        <a:bodyPr/>
        <a:lstStyle/>
        <a:p>
          <a:r>
            <a:rPr lang="en-US" sz="1000" b="0" dirty="0" smtClean="0">
              <a:latin typeface="Arial Rounded MT Bold" pitchFamily="34" charset="0"/>
            </a:rPr>
            <a:t>Number of quarterly newsletters </a:t>
          </a:r>
          <a:endParaRPr lang="en-US" sz="1000" b="0" dirty="0">
            <a:latin typeface="Arial Rounded MT Bold" pitchFamily="34" charset="0"/>
          </a:endParaRPr>
        </a:p>
      </dgm:t>
    </dgm:pt>
    <dgm:pt modelId="{AF1EE8FF-563C-434D-9277-1DF46B6457BD}" type="parTrans" cxnId="{BA8E08BC-8F8B-480A-8033-25DC7567E6EE}">
      <dgm:prSet/>
      <dgm:spPr/>
      <dgm:t>
        <a:bodyPr/>
        <a:lstStyle/>
        <a:p>
          <a:endParaRPr lang="en-ZA"/>
        </a:p>
      </dgm:t>
    </dgm:pt>
    <dgm:pt modelId="{81BC1076-2BF6-4590-B913-4AE0127C747B}" type="sibTrans" cxnId="{BA8E08BC-8F8B-480A-8033-25DC7567E6EE}">
      <dgm:prSet/>
      <dgm:spPr/>
      <dgm:t>
        <a:bodyPr/>
        <a:lstStyle/>
        <a:p>
          <a:endParaRPr lang="en-ZA"/>
        </a:p>
      </dgm:t>
    </dgm:pt>
    <dgm:pt modelId="{0E0076B9-4779-4480-83DF-745624A1FE41}">
      <dgm:prSet phldrT="[Text]" custT="1"/>
      <dgm:spPr/>
      <dgm:t>
        <a:bodyPr/>
        <a:lstStyle/>
        <a:p>
          <a:endParaRPr lang="en-US" sz="1000" b="0" dirty="0">
            <a:latin typeface="Arial Rounded MT Bold" pitchFamily="34" charset="0"/>
          </a:endParaRPr>
        </a:p>
      </dgm:t>
    </dgm:pt>
    <dgm:pt modelId="{52A7E743-1FA6-4425-A802-6C25857EF1C8}" type="parTrans" cxnId="{5D062D95-B312-42FB-AA01-F3B46CFC39E4}">
      <dgm:prSet/>
      <dgm:spPr/>
      <dgm:t>
        <a:bodyPr/>
        <a:lstStyle/>
        <a:p>
          <a:endParaRPr lang="en-ZA"/>
        </a:p>
      </dgm:t>
    </dgm:pt>
    <dgm:pt modelId="{9878374F-B243-419E-A946-AFF7AA8E8345}" type="sibTrans" cxnId="{5D062D95-B312-42FB-AA01-F3B46CFC39E4}">
      <dgm:prSet/>
      <dgm:spPr/>
      <dgm:t>
        <a:bodyPr/>
        <a:lstStyle/>
        <a:p>
          <a:endParaRPr lang="en-ZA"/>
        </a:p>
      </dgm:t>
    </dgm:pt>
    <dgm:pt modelId="{BC32AF12-D001-4BBB-B27E-E3FD13D6BA26}">
      <dgm:prSet phldrT="[Text]" custT="1"/>
      <dgm:spPr/>
      <dgm:t>
        <a:bodyPr/>
        <a:lstStyle/>
        <a:p>
          <a:endParaRPr lang="en-US" sz="1000" b="0" dirty="0">
            <a:latin typeface="Arial Rounded MT Bold" pitchFamily="34" charset="0"/>
          </a:endParaRPr>
        </a:p>
      </dgm:t>
    </dgm:pt>
    <dgm:pt modelId="{4056D86D-63E1-47E3-B494-508441CF8693}" type="parTrans" cxnId="{9A3DCE13-EAD2-421C-9402-44935CA392C1}">
      <dgm:prSet/>
      <dgm:spPr/>
      <dgm:t>
        <a:bodyPr/>
        <a:lstStyle/>
        <a:p>
          <a:endParaRPr lang="en-ZA"/>
        </a:p>
      </dgm:t>
    </dgm:pt>
    <dgm:pt modelId="{8FD3F616-A075-4C89-AD4A-2FE69E6C2C2D}" type="sibTrans" cxnId="{9A3DCE13-EAD2-421C-9402-44935CA392C1}">
      <dgm:prSet/>
      <dgm:spPr/>
      <dgm:t>
        <a:bodyPr/>
        <a:lstStyle/>
        <a:p>
          <a:endParaRPr lang="en-ZA"/>
        </a:p>
      </dgm:t>
    </dgm:pt>
    <dgm:pt modelId="{C4FB31D7-4CE8-4E28-9953-0C027654775F}">
      <dgm:prSet phldrT="[Text]" custT="1"/>
      <dgm:spPr/>
      <dgm:t>
        <a:bodyPr/>
        <a:lstStyle/>
        <a:p>
          <a:r>
            <a:rPr lang="en-US" sz="1000" b="0" dirty="0" smtClean="0">
              <a:latin typeface="Arial Rounded MT Bold" pitchFamily="34" charset="0"/>
            </a:rPr>
            <a:t>4</a:t>
          </a:r>
          <a:endParaRPr lang="en-US" sz="1000" b="0" dirty="0">
            <a:latin typeface="Arial Rounded MT Bold" pitchFamily="34" charset="0"/>
          </a:endParaRPr>
        </a:p>
      </dgm:t>
    </dgm:pt>
    <dgm:pt modelId="{DBE914AA-66AD-4D97-AFFD-546704946202}" type="parTrans" cxnId="{79193465-482D-464D-AFBF-C455F1A1A151}">
      <dgm:prSet/>
      <dgm:spPr/>
      <dgm:t>
        <a:bodyPr/>
        <a:lstStyle/>
        <a:p>
          <a:endParaRPr lang="en-ZA"/>
        </a:p>
      </dgm:t>
    </dgm:pt>
    <dgm:pt modelId="{6610AB37-492F-4CAC-AEA8-FECED479C5FD}" type="sibTrans" cxnId="{79193465-482D-464D-AFBF-C455F1A1A151}">
      <dgm:prSet/>
      <dgm:spPr/>
      <dgm:t>
        <a:bodyPr/>
        <a:lstStyle/>
        <a:p>
          <a:endParaRPr lang="en-ZA"/>
        </a:p>
      </dgm:t>
    </dgm:pt>
    <dgm:pt modelId="{29C1C2DD-9F7B-4A6C-A26D-73C6CF0F8275}">
      <dgm:prSet phldrT="[Text]" custT="1"/>
      <dgm:spPr/>
      <dgm:t>
        <a:bodyPr/>
        <a:lstStyle/>
        <a:p>
          <a:r>
            <a:rPr lang="en-US" sz="1000" b="0" dirty="0" smtClean="0">
              <a:latin typeface="Arial Rounded MT Bold" pitchFamily="34" charset="0"/>
            </a:rPr>
            <a:t>Develop relevant productivity competencies</a:t>
          </a:r>
          <a:endParaRPr lang="en-US" sz="1000" b="0" dirty="0">
            <a:latin typeface="Arial Rounded MT Bold" pitchFamily="34" charset="0"/>
          </a:endParaRPr>
        </a:p>
      </dgm:t>
    </dgm:pt>
    <dgm:pt modelId="{3C027528-E3FE-4516-A2D7-62E43F3A322E}" type="sibTrans" cxnId="{FD585278-9DC7-4826-8401-57BD8BF23EDA}">
      <dgm:prSet/>
      <dgm:spPr/>
      <dgm:t>
        <a:bodyPr/>
        <a:lstStyle/>
        <a:p>
          <a:endParaRPr lang="en-US"/>
        </a:p>
      </dgm:t>
    </dgm:pt>
    <dgm:pt modelId="{AE390F08-569A-4012-B023-AEF5AB3D32BD}" type="parTrans" cxnId="{FD585278-9DC7-4826-8401-57BD8BF23EDA}">
      <dgm:prSet/>
      <dgm:spPr/>
      <dgm:t>
        <a:bodyPr/>
        <a:lstStyle/>
        <a:p>
          <a:endParaRPr lang="en-US"/>
        </a:p>
      </dgm:t>
    </dgm:pt>
    <dgm:pt modelId="{5F7A5F73-6899-40F6-BD87-42B9EE039C66}">
      <dgm:prSet phldrT="[Text]" custT="1"/>
      <dgm:spPr/>
      <dgm:t>
        <a:bodyPr/>
        <a:lstStyle/>
        <a:p>
          <a:r>
            <a:rPr lang="en-US" sz="1000" b="0" dirty="0" smtClean="0">
              <a:latin typeface="Arial Rounded MT Bold" pitchFamily="34" charset="0"/>
            </a:rPr>
            <a:t>Facilitate and evaluate productivity</a:t>
          </a:r>
          <a:endParaRPr lang="en-US" sz="1000" b="0" dirty="0">
            <a:latin typeface="Arial Rounded MT Bold" pitchFamily="34" charset="0"/>
          </a:endParaRPr>
        </a:p>
      </dgm:t>
    </dgm:pt>
    <dgm:pt modelId="{876AB3C1-4429-4083-BAFD-E09B36740805}" type="parTrans" cxnId="{5BA930DD-724D-47E4-B0CE-AAA7B5482032}">
      <dgm:prSet/>
      <dgm:spPr/>
      <dgm:t>
        <a:bodyPr/>
        <a:lstStyle/>
        <a:p>
          <a:endParaRPr lang="en-ZA"/>
        </a:p>
      </dgm:t>
    </dgm:pt>
    <dgm:pt modelId="{55546F53-BED9-4C9F-B1EB-72DC5E364412}" type="sibTrans" cxnId="{5BA930DD-724D-47E4-B0CE-AAA7B5482032}">
      <dgm:prSet/>
      <dgm:spPr/>
      <dgm:t>
        <a:bodyPr/>
        <a:lstStyle/>
        <a:p>
          <a:endParaRPr lang="en-ZA"/>
        </a:p>
      </dgm:t>
    </dgm:pt>
    <dgm:pt modelId="{5FAC8290-EA36-4BB6-82CA-DEEFB8D271A6}">
      <dgm:prSet phldrT="[Text]" custT="1"/>
      <dgm:spPr/>
      <dgm:t>
        <a:bodyPr/>
        <a:lstStyle/>
        <a:p>
          <a:endParaRPr lang="en-US" sz="1000" b="0" dirty="0">
            <a:latin typeface="Arial Rounded MT Bold" pitchFamily="34" charset="0"/>
          </a:endParaRPr>
        </a:p>
      </dgm:t>
    </dgm:pt>
    <dgm:pt modelId="{9391F7F4-D5C7-4CF1-9EC1-7A6A88F7D467}" type="parTrans" cxnId="{43F6F6DF-06AD-411E-90A9-A16F6E1F7A21}">
      <dgm:prSet/>
      <dgm:spPr/>
      <dgm:t>
        <a:bodyPr/>
        <a:lstStyle/>
        <a:p>
          <a:endParaRPr lang="en-ZA"/>
        </a:p>
      </dgm:t>
    </dgm:pt>
    <dgm:pt modelId="{A7BB519D-46E8-4453-BB5D-BA857DC4AE83}" type="sibTrans" cxnId="{43F6F6DF-06AD-411E-90A9-A16F6E1F7A21}">
      <dgm:prSet/>
      <dgm:spPr/>
      <dgm:t>
        <a:bodyPr/>
        <a:lstStyle/>
        <a:p>
          <a:endParaRPr lang="en-ZA"/>
        </a:p>
      </dgm:t>
    </dgm:pt>
    <dgm:pt modelId="{B74EA75E-7173-4D3B-B5B8-A6A88E5B567D}">
      <dgm:prSet phldrT="[Text]" custT="1"/>
      <dgm:spPr/>
      <dgm:t>
        <a:bodyPr/>
        <a:lstStyle/>
        <a:p>
          <a:r>
            <a:rPr lang="en-US" sz="1000" b="0" dirty="0" smtClean="0">
              <a:latin typeface="Arial Rounded MT Bold" pitchFamily="34" charset="0"/>
            </a:rPr>
            <a:t>Improvement and competitiveness in workplaces</a:t>
          </a:r>
          <a:endParaRPr lang="en-US" sz="1000" b="0" dirty="0">
            <a:latin typeface="Arial Rounded MT Bold" pitchFamily="34" charset="0"/>
          </a:endParaRPr>
        </a:p>
      </dgm:t>
    </dgm:pt>
    <dgm:pt modelId="{AB714C54-5D81-41E0-B748-32C4DEDAA136}" type="parTrans" cxnId="{1F882182-1737-46B5-9720-047EE6047539}">
      <dgm:prSet/>
      <dgm:spPr/>
      <dgm:t>
        <a:bodyPr/>
        <a:lstStyle/>
        <a:p>
          <a:endParaRPr lang="en-ZA"/>
        </a:p>
      </dgm:t>
    </dgm:pt>
    <dgm:pt modelId="{D33AAC48-9B2C-437A-94AD-908BE7E26010}" type="sibTrans" cxnId="{1F882182-1737-46B5-9720-047EE6047539}">
      <dgm:prSet/>
      <dgm:spPr/>
      <dgm:t>
        <a:bodyPr/>
        <a:lstStyle/>
        <a:p>
          <a:endParaRPr lang="en-ZA"/>
        </a:p>
      </dgm:t>
    </dgm:pt>
    <dgm:pt modelId="{FA268C81-F384-4F1B-ABFA-7566C4BC05E4}">
      <dgm:prSet phldrT="[Text]" custT="1"/>
      <dgm:spPr/>
      <dgm:t>
        <a:bodyPr/>
        <a:lstStyle/>
        <a:p>
          <a:endParaRPr lang="en-US" sz="1000" b="0" dirty="0">
            <a:latin typeface="Arial Rounded MT Bold" pitchFamily="34" charset="0"/>
          </a:endParaRPr>
        </a:p>
      </dgm:t>
    </dgm:pt>
    <dgm:pt modelId="{0DED8B76-EA80-454C-B5E5-4F163E7A569F}" type="parTrans" cxnId="{1FBCF751-77D0-4B8F-A7C9-3D3A4FB9FC31}">
      <dgm:prSet/>
      <dgm:spPr/>
      <dgm:t>
        <a:bodyPr/>
        <a:lstStyle/>
        <a:p>
          <a:endParaRPr lang="en-ZA"/>
        </a:p>
      </dgm:t>
    </dgm:pt>
    <dgm:pt modelId="{867137E3-A7AB-4F1B-8272-D26D6D1BE02D}" type="sibTrans" cxnId="{1FBCF751-77D0-4B8F-A7C9-3D3A4FB9FC31}">
      <dgm:prSet/>
      <dgm:spPr/>
      <dgm:t>
        <a:bodyPr/>
        <a:lstStyle/>
        <a:p>
          <a:endParaRPr lang="en-ZA"/>
        </a:p>
      </dgm:t>
    </dgm:pt>
    <dgm:pt modelId="{6EE27C8C-3B2A-4862-AFE3-457070342872}">
      <dgm:prSet phldrT="[Text]" custT="1"/>
      <dgm:spPr/>
      <dgm:t>
        <a:bodyPr/>
        <a:lstStyle/>
        <a:p>
          <a:r>
            <a:rPr lang="en-US" sz="1000" b="0" dirty="0" smtClean="0">
              <a:latin typeface="Arial Rounded MT Bold" pitchFamily="34" charset="0"/>
            </a:rPr>
            <a:t>Launch M &amp; E system</a:t>
          </a:r>
          <a:endParaRPr lang="en-US" sz="1000" b="0" dirty="0">
            <a:latin typeface="Arial Rounded MT Bold" pitchFamily="34" charset="0"/>
          </a:endParaRPr>
        </a:p>
      </dgm:t>
    </dgm:pt>
    <dgm:pt modelId="{839520E9-FE61-4E26-9E9F-A14A20FFCA12}" type="parTrans" cxnId="{A18C39BD-5D66-4210-BBBD-B4AE8962026D}">
      <dgm:prSet/>
      <dgm:spPr/>
      <dgm:t>
        <a:bodyPr/>
        <a:lstStyle/>
        <a:p>
          <a:endParaRPr lang="en-ZA"/>
        </a:p>
      </dgm:t>
    </dgm:pt>
    <dgm:pt modelId="{45DDCA26-7513-40B2-8730-667C6FD19AA4}" type="sibTrans" cxnId="{A18C39BD-5D66-4210-BBBD-B4AE8962026D}">
      <dgm:prSet/>
      <dgm:spPr/>
      <dgm:t>
        <a:bodyPr/>
        <a:lstStyle/>
        <a:p>
          <a:endParaRPr lang="en-ZA"/>
        </a:p>
      </dgm:t>
    </dgm:pt>
    <dgm:pt modelId="{5775B183-447F-4665-A2D6-61A764603269}">
      <dgm:prSet phldrT="[Text]" custT="1"/>
      <dgm:spPr/>
      <dgm:t>
        <a:bodyPr/>
        <a:lstStyle/>
        <a:p>
          <a:endParaRPr lang="en-US" sz="1000" b="0" dirty="0">
            <a:latin typeface="Arial Rounded MT Bold" pitchFamily="34" charset="0"/>
          </a:endParaRPr>
        </a:p>
      </dgm:t>
    </dgm:pt>
    <dgm:pt modelId="{25E2B07E-E9D2-4E8A-9D1D-F0B6F49BA72F}" type="parTrans" cxnId="{915B3766-2EB9-4D96-83E4-1B34037EEC48}">
      <dgm:prSet/>
      <dgm:spPr/>
      <dgm:t>
        <a:bodyPr/>
        <a:lstStyle/>
        <a:p>
          <a:endParaRPr lang="en-ZA"/>
        </a:p>
      </dgm:t>
    </dgm:pt>
    <dgm:pt modelId="{AD8DF245-5C5F-458F-AFB0-A2EC1838550E}" type="sibTrans" cxnId="{915B3766-2EB9-4D96-83E4-1B34037EEC48}">
      <dgm:prSet/>
      <dgm:spPr/>
      <dgm:t>
        <a:bodyPr/>
        <a:lstStyle/>
        <a:p>
          <a:endParaRPr lang="en-ZA"/>
        </a:p>
      </dgm:t>
    </dgm:pt>
    <dgm:pt modelId="{02AFDB7E-E2F6-4E7B-A57F-94D262AE0845}">
      <dgm:prSet phldrT="[Text]" custT="1"/>
      <dgm:spPr/>
      <dgm:t>
        <a:bodyPr/>
        <a:lstStyle/>
        <a:p>
          <a:endParaRPr lang="en-US" sz="1000" b="0" dirty="0">
            <a:latin typeface="Arial Rounded MT Bold" pitchFamily="34" charset="0"/>
          </a:endParaRPr>
        </a:p>
      </dgm:t>
    </dgm:pt>
    <dgm:pt modelId="{E5FD1660-BC14-46FE-AFA2-3CB6D9FDDA43}" type="parTrans" cxnId="{28A3F234-9BE2-4598-8CDA-32950C343796}">
      <dgm:prSet/>
      <dgm:spPr/>
      <dgm:t>
        <a:bodyPr/>
        <a:lstStyle/>
        <a:p>
          <a:endParaRPr lang="en-ZA"/>
        </a:p>
      </dgm:t>
    </dgm:pt>
    <dgm:pt modelId="{D4449CA8-AFB6-486E-B396-B332A354FFE2}" type="sibTrans" cxnId="{28A3F234-9BE2-4598-8CDA-32950C343796}">
      <dgm:prSet/>
      <dgm:spPr/>
      <dgm:t>
        <a:bodyPr/>
        <a:lstStyle/>
        <a:p>
          <a:endParaRPr lang="en-ZA"/>
        </a:p>
      </dgm:t>
    </dgm:pt>
    <dgm:pt modelId="{888D0995-73C4-457F-8F44-8B756DC24C1B}">
      <dgm:prSet phldrT="[Text]" custT="1"/>
      <dgm:spPr/>
      <dgm:t>
        <a:bodyPr/>
        <a:lstStyle/>
        <a:p>
          <a:endParaRPr lang="en-US" sz="1000" b="0" dirty="0">
            <a:latin typeface="Arial Rounded MT Bold" pitchFamily="34" charset="0"/>
          </a:endParaRPr>
        </a:p>
      </dgm:t>
    </dgm:pt>
    <dgm:pt modelId="{27FEEB1D-F8B8-4FF4-8C7D-BB7694FB5337}" type="parTrans" cxnId="{37750C26-39E0-4940-866B-1F02EFA1D71E}">
      <dgm:prSet/>
      <dgm:spPr/>
      <dgm:t>
        <a:bodyPr/>
        <a:lstStyle/>
        <a:p>
          <a:endParaRPr lang="en-ZA"/>
        </a:p>
      </dgm:t>
    </dgm:pt>
    <dgm:pt modelId="{E6A521A0-C8BB-420C-8924-9BB1A7A8251F}" type="sibTrans" cxnId="{37750C26-39E0-4940-866B-1F02EFA1D71E}">
      <dgm:prSet/>
      <dgm:spPr/>
      <dgm:t>
        <a:bodyPr/>
        <a:lstStyle/>
        <a:p>
          <a:endParaRPr lang="en-ZA"/>
        </a:p>
      </dgm:t>
    </dgm:pt>
    <dgm:pt modelId="{7210A02C-1372-43D3-9236-DDE2EA8D36CE}">
      <dgm:prSet phldrT="[Text]" custT="1"/>
      <dgm:spPr/>
      <dgm:t>
        <a:bodyPr/>
        <a:lstStyle/>
        <a:p>
          <a:endParaRPr lang="en-US" sz="1000" b="0" dirty="0">
            <a:latin typeface="Arial Rounded MT Bold" pitchFamily="34" charset="0"/>
          </a:endParaRPr>
        </a:p>
      </dgm:t>
    </dgm:pt>
    <dgm:pt modelId="{0D5AE552-DD2F-4D24-8B4C-9AFA9D07CB0A}" type="parTrans" cxnId="{644472E0-2064-4E67-9364-3E518D75671D}">
      <dgm:prSet/>
      <dgm:spPr/>
      <dgm:t>
        <a:bodyPr/>
        <a:lstStyle/>
        <a:p>
          <a:endParaRPr lang="en-ZA"/>
        </a:p>
      </dgm:t>
    </dgm:pt>
    <dgm:pt modelId="{5A841F29-B345-44E5-9E22-401696D0487E}" type="sibTrans" cxnId="{644472E0-2064-4E67-9364-3E518D75671D}">
      <dgm:prSet/>
      <dgm:spPr/>
      <dgm:t>
        <a:bodyPr/>
        <a:lstStyle/>
        <a:p>
          <a:endParaRPr lang="en-ZA"/>
        </a:p>
      </dgm:t>
    </dgm:pt>
    <dgm:pt modelId="{5D712F3A-0DA4-47E1-A8A6-6D3DCDC3A034}">
      <dgm:prSet phldrT="[Text]" custT="1"/>
      <dgm:spPr/>
      <dgm:t>
        <a:bodyPr/>
        <a:lstStyle/>
        <a:p>
          <a:endParaRPr lang="en-US" sz="1000" b="0" dirty="0">
            <a:latin typeface="Arial Rounded MT Bold" pitchFamily="34" charset="0"/>
          </a:endParaRPr>
        </a:p>
      </dgm:t>
    </dgm:pt>
    <dgm:pt modelId="{9158D5E0-6294-4EEF-ADCD-F5F27DF23E08}" type="parTrans" cxnId="{1F85F01B-472A-4F9D-BE1C-C947FD3AD65D}">
      <dgm:prSet/>
      <dgm:spPr/>
      <dgm:t>
        <a:bodyPr/>
        <a:lstStyle/>
        <a:p>
          <a:endParaRPr lang="en-ZA"/>
        </a:p>
      </dgm:t>
    </dgm:pt>
    <dgm:pt modelId="{B99DF1F2-D27B-4494-98CB-C8E7D4B5F0A6}" type="sibTrans" cxnId="{1F85F01B-472A-4F9D-BE1C-C947FD3AD65D}">
      <dgm:prSet/>
      <dgm:spPr/>
      <dgm:t>
        <a:bodyPr/>
        <a:lstStyle/>
        <a:p>
          <a:endParaRPr lang="en-ZA"/>
        </a:p>
      </dgm:t>
    </dgm:pt>
    <dgm:pt modelId="{ABFB2380-B23F-4346-AB85-FC68E285F3D8}">
      <dgm:prSet phldrT="[Text]" custT="1"/>
      <dgm:spPr/>
      <dgm:t>
        <a:bodyPr/>
        <a:lstStyle/>
        <a:p>
          <a:endParaRPr lang="en-US" sz="1000" b="0" dirty="0">
            <a:latin typeface="Arial Rounded MT Bold" pitchFamily="34" charset="0"/>
          </a:endParaRPr>
        </a:p>
      </dgm:t>
    </dgm:pt>
    <dgm:pt modelId="{EA97907D-0017-44F3-8C8B-E223057AA152}" type="parTrans" cxnId="{8D421CF4-4383-4329-A7C7-F39554705B9E}">
      <dgm:prSet/>
      <dgm:spPr/>
      <dgm:t>
        <a:bodyPr/>
        <a:lstStyle/>
        <a:p>
          <a:endParaRPr lang="en-ZA"/>
        </a:p>
      </dgm:t>
    </dgm:pt>
    <dgm:pt modelId="{4020E022-6171-4F32-A39E-A948FAD00570}" type="sibTrans" cxnId="{8D421CF4-4383-4329-A7C7-F39554705B9E}">
      <dgm:prSet/>
      <dgm:spPr/>
      <dgm:t>
        <a:bodyPr/>
        <a:lstStyle/>
        <a:p>
          <a:endParaRPr lang="en-ZA"/>
        </a:p>
      </dgm:t>
    </dgm:pt>
    <dgm:pt modelId="{4D2B6D4E-6943-458A-A76D-8A07E30D7E79}">
      <dgm:prSet phldrT="[Text]" custT="1"/>
      <dgm:spPr/>
      <dgm:t>
        <a:bodyPr/>
        <a:lstStyle/>
        <a:p>
          <a:endParaRPr lang="en-US" sz="1000" b="0" dirty="0">
            <a:latin typeface="Arial Rounded MT Bold" pitchFamily="34" charset="0"/>
          </a:endParaRPr>
        </a:p>
      </dgm:t>
    </dgm:pt>
    <dgm:pt modelId="{ADE6F183-1A5D-4D02-833E-2E1F2E0847F5}" type="parTrans" cxnId="{E6F3724C-8ADC-45C6-8B22-A781C5F79A1B}">
      <dgm:prSet/>
      <dgm:spPr/>
      <dgm:t>
        <a:bodyPr/>
        <a:lstStyle/>
        <a:p>
          <a:endParaRPr lang="en-ZA"/>
        </a:p>
      </dgm:t>
    </dgm:pt>
    <dgm:pt modelId="{B553ADCD-664A-4342-BFCB-5B768EEBDB17}" type="sibTrans" cxnId="{E6F3724C-8ADC-45C6-8B22-A781C5F79A1B}">
      <dgm:prSet/>
      <dgm:spPr/>
      <dgm:t>
        <a:bodyPr/>
        <a:lstStyle/>
        <a:p>
          <a:endParaRPr lang="en-ZA"/>
        </a:p>
      </dgm:t>
    </dgm:pt>
    <dgm:pt modelId="{313D8631-9103-444B-B939-2A9F4B905F77}">
      <dgm:prSet phldrT="[Text]" custT="1"/>
      <dgm:spPr/>
      <dgm:t>
        <a:bodyPr/>
        <a:lstStyle/>
        <a:p>
          <a:r>
            <a:rPr lang="en-US" sz="1000" b="0" dirty="0" smtClean="0">
              <a:latin typeface="Arial Rounded MT Bold" pitchFamily="34" charset="0"/>
            </a:rPr>
            <a:t>Research and Development</a:t>
          </a:r>
          <a:endParaRPr lang="en-US" sz="1000" b="0" dirty="0">
            <a:latin typeface="Arial Rounded MT Bold" pitchFamily="34" charset="0"/>
          </a:endParaRPr>
        </a:p>
      </dgm:t>
    </dgm:pt>
    <dgm:pt modelId="{0DE0BF61-A83D-40BC-8CC8-989972A9E537}" type="parTrans" cxnId="{AD85089F-B161-4416-A7DD-10F4C4E805AC}">
      <dgm:prSet/>
      <dgm:spPr/>
      <dgm:t>
        <a:bodyPr/>
        <a:lstStyle/>
        <a:p>
          <a:endParaRPr lang="en-ZA"/>
        </a:p>
      </dgm:t>
    </dgm:pt>
    <dgm:pt modelId="{93555635-9602-49D6-89C4-FE4305A5A5AE}" type="sibTrans" cxnId="{AD85089F-B161-4416-A7DD-10F4C4E805AC}">
      <dgm:prSet/>
      <dgm:spPr/>
      <dgm:t>
        <a:bodyPr/>
        <a:lstStyle/>
        <a:p>
          <a:endParaRPr lang="en-ZA"/>
        </a:p>
      </dgm:t>
    </dgm:pt>
    <dgm:pt modelId="{494F9435-58DD-4233-8794-ACEC5632668C}">
      <dgm:prSet phldrT="[Text]" custT="1"/>
      <dgm:spPr/>
      <dgm:t>
        <a:bodyPr/>
        <a:lstStyle/>
        <a:p>
          <a:r>
            <a:rPr lang="en-US" sz="1000" b="0" dirty="0" smtClean="0">
              <a:latin typeface="Arial Rounded MT Bold" pitchFamily="34" charset="0"/>
            </a:rPr>
            <a:t>Roll out the system</a:t>
          </a:r>
          <a:endParaRPr lang="en-US" sz="1000" b="0" dirty="0">
            <a:latin typeface="Arial Rounded MT Bold" pitchFamily="34" charset="0"/>
          </a:endParaRPr>
        </a:p>
      </dgm:t>
    </dgm:pt>
    <dgm:pt modelId="{B63BE68C-3902-4917-BE2C-C9575E051BD8}" type="parTrans" cxnId="{F536E977-AE75-40F8-A200-5333A1959185}">
      <dgm:prSet/>
      <dgm:spPr/>
      <dgm:t>
        <a:bodyPr/>
        <a:lstStyle/>
        <a:p>
          <a:endParaRPr lang="en-ZA"/>
        </a:p>
      </dgm:t>
    </dgm:pt>
    <dgm:pt modelId="{DD9CEEE9-F99E-4A86-9B32-7E9FDE9FD9AE}" type="sibTrans" cxnId="{F536E977-AE75-40F8-A200-5333A1959185}">
      <dgm:prSet/>
      <dgm:spPr/>
      <dgm:t>
        <a:bodyPr/>
        <a:lstStyle/>
        <a:p>
          <a:endParaRPr lang="en-ZA"/>
        </a:p>
      </dgm:t>
    </dgm:pt>
    <dgm:pt modelId="{57B9E45B-6C15-4619-BC5F-6A7F07FA8600}">
      <dgm:prSet phldrT="[Text]" custT="1"/>
      <dgm:spPr/>
      <dgm:t>
        <a:bodyPr/>
        <a:lstStyle/>
        <a:p>
          <a:endParaRPr lang="en-US" sz="1000" b="0" dirty="0">
            <a:latin typeface="Arial Rounded MT Bold" pitchFamily="34" charset="0"/>
          </a:endParaRPr>
        </a:p>
      </dgm:t>
    </dgm:pt>
    <dgm:pt modelId="{B422DCDE-1236-4E47-B831-042A1B6DB3FE}" type="parTrans" cxnId="{C2CFD2F1-D97F-4FE2-AC52-AD9D5637AFA0}">
      <dgm:prSet/>
      <dgm:spPr/>
      <dgm:t>
        <a:bodyPr/>
        <a:lstStyle/>
        <a:p>
          <a:endParaRPr lang="en-ZA"/>
        </a:p>
      </dgm:t>
    </dgm:pt>
    <dgm:pt modelId="{02F99580-2192-4B87-9AD7-97EA88C49ACC}" type="sibTrans" cxnId="{C2CFD2F1-D97F-4FE2-AC52-AD9D5637AFA0}">
      <dgm:prSet/>
      <dgm:spPr/>
      <dgm:t>
        <a:bodyPr/>
        <a:lstStyle/>
        <a:p>
          <a:endParaRPr lang="en-ZA"/>
        </a:p>
      </dgm:t>
    </dgm:pt>
    <dgm:pt modelId="{56A01A01-AF7D-4ACE-A370-86F104BDF551}">
      <dgm:prSet phldrT="[Text]" custT="1"/>
      <dgm:spPr/>
      <dgm:t>
        <a:bodyPr/>
        <a:lstStyle/>
        <a:p>
          <a:r>
            <a:rPr lang="en-US" sz="1000" b="0" dirty="0" smtClean="0">
              <a:latin typeface="Arial Rounded MT Bold" pitchFamily="34" charset="0"/>
            </a:rPr>
            <a:t>Train staff on Green Productivity toolkit</a:t>
          </a:r>
          <a:endParaRPr lang="en-US" sz="1000" b="0" dirty="0">
            <a:latin typeface="Arial Rounded MT Bold" pitchFamily="34" charset="0"/>
          </a:endParaRPr>
        </a:p>
      </dgm:t>
    </dgm:pt>
    <dgm:pt modelId="{C0C5ABF1-F9EB-4DBA-927D-6EADCD4511D1}" type="parTrans" cxnId="{86540082-03E6-4FF8-8F90-FC72AE6E3F06}">
      <dgm:prSet/>
      <dgm:spPr/>
      <dgm:t>
        <a:bodyPr/>
        <a:lstStyle/>
        <a:p>
          <a:endParaRPr lang="en-ZA"/>
        </a:p>
      </dgm:t>
    </dgm:pt>
    <dgm:pt modelId="{3240C244-A28C-4BC0-A5C5-EECBC0682608}" type="sibTrans" cxnId="{86540082-03E6-4FF8-8F90-FC72AE6E3F06}">
      <dgm:prSet/>
      <dgm:spPr/>
      <dgm:t>
        <a:bodyPr/>
        <a:lstStyle/>
        <a:p>
          <a:endParaRPr lang="en-ZA"/>
        </a:p>
      </dgm:t>
    </dgm:pt>
    <dgm:pt modelId="{CB576B2A-D110-49F6-8029-0CA6281141C9}">
      <dgm:prSet phldrT="[Text]" custT="1"/>
      <dgm:spPr/>
      <dgm:t>
        <a:bodyPr/>
        <a:lstStyle/>
        <a:p>
          <a:endParaRPr lang="en-US" sz="1000" b="0" dirty="0">
            <a:latin typeface="Arial Rounded MT Bold" pitchFamily="34" charset="0"/>
          </a:endParaRPr>
        </a:p>
      </dgm:t>
    </dgm:pt>
    <dgm:pt modelId="{7899505F-7D46-4F47-B912-884ACE102AF5}" type="parTrans" cxnId="{B3856D7D-3EC7-4CEA-8362-676590A0AFAE}">
      <dgm:prSet/>
      <dgm:spPr/>
      <dgm:t>
        <a:bodyPr/>
        <a:lstStyle/>
        <a:p>
          <a:endParaRPr lang="en-ZA"/>
        </a:p>
      </dgm:t>
    </dgm:pt>
    <dgm:pt modelId="{5EBEC5D6-6CBD-4EC4-AED7-B636C3652891}" type="sibTrans" cxnId="{B3856D7D-3EC7-4CEA-8362-676590A0AFAE}">
      <dgm:prSet/>
      <dgm:spPr/>
      <dgm:t>
        <a:bodyPr/>
        <a:lstStyle/>
        <a:p>
          <a:endParaRPr lang="en-ZA"/>
        </a:p>
      </dgm:t>
    </dgm:pt>
    <dgm:pt modelId="{FEE91688-EF0F-4F43-AA24-5DADD37FC607}">
      <dgm:prSet phldrT="[Text]" custT="1"/>
      <dgm:spPr/>
      <dgm:t>
        <a:bodyPr/>
        <a:lstStyle/>
        <a:p>
          <a:r>
            <a:rPr lang="en-US" sz="1000" b="0" dirty="0" smtClean="0">
              <a:latin typeface="Arial Rounded MT Bold" pitchFamily="34" charset="0"/>
            </a:rPr>
            <a:t>Roll out Green Productivity Toolkit</a:t>
          </a:r>
          <a:endParaRPr lang="en-US" sz="1000" b="0" dirty="0">
            <a:latin typeface="Arial Rounded MT Bold" pitchFamily="34" charset="0"/>
          </a:endParaRPr>
        </a:p>
      </dgm:t>
    </dgm:pt>
    <dgm:pt modelId="{0991E853-A28C-4535-BBC2-AF8DEBD43D00}" type="parTrans" cxnId="{11633244-FEA7-491D-8D1D-E361CB44181D}">
      <dgm:prSet/>
      <dgm:spPr/>
      <dgm:t>
        <a:bodyPr/>
        <a:lstStyle/>
        <a:p>
          <a:endParaRPr lang="en-ZA"/>
        </a:p>
      </dgm:t>
    </dgm:pt>
    <dgm:pt modelId="{5FF32B25-634A-47B1-AF50-043E015CADF0}" type="sibTrans" cxnId="{11633244-FEA7-491D-8D1D-E361CB44181D}">
      <dgm:prSet/>
      <dgm:spPr/>
      <dgm:t>
        <a:bodyPr/>
        <a:lstStyle/>
        <a:p>
          <a:endParaRPr lang="en-ZA"/>
        </a:p>
      </dgm:t>
    </dgm:pt>
    <dgm:pt modelId="{8714ED7B-1BDA-474C-AA2B-AD89AFBE4EF8}">
      <dgm:prSet phldrT="[Text]" custT="1"/>
      <dgm:spPr/>
      <dgm:t>
        <a:bodyPr/>
        <a:lstStyle/>
        <a:p>
          <a:endParaRPr lang="en-US" sz="1000" b="0" dirty="0">
            <a:latin typeface="Arial Rounded MT Bold" pitchFamily="34" charset="0"/>
          </a:endParaRPr>
        </a:p>
      </dgm:t>
    </dgm:pt>
    <dgm:pt modelId="{4AEF7421-95C6-4560-AAD6-7340E41E3AC7}" type="parTrans" cxnId="{4471C7D2-891B-424C-A494-4DC6E68CA886}">
      <dgm:prSet/>
      <dgm:spPr/>
      <dgm:t>
        <a:bodyPr/>
        <a:lstStyle/>
        <a:p>
          <a:endParaRPr lang="en-ZA"/>
        </a:p>
      </dgm:t>
    </dgm:pt>
    <dgm:pt modelId="{25C1B009-BB7F-41ED-9D0A-1FA286A3DC03}" type="sibTrans" cxnId="{4471C7D2-891B-424C-A494-4DC6E68CA886}">
      <dgm:prSet/>
      <dgm:spPr/>
      <dgm:t>
        <a:bodyPr/>
        <a:lstStyle/>
        <a:p>
          <a:endParaRPr lang="en-ZA"/>
        </a:p>
      </dgm:t>
    </dgm:pt>
    <dgm:pt modelId="{40AC71EB-BBC9-4AF7-86B1-21783D77C854}">
      <dgm:prSet phldrT="[Text]" custT="1"/>
      <dgm:spPr/>
      <dgm:t>
        <a:bodyPr/>
        <a:lstStyle/>
        <a:p>
          <a:r>
            <a:rPr lang="en-US" sz="1000" b="0" dirty="0" smtClean="0">
              <a:latin typeface="Arial Rounded MT Bold" pitchFamily="34" charset="0"/>
            </a:rPr>
            <a:t>Number of case companies</a:t>
          </a:r>
          <a:endParaRPr lang="en-US" sz="1000" b="0" dirty="0">
            <a:latin typeface="Arial Rounded MT Bold" pitchFamily="34" charset="0"/>
          </a:endParaRPr>
        </a:p>
      </dgm:t>
    </dgm:pt>
    <dgm:pt modelId="{A3D7E818-5B64-4276-BB3D-EC3B96E35572}" type="parTrans" cxnId="{2B781D36-5153-486B-B7AC-DECB27FA588F}">
      <dgm:prSet/>
      <dgm:spPr/>
      <dgm:t>
        <a:bodyPr/>
        <a:lstStyle/>
        <a:p>
          <a:endParaRPr lang="en-ZA"/>
        </a:p>
      </dgm:t>
    </dgm:pt>
    <dgm:pt modelId="{83A43308-687F-4C74-892A-BA9B0A15D901}" type="sibTrans" cxnId="{2B781D36-5153-486B-B7AC-DECB27FA588F}">
      <dgm:prSet/>
      <dgm:spPr/>
      <dgm:t>
        <a:bodyPr/>
        <a:lstStyle/>
        <a:p>
          <a:endParaRPr lang="en-ZA"/>
        </a:p>
      </dgm:t>
    </dgm:pt>
    <dgm:pt modelId="{B0614D01-DB85-41F5-B3D8-F1338B9117EB}">
      <dgm:prSet phldrT="[Text]" custT="1"/>
      <dgm:spPr/>
      <dgm:t>
        <a:bodyPr/>
        <a:lstStyle/>
        <a:p>
          <a:endParaRPr lang="en-US" sz="1000" b="0" dirty="0">
            <a:latin typeface="Arial Rounded MT Bold" pitchFamily="34" charset="0"/>
          </a:endParaRPr>
        </a:p>
      </dgm:t>
    </dgm:pt>
    <dgm:pt modelId="{7C90E461-4B5F-4C9F-8851-F4E5C67BD2F9}" type="parTrans" cxnId="{6C2B41EA-392C-4CBA-87DF-442575C21605}">
      <dgm:prSet/>
      <dgm:spPr/>
      <dgm:t>
        <a:bodyPr/>
        <a:lstStyle/>
        <a:p>
          <a:endParaRPr lang="en-ZA"/>
        </a:p>
      </dgm:t>
    </dgm:pt>
    <dgm:pt modelId="{2A52E7DE-FDD6-4722-A488-DABBEA56D865}" type="sibTrans" cxnId="{6C2B41EA-392C-4CBA-87DF-442575C21605}">
      <dgm:prSet/>
      <dgm:spPr/>
      <dgm:t>
        <a:bodyPr/>
        <a:lstStyle/>
        <a:p>
          <a:endParaRPr lang="en-ZA"/>
        </a:p>
      </dgm:t>
    </dgm:pt>
    <dgm:pt modelId="{F41F8411-ECBF-4700-A3F8-F31775F9C007}">
      <dgm:prSet phldrT="[Text]" custT="1"/>
      <dgm:spPr/>
      <dgm:t>
        <a:bodyPr/>
        <a:lstStyle/>
        <a:p>
          <a:r>
            <a:rPr lang="en-US" sz="1000" b="0" dirty="0" smtClean="0">
              <a:latin typeface="Arial Rounded MT Bold" pitchFamily="34" charset="0"/>
            </a:rPr>
            <a:t>39</a:t>
          </a:r>
          <a:endParaRPr lang="en-US" sz="1000" b="0" dirty="0">
            <a:latin typeface="Arial Rounded MT Bold" pitchFamily="34" charset="0"/>
          </a:endParaRPr>
        </a:p>
      </dgm:t>
    </dgm:pt>
    <dgm:pt modelId="{60663EA1-3C1A-46FA-A4F8-09573B913D1F}" type="parTrans" cxnId="{A3F23963-18A8-4D3B-B96D-C74B1E036703}">
      <dgm:prSet/>
      <dgm:spPr/>
      <dgm:t>
        <a:bodyPr/>
        <a:lstStyle/>
        <a:p>
          <a:endParaRPr lang="en-ZA"/>
        </a:p>
      </dgm:t>
    </dgm:pt>
    <dgm:pt modelId="{1C29B689-79FD-4470-8A2E-AF4816C8A310}" type="sibTrans" cxnId="{A3F23963-18A8-4D3B-B96D-C74B1E036703}">
      <dgm:prSet/>
      <dgm:spPr/>
      <dgm:t>
        <a:bodyPr/>
        <a:lstStyle/>
        <a:p>
          <a:endParaRPr lang="en-ZA"/>
        </a:p>
      </dgm:t>
    </dgm:pt>
    <dgm:pt modelId="{C0F11FC1-81CE-4D6E-BD21-D3291C6C42A7}">
      <dgm:prSet phldrT="[Text]" custT="1"/>
      <dgm:spPr/>
      <dgm:t>
        <a:bodyPr/>
        <a:lstStyle/>
        <a:p>
          <a:endParaRPr lang="en-US" sz="1000" b="0" dirty="0">
            <a:latin typeface="Arial Rounded MT Bold" pitchFamily="34" charset="0"/>
          </a:endParaRPr>
        </a:p>
      </dgm:t>
    </dgm:pt>
    <dgm:pt modelId="{ECC86D61-B9D9-4887-9EC3-213ADB660C1F}" type="parTrans" cxnId="{5B457327-4B71-48DA-A569-F336286458F3}">
      <dgm:prSet/>
      <dgm:spPr/>
      <dgm:t>
        <a:bodyPr/>
        <a:lstStyle/>
        <a:p>
          <a:endParaRPr lang="en-ZA"/>
        </a:p>
      </dgm:t>
    </dgm:pt>
    <dgm:pt modelId="{CB3B5773-D92D-471E-9686-F20859C6583E}" type="sibTrans" cxnId="{5B457327-4B71-48DA-A569-F336286458F3}">
      <dgm:prSet/>
      <dgm:spPr/>
      <dgm:t>
        <a:bodyPr/>
        <a:lstStyle/>
        <a:p>
          <a:endParaRPr lang="en-ZA"/>
        </a:p>
      </dgm:t>
    </dgm:pt>
    <dgm:pt modelId="{1271926B-8DCD-45DB-A590-DA973F26071E}" type="pres">
      <dgm:prSet presAssocID="{3ED6F04A-5DEE-4E3E-AD36-7AF75C35E444}" presName="Name0" presStyleCnt="0">
        <dgm:presLayoutVars>
          <dgm:dir/>
          <dgm:animLvl val="lvl"/>
          <dgm:resizeHandles val="exact"/>
        </dgm:presLayoutVars>
      </dgm:prSet>
      <dgm:spPr/>
      <dgm:t>
        <a:bodyPr/>
        <a:lstStyle/>
        <a:p>
          <a:endParaRPr lang="en-US"/>
        </a:p>
      </dgm:t>
    </dgm:pt>
    <dgm:pt modelId="{5CFFD251-D559-4CC6-88BC-6F8E2A66861A}" type="pres">
      <dgm:prSet presAssocID="{A797216B-0528-4D48-8D3E-0926E9A7EA16}" presName="composite" presStyleCnt="0"/>
      <dgm:spPr/>
    </dgm:pt>
    <dgm:pt modelId="{F2B44416-E6B1-458E-B37F-98A2CB5FB5E1}" type="pres">
      <dgm:prSet presAssocID="{A797216B-0528-4D48-8D3E-0926E9A7EA16}" presName="parTx" presStyleLbl="alignNode1" presStyleIdx="0" presStyleCnt="3">
        <dgm:presLayoutVars>
          <dgm:chMax val="0"/>
          <dgm:chPref val="0"/>
          <dgm:bulletEnabled val="1"/>
        </dgm:presLayoutVars>
      </dgm:prSet>
      <dgm:spPr/>
      <dgm:t>
        <a:bodyPr/>
        <a:lstStyle/>
        <a:p>
          <a:endParaRPr lang="en-US"/>
        </a:p>
      </dgm:t>
    </dgm:pt>
    <dgm:pt modelId="{0DB776B9-9DF5-4C9B-B91D-22F2087A7285}" type="pres">
      <dgm:prSet presAssocID="{A797216B-0528-4D48-8D3E-0926E9A7EA16}" presName="desTx" presStyleLbl="alignAccFollowNode1" presStyleIdx="0" presStyleCnt="3">
        <dgm:presLayoutVars>
          <dgm:bulletEnabled val="1"/>
        </dgm:presLayoutVars>
      </dgm:prSet>
      <dgm:spPr/>
      <dgm:t>
        <a:bodyPr/>
        <a:lstStyle/>
        <a:p>
          <a:endParaRPr lang="en-US"/>
        </a:p>
      </dgm:t>
    </dgm:pt>
    <dgm:pt modelId="{A7F63293-9674-4376-89D4-4D0640AE8BFC}" type="pres">
      <dgm:prSet presAssocID="{C3F9D810-6084-4E04-96B8-CA750870070A}" presName="space" presStyleCnt="0"/>
      <dgm:spPr/>
    </dgm:pt>
    <dgm:pt modelId="{0881274F-6523-4906-878A-64A3364DD410}" type="pres">
      <dgm:prSet presAssocID="{3CCEEC5E-E16E-40F3-81A6-F0290B03488F}" presName="composite" presStyleCnt="0"/>
      <dgm:spPr/>
    </dgm:pt>
    <dgm:pt modelId="{5472DBA3-1465-4E48-9D62-E6F5F48652A9}" type="pres">
      <dgm:prSet presAssocID="{3CCEEC5E-E16E-40F3-81A6-F0290B03488F}" presName="parTx" presStyleLbl="alignNode1" presStyleIdx="1" presStyleCnt="3" custScaleX="147044">
        <dgm:presLayoutVars>
          <dgm:chMax val="0"/>
          <dgm:chPref val="0"/>
          <dgm:bulletEnabled val="1"/>
        </dgm:presLayoutVars>
      </dgm:prSet>
      <dgm:spPr/>
      <dgm:t>
        <a:bodyPr/>
        <a:lstStyle/>
        <a:p>
          <a:endParaRPr lang="en-US"/>
        </a:p>
      </dgm:t>
    </dgm:pt>
    <dgm:pt modelId="{F9E7AAB4-3FB0-4C3D-A5E3-4D22FC4F1F8B}" type="pres">
      <dgm:prSet presAssocID="{3CCEEC5E-E16E-40F3-81A6-F0290B03488F}" presName="desTx" presStyleLbl="alignAccFollowNode1" presStyleIdx="1" presStyleCnt="3" custScaleX="147372">
        <dgm:presLayoutVars>
          <dgm:bulletEnabled val="1"/>
        </dgm:presLayoutVars>
      </dgm:prSet>
      <dgm:spPr/>
      <dgm:t>
        <a:bodyPr/>
        <a:lstStyle/>
        <a:p>
          <a:endParaRPr lang="en-US"/>
        </a:p>
      </dgm:t>
    </dgm:pt>
    <dgm:pt modelId="{4410E8D1-C065-48CE-9E12-252D395C5F3B}" type="pres">
      <dgm:prSet presAssocID="{FDBFD0FD-90EC-4F61-9BFD-D43797EE7F23}" presName="space" presStyleCnt="0"/>
      <dgm:spPr/>
    </dgm:pt>
    <dgm:pt modelId="{8C9F60B0-F5DA-46F2-AB9E-D176CBE0B782}" type="pres">
      <dgm:prSet presAssocID="{B7A1C24B-78D3-459D-98EB-8109FA223F50}" presName="composite" presStyleCnt="0"/>
      <dgm:spPr/>
    </dgm:pt>
    <dgm:pt modelId="{B563DB3D-95A1-40DA-B2C3-4E84438BF821}" type="pres">
      <dgm:prSet presAssocID="{B7A1C24B-78D3-459D-98EB-8109FA223F50}" presName="parTx" presStyleLbl="alignNode1" presStyleIdx="2" presStyleCnt="3" custScaleX="124845">
        <dgm:presLayoutVars>
          <dgm:chMax val="0"/>
          <dgm:chPref val="0"/>
          <dgm:bulletEnabled val="1"/>
        </dgm:presLayoutVars>
      </dgm:prSet>
      <dgm:spPr/>
      <dgm:t>
        <a:bodyPr/>
        <a:lstStyle/>
        <a:p>
          <a:endParaRPr lang="en-US"/>
        </a:p>
      </dgm:t>
    </dgm:pt>
    <dgm:pt modelId="{BF2EEE49-5F0D-4792-990C-CEC8C19F7928}" type="pres">
      <dgm:prSet presAssocID="{B7A1C24B-78D3-459D-98EB-8109FA223F50}" presName="desTx" presStyleLbl="alignAccFollowNode1" presStyleIdx="2" presStyleCnt="3" custScaleX="124821">
        <dgm:presLayoutVars>
          <dgm:bulletEnabled val="1"/>
        </dgm:presLayoutVars>
      </dgm:prSet>
      <dgm:spPr/>
      <dgm:t>
        <a:bodyPr/>
        <a:lstStyle/>
        <a:p>
          <a:endParaRPr lang="en-US"/>
        </a:p>
      </dgm:t>
    </dgm:pt>
  </dgm:ptLst>
  <dgm:cxnLst>
    <dgm:cxn modelId="{DBFE628B-8D81-40FC-B77E-16B8AA1838B5}" type="presOf" srcId="{5D712F3A-0DA4-47E1-A8A6-6D3DCDC3A034}" destId="{0DB776B9-9DF5-4C9B-B91D-22F2087A7285}" srcOrd="0" destOrd="7" presId="urn:microsoft.com/office/officeart/2005/8/layout/hList1"/>
    <dgm:cxn modelId="{C7A1559C-8B27-4DD0-9E29-C7F78FAC51B1}" srcId="{3ED6F04A-5DEE-4E3E-AD36-7AF75C35E444}" destId="{3CCEEC5E-E16E-40F3-81A6-F0290B03488F}" srcOrd="1" destOrd="0" parTransId="{7EF7D0EB-D054-44C2-BA7A-90752CC19740}" sibTransId="{FDBFD0FD-90EC-4F61-9BFD-D43797EE7F23}"/>
    <dgm:cxn modelId="{6EADB295-DC56-44ED-B95B-BABF4088BF55}" srcId="{3CCEEC5E-E16E-40F3-81A6-F0290B03488F}" destId="{209D1E73-6E84-479B-9EE4-0C447AB02199}" srcOrd="7" destOrd="0" parTransId="{EEE2A516-81A3-477C-B611-769BDD7E724D}" sibTransId="{9B39E2A3-8454-492A-B5E4-BC17AE034B4E}"/>
    <dgm:cxn modelId="{0CFAC7FB-7B7F-4215-B0FC-8E345F3BE33F}" type="presOf" srcId="{E4944079-C7FD-4927-96E2-2728310BECF0}" destId="{F9E7AAB4-3FB0-4C3D-A5E3-4D22FC4F1F8B}" srcOrd="0" destOrd="6" presId="urn:microsoft.com/office/officeart/2005/8/layout/hList1"/>
    <dgm:cxn modelId="{8D421CF4-4383-4329-A7C7-F39554705B9E}" srcId="{A797216B-0528-4D48-8D3E-0926E9A7EA16}" destId="{ABFB2380-B23F-4346-AB85-FC68E285F3D8}" srcOrd="8" destOrd="0" parTransId="{EA97907D-0017-44F3-8C8B-E223057AA152}" sibTransId="{4020E022-6171-4F32-A39E-A948FAD00570}"/>
    <dgm:cxn modelId="{47D129A1-E8B3-4D2B-BCEC-07854265FABD}" type="presOf" srcId="{41A7EFF2-A551-49C5-9252-96AF9A3BEF39}" destId="{F9E7AAB4-3FB0-4C3D-A5E3-4D22FC4F1F8B}" srcOrd="0" destOrd="10" presId="urn:microsoft.com/office/officeart/2005/8/layout/hList1"/>
    <dgm:cxn modelId="{6814171F-4CC4-43DF-BE1A-F3DE0C273E74}" srcId="{B7A1C24B-78D3-459D-98EB-8109FA223F50}" destId="{5F1286BF-3C81-4DEB-9846-C1C7A850778F}" srcOrd="19" destOrd="0" parTransId="{F1907203-0860-4DD9-8E7A-40ECFCCE4C97}" sibTransId="{153E9ACC-686C-474B-9884-EA7F27BBE205}"/>
    <dgm:cxn modelId="{BF206BF9-8724-4FFF-A9DD-675097E7936E}" type="presOf" srcId="{B0614D01-DB85-41F5-B3D8-F1338B9117EB}" destId="{F9E7AAB4-3FB0-4C3D-A5E3-4D22FC4F1F8B}" srcOrd="0" destOrd="15" presId="urn:microsoft.com/office/officeart/2005/8/layout/hList1"/>
    <dgm:cxn modelId="{C2140D00-F914-4D17-8D8E-14C43DD5E4F6}" type="presOf" srcId="{29C1C2DD-9F7B-4A6C-A26D-73C6CF0F8275}" destId="{0DB776B9-9DF5-4C9B-B91D-22F2087A7285}" srcOrd="0" destOrd="0" presId="urn:microsoft.com/office/officeart/2005/8/layout/hList1"/>
    <dgm:cxn modelId="{F2C054F8-DFD1-416C-8C07-FA8AE2E7BA9B}" type="presOf" srcId="{57B9E45B-6C15-4619-BC5F-6A7F07FA8600}" destId="{BF2EEE49-5F0D-4792-990C-CEC8C19F7928}" srcOrd="0" destOrd="13" presId="urn:microsoft.com/office/officeart/2005/8/layout/hList1"/>
    <dgm:cxn modelId="{FE002D5F-A519-4A2A-9E6F-4E440B1499C0}" type="presOf" srcId="{743E21B4-8BC0-4E77-93CC-EE29D2518603}" destId="{BF2EEE49-5F0D-4792-990C-CEC8C19F7928}" srcOrd="0" destOrd="22" presId="urn:microsoft.com/office/officeart/2005/8/layout/hList1"/>
    <dgm:cxn modelId="{C2CFD2F1-D97F-4FE2-AC52-AD9D5637AFA0}" srcId="{B7A1C24B-78D3-459D-98EB-8109FA223F50}" destId="{57B9E45B-6C15-4619-BC5F-6A7F07FA8600}" srcOrd="13" destOrd="0" parTransId="{B422DCDE-1236-4E47-B831-042A1B6DB3FE}" sibTransId="{02F99580-2192-4B87-9AD7-97EA88C49ACC}"/>
    <dgm:cxn modelId="{11633244-FEA7-491D-8D1D-E361CB44181D}" srcId="{B7A1C24B-78D3-459D-98EB-8109FA223F50}" destId="{FEE91688-EF0F-4F43-AA24-5DADD37FC607}" srcOrd="16" destOrd="0" parTransId="{0991E853-A28C-4535-BBC2-AF8DEBD43D00}" sibTransId="{5FF32B25-634A-47B1-AF50-043E015CADF0}"/>
    <dgm:cxn modelId="{89D55D18-846E-4CA3-9625-41BD2FCBD9BD}" srcId="{B7A1C24B-78D3-459D-98EB-8109FA223F50}" destId="{156B92A8-AED5-41B0-8281-70799639D0DD}" srcOrd="21" destOrd="0" parTransId="{C3ED9941-DC93-40B7-AF4E-1900881D9C45}" sibTransId="{B36BE3B0-7449-4983-9871-FB4549DCE661}"/>
    <dgm:cxn modelId="{DF5E501B-BE26-422B-978A-83CBE45701C2}" type="presOf" srcId="{FEE91688-EF0F-4F43-AA24-5DADD37FC607}" destId="{BF2EEE49-5F0D-4792-990C-CEC8C19F7928}" srcOrd="0" destOrd="16" presId="urn:microsoft.com/office/officeart/2005/8/layout/hList1"/>
    <dgm:cxn modelId="{A3F23963-18A8-4D3B-B96D-C74B1E036703}" srcId="{B7A1C24B-78D3-459D-98EB-8109FA223F50}" destId="{F41F8411-ECBF-4700-A3F8-F31775F9C007}" srcOrd="18" destOrd="0" parTransId="{60663EA1-3C1A-46FA-A4F8-09573B913D1F}" sibTransId="{1C29B689-79FD-4470-8A2E-AF4816C8A310}"/>
    <dgm:cxn modelId="{B3FB3AF2-28E4-4E1B-99A9-A653627BB0C7}" type="presOf" srcId="{0E0076B9-4779-4480-83DF-745624A1FE41}" destId="{F9E7AAB4-3FB0-4C3D-A5E3-4D22FC4F1F8B}" srcOrd="0" destOrd="9" presId="urn:microsoft.com/office/officeart/2005/8/layout/hList1"/>
    <dgm:cxn modelId="{C29F3FE0-5F29-4899-BBD0-45C7A0B2AD5A}" type="presOf" srcId="{56A01A01-AF7D-4ACE-A370-86F104BDF551}" destId="{F9E7AAB4-3FB0-4C3D-A5E3-4D22FC4F1F8B}" srcOrd="0" destOrd="14" presId="urn:microsoft.com/office/officeart/2005/8/layout/hList1"/>
    <dgm:cxn modelId="{3898AD9A-ABF0-496C-BAC0-85BD866DD227}" type="presOf" srcId="{C4FB31D7-4CE8-4E28-9953-0C027654775F}" destId="{BF2EEE49-5F0D-4792-990C-CEC8C19F7928}" srcOrd="0" destOrd="12" presId="urn:microsoft.com/office/officeart/2005/8/layout/hList1"/>
    <dgm:cxn modelId="{8E26F1F9-1C41-43E1-B01D-DCDF1538707E}" type="presOf" srcId="{3F57DBF1-7654-4815-9159-3583BCA6ED53}" destId="{BF2EEE49-5F0D-4792-990C-CEC8C19F7928}" srcOrd="0" destOrd="4" presId="urn:microsoft.com/office/officeart/2005/8/layout/hList1"/>
    <dgm:cxn modelId="{BDD7116A-C2C4-4CA9-957A-A2CBC11A537B}" type="presOf" srcId="{5775B183-447F-4665-A2D6-61A764603269}" destId="{F9E7AAB4-3FB0-4C3D-A5E3-4D22FC4F1F8B}" srcOrd="0" destOrd="11" presId="urn:microsoft.com/office/officeart/2005/8/layout/hList1"/>
    <dgm:cxn modelId="{9F0B797C-8CD6-4432-A3E9-E5A9DB33BE19}" type="presOf" srcId="{888D0995-73C4-457F-8F44-8B756DC24C1B}" destId="{0DB776B9-9DF5-4C9B-B91D-22F2087A7285}" srcOrd="0" destOrd="5" presId="urn:microsoft.com/office/officeart/2005/8/layout/hList1"/>
    <dgm:cxn modelId="{F536E977-AE75-40F8-A200-5333A1959185}" srcId="{B7A1C24B-78D3-459D-98EB-8109FA223F50}" destId="{494F9435-58DD-4233-8794-ACEC5632668C}" srcOrd="14" destOrd="0" parTransId="{B63BE68C-3902-4917-BE2C-C9575E051BD8}" sibTransId="{DD9CEEE9-F99E-4A86-9B32-7E9FDE9FD9AE}"/>
    <dgm:cxn modelId="{8E5D0D4D-8691-4D53-9B0C-B8A798D0B7D4}" srcId="{B7A1C24B-78D3-459D-98EB-8109FA223F50}" destId="{CB54653A-D9FC-49DD-938E-3FEAF326843F}" srcOrd="9" destOrd="0" parTransId="{473A2840-E71B-4514-851D-493CA1E42A9D}" sibTransId="{CBCFF0EC-8D4F-4245-BCE6-3AB204C1395E}"/>
    <dgm:cxn modelId="{0C5CD3F9-3E23-411B-BAA8-E46A06D5B566}" type="presOf" srcId="{CB54653A-D9FC-49DD-938E-3FEAF326843F}" destId="{BF2EEE49-5F0D-4792-990C-CEC8C19F7928}" srcOrd="0" destOrd="9" presId="urn:microsoft.com/office/officeart/2005/8/layout/hList1"/>
    <dgm:cxn modelId="{0E1E0D38-B994-4C67-9883-075D9CFBD3DB}" type="presOf" srcId="{B74EA75E-7173-4D3B-B5B8-A6A88E5B567D}" destId="{0DB776B9-9DF5-4C9B-B91D-22F2087A7285}" srcOrd="0" destOrd="4" presId="urn:microsoft.com/office/officeart/2005/8/layout/hList1"/>
    <dgm:cxn modelId="{F3B00425-0A9B-4972-873F-ED7DA0BECD34}" srcId="{3CCEEC5E-E16E-40F3-81A6-F0290B03488F}" destId="{53DD077C-8A61-4474-9543-B81525A9D685}" srcOrd="4" destOrd="0" parTransId="{3AA5DE6A-B9BA-43D5-BEB4-2D6257E61E36}" sibTransId="{B3E86D52-F601-4C4A-B997-F9BE95ACC1F5}"/>
    <dgm:cxn modelId="{72B95DFA-B5DE-44A4-802D-B733BCA4FECC}" type="presOf" srcId="{5F7A5F73-6899-40F6-BD87-42B9EE039C66}" destId="{0DB776B9-9DF5-4C9B-B91D-22F2087A7285}" srcOrd="0" destOrd="2" presId="urn:microsoft.com/office/officeart/2005/8/layout/hList1"/>
    <dgm:cxn modelId="{B3856D7D-3EC7-4CEA-8362-676590A0AFAE}" srcId="{3CCEEC5E-E16E-40F3-81A6-F0290B03488F}" destId="{CB576B2A-D110-49F6-8029-0CA6281141C9}" srcOrd="13" destOrd="0" parTransId="{7899505F-7D46-4F47-B912-884ACE102AF5}" sibTransId="{5EBEC5D6-6CBD-4EC4-AED7-B636C3652891}"/>
    <dgm:cxn modelId="{C0FF2359-DD54-4531-9211-1A378BAFAA91}" srcId="{3CCEEC5E-E16E-40F3-81A6-F0290B03488F}" destId="{E4944079-C7FD-4927-96E2-2728310BECF0}" srcOrd="6" destOrd="0" parTransId="{778EDF65-96CB-4295-92C5-8AC789C55326}" sibTransId="{D537C14F-FF9A-446C-9DF9-568813259E16}"/>
    <dgm:cxn modelId="{86540082-03E6-4FF8-8F90-FC72AE6E3F06}" srcId="{3CCEEC5E-E16E-40F3-81A6-F0290B03488F}" destId="{56A01A01-AF7D-4ACE-A370-86F104BDF551}" srcOrd="14" destOrd="0" parTransId="{C0C5ABF1-F9EB-4DBA-927D-6EADCD4511D1}" sibTransId="{3240C244-A28C-4BC0-A5C5-EECBC0682608}"/>
    <dgm:cxn modelId="{ECFC4AC9-72D5-4684-92F9-B94E74C1962F}" type="presOf" srcId="{13CD6991-3C73-4643-9A5B-7718D21CFDE0}" destId="{F9E7AAB4-3FB0-4C3D-A5E3-4D22FC4F1F8B}" srcOrd="0" destOrd="0" presId="urn:microsoft.com/office/officeart/2005/8/layout/hList1"/>
    <dgm:cxn modelId="{0CFA0B68-3D65-4C16-BFDA-84E31CFF46EA}" type="presOf" srcId="{2851F427-75E4-4C60-9CB5-B50BF619F54A}" destId="{F9E7AAB4-3FB0-4C3D-A5E3-4D22FC4F1F8B}" srcOrd="0" destOrd="8" presId="urn:microsoft.com/office/officeart/2005/8/layout/hList1"/>
    <dgm:cxn modelId="{B848FC28-B2B2-4F9F-89FD-14A661A80A35}" type="presOf" srcId="{53DD077C-8A61-4474-9543-B81525A9D685}" destId="{F9E7AAB4-3FB0-4C3D-A5E3-4D22FC4F1F8B}" srcOrd="0" destOrd="4" presId="urn:microsoft.com/office/officeart/2005/8/layout/hList1"/>
    <dgm:cxn modelId="{9A3DCE13-EAD2-421C-9402-44935CA392C1}" srcId="{B7A1C24B-78D3-459D-98EB-8109FA223F50}" destId="{BC32AF12-D001-4BBB-B27E-E3FD13D6BA26}" srcOrd="11" destOrd="0" parTransId="{4056D86D-63E1-47E3-B494-508441CF8693}" sibTransId="{8FD3F616-A075-4C89-AD4A-2FE69E6C2C2D}"/>
    <dgm:cxn modelId="{13044911-93F8-47F0-92F7-5FF13C04E670}" srcId="{B7A1C24B-78D3-459D-98EB-8109FA223F50}" destId="{3F57DBF1-7654-4815-9159-3583BCA6ED53}" srcOrd="4" destOrd="0" parTransId="{DE1E5E28-D1DC-4B9C-BB38-C2B3ACFB35E9}" sibTransId="{83C96585-5D44-4EB6-9EF2-F40DB358A254}"/>
    <dgm:cxn modelId="{BA8E08BC-8F8B-480A-8033-25DC7567E6EE}" srcId="{3CCEEC5E-E16E-40F3-81A6-F0290B03488F}" destId="{41A7EFF2-A551-49C5-9252-96AF9A3BEF39}" srcOrd="10" destOrd="0" parTransId="{AF1EE8FF-563C-434D-9277-1DF46B6457BD}" sibTransId="{81BC1076-2BF6-4590-B913-4AE0127C747B}"/>
    <dgm:cxn modelId="{03CB37C2-84EC-469F-924C-4676B3DDDD0A}" type="presOf" srcId="{A90D4946-11F3-43B6-8B55-B2A028664479}" destId="{BF2EEE49-5F0D-4792-990C-CEC8C19F7928}" srcOrd="0" destOrd="23" presId="urn:microsoft.com/office/officeart/2005/8/layout/hList1"/>
    <dgm:cxn modelId="{D00B4920-2C65-4A2E-8258-C4E28125FA44}" type="presOf" srcId="{BC32AF12-D001-4BBB-B27E-E3FD13D6BA26}" destId="{BF2EEE49-5F0D-4792-990C-CEC8C19F7928}" srcOrd="0" destOrd="11" presId="urn:microsoft.com/office/officeart/2005/8/layout/hList1"/>
    <dgm:cxn modelId="{28A3F234-9BE2-4598-8CDA-32950C343796}" srcId="{A797216B-0528-4D48-8D3E-0926E9A7EA16}" destId="{02AFDB7E-E2F6-4E7B-A57F-94D262AE0845}" srcOrd="11" destOrd="0" parTransId="{E5FD1660-BC14-46FE-AFA2-3CB6D9FDDA43}" sibTransId="{D4449CA8-AFB6-486E-B396-B332A354FFE2}"/>
    <dgm:cxn modelId="{D6582D33-2D42-4C30-9F3A-0CD48DC22A5C}" srcId="{B7A1C24B-78D3-459D-98EB-8109FA223F50}" destId="{9F80EA4C-1F6D-4D99-A7DD-2F048FB80BEB}" srcOrd="6" destOrd="0" parTransId="{23618177-3EB9-46BD-828A-3E06738E87FD}" sibTransId="{95782413-763E-4568-859F-5621E06C25DD}"/>
    <dgm:cxn modelId="{8792E5E1-8DE8-43B6-A8FF-4A0C99F66E12}" srcId="{3CCEEC5E-E16E-40F3-81A6-F0290B03488F}" destId="{CD643108-F95F-44E1-AB26-A6C105259C90}" srcOrd="2" destOrd="0" parTransId="{C440286F-5A14-4D97-949C-3A4D4111040B}" sibTransId="{AD3F5BBB-519B-4D78-9878-F726AE93C8D1}"/>
    <dgm:cxn modelId="{58730341-A439-4C40-A13E-795D010DA015}" srcId="{3CCEEC5E-E16E-40F3-81A6-F0290B03488F}" destId="{65A032DA-6369-440D-BF45-7066E2E5574A}" srcOrd="3" destOrd="0" parTransId="{80F858B6-D7D4-4221-BFB2-F36A1321F365}" sibTransId="{96DBEBCB-2C80-4CFE-8CCD-EC76B4972F96}"/>
    <dgm:cxn modelId="{79193465-482D-464D-AFBF-C455F1A1A151}" srcId="{B7A1C24B-78D3-459D-98EB-8109FA223F50}" destId="{C4FB31D7-4CE8-4E28-9953-0C027654775F}" srcOrd="12" destOrd="0" parTransId="{DBE914AA-66AD-4D97-AFFD-546704946202}" sibTransId="{6610AB37-492F-4CAC-AEA8-FECED479C5FD}"/>
    <dgm:cxn modelId="{354CE549-A19F-4466-9725-A73A8384AE98}" type="presOf" srcId="{5FAC8290-EA36-4BB6-82CA-DEEFB8D271A6}" destId="{0DB776B9-9DF5-4C9B-B91D-22F2087A7285}" srcOrd="0" destOrd="1" presId="urn:microsoft.com/office/officeart/2005/8/layout/hList1"/>
    <dgm:cxn modelId="{82307D0E-AF73-442B-878C-51B7EBE76A45}" type="presOf" srcId="{04B96944-7104-42DA-B236-7C9311072D28}" destId="{BF2EEE49-5F0D-4792-990C-CEC8C19F7928}" srcOrd="0" destOrd="3" presId="urn:microsoft.com/office/officeart/2005/8/layout/hList1"/>
    <dgm:cxn modelId="{7E03DCB9-FE9F-49A6-A5F8-29D0F7E94E5B}" type="presOf" srcId="{8714ED7B-1BDA-474C-AA2B-AD89AFBE4EF8}" destId="{BF2EEE49-5F0D-4792-990C-CEC8C19F7928}" srcOrd="0" destOrd="15" presId="urn:microsoft.com/office/officeart/2005/8/layout/hList1"/>
    <dgm:cxn modelId="{C7949D5B-1832-499C-A337-F2D454891853}" type="presOf" srcId="{FA268C81-F384-4F1B-ABFA-7566C4BC05E4}" destId="{0DB776B9-9DF5-4C9B-B91D-22F2087A7285}" srcOrd="0" destOrd="3" presId="urn:microsoft.com/office/officeart/2005/8/layout/hList1"/>
    <dgm:cxn modelId="{EF1D3748-F107-4E46-9036-00FF7418404D}" srcId="{3CCEEC5E-E16E-40F3-81A6-F0290B03488F}" destId="{2851F427-75E4-4C60-9CB5-B50BF619F54A}" srcOrd="8" destOrd="0" parTransId="{2D2F739F-D330-4F14-86F3-2ACBB979B86E}" sibTransId="{D2FCAB88-3985-47E1-B3D8-4114DF0D8613}"/>
    <dgm:cxn modelId="{A265E7BA-4E27-41CB-9F02-B56196DA8127}" type="presOf" srcId="{A797216B-0528-4D48-8D3E-0926E9A7EA16}" destId="{F2B44416-E6B1-458E-B37F-98A2CB5FB5E1}" srcOrd="0" destOrd="0" presId="urn:microsoft.com/office/officeart/2005/8/layout/hList1"/>
    <dgm:cxn modelId="{DFF0D181-E67C-4645-9EBF-A64BB8E548E5}" type="presOf" srcId="{19079444-598E-43B0-93CD-5D0E017809F4}" destId="{F9E7AAB4-3FB0-4C3D-A5E3-4D22FC4F1F8B}" srcOrd="0" destOrd="5" presId="urn:microsoft.com/office/officeart/2005/8/layout/hList1"/>
    <dgm:cxn modelId="{6C2B41EA-392C-4CBA-87DF-442575C21605}" srcId="{3CCEEC5E-E16E-40F3-81A6-F0290B03488F}" destId="{B0614D01-DB85-41F5-B3D8-F1338B9117EB}" srcOrd="15" destOrd="0" parTransId="{7C90E461-4B5F-4C9F-8851-F4E5C67BD2F9}" sibTransId="{2A52E7DE-FDD6-4722-A488-DABBEA56D865}"/>
    <dgm:cxn modelId="{416A121F-999A-46D9-9045-D137311BA4BA}" srcId="{B7A1C24B-78D3-459D-98EB-8109FA223F50}" destId="{DC2AAA15-5269-441D-9379-40C9AF5649B7}" srcOrd="5" destOrd="0" parTransId="{837D318F-8DBC-4CEB-8A07-F2EB2D8401F9}" sibTransId="{E96958FE-B12F-462E-B193-9AD63D695A84}"/>
    <dgm:cxn modelId="{4BE30736-163C-4030-AC29-59FB35135EFB}" type="presOf" srcId="{209D1E73-6E84-479B-9EE4-0C447AB02199}" destId="{F9E7AAB4-3FB0-4C3D-A5E3-4D22FC4F1F8B}" srcOrd="0" destOrd="7" presId="urn:microsoft.com/office/officeart/2005/8/layout/hList1"/>
    <dgm:cxn modelId="{2F229CC0-82B6-4F7F-8AB3-5BABD21ACCF2}" type="presOf" srcId="{F41F8411-ECBF-4700-A3F8-F31775F9C007}" destId="{BF2EEE49-5F0D-4792-990C-CEC8C19F7928}" srcOrd="0" destOrd="18" presId="urn:microsoft.com/office/officeart/2005/8/layout/hList1"/>
    <dgm:cxn modelId="{132FD379-D751-4E01-8D00-0C99A31F4681}" type="presOf" srcId="{F0F2F54F-444F-410C-8F71-BC09E430A770}" destId="{BF2EEE49-5F0D-4792-990C-CEC8C19F7928}" srcOrd="0" destOrd="0" presId="urn:microsoft.com/office/officeart/2005/8/layout/hList1"/>
    <dgm:cxn modelId="{D52815BA-9160-4909-AAE1-396C9DDA1689}" srcId="{B7A1C24B-78D3-459D-98EB-8109FA223F50}" destId="{A90D4946-11F3-43B6-8B55-B2A028664479}" srcOrd="23" destOrd="0" parTransId="{2D9B8F9D-FA7A-4FCF-890F-971A8801F153}" sibTransId="{BB358A16-255C-4CCD-91DF-6FB187DBE7B6}"/>
    <dgm:cxn modelId="{B54D1781-D331-4012-ACCE-774289818A7F}" srcId="{3CCEEC5E-E16E-40F3-81A6-F0290B03488F}" destId="{D7EA8826-175B-4458-864D-EA146E8ED233}" srcOrd="1" destOrd="0" parTransId="{31873B5F-555A-4A85-B03B-1387DC807B64}" sibTransId="{DE7AAFB0-0B16-479B-BFF8-646730EB198D}"/>
    <dgm:cxn modelId="{E70FAEAE-A926-43B2-B46A-79B70B7E338A}" type="presOf" srcId="{5809A7ED-7F6D-4CED-A2AF-AC96D2A6E5BA}" destId="{BF2EEE49-5F0D-4792-990C-CEC8C19F7928}" srcOrd="0" destOrd="7" presId="urn:microsoft.com/office/officeart/2005/8/layout/hList1"/>
    <dgm:cxn modelId="{AE5B77FB-A0AF-4AB1-9EBC-E4793ECD0953}" type="presOf" srcId="{6EE27C8C-3B2A-4862-AFE3-457070342872}" destId="{F9E7AAB4-3FB0-4C3D-A5E3-4D22FC4F1F8B}" srcOrd="0" destOrd="12" presId="urn:microsoft.com/office/officeart/2005/8/layout/hList1"/>
    <dgm:cxn modelId="{AD3539FE-5E30-4FBE-8540-80566F63EC13}" srcId="{B7A1C24B-78D3-459D-98EB-8109FA223F50}" destId="{5809A7ED-7F6D-4CED-A2AF-AC96D2A6E5BA}" srcOrd="7" destOrd="0" parTransId="{AFD32F19-0E79-4806-BE30-E861B69D3A4A}" sibTransId="{EAFDA6F9-D1FB-4A34-BB3B-397F2AA88C5A}"/>
    <dgm:cxn modelId="{ED2047B9-0715-424E-A357-AD17CC93904A}" srcId="{B7A1C24B-78D3-459D-98EB-8109FA223F50}" destId="{04B96944-7104-42DA-B236-7C9311072D28}" srcOrd="3" destOrd="0" parTransId="{7244B4FA-6D9D-49F7-879F-27C358F52422}" sibTransId="{31A7C2C3-9670-4F12-B008-83D0451E322D}"/>
    <dgm:cxn modelId="{E688D28D-5ECC-4091-838B-8FA009142960}" type="presOf" srcId="{DC2AAA15-5269-441D-9379-40C9AF5649B7}" destId="{BF2EEE49-5F0D-4792-990C-CEC8C19F7928}" srcOrd="0" destOrd="5" presId="urn:microsoft.com/office/officeart/2005/8/layout/hList1"/>
    <dgm:cxn modelId="{5BA930DD-724D-47E4-B0CE-AAA7B5482032}" srcId="{A797216B-0528-4D48-8D3E-0926E9A7EA16}" destId="{5F7A5F73-6899-40F6-BD87-42B9EE039C66}" srcOrd="2" destOrd="0" parTransId="{876AB3C1-4429-4083-BAFD-E09B36740805}" sibTransId="{55546F53-BED9-4C9F-B1EB-72DC5E364412}"/>
    <dgm:cxn modelId="{37750C26-39E0-4940-866B-1F02EFA1D71E}" srcId="{A797216B-0528-4D48-8D3E-0926E9A7EA16}" destId="{888D0995-73C4-457F-8F44-8B756DC24C1B}" srcOrd="5" destOrd="0" parTransId="{27FEEB1D-F8B8-4FF4-8C7D-BB7694FB5337}" sibTransId="{E6A521A0-C8BB-420C-8924-9BB1A7A8251F}"/>
    <dgm:cxn modelId="{A18C39BD-5D66-4210-BBBD-B4AE8962026D}" srcId="{3CCEEC5E-E16E-40F3-81A6-F0290B03488F}" destId="{6EE27C8C-3B2A-4862-AFE3-457070342872}" srcOrd="12" destOrd="0" parTransId="{839520E9-FE61-4E26-9E9F-A14A20FFCA12}" sibTransId="{45DDCA26-7513-40B2-8730-667C6FD19AA4}"/>
    <dgm:cxn modelId="{6313B6B0-BC7A-45DA-85F3-3DA799AAC87C}" type="presOf" srcId="{4ECFA073-149D-44F7-90BA-C3A045EF15D4}" destId="{BF2EEE49-5F0D-4792-990C-CEC8C19F7928}" srcOrd="0" destOrd="8" presId="urn:microsoft.com/office/officeart/2005/8/layout/hList1"/>
    <dgm:cxn modelId="{F4FDCE6D-728F-4FC8-94AB-B2039BB44509}" type="presOf" srcId="{D4F12180-2492-4C11-B21F-C7E9D366590F}" destId="{BF2EEE49-5F0D-4792-990C-CEC8C19F7928}" srcOrd="0" destOrd="2" presId="urn:microsoft.com/office/officeart/2005/8/layout/hList1"/>
    <dgm:cxn modelId="{8DB37748-637B-4399-B986-8D3BBC198C83}" type="presOf" srcId="{ABFB2380-B23F-4346-AB85-FC68E285F3D8}" destId="{0DB776B9-9DF5-4C9B-B91D-22F2087A7285}" srcOrd="0" destOrd="8" presId="urn:microsoft.com/office/officeart/2005/8/layout/hList1"/>
    <dgm:cxn modelId="{5D062D95-B312-42FB-AA01-F3B46CFC39E4}" srcId="{3CCEEC5E-E16E-40F3-81A6-F0290B03488F}" destId="{0E0076B9-4779-4480-83DF-745624A1FE41}" srcOrd="9" destOrd="0" parTransId="{52A7E743-1FA6-4425-A802-6C25857EF1C8}" sibTransId="{9878374F-B243-419E-A946-AFF7AA8E8345}"/>
    <dgm:cxn modelId="{5B457327-4B71-48DA-A569-F336286458F3}" srcId="{B7A1C24B-78D3-459D-98EB-8109FA223F50}" destId="{C0F11FC1-81CE-4D6E-BD21-D3291C6C42A7}" srcOrd="17" destOrd="0" parTransId="{ECC86D61-B9D9-4887-9EC3-213ADB660C1F}" sibTransId="{CB3B5773-D92D-471E-9686-F20859C6583E}"/>
    <dgm:cxn modelId="{4F8711B9-D3DE-40C8-99EA-0FBD33A45264}" srcId="{B7A1C24B-78D3-459D-98EB-8109FA223F50}" destId="{D4F12180-2492-4C11-B21F-C7E9D366590F}" srcOrd="2" destOrd="0" parTransId="{222CB8C4-D3B0-4FB0-BB54-E1DB952716EA}" sibTransId="{CB556FF4-9590-47F8-B4E0-4472DDCEE61B}"/>
    <dgm:cxn modelId="{4EF34AEB-4DAF-4D01-999F-0DA10F40E192}" type="presOf" srcId="{93FDBD47-FD7F-42B7-8301-AA8AC8623516}" destId="{BF2EEE49-5F0D-4792-990C-CEC8C19F7928}" srcOrd="0" destOrd="20" presId="urn:microsoft.com/office/officeart/2005/8/layout/hList1"/>
    <dgm:cxn modelId="{FAE6A360-198C-48CE-BC34-BC0BB592B1FC}" type="presOf" srcId="{4D2B6D4E-6943-458A-A76D-8A07E30D7E79}" destId="{0DB776B9-9DF5-4C9B-B91D-22F2087A7285}" srcOrd="0" destOrd="9" presId="urn:microsoft.com/office/officeart/2005/8/layout/hList1"/>
    <dgm:cxn modelId="{1F882182-1737-46B5-9720-047EE6047539}" srcId="{A797216B-0528-4D48-8D3E-0926E9A7EA16}" destId="{B74EA75E-7173-4D3B-B5B8-A6A88E5B567D}" srcOrd="4" destOrd="0" parTransId="{AB714C54-5D81-41E0-B748-32C4DEDAA136}" sibTransId="{D33AAC48-9B2C-437A-94AD-908BE7E26010}"/>
    <dgm:cxn modelId="{2A3D804B-C487-4D53-ADE5-C630E80C373B}" type="presOf" srcId="{9F80EA4C-1F6D-4D99-A7DD-2F048FB80BEB}" destId="{BF2EEE49-5F0D-4792-990C-CEC8C19F7928}" srcOrd="0" destOrd="6" presId="urn:microsoft.com/office/officeart/2005/8/layout/hList1"/>
    <dgm:cxn modelId="{644472E0-2064-4E67-9364-3E518D75671D}" srcId="{A797216B-0528-4D48-8D3E-0926E9A7EA16}" destId="{7210A02C-1372-43D3-9236-DDE2EA8D36CE}" srcOrd="6" destOrd="0" parTransId="{0D5AE552-DD2F-4D24-8B4C-9AFA9D07CB0A}" sibTransId="{5A841F29-B345-44E5-9E22-401696D0487E}"/>
    <dgm:cxn modelId="{BF8B2F57-A50D-48DF-AFF1-2DF91808B999}" type="presOf" srcId="{494F9435-58DD-4233-8794-ACEC5632668C}" destId="{BF2EEE49-5F0D-4792-990C-CEC8C19F7928}" srcOrd="0" destOrd="14" presId="urn:microsoft.com/office/officeart/2005/8/layout/hList1"/>
    <dgm:cxn modelId="{5F02D2EC-D03A-4EE0-8D95-4F716E61DACA}" type="presOf" srcId="{7210A02C-1372-43D3-9236-DDE2EA8D36CE}" destId="{0DB776B9-9DF5-4C9B-B91D-22F2087A7285}" srcOrd="0" destOrd="6" presId="urn:microsoft.com/office/officeart/2005/8/layout/hList1"/>
    <dgm:cxn modelId="{3E5D0287-1A66-4D1E-BDBB-5792EE3BBFF0}" type="presOf" srcId="{C0F11FC1-81CE-4D6E-BD21-D3291C6C42A7}" destId="{BF2EEE49-5F0D-4792-990C-CEC8C19F7928}" srcOrd="0" destOrd="17" presId="urn:microsoft.com/office/officeart/2005/8/layout/hList1"/>
    <dgm:cxn modelId="{C8D1F7A5-187B-47C7-B46C-D2FE3F0EC440}" type="presOf" srcId="{3E4200BA-87C4-4C8A-95F4-48C8FFCABF6E}" destId="{BF2EEE49-5F0D-4792-990C-CEC8C19F7928}" srcOrd="0" destOrd="1" presId="urn:microsoft.com/office/officeart/2005/8/layout/hList1"/>
    <dgm:cxn modelId="{3BD951E4-1CD9-4D82-996C-81F16BBEA92E}" srcId="{B7A1C24B-78D3-459D-98EB-8109FA223F50}" destId="{743E21B4-8BC0-4E77-93CC-EE29D2518603}" srcOrd="22" destOrd="0" parTransId="{41C77377-4CA9-4B67-8556-22BA7BE016F8}" sibTransId="{37BA4B83-B327-456F-90DE-7AFC44139E9B}"/>
    <dgm:cxn modelId="{E62D7CA3-BB7D-4DAA-B562-1081DAE09841}" type="presOf" srcId="{3CCEEC5E-E16E-40F3-81A6-F0290B03488F}" destId="{5472DBA3-1465-4E48-9D62-E6F5F48652A9}" srcOrd="0" destOrd="0" presId="urn:microsoft.com/office/officeart/2005/8/layout/hList1"/>
    <dgm:cxn modelId="{915B3766-2EB9-4D96-83E4-1B34037EEC48}" srcId="{3CCEEC5E-E16E-40F3-81A6-F0290B03488F}" destId="{5775B183-447F-4665-A2D6-61A764603269}" srcOrd="11" destOrd="0" parTransId="{25E2B07E-E9D2-4E8A-9D1D-F0B6F49BA72F}" sibTransId="{AD8DF245-5C5F-458F-AFB0-A2EC1838550E}"/>
    <dgm:cxn modelId="{67B7E4F0-7FD5-4D8F-83FE-202ECEF902DE}" srcId="{B7A1C24B-78D3-459D-98EB-8109FA223F50}" destId="{93FDBD47-FD7F-42B7-8301-AA8AC8623516}" srcOrd="20" destOrd="0" parTransId="{C65E0430-105A-4DA9-BB70-126D329862DE}" sibTransId="{A564A3ED-3D98-4C5F-A720-56C57F070E41}"/>
    <dgm:cxn modelId="{18357E10-B46C-440B-8C82-FA3625A2E0F6}" srcId="{B7A1C24B-78D3-459D-98EB-8109FA223F50}" destId="{F0F2F54F-444F-410C-8F71-BC09E430A770}" srcOrd="0" destOrd="0" parTransId="{8714A3B4-908F-4939-B66E-D129C7297078}" sibTransId="{1C7EFD5E-C441-472A-B3BF-6AF29F520FA5}"/>
    <dgm:cxn modelId="{EBD4B824-A3F8-4CCF-A19A-9E1AC1DFF944}" srcId="{3CCEEC5E-E16E-40F3-81A6-F0290B03488F}" destId="{13CD6991-3C73-4643-9A5B-7718D21CFDE0}" srcOrd="0" destOrd="0" parTransId="{07D68AF2-4468-4FF5-B013-46361499B975}" sibTransId="{24630E60-68BA-427B-8C45-25A713A95BE4}"/>
    <dgm:cxn modelId="{D76DBD8F-BD46-4D34-AA93-EF30FDA8750B}" type="presOf" srcId="{65A032DA-6369-440D-BF45-7066E2E5574A}" destId="{F9E7AAB4-3FB0-4C3D-A5E3-4D22FC4F1F8B}" srcOrd="0" destOrd="3" presId="urn:microsoft.com/office/officeart/2005/8/layout/hList1"/>
    <dgm:cxn modelId="{5E577D05-582C-48BD-B91C-20AA794A9AF5}" type="presOf" srcId="{3ED6F04A-5DEE-4E3E-AD36-7AF75C35E444}" destId="{1271926B-8DCD-45DB-A590-DA973F26071E}" srcOrd="0" destOrd="0" presId="urn:microsoft.com/office/officeart/2005/8/layout/hList1"/>
    <dgm:cxn modelId="{4471C7D2-891B-424C-A494-4DC6E68CA886}" srcId="{B7A1C24B-78D3-459D-98EB-8109FA223F50}" destId="{8714ED7B-1BDA-474C-AA2B-AD89AFBE4EF8}" srcOrd="15" destOrd="0" parTransId="{4AEF7421-95C6-4560-AAD6-7340E41E3AC7}" sibTransId="{25C1B009-BB7F-41ED-9D0A-1FA286A3DC03}"/>
    <dgm:cxn modelId="{FD585278-9DC7-4826-8401-57BD8BF23EDA}" srcId="{A797216B-0528-4D48-8D3E-0926E9A7EA16}" destId="{29C1C2DD-9F7B-4A6C-A26D-73C6CF0F8275}" srcOrd="0" destOrd="0" parTransId="{AE390F08-569A-4012-B023-AEF5AB3D32BD}" sibTransId="{3C027528-E3FE-4516-A2D7-62E43F3A322E}"/>
    <dgm:cxn modelId="{C99FF323-2E33-4425-92DA-10D1F9B13C24}" type="presOf" srcId="{D7EA8826-175B-4458-864D-EA146E8ED233}" destId="{F9E7AAB4-3FB0-4C3D-A5E3-4D22FC4F1F8B}" srcOrd="0" destOrd="1" presId="urn:microsoft.com/office/officeart/2005/8/layout/hList1"/>
    <dgm:cxn modelId="{27E319B8-096D-44BF-B411-AEF07E2311E8}" type="presOf" srcId="{156B92A8-AED5-41B0-8281-70799639D0DD}" destId="{BF2EEE49-5F0D-4792-990C-CEC8C19F7928}" srcOrd="0" destOrd="21" presId="urn:microsoft.com/office/officeart/2005/8/layout/hList1"/>
    <dgm:cxn modelId="{F9252F3B-E982-4414-BFEF-6FEC89732621}" type="presOf" srcId="{5F1286BF-3C81-4DEB-9846-C1C7A850778F}" destId="{BF2EEE49-5F0D-4792-990C-CEC8C19F7928}" srcOrd="0" destOrd="19" presId="urn:microsoft.com/office/officeart/2005/8/layout/hList1"/>
    <dgm:cxn modelId="{E6F3724C-8ADC-45C6-8B22-A781C5F79A1B}" srcId="{A797216B-0528-4D48-8D3E-0926E9A7EA16}" destId="{4D2B6D4E-6943-458A-A76D-8A07E30D7E79}" srcOrd="9" destOrd="0" parTransId="{ADE6F183-1A5D-4D02-833E-2E1F2E0847F5}" sibTransId="{B553ADCD-664A-4342-BFCB-5B768EEBDB17}"/>
    <dgm:cxn modelId="{46199D01-424D-4AC6-94E2-A10DC11ADDAA}" type="presOf" srcId="{02AFDB7E-E2F6-4E7B-A57F-94D262AE0845}" destId="{0DB776B9-9DF5-4C9B-B91D-22F2087A7285}" srcOrd="0" destOrd="11" presId="urn:microsoft.com/office/officeart/2005/8/layout/hList1"/>
    <dgm:cxn modelId="{A056E4FD-AE42-4C7C-B058-3CA649578AFA}" srcId="{3ED6F04A-5DEE-4E3E-AD36-7AF75C35E444}" destId="{B7A1C24B-78D3-459D-98EB-8109FA223F50}" srcOrd="2" destOrd="0" parTransId="{672B12FB-B030-4541-A408-FEC06EC7ACD5}" sibTransId="{56E9C428-A5DC-4B7B-BA30-C3AF118BEE8E}"/>
    <dgm:cxn modelId="{1FBCF751-77D0-4B8F-A7C9-3D3A4FB9FC31}" srcId="{A797216B-0528-4D48-8D3E-0926E9A7EA16}" destId="{FA268C81-F384-4F1B-ABFA-7566C4BC05E4}" srcOrd="3" destOrd="0" parTransId="{0DED8B76-EA80-454C-B5E5-4F163E7A569F}" sibTransId="{867137E3-A7AB-4F1B-8272-D26D6D1BE02D}"/>
    <dgm:cxn modelId="{7BA21057-E91B-498E-9F13-30022F2A69D4}" type="presOf" srcId="{07B6AD08-F877-47AA-99A6-2D77CF6283C1}" destId="{BF2EEE49-5F0D-4792-990C-CEC8C19F7928}" srcOrd="0" destOrd="10" presId="urn:microsoft.com/office/officeart/2005/8/layout/hList1"/>
    <dgm:cxn modelId="{2B781D36-5153-486B-B7AC-DECB27FA588F}" srcId="{3CCEEC5E-E16E-40F3-81A6-F0290B03488F}" destId="{40AC71EB-BBC9-4AF7-86B1-21783D77C854}" srcOrd="16" destOrd="0" parTransId="{A3D7E818-5B64-4276-BB3D-EC3B96E35572}" sibTransId="{83A43308-687F-4C74-892A-BA9B0A15D901}"/>
    <dgm:cxn modelId="{13E0E367-B19C-4B49-96DC-718F099BB6D1}" srcId="{3ED6F04A-5DEE-4E3E-AD36-7AF75C35E444}" destId="{A797216B-0528-4D48-8D3E-0926E9A7EA16}" srcOrd="0" destOrd="0" parTransId="{CC95E163-30B8-4C1D-81F5-0DE98C150BC7}" sibTransId="{C3F9D810-6084-4E04-96B8-CA750870070A}"/>
    <dgm:cxn modelId="{1518A566-0AD5-4C2E-8828-34E635E43DD2}" srcId="{3CCEEC5E-E16E-40F3-81A6-F0290B03488F}" destId="{19079444-598E-43B0-93CD-5D0E017809F4}" srcOrd="5" destOrd="0" parTransId="{0A29E8B2-B683-40B6-8D64-D251E31476C4}" sibTransId="{B643D2A3-1DC4-4B46-9988-3CEA124876C4}"/>
    <dgm:cxn modelId="{139226AF-D0F1-4807-A3D5-C78053FE10D1}" srcId="{B7A1C24B-78D3-459D-98EB-8109FA223F50}" destId="{4ECFA073-149D-44F7-90BA-C3A045EF15D4}" srcOrd="8" destOrd="0" parTransId="{3454FED5-13A0-484D-A711-29AE6D2A9A83}" sibTransId="{03BADF32-173D-4CD9-884B-DFA3A20138F1}"/>
    <dgm:cxn modelId="{4BD38D78-5C40-4A1A-A5D4-84BAD0F88740}" type="presOf" srcId="{313D8631-9103-444B-B939-2A9F4B905F77}" destId="{0DB776B9-9DF5-4C9B-B91D-22F2087A7285}" srcOrd="0" destOrd="10" presId="urn:microsoft.com/office/officeart/2005/8/layout/hList1"/>
    <dgm:cxn modelId="{1F85F01B-472A-4F9D-BE1C-C947FD3AD65D}" srcId="{A797216B-0528-4D48-8D3E-0926E9A7EA16}" destId="{5D712F3A-0DA4-47E1-A8A6-6D3DCDC3A034}" srcOrd="7" destOrd="0" parTransId="{9158D5E0-6294-4EEF-ADCD-F5F27DF23E08}" sibTransId="{B99DF1F2-D27B-4494-98CB-C8E7D4B5F0A6}"/>
    <dgm:cxn modelId="{2129D4A5-2A6A-4E3A-A799-7114ADD76DA8}" srcId="{B7A1C24B-78D3-459D-98EB-8109FA223F50}" destId="{3E4200BA-87C4-4C8A-95F4-48C8FFCABF6E}" srcOrd="1" destOrd="0" parTransId="{3F7B6E94-5A0D-49E8-9C2A-63BBE5C5F113}" sibTransId="{DCEAB385-C38B-4F19-A3B2-3D9B699A7E89}"/>
    <dgm:cxn modelId="{D453BB94-3BEA-4D9C-8FEE-488611192605}" type="presOf" srcId="{40AC71EB-BBC9-4AF7-86B1-21783D77C854}" destId="{F9E7AAB4-3FB0-4C3D-A5E3-4D22FC4F1F8B}" srcOrd="0" destOrd="16" presId="urn:microsoft.com/office/officeart/2005/8/layout/hList1"/>
    <dgm:cxn modelId="{7E2C1001-B689-4764-8C67-08B494787E73}" type="presOf" srcId="{CB576B2A-D110-49F6-8029-0CA6281141C9}" destId="{F9E7AAB4-3FB0-4C3D-A5E3-4D22FC4F1F8B}" srcOrd="0" destOrd="13" presId="urn:microsoft.com/office/officeart/2005/8/layout/hList1"/>
    <dgm:cxn modelId="{BD47DE79-F067-42AA-B5D6-9D62F0015467}" type="presOf" srcId="{CD643108-F95F-44E1-AB26-A6C105259C90}" destId="{F9E7AAB4-3FB0-4C3D-A5E3-4D22FC4F1F8B}" srcOrd="0" destOrd="2" presId="urn:microsoft.com/office/officeart/2005/8/layout/hList1"/>
    <dgm:cxn modelId="{2A40006B-C821-480B-83C3-754722761200}" srcId="{B7A1C24B-78D3-459D-98EB-8109FA223F50}" destId="{07B6AD08-F877-47AA-99A6-2D77CF6283C1}" srcOrd="10" destOrd="0" parTransId="{F38C8AE5-F4B5-46FA-B53B-7FA1B50E5413}" sibTransId="{95F5C478-C860-4C0A-B966-0823C90F6BC0}"/>
    <dgm:cxn modelId="{43F6F6DF-06AD-411E-90A9-A16F6E1F7A21}" srcId="{A797216B-0528-4D48-8D3E-0926E9A7EA16}" destId="{5FAC8290-EA36-4BB6-82CA-DEEFB8D271A6}" srcOrd="1" destOrd="0" parTransId="{9391F7F4-D5C7-4CF1-9EC1-7A6A88F7D467}" sibTransId="{A7BB519D-46E8-4453-BB5D-BA857DC4AE83}"/>
    <dgm:cxn modelId="{AD85089F-B161-4416-A7DD-10F4C4E805AC}" srcId="{A797216B-0528-4D48-8D3E-0926E9A7EA16}" destId="{313D8631-9103-444B-B939-2A9F4B905F77}" srcOrd="10" destOrd="0" parTransId="{0DE0BF61-A83D-40BC-8CC8-989972A9E537}" sibTransId="{93555635-9602-49D6-89C4-FE4305A5A5AE}"/>
    <dgm:cxn modelId="{5783C236-B9D0-471A-9B23-E437CC48401A}" type="presOf" srcId="{B7A1C24B-78D3-459D-98EB-8109FA223F50}" destId="{B563DB3D-95A1-40DA-B2C3-4E84438BF821}" srcOrd="0" destOrd="0" presId="urn:microsoft.com/office/officeart/2005/8/layout/hList1"/>
    <dgm:cxn modelId="{E85FB4E6-FA59-4BC5-BD0F-2E0DCC65287F}" type="presParOf" srcId="{1271926B-8DCD-45DB-A590-DA973F26071E}" destId="{5CFFD251-D559-4CC6-88BC-6F8E2A66861A}" srcOrd="0" destOrd="0" presId="urn:microsoft.com/office/officeart/2005/8/layout/hList1"/>
    <dgm:cxn modelId="{8C672DAE-6F08-4623-91EE-5A71D05DCA0D}" type="presParOf" srcId="{5CFFD251-D559-4CC6-88BC-6F8E2A66861A}" destId="{F2B44416-E6B1-458E-B37F-98A2CB5FB5E1}" srcOrd="0" destOrd="0" presId="urn:microsoft.com/office/officeart/2005/8/layout/hList1"/>
    <dgm:cxn modelId="{147F10E8-AF49-4014-BB95-E87B7F864847}" type="presParOf" srcId="{5CFFD251-D559-4CC6-88BC-6F8E2A66861A}" destId="{0DB776B9-9DF5-4C9B-B91D-22F2087A7285}" srcOrd="1" destOrd="0" presId="urn:microsoft.com/office/officeart/2005/8/layout/hList1"/>
    <dgm:cxn modelId="{E510BB91-CA5B-45AF-8429-92409C59BCED}" type="presParOf" srcId="{1271926B-8DCD-45DB-A590-DA973F26071E}" destId="{A7F63293-9674-4376-89D4-4D0640AE8BFC}" srcOrd="1" destOrd="0" presId="urn:microsoft.com/office/officeart/2005/8/layout/hList1"/>
    <dgm:cxn modelId="{38065C98-6533-4508-BBE3-7C797C556472}" type="presParOf" srcId="{1271926B-8DCD-45DB-A590-DA973F26071E}" destId="{0881274F-6523-4906-878A-64A3364DD410}" srcOrd="2" destOrd="0" presId="urn:microsoft.com/office/officeart/2005/8/layout/hList1"/>
    <dgm:cxn modelId="{6842941A-F88D-4990-8A79-8BF2E0A91F9B}" type="presParOf" srcId="{0881274F-6523-4906-878A-64A3364DD410}" destId="{5472DBA3-1465-4E48-9D62-E6F5F48652A9}" srcOrd="0" destOrd="0" presId="urn:microsoft.com/office/officeart/2005/8/layout/hList1"/>
    <dgm:cxn modelId="{24CD6EF7-FBD3-469C-A96A-67979401466A}" type="presParOf" srcId="{0881274F-6523-4906-878A-64A3364DD410}" destId="{F9E7AAB4-3FB0-4C3D-A5E3-4D22FC4F1F8B}" srcOrd="1" destOrd="0" presId="urn:microsoft.com/office/officeart/2005/8/layout/hList1"/>
    <dgm:cxn modelId="{F3B4C26A-D6FE-4823-BBBF-8450F640BC69}" type="presParOf" srcId="{1271926B-8DCD-45DB-A590-DA973F26071E}" destId="{4410E8D1-C065-48CE-9E12-252D395C5F3B}" srcOrd="3" destOrd="0" presId="urn:microsoft.com/office/officeart/2005/8/layout/hList1"/>
    <dgm:cxn modelId="{3EAFA7E6-8756-42F4-9DC2-9931E53333CB}" type="presParOf" srcId="{1271926B-8DCD-45DB-A590-DA973F26071E}" destId="{8C9F60B0-F5DA-46F2-AB9E-D176CBE0B782}" srcOrd="4" destOrd="0" presId="urn:microsoft.com/office/officeart/2005/8/layout/hList1"/>
    <dgm:cxn modelId="{DD1BE00B-5A44-43F1-AFCF-C429D5FF91F1}" type="presParOf" srcId="{8C9F60B0-F5DA-46F2-AB9E-D176CBE0B782}" destId="{B563DB3D-95A1-40DA-B2C3-4E84438BF821}" srcOrd="0" destOrd="0" presId="urn:microsoft.com/office/officeart/2005/8/layout/hList1"/>
    <dgm:cxn modelId="{544C7EFE-8D8B-402F-9579-11D0717354D0}" type="presParOf" srcId="{8C9F60B0-F5DA-46F2-AB9E-D176CBE0B782}" destId="{BF2EEE49-5F0D-4792-990C-CEC8C19F792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C0F03-EDCB-472B-BB22-F2B8B4AB2B64}">
      <dsp:nvSpPr>
        <dsp:cNvPr id="0" name=""/>
        <dsp:cNvSpPr/>
      </dsp:nvSpPr>
      <dsp:spPr>
        <a:xfrm>
          <a:off x="890573" y="0"/>
          <a:ext cx="10093172" cy="4525963"/>
        </a:xfrm>
        <a:prstGeom prst="rightArrow">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74FCB431-D1A9-4197-8ED8-C7D239906DD6}">
      <dsp:nvSpPr>
        <dsp:cNvPr id="0" name=""/>
        <dsp:cNvSpPr/>
      </dsp:nvSpPr>
      <dsp:spPr>
        <a:xfrm>
          <a:off x="7201" y="1357788"/>
          <a:ext cx="1332513" cy="1810385"/>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National priorities</a:t>
          </a:r>
          <a:endParaRPr lang="en-ZA" sz="1600" b="1" kern="1200" dirty="0">
            <a:solidFill>
              <a:schemeClr val="bg1"/>
            </a:solidFill>
            <a:latin typeface="Arial" panose="020B0604020202020204" pitchFamily="34" charset="0"/>
            <a:cs typeface="Arial" panose="020B0604020202020204" pitchFamily="34" charset="0"/>
          </a:endParaRPr>
        </a:p>
      </dsp:txBody>
      <dsp:txXfrm>
        <a:off x="72249" y="1422836"/>
        <a:ext cx="1202417" cy="1680289"/>
      </dsp:txXfrm>
    </dsp:sp>
    <dsp:sp modelId="{448F41C6-D61A-43EE-966E-1B2ABF6DD239}">
      <dsp:nvSpPr>
        <dsp:cNvPr id="0" name=""/>
        <dsp:cNvSpPr/>
      </dsp:nvSpPr>
      <dsp:spPr>
        <a:xfrm>
          <a:off x="1524381" y="1357788"/>
          <a:ext cx="1107999" cy="1810385"/>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smtClean="0">
              <a:latin typeface="Arial" panose="020B0604020202020204" pitchFamily="34" charset="0"/>
              <a:cs typeface="Arial" panose="020B0604020202020204" pitchFamily="34" charset="0"/>
            </a:rPr>
            <a:t>Drivers e.g. NDP, IPAP, New Growth Path, MTSF, WCR</a:t>
          </a:r>
          <a:endParaRPr lang="en-ZA" sz="1400" b="1" kern="1200" dirty="0">
            <a:latin typeface="Arial" panose="020B0604020202020204" pitchFamily="34" charset="0"/>
            <a:cs typeface="Arial" panose="020B0604020202020204" pitchFamily="34" charset="0"/>
          </a:endParaRPr>
        </a:p>
      </dsp:txBody>
      <dsp:txXfrm>
        <a:off x="1578469" y="1411876"/>
        <a:ext cx="999823" cy="1702209"/>
      </dsp:txXfrm>
    </dsp:sp>
    <dsp:sp modelId="{BB3B30D4-98FC-424A-92F7-D2AB24DC60B1}">
      <dsp:nvSpPr>
        <dsp:cNvPr id="0" name=""/>
        <dsp:cNvSpPr/>
      </dsp:nvSpPr>
      <dsp:spPr>
        <a:xfrm>
          <a:off x="2793620" y="1336752"/>
          <a:ext cx="1107999" cy="181038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latin typeface="Arial" panose="020B0604020202020204" pitchFamily="34" charset="0"/>
              <a:cs typeface="Arial" panose="020B0604020202020204" pitchFamily="34" charset="0"/>
            </a:rPr>
            <a:t>Enabling Act – Juristic Person</a:t>
          </a:r>
          <a:endParaRPr lang="en-ZA" sz="1400" kern="1200" dirty="0">
            <a:latin typeface="Arial" panose="020B0604020202020204" pitchFamily="34" charset="0"/>
            <a:cs typeface="Arial" panose="020B0604020202020204" pitchFamily="34" charset="0"/>
          </a:endParaRPr>
        </a:p>
      </dsp:txBody>
      <dsp:txXfrm>
        <a:off x="2847708" y="1390840"/>
        <a:ext cx="999823" cy="1702209"/>
      </dsp:txXfrm>
    </dsp:sp>
    <dsp:sp modelId="{DC919ED9-1309-4B4F-9192-4DF357C2B611}">
      <dsp:nvSpPr>
        <dsp:cNvPr id="0" name=""/>
        <dsp:cNvSpPr/>
      </dsp:nvSpPr>
      <dsp:spPr>
        <a:xfrm>
          <a:off x="4109712" y="1357788"/>
          <a:ext cx="1107999" cy="1810385"/>
        </a:xfrm>
        <a:prstGeom prst="roundRect">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smtClean="0">
              <a:latin typeface="Arial" panose="020B0604020202020204" pitchFamily="34" charset="0"/>
              <a:cs typeface="Arial" panose="020B0604020202020204" pitchFamily="34" charset="0"/>
            </a:rPr>
            <a:t>Mandate</a:t>
          </a:r>
          <a:endParaRPr lang="en-ZA" sz="1400" b="1" kern="1200" dirty="0">
            <a:latin typeface="Arial" panose="020B0604020202020204" pitchFamily="34" charset="0"/>
            <a:cs typeface="Arial" panose="020B0604020202020204" pitchFamily="34" charset="0"/>
          </a:endParaRPr>
        </a:p>
      </dsp:txBody>
      <dsp:txXfrm>
        <a:off x="4163800" y="1411876"/>
        <a:ext cx="999823" cy="1702209"/>
      </dsp:txXfrm>
    </dsp:sp>
    <dsp:sp modelId="{D6CEA200-F1DB-43F8-8674-56580D67E429}">
      <dsp:nvSpPr>
        <dsp:cNvPr id="0" name=""/>
        <dsp:cNvSpPr/>
      </dsp:nvSpPr>
      <dsp:spPr>
        <a:xfrm>
          <a:off x="5402378" y="1357788"/>
          <a:ext cx="1107999" cy="181038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smtClean="0">
              <a:latin typeface="Arial" panose="020B0604020202020204" pitchFamily="34" charset="0"/>
              <a:cs typeface="Arial" panose="020B0604020202020204" pitchFamily="34" charset="0"/>
            </a:rPr>
            <a:t>Vision &amp; Mission</a:t>
          </a:r>
          <a:endParaRPr lang="en-ZA" sz="1400" b="1" kern="1200" dirty="0">
            <a:latin typeface="Arial" panose="020B0604020202020204" pitchFamily="34" charset="0"/>
            <a:cs typeface="Arial" panose="020B0604020202020204" pitchFamily="34" charset="0"/>
          </a:endParaRPr>
        </a:p>
      </dsp:txBody>
      <dsp:txXfrm>
        <a:off x="5456466" y="1411876"/>
        <a:ext cx="999823" cy="1702209"/>
      </dsp:txXfrm>
    </dsp:sp>
    <dsp:sp modelId="{C92FB1BB-334E-4A4D-A050-A3A279F9CD42}">
      <dsp:nvSpPr>
        <dsp:cNvPr id="0" name=""/>
        <dsp:cNvSpPr/>
      </dsp:nvSpPr>
      <dsp:spPr>
        <a:xfrm>
          <a:off x="6695044" y="1357788"/>
          <a:ext cx="1107999"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latin typeface="Arial" panose="020B0604020202020204" pitchFamily="34" charset="0"/>
              <a:cs typeface="Arial" panose="020B0604020202020204" pitchFamily="34" charset="0"/>
            </a:rPr>
            <a:t>Strategic Objectives</a:t>
          </a:r>
          <a:endParaRPr lang="en-ZA" sz="1400" kern="1200" dirty="0">
            <a:latin typeface="Arial" panose="020B0604020202020204" pitchFamily="34" charset="0"/>
            <a:cs typeface="Arial" panose="020B0604020202020204" pitchFamily="34" charset="0"/>
          </a:endParaRPr>
        </a:p>
      </dsp:txBody>
      <dsp:txXfrm>
        <a:off x="6749132" y="1411876"/>
        <a:ext cx="999823" cy="1702209"/>
      </dsp:txXfrm>
    </dsp:sp>
    <dsp:sp modelId="{4B568BE7-FEE0-4445-AD44-E5A3D1A66F00}">
      <dsp:nvSpPr>
        <dsp:cNvPr id="0" name=""/>
        <dsp:cNvSpPr/>
      </dsp:nvSpPr>
      <dsp:spPr>
        <a:xfrm>
          <a:off x="7987710" y="1357788"/>
          <a:ext cx="1107999" cy="1810385"/>
        </a:xfrm>
        <a:prstGeom prst="roundRect">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smtClean="0">
              <a:latin typeface="Arial" panose="020B0604020202020204" pitchFamily="34" charset="0"/>
              <a:cs typeface="Arial" panose="020B0604020202020204" pitchFamily="34" charset="0"/>
            </a:rPr>
            <a:t>Key Priority Sectors</a:t>
          </a:r>
          <a:endParaRPr lang="en-ZA" sz="1400" b="1" kern="1200" dirty="0">
            <a:latin typeface="Arial" panose="020B0604020202020204" pitchFamily="34" charset="0"/>
            <a:cs typeface="Arial" panose="020B0604020202020204" pitchFamily="34" charset="0"/>
          </a:endParaRPr>
        </a:p>
      </dsp:txBody>
      <dsp:txXfrm>
        <a:off x="8041798" y="1411876"/>
        <a:ext cx="999823" cy="1702209"/>
      </dsp:txXfrm>
    </dsp:sp>
    <dsp:sp modelId="{7CE47300-BEA4-446E-8F1F-DDD94AB0BCB4}">
      <dsp:nvSpPr>
        <dsp:cNvPr id="0" name=""/>
        <dsp:cNvSpPr/>
      </dsp:nvSpPr>
      <dsp:spPr>
        <a:xfrm>
          <a:off x="9280376" y="1357788"/>
          <a:ext cx="1294076" cy="1810385"/>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smtClean="0">
              <a:latin typeface="Arial" panose="020B0604020202020204" pitchFamily="34" charset="0"/>
              <a:cs typeface="Arial" panose="020B0604020202020204" pitchFamily="34" charset="0"/>
            </a:rPr>
            <a:t>Value Proposition – Solutions via Programmes</a:t>
          </a:r>
          <a:endParaRPr lang="en-ZA" sz="1200" b="1" kern="1200" dirty="0">
            <a:latin typeface="Arial" panose="020B0604020202020204" pitchFamily="34" charset="0"/>
            <a:cs typeface="Arial" panose="020B0604020202020204" pitchFamily="34" charset="0"/>
          </a:endParaRPr>
        </a:p>
      </dsp:txBody>
      <dsp:txXfrm>
        <a:off x="9343548" y="1420960"/>
        <a:ext cx="1167732" cy="1684041"/>
      </dsp:txXfrm>
    </dsp:sp>
    <dsp:sp modelId="{43398C04-878B-4832-85DB-D5FDA960513D}">
      <dsp:nvSpPr>
        <dsp:cNvPr id="0" name=""/>
        <dsp:cNvSpPr/>
      </dsp:nvSpPr>
      <dsp:spPr>
        <a:xfrm>
          <a:off x="10759119" y="1357788"/>
          <a:ext cx="1107999" cy="1810385"/>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latin typeface="Arial" panose="020B0604020202020204" pitchFamily="34" charset="0"/>
              <a:cs typeface="Arial" panose="020B0604020202020204" pitchFamily="34" charset="0"/>
            </a:rPr>
            <a:t>Impact</a:t>
          </a:r>
          <a:endParaRPr lang="en-ZA" sz="1600" b="1" kern="1200" dirty="0">
            <a:latin typeface="Arial" panose="020B0604020202020204" pitchFamily="34" charset="0"/>
            <a:cs typeface="Arial" panose="020B0604020202020204" pitchFamily="34" charset="0"/>
          </a:endParaRPr>
        </a:p>
      </dsp:txBody>
      <dsp:txXfrm>
        <a:off x="10813207" y="1411876"/>
        <a:ext cx="999823" cy="17022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5B846-BCD4-4E51-8839-BEE091551041}">
      <dsp:nvSpPr>
        <dsp:cNvPr id="0" name=""/>
        <dsp:cNvSpPr/>
      </dsp:nvSpPr>
      <dsp:spPr>
        <a:xfrm rot="16200000">
          <a:off x="234399" y="-230830"/>
          <a:ext cx="4988560" cy="5450220"/>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n-GB" sz="1600" b="0" u="sng" kern="1200" dirty="0" smtClean="0">
              <a:solidFill>
                <a:schemeClr val="tx1"/>
              </a:solidFill>
              <a:latin typeface="Arial" panose="020B0604020202020204" pitchFamily="34" charset="0"/>
              <a:cs typeface="Arial" panose="020B0604020202020204" pitchFamily="34" charset="0"/>
            </a:rPr>
            <a:t>To inform, educate and lead South Africans in discussions on issues pertaining to Productivity</a:t>
          </a:r>
          <a:endParaRPr lang="en-ZA" sz="1600" b="0" kern="1200" dirty="0" smtClean="0">
            <a:solidFill>
              <a:schemeClr val="tx1"/>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endParaRPr lang="en-ZA" sz="1600" b="0" kern="1200" dirty="0" smtClean="0">
            <a:solidFill>
              <a:schemeClr val="tx1"/>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en-ZA" sz="1600" b="0" kern="1200" dirty="0" smtClean="0">
              <a:solidFill>
                <a:schemeClr val="tx1"/>
              </a:solidFill>
              <a:latin typeface="Arial" panose="020B0604020202020204" pitchFamily="34" charset="0"/>
              <a:cs typeface="Arial" panose="020B0604020202020204" pitchFamily="34" charset="0"/>
            </a:rPr>
            <a:t>To promote the concept of productivity and competitiveness through various medium</a:t>
          </a:r>
          <a:endParaRPr lang="en-US" sz="1600" b="0" u="sng"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panose="020B0604020202020204" pitchFamily="34" charset="0"/>
              <a:cs typeface="Arial" panose="020B0604020202020204" pitchFamily="34" charset="0"/>
            </a:rPr>
            <a:t>Print</a:t>
          </a:r>
          <a:endParaRPr lang="en-US"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kern="1200" dirty="0" smtClean="0">
              <a:solidFill>
                <a:schemeClr val="tx1"/>
              </a:solidFill>
              <a:latin typeface="Arial" panose="020B0604020202020204" pitchFamily="34" charset="0"/>
              <a:cs typeface="Arial" panose="020B0604020202020204" pitchFamily="34" charset="0"/>
            </a:rPr>
            <a:t>Radio</a:t>
          </a:r>
          <a:endParaRPr lang="en-US"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kern="1200" dirty="0" smtClean="0">
              <a:solidFill>
                <a:schemeClr val="tx1"/>
              </a:solidFill>
              <a:latin typeface="Arial" panose="020B0604020202020204" pitchFamily="34" charset="0"/>
              <a:cs typeface="Arial" panose="020B0604020202020204" pitchFamily="34" charset="0"/>
            </a:rPr>
            <a:t>Online</a:t>
          </a:r>
          <a:endParaRPr lang="en-US"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kern="1200" dirty="0" smtClean="0">
              <a:solidFill>
                <a:schemeClr val="tx1"/>
              </a:solidFill>
              <a:latin typeface="Arial" panose="020B0604020202020204" pitchFamily="34" charset="0"/>
              <a:cs typeface="Arial" panose="020B0604020202020204" pitchFamily="34" charset="0"/>
            </a:rPr>
            <a:t>Seminars</a:t>
          </a:r>
          <a:endParaRPr lang="en-US"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kern="1200" dirty="0" smtClean="0">
              <a:solidFill>
                <a:schemeClr val="tx1"/>
              </a:solidFill>
              <a:latin typeface="Arial" panose="020B0604020202020204" pitchFamily="34" charset="0"/>
              <a:cs typeface="Arial" panose="020B0604020202020204" pitchFamily="34" charset="0"/>
            </a:rPr>
            <a:t>Workshops</a:t>
          </a:r>
          <a:endParaRPr lang="en-US"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panose="020B0604020202020204" pitchFamily="34" charset="0"/>
              <a:cs typeface="Arial" panose="020B0604020202020204" pitchFamily="34" charset="0"/>
            </a:rPr>
            <a:t>Awards and Productivity Month</a:t>
          </a:r>
          <a:endParaRPr lang="en-US"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kern="1200" dirty="0" smtClean="0">
              <a:solidFill>
                <a:schemeClr val="tx1"/>
              </a:solidFill>
              <a:latin typeface="Arial" panose="020B0604020202020204" pitchFamily="34" charset="0"/>
              <a:cs typeface="Arial" panose="020B0604020202020204" pitchFamily="34" charset="0"/>
            </a:rPr>
            <a:t>Social media</a:t>
          </a:r>
          <a:endParaRPr lang="en-US" sz="1600" b="0" kern="1200" dirty="0">
            <a:solidFill>
              <a:schemeClr val="tx1"/>
            </a:solidFill>
            <a:latin typeface="Arial" panose="020B0604020202020204" pitchFamily="34" charset="0"/>
            <a:cs typeface="Arial" panose="020B0604020202020204" pitchFamily="34" charset="0"/>
          </a:endParaRPr>
        </a:p>
      </dsp:txBody>
      <dsp:txXfrm rot="5400000">
        <a:off x="3569" y="997712"/>
        <a:ext cx="5450220" cy="2993136"/>
      </dsp:txXfrm>
    </dsp:sp>
    <dsp:sp modelId="{CD42C190-2583-4410-AA33-331C10A46BBF}">
      <dsp:nvSpPr>
        <dsp:cNvPr id="0" name=""/>
        <dsp:cNvSpPr/>
      </dsp:nvSpPr>
      <dsp:spPr>
        <a:xfrm rot="16200000">
          <a:off x="6101148" y="-230830"/>
          <a:ext cx="4988560" cy="5450220"/>
        </a:xfrm>
        <a:prstGeom prst="flowChartManualOperation">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lvl="0" defTabSz="711200">
            <a:lnSpc>
              <a:spcPct val="90000"/>
            </a:lnSpc>
            <a:spcBef>
              <a:spcPct val="0"/>
            </a:spcBef>
            <a:spcAft>
              <a:spcPct val="35000"/>
            </a:spcAft>
          </a:pPr>
          <a:r>
            <a:rPr lang="en-US" sz="1600" b="0" u="sng" kern="1200" dirty="0" smtClean="0">
              <a:solidFill>
                <a:schemeClr val="tx1"/>
              </a:solidFill>
              <a:latin typeface="Arial" panose="020B0604020202020204" pitchFamily="34" charset="0"/>
              <a:cs typeface="Arial" panose="020B0604020202020204" pitchFamily="34" charset="0"/>
            </a:rPr>
            <a:t>To build appropriate relationships between Productivity SA and  stakeholders</a:t>
          </a:r>
        </a:p>
        <a:p>
          <a:pPr lvl="0" algn="ctr" defTabSz="711200">
            <a:lnSpc>
              <a:spcPct val="90000"/>
            </a:lnSpc>
            <a:spcBef>
              <a:spcPct val="0"/>
            </a:spcBef>
            <a:spcAft>
              <a:spcPct val="35000"/>
            </a:spcAft>
          </a:pPr>
          <a:endParaRPr lang="en-US" sz="1600" b="1" u="sng"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panose="020B0604020202020204" pitchFamily="34" charset="0"/>
              <a:cs typeface="Arial" panose="020B0604020202020204" pitchFamily="34" charset="0"/>
            </a:rPr>
            <a:t>Partnership or co-sponsorship of productivity or labour related issues</a:t>
          </a:r>
          <a:endParaRPr lang="en-US"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panose="020B0604020202020204" pitchFamily="34" charset="0"/>
              <a:cs typeface="Arial" panose="020B0604020202020204" pitchFamily="34" charset="0"/>
            </a:rPr>
            <a:t>Initiate own and participate in relevant discussion forums</a:t>
          </a:r>
          <a:endParaRPr lang="en-US"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panose="020B0604020202020204" pitchFamily="34" charset="0"/>
              <a:cs typeface="Arial" panose="020B0604020202020204" pitchFamily="34" charset="0"/>
            </a:rPr>
            <a:t>Invitations to lectures, seminars </a:t>
          </a:r>
          <a:endParaRPr lang="en-ZA" sz="1600" b="0" kern="1200" dirty="0">
            <a:solidFill>
              <a:schemeClr val="tx1"/>
            </a:solidFill>
            <a:latin typeface="Arial" panose="020B0604020202020204" pitchFamily="34" charset="0"/>
            <a:cs typeface="Arial" panose="020B0604020202020204" pitchFamily="34" charset="0"/>
          </a:endParaRPr>
        </a:p>
      </dsp:txBody>
      <dsp:txXfrm rot="5400000">
        <a:off x="5870318" y="997712"/>
        <a:ext cx="5450220" cy="29931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44416-E6B1-458E-B37F-98A2CB5FB5E1}">
      <dsp:nvSpPr>
        <dsp:cNvPr id="0" name=""/>
        <dsp:cNvSpPr/>
      </dsp:nvSpPr>
      <dsp:spPr>
        <a:xfrm>
          <a:off x="6415" y="9776"/>
          <a:ext cx="3146205" cy="6912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Outcomes </a:t>
          </a:r>
          <a:endParaRPr lang="en-US" sz="1600" b="1" kern="1200" dirty="0"/>
        </a:p>
      </dsp:txBody>
      <dsp:txXfrm>
        <a:off x="6415" y="9776"/>
        <a:ext cx="3146205" cy="691200"/>
      </dsp:txXfrm>
    </dsp:sp>
    <dsp:sp modelId="{0DB776B9-9DF5-4C9B-B91D-22F2087A7285}">
      <dsp:nvSpPr>
        <dsp:cNvPr id="0" name=""/>
        <dsp:cNvSpPr/>
      </dsp:nvSpPr>
      <dsp:spPr>
        <a:xfrm>
          <a:off x="6415" y="700976"/>
          <a:ext cx="3146205" cy="321885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b="0" kern="1200" dirty="0" smtClean="0">
              <a:latin typeface="Arial" panose="020B0604020202020204" pitchFamily="34" charset="0"/>
              <a:cs typeface="Arial" panose="020B0604020202020204" pitchFamily="34" charset="0"/>
            </a:rPr>
            <a:t>National Awareness campaign</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0" kern="1200" dirty="0" smtClean="0">
              <a:latin typeface="Arial" panose="020B0604020202020204" pitchFamily="34" charset="0"/>
              <a:cs typeface="Arial" panose="020B0604020202020204" pitchFamily="34" charset="0"/>
            </a:rPr>
            <a:t>Productivity related knowledge at a strategic level to support the national productivity campaign</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Productivity month campaign</a:t>
          </a:r>
          <a:endParaRPr lang="en-US" sz="1200" b="0" kern="1200" dirty="0">
            <a:latin typeface="Arial" panose="020B0604020202020204" pitchFamily="34" charset="0"/>
            <a:cs typeface="Arial" panose="020B0604020202020204" pitchFamily="34" charset="0"/>
          </a:endParaRPr>
        </a:p>
      </dsp:txBody>
      <dsp:txXfrm>
        <a:off x="6415" y="700976"/>
        <a:ext cx="3146205" cy="3218855"/>
      </dsp:txXfrm>
    </dsp:sp>
    <dsp:sp modelId="{5472DBA3-1465-4E48-9D62-E6F5F48652A9}">
      <dsp:nvSpPr>
        <dsp:cNvPr id="0" name=""/>
        <dsp:cNvSpPr/>
      </dsp:nvSpPr>
      <dsp:spPr>
        <a:xfrm>
          <a:off x="3598249" y="9776"/>
          <a:ext cx="4626307" cy="6912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Indicators</a:t>
          </a:r>
          <a:endParaRPr lang="en-US" sz="1600" b="1" kern="1200" dirty="0"/>
        </a:p>
      </dsp:txBody>
      <dsp:txXfrm>
        <a:off x="3598249" y="9776"/>
        <a:ext cx="4626307" cy="691200"/>
      </dsp:txXfrm>
    </dsp:sp>
    <dsp:sp modelId="{F9E7AAB4-3FB0-4C3D-A5E3-4D22FC4F1F8B}">
      <dsp:nvSpPr>
        <dsp:cNvPr id="0" name=""/>
        <dsp:cNvSpPr/>
      </dsp:nvSpPr>
      <dsp:spPr>
        <a:xfrm>
          <a:off x="3593090" y="700976"/>
          <a:ext cx="4636626" cy="321885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b="0" kern="1200" dirty="0" smtClean="0">
              <a:latin typeface="Arial" panose="020B0604020202020204" pitchFamily="34" charset="0"/>
              <a:cs typeface="Arial" panose="020B0604020202020204" pitchFamily="34" charset="0"/>
            </a:rPr>
            <a:t>Media articles published</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0" kern="1200" dirty="0" smtClean="0">
              <a:latin typeface="Arial" panose="020B0604020202020204" pitchFamily="34" charset="0"/>
              <a:cs typeface="Arial" panose="020B0604020202020204" pitchFamily="34" charset="0"/>
            </a:rPr>
            <a:t>Number of  Electronic newsletters published</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Number of Leader magazine published</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Annual report</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Productivity awards </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Workshops and seminars conducted in regions</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Number of partnerships with stakeholders</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dsp:txBody>
      <dsp:txXfrm>
        <a:off x="3593090" y="700976"/>
        <a:ext cx="4636626" cy="3218855"/>
      </dsp:txXfrm>
    </dsp:sp>
    <dsp:sp modelId="{B563DB3D-95A1-40DA-B2C3-4E84438BF821}">
      <dsp:nvSpPr>
        <dsp:cNvPr id="0" name=""/>
        <dsp:cNvSpPr/>
      </dsp:nvSpPr>
      <dsp:spPr>
        <a:xfrm>
          <a:off x="8670185" y="9776"/>
          <a:ext cx="3146205" cy="6912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Targets</a:t>
          </a:r>
          <a:endParaRPr lang="en-US" sz="1600" b="1" kern="1200" dirty="0"/>
        </a:p>
      </dsp:txBody>
      <dsp:txXfrm>
        <a:off x="8670185" y="9776"/>
        <a:ext cx="3146205" cy="691200"/>
      </dsp:txXfrm>
    </dsp:sp>
    <dsp:sp modelId="{BF2EEE49-5F0D-4792-990C-CEC8C19F7928}">
      <dsp:nvSpPr>
        <dsp:cNvPr id="0" name=""/>
        <dsp:cNvSpPr/>
      </dsp:nvSpPr>
      <dsp:spPr>
        <a:xfrm>
          <a:off x="8670185" y="700976"/>
          <a:ext cx="3146205" cy="321885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b="0" kern="1200" dirty="0" smtClean="0">
              <a:latin typeface="Arial" panose="020B0604020202020204" pitchFamily="34" charset="0"/>
              <a:cs typeface="Arial" panose="020B0604020202020204" pitchFamily="34" charset="0"/>
            </a:rPr>
            <a:t> 395</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 12</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 4</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 1</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 7</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30</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 9</a:t>
          </a:r>
          <a:endParaRPr lang="en-US" sz="1200" b="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dsp:txBody>
      <dsp:txXfrm>
        <a:off x="8670185" y="700976"/>
        <a:ext cx="3146205" cy="32188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44416-E6B1-458E-B37F-98A2CB5FB5E1}">
      <dsp:nvSpPr>
        <dsp:cNvPr id="0" name=""/>
        <dsp:cNvSpPr/>
      </dsp:nvSpPr>
      <dsp:spPr>
        <a:xfrm>
          <a:off x="8814" y="-181776"/>
          <a:ext cx="3781692" cy="3635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Programme Objective</a:t>
          </a:r>
          <a:endParaRPr lang="en-US" sz="1600" b="1" kern="1200" dirty="0"/>
        </a:p>
      </dsp:txBody>
      <dsp:txXfrm>
        <a:off x="8814" y="-181776"/>
        <a:ext cx="3781692" cy="363552"/>
      </dsp:txXfrm>
    </dsp:sp>
    <dsp:sp modelId="{0DB776B9-9DF5-4C9B-B91D-22F2087A7285}">
      <dsp:nvSpPr>
        <dsp:cNvPr id="0" name=""/>
        <dsp:cNvSpPr/>
      </dsp:nvSpPr>
      <dsp:spPr>
        <a:xfrm>
          <a:off x="19171" y="181776"/>
          <a:ext cx="3760978" cy="361236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b="0" kern="1200" dirty="0" smtClean="0">
              <a:latin typeface="Arial Rounded MT Bold" pitchFamily="34" charset="0"/>
            </a:rPr>
            <a:t>Generate career path maps </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GB" sz="1000" b="0" kern="1200" dirty="0" smtClean="0">
              <a:latin typeface="Arial Rounded MT Bold" pitchFamily="34" charset="0"/>
            </a:rPr>
            <a:t>List of development areas of individuals</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GB" sz="1000" b="0" kern="1200" dirty="0" smtClean="0">
              <a:latin typeface="Arial Rounded MT Bold" pitchFamily="34" charset="0"/>
            </a:rPr>
            <a:t>Individual Development Plans of person identify development</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Established  goal setting processes that facilitates total participation and alignment of goals</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GB" sz="1000" b="0" kern="1200" dirty="0" smtClean="0">
              <a:latin typeface="Arial Rounded MT Bold" pitchFamily="34" charset="0"/>
            </a:rPr>
            <a:t>System process for assessing performance in a fair and equitable manner (scorecards)</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ZA" sz="1000" b="0" kern="1200" dirty="0" smtClean="0">
              <a:latin typeface="Arial Rounded MT Bold" pitchFamily="34" charset="0"/>
            </a:rPr>
            <a:t>Salary surveys to determine “market relatedness” of remuneration</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ZA" sz="1000" b="0" kern="1200" dirty="0" smtClean="0">
              <a:latin typeface="Arial Rounded MT Bold" pitchFamily="34" charset="0"/>
            </a:rPr>
            <a:t>Climate/Culture survey and interviews to check change conducted to improve Culture Shift</a:t>
          </a:r>
          <a:endParaRPr lang="en-US" sz="1000" b="0" kern="1200" dirty="0">
            <a:latin typeface="Arial Rounded MT Bold" pitchFamily="34" charset="0"/>
          </a:endParaRPr>
        </a:p>
      </dsp:txBody>
      <dsp:txXfrm>
        <a:off x="19171" y="181776"/>
        <a:ext cx="3760978" cy="3612368"/>
      </dsp:txXfrm>
    </dsp:sp>
    <dsp:sp modelId="{5472DBA3-1465-4E48-9D62-E6F5F48652A9}">
      <dsp:nvSpPr>
        <dsp:cNvPr id="0" name=""/>
        <dsp:cNvSpPr/>
      </dsp:nvSpPr>
      <dsp:spPr>
        <a:xfrm>
          <a:off x="4087054" y="-175606"/>
          <a:ext cx="3495753" cy="36355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Indicators</a:t>
          </a:r>
          <a:endParaRPr lang="en-US" sz="1600" b="1" kern="1200" dirty="0"/>
        </a:p>
      </dsp:txBody>
      <dsp:txXfrm>
        <a:off x="4087054" y="-175606"/>
        <a:ext cx="3495753" cy="363552"/>
      </dsp:txXfrm>
    </dsp:sp>
    <dsp:sp modelId="{F9E7AAB4-3FB0-4C3D-A5E3-4D22FC4F1F8B}">
      <dsp:nvSpPr>
        <dsp:cNvPr id="0" name=""/>
        <dsp:cNvSpPr/>
      </dsp:nvSpPr>
      <dsp:spPr>
        <a:xfrm>
          <a:off x="4099721" y="181776"/>
          <a:ext cx="3442569" cy="3612368"/>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Generate career path maps</a:t>
          </a:r>
          <a:endParaRPr lang="en-US" sz="1000" b="0" kern="1200" dirty="0">
            <a:latin typeface="Arial Rounded MT Bold" pitchFamily="34" charset="0"/>
          </a:endParaRPr>
        </a:p>
        <a:p>
          <a:pPr marL="57150" lvl="1" indent="-57150" algn="l" defTabSz="400050">
            <a:lnSpc>
              <a:spcPct val="90000"/>
            </a:lnSpc>
            <a:spcBef>
              <a:spcPct val="0"/>
            </a:spcBef>
            <a:spcAft>
              <a:spcPct val="15000"/>
            </a:spcAft>
            <a:buChar char="••"/>
          </a:pPr>
          <a:endParaRPr lang="en-US" sz="9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Talent Management Development Plans</a:t>
          </a:r>
          <a:endParaRPr lang="en-US" sz="36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Reviewed Individual Development Plans</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Completed Performance Contracting</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Completed Performance Reviews</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ZA" sz="1000" b="0" kern="1200" dirty="0" smtClean="0">
              <a:latin typeface="Arial Rounded MT Bold" pitchFamily="34" charset="0"/>
            </a:rPr>
            <a:t>Salary survey/benchmarking against DPSA</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ZA" sz="1000" b="0" kern="1200" dirty="0" smtClean="0">
              <a:latin typeface="Arial Rounded MT Bold" pitchFamily="34" charset="0"/>
            </a:rPr>
            <a:t>Annual Climate/Culture survey</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kern="1200" dirty="0"/>
        </a:p>
      </dsp:txBody>
      <dsp:txXfrm>
        <a:off x="4099721" y="181776"/>
        <a:ext cx="3442569" cy="3612368"/>
      </dsp:txXfrm>
    </dsp:sp>
    <dsp:sp modelId="{B563DB3D-95A1-40DA-B2C3-4E84438BF821}">
      <dsp:nvSpPr>
        <dsp:cNvPr id="0" name=""/>
        <dsp:cNvSpPr/>
      </dsp:nvSpPr>
      <dsp:spPr>
        <a:xfrm>
          <a:off x="7932238" y="-181776"/>
          <a:ext cx="3250688" cy="36355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Targets</a:t>
          </a:r>
          <a:endParaRPr lang="en-US" sz="1600" b="1" kern="1200" dirty="0"/>
        </a:p>
      </dsp:txBody>
      <dsp:txXfrm>
        <a:off x="7932238" y="-181776"/>
        <a:ext cx="3250688" cy="363552"/>
      </dsp:txXfrm>
    </dsp:sp>
    <dsp:sp modelId="{BF2EEE49-5F0D-4792-990C-CEC8C19F7928}">
      <dsp:nvSpPr>
        <dsp:cNvPr id="0" name=""/>
        <dsp:cNvSpPr/>
      </dsp:nvSpPr>
      <dsp:spPr>
        <a:xfrm>
          <a:off x="7943103" y="181776"/>
          <a:ext cx="3228957" cy="3612368"/>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80%</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100%</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 70%  Completion of IDP’s </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100% Completion of Performance Contracting </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100% completion of Performance Reviews </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100% completion of salary benchmarking exercise</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ZA" sz="1000" b="0" kern="1200" dirty="0" smtClean="0">
              <a:latin typeface="Arial Rounded MT Bold" pitchFamily="34" charset="0"/>
            </a:rPr>
            <a:t>75% implementation</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dsp:txBody>
      <dsp:txXfrm>
        <a:off x="7943103" y="181776"/>
        <a:ext cx="3228957" cy="3612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C5792-4ABE-4C50-AD9A-AA8BB69FFA23}">
      <dsp:nvSpPr>
        <dsp:cNvPr id="0" name=""/>
        <dsp:cNvSpPr/>
      </dsp:nvSpPr>
      <dsp:spPr>
        <a:xfrm>
          <a:off x="90878" y="1327738"/>
          <a:ext cx="2577594" cy="2261003"/>
        </a:xfrm>
        <a:prstGeom prst="roundRect">
          <a:avLst>
            <a:gd name="adj" fmla="val 10000"/>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ZA" sz="1400" kern="1200" dirty="0" smtClean="0">
              <a:latin typeface="Arial" panose="020B0604020202020204" pitchFamily="34" charset="0"/>
              <a:cs typeface="Arial" panose="020B0604020202020204" pitchFamily="34" charset="0"/>
            </a:rPr>
            <a:t>NDP</a:t>
          </a:r>
          <a:endParaRPr lang="en-ZA"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ZA" sz="1400" kern="1200" dirty="0" smtClean="0">
              <a:latin typeface="Arial" panose="020B0604020202020204" pitchFamily="34" charset="0"/>
              <a:cs typeface="Arial" panose="020B0604020202020204" pitchFamily="34" charset="0"/>
            </a:rPr>
            <a:t>IPAP</a:t>
          </a:r>
          <a:endParaRPr lang="en-ZA" sz="10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ZA" sz="1400" kern="1200" dirty="0" smtClean="0">
              <a:latin typeface="Arial" panose="020B0604020202020204" pitchFamily="34" charset="0"/>
              <a:cs typeface="Arial" panose="020B0604020202020204" pitchFamily="34" charset="0"/>
            </a:rPr>
            <a:t>New Growth Path</a:t>
          </a:r>
          <a:endParaRPr lang="en-ZA" sz="10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ZA" sz="1400" kern="1200" dirty="0" smtClean="0">
              <a:solidFill>
                <a:schemeClr val="tx1"/>
              </a:solidFill>
              <a:latin typeface="Arial" panose="020B0604020202020204" pitchFamily="34" charset="0"/>
              <a:cs typeface="Arial" panose="020B0604020202020204" pitchFamily="34" charset="0"/>
            </a:rPr>
            <a:t>World Competitiveness Report</a:t>
          </a:r>
          <a:endParaRPr lang="en-ZA"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ZA" sz="1400" kern="1200" dirty="0" smtClean="0">
              <a:solidFill>
                <a:schemeClr val="tx1"/>
              </a:solidFill>
              <a:latin typeface="Arial" panose="020B0604020202020204" pitchFamily="34" charset="0"/>
              <a:cs typeface="Arial" panose="020B0604020202020204" pitchFamily="34" charset="0"/>
            </a:rPr>
            <a:t>MTSF</a:t>
          </a:r>
          <a:endParaRPr lang="en-ZA" sz="1400" kern="1200" dirty="0">
            <a:solidFill>
              <a:schemeClr val="tx1"/>
            </a:solidFill>
            <a:latin typeface="Arial" panose="020B0604020202020204" pitchFamily="34" charset="0"/>
            <a:cs typeface="Arial" panose="020B0604020202020204" pitchFamily="34" charset="0"/>
          </a:endParaRPr>
        </a:p>
      </dsp:txBody>
      <dsp:txXfrm>
        <a:off x="142910" y="1379770"/>
        <a:ext cx="2473530" cy="1672438"/>
      </dsp:txXfrm>
    </dsp:sp>
    <dsp:sp modelId="{4DCBA78D-6E1F-4CE6-AC18-2153263CAC40}">
      <dsp:nvSpPr>
        <dsp:cNvPr id="0" name=""/>
        <dsp:cNvSpPr/>
      </dsp:nvSpPr>
      <dsp:spPr>
        <a:xfrm>
          <a:off x="683758" y="2281161"/>
          <a:ext cx="2801621" cy="2801621"/>
        </a:xfrm>
        <a:prstGeom prst="leftCircularArrow">
          <a:avLst>
            <a:gd name="adj1" fmla="val 3940"/>
            <a:gd name="adj2" fmla="val 494002"/>
            <a:gd name="adj3" fmla="val 2603548"/>
            <a:gd name="adj4" fmla="val 9358524"/>
            <a:gd name="adj5" fmla="val 4596"/>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FC85ED5D-D1F2-4447-9C6D-6DAA8FDB6DE0}">
      <dsp:nvSpPr>
        <dsp:cNvPr id="0" name=""/>
        <dsp:cNvSpPr/>
      </dsp:nvSpPr>
      <dsp:spPr>
        <a:xfrm>
          <a:off x="618201" y="3104241"/>
          <a:ext cx="2436715" cy="969001"/>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n-ZA" sz="4200" kern="1200" dirty="0" smtClean="0"/>
            <a:t>Drivers</a:t>
          </a:r>
          <a:endParaRPr lang="en-ZA" sz="4200" kern="1200" dirty="0"/>
        </a:p>
      </dsp:txBody>
      <dsp:txXfrm>
        <a:off x="646582" y="3132622"/>
        <a:ext cx="2379953" cy="912239"/>
      </dsp:txXfrm>
    </dsp:sp>
    <dsp:sp modelId="{D766ACD6-21F3-4B9D-B70B-1BDD08E73D8F}">
      <dsp:nvSpPr>
        <dsp:cNvPr id="0" name=""/>
        <dsp:cNvSpPr/>
      </dsp:nvSpPr>
      <dsp:spPr>
        <a:xfrm>
          <a:off x="3277589" y="547274"/>
          <a:ext cx="2741305" cy="4226199"/>
        </a:xfrm>
        <a:prstGeom prst="roundRect">
          <a:avLst>
            <a:gd name="adj" fmla="val 10000"/>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ZA" sz="1400" b="0" kern="1200" dirty="0" smtClean="0">
              <a:latin typeface="Arial" panose="020B0604020202020204" pitchFamily="34" charset="0"/>
              <a:cs typeface="Arial" panose="020B0604020202020204" pitchFamily="34" charset="0"/>
            </a:rPr>
            <a:t>Enhancing the productive capacity of South Africa</a:t>
          </a:r>
          <a:endParaRPr lang="en-ZA" sz="14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ZA"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0" u="sng" kern="1200" dirty="0" smtClean="0">
              <a:latin typeface="Arial" panose="020B0604020202020204" pitchFamily="34" charset="0"/>
              <a:cs typeface="Arial" panose="020B0604020202020204" pitchFamily="34" charset="0"/>
            </a:rPr>
            <a:t>SOLUTIONS</a:t>
          </a:r>
          <a:endParaRPr lang="en-ZA"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ZA" sz="1200" b="0" u="sng"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ZA" sz="1400" b="0" u="none" kern="1200" dirty="0" smtClean="0">
              <a:latin typeface="Arial" panose="020B0604020202020204" pitchFamily="34" charset="0"/>
              <a:cs typeface="Arial" panose="020B0604020202020204" pitchFamily="34" charset="0"/>
            </a:rPr>
            <a:t>Turnaround</a:t>
          </a:r>
          <a:endParaRPr lang="en-ZA" sz="1400" b="0" u="none"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ZA" sz="1400" b="0" u="none" kern="1200" dirty="0" smtClean="0">
              <a:latin typeface="Arial" panose="020B0604020202020204" pitchFamily="34" charset="0"/>
              <a:cs typeface="Arial" panose="020B0604020202020204" pitchFamily="34" charset="0"/>
            </a:rPr>
            <a:t>Productivity and competitiveness</a:t>
          </a:r>
          <a:endParaRPr lang="en-ZA" sz="1400" b="0" u="none"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ZA" sz="1400" b="0" u="none" kern="1200" dirty="0" smtClean="0">
              <a:latin typeface="Arial" panose="020B0604020202020204" pitchFamily="34" charset="0"/>
              <a:cs typeface="Arial" panose="020B0604020202020204" pitchFamily="34" charset="0"/>
            </a:rPr>
            <a:t>SMME &amp; Co-operatives Training</a:t>
          </a:r>
          <a:endParaRPr lang="en-ZA" sz="1400" b="0" u="none"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ZA" sz="1400" b="0" u="none" kern="1200" dirty="0" smtClean="0">
              <a:latin typeface="Arial" panose="020B0604020202020204" pitchFamily="34" charset="0"/>
              <a:cs typeface="Arial" panose="020B0604020202020204" pitchFamily="34" charset="0"/>
            </a:rPr>
            <a:t>Knowledge Management &amp; Research</a:t>
          </a:r>
          <a:endParaRPr lang="en-ZA" sz="1400" b="0" u="none"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ZA" sz="1400" b="0" u="none" kern="1200" dirty="0" smtClean="0">
              <a:latin typeface="Arial" panose="020B0604020202020204" pitchFamily="34" charset="0"/>
              <a:cs typeface="Arial" panose="020B0604020202020204" pitchFamily="34" charset="0"/>
            </a:rPr>
            <a:t>Productivity Awareness</a:t>
          </a:r>
          <a:endParaRPr lang="en-ZA" sz="1400" b="0" u="none" kern="1200" dirty="0">
            <a:latin typeface="Arial" panose="020B0604020202020204" pitchFamily="34" charset="0"/>
            <a:cs typeface="Arial" panose="020B0604020202020204" pitchFamily="34" charset="0"/>
          </a:endParaRPr>
        </a:p>
        <a:p>
          <a:pPr marL="228600" lvl="2" indent="-114300" algn="l" defTabSz="533400">
            <a:lnSpc>
              <a:spcPct val="90000"/>
            </a:lnSpc>
            <a:spcBef>
              <a:spcPct val="0"/>
            </a:spcBef>
            <a:spcAft>
              <a:spcPct val="15000"/>
            </a:spcAft>
            <a:buChar char="••"/>
          </a:pPr>
          <a:endParaRPr lang="en-ZA" sz="1200" b="1" u="sng" kern="1200" dirty="0"/>
        </a:p>
        <a:p>
          <a:pPr marL="228600" lvl="2" indent="-114300" algn="l" defTabSz="533400">
            <a:lnSpc>
              <a:spcPct val="90000"/>
            </a:lnSpc>
            <a:spcBef>
              <a:spcPct val="0"/>
            </a:spcBef>
            <a:spcAft>
              <a:spcPct val="15000"/>
            </a:spcAft>
            <a:buChar char="••"/>
          </a:pPr>
          <a:endParaRPr lang="en-ZA" sz="1200" b="1" u="sng" kern="1200" dirty="0"/>
        </a:p>
        <a:p>
          <a:pPr marL="114300" lvl="1" indent="-114300" algn="l" defTabSz="533400">
            <a:lnSpc>
              <a:spcPct val="90000"/>
            </a:lnSpc>
            <a:spcBef>
              <a:spcPct val="0"/>
            </a:spcBef>
            <a:spcAft>
              <a:spcPct val="15000"/>
            </a:spcAft>
            <a:buChar char="••"/>
          </a:pPr>
          <a:endParaRPr lang="en-ZA" sz="1200" b="1" u="sng" kern="1200" dirty="0"/>
        </a:p>
      </dsp:txBody>
      <dsp:txXfrm>
        <a:off x="3357879" y="1533178"/>
        <a:ext cx="2580725" cy="3160005"/>
      </dsp:txXfrm>
    </dsp:sp>
    <dsp:sp modelId="{6BBE67FD-F618-4637-8BAB-B374D696D679}">
      <dsp:nvSpPr>
        <dsp:cNvPr id="0" name=""/>
        <dsp:cNvSpPr/>
      </dsp:nvSpPr>
      <dsp:spPr>
        <a:xfrm>
          <a:off x="1922821" y="-60928"/>
          <a:ext cx="4918792" cy="4918792"/>
        </a:xfrm>
        <a:prstGeom prst="circularArrow">
          <a:avLst>
            <a:gd name="adj1" fmla="val 2244"/>
            <a:gd name="adj2" fmla="val 270342"/>
            <a:gd name="adj3" fmla="val 19876778"/>
            <a:gd name="adj4" fmla="val 12898142"/>
            <a:gd name="adj5" fmla="val 2618"/>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7971F5BE-8DED-4F0B-8CD4-C3F2852FF700}">
      <dsp:nvSpPr>
        <dsp:cNvPr id="0" name=""/>
        <dsp:cNvSpPr/>
      </dsp:nvSpPr>
      <dsp:spPr>
        <a:xfrm>
          <a:off x="3369264" y="441208"/>
          <a:ext cx="2436715" cy="969001"/>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n-ZA" sz="4200" kern="1200" dirty="0" smtClean="0"/>
            <a:t>Services</a:t>
          </a:r>
          <a:endParaRPr lang="en-ZA" sz="4200" kern="1200" dirty="0"/>
        </a:p>
      </dsp:txBody>
      <dsp:txXfrm>
        <a:off x="3397645" y="469589"/>
        <a:ext cx="2379953" cy="912239"/>
      </dsp:txXfrm>
    </dsp:sp>
    <dsp:sp modelId="{AAADEB67-B483-42F3-8072-80D5F85E7152}">
      <dsp:nvSpPr>
        <dsp:cNvPr id="0" name=""/>
        <dsp:cNvSpPr/>
      </dsp:nvSpPr>
      <dsp:spPr>
        <a:xfrm>
          <a:off x="6908775" y="-120637"/>
          <a:ext cx="4039121" cy="5157755"/>
        </a:xfrm>
        <a:prstGeom prst="roundRect">
          <a:avLst>
            <a:gd name="adj" fmla="val 10000"/>
          </a:avLst>
        </a:prstGeom>
        <a:solidFill>
          <a:schemeClr val="lt1">
            <a:alpha val="9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ZA" sz="1000" kern="1200" dirty="0" smtClean="0"/>
            <a:t> </a:t>
          </a:r>
          <a:r>
            <a:rPr lang="en-ZA" sz="1600" kern="1200" dirty="0" smtClean="0">
              <a:latin typeface="Arial" panose="020B0604020202020204" pitchFamily="34" charset="0"/>
              <a:cs typeface="Arial" panose="020B0604020202020204" pitchFamily="34" charset="0"/>
            </a:rPr>
            <a:t>Improved productivity and competitiveness in  Enterprises</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Effective  communication between employees and management </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Early warning systems to prevent job losses</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Build productive capabilities of SMMEs and intermediaries</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Awareness creation on importance of productivity</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Provision of industry related information and comment on productivity of priority economic sectors</a:t>
          </a:r>
          <a:endParaRPr lang="en-ZA" sz="1600" kern="1200" dirty="0">
            <a:latin typeface="Arial" panose="020B0604020202020204" pitchFamily="34" charset="0"/>
            <a:cs typeface="Arial" panose="020B0604020202020204" pitchFamily="34" charset="0"/>
          </a:endParaRPr>
        </a:p>
      </dsp:txBody>
      <dsp:txXfrm>
        <a:off x="7027077" y="-2335"/>
        <a:ext cx="3802517" cy="3815918"/>
      </dsp:txXfrm>
    </dsp:sp>
    <dsp:sp modelId="{039509BA-AA59-4F3C-BE38-859C9F404A25}">
      <dsp:nvSpPr>
        <dsp:cNvPr id="0" name=""/>
        <dsp:cNvSpPr/>
      </dsp:nvSpPr>
      <dsp:spPr>
        <a:xfrm>
          <a:off x="7591749" y="3526760"/>
          <a:ext cx="2436715" cy="1139516"/>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n-ZA" sz="4200" kern="1200" dirty="0" smtClean="0"/>
            <a:t>Outcomes</a:t>
          </a:r>
          <a:endParaRPr lang="en-ZA" sz="4200" kern="1200" dirty="0"/>
        </a:p>
      </dsp:txBody>
      <dsp:txXfrm>
        <a:off x="7625124" y="3560135"/>
        <a:ext cx="2369965" cy="1072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021A8-6D46-455A-9163-F6EE1CE81ED9}">
      <dsp:nvSpPr>
        <dsp:cNvPr id="0" name=""/>
        <dsp:cNvSpPr/>
      </dsp:nvSpPr>
      <dsp:spPr>
        <a:xfrm>
          <a:off x="5333193" y="2251909"/>
          <a:ext cx="4394363" cy="376176"/>
        </a:xfrm>
        <a:custGeom>
          <a:avLst/>
          <a:gdLst/>
          <a:ahLst/>
          <a:cxnLst/>
          <a:rect l="0" t="0" r="0" b="0"/>
          <a:pathLst>
            <a:path>
              <a:moveTo>
                <a:pt x="0" y="0"/>
              </a:moveTo>
              <a:lnTo>
                <a:pt x="0" y="145874"/>
              </a:lnTo>
              <a:lnTo>
                <a:pt x="4394363" y="145874"/>
              </a:lnTo>
              <a:lnTo>
                <a:pt x="4394363" y="376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343758-95B4-46AE-9CD6-8A8CCBBCB522}">
      <dsp:nvSpPr>
        <dsp:cNvPr id="0" name=""/>
        <dsp:cNvSpPr/>
      </dsp:nvSpPr>
      <dsp:spPr>
        <a:xfrm>
          <a:off x="5333193" y="2251909"/>
          <a:ext cx="1830398" cy="385938"/>
        </a:xfrm>
        <a:custGeom>
          <a:avLst/>
          <a:gdLst/>
          <a:ahLst/>
          <a:cxnLst/>
          <a:rect l="0" t="0" r="0" b="0"/>
          <a:pathLst>
            <a:path>
              <a:moveTo>
                <a:pt x="0" y="0"/>
              </a:moveTo>
              <a:lnTo>
                <a:pt x="0" y="155636"/>
              </a:lnTo>
              <a:lnTo>
                <a:pt x="1830398" y="155636"/>
              </a:lnTo>
              <a:lnTo>
                <a:pt x="1830398" y="3859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A1507-4840-477C-B772-868E6DD93044}">
      <dsp:nvSpPr>
        <dsp:cNvPr id="0" name=""/>
        <dsp:cNvSpPr/>
      </dsp:nvSpPr>
      <dsp:spPr>
        <a:xfrm>
          <a:off x="4570489" y="2251909"/>
          <a:ext cx="762704" cy="385938"/>
        </a:xfrm>
        <a:custGeom>
          <a:avLst/>
          <a:gdLst/>
          <a:ahLst/>
          <a:cxnLst/>
          <a:rect l="0" t="0" r="0" b="0"/>
          <a:pathLst>
            <a:path>
              <a:moveTo>
                <a:pt x="762704" y="0"/>
              </a:moveTo>
              <a:lnTo>
                <a:pt x="762704" y="155636"/>
              </a:lnTo>
              <a:lnTo>
                <a:pt x="0" y="155636"/>
              </a:lnTo>
              <a:lnTo>
                <a:pt x="0" y="3859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280FD1-BBCB-4EA8-8325-E13046A304C0}">
      <dsp:nvSpPr>
        <dsp:cNvPr id="0" name=""/>
        <dsp:cNvSpPr/>
      </dsp:nvSpPr>
      <dsp:spPr>
        <a:xfrm>
          <a:off x="1361013" y="2251909"/>
          <a:ext cx="3972179" cy="415686"/>
        </a:xfrm>
        <a:custGeom>
          <a:avLst/>
          <a:gdLst/>
          <a:ahLst/>
          <a:cxnLst/>
          <a:rect l="0" t="0" r="0" b="0"/>
          <a:pathLst>
            <a:path>
              <a:moveTo>
                <a:pt x="3972179" y="0"/>
              </a:moveTo>
              <a:lnTo>
                <a:pt x="3972179" y="185384"/>
              </a:lnTo>
              <a:lnTo>
                <a:pt x="0" y="185384"/>
              </a:lnTo>
              <a:lnTo>
                <a:pt x="0" y="4156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26ED52-9D18-4388-89BF-4A0B12637F34}">
      <dsp:nvSpPr>
        <dsp:cNvPr id="0" name=""/>
        <dsp:cNvSpPr/>
      </dsp:nvSpPr>
      <dsp:spPr>
        <a:xfrm>
          <a:off x="4202963" y="1264900"/>
          <a:ext cx="2260460" cy="987009"/>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9278" numCol="1" spcCol="1270" anchor="ctr" anchorCtr="0">
          <a:noAutofit/>
        </a:bodyPr>
        <a:lstStyle/>
        <a:p>
          <a:pPr lvl="0" algn="ctr" defTabSz="889000">
            <a:lnSpc>
              <a:spcPct val="90000"/>
            </a:lnSpc>
            <a:spcBef>
              <a:spcPct val="0"/>
            </a:spcBef>
            <a:spcAft>
              <a:spcPct val="35000"/>
            </a:spcAft>
          </a:pPr>
          <a:r>
            <a:rPr lang="en-ZA" sz="2000" kern="1200" dirty="0" smtClean="0">
              <a:solidFill>
                <a:schemeClr val="tx1"/>
              </a:solidFill>
              <a:latin typeface="Arial" pitchFamily="34" charset="0"/>
              <a:cs typeface="Arial" pitchFamily="34" charset="0"/>
            </a:rPr>
            <a:t>Productivity SA ‘s  Priority Sectors</a:t>
          </a:r>
          <a:endParaRPr lang="en-ZA" sz="2000" kern="1200" dirty="0">
            <a:solidFill>
              <a:schemeClr val="tx1"/>
            </a:solidFill>
            <a:latin typeface="Arial" pitchFamily="34" charset="0"/>
            <a:cs typeface="Arial" pitchFamily="34" charset="0"/>
          </a:endParaRPr>
        </a:p>
      </dsp:txBody>
      <dsp:txXfrm>
        <a:off x="4202963" y="1264900"/>
        <a:ext cx="2260460" cy="987009"/>
      </dsp:txXfrm>
    </dsp:sp>
    <dsp:sp modelId="{217E40C0-49FC-4B43-A8AE-578431802342}">
      <dsp:nvSpPr>
        <dsp:cNvPr id="0" name=""/>
        <dsp:cNvSpPr/>
      </dsp:nvSpPr>
      <dsp:spPr>
        <a:xfrm>
          <a:off x="8664757" y="4082122"/>
          <a:ext cx="1715690" cy="32900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endParaRPr lang="en-ZA" sz="2100" kern="1200"/>
        </a:p>
      </dsp:txBody>
      <dsp:txXfrm>
        <a:off x="8664757" y="4082122"/>
        <a:ext cx="1715690" cy="329003"/>
      </dsp:txXfrm>
    </dsp:sp>
    <dsp:sp modelId="{D847A675-3AB4-47E3-93F9-3990E0C32F1B}">
      <dsp:nvSpPr>
        <dsp:cNvPr id="0" name=""/>
        <dsp:cNvSpPr/>
      </dsp:nvSpPr>
      <dsp:spPr>
        <a:xfrm>
          <a:off x="107854" y="2667596"/>
          <a:ext cx="2506318" cy="987009"/>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9278" numCol="1" spcCol="1270" anchor="ctr" anchorCtr="0">
          <a:noAutofit/>
        </a:bodyPr>
        <a:lstStyle/>
        <a:p>
          <a:pPr lvl="0" algn="ctr" defTabSz="1066800">
            <a:lnSpc>
              <a:spcPct val="90000"/>
            </a:lnSpc>
            <a:spcBef>
              <a:spcPct val="0"/>
            </a:spcBef>
            <a:spcAft>
              <a:spcPct val="35000"/>
            </a:spcAft>
          </a:pPr>
          <a:r>
            <a:rPr lang="en-ZA" sz="2400" kern="1200" dirty="0" smtClean="0">
              <a:solidFill>
                <a:schemeClr val="tx1"/>
              </a:solidFill>
              <a:latin typeface="Arial" pitchFamily="34" charset="0"/>
              <a:cs typeface="Arial" pitchFamily="34" charset="0"/>
            </a:rPr>
            <a:t>Manufacturing</a:t>
          </a:r>
          <a:endParaRPr lang="en-ZA" sz="2400" kern="1200" dirty="0">
            <a:solidFill>
              <a:schemeClr val="tx1"/>
            </a:solidFill>
            <a:latin typeface="Arial" pitchFamily="34" charset="0"/>
            <a:cs typeface="Arial" pitchFamily="34" charset="0"/>
          </a:endParaRPr>
        </a:p>
      </dsp:txBody>
      <dsp:txXfrm>
        <a:off x="107854" y="2667596"/>
        <a:ext cx="2506318" cy="987009"/>
      </dsp:txXfrm>
    </dsp:sp>
    <dsp:sp modelId="{1D77E6F4-AD54-4B34-880C-CF1AA6988869}">
      <dsp:nvSpPr>
        <dsp:cNvPr id="0" name=""/>
        <dsp:cNvSpPr/>
      </dsp:nvSpPr>
      <dsp:spPr>
        <a:xfrm>
          <a:off x="8405629" y="4189065"/>
          <a:ext cx="2567170" cy="92304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860" tIns="37465" rIns="149860" bIns="37465" numCol="1" spcCol="1270" anchor="ctr" anchorCtr="0">
          <a:noAutofit/>
        </a:bodyPr>
        <a:lstStyle/>
        <a:p>
          <a:pPr lvl="0" algn="r" defTabSz="2622550">
            <a:lnSpc>
              <a:spcPct val="90000"/>
            </a:lnSpc>
            <a:spcBef>
              <a:spcPct val="0"/>
            </a:spcBef>
            <a:spcAft>
              <a:spcPct val="35000"/>
            </a:spcAft>
          </a:pPr>
          <a:endParaRPr lang="en-ZA" sz="5900" kern="1200">
            <a:solidFill>
              <a:schemeClr val="tx1"/>
            </a:solidFill>
          </a:endParaRPr>
        </a:p>
      </dsp:txBody>
      <dsp:txXfrm>
        <a:off x="8405629" y="4189065"/>
        <a:ext cx="2567170" cy="923048"/>
      </dsp:txXfrm>
    </dsp:sp>
    <dsp:sp modelId="{6CB1FCDC-EB73-4C8E-B653-448C6A75D393}">
      <dsp:nvSpPr>
        <dsp:cNvPr id="0" name=""/>
        <dsp:cNvSpPr/>
      </dsp:nvSpPr>
      <dsp:spPr>
        <a:xfrm>
          <a:off x="3391152" y="2637848"/>
          <a:ext cx="2358674" cy="987009"/>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9278" numCol="1" spcCol="1270" anchor="ctr" anchorCtr="0">
          <a:noAutofit/>
        </a:bodyPr>
        <a:lstStyle/>
        <a:p>
          <a:pPr lvl="0" algn="ctr" defTabSz="1066800">
            <a:lnSpc>
              <a:spcPct val="90000"/>
            </a:lnSpc>
            <a:spcBef>
              <a:spcPct val="0"/>
            </a:spcBef>
            <a:spcAft>
              <a:spcPct val="35000"/>
            </a:spcAft>
          </a:pPr>
          <a:r>
            <a:rPr lang="en-ZA" sz="2400" kern="1200" dirty="0" smtClean="0">
              <a:solidFill>
                <a:schemeClr val="tx1"/>
              </a:solidFill>
              <a:latin typeface="Arial" pitchFamily="34" charset="0"/>
              <a:cs typeface="Arial" pitchFamily="34" charset="0"/>
            </a:rPr>
            <a:t>Agro-Processing</a:t>
          </a:r>
          <a:endParaRPr lang="en-ZA" sz="2400" kern="1200" dirty="0">
            <a:solidFill>
              <a:schemeClr val="tx1"/>
            </a:solidFill>
            <a:latin typeface="Arial" pitchFamily="34" charset="0"/>
            <a:cs typeface="Arial" pitchFamily="34" charset="0"/>
          </a:endParaRPr>
        </a:p>
      </dsp:txBody>
      <dsp:txXfrm>
        <a:off x="3391152" y="2637848"/>
        <a:ext cx="2358674" cy="987009"/>
      </dsp:txXfrm>
    </dsp:sp>
    <dsp:sp modelId="{7F9298A0-E217-41F9-89C6-A2C278D10E84}">
      <dsp:nvSpPr>
        <dsp:cNvPr id="0" name=""/>
        <dsp:cNvSpPr/>
      </dsp:nvSpPr>
      <dsp:spPr>
        <a:xfrm>
          <a:off x="3851265" y="4062179"/>
          <a:ext cx="1715690" cy="32900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endParaRPr lang="en-ZA" sz="2100" kern="1200"/>
        </a:p>
      </dsp:txBody>
      <dsp:txXfrm>
        <a:off x="3851265" y="4062179"/>
        <a:ext cx="1715690" cy="329003"/>
      </dsp:txXfrm>
    </dsp:sp>
    <dsp:sp modelId="{3949A50D-3EAA-49EC-BCA5-69AA30E68AEE}">
      <dsp:nvSpPr>
        <dsp:cNvPr id="0" name=""/>
        <dsp:cNvSpPr/>
      </dsp:nvSpPr>
      <dsp:spPr>
        <a:xfrm>
          <a:off x="6210430" y="2637848"/>
          <a:ext cx="1906322" cy="987009"/>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9278" numCol="1" spcCol="1270" anchor="ctr" anchorCtr="0">
          <a:noAutofit/>
        </a:bodyPr>
        <a:lstStyle/>
        <a:p>
          <a:pPr lvl="0" algn="ctr" defTabSz="1066800">
            <a:lnSpc>
              <a:spcPct val="90000"/>
            </a:lnSpc>
            <a:spcBef>
              <a:spcPct val="0"/>
            </a:spcBef>
            <a:spcAft>
              <a:spcPct val="35000"/>
            </a:spcAft>
          </a:pPr>
          <a:r>
            <a:rPr lang="en-ZA" sz="2400" kern="1200" dirty="0" smtClean="0">
              <a:solidFill>
                <a:schemeClr val="tx1"/>
              </a:solidFill>
              <a:latin typeface="Arial" pitchFamily="34" charset="0"/>
              <a:cs typeface="Arial" pitchFamily="34" charset="0"/>
            </a:rPr>
            <a:t>Mining</a:t>
          </a:r>
          <a:endParaRPr lang="en-ZA" sz="2400" kern="1200" dirty="0">
            <a:solidFill>
              <a:schemeClr val="tx1"/>
            </a:solidFill>
            <a:latin typeface="Arial" pitchFamily="34" charset="0"/>
            <a:cs typeface="Arial" pitchFamily="34" charset="0"/>
          </a:endParaRPr>
        </a:p>
      </dsp:txBody>
      <dsp:txXfrm>
        <a:off x="6210430" y="2637848"/>
        <a:ext cx="1906322" cy="987009"/>
      </dsp:txXfrm>
    </dsp:sp>
    <dsp:sp modelId="{9CE1FA54-F95A-4674-BE52-525EF69A1D56}">
      <dsp:nvSpPr>
        <dsp:cNvPr id="0" name=""/>
        <dsp:cNvSpPr/>
      </dsp:nvSpPr>
      <dsp:spPr>
        <a:xfrm>
          <a:off x="6416231" y="4062179"/>
          <a:ext cx="1715690" cy="32900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endParaRPr lang="en-ZA" sz="2100" kern="1200"/>
        </a:p>
      </dsp:txBody>
      <dsp:txXfrm>
        <a:off x="6416231" y="4062179"/>
        <a:ext cx="1715690" cy="329003"/>
      </dsp:txXfrm>
    </dsp:sp>
    <dsp:sp modelId="{BC4252AA-33F3-4D96-BDC3-E8E396C2110E}">
      <dsp:nvSpPr>
        <dsp:cNvPr id="0" name=""/>
        <dsp:cNvSpPr/>
      </dsp:nvSpPr>
      <dsp:spPr>
        <a:xfrm>
          <a:off x="8774395" y="2628086"/>
          <a:ext cx="1906322" cy="987009"/>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9278" numCol="1" spcCol="1270" anchor="ctr" anchorCtr="0">
          <a:noAutofit/>
        </a:bodyPr>
        <a:lstStyle/>
        <a:p>
          <a:pPr lvl="0" algn="ctr" defTabSz="1066800">
            <a:lnSpc>
              <a:spcPct val="100000"/>
            </a:lnSpc>
            <a:spcBef>
              <a:spcPct val="0"/>
            </a:spcBef>
            <a:spcAft>
              <a:spcPct val="35000"/>
            </a:spcAft>
          </a:pPr>
          <a:r>
            <a:rPr lang="en-ZA" sz="2400" kern="1200" dirty="0" smtClean="0">
              <a:solidFill>
                <a:schemeClr val="tx1"/>
              </a:solidFill>
              <a:latin typeface="Arial" pitchFamily="34" charset="0"/>
              <a:cs typeface="Arial" pitchFamily="34" charset="0"/>
            </a:rPr>
            <a:t>Public</a:t>
          </a:r>
          <a:r>
            <a:rPr lang="en-ZA" sz="2400" kern="1200" dirty="0" smtClean="0">
              <a:latin typeface="Arial" pitchFamily="34" charset="0"/>
              <a:cs typeface="Arial" pitchFamily="34" charset="0"/>
            </a:rPr>
            <a:t> </a:t>
          </a:r>
          <a:r>
            <a:rPr lang="en-ZA" sz="2400" kern="1200" dirty="0" smtClean="0">
              <a:solidFill>
                <a:schemeClr val="tx1"/>
              </a:solidFill>
              <a:latin typeface="Arial" pitchFamily="34" charset="0"/>
              <a:cs typeface="Arial" pitchFamily="34" charset="0"/>
            </a:rPr>
            <a:t>Sector</a:t>
          </a:r>
          <a:endParaRPr lang="en-ZA" sz="2400" kern="1200" dirty="0">
            <a:solidFill>
              <a:schemeClr val="tx1"/>
            </a:solidFill>
            <a:latin typeface="Arial" pitchFamily="34" charset="0"/>
            <a:cs typeface="Arial" pitchFamily="34" charset="0"/>
          </a:endParaRPr>
        </a:p>
      </dsp:txBody>
      <dsp:txXfrm>
        <a:off x="8774395" y="2628086"/>
        <a:ext cx="1906322" cy="987009"/>
      </dsp:txXfrm>
    </dsp:sp>
    <dsp:sp modelId="{140271CA-9320-45D1-952B-382FBB2D1C5F}">
      <dsp:nvSpPr>
        <dsp:cNvPr id="0" name=""/>
        <dsp:cNvSpPr/>
      </dsp:nvSpPr>
      <dsp:spPr>
        <a:xfrm>
          <a:off x="8865273" y="4082123"/>
          <a:ext cx="1715690" cy="32900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endParaRPr lang="en-ZA" sz="2100" kern="1200"/>
        </a:p>
      </dsp:txBody>
      <dsp:txXfrm>
        <a:off x="8865273" y="4082123"/>
        <a:ext cx="1715690" cy="329003"/>
      </dsp:txXfrm>
    </dsp:sp>
    <dsp:sp modelId="{A0D1E74B-4428-4DB0-BF94-147712B086F6}">
      <dsp:nvSpPr>
        <dsp:cNvPr id="0" name=""/>
        <dsp:cNvSpPr/>
      </dsp:nvSpPr>
      <dsp:spPr>
        <a:xfrm>
          <a:off x="4251049" y="38392"/>
          <a:ext cx="2175800" cy="987009"/>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9278" numCol="1" spcCol="1270" anchor="ctr" anchorCtr="0">
          <a:noAutofit/>
        </a:bodyPr>
        <a:lstStyle/>
        <a:p>
          <a:pPr lvl="0" algn="ctr" defTabSz="889000">
            <a:lnSpc>
              <a:spcPct val="90000"/>
            </a:lnSpc>
            <a:spcBef>
              <a:spcPct val="0"/>
            </a:spcBef>
            <a:spcAft>
              <a:spcPct val="35000"/>
            </a:spcAft>
          </a:pPr>
          <a:r>
            <a:rPr lang="en-ZA" sz="2000" kern="1200" dirty="0" smtClean="0">
              <a:solidFill>
                <a:schemeClr val="tx1"/>
              </a:solidFill>
              <a:latin typeface="Arial" pitchFamily="34" charset="0"/>
              <a:cs typeface="Arial" pitchFamily="34" charset="0"/>
            </a:rPr>
            <a:t>10 Main sectors</a:t>
          </a:r>
          <a:endParaRPr lang="en-ZA" sz="2000" kern="1200" dirty="0">
            <a:solidFill>
              <a:schemeClr val="tx1"/>
            </a:solidFill>
            <a:latin typeface="Arial" pitchFamily="34" charset="0"/>
            <a:cs typeface="Arial" pitchFamily="34" charset="0"/>
          </a:endParaRPr>
        </a:p>
      </dsp:txBody>
      <dsp:txXfrm>
        <a:off x="4251049" y="38392"/>
        <a:ext cx="2175800" cy="987009"/>
      </dsp:txXfrm>
    </dsp:sp>
    <dsp:sp modelId="{921210F6-2C63-4571-BEAD-5A62995CAB17}">
      <dsp:nvSpPr>
        <dsp:cNvPr id="0" name=""/>
        <dsp:cNvSpPr/>
      </dsp:nvSpPr>
      <dsp:spPr>
        <a:xfrm flipV="1">
          <a:off x="8664760" y="4082122"/>
          <a:ext cx="1715690" cy="32900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endParaRPr lang="en-ZA" sz="2100" kern="1200"/>
        </a:p>
      </dsp:txBody>
      <dsp:txXfrm rot="10800000">
        <a:off x="8664760" y="4082122"/>
        <a:ext cx="1715690" cy="329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3471E-B78D-4445-A9B3-2895055596C4}">
      <dsp:nvSpPr>
        <dsp:cNvPr id="0" name=""/>
        <dsp:cNvSpPr/>
      </dsp:nvSpPr>
      <dsp:spPr>
        <a:xfrm>
          <a:off x="10665924" y="3476687"/>
          <a:ext cx="210142" cy="893416"/>
        </a:xfrm>
        <a:custGeom>
          <a:avLst/>
          <a:gdLst/>
          <a:ahLst/>
          <a:cxnLst/>
          <a:rect l="0" t="0" r="0" b="0"/>
          <a:pathLst>
            <a:path>
              <a:moveTo>
                <a:pt x="0" y="0"/>
              </a:moveTo>
              <a:lnTo>
                <a:pt x="0" y="672311"/>
              </a:lnTo>
              <a:lnTo>
                <a:pt x="210142" y="672311"/>
              </a:lnTo>
              <a:lnTo>
                <a:pt x="210142" y="8934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A021A8-6D46-455A-9163-F6EE1CE81ED9}">
      <dsp:nvSpPr>
        <dsp:cNvPr id="0" name=""/>
        <dsp:cNvSpPr/>
      </dsp:nvSpPr>
      <dsp:spPr>
        <a:xfrm>
          <a:off x="6058907" y="1734892"/>
          <a:ext cx="4607016" cy="794202"/>
        </a:xfrm>
        <a:custGeom>
          <a:avLst/>
          <a:gdLst/>
          <a:ahLst/>
          <a:cxnLst/>
          <a:rect l="0" t="0" r="0" b="0"/>
          <a:pathLst>
            <a:path>
              <a:moveTo>
                <a:pt x="0" y="0"/>
              </a:moveTo>
              <a:lnTo>
                <a:pt x="0" y="573097"/>
              </a:lnTo>
              <a:lnTo>
                <a:pt x="4607016" y="573097"/>
              </a:lnTo>
              <a:lnTo>
                <a:pt x="4607016" y="7942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936A30-4D6B-47D4-AA8E-1D1A5DFF132F}">
      <dsp:nvSpPr>
        <dsp:cNvPr id="0" name=""/>
        <dsp:cNvSpPr/>
      </dsp:nvSpPr>
      <dsp:spPr>
        <a:xfrm>
          <a:off x="7839560" y="3476687"/>
          <a:ext cx="114533" cy="835328"/>
        </a:xfrm>
        <a:custGeom>
          <a:avLst/>
          <a:gdLst/>
          <a:ahLst/>
          <a:cxnLst/>
          <a:rect l="0" t="0" r="0" b="0"/>
          <a:pathLst>
            <a:path>
              <a:moveTo>
                <a:pt x="0" y="0"/>
              </a:moveTo>
              <a:lnTo>
                <a:pt x="0" y="614224"/>
              </a:lnTo>
              <a:lnTo>
                <a:pt x="114533" y="614224"/>
              </a:lnTo>
              <a:lnTo>
                <a:pt x="114533" y="8353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343758-95B4-46AE-9CD6-8A8CCBBCB522}">
      <dsp:nvSpPr>
        <dsp:cNvPr id="0" name=""/>
        <dsp:cNvSpPr/>
      </dsp:nvSpPr>
      <dsp:spPr>
        <a:xfrm>
          <a:off x="6058907" y="1734892"/>
          <a:ext cx="1780652" cy="794202"/>
        </a:xfrm>
        <a:custGeom>
          <a:avLst/>
          <a:gdLst/>
          <a:ahLst/>
          <a:cxnLst/>
          <a:rect l="0" t="0" r="0" b="0"/>
          <a:pathLst>
            <a:path>
              <a:moveTo>
                <a:pt x="0" y="0"/>
              </a:moveTo>
              <a:lnTo>
                <a:pt x="0" y="573097"/>
              </a:lnTo>
              <a:lnTo>
                <a:pt x="1780652" y="573097"/>
              </a:lnTo>
              <a:lnTo>
                <a:pt x="1780652" y="7942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7C6BBB-9B7D-45A1-86B2-640FF7087236}">
      <dsp:nvSpPr>
        <dsp:cNvPr id="0" name=""/>
        <dsp:cNvSpPr/>
      </dsp:nvSpPr>
      <dsp:spPr>
        <a:xfrm>
          <a:off x="4661714" y="3450647"/>
          <a:ext cx="91440" cy="837233"/>
        </a:xfrm>
        <a:custGeom>
          <a:avLst/>
          <a:gdLst/>
          <a:ahLst/>
          <a:cxnLst/>
          <a:rect l="0" t="0" r="0" b="0"/>
          <a:pathLst>
            <a:path>
              <a:moveTo>
                <a:pt x="56609" y="0"/>
              </a:moveTo>
              <a:lnTo>
                <a:pt x="56609" y="616128"/>
              </a:lnTo>
              <a:lnTo>
                <a:pt x="45720" y="616128"/>
              </a:lnTo>
              <a:lnTo>
                <a:pt x="45720" y="8372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AA1507-4840-477C-B772-868E6DD93044}">
      <dsp:nvSpPr>
        <dsp:cNvPr id="0" name=""/>
        <dsp:cNvSpPr/>
      </dsp:nvSpPr>
      <dsp:spPr>
        <a:xfrm>
          <a:off x="4718324" y="1734892"/>
          <a:ext cx="1340583" cy="768162"/>
        </a:xfrm>
        <a:custGeom>
          <a:avLst/>
          <a:gdLst/>
          <a:ahLst/>
          <a:cxnLst/>
          <a:rect l="0" t="0" r="0" b="0"/>
          <a:pathLst>
            <a:path>
              <a:moveTo>
                <a:pt x="1340583" y="0"/>
              </a:moveTo>
              <a:lnTo>
                <a:pt x="1340583" y="547057"/>
              </a:lnTo>
              <a:lnTo>
                <a:pt x="0" y="547057"/>
              </a:lnTo>
              <a:lnTo>
                <a:pt x="0" y="7681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1450B4-834A-46A0-BA8D-17A72A0DC655}">
      <dsp:nvSpPr>
        <dsp:cNvPr id="0" name=""/>
        <dsp:cNvSpPr/>
      </dsp:nvSpPr>
      <dsp:spPr>
        <a:xfrm>
          <a:off x="1419715" y="3476687"/>
          <a:ext cx="141309" cy="793928"/>
        </a:xfrm>
        <a:custGeom>
          <a:avLst/>
          <a:gdLst/>
          <a:ahLst/>
          <a:cxnLst/>
          <a:rect l="0" t="0" r="0" b="0"/>
          <a:pathLst>
            <a:path>
              <a:moveTo>
                <a:pt x="0" y="0"/>
              </a:moveTo>
              <a:lnTo>
                <a:pt x="0" y="572823"/>
              </a:lnTo>
              <a:lnTo>
                <a:pt x="141309" y="572823"/>
              </a:lnTo>
              <a:lnTo>
                <a:pt x="141309" y="7939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80FD1-BBCB-4EA8-8325-E13046A304C0}">
      <dsp:nvSpPr>
        <dsp:cNvPr id="0" name=""/>
        <dsp:cNvSpPr/>
      </dsp:nvSpPr>
      <dsp:spPr>
        <a:xfrm>
          <a:off x="1419715" y="1734892"/>
          <a:ext cx="4639191" cy="794202"/>
        </a:xfrm>
        <a:custGeom>
          <a:avLst/>
          <a:gdLst/>
          <a:ahLst/>
          <a:cxnLst/>
          <a:rect l="0" t="0" r="0" b="0"/>
          <a:pathLst>
            <a:path>
              <a:moveTo>
                <a:pt x="4639191" y="0"/>
              </a:moveTo>
              <a:lnTo>
                <a:pt x="4639191" y="573097"/>
              </a:lnTo>
              <a:lnTo>
                <a:pt x="0" y="573097"/>
              </a:lnTo>
              <a:lnTo>
                <a:pt x="0" y="7942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6ED52-9D18-4388-89BF-4A0B12637F34}">
      <dsp:nvSpPr>
        <dsp:cNvPr id="0" name=""/>
        <dsp:cNvSpPr/>
      </dsp:nvSpPr>
      <dsp:spPr>
        <a:xfrm>
          <a:off x="3917747" y="355273"/>
          <a:ext cx="4282319" cy="137961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3716" numCol="1" spcCol="1270" anchor="ctr" anchorCtr="0">
          <a:noAutofit/>
        </a:bodyPr>
        <a:lstStyle/>
        <a:p>
          <a:pPr lvl="0" algn="ctr" defTabSz="1066800">
            <a:lnSpc>
              <a:spcPct val="90000"/>
            </a:lnSpc>
            <a:spcBef>
              <a:spcPct val="0"/>
            </a:spcBef>
            <a:spcAft>
              <a:spcPct val="35000"/>
            </a:spcAft>
          </a:pPr>
          <a:r>
            <a:rPr lang="en-ZA" sz="2400" kern="1200" dirty="0" smtClean="0">
              <a:solidFill>
                <a:schemeClr val="tx1"/>
              </a:solidFill>
              <a:latin typeface="Arial" pitchFamily="34" charset="0"/>
              <a:cs typeface="Arial" pitchFamily="34" charset="0"/>
            </a:rPr>
            <a:t>Alignment with Funder’s Objectives: </a:t>
          </a:r>
          <a:r>
            <a:rPr lang="en-ZA" sz="2400" u="sng" kern="1200" dirty="0" smtClean="0">
              <a:solidFill>
                <a:schemeClr val="tx1"/>
              </a:solidFill>
              <a:latin typeface="Arial" pitchFamily="34" charset="0"/>
              <a:cs typeface="Arial" pitchFamily="34" charset="0"/>
            </a:rPr>
            <a:t>2016/17</a:t>
          </a:r>
          <a:endParaRPr lang="en-ZA" sz="2400" u="sng" kern="1200" dirty="0">
            <a:solidFill>
              <a:schemeClr val="tx1"/>
            </a:solidFill>
            <a:latin typeface="Arial" pitchFamily="34" charset="0"/>
            <a:cs typeface="Arial" pitchFamily="34" charset="0"/>
          </a:endParaRPr>
        </a:p>
      </dsp:txBody>
      <dsp:txXfrm>
        <a:off x="3917747" y="355273"/>
        <a:ext cx="4282319" cy="1379618"/>
      </dsp:txXfrm>
    </dsp:sp>
    <dsp:sp modelId="{217E40C0-49FC-4B43-A8AE-578431802342}">
      <dsp:nvSpPr>
        <dsp:cNvPr id="0" name=""/>
        <dsp:cNvSpPr/>
      </dsp:nvSpPr>
      <dsp:spPr>
        <a:xfrm>
          <a:off x="9281610" y="5566775"/>
          <a:ext cx="1647172" cy="31586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lvl="0" algn="l" defTabSz="889000">
            <a:lnSpc>
              <a:spcPct val="90000"/>
            </a:lnSpc>
            <a:spcBef>
              <a:spcPct val="0"/>
            </a:spcBef>
            <a:spcAft>
              <a:spcPct val="35000"/>
            </a:spcAft>
          </a:pPr>
          <a:endParaRPr lang="en-ZA" sz="2000" kern="1200" dirty="0">
            <a:solidFill>
              <a:srgbClr val="FF0000"/>
            </a:solidFill>
          </a:endParaRPr>
        </a:p>
      </dsp:txBody>
      <dsp:txXfrm>
        <a:off x="9281610" y="5566775"/>
        <a:ext cx="1647172" cy="315864"/>
      </dsp:txXfrm>
    </dsp:sp>
    <dsp:sp modelId="{D847A675-3AB4-47E3-93F9-3990E0C32F1B}">
      <dsp:nvSpPr>
        <dsp:cNvPr id="0" name=""/>
        <dsp:cNvSpPr/>
      </dsp:nvSpPr>
      <dsp:spPr>
        <a:xfrm>
          <a:off x="504619" y="2529094"/>
          <a:ext cx="1830192" cy="947592"/>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3716" numCol="1" spcCol="1270" anchor="ctr" anchorCtr="0">
          <a:noAutofit/>
        </a:bodyPr>
        <a:lstStyle/>
        <a:p>
          <a:pPr lvl="0" algn="ctr" defTabSz="1066800">
            <a:lnSpc>
              <a:spcPct val="90000"/>
            </a:lnSpc>
            <a:spcBef>
              <a:spcPct val="0"/>
            </a:spcBef>
            <a:spcAft>
              <a:spcPct val="35000"/>
            </a:spcAft>
          </a:pPr>
          <a:r>
            <a:rPr lang="en-ZA" sz="2400" kern="1200" dirty="0" smtClean="0">
              <a:solidFill>
                <a:schemeClr val="tx1"/>
              </a:solidFill>
            </a:rPr>
            <a:t>DoL</a:t>
          </a:r>
          <a:endParaRPr lang="en-ZA" sz="2400" kern="1200" dirty="0">
            <a:solidFill>
              <a:schemeClr val="tx1"/>
            </a:solidFill>
          </a:endParaRPr>
        </a:p>
      </dsp:txBody>
      <dsp:txXfrm>
        <a:off x="504619" y="2529094"/>
        <a:ext cx="1830192" cy="947592"/>
      </dsp:txXfrm>
    </dsp:sp>
    <dsp:sp modelId="{1D77E6F4-AD54-4B34-880C-CF1AA6988869}">
      <dsp:nvSpPr>
        <dsp:cNvPr id="0" name=""/>
        <dsp:cNvSpPr/>
      </dsp:nvSpPr>
      <dsp:spPr>
        <a:xfrm>
          <a:off x="535194" y="3820133"/>
          <a:ext cx="1647172" cy="315864"/>
        </a:xfrm>
        <a:prstGeom prst="rect">
          <a:avLst/>
        </a:prstGeom>
        <a:solidFill>
          <a:schemeClr val="bg1">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lvl="0" algn="l" defTabSz="889000">
            <a:lnSpc>
              <a:spcPct val="90000"/>
            </a:lnSpc>
            <a:spcBef>
              <a:spcPct val="0"/>
            </a:spcBef>
            <a:spcAft>
              <a:spcPct val="35000"/>
            </a:spcAft>
          </a:pPr>
          <a:r>
            <a:rPr lang="en-ZA" sz="2000" kern="1200" dirty="0" smtClean="0">
              <a:solidFill>
                <a:schemeClr val="tx1"/>
              </a:solidFill>
            </a:rPr>
            <a:t>R47.944m</a:t>
          </a:r>
          <a:endParaRPr lang="en-ZA" sz="2000" kern="1200" dirty="0">
            <a:solidFill>
              <a:schemeClr val="tx1"/>
            </a:solidFill>
          </a:endParaRPr>
        </a:p>
      </dsp:txBody>
      <dsp:txXfrm>
        <a:off x="535194" y="3820133"/>
        <a:ext cx="1647172" cy="315864"/>
      </dsp:txXfrm>
    </dsp:sp>
    <dsp:sp modelId="{39368378-AED2-40E9-A8A3-C94EC7762693}">
      <dsp:nvSpPr>
        <dsp:cNvPr id="0" name=""/>
        <dsp:cNvSpPr/>
      </dsp:nvSpPr>
      <dsp:spPr>
        <a:xfrm>
          <a:off x="177536" y="4270615"/>
          <a:ext cx="2766975" cy="92521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33716" numCol="1" spcCol="1270" anchor="t" anchorCtr="0">
          <a:noAutofit/>
        </a:bodyPr>
        <a:lstStyle/>
        <a:p>
          <a:pPr lvl="0" algn="l" defTabSz="622300">
            <a:lnSpc>
              <a:spcPct val="90000"/>
            </a:lnSpc>
            <a:spcBef>
              <a:spcPct val="0"/>
            </a:spcBef>
            <a:spcAft>
              <a:spcPct val="35000"/>
            </a:spcAft>
          </a:pPr>
          <a:r>
            <a:rPr lang="en-ZA" sz="1400" b="0" kern="1200" dirty="0" smtClean="0">
              <a:solidFill>
                <a:schemeClr val="tx1"/>
              </a:solidFill>
              <a:latin typeface="Arial" panose="020B0604020202020204" pitchFamily="34" charset="0"/>
              <a:cs typeface="Arial" panose="020B0604020202020204" pitchFamily="34" charset="0"/>
            </a:rPr>
            <a:t>* National Awareness Campaign</a:t>
          </a:r>
        </a:p>
        <a:p>
          <a:pPr lvl="0" algn="l" defTabSz="622300">
            <a:lnSpc>
              <a:spcPct val="90000"/>
            </a:lnSpc>
            <a:spcBef>
              <a:spcPct val="0"/>
            </a:spcBef>
            <a:spcAft>
              <a:spcPct val="35000"/>
            </a:spcAft>
          </a:pPr>
          <a:r>
            <a:rPr lang="en-ZA" sz="1400" b="0" kern="1200" dirty="0" smtClean="0">
              <a:solidFill>
                <a:schemeClr val="tx1"/>
              </a:solidFill>
              <a:latin typeface="Arial" panose="020B0604020202020204" pitchFamily="34" charset="0"/>
              <a:cs typeface="Arial" panose="020B0604020202020204" pitchFamily="34" charset="0"/>
            </a:rPr>
            <a:t>* Research Reports for specific sectors</a:t>
          </a:r>
        </a:p>
        <a:p>
          <a:pPr lvl="0" algn="l" defTabSz="622300">
            <a:lnSpc>
              <a:spcPct val="90000"/>
            </a:lnSpc>
            <a:spcBef>
              <a:spcPct val="0"/>
            </a:spcBef>
            <a:spcAft>
              <a:spcPct val="35000"/>
            </a:spcAft>
          </a:pPr>
          <a:r>
            <a:rPr lang="en-ZA" sz="1400" b="0" kern="1200" dirty="0" smtClean="0">
              <a:solidFill>
                <a:schemeClr val="tx1"/>
              </a:solidFill>
              <a:latin typeface="Arial" panose="020B0604020202020204" pitchFamily="34" charset="0"/>
              <a:cs typeface="Arial" panose="020B0604020202020204" pitchFamily="34" charset="0"/>
            </a:rPr>
            <a:t>* SMME &amp; ETD – Employment   creation</a:t>
          </a:r>
          <a:endParaRPr lang="en-ZA" sz="1400" b="0" kern="1200" dirty="0">
            <a:solidFill>
              <a:schemeClr val="tx1"/>
            </a:solidFill>
            <a:latin typeface="Arial" panose="020B0604020202020204" pitchFamily="34" charset="0"/>
            <a:cs typeface="Arial" panose="020B0604020202020204" pitchFamily="34" charset="0"/>
          </a:endParaRPr>
        </a:p>
      </dsp:txBody>
      <dsp:txXfrm>
        <a:off x="177536" y="4270615"/>
        <a:ext cx="2766975" cy="925210"/>
      </dsp:txXfrm>
    </dsp:sp>
    <dsp:sp modelId="{464BBCA0-0671-4319-84B8-79F3752F3CF9}">
      <dsp:nvSpPr>
        <dsp:cNvPr id="0" name=""/>
        <dsp:cNvSpPr/>
      </dsp:nvSpPr>
      <dsp:spPr>
        <a:xfrm>
          <a:off x="9742191" y="5359744"/>
          <a:ext cx="1647172" cy="315864"/>
        </a:xfrm>
        <a:prstGeom prst="rect">
          <a:avLst/>
        </a:prstGeom>
        <a:solidFill>
          <a:schemeClr val="bg1">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lvl="0" algn="l" defTabSz="889000">
            <a:lnSpc>
              <a:spcPct val="90000"/>
            </a:lnSpc>
            <a:spcBef>
              <a:spcPct val="0"/>
            </a:spcBef>
            <a:spcAft>
              <a:spcPct val="35000"/>
            </a:spcAft>
          </a:pPr>
          <a:r>
            <a:rPr lang="en-ZA" sz="2000" b="1" kern="1200" dirty="0" smtClean="0">
              <a:solidFill>
                <a:schemeClr val="tx1"/>
              </a:solidFill>
            </a:rPr>
            <a:t>11%</a:t>
          </a:r>
          <a:endParaRPr lang="en-ZA" sz="2000" b="1" kern="1200" dirty="0">
            <a:solidFill>
              <a:schemeClr val="tx1"/>
            </a:solidFill>
          </a:endParaRPr>
        </a:p>
      </dsp:txBody>
      <dsp:txXfrm>
        <a:off x="9742191" y="5359744"/>
        <a:ext cx="1647172" cy="315864"/>
      </dsp:txXfrm>
    </dsp:sp>
    <dsp:sp modelId="{6CB1FCDC-EB73-4C8E-B653-448C6A75D393}">
      <dsp:nvSpPr>
        <dsp:cNvPr id="0" name=""/>
        <dsp:cNvSpPr/>
      </dsp:nvSpPr>
      <dsp:spPr>
        <a:xfrm>
          <a:off x="3803228" y="2503055"/>
          <a:ext cx="1830192" cy="947592"/>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3716" numCol="1" spcCol="1270" anchor="ctr" anchorCtr="0">
          <a:noAutofit/>
        </a:bodyPr>
        <a:lstStyle/>
        <a:p>
          <a:pPr lvl="0" algn="ctr" defTabSz="1066800">
            <a:lnSpc>
              <a:spcPct val="90000"/>
            </a:lnSpc>
            <a:spcBef>
              <a:spcPct val="0"/>
            </a:spcBef>
            <a:spcAft>
              <a:spcPct val="35000"/>
            </a:spcAft>
          </a:pPr>
          <a:r>
            <a:rPr lang="en-ZA" sz="2400" kern="1200" dirty="0" smtClean="0">
              <a:solidFill>
                <a:schemeClr val="tx1"/>
              </a:solidFill>
            </a:rPr>
            <a:t>dti</a:t>
          </a:r>
          <a:endParaRPr lang="en-ZA" sz="2400" kern="1200" dirty="0">
            <a:solidFill>
              <a:schemeClr val="tx1"/>
            </a:solidFill>
          </a:endParaRPr>
        </a:p>
      </dsp:txBody>
      <dsp:txXfrm>
        <a:off x="3803228" y="2503055"/>
        <a:ext cx="1830192" cy="947592"/>
      </dsp:txXfrm>
    </dsp:sp>
    <dsp:sp modelId="{7F9298A0-E217-41F9-89C6-A2C278D10E84}">
      <dsp:nvSpPr>
        <dsp:cNvPr id="0" name=""/>
        <dsp:cNvSpPr/>
      </dsp:nvSpPr>
      <dsp:spPr>
        <a:xfrm>
          <a:off x="3803149" y="3762943"/>
          <a:ext cx="1647172" cy="315864"/>
        </a:xfrm>
        <a:prstGeom prst="rect">
          <a:avLst/>
        </a:prstGeom>
        <a:solidFill>
          <a:schemeClr val="bg1">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lvl="0" algn="l" defTabSz="889000">
            <a:lnSpc>
              <a:spcPct val="90000"/>
            </a:lnSpc>
            <a:spcBef>
              <a:spcPct val="0"/>
            </a:spcBef>
            <a:spcAft>
              <a:spcPct val="35000"/>
            </a:spcAft>
          </a:pPr>
          <a:r>
            <a:rPr lang="en-ZA" sz="2000" kern="1200" dirty="0" smtClean="0">
              <a:solidFill>
                <a:schemeClr val="tx1"/>
              </a:solidFill>
            </a:rPr>
            <a:t>R8.523m</a:t>
          </a:r>
          <a:endParaRPr lang="en-ZA" sz="2000" kern="1200" dirty="0">
            <a:solidFill>
              <a:schemeClr val="tx1"/>
            </a:solidFill>
          </a:endParaRPr>
        </a:p>
      </dsp:txBody>
      <dsp:txXfrm>
        <a:off x="3803149" y="3762943"/>
        <a:ext cx="1647172" cy="315864"/>
      </dsp:txXfrm>
    </dsp:sp>
    <dsp:sp modelId="{297A6A02-1EA5-4F21-8773-984E690E1858}">
      <dsp:nvSpPr>
        <dsp:cNvPr id="0" name=""/>
        <dsp:cNvSpPr/>
      </dsp:nvSpPr>
      <dsp:spPr>
        <a:xfrm>
          <a:off x="3234523" y="4287881"/>
          <a:ext cx="2945822" cy="114420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33716" numCol="1" spcCol="1270" anchor="t" anchorCtr="0">
          <a:noAutofit/>
        </a:bodyPr>
        <a:lstStyle/>
        <a:p>
          <a:pPr lvl="0" algn="l" defTabSz="533400">
            <a:lnSpc>
              <a:spcPct val="90000"/>
            </a:lnSpc>
            <a:spcBef>
              <a:spcPct val="0"/>
            </a:spcBef>
            <a:spcAft>
              <a:spcPct val="35000"/>
            </a:spcAft>
          </a:pPr>
          <a:r>
            <a:rPr lang="en-ZA" sz="1200" b="1" kern="1200" dirty="0" smtClean="0">
              <a:solidFill>
                <a:schemeClr val="tx1"/>
              </a:solidFill>
            </a:rPr>
            <a:t>* </a:t>
          </a:r>
          <a:r>
            <a:rPr lang="en-ZA" sz="1400" b="0" kern="1200" dirty="0" smtClean="0">
              <a:solidFill>
                <a:schemeClr val="tx1"/>
              </a:solidFill>
              <a:latin typeface="Arial" panose="020B0604020202020204" pitchFamily="34" charset="0"/>
              <a:cs typeface="Arial" panose="020B0604020202020204" pitchFamily="34" charset="0"/>
            </a:rPr>
            <a:t>Support Industrial Clusters</a:t>
          </a:r>
        </a:p>
        <a:p>
          <a:pPr lvl="0" algn="l" defTabSz="533400">
            <a:lnSpc>
              <a:spcPct val="90000"/>
            </a:lnSpc>
            <a:spcBef>
              <a:spcPct val="0"/>
            </a:spcBef>
            <a:spcAft>
              <a:spcPct val="35000"/>
            </a:spcAft>
          </a:pPr>
          <a:r>
            <a:rPr lang="en-ZA" sz="1400" b="0" kern="1200" dirty="0" smtClean="0">
              <a:solidFill>
                <a:schemeClr val="tx1"/>
              </a:solidFill>
              <a:latin typeface="Arial" panose="020B0604020202020204" pitchFamily="34" charset="0"/>
              <a:cs typeface="Arial" panose="020B0604020202020204" pitchFamily="34" charset="0"/>
            </a:rPr>
            <a:t>* Workplace Collaboration Management and Workers</a:t>
          </a:r>
        </a:p>
        <a:p>
          <a:pPr lvl="0" algn="l" defTabSz="533400">
            <a:lnSpc>
              <a:spcPct val="90000"/>
            </a:lnSpc>
            <a:spcBef>
              <a:spcPct val="0"/>
            </a:spcBef>
            <a:spcAft>
              <a:spcPct val="35000"/>
            </a:spcAft>
          </a:pPr>
          <a:r>
            <a:rPr lang="en-ZA" sz="1400" b="0" kern="1200" dirty="0" smtClean="0">
              <a:solidFill>
                <a:schemeClr val="tx1"/>
              </a:solidFill>
              <a:latin typeface="Arial" panose="020B0604020202020204" pitchFamily="34" charset="0"/>
              <a:cs typeface="Arial" panose="020B0604020202020204" pitchFamily="34" charset="0"/>
            </a:rPr>
            <a:t>* Competitiveness &amp; Productivity</a:t>
          </a:r>
        </a:p>
        <a:p>
          <a:pPr lvl="0" algn="l" defTabSz="533400">
            <a:lnSpc>
              <a:spcPct val="90000"/>
            </a:lnSpc>
            <a:spcBef>
              <a:spcPct val="0"/>
            </a:spcBef>
            <a:spcAft>
              <a:spcPct val="35000"/>
            </a:spcAft>
          </a:pPr>
          <a:r>
            <a:rPr lang="en-ZA" sz="1400" b="0" kern="1200" dirty="0" smtClean="0">
              <a:solidFill>
                <a:schemeClr val="tx1"/>
              </a:solidFill>
              <a:latin typeface="Arial" panose="020B0604020202020204" pitchFamily="34" charset="0"/>
              <a:cs typeface="Arial" panose="020B0604020202020204" pitchFamily="34" charset="0"/>
            </a:rPr>
            <a:t>* R&amp;D</a:t>
          </a:r>
          <a:endParaRPr lang="en-ZA" sz="1400" b="0" kern="1200" dirty="0">
            <a:solidFill>
              <a:schemeClr val="tx1"/>
            </a:solidFill>
            <a:latin typeface="Arial" panose="020B0604020202020204" pitchFamily="34" charset="0"/>
            <a:cs typeface="Arial" panose="020B0604020202020204" pitchFamily="34" charset="0"/>
          </a:endParaRPr>
        </a:p>
      </dsp:txBody>
      <dsp:txXfrm>
        <a:off x="3234523" y="4287881"/>
        <a:ext cx="2945822" cy="1144208"/>
      </dsp:txXfrm>
    </dsp:sp>
    <dsp:sp modelId="{7A46BFEC-172D-466E-98CE-03CD52374F16}">
      <dsp:nvSpPr>
        <dsp:cNvPr id="0" name=""/>
        <dsp:cNvSpPr/>
      </dsp:nvSpPr>
      <dsp:spPr>
        <a:xfrm>
          <a:off x="3890623" y="5566775"/>
          <a:ext cx="1647172" cy="315864"/>
        </a:xfrm>
        <a:prstGeom prst="rect">
          <a:avLst/>
        </a:prstGeom>
        <a:solidFill>
          <a:schemeClr val="bg1">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lvl="0" algn="l" defTabSz="889000">
            <a:lnSpc>
              <a:spcPct val="90000"/>
            </a:lnSpc>
            <a:spcBef>
              <a:spcPct val="0"/>
            </a:spcBef>
            <a:spcAft>
              <a:spcPct val="35000"/>
            </a:spcAft>
          </a:pPr>
          <a:r>
            <a:rPr lang="en-ZA" sz="2000" b="1" kern="1200" dirty="0" smtClean="0">
              <a:solidFill>
                <a:schemeClr val="tx1"/>
              </a:solidFill>
            </a:rPr>
            <a:t>5%</a:t>
          </a:r>
          <a:endParaRPr lang="en-ZA" sz="2000" b="1" kern="1200" dirty="0">
            <a:solidFill>
              <a:schemeClr val="tx1"/>
            </a:solidFill>
          </a:endParaRPr>
        </a:p>
      </dsp:txBody>
      <dsp:txXfrm>
        <a:off x="3890623" y="5566775"/>
        <a:ext cx="1647172" cy="315864"/>
      </dsp:txXfrm>
    </dsp:sp>
    <dsp:sp modelId="{3949A50D-3EAA-49EC-BCA5-69AA30E68AEE}">
      <dsp:nvSpPr>
        <dsp:cNvPr id="0" name=""/>
        <dsp:cNvSpPr/>
      </dsp:nvSpPr>
      <dsp:spPr>
        <a:xfrm>
          <a:off x="6924464" y="2529094"/>
          <a:ext cx="1830192" cy="947592"/>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3716" numCol="1" spcCol="1270" anchor="ctr" anchorCtr="0">
          <a:noAutofit/>
        </a:bodyPr>
        <a:lstStyle/>
        <a:p>
          <a:pPr lvl="0" algn="ctr" defTabSz="1066800">
            <a:lnSpc>
              <a:spcPct val="90000"/>
            </a:lnSpc>
            <a:spcBef>
              <a:spcPct val="0"/>
            </a:spcBef>
            <a:spcAft>
              <a:spcPct val="35000"/>
            </a:spcAft>
          </a:pPr>
          <a:r>
            <a:rPr lang="en-ZA" sz="2400" kern="1200" dirty="0" smtClean="0">
              <a:solidFill>
                <a:schemeClr val="tx1"/>
              </a:solidFill>
            </a:rPr>
            <a:t>UIF</a:t>
          </a:r>
          <a:endParaRPr lang="en-ZA" sz="2400" kern="1200" dirty="0">
            <a:solidFill>
              <a:schemeClr val="tx1"/>
            </a:solidFill>
          </a:endParaRPr>
        </a:p>
      </dsp:txBody>
      <dsp:txXfrm>
        <a:off x="6924464" y="2529094"/>
        <a:ext cx="1830192" cy="947592"/>
      </dsp:txXfrm>
    </dsp:sp>
    <dsp:sp modelId="{9CE1FA54-F95A-4674-BE52-525EF69A1D56}">
      <dsp:nvSpPr>
        <dsp:cNvPr id="0" name=""/>
        <dsp:cNvSpPr/>
      </dsp:nvSpPr>
      <dsp:spPr>
        <a:xfrm>
          <a:off x="6943146" y="3785821"/>
          <a:ext cx="1647172" cy="315864"/>
        </a:xfrm>
        <a:prstGeom prst="rect">
          <a:avLst/>
        </a:prstGeom>
        <a:solidFill>
          <a:schemeClr val="bg1">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lvl="0" algn="l" defTabSz="889000">
            <a:lnSpc>
              <a:spcPct val="90000"/>
            </a:lnSpc>
            <a:spcBef>
              <a:spcPct val="0"/>
            </a:spcBef>
            <a:spcAft>
              <a:spcPct val="35000"/>
            </a:spcAft>
          </a:pPr>
          <a:r>
            <a:rPr lang="en-ZA" sz="2000" kern="1200" dirty="0" smtClean="0">
              <a:solidFill>
                <a:schemeClr val="tx1"/>
              </a:solidFill>
            </a:rPr>
            <a:t>R97.8m</a:t>
          </a:r>
          <a:endParaRPr lang="en-ZA" sz="2000" kern="1200" dirty="0">
            <a:solidFill>
              <a:schemeClr val="tx1"/>
            </a:solidFill>
          </a:endParaRPr>
        </a:p>
      </dsp:txBody>
      <dsp:txXfrm>
        <a:off x="6943146" y="3785821"/>
        <a:ext cx="1647172" cy="315864"/>
      </dsp:txXfrm>
    </dsp:sp>
    <dsp:sp modelId="{04A450AF-C449-48B0-80E5-A6598C525A1A}">
      <dsp:nvSpPr>
        <dsp:cNvPr id="0" name=""/>
        <dsp:cNvSpPr/>
      </dsp:nvSpPr>
      <dsp:spPr>
        <a:xfrm>
          <a:off x="6747978" y="4312016"/>
          <a:ext cx="2412229" cy="884823"/>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33716" numCol="1" spcCol="1270" anchor="t" anchorCtr="0">
          <a:noAutofit/>
        </a:bodyPr>
        <a:lstStyle/>
        <a:p>
          <a:pPr lvl="0" algn="l" defTabSz="622300">
            <a:lnSpc>
              <a:spcPct val="90000"/>
            </a:lnSpc>
            <a:spcBef>
              <a:spcPct val="0"/>
            </a:spcBef>
            <a:spcAft>
              <a:spcPct val="35000"/>
            </a:spcAft>
          </a:pPr>
          <a:r>
            <a:rPr lang="en-ZA" sz="1400" b="1" kern="1200" dirty="0" smtClean="0">
              <a:solidFill>
                <a:schemeClr val="tx1"/>
              </a:solidFill>
            </a:rPr>
            <a:t>*</a:t>
          </a:r>
          <a:r>
            <a:rPr lang="en-ZA" sz="1400" b="0" kern="1200" dirty="0" smtClean="0">
              <a:solidFill>
                <a:schemeClr val="tx1"/>
              </a:solidFill>
              <a:latin typeface="Arial" panose="020B0604020202020204" pitchFamily="34" charset="0"/>
              <a:cs typeface="Arial" panose="020B0604020202020204" pitchFamily="34" charset="0"/>
            </a:rPr>
            <a:t>Turnaround  solutions in companies in distress</a:t>
          </a:r>
        </a:p>
        <a:p>
          <a:pPr lvl="0" algn="l" defTabSz="622300">
            <a:lnSpc>
              <a:spcPct val="90000"/>
            </a:lnSpc>
            <a:spcBef>
              <a:spcPct val="0"/>
            </a:spcBef>
            <a:spcAft>
              <a:spcPct val="35000"/>
            </a:spcAft>
          </a:pPr>
          <a:r>
            <a:rPr lang="en-ZA" sz="1400" b="0" kern="1200" dirty="0" smtClean="0">
              <a:solidFill>
                <a:schemeClr val="tx1"/>
              </a:solidFill>
              <a:latin typeface="Arial" panose="020B0604020202020204" pitchFamily="34" charset="0"/>
              <a:cs typeface="Arial" panose="020B0604020202020204" pitchFamily="34" charset="0"/>
            </a:rPr>
            <a:t>* Rescue companies</a:t>
          </a:r>
        </a:p>
        <a:p>
          <a:pPr lvl="0" algn="l" defTabSz="622300">
            <a:lnSpc>
              <a:spcPct val="90000"/>
            </a:lnSpc>
            <a:spcBef>
              <a:spcPct val="0"/>
            </a:spcBef>
            <a:spcAft>
              <a:spcPct val="35000"/>
            </a:spcAft>
          </a:pPr>
          <a:r>
            <a:rPr lang="en-ZA" sz="1400" b="0" kern="1200" dirty="0" smtClean="0">
              <a:solidFill>
                <a:schemeClr val="tx1"/>
              </a:solidFill>
              <a:latin typeface="Arial" panose="020B0604020202020204" pitchFamily="34" charset="0"/>
              <a:cs typeface="Arial" panose="020B0604020202020204" pitchFamily="34" charset="0"/>
            </a:rPr>
            <a:t>*Saving jobs</a:t>
          </a:r>
        </a:p>
        <a:p>
          <a:pPr lvl="0" algn="l" defTabSz="622300">
            <a:lnSpc>
              <a:spcPct val="90000"/>
            </a:lnSpc>
            <a:spcBef>
              <a:spcPct val="0"/>
            </a:spcBef>
            <a:spcAft>
              <a:spcPct val="35000"/>
            </a:spcAft>
          </a:pPr>
          <a:r>
            <a:rPr lang="en-ZA" sz="1400" b="1" kern="1200" dirty="0" smtClean="0">
              <a:solidFill>
                <a:schemeClr val="tx1"/>
              </a:solidFill>
              <a:latin typeface="Arial" panose="020B0604020202020204" pitchFamily="34" charset="0"/>
              <a:cs typeface="Arial" panose="020B0604020202020204" pitchFamily="34" charset="0"/>
            </a:rPr>
            <a:t>*Positive WP relations</a:t>
          </a:r>
          <a:endParaRPr lang="en-ZA" sz="1400" b="1" kern="1200" dirty="0">
            <a:solidFill>
              <a:schemeClr val="tx1"/>
            </a:solidFill>
            <a:latin typeface="Arial" panose="020B0604020202020204" pitchFamily="34" charset="0"/>
            <a:cs typeface="Arial" panose="020B0604020202020204" pitchFamily="34" charset="0"/>
          </a:endParaRPr>
        </a:p>
      </dsp:txBody>
      <dsp:txXfrm>
        <a:off x="6747978" y="4312016"/>
        <a:ext cx="2412229" cy="884823"/>
      </dsp:txXfrm>
    </dsp:sp>
    <dsp:sp modelId="{5EB41675-107D-4547-A47E-46378B8B7598}">
      <dsp:nvSpPr>
        <dsp:cNvPr id="0" name=""/>
        <dsp:cNvSpPr/>
      </dsp:nvSpPr>
      <dsp:spPr>
        <a:xfrm>
          <a:off x="7264305" y="5383365"/>
          <a:ext cx="1647172" cy="315864"/>
        </a:xfrm>
        <a:prstGeom prst="rect">
          <a:avLst/>
        </a:prstGeom>
        <a:solidFill>
          <a:schemeClr val="bg1">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l" defTabSz="800100">
            <a:lnSpc>
              <a:spcPct val="90000"/>
            </a:lnSpc>
            <a:spcBef>
              <a:spcPct val="0"/>
            </a:spcBef>
            <a:spcAft>
              <a:spcPct val="35000"/>
            </a:spcAft>
          </a:pPr>
          <a:r>
            <a:rPr lang="en-ZA" sz="1800" b="1" kern="1200" dirty="0" smtClean="0">
              <a:solidFill>
                <a:schemeClr val="tx1"/>
              </a:solidFill>
            </a:rPr>
            <a:t>57%</a:t>
          </a:r>
          <a:endParaRPr lang="en-ZA" sz="1800" b="1" kern="1200" dirty="0">
            <a:solidFill>
              <a:schemeClr val="tx1"/>
            </a:solidFill>
          </a:endParaRPr>
        </a:p>
      </dsp:txBody>
      <dsp:txXfrm>
        <a:off x="7264305" y="5383365"/>
        <a:ext cx="1647172" cy="315864"/>
      </dsp:txXfrm>
    </dsp:sp>
    <dsp:sp modelId="{BC4252AA-33F3-4D96-BDC3-E8E396C2110E}">
      <dsp:nvSpPr>
        <dsp:cNvPr id="0" name=""/>
        <dsp:cNvSpPr/>
      </dsp:nvSpPr>
      <dsp:spPr>
        <a:xfrm>
          <a:off x="9750828" y="2529094"/>
          <a:ext cx="1830192" cy="947592"/>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3716" numCol="1" spcCol="1270" anchor="ctr" anchorCtr="0">
          <a:noAutofit/>
        </a:bodyPr>
        <a:lstStyle/>
        <a:p>
          <a:pPr lvl="0" algn="l" defTabSz="1066800">
            <a:lnSpc>
              <a:spcPct val="90000"/>
            </a:lnSpc>
            <a:spcBef>
              <a:spcPct val="0"/>
            </a:spcBef>
            <a:spcAft>
              <a:spcPct val="35000"/>
            </a:spcAft>
          </a:pPr>
          <a:r>
            <a:rPr lang="en-ZA" sz="2400" kern="1200" dirty="0" smtClean="0">
              <a:solidFill>
                <a:schemeClr val="tx1"/>
              </a:solidFill>
            </a:rPr>
            <a:t>Self-generated</a:t>
          </a:r>
          <a:endParaRPr lang="en-ZA" sz="2400" kern="1200" dirty="0">
            <a:solidFill>
              <a:schemeClr val="tx1"/>
            </a:solidFill>
          </a:endParaRPr>
        </a:p>
      </dsp:txBody>
      <dsp:txXfrm>
        <a:off x="9750828" y="2529094"/>
        <a:ext cx="1830192" cy="947592"/>
      </dsp:txXfrm>
    </dsp:sp>
    <dsp:sp modelId="{140271CA-9320-45D1-952B-382FBB2D1C5F}">
      <dsp:nvSpPr>
        <dsp:cNvPr id="0" name=""/>
        <dsp:cNvSpPr/>
      </dsp:nvSpPr>
      <dsp:spPr>
        <a:xfrm>
          <a:off x="9826239" y="3797258"/>
          <a:ext cx="1647172" cy="315864"/>
        </a:xfrm>
        <a:prstGeom prst="rect">
          <a:avLst/>
        </a:prstGeom>
        <a:solidFill>
          <a:schemeClr val="bg1">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lvl="0" algn="l" defTabSz="889000">
            <a:lnSpc>
              <a:spcPct val="90000"/>
            </a:lnSpc>
            <a:spcBef>
              <a:spcPct val="0"/>
            </a:spcBef>
            <a:spcAft>
              <a:spcPct val="35000"/>
            </a:spcAft>
          </a:pPr>
          <a:r>
            <a:rPr lang="en-ZA" sz="2000" kern="1200" dirty="0" smtClean="0">
              <a:solidFill>
                <a:schemeClr val="tx1"/>
              </a:solidFill>
            </a:rPr>
            <a:t>R18.7m</a:t>
          </a:r>
          <a:endParaRPr lang="en-ZA" sz="2000" kern="1200" dirty="0">
            <a:solidFill>
              <a:schemeClr val="tx1"/>
            </a:solidFill>
          </a:endParaRPr>
        </a:p>
      </dsp:txBody>
      <dsp:txXfrm>
        <a:off x="9826239" y="3797258"/>
        <a:ext cx="1647172" cy="315864"/>
      </dsp:txXfrm>
    </dsp:sp>
    <dsp:sp modelId="{59D24CB5-2128-46B6-A1BD-F2B1920A9848}">
      <dsp:nvSpPr>
        <dsp:cNvPr id="0" name=""/>
        <dsp:cNvSpPr/>
      </dsp:nvSpPr>
      <dsp:spPr>
        <a:xfrm>
          <a:off x="9698027" y="4370103"/>
          <a:ext cx="2356079" cy="86326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33716" numCol="1" spcCol="1270" anchor="t" anchorCtr="0">
          <a:noAutofit/>
        </a:bodyPr>
        <a:lstStyle/>
        <a:p>
          <a:pPr lvl="0" algn="l" defTabSz="533400">
            <a:lnSpc>
              <a:spcPct val="90000"/>
            </a:lnSpc>
            <a:spcBef>
              <a:spcPct val="0"/>
            </a:spcBef>
            <a:spcAft>
              <a:spcPct val="35000"/>
            </a:spcAft>
          </a:pPr>
          <a:r>
            <a:rPr lang="en-ZA" sz="1200" b="1" kern="1200" dirty="0" smtClean="0">
              <a:solidFill>
                <a:schemeClr val="tx1"/>
              </a:solidFill>
            </a:rPr>
            <a:t>* </a:t>
          </a:r>
          <a:r>
            <a:rPr lang="en-ZA" sz="1400" b="0" kern="1200" dirty="0" smtClean="0">
              <a:solidFill>
                <a:schemeClr val="tx1"/>
              </a:solidFill>
              <a:latin typeface="Arial" panose="020B0604020202020204" pitchFamily="34" charset="0"/>
              <a:cs typeface="Arial" panose="020B0604020202020204" pitchFamily="34" charset="0"/>
            </a:rPr>
            <a:t>Utilise skills set to generate additional funding to be sustainable </a:t>
          </a:r>
          <a:endParaRPr lang="en-ZA" sz="1400" b="0" kern="1200" dirty="0">
            <a:solidFill>
              <a:schemeClr val="tx1"/>
            </a:solidFill>
            <a:latin typeface="Arial" panose="020B0604020202020204" pitchFamily="34" charset="0"/>
            <a:cs typeface="Arial" panose="020B0604020202020204" pitchFamily="34" charset="0"/>
          </a:endParaRPr>
        </a:p>
      </dsp:txBody>
      <dsp:txXfrm>
        <a:off x="9698027" y="4370103"/>
        <a:ext cx="2356079" cy="863266"/>
      </dsp:txXfrm>
    </dsp:sp>
    <dsp:sp modelId="{21E3CFF0-067B-44F5-8D0A-83762B3D9772}">
      <dsp:nvSpPr>
        <dsp:cNvPr id="0" name=""/>
        <dsp:cNvSpPr/>
      </dsp:nvSpPr>
      <dsp:spPr>
        <a:xfrm>
          <a:off x="1019787" y="5333081"/>
          <a:ext cx="1647172" cy="315864"/>
        </a:xfrm>
        <a:prstGeom prst="rect">
          <a:avLst/>
        </a:prstGeom>
        <a:solidFill>
          <a:schemeClr val="bg1">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lvl="0" algn="l" defTabSz="889000">
            <a:lnSpc>
              <a:spcPct val="90000"/>
            </a:lnSpc>
            <a:spcBef>
              <a:spcPct val="0"/>
            </a:spcBef>
            <a:spcAft>
              <a:spcPct val="35000"/>
            </a:spcAft>
          </a:pPr>
          <a:r>
            <a:rPr lang="en-ZA" sz="2000" b="1" kern="1200" dirty="0" smtClean="0">
              <a:solidFill>
                <a:schemeClr val="tx1"/>
              </a:solidFill>
            </a:rPr>
            <a:t>28%</a:t>
          </a:r>
          <a:endParaRPr lang="en-ZA" sz="2000" b="1" kern="1200" dirty="0">
            <a:solidFill>
              <a:schemeClr val="tx1"/>
            </a:solidFill>
          </a:endParaRPr>
        </a:p>
      </dsp:txBody>
      <dsp:txXfrm>
        <a:off x="1019787" y="5333081"/>
        <a:ext cx="1647172" cy="315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44416-E6B1-458E-B37F-98A2CB5FB5E1}">
      <dsp:nvSpPr>
        <dsp:cNvPr id="0" name=""/>
        <dsp:cNvSpPr/>
      </dsp:nvSpPr>
      <dsp:spPr>
        <a:xfrm>
          <a:off x="17730" y="0"/>
          <a:ext cx="2741460" cy="38268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PROGRAMME OBJECTIVES   </a:t>
          </a:r>
          <a:endParaRPr lang="en-US" sz="1600" b="1" kern="1200" dirty="0"/>
        </a:p>
      </dsp:txBody>
      <dsp:txXfrm>
        <a:off x="17730" y="0"/>
        <a:ext cx="2741460" cy="382682"/>
      </dsp:txXfrm>
    </dsp:sp>
    <dsp:sp modelId="{0DB776B9-9DF5-4C9B-B91D-22F2087A7285}">
      <dsp:nvSpPr>
        <dsp:cNvPr id="0" name=""/>
        <dsp:cNvSpPr/>
      </dsp:nvSpPr>
      <dsp:spPr>
        <a:xfrm>
          <a:off x="17730" y="382682"/>
          <a:ext cx="2741460" cy="354692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latin typeface="Arial" panose="020B0604020202020204" pitchFamily="34" charset="0"/>
              <a:cs typeface="Arial" panose="020B0604020202020204" pitchFamily="34" charset="0"/>
            </a:rPr>
            <a:t>Support initiatives aimed at preventing job losses</a:t>
          </a:r>
          <a:endParaRPr lang="en-US" sz="1400" b="0" kern="1200" dirty="0">
            <a:latin typeface="Arial" panose="020B0604020202020204" pitchFamily="34" charset="0"/>
            <a:cs typeface="Arial" panose="020B0604020202020204" pitchFamily="34" charset="0"/>
          </a:endParaRPr>
        </a:p>
      </dsp:txBody>
      <dsp:txXfrm>
        <a:off x="17730" y="382682"/>
        <a:ext cx="2741460" cy="3546925"/>
      </dsp:txXfrm>
    </dsp:sp>
    <dsp:sp modelId="{5472DBA3-1465-4E48-9D62-E6F5F48652A9}">
      <dsp:nvSpPr>
        <dsp:cNvPr id="0" name=""/>
        <dsp:cNvSpPr/>
      </dsp:nvSpPr>
      <dsp:spPr>
        <a:xfrm>
          <a:off x="3142994" y="-191341"/>
          <a:ext cx="4429233" cy="38268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Key Indicators</a:t>
          </a:r>
          <a:endParaRPr lang="en-US" sz="1600" b="1" kern="1200" dirty="0"/>
        </a:p>
      </dsp:txBody>
      <dsp:txXfrm>
        <a:off x="3142994" y="-191341"/>
        <a:ext cx="4429233" cy="382682"/>
      </dsp:txXfrm>
    </dsp:sp>
    <dsp:sp modelId="{F9E7AAB4-3FB0-4C3D-A5E3-4D22FC4F1F8B}">
      <dsp:nvSpPr>
        <dsp:cNvPr id="0" name=""/>
        <dsp:cNvSpPr/>
      </dsp:nvSpPr>
      <dsp:spPr>
        <a:xfrm>
          <a:off x="3145766" y="191341"/>
          <a:ext cx="4423690" cy="3929608"/>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b="0" kern="1200" dirty="0" smtClean="0">
              <a:latin typeface="Arial Rounded MT Bold" pitchFamily="34" charset="0"/>
            </a:rPr>
            <a:t> </a:t>
          </a:r>
          <a:r>
            <a:rPr lang="en-GB" sz="1400" b="0" kern="1200" dirty="0" smtClean="0">
              <a:latin typeface="Arial" panose="020B0604020202020204" pitchFamily="34" charset="0"/>
              <a:cs typeface="Arial" panose="020B0604020202020204" pitchFamily="34" charset="0"/>
            </a:rPr>
            <a:t>Number of companies nurtured</a:t>
          </a: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smtClean="0">
              <a:latin typeface="Arial" panose="020B0604020202020204" pitchFamily="34" charset="0"/>
              <a:cs typeface="Arial" panose="020B0604020202020204" pitchFamily="34" charset="0"/>
            </a:rPr>
            <a:t> Number of future forums established</a:t>
          </a: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smtClean="0">
              <a:latin typeface="Arial" panose="020B0604020202020204" pitchFamily="34" charset="0"/>
              <a:cs typeface="Arial" panose="020B0604020202020204" pitchFamily="34" charset="0"/>
            </a:rPr>
            <a:t>Number of work-plans developed</a:t>
          </a: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smtClean="0">
              <a:latin typeface="Arial" panose="020B0604020202020204" pitchFamily="34" charset="0"/>
              <a:cs typeface="Arial" panose="020B0604020202020204" pitchFamily="34" charset="0"/>
            </a:rPr>
            <a:t>Number of work plans implemented</a:t>
          </a: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smtClean="0">
              <a:latin typeface="Arial" panose="020B0604020202020204" pitchFamily="34" charset="0"/>
              <a:cs typeface="Arial" panose="020B0604020202020204" pitchFamily="34" charset="0"/>
            </a:rPr>
            <a:t> Number of close out reports</a:t>
          </a: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smtClean="0">
              <a:latin typeface="Arial" panose="020B0604020202020204" pitchFamily="34" charset="0"/>
              <a:cs typeface="Arial" panose="020B0604020202020204" pitchFamily="34" charset="0"/>
            </a:rPr>
            <a:t> Number of impact assessment</a:t>
          </a: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kern="1200" dirty="0" smtClean="0">
              <a:latin typeface="Arial" panose="020B0604020202020204" pitchFamily="34" charset="0"/>
              <a:cs typeface="Arial" panose="020B0604020202020204" pitchFamily="34" charset="0"/>
            </a:rPr>
            <a:t> Capacity Building of Future Forums</a:t>
          </a: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smtClean="0">
              <a:latin typeface="Arial" panose="020B0604020202020204" pitchFamily="34" charset="0"/>
              <a:cs typeface="Arial" panose="020B0604020202020204" pitchFamily="34" charset="0"/>
            </a:rPr>
            <a:t>Productivity Champion Training</a:t>
          </a: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smtClean="0">
              <a:latin typeface="Arial" panose="020B0604020202020204" pitchFamily="34" charset="0"/>
              <a:cs typeface="Arial" panose="020B0604020202020204" pitchFamily="34" charset="0"/>
            </a:rPr>
            <a:t>Number of Jobs Impacted</a:t>
          </a:r>
          <a:endParaRPr lang="en-US" sz="1400" b="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en-US" sz="1000" kern="1200" dirty="0"/>
        </a:p>
      </dsp:txBody>
      <dsp:txXfrm>
        <a:off x="3145766" y="191341"/>
        <a:ext cx="4423690" cy="3929608"/>
      </dsp:txXfrm>
    </dsp:sp>
    <dsp:sp modelId="{B563DB3D-95A1-40DA-B2C3-4E84438BF821}">
      <dsp:nvSpPr>
        <dsp:cNvPr id="0" name=""/>
        <dsp:cNvSpPr/>
      </dsp:nvSpPr>
      <dsp:spPr>
        <a:xfrm>
          <a:off x="7956032" y="0"/>
          <a:ext cx="2741460" cy="38268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Targets</a:t>
          </a:r>
          <a:endParaRPr lang="en-US" sz="1600" b="1" kern="1200" dirty="0"/>
        </a:p>
      </dsp:txBody>
      <dsp:txXfrm>
        <a:off x="7956032" y="0"/>
        <a:ext cx="2741460" cy="382682"/>
      </dsp:txXfrm>
    </dsp:sp>
    <dsp:sp modelId="{BF2EEE49-5F0D-4792-990C-CEC8C19F7928}">
      <dsp:nvSpPr>
        <dsp:cNvPr id="0" name=""/>
        <dsp:cNvSpPr/>
      </dsp:nvSpPr>
      <dsp:spPr>
        <a:xfrm>
          <a:off x="7956032" y="382682"/>
          <a:ext cx="2741460" cy="354692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ZA" sz="1000" b="0" kern="1200" dirty="0" smtClean="0">
              <a:latin typeface="Arial Rounded MT Bold" pitchFamily="34" charset="0"/>
            </a:rPr>
            <a:t> </a:t>
          </a:r>
          <a:r>
            <a:rPr lang="en-ZA" sz="1200" b="0" kern="1200" dirty="0" smtClean="0">
              <a:latin typeface="Arial" panose="020B0604020202020204" pitchFamily="34" charset="0"/>
              <a:cs typeface="Arial" panose="020B0604020202020204" pitchFamily="34" charset="0"/>
            </a:rPr>
            <a:t>200</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200</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200</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200</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100</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100</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200</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100</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10 000</a:t>
          </a:r>
          <a:endParaRPr lang="en-US" sz="12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dsp:txBody>
      <dsp:txXfrm>
        <a:off x="7956032" y="382682"/>
        <a:ext cx="2741460" cy="35469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44416-E6B1-458E-B37F-98A2CB5FB5E1}">
      <dsp:nvSpPr>
        <dsp:cNvPr id="0" name=""/>
        <dsp:cNvSpPr/>
      </dsp:nvSpPr>
      <dsp:spPr>
        <a:xfrm>
          <a:off x="5842" y="8289"/>
          <a:ext cx="2865172" cy="114606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Programme Objectives</a:t>
          </a:r>
          <a:endParaRPr lang="en-US" sz="1600" b="1" kern="1200" dirty="0"/>
        </a:p>
      </dsp:txBody>
      <dsp:txXfrm>
        <a:off x="5842" y="8289"/>
        <a:ext cx="2865172" cy="1146068"/>
      </dsp:txXfrm>
    </dsp:sp>
    <dsp:sp modelId="{0DB776B9-9DF5-4C9B-B91D-22F2087A7285}">
      <dsp:nvSpPr>
        <dsp:cNvPr id="0" name=""/>
        <dsp:cNvSpPr/>
      </dsp:nvSpPr>
      <dsp:spPr>
        <a:xfrm>
          <a:off x="5842" y="1154358"/>
          <a:ext cx="2865172" cy="276696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kern="1200" dirty="0" smtClean="0">
              <a:latin typeface="Arial" panose="020B0604020202020204" pitchFamily="34" charset="0"/>
              <a:cs typeface="Arial" panose="020B0604020202020204" pitchFamily="34" charset="0"/>
            </a:rPr>
            <a:t>Develop relevant productivity competencies</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kern="1200" dirty="0" smtClean="0">
              <a:latin typeface="Arial" panose="020B0604020202020204" pitchFamily="34" charset="0"/>
              <a:cs typeface="Arial" panose="020B0604020202020204" pitchFamily="34" charset="0"/>
            </a:rPr>
            <a:t>Facilitate and evaluate productivity improvement and competitiveness in workplaces</a:t>
          </a:r>
          <a:endParaRPr lang="en-ZA" sz="1200" kern="1200" dirty="0">
            <a:latin typeface="Arial" panose="020B0604020202020204" pitchFamily="34" charset="0"/>
            <a:cs typeface="Arial" panose="020B0604020202020204" pitchFamily="34" charset="0"/>
          </a:endParaRPr>
        </a:p>
      </dsp:txBody>
      <dsp:txXfrm>
        <a:off x="5842" y="1154358"/>
        <a:ext cx="2865172" cy="2766960"/>
      </dsp:txXfrm>
    </dsp:sp>
    <dsp:sp modelId="{5472DBA3-1465-4E48-9D62-E6F5F48652A9}">
      <dsp:nvSpPr>
        <dsp:cNvPr id="0" name=""/>
        <dsp:cNvSpPr/>
      </dsp:nvSpPr>
      <dsp:spPr>
        <a:xfrm>
          <a:off x="3276837" y="8289"/>
          <a:ext cx="4213063" cy="114606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Indicators</a:t>
          </a:r>
          <a:endParaRPr lang="en-US" sz="1600" b="1" kern="1200" dirty="0"/>
        </a:p>
      </dsp:txBody>
      <dsp:txXfrm>
        <a:off x="3276837" y="8289"/>
        <a:ext cx="4213063" cy="1146068"/>
      </dsp:txXfrm>
    </dsp:sp>
    <dsp:sp modelId="{F9E7AAB4-3FB0-4C3D-A5E3-4D22FC4F1F8B}">
      <dsp:nvSpPr>
        <dsp:cNvPr id="0" name=""/>
        <dsp:cNvSpPr/>
      </dsp:nvSpPr>
      <dsp:spPr>
        <a:xfrm>
          <a:off x="3272138" y="1154358"/>
          <a:ext cx="4222461" cy="276696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b="0" kern="1200" dirty="0" smtClean="0">
              <a:latin typeface="Arial Rounded MT Bold" pitchFamily="34" charset="0"/>
            </a:rPr>
            <a:t> </a:t>
          </a:r>
          <a:r>
            <a:rPr lang="en-US" sz="1000" b="0" kern="1200" dirty="0" smtClean="0">
              <a:latin typeface="Arial Rounded MT Bold" pitchFamily="34" charset="0"/>
            </a:rPr>
            <a:t> </a:t>
          </a:r>
          <a:r>
            <a:rPr lang="en-US" sz="1200" b="0" kern="1200" dirty="0" smtClean="0">
              <a:latin typeface="Arial" panose="020B0604020202020204" pitchFamily="34" charset="0"/>
              <a:cs typeface="Arial" panose="020B0604020202020204" pitchFamily="34" charset="0"/>
            </a:rPr>
            <a:t>Number of educators trained</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 Number of emerging entrepreneurs trained</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 Number of workers trained </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 Number of SDF’s trained </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Number of managers trained</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0" kern="1200" dirty="0" smtClean="0">
              <a:latin typeface="Arial" panose="020B0604020202020204" pitchFamily="34" charset="0"/>
              <a:cs typeface="Arial" panose="020B0604020202020204" pitchFamily="34" charset="0"/>
            </a:rPr>
            <a:t> Number of graduates engaged</a:t>
          </a:r>
          <a:endParaRPr lang="en-US" sz="1200" b="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en-US" sz="1000" kern="1200" dirty="0"/>
        </a:p>
      </dsp:txBody>
      <dsp:txXfrm>
        <a:off x="3272138" y="1154358"/>
        <a:ext cx="4222461" cy="2766960"/>
      </dsp:txXfrm>
    </dsp:sp>
    <dsp:sp modelId="{B563DB3D-95A1-40DA-B2C3-4E84438BF821}">
      <dsp:nvSpPr>
        <dsp:cNvPr id="0" name=""/>
        <dsp:cNvSpPr/>
      </dsp:nvSpPr>
      <dsp:spPr>
        <a:xfrm>
          <a:off x="7895724" y="8289"/>
          <a:ext cx="2865172" cy="114606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Targets</a:t>
          </a:r>
          <a:endParaRPr lang="en-US" sz="1600" b="1" kern="1200" dirty="0"/>
        </a:p>
      </dsp:txBody>
      <dsp:txXfrm>
        <a:off x="7895724" y="8289"/>
        <a:ext cx="2865172" cy="1146068"/>
      </dsp:txXfrm>
    </dsp:sp>
    <dsp:sp modelId="{BF2EEE49-5F0D-4792-990C-CEC8C19F7928}">
      <dsp:nvSpPr>
        <dsp:cNvPr id="0" name=""/>
        <dsp:cNvSpPr/>
      </dsp:nvSpPr>
      <dsp:spPr>
        <a:xfrm>
          <a:off x="7895724" y="1154358"/>
          <a:ext cx="2865172" cy="276696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b="0" kern="1200" dirty="0" smtClean="0">
              <a:latin typeface="Arial" panose="020B0604020202020204" pitchFamily="34" charset="0"/>
              <a:cs typeface="Arial" panose="020B0604020202020204" pitchFamily="34" charset="0"/>
            </a:rPr>
            <a:t> 200</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5500</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1000</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 100</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 170</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 2</a:t>
          </a:r>
          <a:endParaRPr lang="en-US" sz="1200" b="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endParaRPr lang="en-US" sz="1300" kern="1200" dirty="0"/>
        </a:p>
      </dsp:txBody>
      <dsp:txXfrm>
        <a:off x="7895724" y="1154358"/>
        <a:ext cx="2865172" cy="2766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A6BC8-7AC8-47DE-A758-28B98C1E02CF}">
      <dsp:nvSpPr>
        <dsp:cNvPr id="0" name=""/>
        <dsp:cNvSpPr/>
      </dsp:nvSpPr>
      <dsp:spPr>
        <a:xfrm>
          <a:off x="5528933" y="3530189"/>
          <a:ext cx="3477951" cy="104734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ZA" sz="1400" kern="1200" dirty="0" smtClean="0">
              <a:latin typeface="Arial" pitchFamily="34" charset="0"/>
              <a:cs typeface="Arial" pitchFamily="34" charset="0"/>
            </a:rPr>
            <a:t>Manages the total knowledge assets of Productivity SA</a:t>
          </a:r>
          <a:endParaRPr lang="en-US" sz="1100" kern="1200" dirty="0">
            <a:latin typeface="Arial" pitchFamily="34" charset="0"/>
            <a:cs typeface="Arial" pitchFamily="34" charset="0"/>
          </a:endParaRPr>
        </a:p>
      </dsp:txBody>
      <dsp:txXfrm>
        <a:off x="6595326" y="3815032"/>
        <a:ext cx="2388552" cy="739495"/>
      </dsp:txXfrm>
    </dsp:sp>
    <dsp:sp modelId="{6DB4E633-D4F9-418C-8905-0C16C67CDB74}">
      <dsp:nvSpPr>
        <dsp:cNvPr id="0" name=""/>
        <dsp:cNvSpPr/>
      </dsp:nvSpPr>
      <dsp:spPr>
        <a:xfrm>
          <a:off x="5576624" y="93202"/>
          <a:ext cx="3483196" cy="192352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ZA" sz="1400" kern="1200" dirty="0" smtClean="0">
              <a:latin typeface="Arial" pitchFamily="34" charset="0"/>
              <a:cs typeface="Arial" pitchFamily="34" charset="0"/>
            </a:rPr>
            <a:t>Improves the productivity and competitiveness of South African firms and sectors through the implementation of continuous improvement           principles at the workplace</a:t>
          </a:r>
          <a:r>
            <a:rPr lang="en-US" sz="1400" kern="1200" dirty="0" smtClean="0">
              <a:latin typeface="Arial" pitchFamily="34" charset="0"/>
              <a:cs typeface="Arial" pitchFamily="34" charset="0"/>
            </a:rPr>
            <a:t> </a:t>
          </a:r>
          <a:endParaRPr lang="en-US" sz="1400" kern="1200" dirty="0">
            <a:latin typeface="Arial" pitchFamily="34" charset="0"/>
            <a:cs typeface="Arial" pitchFamily="34" charset="0"/>
          </a:endParaRPr>
        </a:p>
      </dsp:txBody>
      <dsp:txXfrm>
        <a:off x="6663837" y="135456"/>
        <a:ext cx="2353729" cy="1358135"/>
      </dsp:txXfrm>
    </dsp:sp>
    <dsp:sp modelId="{799D5FF2-ABE9-4177-BD22-5D5548A0E84E}">
      <dsp:nvSpPr>
        <dsp:cNvPr id="0" name=""/>
        <dsp:cNvSpPr/>
      </dsp:nvSpPr>
      <dsp:spPr>
        <a:xfrm>
          <a:off x="684899" y="60166"/>
          <a:ext cx="3123576" cy="171460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ZA" sz="1400" kern="1200" dirty="0" smtClean="0">
              <a:latin typeface="Arial" pitchFamily="34" charset="0"/>
              <a:cs typeface="Arial" pitchFamily="34" charset="0"/>
            </a:rPr>
            <a:t>Generate and provide decision makers in government, business and labour with information on productivity</a:t>
          </a:r>
          <a:endParaRPr lang="en-US" sz="1400" kern="1200" dirty="0">
            <a:latin typeface="Arial" pitchFamily="34" charset="0"/>
            <a:cs typeface="Arial" pitchFamily="34" charset="0"/>
          </a:endParaRPr>
        </a:p>
      </dsp:txBody>
      <dsp:txXfrm>
        <a:off x="722563" y="97830"/>
        <a:ext cx="2111175" cy="1210624"/>
      </dsp:txXfrm>
    </dsp:sp>
    <dsp:sp modelId="{5FBCFDA2-D9E0-481C-92B1-43A67F35D094}">
      <dsp:nvSpPr>
        <dsp:cNvPr id="0" name=""/>
        <dsp:cNvSpPr/>
      </dsp:nvSpPr>
      <dsp:spPr>
        <a:xfrm>
          <a:off x="2810838" y="317909"/>
          <a:ext cx="1973169" cy="1973169"/>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smtClean="0"/>
            <a:t>Research</a:t>
          </a:r>
          <a:endParaRPr lang="en-US" sz="1400" kern="1200" dirty="0"/>
        </a:p>
      </dsp:txBody>
      <dsp:txXfrm>
        <a:off x="3388766" y="895837"/>
        <a:ext cx="1395241" cy="1395241"/>
      </dsp:txXfrm>
    </dsp:sp>
    <dsp:sp modelId="{69D458B2-9536-4D06-9BAC-F6DC75B42998}">
      <dsp:nvSpPr>
        <dsp:cNvPr id="0" name=""/>
        <dsp:cNvSpPr/>
      </dsp:nvSpPr>
      <dsp:spPr>
        <a:xfrm rot="5400000">
          <a:off x="4875147" y="317909"/>
          <a:ext cx="1973169" cy="1973169"/>
        </a:xfrm>
        <a:prstGeom prst="pieWedg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ZA" sz="1400" kern="1200" dirty="0" smtClean="0"/>
            <a:t>The workplace challenge programme</a:t>
          </a:r>
          <a:endParaRPr lang="en-US" sz="1400" kern="1200" dirty="0"/>
        </a:p>
      </dsp:txBody>
      <dsp:txXfrm rot="-5400000">
        <a:off x="4875147" y="895837"/>
        <a:ext cx="1395241" cy="1395241"/>
      </dsp:txXfrm>
    </dsp:sp>
    <dsp:sp modelId="{46A802DE-D294-4210-B442-FAEBDB827C26}">
      <dsp:nvSpPr>
        <dsp:cNvPr id="0" name=""/>
        <dsp:cNvSpPr/>
      </dsp:nvSpPr>
      <dsp:spPr>
        <a:xfrm rot="10800000">
          <a:off x="4972098" y="2368702"/>
          <a:ext cx="1842328" cy="1973169"/>
        </a:xfrm>
        <a:prstGeom prst="pieWedg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latin typeface="Arial" pitchFamily="34" charset="0"/>
              <a:cs typeface="Arial" pitchFamily="34" charset="0"/>
            </a:rPr>
            <a:t>Knowledge management (Support Function)</a:t>
          </a:r>
          <a:endParaRPr lang="en-US" sz="1400" kern="1200" dirty="0">
            <a:solidFill>
              <a:schemeClr val="tx1"/>
            </a:solidFill>
            <a:latin typeface="Arial" pitchFamily="34" charset="0"/>
            <a:cs typeface="Arial" pitchFamily="34" charset="0"/>
          </a:endParaRPr>
        </a:p>
      </dsp:txBody>
      <dsp:txXfrm rot="10800000">
        <a:off x="4972098" y="2368702"/>
        <a:ext cx="1302723" cy="1395241"/>
      </dsp:txXfrm>
    </dsp:sp>
    <dsp:sp modelId="{77D0940D-7209-48DA-B6C6-72381099CCA2}">
      <dsp:nvSpPr>
        <dsp:cNvPr id="0" name=""/>
        <dsp:cNvSpPr/>
      </dsp:nvSpPr>
      <dsp:spPr>
        <a:xfrm rot="16200000">
          <a:off x="2878458" y="2368702"/>
          <a:ext cx="1973169" cy="1973169"/>
        </a:xfrm>
        <a:prstGeom prst="pieWedge">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4B21337-CAD0-4427-8DAC-F3334B1D228A}">
      <dsp:nvSpPr>
        <dsp:cNvPr id="0" name=""/>
        <dsp:cNvSpPr/>
      </dsp:nvSpPr>
      <dsp:spPr>
        <a:xfrm>
          <a:off x="4412195" y="1844685"/>
          <a:ext cx="878882" cy="708790"/>
        </a:xfrm>
        <a:prstGeom prst="circular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44FB60B-0489-4263-9100-BC18AD27878B}">
      <dsp:nvSpPr>
        <dsp:cNvPr id="0" name=""/>
        <dsp:cNvSpPr/>
      </dsp:nvSpPr>
      <dsp:spPr>
        <a:xfrm rot="10800000">
          <a:off x="4419004" y="2009185"/>
          <a:ext cx="881069" cy="741438"/>
        </a:xfrm>
        <a:prstGeom prst="circular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44416-E6B1-458E-B37F-98A2CB5FB5E1}">
      <dsp:nvSpPr>
        <dsp:cNvPr id="0" name=""/>
        <dsp:cNvSpPr/>
      </dsp:nvSpPr>
      <dsp:spPr>
        <a:xfrm>
          <a:off x="7621" y="0"/>
          <a:ext cx="2836205" cy="3611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Programme Objective</a:t>
          </a:r>
          <a:endParaRPr lang="en-US" sz="1600" b="1" kern="1200" dirty="0"/>
        </a:p>
      </dsp:txBody>
      <dsp:txXfrm>
        <a:off x="7621" y="0"/>
        <a:ext cx="2836205" cy="361153"/>
      </dsp:txXfrm>
    </dsp:sp>
    <dsp:sp modelId="{0DB776B9-9DF5-4C9B-B91D-22F2087A7285}">
      <dsp:nvSpPr>
        <dsp:cNvPr id="0" name=""/>
        <dsp:cNvSpPr/>
      </dsp:nvSpPr>
      <dsp:spPr>
        <a:xfrm>
          <a:off x="0" y="283826"/>
          <a:ext cx="2836205" cy="368925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b="0" kern="1200" dirty="0" smtClean="0">
              <a:latin typeface="Arial" panose="020B0604020202020204" pitchFamily="34" charset="0"/>
              <a:cs typeface="Arial" panose="020B0604020202020204" pitchFamily="34" charset="0"/>
            </a:rPr>
            <a:t>Publish Productivity Research reports for selected sectors</a:t>
          </a:r>
          <a:endParaRPr lang="en-US" sz="1200" b="0" kern="1200" dirty="0">
            <a:latin typeface="Arial" panose="020B0604020202020204" pitchFamily="34" charset="0"/>
            <a:cs typeface="Arial" panose="020B0604020202020204" pitchFamily="34" charset="0"/>
          </a:endParaRPr>
        </a:p>
      </dsp:txBody>
      <dsp:txXfrm>
        <a:off x="0" y="283826"/>
        <a:ext cx="2836205" cy="3689252"/>
      </dsp:txXfrm>
    </dsp:sp>
    <dsp:sp modelId="{5472DBA3-1465-4E48-9D62-E6F5F48652A9}">
      <dsp:nvSpPr>
        <dsp:cNvPr id="0" name=""/>
        <dsp:cNvSpPr/>
      </dsp:nvSpPr>
      <dsp:spPr>
        <a:xfrm>
          <a:off x="3261308" y="-13073"/>
          <a:ext cx="4174547" cy="36115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Indicators</a:t>
          </a:r>
          <a:endParaRPr lang="en-US" sz="1600" b="1" kern="1200" dirty="0"/>
        </a:p>
      </dsp:txBody>
      <dsp:txXfrm>
        <a:off x="3261308" y="-13073"/>
        <a:ext cx="4174547" cy="361153"/>
      </dsp:txXfrm>
    </dsp:sp>
    <dsp:sp modelId="{F9E7AAB4-3FB0-4C3D-A5E3-4D22FC4F1F8B}">
      <dsp:nvSpPr>
        <dsp:cNvPr id="0" name=""/>
        <dsp:cNvSpPr/>
      </dsp:nvSpPr>
      <dsp:spPr>
        <a:xfrm>
          <a:off x="3272437" y="270279"/>
          <a:ext cx="4183859" cy="371540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b="0" kern="1200" dirty="0" smtClean="0">
              <a:latin typeface="Arial" panose="020B0604020202020204" pitchFamily="34" charset="0"/>
              <a:cs typeface="Arial" panose="020B0604020202020204" pitchFamily="34" charset="0"/>
            </a:rPr>
            <a:t>Annual Productivity Statistics</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0" kern="1200" dirty="0" smtClean="0">
              <a:latin typeface="Arial" panose="020B0604020202020204" pitchFamily="34" charset="0"/>
              <a:cs typeface="Arial" panose="020B0604020202020204" pitchFamily="34" charset="0"/>
            </a:rPr>
            <a:t>Annual Competitiveness Indicators position for (IMD) World Competitiveness Yearbook</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Annual Study on Public sector productivity and performance and service delivery</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Develop a report on the best way to manage performance, productivity and remuneration in the PES</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Reports conducted on identified relevant sectors as commissioned</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Number of Seminars conducted </a:t>
          </a:r>
          <a:endParaRPr lang="en-US" sz="1200" b="0" kern="1200" dirty="0">
            <a:latin typeface="Arial" panose="020B0604020202020204" pitchFamily="34" charset="0"/>
            <a:cs typeface="Arial" panose="020B0604020202020204" pitchFamily="34" charset="0"/>
          </a:endParaRPr>
        </a:p>
      </dsp:txBody>
      <dsp:txXfrm>
        <a:off x="3272437" y="270279"/>
        <a:ext cx="4183859" cy="3715400"/>
      </dsp:txXfrm>
    </dsp:sp>
    <dsp:sp modelId="{B563DB3D-95A1-40DA-B2C3-4E84438BF821}">
      <dsp:nvSpPr>
        <dsp:cNvPr id="0" name=""/>
        <dsp:cNvSpPr/>
      </dsp:nvSpPr>
      <dsp:spPr>
        <a:xfrm>
          <a:off x="7849944" y="-13073"/>
          <a:ext cx="3796764" cy="36115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Targets</a:t>
          </a:r>
          <a:endParaRPr lang="en-US" sz="1600" b="1" kern="1200" dirty="0"/>
        </a:p>
      </dsp:txBody>
      <dsp:txXfrm>
        <a:off x="7849944" y="-13073"/>
        <a:ext cx="3796764" cy="361153"/>
      </dsp:txXfrm>
    </dsp:sp>
    <dsp:sp modelId="{BF2EEE49-5F0D-4792-990C-CEC8C19F7928}">
      <dsp:nvSpPr>
        <dsp:cNvPr id="0" name=""/>
        <dsp:cNvSpPr/>
      </dsp:nvSpPr>
      <dsp:spPr>
        <a:xfrm>
          <a:off x="7758032" y="348079"/>
          <a:ext cx="3916086" cy="371540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ZA" sz="1000" b="0" kern="1200" dirty="0" smtClean="0">
              <a:latin typeface="Arial Rounded MT Bold" pitchFamily="34" charset="0"/>
            </a:rPr>
            <a:t>  </a:t>
          </a:r>
          <a:r>
            <a:rPr lang="en-ZA" sz="1200" b="0" kern="1200" dirty="0" smtClean="0">
              <a:latin typeface="Arial" panose="020B0604020202020204" pitchFamily="34" charset="0"/>
              <a:cs typeface="Arial" panose="020B0604020202020204" pitchFamily="34" charset="0"/>
            </a:rPr>
            <a:t>1 report </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  1 Report</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1 Report </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 1 Report</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4 Report</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smtClean="0">
              <a:latin typeface="Arial" panose="020B0604020202020204" pitchFamily="34" charset="0"/>
              <a:cs typeface="Arial" panose="020B0604020202020204" pitchFamily="34" charset="0"/>
            </a:rPr>
            <a:t>9</a:t>
          </a:r>
          <a:endParaRPr lang="en-US" sz="1200" b="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dsp:txBody>
      <dsp:txXfrm>
        <a:off x="7758032" y="348079"/>
        <a:ext cx="3916086" cy="3715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44416-E6B1-458E-B37F-98A2CB5FB5E1}">
      <dsp:nvSpPr>
        <dsp:cNvPr id="0" name=""/>
        <dsp:cNvSpPr/>
      </dsp:nvSpPr>
      <dsp:spPr>
        <a:xfrm>
          <a:off x="2569" y="18750"/>
          <a:ext cx="2952815" cy="3744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Programme Objective</a:t>
          </a:r>
          <a:endParaRPr lang="en-US" sz="1600" b="1" kern="1200" dirty="0"/>
        </a:p>
      </dsp:txBody>
      <dsp:txXfrm>
        <a:off x="2569" y="18750"/>
        <a:ext cx="2952815" cy="374400"/>
      </dsp:txXfrm>
    </dsp:sp>
    <dsp:sp modelId="{0DB776B9-9DF5-4C9B-B91D-22F2087A7285}">
      <dsp:nvSpPr>
        <dsp:cNvPr id="0" name=""/>
        <dsp:cNvSpPr/>
      </dsp:nvSpPr>
      <dsp:spPr>
        <a:xfrm>
          <a:off x="2569" y="393150"/>
          <a:ext cx="2952815" cy="3877746"/>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Develop relevant productivity competencies</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Facilitate and evaluate productivity</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Improvement and competitiveness in workplaces</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Research and Development</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dsp:txBody>
      <dsp:txXfrm>
        <a:off x="2569" y="393150"/>
        <a:ext cx="2952815" cy="3877746"/>
      </dsp:txXfrm>
    </dsp:sp>
    <dsp:sp modelId="{5472DBA3-1465-4E48-9D62-E6F5F48652A9}">
      <dsp:nvSpPr>
        <dsp:cNvPr id="0" name=""/>
        <dsp:cNvSpPr/>
      </dsp:nvSpPr>
      <dsp:spPr>
        <a:xfrm>
          <a:off x="3373621" y="18750"/>
          <a:ext cx="4341937" cy="374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Indicators</a:t>
          </a:r>
          <a:endParaRPr lang="en-US" sz="1600" b="1" kern="1200" dirty="0"/>
        </a:p>
      </dsp:txBody>
      <dsp:txXfrm>
        <a:off x="3373621" y="18750"/>
        <a:ext cx="4341937" cy="374400"/>
      </dsp:txXfrm>
    </dsp:sp>
    <dsp:sp modelId="{F9E7AAB4-3FB0-4C3D-A5E3-4D22FC4F1F8B}">
      <dsp:nvSpPr>
        <dsp:cNvPr id="0" name=""/>
        <dsp:cNvSpPr/>
      </dsp:nvSpPr>
      <dsp:spPr>
        <a:xfrm>
          <a:off x="3368778" y="393150"/>
          <a:ext cx="4351622" cy="3877746"/>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Number of new entrepreneurs that joined WPC </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GB" sz="1000" b="0" kern="1200" dirty="0" smtClean="0">
              <a:latin typeface="Arial Rounded MT Bold" pitchFamily="34" charset="0"/>
            </a:rPr>
            <a:t>Number of capacity building workshops</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Number of companies implementing WPC</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Number of change facilitators and interns coached</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Number of companies in after care</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Number of quarterly newsletters </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Launch M &amp; E system</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Train staff on Green Productivity toolkit</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Number of case companies</a:t>
          </a:r>
          <a:endParaRPr lang="en-US" sz="1000" b="0" kern="1200" dirty="0">
            <a:latin typeface="Arial Rounded MT Bold" pitchFamily="34" charset="0"/>
          </a:endParaRPr>
        </a:p>
      </dsp:txBody>
      <dsp:txXfrm>
        <a:off x="3368778" y="393150"/>
        <a:ext cx="4351622" cy="3877746"/>
      </dsp:txXfrm>
    </dsp:sp>
    <dsp:sp modelId="{B563DB3D-95A1-40DA-B2C3-4E84438BF821}">
      <dsp:nvSpPr>
        <dsp:cNvPr id="0" name=""/>
        <dsp:cNvSpPr/>
      </dsp:nvSpPr>
      <dsp:spPr>
        <a:xfrm>
          <a:off x="8133795" y="18750"/>
          <a:ext cx="3686442" cy="3744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Targets</a:t>
          </a:r>
          <a:endParaRPr lang="en-US" sz="1600" b="1" kern="1200" dirty="0"/>
        </a:p>
      </dsp:txBody>
      <dsp:txXfrm>
        <a:off x="8133795" y="18750"/>
        <a:ext cx="3686442" cy="374400"/>
      </dsp:txXfrm>
    </dsp:sp>
    <dsp:sp modelId="{BF2EEE49-5F0D-4792-990C-CEC8C19F7928}">
      <dsp:nvSpPr>
        <dsp:cNvPr id="0" name=""/>
        <dsp:cNvSpPr/>
      </dsp:nvSpPr>
      <dsp:spPr>
        <a:xfrm>
          <a:off x="8134149" y="393150"/>
          <a:ext cx="3685733" cy="3877746"/>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213</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80</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247 </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15 change facilitators and 3 interns</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308</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4</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Roll out the system</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Roll out Green Productivity Toolkit</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r>
            <a:rPr lang="en-US" sz="1000" b="0" kern="1200" dirty="0" smtClean="0">
              <a:latin typeface="Arial Rounded MT Bold" pitchFamily="34" charset="0"/>
            </a:rPr>
            <a:t>39</a:t>
          </a: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a:p>
          <a:pPr marL="57150" lvl="1" indent="-57150" algn="l" defTabSz="444500">
            <a:lnSpc>
              <a:spcPct val="90000"/>
            </a:lnSpc>
            <a:spcBef>
              <a:spcPct val="0"/>
            </a:spcBef>
            <a:spcAft>
              <a:spcPct val="15000"/>
            </a:spcAft>
            <a:buChar char="••"/>
          </a:pPr>
          <a:endParaRPr lang="en-US" sz="1000" b="0" kern="1200" dirty="0">
            <a:latin typeface="Arial Rounded MT Bold" pitchFamily="34" charset="0"/>
          </a:endParaRPr>
        </a:p>
      </dsp:txBody>
      <dsp:txXfrm>
        <a:off x="8134149" y="393150"/>
        <a:ext cx="3685733" cy="38777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0144F98-40CF-4AF7-8FB4-41FE70A0E849}" type="datetimeFigureOut">
              <a:rPr lang="en-ZA" smtClean="0"/>
              <a:t>2016/04/06</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2B7A5F6-7968-47F4-8A63-8BFD2730EBA8}" type="slidenum">
              <a:rPr lang="en-ZA" smtClean="0"/>
              <a:t>‹#›</a:t>
            </a:fld>
            <a:endParaRPr lang="en-ZA"/>
          </a:p>
        </p:txBody>
      </p:sp>
    </p:spTree>
    <p:extLst>
      <p:ext uri="{BB962C8B-B14F-4D97-AF65-F5344CB8AC3E}">
        <p14:creationId xmlns:p14="http://schemas.microsoft.com/office/powerpoint/2010/main" val="3774992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BA3323E-FC3C-4A29-BA4C-4343FCB20555}" type="datetimeFigureOut">
              <a:rPr lang="en-ZA" smtClean="0"/>
              <a:t>2016/04/06</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3180F9C-2A3E-4C5D-BB68-6F04815BC3B9}" type="slidenum">
              <a:rPr lang="en-ZA" smtClean="0"/>
              <a:t>‹#›</a:t>
            </a:fld>
            <a:endParaRPr lang="en-ZA" dirty="0"/>
          </a:p>
        </p:txBody>
      </p:sp>
    </p:spTree>
    <p:extLst>
      <p:ext uri="{BB962C8B-B14F-4D97-AF65-F5344CB8AC3E}">
        <p14:creationId xmlns:p14="http://schemas.microsoft.com/office/powerpoint/2010/main" val="187987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97766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89210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55589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55589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269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54822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211683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529518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31928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644179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08652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11657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12632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634630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748617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628817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64427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064427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534274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671984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07765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72766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9192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10" indent="-285696">
              <a:defRPr>
                <a:solidFill>
                  <a:schemeClr val="tx1"/>
                </a:solidFill>
                <a:latin typeface="Calibri" pitchFamily="34" charset="0"/>
              </a:defRPr>
            </a:lvl2pPr>
            <a:lvl3pPr marL="1142786" indent="-228557">
              <a:defRPr>
                <a:solidFill>
                  <a:schemeClr val="tx1"/>
                </a:solidFill>
                <a:latin typeface="Calibri" pitchFamily="34" charset="0"/>
              </a:defRPr>
            </a:lvl3pPr>
            <a:lvl4pPr marL="1599900" indent="-228557">
              <a:defRPr>
                <a:solidFill>
                  <a:schemeClr val="tx1"/>
                </a:solidFill>
                <a:latin typeface="Calibri" pitchFamily="34" charset="0"/>
              </a:defRPr>
            </a:lvl4pPr>
            <a:lvl5pPr marL="2057014" indent="-228557">
              <a:defRPr>
                <a:solidFill>
                  <a:schemeClr val="tx1"/>
                </a:solidFill>
                <a:latin typeface="Calibri" pitchFamily="34" charset="0"/>
              </a:defRPr>
            </a:lvl5pPr>
            <a:lvl6pPr marL="2514129" indent="-228557" defTabSz="457114" fontAlgn="base">
              <a:spcBef>
                <a:spcPct val="0"/>
              </a:spcBef>
              <a:spcAft>
                <a:spcPct val="0"/>
              </a:spcAft>
              <a:defRPr>
                <a:solidFill>
                  <a:schemeClr val="tx1"/>
                </a:solidFill>
                <a:latin typeface="Calibri" pitchFamily="34" charset="0"/>
              </a:defRPr>
            </a:lvl6pPr>
            <a:lvl7pPr marL="2971243" indent="-228557" defTabSz="457114" fontAlgn="base">
              <a:spcBef>
                <a:spcPct val="0"/>
              </a:spcBef>
              <a:spcAft>
                <a:spcPct val="0"/>
              </a:spcAft>
              <a:defRPr>
                <a:solidFill>
                  <a:schemeClr val="tx1"/>
                </a:solidFill>
                <a:latin typeface="Calibri" pitchFamily="34" charset="0"/>
              </a:defRPr>
            </a:lvl7pPr>
            <a:lvl8pPr marL="3428357" indent="-228557" defTabSz="457114" fontAlgn="base">
              <a:spcBef>
                <a:spcPct val="0"/>
              </a:spcBef>
              <a:spcAft>
                <a:spcPct val="0"/>
              </a:spcAft>
              <a:defRPr>
                <a:solidFill>
                  <a:schemeClr val="tx1"/>
                </a:solidFill>
                <a:latin typeface="Calibri" pitchFamily="34" charset="0"/>
              </a:defRPr>
            </a:lvl8pPr>
            <a:lvl9pPr marL="3885472" indent="-228557" defTabSz="45711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7A42502-E9B8-428E-B14A-B25C0DBFD986}" type="slidenum">
              <a:rPr lang="en-US" altLang="en-US"/>
              <a:pPr fontAlgn="base">
                <a:spcBef>
                  <a:spcPct val="0"/>
                </a:spcBef>
                <a:spcAft>
                  <a:spcPct val="0"/>
                </a:spcAft>
              </a:pPr>
              <a:t>35</a:t>
            </a:fld>
            <a:endParaRPr lang="en-US" altLang="en-US" dirty="0"/>
          </a:p>
        </p:txBody>
      </p:sp>
    </p:spTree>
    <p:extLst>
      <p:ext uri="{BB962C8B-B14F-4D97-AF65-F5344CB8AC3E}">
        <p14:creationId xmlns:p14="http://schemas.microsoft.com/office/powerpoint/2010/main" val="1156302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543695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155484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466737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778603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r>
              <a:rPr lang="en-US" dirty="0" smtClean="0"/>
              <a:t>Reporting</a:t>
            </a:r>
          </a:p>
          <a:p>
            <a:r>
              <a:rPr lang="en-US" dirty="0" smtClean="0"/>
              <a:t>Governance</a:t>
            </a:r>
          </a:p>
          <a:p>
            <a:r>
              <a:rPr lang="en-US" dirty="0" smtClean="0"/>
              <a:t>Sustainability</a:t>
            </a:r>
          </a:p>
          <a:p>
            <a:r>
              <a:rPr lang="en-US" dirty="0" smtClean="0"/>
              <a:t>Compliance</a:t>
            </a:r>
          </a:p>
          <a:p>
            <a:r>
              <a:rPr lang="en-US" dirty="0" smtClean="0"/>
              <a:t>Support</a:t>
            </a:r>
          </a:p>
          <a:p>
            <a:r>
              <a:rPr lang="en-US" dirty="0" smtClean="0"/>
              <a:t>Enabler – IT &amp; Facilities</a:t>
            </a:r>
          </a:p>
          <a:p>
            <a:r>
              <a:rPr lang="en-US" dirty="0" smtClean="0"/>
              <a:t>Support</a:t>
            </a:r>
          </a:p>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959934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ZA" dirty="0" smtClean="0"/>
              <a:t>LINE GRAPH – </a:t>
            </a:r>
            <a:r>
              <a:rPr lang="en-ZA" dirty="0" err="1" smtClean="0"/>
              <a:t>DoL</a:t>
            </a:r>
            <a:r>
              <a:rPr lang="en-ZA" dirty="0" smtClean="0"/>
              <a:t> on the gradual increase.</a:t>
            </a:r>
            <a:r>
              <a:rPr lang="en-ZA" baseline="0" dirty="0" smtClean="0"/>
              <a:t> </a:t>
            </a:r>
            <a:r>
              <a:rPr lang="en-ZA" baseline="0" dirty="0" err="1" smtClean="0"/>
              <a:t>Dti</a:t>
            </a:r>
            <a:r>
              <a:rPr lang="en-ZA" baseline="0" dirty="0" smtClean="0"/>
              <a:t> on the decline.  UIF very erratic</a:t>
            </a:r>
            <a:r>
              <a:rPr lang="en-ZA" baseline="0" dirty="0" smtClean="0"/>
              <a:t>.</a:t>
            </a:r>
          </a:p>
          <a:p>
            <a:r>
              <a:rPr lang="en-ZA" baseline="0" dirty="0" smtClean="0"/>
              <a:t>To show trend, one has to look at more than 5 years</a:t>
            </a:r>
            <a:endParaRPr lang="en-ZA" dirty="0"/>
          </a:p>
        </p:txBody>
      </p:sp>
      <p:sp>
        <p:nvSpPr>
          <p:cNvPr id="4" name="Slide Number Placeholder 3"/>
          <p:cNvSpPr>
            <a:spLocks noGrp="1"/>
          </p:cNvSpPr>
          <p:nvPr>
            <p:ph type="sldNum" sz="quarter" idx="10"/>
          </p:nvPr>
        </p:nvSpPr>
        <p:spPr/>
        <p:txBody>
          <a:bodyPr/>
          <a:lstStyle/>
          <a:p>
            <a:fld id="{0ED5947B-2C74-40B7-B8D4-FA05287675BB}" type="slidenum">
              <a:rPr lang="en-ZA" smtClean="0">
                <a:solidFill>
                  <a:prstClr val="black"/>
                </a:solidFill>
              </a:rPr>
              <a:pPr/>
              <a:t>43</a:t>
            </a:fld>
            <a:endParaRPr lang="en-ZA">
              <a:solidFill>
                <a:prstClr val="black"/>
              </a:solidFill>
            </a:endParaRPr>
          </a:p>
        </p:txBody>
      </p:sp>
    </p:spTree>
    <p:extLst>
      <p:ext uri="{BB962C8B-B14F-4D97-AF65-F5344CB8AC3E}">
        <p14:creationId xmlns:p14="http://schemas.microsoft.com/office/powerpoint/2010/main" val="3936969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US" dirty="0" smtClean="0"/>
              <a:t>We can do so much more. What we have barely scratches the surface. Year</a:t>
            </a:r>
            <a:r>
              <a:rPr lang="en-US" baseline="0" dirty="0" smtClean="0"/>
              <a:t> in year out we budget to make a bigger impact but we consistently receive a reduced grant for various reasons – We started at a low base Money is tight.  The end result is that we cut back on the planned interventions to turn companies around, roll out competitiveness and make companies productive.  The effect of this is increased unemployment due to jobs lost when companies close down, productivity improvement not done, research and stats not done and SMME’s not trained. </a:t>
            </a:r>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656822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ZA" dirty="0" smtClean="0"/>
              <a:t>LINE GRAPH – </a:t>
            </a:r>
            <a:r>
              <a:rPr lang="en-ZA" dirty="0" err="1" smtClean="0"/>
              <a:t>DoL</a:t>
            </a:r>
            <a:r>
              <a:rPr lang="en-ZA" dirty="0" smtClean="0"/>
              <a:t> on the gradual increase.</a:t>
            </a:r>
            <a:r>
              <a:rPr lang="en-ZA" baseline="0" dirty="0" smtClean="0"/>
              <a:t> </a:t>
            </a:r>
            <a:r>
              <a:rPr lang="en-ZA" baseline="0" dirty="0" err="1" smtClean="0"/>
              <a:t>Dti</a:t>
            </a:r>
            <a:r>
              <a:rPr lang="en-ZA" baseline="0" dirty="0" smtClean="0"/>
              <a:t> on the decline.  UIF very erratic.</a:t>
            </a:r>
            <a:endParaRPr lang="en-ZA" dirty="0"/>
          </a:p>
        </p:txBody>
      </p:sp>
      <p:sp>
        <p:nvSpPr>
          <p:cNvPr id="4" name="Slide Number Placeholder 3"/>
          <p:cNvSpPr>
            <a:spLocks noGrp="1"/>
          </p:cNvSpPr>
          <p:nvPr>
            <p:ph type="sldNum" sz="quarter" idx="10"/>
          </p:nvPr>
        </p:nvSpPr>
        <p:spPr/>
        <p:txBody>
          <a:bodyPr/>
          <a:lstStyle/>
          <a:p>
            <a:fld id="{0ED5947B-2C74-40B7-B8D4-FA05287675BB}" type="slidenum">
              <a:rPr lang="en-ZA" smtClean="0">
                <a:solidFill>
                  <a:prstClr val="black"/>
                </a:solidFill>
              </a:rPr>
              <a:pPr/>
              <a:t>45</a:t>
            </a:fld>
            <a:endParaRPr lang="en-ZA">
              <a:solidFill>
                <a:prstClr val="black"/>
              </a:solidFill>
            </a:endParaRPr>
          </a:p>
        </p:txBody>
      </p:sp>
    </p:spTree>
    <p:extLst>
      <p:ext uri="{BB962C8B-B14F-4D97-AF65-F5344CB8AC3E}">
        <p14:creationId xmlns:p14="http://schemas.microsoft.com/office/powerpoint/2010/main" val="3936969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ZA" dirty="0" smtClean="0"/>
              <a:t>LINE GRAPH – </a:t>
            </a:r>
            <a:r>
              <a:rPr lang="en-ZA" dirty="0" err="1" smtClean="0"/>
              <a:t>DoL</a:t>
            </a:r>
            <a:r>
              <a:rPr lang="en-ZA" dirty="0" smtClean="0"/>
              <a:t> on the gradual increase.</a:t>
            </a:r>
            <a:r>
              <a:rPr lang="en-ZA" baseline="0" dirty="0" smtClean="0"/>
              <a:t> </a:t>
            </a:r>
            <a:r>
              <a:rPr lang="en-ZA" baseline="0" dirty="0" err="1" smtClean="0"/>
              <a:t>Dti</a:t>
            </a:r>
            <a:r>
              <a:rPr lang="en-ZA" baseline="0" dirty="0" smtClean="0"/>
              <a:t> on the decline.  UIF very erratic.</a:t>
            </a:r>
            <a:endParaRPr lang="en-ZA" dirty="0"/>
          </a:p>
        </p:txBody>
      </p:sp>
      <p:sp>
        <p:nvSpPr>
          <p:cNvPr id="4" name="Slide Number Placeholder 3"/>
          <p:cNvSpPr>
            <a:spLocks noGrp="1"/>
          </p:cNvSpPr>
          <p:nvPr>
            <p:ph type="sldNum" sz="quarter" idx="10"/>
          </p:nvPr>
        </p:nvSpPr>
        <p:spPr/>
        <p:txBody>
          <a:bodyPr/>
          <a:lstStyle/>
          <a:p>
            <a:fld id="{0ED5947B-2C74-40B7-B8D4-FA05287675BB}" type="slidenum">
              <a:rPr lang="en-ZA" smtClean="0">
                <a:solidFill>
                  <a:prstClr val="black"/>
                </a:solidFill>
              </a:rPr>
              <a:pPr/>
              <a:t>46</a:t>
            </a:fld>
            <a:endParaRPr lang="en-ZA">
              <a:solidFill>
                <a:prstClr val="black"/>
              </a:solidFill>
            </a:endParaRPr>
          </a:p>
        </p:txBody>
      </p:sp>
    </p:spTree>
    <p:extLst>
      <p:ext uri="{BB962C8B-B14F-4D97-AF65-F5344CB8AC3E}">
        <p14:creationId xmlns:p14="http://schemas.microsoft.com/office/powerpoint/2010/main" val="393696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23137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724267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093683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058565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895917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521029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408720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8493348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4735114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7438070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ZA" sz="1200" b="0" kern="1200" dirty="0" smtClean="0">
                <a:solidFill>
                  <a:schemeClr val="tx1"/>
                </a:solidFill>
                <a:effectLst/>
                <a:latin typeface="+mn-lt"/>
                <a:ea typeface="+mn-ea"/>
                <a:cs typeface="+mn-cs"/>
              </a:rPr>
              <a:t>SAWEN is a networking forum for individuals and organisations that are committed to the promotion and advancement of women entrepreneurs </a:t>
            </a:r>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74380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606177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4735114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4735114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r>
              <a:rPr lang="en-US" dirty="0" smtClean="0"/>
              <a:t>6P’s</a:t>
            </a:r>
          </a:p>
          <a:p>
            <a:r>
              <a:rPr lang="en-US" dirty="0" smtClean="0"/>
              <a:t>3 Clusters</a:t>
            </a:r>
          </a:p>
          <a:p>
            <a:r>
              <a:rPr lang="en-US" dirty="0" smtClean="0"/>
              <a:t>Looked at challenges and came up with new business model which focuses on alternative sources of revenue and revising charge-out rates</a:t>
            </a:r>
          </a:p>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0224923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95151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MTSF – Medium Term Strategic Framework</a:t>
            </a:r>
            <a:endParaRPr lang="en-ZA" dirty="0"/>
          </a:p>
        </p:txBody>
      </p:sp>
      <p:sp>
        <p:nvSpPr>
          <p:cNvPr id="4" name="Slide Number Placeholder 3"/>
          <p:cNvSpPr>
            <a:spLocks noGrp="1"/>
          </p:cNvSpPr>
          <p:nvPr>
            <p:ph type="sldNum" sz="quarter" idx="10"/>
          </p:nvPr>
        </p:nvSpPr>
        <p:spPr/>
        <p:txBody>
          <a:bodyPr/>
          <a:lstStyle/>
          <a:p>
            <a:fld id="{C3180F9C-2A3E-4C5D-BB68-6F04815BC3B9}" type="slidenum">
              <a:rPr lang="en-ZA" smtClean="0"/>
              <a:t>7</a:t>
            </a:fld>
            <a:endParaRPr lang="en-ZA" dirty="0"/>
          </a:p>
        </p:txBody>
      </p:sp>
    </p:spTree>
    <p:extLst>
      <p:ext uri="{BB962C8B-B14F-4D97-AF65-F5344CB8AC3E}">
        <p14:creationId xmlns:p14="http://schemas.microsoft.com/office/powerpoint/2010/main" val="166788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US" dirty="0" smtClean="0"/>
              <a:t>MTSF – Medium Term Strategic Framework</a:t>
            </a:r>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9782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85E4F-6F1B-3D48-9FF6-8AD866FCEEB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4417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ZA" dirty="0" smtClean="0"/>
              <a:t>State of the nation address talks about 5 Priorities – Education, Health, Fight against</a:t>
            </a:r>
            <a:r>
              <a:rPr lang="en-ZA" baseline="0" dirty="0" smtClean="0"/>
              <a:t> crime and corruption, land reforms and Creating decent work</a:t>
            </a:r>
            <a:endParaRPr lang="en-ZA" dirty="0"/>
          </a:p>
        </p:txBody>
      </p:sp>
      <p:sp>
        <p:nvSpPr>
          <p:cNvPr id="4" name="Slide Number Placeholder 3"/>
          <p:cNvSpPr>
            <a:spLocks noGrp="1"/>
          </p:cNvSpPr>
          <p:nvPr>
            <p:ph type="sldNum" sz="quarter" idx="10"/>
          </p:nvPr>
        </p:nvSpPr>
        <p:spPr/>
        <p:txBody>
          <a:bodyPr/>
          <a:lstStyle/>
          <a:p>
            <a:fld id="{0ED5947B-2C74-40B7-B8D4-FA05287675BB}" type="slidenum">
              <a:rPr lang="en-ZA" smtClean="0">
                <a:solidFill>
                  <a:prstClr val="black"/>
                </a:solidFill>
              </a:rPr>
              <a:pPr/>
              <a:t>12</a:t>
            </a:fld>
            <a:endParaRPr lang="en-ZA">
              <a:solidFill>
                <a:prstClr val="black"/>
              </a:solidFill>
            </a:endParaRPr>
          </a:p>
        </p:txBody>
      </p:sp>
    </p:spTree>
    <p:extLst>
      <p:ext uri="{BB962C8B-B14F-4D97-AF65-F5344CB8AC3E}">
        <p14:creationId xmlns:p14="http://schemas.microsoft.com/office/powerpoint/2010/main" val="173678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AB343C3-B307-43D0-A702-EADD5B750633}" type="datetimeFigureOut">
              <a:rPr lang="en-ZA" smtClean="0"/>
              <a:t>2016/04/06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22D625-A2D7-4A1C-8B87-4C95DFFC0DB0}" type="slidenum">
              <a:rPr lang="en-ZA" smtClean="0"/>
              <a:t>‹#›</a:t>
            </a:fld>
            <a:endParaRPr lang="en-ZA" dirty="0"/>
          </a:p>
        </p:txBody>
      </p:sp>
    </p:spTree>
    <p:extLst>
      <p:ext uri="{BB962C8B-B14F-4D97-AF65-F5344CB8AC3E}">
        <p14:creationId xmlns:p14="http://schemas.microsoft.com/office/powerpoint/2010/main" val="200601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AB343C3-B307-43D0-A702-EADD5B750633}" type="datetimeFigureOut">
              <a:rPr lang="en-ZA" smtClean="0"/>
              <a:t>2016/04/06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22D625-A2D7-4A1C-8B87-4C95DFFC0DB0}" type="slidenum">
              <a:rPr lang="en-ZA" smtClean="0"/>
              <a:t>‹#›</a:t>
            </a:fld>
            <a:endParaRPr lang="en-ZA" dirty="0"/>
          </a:p>
        </p:txBody>
      </p:sp>
    </p:spTree>
    <p:extLst>
      <p:ext uri="{BB962C8B-B14F-4D97-AF65-F5344CB8AC3E}">
        <p14:creationId xmlns:p14="http://schemas.microsoft.com/office/powerpoint/2010/main" val="22503077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304800" y="0"/>
            <a:ext cx="11582400" cy="6629400"/>
            <a:chOff x="228600" y="0"/>
            <a:chExt cx="8686800" cy="6629400"/>
          </a:xfrm>
        </p:grpSpPr>
        <p:pic>
          <p:nvPicPr>
            <p:cNvPr id="5" name="Picture 10" descr="cogs with green_cmyk"/>
            <p:cNvPicPr>
              <a:picLocks noChangeAspect="1" noChangeArrowheads="1"/>
            </p:cNvPicPr>
            <p:nvPr/>
          </p:nvPicPr>
          <p:blipFill>
            <a:blip r:embed="rId2">
              <a:extLst>
                <a:ext uri="{28A0092B-C50C-407E-A947-70E740481C1C}">
                  <a14:useLocalDpi xmlns:a14="http://schemas.microsoft.com/office/drawing/2010/main" val="0"/>
                </a:ext>
              </a:extLst>
            </a:blip>
            <a:srcRect b="26315"/>
            <a:stretch>
              <a:fillRect/>
            </a:stretch>
          </p:blipFill>
          <p:spPr bwMode="auto">
            <a:xfrm>
              <a:off x="228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Logo_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02076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2"/>
          <p:cNvSpPr>
            <a:spLocks noGrp="1" noChangeArrowheads="1"/>
          </p:cNvSpPr>
          <p:nvPr>
            <p:ph type="ctrTitle"/>
          </p:nvPr>
        </p:nvSpPr>
        <p:spPr>
          <a:xfrm>
            <a:off x="1828800" y="2971800"/>
            <a:ext cx="10363200" cy="609600"/>
          </a:xfrm>
        </p:spPr>
        <p:txBody>
          <a:bodyPr/>
          <a:lstStyle>
            <a:lvl1pPr>
              <a:defRPr b="1">
                <a:latin typeface="Georgia" pitchFamily="18" charset="0"/>
              </a:defRPr>
            </a:lvl1pPr>
          </a:lstStyle>
          <a:p>
            <a:r>
              <a:rPr lang="en-US" dirty="0"/>
              <a:t>Name of Presentation</a:t>
            </a:r>
          </a:p>
        </p:txBody>
      </p:sp>
      <p:sp>
        <p:nvSpPr>
          <p:cNvPr id="13" name="Rectangle 3"/>
          <p:cNvSpPr>
            <a:spLocks noGrp="1" noChangeArrowheads="1"/>
          </p:cNvSpPr>
          <p:nvPr>
            <p:ph type="subTitle" idx="1"/>
          </p:nvPr>
        </p:nvSpPr>
        <p:spPr>
          <a:xfrm>
            <a:off x="1828800" y="3865564"/>
            <a:ext cx="8534400" cy="1163637"/>
          </a:xfrm>
        </p:spPr>
        <p:txBody>
          <a:bodyPr/>
          <a:lstStyle>
            <a:lvl1pPr>
              <a:defRPr>
                <a:solidFill>
                  <a:srgbClr val="D7DDE6"/>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269121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6" descr="cogs with green_pantone_light"/>
          <p:cNvPicPr>
            <a:picLocks noChangeAspect="1" noChangeArrowheads="1"/>
          </p:cNvPicPr>
          <p:nvPr userDrawn="1"/>
        </p:nvPicPr>
        <p:blipFill>
          <a:blip r:embed="rId2">
            <a:extLst>
              <a:ext uri="{28A0092B-C50C-407E-A947-70E740481C1C}">
                <a14:useLocalDpi xmlns:a14="http://schemas.microsoft.com/office/drawing/2010/main" val="0"/>
              </a:ext>
            </a:extLst>
          </a:blip>
          <a:srcRect l="19054" t="21301" b="19054"/>
          <a:stretch>
            <a:fillRect/>
          </a:stretch>
        </p:blipFill>
        <p:spPr bwMode="auto">
          <a:xfrm>
            <a:off x="304800" y="228600"/>
            <a:ext cx="11582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_Mai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1"/>
            <a:ext cx="1361017"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1828800" y="2971800"/>
            <a:ext cx="10363200" cy="609600"/>
          </a:xfrm>
        </p:spPr>
        <p:txBody>
          <a:bodyPr/>
          <a:lstStyle>
            <a:lvl1pPr>
              <a:defRPr b="1">
                <a:solidFill>
                  <a:srgbClr val="333333"/>
                </a:solidFill>
                <a:latin typeface="Georgia" pitchFamily="18" charset="0"/>
              </a:defRPr>
            </a:lvl1pPr>
          </a:lstStyle>
          <a:p>
            <a:r>
              <a:rPr lang="en-US" dirty="0"/>
              <a:t>Name of Presentation</a:t>
            </a:r>
          </a:p>
        </p:txBody>
      </p:sp>
      <p:sp>
        <p:nvSpPr>
          <p:cNvPr id="13" name="Rectangle 3"/>
          <p:cNvSpPr>
            <a:spLocks noGrp="1" noChangeArrowheads="1"/>
          </p:cNvSpPr>
          <p:nvPr>
            <p:ph type="subTitle" idx="1"/>
          </p:nvPr>
        </p:nvSpPr>
        <p:spPr>
          <a:xfrm>
            <a:off x="1828800" y="3865564"/>
            <a:ext cx="8534400" cy="1163637"/>
          </a:xfrm>
        </p:spPr>
        <p:txBody>
          <a:bodyPr/>
          <a:lstStyle>
            <a:lvl1pPr>
              <a:defRPr>
                <a:solidFill>
                  <a:srgbClr val="333333"/>
                </a:solidFill>
              </a:defRPr>
            </a:lvl1pPr>
          </a:lstStyle>
          <a:p>
            <a:r>
              <a:rPr lang="en-US" dirty="0"/>
              <a:t>SUB-HEADING HERE</a:t>
            </a:r>
          </a:p>
          <a:p>
            <a:r>
              <a:rPr lang="en-US" dirty="0"/>
              <a:t>Presentation 1</a:t>
            </a:r>
          </a:p>
          <a:p>
            <a:r>
              <a:rPr lang="en-US" dirty="0"/>
              <a:t>Date</a:t>
            </a:r>
          </a:p>
        </p:txBody>
      </p:sp>
    </p:spTree>
    <p:extLst>
      <p:ext uri="{BB962C8B-B14F-4D97-AF65-F5344CB8AC3E}">
        <p14:creationId xmlns:p14="http://schemas.microsoft.com/office/powerpoint/2010/main" val="251927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AB343C3-B307-43D0-A702-EADD5B75063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22D625-A2D7-4A1C-8B87-4C95DFFC0DB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893027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AB343C3-B307-43D0-A702-EADD5B75063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22D625-A2D7-4A1C-8B87-4C95DFFC0DB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41305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32"/>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1" y="458955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B343C3-B307-43D0-A702-EADD5B75063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22D625-A2D7-4A1C-8B87-4C95DFFC0DB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3982649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AB343C3-B307-43D0-A702-EADD5B75063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322D625-A2D7-4A1C-8B87-4C95DFFC0DB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905917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AB343C3-B307-43D0-A702-EADD5B75063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322D625-A2D7-4A1C-8B87-4C95DFFC0DB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695563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AB343C3-B307-43D0-A702-EADD5B75063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322D625-A2D7-4A1C-8B87-4C95DFFC0DB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53075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343C3-B307-43D0-A702-EADD5B75063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322D625-A2D7-4A1C-8B87-4C95DFFC0DB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343415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51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343C3-B307-43D0-A702-EADD5B75063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322D625-A2D7-4A1C-8B87-4C95DFFC0DB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0393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AB343C3-B307-43D0-A702-EADD5B750633}" type="datetimeFigureOut">
              <a:rPr lang="en-ZA" smtClean="0"/>
              <a:t>2016/04/06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22D625-A2D7-4A1C-8B87-4C95DFFC0DB0}" type="slidenum">
              <a:rPr lang="en-ZA" smtClean="0"/>
              <a:t>‹#›</a:t>
            </a:fld>
            <a:endParaRPr lang="en-ZA" dirty="0"/>
          </a:p>
        </p:txBody>
      </p:sp>
    </p:spTree>
    <p:extLst>
      <p:ext uri="{BB962C8B-B14F-4D97-AF65-F5344CB8AC3E}">
        <p14:creationId xmlns:p14="http://schemas.microsoft.com/office/powerpoint/2010/main" val="9606417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51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343C3-B307-43D0-A702-EADD5B75063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322D625-A2D7-4A1C-8B87-4C95DFFC0DB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058753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AB343C3-B307-43D0-A702-EADD5B75063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22D625-A2D7-4A1C-8B87-4C95DFFC0DB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148905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AB343C3-B307-43D0-A702-EADD5B75063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22D625-A2D7-4A1C-8B87-4C95DFFC0DB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58273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24783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6072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34"/>
            <a:ext cx="105156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831851" y="4589559"/>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7375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17385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11003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37270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435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5183188" y="98752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5913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AB343C3-B307-43D0-A702-EADD5B750633}" type="datetimeFigureOut">
              <a:rPr lang="en-ZA" smtClean="0"/>
              <a:t>2016/04/06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22D625-A2D7-4A1C-8B87-4C95DFFC0DB0}" type="slidenum">
              <a:rPr lang="en-ZA" smtClean="0"/>
              <a:t>‹#›</a:t>
            </a:fld>
            <a:endParaRPr lang="en-ZA" dirty="0"/>
          </a:p>
        </p:txBody>
      </p:sp>
    </p:spTree>
    <p:extLst>
      <p:ext uri="{BB962C8B-B14F-4D97-AF65-F5344CB8AC3E}">
        <p14:creationId xmlns:p14="http://schemas.microsoft.com/office/powerpoint/2010/main" val="1653555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5183188" y="987521"/>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99845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69946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74606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4"/>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11985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78597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9"/>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91148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77944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42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42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101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40305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5047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32"/>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1" y="458955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B343C3-B307-43D0-A702-EADD5B750633}" type="datetimeFigureOut">
              <a:rPr lang="en-ZA" smtClean="0"/>
              <a:t>2016/04/06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22D625-A2D7-4A1C-8B87-4C95DFFC0DB0}" type="slidenum">
              <a:rPr lang="en-ZA" smtClean="0"/>
              <a:t>‹#›</a:t>
            </a:fld>
            <a:endParaRPr lang="en-ZA" dirty="0"/>
          </a:p>
        </p:txBody>
      </p:sp>
    </p:spTree>
    <p:extLst>
      <p:ext uri="{BB962C8B-B14F-4D97-AF65-F5344CB8AC3E}">
        <p14:creationId xmlns:p14="http://schemas.microsoft.com/office/powerpoint/2010/main" val="1040282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12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44481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46281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26598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7"/>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717"/>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90433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2FBD6BD-B89D-40A2-B983-386EAADCD7E9}" type="datetime1">
              <a:rPr lang="en-US" smtClean="0">
                <a:solidFill>
                  <a:prstClr val="black">
                    <a:tint val="75000"/>
                  </a:prstClr>
                </a:solidFill>
              </a:rPr>
              <a:pPr/>
              <a:t>4/6/2016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7301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AD9F5D8-D766-4996-A79B-AB6A4BF536D0}" type="datetime1">
              <a:rPr lang="en-US" smtClean="0">
                <a:solidFill>
                  <a:prstClr val="black">
                    <a:tint val="75000"/>
                  </a:prstClr>
                </a:solidFill>
              </a:rPr>
              <a:pPr/>
              <a:t>4/6/2016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743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053BB5C-914D-4367-ACE0-A5A29675FCEF}" type="datetime1">
              <a:rPr lang="en-US" smtClean="0">
                <a:solidFill>
                  <a:prstClr val="black">
                    <a:tint val="75000"/>
                  </a:prstClr>
                </a:solidFill>
              </a:rPr>
              <a:pPr/>
              <a:t>4/6/2016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5983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0C21F7C-09CB-4958-BD18-82D5A4D120B2}" type="datetime1">
              <a:rPr lang="en-US" smtClean="0">
                <a:solidFill>
                  <a:prstClr val="black">
                    <a:tint val="75000"/>
                  </a:prstClr>
                </a:solidFill>
              </a:rPr>
              <a:pPr/>
              <a:t>4/6/2016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46A5895-8297-1245-8A76-4D09B0B641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9878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40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40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44F052A-32C5-4CA9-A868-B17D0B552335}" type="datetime1">
              <a:rPr lang="en-US" smtClean="0">
                <a:solidFill>
                  <a:prstClr val="black">
                    <a:tint val="75000"/>
                  </a:prstClr>
                </a:solidFill>
              </a:rPr>
              <a:pPr/>
              <a:t>4/6/2016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46A5895-8297-1245-8A76-4D09B0B641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9387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01DD2B9-7E6F-4BC2-B8DD-D9AFAB869937}" type="datetime1">
              <a:rPr lang="en-US" smtClean="0">
                <a:solidFill>
                  <a:prstClr val="black">
                    <a:tint val="75000"/>
                  </a:prstClr>
                </a:solidFill>
              </a:rPr>
              <a:pPr/>
              <a:t>4/6/2016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46A5895-8297-1245-8A76-4D09B0B641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494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AB343C3-B307-43D0-A702-EADD5B750633}" type="datetimeFigureOut">
              <a:rPr lang="en-ZA" smtClean="0"/>
              <a:t>2016/04/06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322D625-A2D7-4A1C-8B87-4C95DFFC0DB0}" type="slidenum">
              <a:rPr lang="en-ZA" smtClean="0"/>
              <a:t>‹#›</a:t>
            </a:fld>
            <a:endParaRPr lang="en-ZA" dirty="0"/>
          </a:p>
        </p:txBody>
      </p:sp>
    </p:spTree>
    <p:extLst>
      <p:ext uri="{BB962C8B-B14F-4D97-AF65-F5344CB8AC3E}">
        <p14:creationId xmlns:p14="http://schemas.microsoft.com/office/powerpoint/2010/main" val="1421037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143DC-8314-47F4-89E0-01DFF13A80A5}" type="datetime1">
              <a:rPr lang="en-US" smtClean="0">
                <a:solidFill>
                  <a:prstClr val="black">
                    <a:tint val="75000"/>
                  </a:prstClr>
                </a:solidFill>
              </a:rPr>
              <a:pPr/>
              <a:t>4/6/2016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46A5895-8297-1245-8A76-4D09B0B641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0657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11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8F9DE71-51E3-446C-A65B-F883EDB51036}" type="datetime1">
              <a:rPr lang="en-US" smtClean="0">
                <a:solidFill>
                  <a:prstClr val="black">
                    <a:tint val="75000"/>
                  </a:prstClr>
                </a:solidFill>
              </a:rPr>
              <a:pPr/>
              <a:t>4/6/2016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46A5895-8297-1245-8A76-4D09B0B641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618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A1D366-1B0E-41E0-9146-CFFFF5B79ABC}" type="datetime1">
              <a:rPr lang="en-US" smtClean="0">
                <a:solidFill>
                  <a:prstClr val="black">
                    <a:tint val="75000"/>
                  </a:prstClr>
                </a:solidFill>
              </a:rPr>
              <a:pPr/>
              <a:t>4/6/2016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46A5895-8297-1245-8A76-4D09B0B641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7056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AABF719-8109-48C9-B70B-A68EB3D9ACAF}" type="datetime1">
              <a:rPr lang="en-US" smtClean="0">
                <a:solidFill>
                  <a:prstClr val="black">
                    <a:tint val="75000"/>
                  </a:prstClr>
                </a:solidFill>
              </a:rPr>
              <a:pPr/>
              <a:t>4/6/2016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920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9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543E2AD-D28F-444E-8B9F-CA1E6FA7938F}" type="datetime1">
              <a:rPr lang="en-US" smtClean="0">
                <a:solidFill>
                  <a:prstClr val="black">
                    <a:tint val="75000"/>
                  </a:prstClr>
                </a:solidFill>
              </a:rPr>
              <a:pPr/>
              <a:t>4/6/2016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4744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8"/>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59394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18435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3"/>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636687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68365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40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8954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AB343C3-B307-43D0-A702-EADD5B750633}" type="datetimeFigureOut">
              <a:rPr lang="en-ZA" smtClean="0"/>
              <a:t>2016/04/06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322D625-A2D7-4A1C-8B87-4C95DFFC0DB0}" type="slidenum">
              <a:rPr lang="en-ZA" smtClean="0"/>
              <a:t>‹#›</a:t>
            </a:fld>
            <a:endParaRPr lang="en-ZA" dirty="0"/>
          </a:p>
        </p:txBody>
      </p:sp>
    </p:spTree>
    <p:extLst>
      <p:ext uri="{BB962C8B-B14F-4D97-AF65-F5344CB8AC3E}">
        <p14:creationId xmlns:p14="http://schemas.microsoft.com/office/powerpoint/2010/main" val="12587809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57945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778908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1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14355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738176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193711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1"/>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9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73010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661929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4483860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806556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7157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AB343C3-B307-43D0-A702-EADD5B750633}" type="datetimeFigureOut">
              <a:rPr lang="en-ZA" smtClean="0"/>
              <a:t>2016/04/06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322D625-A2D7-4A1C-8B87-4C95DFFC0DB0}" type="slidenum">
              <a:rPr lang="en-ZA" smtClean="0"/>
              <a:t>‹#›</a:t>
            </a:fld>
            <a:endParaRPr lang="en-ZA" dirty="0"/>
          </a:p>
        </p:txBody>
      </p:sp>
    </p:spTree>
    <p:extLst>
      <p:ext uri="{BB962C8B-B14F-4D97-AF65-F5344CB8AC3E}">
        <p14:creationId xmlns:p14="http://schemas.microsoft.com/office/powerpoint/2010/main" val="29240733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573017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171858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445067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440840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81608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623796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7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2084020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308162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69937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831851" y="4589479"/>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7250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343C3-B307-43D0-A702-EADD5B750633}" type="datetimeFigureOut">
              <a:rPr lang="en-ZA" smtClean="0"/>
              <a:t>2016/04/06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322D625-A2D7-4A1C-8B87-4C95DFFC0DB0}" type="slidenum">
              <a:rPr lang="en-ZA" smtClean="0"/>
              <a:t>‹#›</a:t>
            </a:fld>
            <a:endParaRPr lang="en-ZA" dirty="0"/>
          </a:p>
        </p:txBody>
      </p:sp>
    </p:spTree>
    <p:extLst>
      <p:ext uri="{BB962C8B-B14F-4D97-AF65-F5344CB8AC3E}">
        <p14:creationId xmlns:p14="http://schemas.microsoft.com/office/powerpoint/2010/main" val="23877846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436938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789270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52376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844446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5183188" y="98744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836187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5183188" y="987441"/>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634185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289204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6C036B-16FC-1646-B9DE-E6087F0E5DDA}" type="datetimeFigureOut">
              <a:rPr lang="en-US" smtClean="0">
                <a:solidFill>
                  <a:srgbClr val="000000">
                    <a:tint val="75000"/>
                  </a:srgbClr>
                </a:solidFill>
              </a:rPr>
              <a:pPr/>
              <a:t>4/6/2016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46A5895-8297-1245-8A76-4D09B0B6418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420905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SA Intro22.jpg"/>
          <p:cNvPicPr>
            <a:picLocks noChangeAspect="1"/>
          </p:cNvPicPr>
          <p:nvPr userDrawn="1"/>
        </p:nvPicPr>
        <p:blipFill>
          <a:blip r:embed="rId2"/>
          <a:stretch>
            <a:fillRect/>
          </a:stretch>
        </p:blipFill>
        <p:spPr>
          <a:xfrm>
            <a:off x="-98889" y="-63500"/>
            <a:ext cx="12457512" cy="6946900"/>
          </a:xfrm>
          <a:prstGeom prst="rect">
            <a:avLst/>
          </a:prstGeom>
        </p:spPr>
      </p:pic>
    </p:spTree>
    <p:extLst>
      <p:ext uri="{BB962C8B-B14F-4D97-AF65-F5344CB8AC3E}">
        <p14:creationId xmlns:p14="http://schemas.microsoft.com/office/powerpoint/2010/main" val="14167618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002.jpg"/>
          <p:cNvPicPr>
            <a:picLocks noChangeAspect="1"/>
          </p:cNvPicPr>
          <p:nvPr userDrawn="1"/>
        </p:nvPicPr>
        <p:blipFill>
          <a:blip r:embed="rId2"/>
          <a:stretch>
            <a:fillRect/>
          </a:stretch>
        </p:blipFill>
        <p:spPr>
          <a:xfrm>
            <a:off x="-55293" y="0"/>
            <a:ext cx="12484360" cy="6858000"/>
          </a:xfrm>
          <a:prstGeom prst="rect">
            <a:avLst/>
          </a:prstGeom>
        </p:spPr>
      </p:pic>
      <p:sp>
        <p:nvSpPr>
          <p:cNvPr id="8" name="Text Placeholder 2"/>
          <p:cNvSpPr>
            <a:spLocks noGrp="1"/>
          </p:cNvSpPr>
          <p:nvPr>
            <p:ph idx="1"/>
          </p:nvPr>
        </p:nvSpPr>
        <p:spPr>
          <a:xfrm>
            <a:off x="545299" y="369725"/>
            <a:ext cx="5199049" cy="61245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376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51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343C3-B307-43D0-A702-EADD5B750633}" type="datetimeFigureOut">
              <a:rPr lang="en-ZA" smtClean="0"/>
              <a:t>2016/04/06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322D625-A2D7-4A1C-8B87-4C95DFFC0DB0}" type="slidenum">
              <a:rPr lang="en-ZA" smtClean="0"/>
              <a:t>‹#›</a:t>
            </a:fld>
            <a:endParaRPr lang="en-ZA" dirty="0"/>
          </a:p>
        </p:txBody>
      </p:sp>
    </p:spTree>
    <p:extLst>
      <p:ext uri="{BB962C8B-B14F-4D97-AF65-F5344CB8AC3E}">
        <p14:creationId xmlns:p14="http://schemas.microsoft.com/office/powerpoint/2010/main" val="30156830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18534" y="-38100"/>
            <a:ext cx="12479867" cy="69469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itle Placeholder 1"/>
          <p:cNvSpPr>
            <a:spLocks noGrp="1"/>
          </p:cNvSpPr>
          <p:nvPr>
            <p:ph type="title"/>
          </p:nvPr>
        </p:nvSpPr>
        <p:spPr>
          <a:xfrm>
            <a:off x="556013" y="281295"/>
            <a:ext cx="10972800" cy="73445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4489400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24000" y="-63500"/>
            <a:ext cx="12240000" cy="69723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Title Placeholder 1"/>
          <p:cNvSpPr>
            <a:spLocks noGrp="1"/>
          </p:cNvSpPr>
          <p:nvPr>
            <p:ph type="title"/>
          </p:nvPr>
        </p:nvSpPr>
        <p:spPr>
          <a:xfrm>
            <a:off x="556013" y="281295"/>
            <a:ext cx="10972800" cy="73445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Content Placeholder 3"/>
          <p:cNvSpPr>
            <a:spLocks noGrp="1"/>
          </p:cNvSpPr>
          <p:nvPr>
            <p:ph sz="half" idx="2"/>
          </p:nvPr>
        </p:nvSpPr>
        <p:spPr>
          <a:xfrm>
            <a:off x="9" y="3729416"/>
            <a:ext cx="12179559" cy="3133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13260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Content Placeholder 14" descr="Bottom pic.jpg"/>
          <p:cNvPicPr>
            <a:picLocks noChangeAspect="1"/>
          </p:cNvPicPr>
          <p:nvPr userDrawn="1"/>
        </p:nvPicPr>
        <p:blipFill>
          <a:blip r:embed="rId2">
            <a:extLst>
              <a:ext uri="{28A0092B-C50C-407E-A947-70E740481C1C}">
                <a14:useLocalDpi xmlns:a14="http://schemas.microsoft.com/office/drawing/2010/main" val="0"/>
              </a:ext>
            </a:extLst>
          </a:blip>
          <a:srcRect l="189" r="189"/>
          <a:stretch>
            <a:fillRect/>
          </a:stretch>
        </p:blipFill>
        <p:spPr>
          <a:xfrm>
            <a:off x="-1" y="5283200"/>
            <a:ext cx="12192001" cy="1579548"/>
          </a:xfrm>
          <a:prstGeom prst="rect">
            <a:avLst/>
          </a:prstGeom>
        </p:spPr>
      </p:pic>
    </p:spTree>
    <p:extLst>
      <p:ext uri="{BB962C8B-B14F-4D97-AF65-F5344CB8AC3E}">
        <p14:creationId xmlns:p14="http://schemas.microsoft.com/office/powerpoint/2010/main" val="19232433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Content Placeholder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91" y="5283200"/>
            <a:ext cx="12160820" cy="1579548"/>
          </a:xfrm>
          <a:prstGeom prst="rect">
            <a:avLst/>
          </a:prstGeom>
        </p:spPr>
      </p:pic>
    </p:spTree>
    <p:extLst>
      <p:ext uri="{BB962C8B-B14F-4D97-AF65-F5344CB8AC3E}">
        <p14:creationId xmlns:p14="http://schemas.microsoft.com/office/powerpoint/2010/main" val="17160365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Content Placeholder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83200"/>
            <a:ext cx="12192000" cy="1579548"/>
          </a:xfrm>
          <a:prstGeom prst="rect">
            <a:avLst/>
          </a:prstGeom>
        </p:spPr>
      </p:pic>
    </p:spTree>
    <p:extLst>
      <p:ext uri="{BB962C8B-B14F-4D97-AF65-F5344CB8AC3E}">
        <p14:creationId xmlns:p14="http://schemas.microsoft.com/office/powerpoint/2010/main" val="5216800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3"/>
          <p:cNvSpPr>
            <a:spLocks noGrp="1"/>
          </p:cNvSpPr>
          <p:nvPr>
            <p:ph sz="half" idx="2"/>
          </p:nvPr>
        </p:nvSpPr>
        <p:spPr>
          <a:xfrm>
            <a:off x="9" y="3729416"/>
            <a:ext cx="12179559" cy="3133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03204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96887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609600" y="6356365"/>
            <a:ext cx="2844800" cy="365125"/>
          </a:xfrm>
          <a:prstGeom prst="rect">
            <a:avLst/>
          </a:prstGeom>
        </p:spPr>
        <p:txBody>
          <a:bodyPr/>
          <a:lstStyle/>
          <a:p>
            <a:pPr defTabSz="457200"/>
            <a:fld id="{1C6C036B-16FC-1646-B9DE-E6087F0E5DDA}" type="datetimeFigureOut">
              <a:rPr lang="en-US" smtClean="0">
                <a:solidFill>
                  <a:prstClr val="black"/>
                </a:solidFill>
              </a:rPr>
              <a:pPr defTabSz="457200"/>
              <a:t>4/6/2016</a:t>
            </a:fld>
            <a:endParaRPr lang="en-US">
              <a:solidFill>
                <a:prstClr val="black"/>
              </a:solidFill>
            </a:endParaRPr>
          </a:p>
        </p:txBody>
      </p:sp>
      <p:sp>
        <p:nvSpPr>
          <p:cNvPr id="5" name="Footer Placeholder 4"/>
          <p:cNvSpPr>
            <a:spLocks noGrp="1"/>
          </p:cNvSpPr>
          <p:nvPr>
            <p:ph type="ftr" sz="quarter" idx="11"/>
          </p:nvPr>
        </p:nvSpPr>
        <p:spPr>
          <a:xfrm>
            <a:off x="4165600" y="6356365"/>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65"/>
            <a:ext cx="2844800" cy="365125"/>
          </a:xfrm>
          <a:prstGeom prst="rect">
            <a:avLst/>
          </a:prstGeom>
        </p:spPr>
        <p:txBody>
          <a:bodyPr/>
          <a:lstStyle/>
          <a:p>
            <a:pPr defTabSz="457200"/>
            <a:fld id="{846A5895-8297-1245-8A76-4D09B0B64189}"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0507816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09600" y="6356365"/>
            <a:ext cx="2844800" cy="365125"/>
          </a:xfrm>
          <a:prstGeom prst="rect">
            <a:avLst/>
          </a:prstGeom>
        </p:spPr>
        <p:txBody>
          <a:bodyPr/>
          <a:lstStyle/>
          <a:p>
            <a:pPr defTabSz="457200"/>
            <a:fld id="{1C6C036B-16FC-1646-B9DE-E6087F0E5DDA}" type="datetimeFigureOut">
              <a:rPr lang="en-US" smtClean="0">
                <a:solidFill>
                  <a:prstClr val="black"/>
                </a:solidFill>
              </a:rPr>
              <a:pPr defTabSz="457200"/>
              <a:t>4/6/2016</a:t>
            </a:fld>
            <a:endParaRPr lang="en-US">
              <a:solidFill>
                <a:prstClr val="black"/>
              </a:solidFill>
            </a:endParaRPr>
          </a:p>
        </p:txBody>
      </p:sp>
      <p:sp>
        <p:nvSpPr>
          <p:cNvPr id="5" name="Footer Placeholder 4"/>
          <p:cNvSpPr>
            <a:spLocks noGrp="1"/>
          </p:cNvSpPr>
          <p:nvPr>
            <p:ph type="ftr" sz="quarter" idx="11"/>
          </p:nvPr>
        </p:nvSpPr>
        <p:spPr>
          <a:xfrm>
            <a:off x="4165600" y="6356365"/>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65"/>
            <a:ext cx="2844800" cy="365125"/>
          </a:xfrm>
          <a:prstGeom prst="rect">
            <a:avLst/>
          </a:prstGeom>
        </p:spPr>
        <p:txBody>
          <a:bodyPr/>
          <a:lstStyle/>
          <a:p>
            <a:pPr defTabSz="457200"/>
            <a:fld id="{846A5895-8297-1245-8A76-4D09B0B64189}"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508421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387AEC2-C14F-4DF1-9D1D-738FB32BE113}" type="datetimeFigureOut">
              <a:rPr lang="en-ZA" smtClean="0">
                <a:solidFill>
                  <a:prstClr val="black">
                    <a:tint val="75000"/>
                  </a:prstClr>
                </a:solidFill>
              </a:rPr>
              <a:pPr/>
              <a:t>2016/04/06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DD18E8-5357-4439-AD50-3A5377D292B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4319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51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343C3-B307-43D0-A702-EADD5B750633}" type="datetimeFigureOut">
              <a:rPr lang="en-ZA" smtClean="0"/>
              <a:t>2016/04/06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322D625-A2D7-4A1C-8B87-4C95DFFC0DB0}" type="slidenum">
              <a:rPr lang="en-ZA" smtClean="0"/>
              <a:t>‹#›</a:t>
            </a:fld>
            <a:endParaRPr lang="en-ZA" dirty="0"/>
          </a:p>
        </p:txBody>
      </p:sp>
    </p:spTree>
    <p:extLst>
      <p:ext uri="{BB962C8B-B14F-4D97-AF65-F5344CB8AC3E}">
        <p14:creationId xmlns:p14="http://schemas.microsoft.com/office/powerpoint/2010/main" val="12989831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387AEC2-C14F-4DF1-9D1D-738FB32BE113}" type="datetimeFigureOut">
              <a:rPr lang="en-ZA" smtClean="0">
                <a:solidFill>
                  <a:prstClr val="black">
                    <a:tint val="75000"/>
                  </a:prstClr>
                </a:solidFill>
              </a:rPr>
              <a:pPr/>
              <a:t>2016/04/06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DD18E8-5357-4439-AD50-3A5377D292B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047547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7AEC2-C14F-4DF1-9D1D-738FB32BE113}" type="datetimeFigureOut">
              <a:rPr lang="en-ZA" smtClean="0">
                <a:solidFill>
                  <a:prstClr val="black">
                    <a:tint val="75000"/>
                  </a:prstClr>
                </a:solidFill>
              </a:rPr>
              <a:pPr/>
              <a:t>2016/04/06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DD18E8-5357-4439-AD50-3A5377D292B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637210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387AEC2-C14F-4DF1-9D1D-738FB32BE113}" type="datetimeFigureOut">
              <a:rPr lang="en-ZA" smtClean="0">
                <a:solidFill>
                  <a:prstClr val="black">
                    <a:tint val="75000"/>
                  </a:prstClr>
                </a:solidFill>
              </a:rPr>
              <a:pPr/>
              <a:t>2016/04/06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DD18E8-5357-4439-AD50-3A5377D292B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154664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387AEC2-C14F-4DF1-9D1D-738FB32BE113}" type="datetimeFigureOut">
              <a:rPr lang="en-ZA" smtClean="0">
                <a:solidFill>
                  <a:prstClr val="black">
                    <a:tint val="75000"/>
                  </a:prstClr>
                </a:solidFill>
              </a:rPr>
              <a:pPr/>
              <a:t>2016/04/06</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4DD18E8-5357-4439-AD50-3A5377D292B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924309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387AEC2-C14F-4DF1-9D1D-738FB32BE113}" type="datetimeFigureOut">
              <a:rPr lang="en-ZA" smtClean="0">
                <a:solidFill>
                  <a:prstClr val="black">
                    <a:tint val="75000"/>
                  </a:prstClr>
                </a:solidFill>
              </a:rPr>
              <a:pPr/>
              <a:t>2016/04/06</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4DD18E8-5357-4439-AD50-3A5377D292B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951695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7AEC2-C14F-4DF1-9D1D-738FB32BE113}" type="datetimeFigureOut">
              <a:rPr lang="en-ZA" smtClean="0">
                <a:solidFill>
                  <a:prstClr val="black">
                    <a:tint val="75000"/>
                  </a:prstClr>
                </a:solidFill>
              </a:rPr>
              <a:pPr/>
              <a:t>2016/04/06</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4DD18E8-5357-4439-AD50-3A5377D292B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13640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7AEC2-C14F-4DF1-9D1D-738FB32BE113}" type="datetimeFigureOut">
              <a:rPr lang="en-ZA" smtClean="0">
                <a:solidFill>
                  <a:prstClr val="black">
                    <a:tint val="75000"/>
                  </a:prstClr>
                </a:solidFill>
              </a:rPr>
              <a:pPr/>
              <a:t>2016/04/06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DD18E8-5357-4439-AD50-3A5377D292B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170494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7AEC2-C14F-4DF1-9D1D-738FB32BE113}" type="datetimeFigureOut">
              <a:rPr lang="en-ZA" smtClean="0">
                <a:solidFill>
                  <a:prstClr val="black">
                    <a:tint val="75000"/>
                  </a:prstClr>
                </a:solidFill>
              </a:rPr>
              <a:pPr/>
              <a:t>2016/04/06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DD18E8-5357-4439-AD50-3A5377D292B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977930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387AEC2-C14F-4DF1-9D1D-738FB32BE113}" type="datetimeFigureOut">
              <a:rPr lang="en-ZA" smtClean="0">
                <a:solidFill>
                  <a:prstClr val="black">
                    <a:tint val="75000"/>
                  </a:prstClr>
                </a:solidFill>
              </a:rPr>
              <a:pPr/>
              <a:t>2016/04/06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DD18E8-5357-4439-AD50-3A5377D292B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629675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387AEC2-C14F-4DF1-9D1D-738FB32BE113}" type="datetimeFigureOut">
              <a:rPr lang="en-ZA" smtClean="0">
                <a:solidFill>
                  <a:prstClr val="black">
                    <a:tint val="75000"/>
                  </a:prstClr>
                </a:solidFill>
              </a:rPr>
              <a:pPr/>
              <a:t>2016/04/06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DD18E8-5357-4439-AD50-3A5377D292B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827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44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343C3-B307-43D0-A702-EADD5B750633}" type="datetimeFigureOut">
              <a:rPr lang="en-ZA" smtClean="0"/>
              <a:t>2016/04/06</a:t>
            </a:fld>
            <a:endParaRPr lang="en-ZA" dirty="0"/>
          </a:p>
        </p:txBody>
      </p:sp>
      <p:sp>
        <p:nvSpPr>
          <p:cNvPr id="5" name="Footer Placeholder 4"/>
          <p:cNvSpPr>
            <a:spLocks noGrp="1"/>
          </p:cNvSpPr>
          <p:nvPr>
            <p:ph type="ftr" sz="quarter" idx="3"/>
          </p:nvPr>
        </p:nvSpPr>
        <p:spPr>
          <a:xfrm>
            <a:off x="4038600" y="635644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44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2D625-A2D7-4A1C-8B87-4C95DFFC0DB0}" type="slidenum">
              <a:rPr lang="en-ZA" smtClean="0"/>
              <a:t>‹#›</a:t>
            </a:fld>
            <a:endParaRPr lang="en-ZA" dirty="0"/>
          </a:p>
        </p:txBody>
      </p:sp>
    </p:spTree>
    <p:extLst>
      <p:ext uri="{BB962C8B-B14F-4D97-AF65-F5344CB8AC3E}">
        <p14:creationId xmlns:p14="http://schemas.microsoft.com/office/powerpoint/2010/main" val="385398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44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343C3-B307-43D0-A702-EADD5B75063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44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44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2D625-A2D7-4A1C-8B87-4C95DFFC0DB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4880073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44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387AEC2-C14F-4DF1-9D1D-738FB32BE113}" type="datetimeFigureOut">
              <a:rPr lang="en-ZA" smtClean="0">
                <a:solidFill>
                  <a:prstClr val="black">
                    <a:tint val="75000"/>
                  </a:prstClr>
                </a:solidFill>
                <a:ea typeface="ＭＳ Ｐゴシック" pitchFamily="16" charset="-128"/>
              </a:rPr>
              <a:pPr/>
              <a:t>2016/04/06</a:t>
            </a:fld>
            <a:endParaRPr lang="en-ZA">
              <a:solidFill>
                <a:prstClr val="black">
                  <a:tint val="75000"/>
                </a:prstClr>
              </a:solidFill>
              <a:ea typeface="ＭＳ Ｐゴシック" pitchFamily="16" charset="-128"/>
            </a:endParaRPr>
          </a:p>
        </p:txBody>
      </p:sp>
      <p:sp>
        <p:nvSpPr>
          <p:cNvPr id="5" name="Footer Placeholder 4"/>
          <p:cNvSpPr>
            <a:spLocks noGrp="1"/>
          </p:cNvSpPr>
          <p:nvPr>
            <p:ph type="ftr" sz="quarter" idx="3"/>
          </p:nvPr>
        </p:nvSpPr>
        <p:spPr>
          <a:xfrm>
            <a:off x="4038600" y="635644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solidFill>
                <a:prstClr val="black">
                  <a:tint val="75000"/>
                </a:prstClr>
              </a:solidFill>
              <a:ea typeface="ＭＳ Ｐゴシック" pitchFamily="16" charset="-128"/>
            </a:endParaRPr>
          </a:p>
        </p:txBody>
      </p:sp>
      <p:sp>
        <p:nvSpPr>
          <p:cNvPr id="6" name="Slide Number Placeholder 5"/>
          <p:cNvSpPr>
            <a:spLocks noGrp="1"/>
          </p:cNvSpPr>
          <p:nvPr>
            <p:ph type="sldNum" sz="quarter" idx="4"/>
          </p:nvPr>
        </p:nvSpPr>
        <p:spPr>
          <a:xfrm>
            <a:off x="8610600" y="635644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DD18E8-5357-4439-AD50-3A5377D292B7}" type="slidenum">
              <a:rPr lang="en-ZA" smtClean="0">
                <a:solidFill>
                  <a:prstClr val="black">
                    <a:tint val="75000"/>
                  </a:prstClr>
                </a:solidFill>
                <a:ea typeface="ＭＳ Ｐゴシック" pitchFamily="16" charset="-128"/>
              </a:rPr>
              <a:pPr/>
              <a:t>‹#›</a:t>
            </a:fld>
            <a:endParaRPr lang="en-ZA">
              <a:solidFill>
                <a:prstClr val="black">
                  <a:tint val="75000"/>
                </a:prstClr>
              </a:solidFill>
              <a:ea typeface="ＭＳ Ｐゴシック" pitchFamily="16" charset="-128"/>
            </a:endParaRPr>
          </a:p>
        </p:txBody>
      </p:sp>
      <p:sp>
        <p:nvSpPr>
          <p:cNvPr id="7" name="Rectangle 6"/>
          <p:cNvSpPr/>
          <p:nvPr userDrawn="1"/>
        </p:nvSpPr>
        <p:spPr>
          <a:xfrm>
            <a:off x="0" y="0"/>
            <a:ext cx="12192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ZA" dirty="0">
              <a:solidFill>
                <a:srgbClr val="FFFFFF"/>
              </a:solidFill>
              <a:latin typeface="Arial"/>
            </a:endParaRPr>
          </a:p>
        </p:txBody>
      </p:sp>
      <p:pic>
        <p:nvPicPr>
          <p:cNvPr id="8" name="Picture 7" descr="Strip.jpg"/>
          <p:cNvPicPr>
            <a:picLocks noChangeAspect="1"/>
          </p:cNvPicPr>
          <p:nvPr userDrawn="1"/>
        </p:nvPicPr>
        <p:blipFill>
          <a:blip r:embed="rId13"/>
          <a:stretch>
            <a:fillRect/>
          </a:stretch>
        </p:blipFill>
        <p:spPr>
          <a:xfrm>
            <a:off x="0" y="0"/>
            <a:ext cx="12192000" cy="1088886"/>
          </a:xfrm>
          <a:prstGeom prst="rect">
            <a:avLst/>
          </a:prstGeom>
        </p:spPr>
      </p:pic>
    </p:spTree>
    <p:extLst>
      <p:ext uri="{BB962C8B-B14F-4D97-AF65-F5344CB8AC3E}">
        <p14:creationId xmlns:p14="http://schemas.microsoft.com/office/powerpoint/2010/main" val="3000885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429"/>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pPr defTabSz="457200"/>
            <a:fld id="{1C6C036B-16FC-1646-B9DE-E6087F0E5DDA}" type="datetimeFigureOut">
              <a:rPr lang="en-US" smtClean="0">
                <a:solidFill>
                  <a:srgbClr val="000000">
                    <a:tint val="75000"/>
                  </a:srgbClr>
                </a:solidFill>
              </a:rPr>
              <a:pPr defTabSz="457200"/>
              <a:t>4/6/2016</a:t>
            </a:fld>
            <a:endParaRPr lang="en-US" dirty="0">
              <a:solidFill>
                <a:srgbClr val="000000">
                  <a:tint val="75000"/>
                </a:srgbClr>
              </a:solidFill>
            </a:endParaRPr>
          </a:p>
        </p:txBody>
      </p:sp>
      <p:sp>
        <p:nvSpPr>
          <p:cNvPr id="5" name="Footer Placeholder 4"/>
          <p:cNvSpPr>
            <a:spLocks noGrp="1"/>
          </p:cNvSpPr>
          <p:nvPr>
            <p:ph type="ftr" sz="quarter" idx="3"/>
          </p:nvPr>
        </p:nvSpPr>
        <p:spPr>
          <a:xfrm>
            <a:off x="4165600" y="6356429"/>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737600" y="6356429"/>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pPr defTabSz="457200"/>
            <a:fld id="{846A5895-8297-1245-8A76-4D09B0B64189}" type="slidenum">
              <a:rPr lang="en-US" smtClean="0">
                <a:solidFill>
                  <a:srgbClr val="000000">
                    <a:tint val="75000"/>
                  </a:srgbClr>
                </a:solidFill>
              </a:rPr>
              <a:pPr defTabSz="457200"/>
              <a:t>‹#›</a:t>
            </a:fld>
            <a:endParaRPr lang="en-US" dirty="0">
              <a:solidFill>
                <a:srgbClr val="000000">
                  <a:tint val="75000"/>
                </a:srgbClr>
              </a:solidFill>
            </a:endParaRPr>
          </a:p>
        </p:txBody>
      </p:sp>
      <p:sp>
        <p:nvSpPr>
          <p:cNvPr id="7" name="Rectangle 6"/>
          <p:cNvSpPr/>
          <p:nvPr userDrawn="1"/>
        </p:nvSpPr>
        <p:spPr>
          <a:xfrm>
            <a:off x="0" y="0"/>
            <a:ext cx="12192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ZA" dirty="0">
              <a:solidFill>
                <a:srgbClr val="FFFFFF"/>
              </a:solidFill>
              <a:latin typeface="Arial"/>
            </a:endParaRPr>
          </a:p>
        </p:txBody>
      </p:sp>
      <p:pic>
        <p:nvPicPr>
          <p:cNvPr id="8" name="Picture 7" descr="Strip.jpg"/>
          <p:cNvPicPr>
            <a:picLocks noChangeAspect="1"/>
          </p:cNvPicPr>
          <p:nvPr userDrawn="1"/>
        </p:nvPicPr>
        <p:blipFill>
          <a:blip r:embed="rId13"/>
          <a:stretch>
            <a:fillRect/>
          </a:stretch>
        </p:blipFill>
        <p:spPr>
          <a:xfrm>
            <a:off x="0" y="0"/>
            <a:ext cx="12192000" cy="1088886"/>
          </a:xfrm>
          <a:prstGeom prst="rect">
            <a:avLst/>
          </a:prstGeom>
        </p:spPr>
      </p:pic>
    </p:spTree>
    <p:extLst>
      <p:ext uri="{BB962C8B-B14F-4D97-AF65-F5344CB8AC3E}">
        <p14:creationId xmlns:p14="http://schemas.microsoft.com/office/powerpoint/2010/main" val="400578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1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823C806-91B7-45CD-8073-E98C2EC51A95}" type="datetime1">
              <a:rPr lang="en-US" smtClean="0">
                <a:solidFill>
                  <a:prstClr val="black">
                    <a:tint val="75000"/>
                  </a:prstClr>
                </a:solidFill>
              </a:rPr>
              <a:pPr defTabSz="457200"/>
              <a:t>4/6/2016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41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41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46A5895-8297-1245-8A76-4D09B0B64189}"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4947872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40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40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737600" y="635640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490331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2D6C3-9327-4CAF-B75A-2242ADDA0D43}" type="datetimeFigureOut">
              <a:rPr lang="en-ZA" smtClean="0">
                <a:solidFill>
                  <a:prstClr val="black">
                    <a:tint val="75000"/>
                  </a:prstClr>
                </a:solidFill>
              </a:rPr>
              <a:pPr/>
              <a:t>2016/04/06</a:t>
            </a:fld>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737600" y="635639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C7307-E3CA-4738-BFBF-6480FD1394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7023552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387AEC2-C14F-4DF1-9D1D-738FB32BE113}" type="datetimeFigureOut">
              <a:rPr lang="en-ZA" smtClean="0">
                <a:solidFill>
                  <a:prstClr val="black">
                    <a:tint val="75000"/>
                  </a:prstClr>
                </a:solidFill>
                <a:ea typeface="ＭＳ Ｐゴシック" pitchFamily="16" charset="-128"/>
              </a:rPr>
              <a:pPr/>
              <a:t>2016/04/06</a:t>
            </a:fld>
            <a:endParaRPr lang="en-ZA">
              <a:solidFill>
                <a:prstClr val="black">
                  <a:tint val="75000"/>
                </a:prstClr>
              </a:solidFill>
              <a:ea typeface="ＭＳ Ｐゴシック" pitchFamily="16" charset="-128"/>
            </a:endParaRPr>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solidFill>
                <a:prstClr val="black">
                  <a:tint val="75000"/>
                </a:prstClr>
              </a:solidFill>
              <a:ea typeface="ＭＳ Ｐゴシック" pitchFamily="16" charset="-128"/>
            </a:endParaRPr>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DD18E8-5357-4439-AD50-3A5377D292B7}" type="slidenum">
              <a:rPr lang="en-ZA" smtClean="0">
                <a:solidFill>
                  <a:prstClr val="black">
                    <a:tint val="75000"/>
                  </a:prstClr>
                </a:solidFill>
                <a:ea typeface="ＭＳ Ｐゴシック" pitchFamily="16" charset="-128"/>
              </a:rPr>
              <a:pPr/>
              <a:t>‹#›</a:t>
            </a:fld>
            <a:endParaRPr lang="en-ZA">
              <a:solidFill>
                <a:prstClr val="black">
                  <a:tint val="75000"/>
                </a:prstClr>
              </a:solidFill>
              <a:ea typeface="ＭＳ Ｐゴシック" pitchFamily="16" charset="-128"/>
            </a:endParaRPr>
          </a:p>
        </p:txBody>
      </p:sp>
      <p:sp>
        <p:nvSpPr>
          <p:cNvPr id="7" name="Rectangle 6"/>
          <p:cNvSpPr/>
          <p:nvPr userDrawn="1"/>
        </p:nvSpPr>
        <p:spPr>
          <a:xfrm>
            <a:off x="0" y="0"/>
            <a:ext cx="12192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ZA" dirty="0">
              <a:solidFill>
                <a:srgbClr val="FFFFFF"/>
              </a:solidFill>
              <a:latin typeface="Arial"/>
            </a:endParaRPr>
          </a:p>
        </p:txBody>
      </p:sp>
      <p:pic>
        <p:nvPicPr>
          <p:cNvPr id="8" name="Picture 7" descr="Strip.jpg"/>
          <p:cNvPicPr>
            <a:picLocks noChangeAspect="1"/>
          </p:cNvPicPr>
          <p:nvPr userDrawn="1"/>
        </p:nvPicPr>
        <p:blipFill>
          <a:blip r:embed="rId13"/>
          <a:stretch>
            <a:fillRect/>
          </a:stretch>
        </p:blipFill>
        <p:spPr>
          <a:xfrm>
            <a:off x="0" y="0"/>
            <a:ext cx="12192000" cy="1088886"/>
          </a:xfrm>
          <a:prstGeom prst="rect">
            <a:avLst/>
          </a:prstGeom>
        </p:spPr>
      </p:pic>
    </p:spTree>
    <p:extLst>
      <p:ext uri="{BB962C8B-B14F-4D97-AF65-F5344CB8AC3E}">
        <p14:creationId xmlns:p14="http://schemas.microsoft.com/office/powerpoint/2010/main" val="41486495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003.jpg"/>
          <p:cNvPicPr>
            <a:picLocks noChangeAspect="1"/>
          </p:cNvPicPr>
          <p:nvPr userDrawn="1"/>
        </p:nvPicPr>
        <p:blipFill>
          <a:blip r:embed="rId13"/>
          <a:stretch>
            <a:fillRect/>
          </a:stretch>
        </p:blipFill>
        <p:spPr>
          <a:xfrm>
            <a:off x="-21427" y="12701"/>
            <a:ext cx="12240000" cy="6845299"/>
          </a:xfrm>
          <a:prstGeom prst="rect">
            <a:avLst/>
          </a:prstGeom>
        </p:spPr>
      </p:pic>
      <p:pic>
        <p:nvPicPr>
          <p:cNvPr id="8" name="Picture 7" descr="Strip.jpg"/>
          <p:cNvPicPr>
            <a:picLocks noChangeAspect="1"/>
          </p:cNvPicPr>
          <p:nvPr userDrawn="1"/>
        </p:nvPicPr>
        <p:blipFill>
          <a:blip r:embed="rId14"/>
          <a:stretch>
            <a:fillRect/>
          </a:stretch>
        </p:blipFill>
        <p:spPr>
          <a:xfrm>
            <a:off x="0" y="0"/>
            <a:ext cx="12192000" cy="1409466"/>
          </a:xfrm>
          <a:prstGeom prst="rect">
            <a:avLst/>
          </a:prstGeom>
        </p:spPr>
      </p:pic>
      <p:sp>
        <p:nvSpPr>
          <p:cNvPr id="2" name="Title Placeholder 1"/>
          <p:cNvSpPr>
            <a:spLocks noGrp="1"/>
          </p:cNvSpPr>
          <p:nvPr>
            <p:ph type="title"/>
          </p:nvPr>
        </p:nvSpPr>
        <p:spPr>
          <a:xfrm>
            <a:off x="609600" y="659068"/>
            <a:ext cx="10972800" cy="73445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9672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7AEC2-C14F-4DF1-9D1D-738FB32BE113}" type="datetimeFigureOut">
              <a:rPr lang="en-ZA" smtClean="0">
                <a:solidFill>
                  <a:prstClr val="black">
                    <a:tint val="75000"/>
                  </a:prstClr>
                </a:solidFill>
                <a:ea typeface="ＭＳ Ｐゴシック" pitchFamily="16" charset="-128"/>
              </a:rPr>
              <a:pPr/>
              <a:t>2016/04/06</a:t>
            </a:fld>
            <a:endParaRPr lang="en-ZA">
              <a:solidFill>
                <a:prstClr val="black">
                  <a:tint val="75000"/>
                </a:prstClr>
              </a:solidFill>
              <a:ea typeface="ＭＳ Ｐゴシック" pitchFamily="16"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a typeface="ＭＳ Ｐゴシック" pitchFamily="16" charset="-128"/>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D18E8-5357-4439-AD50-3A5377D292B7}" type="slidenum">
              <a:rPr lang="en-ZA" smtClean="0">
                <a:solidFill>
                  <a:prstClr val="black">
                    <a:tint val="75000"/>
                  </a:prstClr>
                </a:solidFill>
                <a:ea typeface="ＭＳ Ｐゴシック" pitchFamily="16" charset="-128"/>
              </a:rPr>
              <a:pPr/>
              <a:t>‹#›</a:t>
            </a:fld>
            <a:endParaRPr lang="en-ZA">
              <a:solidFill>
                <a:prstClr val="black">
                  <a:tint val="75000"/>
                </a:prstClr>
              </a:solidFill>
              <a:ea typeface="ＭＳ Ｐゴシック" pitchFamily="16" charset="-128"/>
            </a:endParaRPr>
          </a:p>
        </p:txBody>
      </p:sp>
    </p:spTree>
    <p:extLst>
      <p:ext uri="{BB962C8B-B14F-4D97-AF65-F5344CB8AC3E}">
        <p14:creationId xmlns:p14="http://schemas.microsoft.com/office/powerpoint/2010/main" val="342236018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7.jpeg"/><Relationship Id="rId7" Type="http://schemas.openxmlformats.org/officeDocument/2006/relationships/diagramQuickStyle" Target="../diagrams/quickStyle5.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jpeg"/><Relationship Id="rId9" Type="http://schemas.microsoft.com/office/2007/relationships/diagramDrawing" Target="../diagrams/drawing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7.jpeg"/><Relationship Id="rId7" Type="http://schemas.openxmlformats.org/officeDocument/2006/relationships/diagramQuickStyle" Target="../diagrams/quickStyle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jpeg"/><Relationship Id="rId9" Type="http://schemas.microsoft.com/office/2007/relationships/diagramDrawing" Target="../diagrams/drawing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jpeg"/><Relationship Id="rId7" Type="http://schemas.openxmlformats.org/officeDocument/2006/relationships/diagramQuickStyle" Target="../diagrams/quickStyle7.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jpeg"/><Relationship Id="rId9" Type="http://schemas.microsoft.com/office/2007/relationships/diagramDrawing" Target="../diagrams/drawing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7.jpeg"/><Relationship Id="rId7" Type="http://schemas.openxmlformats.org/officeDocument/2006/relationships/diagramQuickStyle" Target="../diagrams/quickStyle8.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jpeg"/><Relationship Id="rId9" Type="http://schemas.microsoft.com/office/2007/relationships/diagramDrawing" Target="../diagrams/drawing8.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7.jpeg"/><Relationship Id="rId7" Type="http://schemas.openxmlformats.org/officeDocument/2006/relationships/diagramQuickStyle" Target="../diagrams/quickStyle9.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jpeg"/><Relationship Id="rId9" Type="http://schemas.microsoft.com/office/2007/relationships/diagramDrawing" Target="../diagrams/drawing9.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0.jpeg"/><Relationship Id="rId7" Type="http://schemas.openxmlformats.org/officeDocument/2006/relationships/diagramQuickStyle" Target="../diagrams/quickStyle10.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1.jpeg"/><Relationship Id="rId9" Type="http://schemas.microsoft.com/office/2007/relationships/diagramDrawing" Target="../diagrams/drawing10.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7.jpeg"/><Relationship Id="rId7" Type="http://schemas.openxmlformats.org/officeDocument/2006/relationships/diagramQuickStyle" Target="../diagrams/quickStyle11.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jpeg"/><Relationship Id="rId9" Type="http://schemas.microsoft.com/office/2007/relationships/diagramDrawing" Target="../diagrams/drawing1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3.jpeg"/><Relationship Id="rId7"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5.jpeg"/><Relationship Id="rId4" Type="http://schemas.openxmlformats.org/officeDocument/2006/relationships/image" Target="../media/image1.jpeg"/><Relationship Id="rId9" Type="http://schemas.openxmlformats.org/officeDocument/2006/relationships/image" Target="../media/image35.jpe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7.jpeg"/><Relationship Id="rId7" Type="http://schemas.openxmlformats.org/officeDocument/2006/relationships/diagramQuickStyle" Target="../diagrams/quickStyle1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jpeg"/><Relationship Id="rId9" Type="http://schemas.microsoft.com/office/2007/relationships/diagramDrawing" Target="../diagrams/drawing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40.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3.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25.jpeg"/><Relationship Id="rId10" Type="http://schemas.openxmlformats.org/officeDocument/2006/relationships/image" Target="../media/image36.jpeg"/><Relationship Id="rId4" Type="http://schemas.openxmlformats.org/officeDocument/2006/relationships/image" Target="../media/image1.jpeg"/><Relationship Id="rId9"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95.xml"/><Relationship Id="rId4" Type="http://schemas.openxmlformats.org/officeDocument/2006/relationships/chart" Target="../charts/char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45.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95.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95.xml"/><Relationship Id="rId4" Type="http://schemas.openxmlformats.org/officeDocument/2006/relationships/chart" Target="../charts/char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45.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56.xml"/><Relationship Id="rId5" Type="http://schemas.openxmlformats.org/officeDocument/2006/relationships/chart" Target="../charts/chart3.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56.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45.xml"/><Relationship Id="rId5" Type="http://schemas.openxmlformats.org/officeDocument/2006/relationships/chart" Target="../charts/chart4.xml"/><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45.xml"/><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56.xml"/><Relationship Id="rId5" Type="http://schemas.openxmlformats.org/officeDocument/2006/relationships/chart" Target="../charts/chart5.xml"/><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56.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56.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56.xml"/><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56.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56.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56.xml"/><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A Intro22.jpg"/>
          <p:cNvPicPr>
            <a:picLocks noChangeAspect="1"/>
          </p:cNvPicPr>
          <p:nvPr/>
        </p:nvPicPr>
        <p:blipFill>
          <a:blip r:embed="rId3"/>
          <a:stretch>
            <a:fillRect/>
          </a:stretch>
        </p:blipFill>
        <p:spPr>
          <a:xfrm>
            <a:off x="52" y="0"/>
            <a:ext cx="12191999" cy="6885384"/>
          </a:xfrm>
          <a:prstGeom prst="rect">
            <a:avLst/>
          </a:prstGeom>
        </p:spPr>
      </p:pic>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2348517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rip.jpg"/>
          <p:cNvPicPr>
            <a:picLocks noChangeAspect="1"/>
          </p:cNvPicPr>
          <p:nvPr/>
        </p:nvPicPr>
        <p:blipFill>
          <a:blip r:embed="rId3"/>
          <a:stretch>
            <a:fillRect/>
          </a:stretch>
        </p:blipFill>
        <p:spPr>
          <a:xfrm>
            <a:off x="0" y="0"/>
            <a:ext cx="12192000" cy="1409466"/>
          </a:xfrm>
          <a:prstGeom prst="rect">
            <a:avLst/>
          </a:prstGeom>
        </p:spPr>
      </p:pic>
      <p:sp>
        <p:nvSpPr>
          <p:cNvPr id="9" name="Rectangle 8"/>
          <p:cNvSpPr/>
          <p:nvPr/>
        </p:nvSpPr>
        <p:spPr>
          <a:xfrm>
            <a:off x="-35179" y="704733"/>
            <a:ext cx="12192000" cy="461665"/>
          </a:xfrm>
          <a:prstGeom prst="rect">
            <a:avLst/>
          </a:prstGeom>
        </p:spPr>
        <p:txBody>
          <a:bodyPr wrap="square">
            <a:spAutoFit/>
          </a:bodyPr>
          <a:lstStyle/>
          <a:p>
            <a:pPr defTabSz="457200"/>
            <a:r>
              <a:rPr lang="en-US" sz="2400" b="1" dirty="0">
                <a:solidFill>
                  <a:srgbClr val="000000"/>
                </a:solidFill>
                <a:latin typeface="Arial" panose="020B0604020202020204" pitchFamily="34" charset="0"/>
                <a:cs typeface="Arial" panose="020B0604020202020204" pitchFamily="34" charset="0"/>
              </a:rPr>
              <a:t>CONTRIBUTING TO </a:t>
            </a:r>
            <a:r>
              <a:rPr lang="en-US" sz="2400" b="1" dirty="0" smtClean="0">
                <a:solidFill>
                  <a:srgbClr val="000000"/>
                </a:solidFill>
                <a:latin typeface="Arial" panose="020B0604020202020204" pitchFamily="34" charset="0"/>
                <a:cs typeface="Arial" panose="020B0604020202020204" pitchFamily="34" charset="0"/>
              </a:rPr>
              <a:t>DECENT EMPLOYMENT </a:t>
            </a:r>
            <a:r>
              <a:rPr lang="en-US" sz="2400" b="1" dirty="0">
                <a:solidFill>
                  <a:srgbClr val="000000"/>
                </a:solidFill>
                <a:latin typeface="Arial" panose="020B0604020202020204" pitchFamily="34" charset="0"/>
                <a:cs typeface="Arial" panose="020B0604020202020204" pitchFamily="34" charset="0"/>
              </a:rPr>
              <a:t>THROUGH INCLUSIVE GROWTH</a:t>
            </a:r>
          </a:p>
        </p:txBody>
      </p:sp>
      <p:sp>
        <p:nvSpPr>
          <p:cNvPr id="16" name="Content Placeholder 2"/>
          <p:cNvSpPr txBox="1">
            <a:spLocks/>
          </p:cNvSpPr>
          <p:nvPr/>
        </p:nvSpPr>
        <p:spPr>
          <a:xfrm>
            <a:off x="412751" y="1484319"/>
            <a:ext cx="11569700" cy="475297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FontTx/>
              <a:buNone/>
            </a:pPr>
            <a:r>
              <a:rPr lang="en-GB" sz="800" dirty="0" smtClean="0">
                <a:solidFill>
                  <a:prstClr val="black">
                    <a:tint val="75000"/>
                  </a:prstClr>
                </a:solidFill>
              </a:rPr>
              <a:t>‘</a:t>
            </a:r>
          </a:p>
        </p:txBody>
      </p:sp>
      <p:graphicFrame>
        <p:nvGraphicFramePr>
          <p:cNvPr id="29" name="Diagram 28"/>
          <p:cNvGraphicFramePr/>
          <p:nvPr>
            <p:extLst>
              <p:ext uri="{D42A27DB-BD31-4B8C-83A1-F6EECF244321}">
                <p14:modId xmlns:p14="http://schemas.microsoft.com/office/powerpoint/2010/main" val="376481460"/>
              </p:ext>
            </p:extLst>
          </p:nvPr>
        </p:nvGraphicFramePr>
        <p:xfrm>
          <a:off x="412760" y="1484321"/>
          <a:ext cx="11200129" cy="4916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4739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9 POS.jpg"/>
          <p:cNvPicPr>
            <a:picLocks noChangeAspect="1"/>
          </p:cNvPicPr>
          <p:nvPr/>
        </p:nvPicPr>
        <p:blipFill>
          <a:blip r:embed="rId3"/>
          <a:stretch>
            <a:fillRect/>
          </a:stretch>
        </p:blipFill>
        <p:spPr>
          <a:xfrm>
            <a:off x="52" y="0"/>
            <a:ext cx="12191999" cy="6858000"/>
          </a:xfrm>
          <a:prstGeom prst="rect">
            <a:avLst/>
          </a:prstGeom>
        </p:spPr>
      </p:pic>
      <p:sp>
        <p:nvSpPr>
          <p:cNvPr id="8" name="TextBox 7"/>
          <p:cNvSpPr txBox="1"/>
          <p:nvPr/>
        </p:nvSpPr>
        <p:spPr>
          <a:xfrm>
            <a:off x="502920" y="2155218"/>
            <a:ext cx="11460479" cy="707886"/>
          </a:xfrm>
          <a:prstGeom prst="rect">
            <a:avLst/>
          </a:prstGeom>
          <a:noFill/>
        </p:spPr>
        <p:txBody>
          <a:bodyPr wrap="square" rtlCol="0">
            <a:spAutoFit/>
          </a:bodyPr>
          <a:lstStyle/>
          <a:p>
            <a:pPr algn="ctr" defTabSz="457200"/>
            <a:r>
              <a:rPr lang="en-US" sz="4000" b="1" dirty="0" smtClean="0">
                <a:solidFill>
                  <a:prstClr val="white"/>
                </a:solidFill>
                <a:latin typeface="Arial Rounded MT Bold" pitchFamily="34" charset="0"/>
              </a:rPr>
              <a:t>PRIORITY SECTORS</a:t>
            </a:r>
            <a:endParaRPr lang="en-US" sz="3000" b="1" dirty="0">
              <a:solidFill>
                <a:prstClr val="white"/>
              </a:solidFill>
            </a:endParaRPr>
          </a:p>
        </p:txBody>
      </p:sp>
      <p:pic>
        <p:nvPicPr>
          <p:cNvPr id="7" name="Picture 6" descr="Strip.jpg"/>
          <p:cNvPicPr>
            <a:picLocks noChangeAspect="1"/>
          </p:cNvPicPr>
          <p:nvPr/>
        </p:nvPicPr>
        <p:blipFill>
          <a:blip r:embed="rId4"/>
          <a:stretch>
            <a:fillRect/>
          </a:stretch>
        </p:blipFill>
        <p:spPr>
          <a:xfrm>
            <a:off x="51" y="0"/>
            <a:ext cx="12192000" cy="1409466"/>
          </a:xfrm>
          <a:prstGeom prst="rect">
            <a:avLst/>
          </a:prstGeom>
        </p:spPr>
      </p:pic>
      <p:pic>
        <p:nvPicPr>
          <p:cNvPr id="10" name="Picture Placeholder 8" descr="55.jpg"/>
          <p:cNvPicPr>
            <a:picLocks noChangeAspect="1"/>
          </p:cNvPicPr>
          <p:nvPr/>
        </p:nvPicPr>
        <p:blipFill>
          <a:blip r:embed="rId5">
            <a:extLst>
              <a:ext uri="{28A0092B-C50C-407E-A947-70E740481C1C}">
                <a14:useLocalDpi xmlns:a14="http://schemas.microsoft.com/office/drawing/2010/main" val="0"/>
              </a:ext>
            </a:extLst>
          </a:blip>
          <a:srcRect t="436" b="436"/>
          <a:stretch>
            <a:fillRect/>
          </a:stretch>
        </p:blipFill>
        <p:spPr>
          <a:xfrm>
            <a:off x="6114552" y="4005160"/>
            <a:ext cx="2285767" cy="1440159"/>
          </a:xfrm>
          <a:prstGeom prst="rect">
            <a:avLst/>
          </a:prstGeom>
        </p:spPr>
      </p:pic>
      <p:pic>
        <p:nvPicPr>
          <p:cNvPr id="11" name="Picture Placeholder 6" descr="56.jpg"/>
          <p:cNvPicPr>
            <a:picLocks noChangeAspect="1"/>
          </p:cNvPicPr>
          <p:nvPr/>
        </p:nvPicPr>
        <p:blipFill>
          <a:blip r:embed="rId6">
            <a:extLst>
              <a:ext uri="{28A0092B-C50C-407E-A947-70E740481C1C}">
                <a14:useLocalDpi xmlns:a14="http://schemas.microsoft.com/office/drawing/2010/main" val="0"/>
              </a:ext>
            </a:extLst>
          </a:blip>
          <a:srcRect t="436" b="436"/>
          <a:stretch>
            <a:fillRect/>
          </a:stretch>
        </p:blipFill>
        <p:spPr>
          <a:xfrm>
            <a:off x="8400260" y="4005066"/>
            <a:ext cx="2258413" cy="1440158"/>
          </a:xfrm>
          <a:prstGeom prst="rect">
            <a:avLst/>
          </a:prstGeom>
        </p:spPr>
      </p:pic>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301679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 y="10510"/>
            <a:ext cx="12426533" cy="1143000"/>
          </a:xfrm>
        </p:spPr>
        <p:txBody>
          <a:bodyPr>
            <a:noAutofit/>
          </a:bodyPr>
          <a:lstStyle/>
          <a:p>
            <a:pPr algn="ctr"/>
            <a:r>
              <a:rPr lang="en-ZA" sz="2400" b="1" dirty="0" smtClean="0">
                <a:latin typeface="Calibri" panose="020F0502020204030204" pitchFamily="34" charset="0"/>
              </a:rPr>
              <a:t/>
            </a:r>
            <a:br>
              <a:rPr lang="en-ZA" sz="2400" b="1" dirty="0" smtClean="0">
                <a:latin typeface="Calibri" panose="020F0502020204030204" pitchFamily="34" charset="0"/>
              </a:rPr>
            </a:br>
            <a:r>
              <a:rPr lang="en-ZA" sz="3200" b="1" cap="all" dirty="0" smtClean="0">
                <a:latin typeface="Arial" panose="020B0604020202020204" pitchFamily="34" charset="0"/>
                <a:cs typeface="Arial" panose="020B0604020202020204" pitchFamily="34" charset="0"/>
              </a:rPr>
              <a:t>Productivity SA Priority Sectors</a:t>
            </a:r>
            <a:endParaRPr lang="en-ZA" sz="3200" b="1" cap="all"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1207287"/>
              </p:ext>
            </p:extLst>
          </p:nvPr>
        </p:nvGraphicFramePr>
        <p:xfrm>
          <a:off x="513589" y="1439560"/>
          <a:ext cx="10972800" cy="5112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a:off x="5768169" y="2410017"/>
            <a:ext cx="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250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0" y="-56300"/>
            <a:ext cx="12192000" cy="6914299"/>
          </a:xfrm>
          <a:prstGeom prst="rect">
            <a:avLst/>
          </a:prstGeom>
        </p:spPr>
      </p:pic>
      <p:pic>
        <p:nvPicPr>
          <p:cNvPr id="8" name="Picture 7" descr="Strip.jpg"/>
          <p:cNvPicPr>
            <a:picLocks noChangeAspect="1"/>
          </p:cNvPicPr>
          <p:nvPr/>
        </p:nvPicPr>
        <p:blipFill>
          <a:blip r:embed="rId4"/>
          <a:stretch>
            <a:fillRect/>
          </a:stretch>
        </p:blipFill>
        <p:spPr>
          <a:xfrm>
            <a:off x="0" y="0"/>
            <a:ext cx="12192000" cy="1409466"/>
          </a:xfrm>
          <a:prstGeom prst="rect">
            <a:avLst/>
          </a:prstGeom>
        </p:spPr>
      </p:pic>
      <p:sp>
        <p:nvSpPr>
          <p:cNvPr id="9" name="Rectangle 8"/>
          <p:cNvSpPr/>
          <p:nvPr/>
        </p:nvSpPr>
        <p:spPr>
          <a:xfrm>
            <a:off x="1235968" y="331554"/>
            <a:ext cx="9144000" cy="746358"/>
          </a:xfrm>
          <a:prstGeom prst="rect">
            <a:avLst/>
          </a:prstGeom>
        </p:spPr>
        <p:txBody>
          <a:bodyPr wrap="square">
            <a:spAutoFit/>
          </a:bodyPr>
          <a:lstStyle/>
          <a:p>
            <a:pPr algn="ctr" defTabSz="457200"/>
            <a:r>
              <a:rPr lang="en-US" sz="1050" b="1" dirty="0">
                <a:latin typeface="Arial Rounded MT Bold" pitchFamily="34" charset="0"/>
              </a:rPr>
              <a:t> </a:t>
            </a:r>
          </a:p>
          <a:p>
            <a:pPr algn="ctr" defTabSz="457200"/>
            <a:r>
              <a:rPr lang="en-US" sz="3200" b="1" dirty="0">
                <a:latin typeface="Arial Rounded MT Bold" pitchFamily="34" charset="0"/>
              </a:rPr>
              <a:t> </a:t>
            </a:r>
            <a:r>
              <a:rPr lang="en-US" sz="3200" b="1" dirty="0">
                <a:latin typeface="Arial" panose="020B0604020202020204" pitchFamily="34" charset="0"/>
                <a:cs typeface="Arial" panose="020B0604020202020204" pitchFamily="34" charset="0"/>
              </a:rPr>
              <a:t>STRUCTURE AND GOVERNANCE</a:t>
            </a:r>
          </a:p>
        </p:txBody>
      </p:sp>
      <p:sp>
        <p:nvSpPr>
          <p:cNvPr id="6" name="Rectangle 4"/>
          <p:cNvSpPr>
            <a:spLocks noChangeArrowheads="1"/>
          </p:cNvSpPr>
          <p:nvPr/>
        </p:nvSpPr>
        <p:spPr bwMode="auto">
          <a:xfrm>
            <a:off x="2135228" y="2349500"/>
            <a:ext cx="2808287" cy="2376488"/>
          </a:xfrm>
          <a:prstGeom prst="rect">
            <a:avLst/>
          </a:prstGeom>
          <a:solidFill>
            <a:srgbClr val="D9D94D"/>
          </a:solidFill>
          <a:ln w="9525">
            <a:solidFill>
              <a:schemeClr val="bg1"/>
            </a:solidFill>
            <a:miter lim="800000"/>
            <a:headEnd/>
            <a:tailEnd/>
          </a:ln>
          <a:effectLst>
            <a:outerShdw dist="107763" dir="2700000" algn="ctr" rotWithShape="0">
              <a:schemeClr val="bg2">
                <a:alpha val="50000"/>
              </a:schemeClr>
            </a:outerShdw>
          </a:effectLst>
        </p:spPr>
        <p:txBody>
          <a:bodyPr wrap="none" anchor="ctr"/>
          <a:lstStyle/>
          <a:p>
            <a:pPr algn="ctr" defTabSz="457200"/>
            <a:r>
              <a:rPr lang="en-ZA" b="1" dirty="0">
                <a:solidFill>
                  <a:prstClr val="black"/>
                </a:solidFill>
                <a:latin typeface="Arial" pitchFamily="34" charset="0"/>
                <a:cs typeface="Arial" pitchFamily="34" charset="0"/>
              </a:rPr>
              <a:t>STRUCTURE AND </a:t>
            </a:r>
          </a:p>
          <a:p>
            <a:pPr algn="ctr" defTabSz="457200"/>
            <a:r>
              <a:rPr lang="en-ZA" b="1" dirty="0">
                <a:solidFill>
                  <a:prstClr val="black"/>
                </a:solidFill>
                <a:latin typeface="Arial" pitchFamily="34" charset="0"/>
                <a:cs typeface="Arial" pitchFamily="34" charset="0"/>
              </a:rPr>
              <a:t>GOVERNANCE</a:t>
            </a:r>
            <a:endParaRPr lang="en-US" b="1" dirty="0">
              <a:solidFill>
                <a:prstClr val="black"/>
              </a:solidFill>
              <a:latin typeface="Arial" pitchFamily="34" charset="0"/>
              <a:cs typeface="Arial" pitchFamily="34" charset="0"/>
            </a:endParaRPr>
          </a:p>
        </p:txBody>
      </p:sp>
      <p:sp>
        <p:nvSpPr>
          <p:cNvPr id="10" name="Line 5"/>
          <p:cNvSpPr>
            <a:spLocks noChangeShapeType="1"/>
          </p:cNvSpPr>
          <p:nvPr/>
        </p:nvSpPr>
        <p:spPr bwMode="auto">
          <a:xfrm>
            <a:off x="5448300" y="2205041"/>
            <a:ext cx="0" cy="25923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dirty="0">
              <a:solidFill>
                <a:prstClr val="white"/>
              </a:solidFill>
            </a:endParaRPr>
          </a:p>
        </p:txBody>
      </p:sp>
      <p:sp>
        <p:nvSpPr>
          <p:cNvPr id="11" name="Line 6"/>
          <p:cNvSpPr>
            <a:spLocks noChangeShapeType="1"/>
          </p:cNvSpPr>
          <p:nvPr/>
        </p:nvSpPr>
        <p:spPr bwMode="auto">
          <a:xfrm>
            <a:off x="5448301" y="4797425"/>
            <a:ext cx="287339"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dirty="0">
              <a:solidFill>
                <a:prstClr val="white"/>
              </a:solidFill>
            </a:endParaRPr>
          </a:p>
        </p:txBody>
      </p:sp>
      <p:sp>
        <p:nvSpPr>
          <p:cNvPr id="12" name="Line 7"/>
          <p:cNvSpPr>
            <a:spLocks noChangeShapeType="1"/>
          </p:cNvSpPr>
          <p:nvPr/>
        </p:nvSpPr>
        <p:spPr bwMode="auto">
          <a:xfrm>
            <a:off x="5448301" y="2205038"/>
            <a:ext cx="287339"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dirty="0">
              <a:solidFill>
                <a:prstClr val="white"/>
              </a:solidFill>
            </a:endParaRPr>
          </a:p>
        </p:txBody>
      </p:sp>
      <p:sp>
        <p:nvSpPr>
          <p:cNvPr id="13" name="Line 8"/>
          <p:cNvSpPr>
            <a:spLocks noChangeShapeType="1"/>
          </p:cNvSpPr>
          <p:nvPr/>
        </p:nvSpPr>
        <p:spPr bwMode="auto">
          <a:xfrm>
            <a:off x="4513264" y="3500438"/>
            <a:ext cx="9350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dirty="0">
              <a:solidFill>
                <a:prstClr val="white"/>
              </a:solidFill>
            </a:endParaRPr>
          </a:p>
        </p:txBody>
      </p:sp>
      <p:sp>
        <p:nvSpPr>
          <p:cNvPr id="14" name="Rectangle 9"/>
          <p:cNvSpPr>
            <a:spLocks noChangeArrowheads="1"/>
          </p:cNvSpPr>
          <p:nvPr/>
        </p:nvSpPr>
        <p:spPr bwMode="auto">
          <a:xfrm>
            <a:off x="5807968" y="1409466"/>
            <a:ext cx="6384032" cy="40626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a:r>
              <a:rPr lang="en-ZA" sz="2400" dirty="0">
                <a:solidFill>
                  <a:prstClr val="white"/>
                </a:solidFill>
                <a:latin typeface="Arial" pitchFamily="34" charset="0"/>
                <a:cs typeface="Arial" pitchFamily="34" charset="0"/>
              </a:rPr>
              <a:t>STRUCTURE</a:t>
            </a:r>
          </a:p>
          <a:p>
            <a:pPr defTabSz="457200"/>
            <a:endParaRPr lang="en-ZA" sz="2400" dirty="0">
              <a:solidFill>
                <a:prstClr val="white"/>
              </a:solidFill>
              <a:latin typeface="Arial" pitchFamily="34" charset="0"/>
              <a:cs typeface="Arial" pitchFamily="34" charset="0"/>
            </a:endParaRPr>
          </a:p>
          <a:p>
            <a:pPr defTabSz="457200"/>
            <a:r>
              <a:rPr lang="en-ZA" sz="2400" dirty="0">
                <a:solidFill>
                  <a:prstClr val="white"/>
                </a:solidFill>
                <a:latin typeface="Arial" pitchFamily="34" charset="0"/>
                <a:cs typeface="Arial" pitchFamily="34" charset="0"/>
              </a:rPr>
              <a:t>Schedule 3A Entity – reporting to Minister of </a:t>
            </a:r>
            <a:r>
              <a:rPr lang="en-ZA" sz="2400" dirty="0" smtClean="0">
                <a:solidFill>
                  <a:prstClr val="white"/>
                </a:solidFill>
                <a:latin typeface="Arial" pitchFamily="34" charset="0"/>
                <a:cs typeface="Arial" pitchFamily="34" charset="0"/>
              </a:rPr>
              <a:t>Labour </a:t>
            </a:r>
            <a:endParaRPr lang="en-ZA" sz="2400" dirty="0">
              <a:solidFill>
                <a:prstClr val="white"/>
              </a:solidFill>
              <a:latin typeface="Arial" pitchFamily="34" charset="0"/>
              <a:cs typeface="Arial" pitchFamily="34" charset="0"/>
            </a:endParaRPr>
          </a:p>
          <a:p>
            <a:pPr defTabSz="457200"/>
            <a:r>
              <a:rPr lang="en-ZA" sz="2400" dirty="0">
                <a:solidFill>
                  <a:prstClr val="white"/>
                </a:solidFill>
                <a:latin typeface="Arial" pitchFamily="34" charset="0"/>
                <a:cs typeface="Arial" pitchFamily="34" charset="0"/>
              </a:rPr>
              <a:t>Tripartite </a:t>
            </a:r>
            <a:r>
              <a:rPr lang="en-ZA" sz="2400" dirty="0" smtClean="0">
                <a:solidFill>
                  <a:prstClr val="white"/>
                </a:solidFill>
                <a:latin typeface="Arial" pitchFamily="34" charset="0"/>
                <a:cs typeface="Arial" pitchFamily="34" charset="0"/>
              </a:rPr>
              <a:t>organisation </a:t>
            </a:r>
          </a:p>
          <a:p>
            <a:pPr defTabSz="457200"/>
            <a:r>
              <a:rPr lang="en-ZA" sz="2400" dirty="0" smtClean="0">
                <a:solidFill>
                  <a:prstClr val="white"/>
                </a:solidFill>
                <a:latin typeface="Arial" pitchFamily="34" charset="0"/>
                <a:cs typeface="Arial" pitchFamily="34" charset="0"/>
              </a:rPr>
              <a:t>  </a:t>
            </a:r>
          </a:p>
          <a:p>
            <a:pPr defTabSz="457200"/>
            <a:r>
              <a:rPr lang="en-ZA" sz="2400" dirty="0" smtClean="0">
                <a:solidFill>
                  <a:prstClr val="white"/>
                </a:solidFill>
                <a:latin typeface="Arial" pitchFamily="34" charset="0"/>
                <a:cs typeface="Arial" pitchFamily="34" charset="0"/>
              </a:rPr>
              <a:t>Board </a:t>
            </a:r>
            <a:r>
              <a:rPr lang="en-ZA" sz="2400" dirty="0">
                <a:solidFill>
                  <a:prstClr val="white"/>
                </a:solidFill>
                <a:latin typeface="Arial" pitchFamily="34" charset="0"/>
                <a:cs typeface="Arial" pitchFamily="34" charset="0"/>
              </a:rPr>
              <a:t>drawn from organised Business, </a:t>
            </a:r>
            <a:r>
              <a:rPr lang="en-ZA" sz="2400" dirty="0" smtClean="0">
                <a:solidFill>
                  <a:prstClr val="white"/>
                </a:solidFill>
                <a:latin typeface="Arial" pitchFamily="34" charset="0"/>
                <a:cs typeface="Arial" pitchFamily="34" charset="0"/>
              </a:rPr>
              <a:t>Organised Labour </a:t>
            </a:r>
            <a:r>
              <a:rPr lang="en-ZA" sz="2400" dirty="0">
                <a:solidFill>
                  <a:prstClr val="white"/>
                </a:solidFill>
                <a:latin typeface="Arial" pitchFamily="34" charset="0"/>
                <a:cs typeface="Arial" pitchFamily="34" charset="0"/>
              </a:rPr>
              <a:t>and Government</a:t>
            </a:r>
          </a:p>
          <a:p>
            <a:pPr defTabSz="457200"/>
            <a:endParaRPr lang="en-ZA" sz="2400" dirty="0" smtClean="0">
              <a:solidFill>
                <a:prstClr val="white"/>
              </a:solidFill>
              <a:latin typeface="Arial" pitchFamily="34" charset="0"/>
              <a:cs typeface="Arial" pitchFamily="34" charset="0"/>
            </a:endParaRPr>
          </a:p>
          <a:p>
            <a:pPr defTabSz="457200"/>
            <a:r>
              <a:rPr lang="en-ZA" sz="2400" dirty="0" smtClean="0">
                <a:solidFill>
                  <a:prstClr val="white"/>
                </a:solidFill>
                <a:latin typeface="Arial" pitchFamily="34" charset="0"/>
                <a:cs typeface="Arial" pitchFamily="34" charset="0"/>
              </a:rPr>
              <a:t>Programmes</a:t>
            </a:r>
          </a:p>
          <a:p>
            <a:pPr defTabSz="457200"/>
            <a:endParaRPr lang="en-ZA" b="1" dirty="0">
              <a:solidFill>
                <a:prstClr val="whit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217493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69" y="0"/>
            <a:ext cx="10972800" cy="1143000"/>
          </a:xfrm>
        </p:spPr>
        <p:txBody>
          <a:bodyPr>
            <a:normAutofit/>
          </a:bodyPr>
          <a:lstStyle/>
          <a:p>
            <a:r>
              <a:rPr lang="en-ZA" sz="3200" cap="all" dirty="0" smtClean="0">
                <a:latin typeface="Arial" panose="020B0604020202020204" pitchFamily="34" charset="0"/>
                <a:cs typeface="Arial" panose="020B0604020202020204" pitchFamily="34" charset="0"/>
              </a:rPr>
              <a:t>Implementation</a:t>
            </a:r>
            <a:endParaRPr lang="en-ZA" sz="3200" cap="all"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594360" y="1219206"/>
            <a:ext cx="5384800" cy="5440674"/>
          </a:xfrm>
        </p:spPr>
        <p:txBody>
          <a:bodyPr>
            <a:normAutofit/>
          </a:bodyPr>
          <a:lstStyle/>
          <a:p>
            <a:pPr marL="0" indent="0">
              <a:buNone/>
            </a:pPr>
            <a:r>
              <a:rPr lang="en-ZA" sz="2400" dirty="0" smtClean="0">
                <a:solidFill>
                  <a:schemeClr val="bg1"/>
                </a:solidFill>
              </a:rPr>
              <a:t>Delivery grouped as follows:</a:t>
            </a:r>
          </a:p>
          <a:p>
            <a:pPr marL="0" indent="0">
              <a:buNone/>
            </a:pPr>
            <a:r>
              <a:rPr lang="en-ZA" sz="2400" u="sng" dirty="0" smtClean="0">
                <a:solidFill>
                  <a:schemeClr val="bg1"/>
                </a:solidFill>
              </a:rPr>
              <a:t>Region 1 </a:t>
            </a:r>
          </a:p>
          <a:p>
            <a:pPr marL="0" indent="0">
              <a:buNone/>
            </a:pPr>
            <a:endParaRPr lang="en-ZA" sz="2400" u="sng" dirty="0" smtClean="0">
              <a:solidFill>
                <a:schemeClr val="bg1"/>
              </a:solidFill>
            </a:endParaRPr>
          </a:p>
          <a:p>
            <a:pPr marL="0" indent="0">
              <a:buNone/>
            </a:pPr>
            <a:r>
              <a:rPr lang="en-ZA" sz="2400" dirty="0" smtClean="0">
                <a:solidFill>
                  <a:schemeClr val="bg1"/>
                </a:solidFill>
              </a:rPr>
              <a:t>Gauteng -  </a:t>
            </a:r>
            <a:r>
              <a:rPr lang="en-ZA" sz="2400" dirty="0">
                <a:solidFill>
                  <a:schemeClr val="bg1"/>
                </a:solidFill>
              </a:rPr>
              <a:t>Physical  presence </a:t>
            </a:r>
            <a:endParaRPr lang="en-ZA" sz="2400" dirty="0" smtClean="0">
              <a:solidFill>
                <a:schemeClr val="bg1"/>
              </a:solidFill>
            </a:endParaRPr>
          </a:p>
          <a:p>
            <a:pPr marL="0" indent="0">
              <a:buNone/>
            </a:pPr>
            <a:r>
              <a:rPr lang="en-ZA" sz="2400" dirty="0" smtClean="0">
                <a:solidFill>
                  <a:schemeClr val="bg1"/>
                </a:solidFill>
              </a:rPr>
              <a:t>Limpopo </a:t>
            </a:r>
          </a:p>
          <a:p>
            <a:pPr marL="0" indent="0">
              <a:buNone/>
            </a:pPr>
            <a:r>
              <a:rPr lang="en-ZA" sz="2400" dirty="0" smtClean="0">
                <a:solidFill>
                  <a:schemeClr val="bg1"/>
                </a:solidFill>
              </a:rPr>
              <a:t>Northwest</a:t>
            </a:r>
          </a:p>
          <a:p>
            <a:pPr marL="0" indent="0">
              <a:buNone/>
            </a:pPr>
            <a:endParaRPr lang="en-ZA" dirty="0" smtClean="0">
              <a:solidFill>
                <a:schemeClr val="bg1"/>
              </a:solidFill>
            </a:endParaRPr>
          </a:p>
          <a:p>
            <a:pPr marL="0" indent="0">
              <a:buNone/>
            </a:pPr>
            <a:endParaRPr lang="en-ZA" dirty="0">
              <a:solidFill>
                <a:schemeClr val="bg1"/>
              </a:solidFill>
            </a:endParaRPr>
          </a:p>
        </p:txBody>
      </p:sp>
      <p:sp>
        <p:nvSpPr>
          <p:cNvPr id="4" name="Content Placeholder 3"/>
          <p:cNvSpPr>
            <a:spLocks noGrp="1"/>
          </p:cNvSpPr>
          <p:nvPr>
            <p:ph sz="half" idx="2"/>
          </p:nvPr>
        </p:nvSpPr>
        <p:spPr>
          <a:xfrm>
            <a:off x="6197600" y="1173480"/>
            <a:ext cx="5384800" cy="5532120"/>
          </a:xfrm>
        </p:spPr>
        <p:txBody>
          <a:bodyPr>
            <a:normAutofit/>
          </a:bodyPr>
          <a:lstStyle/>
          <a:p>
            <a:pPr marL="0" indent="0">
              <a:buNone/>
            </a:pPr>
            <a:r>
              <a:rPr lang="en-ZA" sz="2400" dirty="0">
                <a:solidFill>
                  <a:schemeClr val="bg1"/>
                </a:solidFill>
              </a:rPr>
              <a:t>Delivery grouped as follows:</a:t>
            </a:r>
          </a:p>
          <a:p>
            <a:pPr marL="0" indent="0">
              <a:buNone/>
            </a:pPr>
            <a:r>
              <a:rPr lang="en-ZA" sz="2400" u="sng" dirty="0" smtClean="0">
                <a:solidFill>
                  <a:schemeClr val="bg1"/>
                </a:solidFill>
              </a:rPr>
              <a:t>Region </a:t>
            </a:r>
            <a:r>
              <a:rPr lang="en-ZA" sz="2400" u="sng" dirty="0">
                <a:solidFill>
                  <a:schemeClr val="bg1"/>
                </a:solidFill>
              </a:rPr>
              <a:t>2</a:t>
            </a:r>
            <a:r>
              <a:rPr lang="en-ZA" sz="2400" dirty="0">
                <a:solidFill>
                  <a:schemeClr val="bg1"/>
                </a:solidFill>
              </a:rPr>
              <a:t> </a:t>
            </a:r>
            <a:endParaRPr lang="en-ZA" sz="2400" dirty="0" smtClean="0">
              <a:solidFill>
                <a:schemeClr val="bg1"/>
              </a:solidFill>
            </a:endParaRPr>
          </a:p>
          <a:p>
            <a:pPr marL="0" indent="0">
              <a:buNone/>
            </a:pPr>
            <a:endParaRPr lang="en-ZA" sz="2400" dirty="0">
              <a:solidFill>
                <a:schemeClr val="bg1"/>
              </a:solidFill>
            </a:endParaRPr>
          </a:p>
          <a:p>
            <a:pPr marL="0" indent="0">
              <a:buNone/>
            </a:pPr>
            <a:r>
              <a:rPr lang="en-ZA" sz="2400" dirty="0">
                <a:solidFill>
                  <a:schemeClr val="bg1"/>
                </a:solidFill>
              </a:rPr>
              <a:t>Western </a:t>
            </a:r>
            <a:r>
              <a:rPr lang="en-ZA" sz="2400" dirty="0" smtClean="0">
                <a:solidFill>
                  <a:schemeClr val="bg1"/>
                </a:solidFill>
              </a:rPr>
              <a:t>Cape - </a:t>
            </a:r>
            <a:r>
              <a:rPr lang="en-ZA" sz="2400" dirty="0">
                <a:solidFill>
                  <a:srgbClr val="FFFFFF"/>
                </a:solidFill>
              </a:rPr>
              <a:t>Physical presence</a:t>
            </a:r>
            <a:endParaRPr lang="en-ZA" sz="2400" dirty="0" smtClean="0">
              <a:solidFill>
                <a:schemeClr val="bg1"/>
              </a:solidFill>
            </a:endParaRPr>
          </a:p>
          <a:p>
            <a:pPr marL="0" indent="0">
              <a:buNone/>
            </a:pPr>
            <a:r>
              <a:rPr lang="en-ZA" sz="2400" dirty="0" smtClean="0">
                <a:solidFill>
                  <a:schemeClr val="bg1"/>
                </a:solidFill>
              </a:rPr>
              <a:t>Northern Cape</a:t>
            </a:r>
          </a:p>
          <a:p>
            <a:pPr marL="0" indent="0">
              <a:buNone/>
            </a:pPr>
            <a:r>
              <a:rPr lang="en-ZA" sz="2400" dirty="0" smtClean="0">
                <a:solidFill>
                  <a:schemeClr val="bg1"/>
                </a:solidFill>
              </a:rPr>
              <a:t>Free </a:t>
            </a:r>
            <a:r>
              <a:rPr lang="en-ZA" sz="2400" dirty="0">
                <a:solidFill>
                  <a:schemeClr val="bg1"/>
                </a:solidFill>
              </a:rPr>
              <a:t>State </a:t>
            </a:r>
            <a:endParaRPr lang="en-ZA" sz="2400" dirty="0" smtClean="0">
              <a:solidFill>
                <a:schemeClr val="bg1"/>
              </a:solidFill>
            </a:endParaRPr>
          </a:p>
          <a:p>
            <a:pPr marL="0" indent="0">
              <a:buNone/>
            </a:pPr>
            <a:endParaRPr lang="en-ZA" sz="2400" u="sng" dirty="0" smtClean="0">
              <a:solidFill>
                <a:schemeClr val="bg1"/>
              </a:solidFill>
            </a:endParaRPr>
          </a:p>
          <a:p>
            <a:pPr marL="0" indent="0">
              <a:buNone/>
            </a:pPr>
            <a:r>
              <a:rPr lang="en-ZA" sz="2400" u="sng" dirty="0" smtClean="0">
                <a:solidFill>
                  <a:schemeClr val="bg1"/>
                </a:solidFill>
              </a:rPr>
              <a:t>Region </a:t>
            </a:r>
            <a:r>
              <a:rPr lang="en-ZA" sz="2400" u="sng" dirty="0">
                <a:solidFill>
                  <a:schemeClr val="bg1"/>
                </a:solidFill>
              </a:rPr>
              <a:t>3 </a:t>
            </a:r>
            <a:r>
              <a:rPr lang="en-ZA" sz="2400" u="sng" dirty="0" smtClean="0">
                <a:solidFill>
                  <a:schemeClr val="bg1"/>
                </a:solidFill>
              </a:rPr>
              <a:t> </a:t>
            </a:r>
          </a:p>
          <a:p>
            <a:pPr marL="0" indent="0">
              <a:buNone/>
            </a:pPr>
            <a:endParaRPr lang="en-ZA" sz="2400" u="sng" dirty="0" smtClean="0">
              <a:solidFill>
                <a:schemeClr val="bg1"/>
              </a:solidFill>
            </a:endParaRPr>
          </a:p>
          <a:p>
            <a:pPr marL="0" indent="0">
              <a:buNone/>
            </a:pPr>
            <a:r>
              <a:rPr lang="en-ZA" sz="2400" dirty="0" err="1" smtClean="0">
                <a:solidFill>
                  <a:schemeClr val="bg1"/>
                </a:solidFill>
              </a:rPr>
              <a:t>Kwa</a:t>
            </a:r>
            <a:r>
              <a:rPr lang="en-ZA" sz="2400" dirty="0" smtClean="0">
                <a:solidFill>
                  <a:schemeClr val="bg1"/>
                </a:solidFill>
              </a:rPr>
              <a:t>-Zulu Natal - Physical </a:t>
            </a:r>
            <a:r>
              <a:rPr lang="en-ZA" sz="2400" dirty="0">
                <a:solidFill>
                  <a:schemeClr val="bg1"/>
                </a:solidFill>
              </a:rPr>
              <a:t>presence </a:t>
            </a:r>
            <a:endParaRPr lang="en-ZA" sz="2400" dirty="0" smtClean="0">
              <a:solidFill>
                <a:schemeClr val="bg1"/>
              </a:solidFill>
            </a:endParaRPr>
          </a:p>
          <a:p>
            <a:pPr marL="0" indent="0">
              <a:buNone/>
            </a:pPr>
            <a:r>
              <a:rPr lang="en-ZA" sz="2400" dirty="0" smtClean="0">
                <a:solidFill>
                  <a:schemeClr val="bg1"/>
                </a:solidFill>
              </a:rPr>
              <a:t>Eastern Cape </a:t>
            </a:r>
          </a:p>
          <a:p>
            <a:pPr marL="0" indent="0">
              <a:buNone/>
            </a:pPr>
            <a:r>
              <a:rPr lang="en-ZA" sz="2400" dirty="0" smtClean="0">
                <a:solidFill>
                  <a:schemeClr val="bg1"/>
                </a:solidFill>
              </a:rPr>
              <a:t>Mpumalanga</a:t>
            </a:r>
            <a:endParaRPr lang="en-ZA" sz="2400" dirty="0"/>
          </a:p>
        </p:txBody>
      </p:sp>
    </p:spTree>
    <p:extLst>
      <p:ext uri="{BB962C8B-B14F-4D97-AF65-F5344CB8AC3E}">
        <p14:creationId xmlns:p14="http://schemas.microsoft.com/office/powerpoint/2010/main" val="109395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52" y="-27384"/>
            <a:ext cx="12191999" cy="6858000"/>
          </a:xfrm>
          <a:prstGeom prst="rect">
            <a:avLst/>
          </a:prstGeom>
        </p:spPr>
      </p:pic>
      <p:pic>
        <p:nvPicPr>
          <p:cNvPr id="8" name="Picture 7" descr="Strip.jpg"/>
          <p:cNvPicPr>
            <a:picLocks noChangeAspect="1"/>
          </p:cNvPicPr>
          <p:nvPr/>
        </p:nvPicPr>
        <p:blipFill>
          <a:blip r:embed="rId4"/>
          <a:stretch>
            <a:fillRect/>
          </a:stretch>
        </p:blipFill>
        <p:spPr>
          <a:xfrm>
            <a:off x="55" y="0"/>
            <a:ext cx="12191948" cy="1409466"/>
          </a:xfrm>
          <a:prstGeom prst="rect">
            <a:avLst/>
          </a:prstGeom>
        </p:spPr>
      </p:pic>
      <p:sp>
        <p:nvSpPr>
          <p:cNvPr id="9" name="Rectangle 8"/>
          <p:cNvSpPr/>
          <p:nvPr/>
        </p:nvSpPr>
        <p:spPr>
          <a:xfrm>
            <a:off x="1524000" y="381095"/>
            <a:ext cx="9144000" cy="584775"/>
          </a:xfrm>
          <a:prstGeom prst="rect">
            <a:avLst/>
          </a:prstGeom>
        </p:spPr>
        <p:txBody>
          <a:bodyPr wrap="square">
            <a:spAutoFit/>
          </a:bodyPr>
          <a:lstStyle/>
          <a:p>
            <a:pPr algn="ctr" defTabSz="457200"/>
            <a:r>
              <a:rPr lang="en-US" sz="3200" b="1" dirty="0" smtClean="0">
                <a:latin typeface="Arial" panose="020B0604020202020204" pitchFamily="34" charset="0"/>
                <a:cs typeface="Arial" panose="020B0604020202020204" pitchFamily="34" charset="0"/>
              </a:rPr>
              <a:t>PROGRAMMES </a:t>
            </a:r>
            <a:endParaRPr lang="en-US" sz="3200" b="1" dirty="0">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a:xfrm>
            <a:off x="386369" y="1157409"/>
            <a:ext cx="10272307" cy="448841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81000" indent="-381000" algn="l">
              <a:spcBef>
                <a:spcPts val="600"/>
              </a:spcBef>
              <a:spcAft>
                <a:spcPts val="600"/>
              </a:spcAft>
              <a:buFont typeface="Arial" pitchFamily="34" charset="0"/>
              <a:buChar char="•"/>
            </a:pPr>
            <a:endParaRPr lang="en-GB" sz="2000" b="1" dirty="0">
              <a:solidFill>
                <a:prstClr val="white"/>
              </a:solidFill>
              <a:latin typeface="Arial" pitchFamily="34" charset="0"/>
              <a:cs typeface="Arial" pitchFamily="34" charset="0"/>
            </a:endParaRPr>
          </a:p>
          <a:p>
            <a:pPr marL="457200" indent="-457200" algn="l">
              <a:spcBef>
                <a:spcPts val="600"/>
              </a:spcBef>
              <a:spcAft>
                <a:spcPts val="600"/>
              </a:spcAft>
              <a:buFont typeface="+mj-lt"/>
              <a:buAutoNum type="arabicPeriod"/>
            </a:pPr>
            <a:r>
              <a:rPr lang="en-GB" sz="2400" dirty="0">
                <a:solidFill>
                  <a:prstClr val="white"/>
                </a:solidFill>
                <a:latin typeface="Arial" pitchFamily="34" charset="0"/>
                <a:cs typeface="Arial" pitchFamily="34" charset="0"/>
              </a:rPr>
              <a:t>Turnaround </a:t>
            </a:r>
            <a:r>
              <a:rPr lang="en-GB" sz="2400" dirty="0" smtClean="0">
                <a:solidFill>
                  <a:prstClr val="white"/>
                </a:solidFill>
                <a:latin typeface="Arial" pitchFamily="34" charset="0"/>
                <a:cs typeface="Arial" pitchFamily="34" charset="0"/>
              </a:rPr>
              <a:t>Solutions </a:t>
            </a:r>
          </a:p>
          <a:p>
            <a:pPr marL="457200" indent="-457200" algn="l">
              <a:spcBef>
                <a:spcPts val="600"/>
              </a:spcBef>
              <a:spcAft>
                <a:spcPts val="600"/>
              </a:spcAft>
              <a:buFont typeface="+mj-lt"/>
              <a:buAutoNum type="arabicPeriod"/>
            </a:pPr>
            <a:r>
              <a:rPr lang="en-GB" sz="2400" dirty="0" smtClean="0">
                <a:solidFill>
                  <a:prstClr val="white"/>
                </a:solidFill>
                <a:latin typeface="Arial" pitchFamily="34" charset="0"/>
                <a:cs typeface="Arial" pitchFamily="34" charset="0"/>
              </a:rPr>
              <a:t>Productivity </a:t>
            </a:r>
            <a:r>
              <a:rPr lang="en-GB" sz="2400" dirty="0">
                <a:solidFill>
                  <a:prstClr val="white"/>
                </a:solidFill>
                <a:latin typeface="Arial" pitchFamily="34" charset="0"/>
                <a:cs typeface="Arial" pitchFamily="34" charset="0"/>
              </a:rPr>
              <a:t>Organisational Solutions  </a:t>
            </a:r>
            <a:endParaRPr lang="en-GB" sz="2400" dirty="0" smtClean="0">
              <a:solidFill>
                <a:prstClr val="white"/>
              </a:solidFill>
              <a:latin typeface="Arial" pitchFamily="34" charset="0"/>
              <a:cs typeface="Arial" pitchFamily="34" charset="0"/>
            </a:endParaRPr>
          </a:p>
          <a:p>
            <a:pPr marL="457200" indent="-457200" algn="l">
              <a:spcBef>
                <a:spcPts val="600"/>
              </a:spcBef>
              <a:spcAft>
                <a:spcPts val="600"/>
              </a:spcAft>
              <a:buFont typeface="+mj-lt"/>
              <a:buAutoNum type="arabicPeriod"/>
            </a:pPr>
            <a:r>
              <a:rPr lang="en-GB" sz="2400" dirty="0" smtClean="0">
                <a:solidFill>
                  <a:prstClr val="white"/>
                </a:solidFill>
                <a:latin typeface="Arial" pitchFamily="34" charset="0"/>
                <a:cs typeface="Arial" pitchFamily="34" charset="0"/>
              </a:rPr>
              <a:t>Value </a:t>
            </a:r>
            <a:r>
              <a:rPr lang="en-GB" sz="2400" dirty="0">
                <a:solidFill>
                  <a:prstClr val="white"/>
                </a:solidFill>
                <a:latin typeface="Arial" pitchFamily="34" charset="0"/>
                <a:cs typeface="Arial" pitchFamily="34" charset="0"/>
              </a:rPr>
              <a:t>Chain Competitiveness </a:t>
            </a:r>
            <a:endParaRPr lang="en-GB" sz="2400" dirty="0" smtClean="0">
              <a:solidFill>
                <a:prstClr val="white"/>
              </a:solidFill>
              <a:latin typeface="Arial" pitchFamily="34" charset="0"/>
              <a:cs typeface="Arial" pitchFamily="34" charset="0"/>
            </a:endParaRPr>
          </a:p>
          <a:p>
            <a:pPr marL="457200" indent="-457200" algn="l">
              <a:spcBef>
                <a:spcPts val="600"/>
              </a:spcBef>
              <a:spcAft>
                <a:spcPts val="600"/>
              </a:spcAft>
              <a:buFont typeface="+mj-lt"/>
              <a:buAutoNum type="arabicPeriod"/>
            </a:pPr>
            <a:r>
              <a:rPr lang="en-GB" sz="2400" dirty="0" smtClean="0">
                <a:solidFill>
                  <a:schemeClr val="bg1"/>
                </a:solidFill>
                <a:latin typeface="Arial" pitchFamily="34" charset="0"/>
                <a:cs typeface="Arial" pitchFamily="34" charset="0"/>
              </a:rPr>
              <a:t>Marketing </a:t>
            </a:r>
            <a:r>
              <a:rPr lang="en-GB" sz="2400" dirty="0">
                <a:solidFill>
                  <a:prstClr val="white"/>
                </a:solidFill>
                <a:latin typeface="Arial" pitchFamily="34" charset="0"/>
                <a:cs typeface="Arial" pitchFamily="34" charset="0"/>
              </a:rPr>
              <a:t>and</a:t>
            </a:r>
            <a:r>
              <a:rPr lang="en-GB" sz="2400" dirty="0" smtClean="0">
                <a:solidFill>
                  <a:schemeClr val="bg1"/>
                </a:solidFill>
                <a:latin typeface="Arial" pitchFamily="34" charset="0"/>
                <a:cs typeface="Arial" pitchFamily="34" charset="0"/>
              </a:rPr>
              <a:t> Communications </a:t>
            </a:r>
          </a:p>
          <a:p>
            <a:pPr marL="457200" lvl="0" indent="-457200" algn="l" defTabSz="914400">
              <a:spcBef>
                <a:spcPts val="600"/>
              </a:spcBef>
              <a:spcAft>
                <a:spcPts val="600"/>
              </a:spcAft>
              <a:buFont typeface="+mj-lt"/>
              <a:buAutoNum type="arabicPeriod"/>
            </a:pPr>
            <a:r>
              <a:rPr lang="en-GB" sz="2400" dirty="0">
                <a:solidFill>
                  <a:prstClr val="white"/>
                </a:solidFill>
                <a:latin typeface="Arial" pitchFamily="34" charset="0"/>
                <a:cs typeface="Arial" pitchFamily="34" charset="0"/>
              </a:rPr>
              <a:t>Human Resources</a:t>
            </a:r>
          </a:p>
          <a:p>
            <a:pPr marL="457200" indent="-457200" algn="l">
              <a:spcBef>
                <a:spcPts val="600"/>
              </a:spcBef>
              <a:spcAft>
                <a:spcPts val="600"/>
              </a:spcAft>
              <a:buFont typeface="+mj-lt"/>
              <a:buAutoNum type="arabicPeriod"/>
            </a:pPr>
            <a:r>
              <a:rPr lang="en-GB" sz="2400" dirty="0" smtClean="0">
                <a:solidFill>
                  <a:schemeClr val="bg1"/>
                </a:solidFill>
                <a:latin typeface="Arial" pitchFamily="34" charset="0"/>
                <a:cs typeface="Arial" pitchFamily="34" charset="0"/>
              </a:rPr>
              <a:t>Corporate Services </a:t>
            </a:r>
          </a:p>
          <a:p>
            <a:pPr marL="381000" indent="-381000" algn="l">
              <a:spcBef>
                <a:spcPts val="600"/>
              </a:spcBef>
              <a:spcAft>
                <a:spcPts val="600"/>
              </a:spcAft>
              <a:buFont typeface="Arial" pitchFamily="34" charset="0"/>
              <a:buChar char="•"/>
            </a:pPr>
            <a:endParaRPr lang="en-GB" sz="1800" b="1"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4140404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52" y="-27384"/>
            <a:ext cx="12191999" cy="6858000"/>
          </a:xfrm>
          <a:prstGeom prst="rect">
            <a:avLst/>
          </a:prstGeom>
        </p:spPr>
      </p:pic>
      <p:pic>
        <p:nvPicPr>
          <p:cNvPr id="8" name="Picture 7" descr="Strip.jpg"/>
          <p:cNvPicPr>
            <a:picLocks noChangeAspect="1"/>
          </p:cNvPicPr>
          <p:nvPr/>
        </p:nvPicPr>
        <p:blipFill>
          <a:blip r:embed="rId4"/>
          <a:stretch>
            <a:fillRect/>
          </a:stretch>
        </p:blipFill>
        <p:spPr>
          <a:xfrm>
            <a:off x="55" y="0"/>
            <a:ext cx="12191948" cy="1409466"/>
          </a:xfrm>
          <a:prstGeom prst="rect">
            <a:avLst/>
          </a:prstGeom>
        </p:spPr>
      </p:pic>
      <p:sp>
        <p:nvSpPr>
          <p:cNvPr id="9" name="Rectangle 8"/>
          <p:cNvSpPr/>
          <p:nvPr/>
        </p:nvSpPr>
        <p:spPr>
          <a:xfrm>
            <a:off x="1524000" y="381095"/>
            <a:ext cx="9144000" cy="646331"/>
          </a:xfrm>
          <a:prstGeom prst="rect">
            <a:avLst/>
          </a:prstGeom>
        </p:spPr>
        <p:txBody>
          <a:bodyPr wrap="square">
            <a:spAutoFit/>
          </a:bodyPr>
          <a:lstStyle/>
          <a:p>
            <a:pPr algn="ctr" defTabSz="457200"/>
            <a:r>
              <a:rPr lang="en-US" sz="3600" b="1" dirty="0">
                <a:latin typeface="Arial Rounded MT Bold" pitchFamily="34" charset="0"/>
              </a:rPr>
              <a:t> </a:t>
            </a:r>
            <a:r>
              <a:rPr lang="en-US" sz="3200" b="1" dirty="0">
                <a:latin typeface="Arial" panose="020B0604020202020204" pitchFamily="34" charset="0"/>
                <a:cs typeface="Arial" panose="020B0604020202020204" pitchFamily="34" charset="0"/>
              </a:rPr>
              <a:t>STRATEGIC </a:t>
            </a:r>
            <a:r>
              <a:rPr lang="en-US" sz="3200" b="1" cap="all" dirty="0" smtClean="0">
                <a:latin typeface="Arial" panose="020B0604020202020204" pitchFamily="34" charset="0"/>
                <a:cs typeface="Arial" panose="020B0604020202020204" pitchFamily="34" charset="0"/>
              </a:rPr>
              <a:t>objectives</a:t>
            </a:r>
            <a:endParaRPr lang="en-US" sz="3600" b="1" cap="all" dirty="0">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a:xfrm>
            <a:off x="9380" y="1525376"/>
            <a:ext cx="10658621" cy="425178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81000" indent="-381000" algn="l">
              <a:spcBef>
                <a:spcPts val="600"/>
              </a:spcBef>
              <a:spcAft>
                <a:spcPts val="600"/>
              </a:spcAft>
              <a:buFont typeface="Arial" pitchFamily="34" charset="0"/>
              <a:buChar char="•"/>
            </a:pPr>
            <a:r>
              <a:rPr lang="en-GB" sz="2000" dirty="0" smtClean="0">
                <a:solidFill>
                  <a:schemeClr val="bg1"/>
                </a:solidFill>
                <a:latin typeface="Arial" pitchFamily="34" charset="0"/>
                <a:cs typeface="Arial" pitchFamily="34" charset="0"/>
              </a:rPr>
              <a:t>Promote a culture of productivity in the workplaces</a:t>
            </a:r>
          </a:p>
          <a:p>
            <a:pPr marL="381000" indent="-381000" algn="l">
              <a:spcBef>
                <a:spcPts val="600"/>
              </a:spcBef>
              <a:spcAft>
                <a:spcPts val="600"/>
              </a:spcAft>
              <a:buFont typeface="Arial" pitchFamily="34" charset="0"/>
              <a:buChar char="•"/>
            </a:pPr>
            <a:r>
              <a:rPr lang="en-GB" sz="2000" dirty="0" smtClean="0">
                <a:solidFill>
                  <a:schemeClr val="bg1"/>
                </a:solidFill>
                <a:latin typeface="Arial" pitchFamily="34" charset="0"/>
                <a:cs typeface="Arial" pitchFamily="34" charset="0"/>
              </a:rPr>
              <a:t>Develop relevant productivity competencies</a:t>
            </a:r>
          </a:p>
          <a:p>
            <a:pPr marL="381000" indent="-381000" algn="l" fontAlgn="t">
              <a:spcBef>
                <a:spcPts val="600"/>
              </a:spcBef>
              <a:spcAft>
                <a:spcPts val="600"/>
              </a:spcAft>
              <a:buFont typeface="Arial" pitchFamily="34" charset="0"/>
              <a:buChar char="•"/>
            </a:pPr>
            <a:r>
              <a:rPr lang="en-ZA" sz="2000" dirty="0" smtClean="0">
                <a:solidFill>
                  <a:schemeClr val="bg1"/>
                </a:solidFill>
                <a:latin typeface="Arial" pitchFamily="34" charset="0"/>
                <a:cs typeface="Arial" pitchFamily="34" charset="0"/>
              </a:rPr>
              <a:t>Facilitate </a:t>
            </a:r>
            <a:r>
              <a:rPr lang="en-ZA" sz="2000" dirty="0">
                <a:solidFill>
                  <a:schemeClr val="bg1"/>
                </a:solidFill>
                <a:latin typeface="Arial" pitchFamily="34" charset="0"/>
                <a:cs typeface="Arial" pitchFamily="34" charset="0"/>
              </a:rPr>
              <a:t>and evaluate productivity improvement and competencies in workplaces</a:t>
            </a:r>
          </a:p>
          <a:p>
            <a:pPr marL="381000" indent="-381000" algn="l" fontAlgn="t">
              <a:spcBef>
                <a:spcPts val="600"/>
              </a:spcBef>
              <a:spcAft>
                <a:spcPts val="600"/>
              </a:spcAft>
              <a:buFont typeface="Arial" pitchFamily="34" charset="0"/>
              <a:buChar char="•"/>
            </a:pPr>
            <a:r>
              <a:rPr lang="en-ZA" sz="2000" dirty="0" smtClean="0">
                <a:solidFill>
                  <a:schemeClr val="bg1"/>
                </a:solidFill>
                <a:latin typeface="Arial" pitchFamily="34" charset="0"/>
                <a:cs typeface="Arial" pitchFamily="34" charset="0"/>
              </a:rPr>
              <a:t>Maintain </a:t>
            </a:r>
            <a:r>
              <a:rPr lang="en-ZA" sz="2000" dirty="0">
                <a:solidFill>
                  <a:schemeClr val="bg1"/>
                </a:solidFill>
                <a:latin typeface="Arial" pitchFamily="34" charset="0"/>
                <a:cs typeface="Arial" pitchFamily="34" charset="0"/>
              </a:rPr>
              <a:t>a database of productivity and competitiveness systems and </a:t>
            </a:r>
            <a:r>
              <a:rPr lang="en-ZA" sz="2000" dirty="0" smtClean="0">
                <a:solidFill>
                  <a:schemeClr val="bg1"/>
                </a:solidFill>
                <a:latin typeface="Arial" pitchFamily="34" charset="0"/>
                <a:cs typeface="Arial" pitchFamily="34" charset="0"/>
              </a:rPr>
              <a:t>publicising </a:t>
            </a:r>
            <a:r>
              <a:rPr lang="en-ZA" sz="2000" dirty="0">
                <a:solidFill>
                  <a:schemeClr val="bg1"/>
                </a:solidFill>
                <a:latin typeface="Arial" pitchFamily="34" charset="0"/>
                <a:cs typeface="Arial" pitchFamily="34" charset="0"/>
              </a:rPr>
              <a:t>these systems</a:t>
            </a:r>
          </a:p>
          <a:p>
            <a:pPr marL="381000" indent="-381000" algn="l" fontAlgn="t">
              <a:spcBef>
                <a:spcPts val="600"/>
              </a:spcBef>
              <a:spcAft>
                <a:spcPts val="600"/>
              </a:spcAft>
              <a:buFont typeface="Arial" pitchFamily="34" charset="0"/>
              <a:buChar char="•"/>
            </a:pPr>
            <a:r>
              <a:rPr lang="en-ZA" sz="2000" dirty="0" smtClean="0">
                <a:solidFill>
                  <a:schemeClr val="bg1"/>
                </a:solidFill>
                <a:latin typeface="Arial" pitchFamily="34" charset="0"/>
                <a:cs typeface="Arial" pitchFamily="34" charset="0"/>
              </a:rPr>
              <a:t>Undertake </a:t>
            </a:r>
            <a:r>
              <a:rPr lang="en-ZA" sz="2000" dirty="0">
                <a:solidFill>
                  <a:schemeClr val="bg1"/>
                </a:solidFill>
                <a:latin typeface="Arial" pitchFamily="34" charset="0"/>
                <a:cs typeface="Arial" pitchFamily="34" charset="0"/>
              </a:rPr>
              <a:t>productivity-related research</a:t>
            </a:r>
          </a:p>
          <a:p>
            <a:pPr marL="381000" indent="-381000" algn="l" fontAlgn="t">
              <a:spcBef>
                <a:spcPts val="600"/>
              </a:spcBef>
              <a:spcAft>
                <a:spcPts val="600"/>
              </a:spcAft>
              <a:buFont typeface="Arial" pitchFamily="34" charset="0"/>
              <a:buChar char="•"/>
            </a:pPr>
            <a:r>
              <a:rPr lang="en-ZA" sz="2000" dirty="0" smtClean="0">
                <a:solidFill>
                  <a:schemeClr val="bg1"/>
                </a:solidFill>
                <a:latin typeface="Arial" pitchFamily="34" charset="0"/>
                <a:cs typeface="Arial" pitchFamily="34" charset="0"/>
              </a:rPr>
              <a:t>Support </a:t>
            </a:r>
            <a:r>
              <a:rPr lang="en-ZA" sz="2000" dirty="0">
                <a:solidFill>
                  <a:schemeClr val="bg1"/>
                </a:solidFill>
                <a:latin typeface="Arial" pitchFamily="34" charset="0"/>
                <a:cs typeface="Arial" pitchFamily="34" charset="0"/>
              </a:rPr>
              <a:t>initiatives aimed at preventing job losses</a:t>
            </a:r>
          </a:p>
          <a:p>
            <a:pPr marL="381000" indent="-381000" algn="l">
              <a:spcBef>
                <a:spcPts val="600"/>
              </a:spcBef>
              <a:spcAft>
                <a:spcPts val="600"/>
              </a:spcAft>
              <a:buFont typeface="Arial" pitchFamily="34" charset="0"/>
              <a:buChar char="•"/>
            </a:pPr>
            <a:endParaRPr lang="en-GB" sz="2000" b="1" dirty="0">
              <a:solidFill>
                <a:prstClr val="whit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114300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4" y="141667"/>
            <a:ext cx="12192000" cy="1052736"/>
          </a:xfrm>
        </p:spPr>
        <p:txBody>
          <a:bodyPr>
            <a:normAutofit/>
          </a:bodyPr>
          <a:lstStyle/>
          <a:p>
            <a:r>
              <a:rPr lang="en-ZA" sz="2800" b="1" dirty="0" smtClean="0">
                <a:latin typeface="Arial" panose="020B0604020202020204" pitchFamily="34" charset="0"/>
                <a:cs typeface="Arial" panose="020B0604020202020204" pitchFamily="34" charset="0"/>
              </a:rPr>
              <a:t>ALIGNMENT WITH OBJECTIVES OF KEY FUNDER’S</a:t>
            </a:r>
            <a:endParaRPr lang="en-ZA" sz="2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603762"/>
              </p:ext>
            </p:extLst>
          </p:nvPr>
        </p:nvGraphicFramePr>
        <p:xfrm>
          <a:off x="128789" y="975360"/>
          <a:ext cx="12063211" cy="5882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754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S Intro2.jpg"/>
          <p:cNvPicPr>
            <a:picLocks noChangeAspect="1"/>
          </p:cNvPicPr>
          <p:nvPr/>
        </p:nvPicPr>
        <p:blipFill>
          <a:blip r:embed="rId3"/>
          <a:stretch>
            <a:fillRect/>
          </a:stretch>
        </p:blipFill>
        <p:spPr>
          <a:xfrm>
            <a:off x="52" y="0"/>
            <a:ext cx="12191999" cy="6858000"/>
          </a:xfrm>
          <a:prstGeom prst="rect">
            <a:avLst/>
          </a:prstGeom>
        </p:spPr>
      </p:pic>
      <p:sp>
        <p:nvSpPr>
          <p:cNvPr id="7" name="Rectangle 6"/>
          <p:cNvSpPr/>
          <p:nvPr/>
        </p:nvSpPr>
        <p:spPr>
          <a:xfrm>
            <a:off x="1524000" y="2895600"/>
            <a:ext cx="9144000" cy="707886"/>
          </a:xfrm>
          <a:prstGeom prst="rect">
            <a:avLst/>
          </a:prstGeom>
        </p:spPr>
        <p:txBody>
          <a:bodyPr wrap="square">
            <a:spAutoFit/>
          </a:bodyPr>
          <a:lstStyle/>
          <a:p>
            <a:pPr algn="ctr" defTabSz="457200"/>
            <a:r>
              <a:rPr lang="en-US" sz="4000" b="1" dirty="0">
                <a:solidFill>
                  <a:prstClr val="white"/>
                </a:solidFill>
                <a:latin typeface="Arial Rounded MT Bold" pitchFamily="34" charset="0"/>
              </a:rPr>
              <a:t>PROGRAMME FOCUS</a:t>
            </a:r>
          </a:p>
        </p:txBody>
      </p:sp>
      <p:pic>
        <p:nvPicPr>
          <p:cNvPr id="5" name="Picture 4" descr="Strip.jpg"/>
          <p:cNvPicPr>
            <a:picLocks noChangeAspect="1"/>
          </p:cNvPicPr>
          <p:nvPr/>
        </p:nvPicPr>
        <p:blipFill>
          <a:blip r:embed="rId4"/>
          <a:stretch>
            <a:fillRect/>
          </a:stretch>
        </p:blipFill>
        <p:spPr>
          <a:xfrm>
            <a:off x="55" y="0"/>
            <a:ext cx="12191948" cy="1409466"/>
          </a:xfrm>
          <a:prstGeom prst="rect">
            <a:avLst/>
          </a:prstGeom>
        </p:spPr>
      </p:pic>
      <p:pic>
        <p:nvPicPr>
          <p:cNvPr id="6" name="Picture Placeholder 9" descr="36.jpg"/>
          <p:cNvPicPr>
            <a:picLocks noChangeAspect="1"/>
          </p:cNvPicPr>
          <p:nvPr/>
        </p:nvPicPr>
        <p:blipFill>
          <a:blip r:embed="rId5">
            <a:extLst>
              <a:ext uri="{28A0092B-C50C-407E-A947-70E740481C1C}">
                <a14:useLocalDpi xmlns:a14="http://schemas.microsoft.com/office/drawing/2010/main" val="0"/>
              </a:ext>
            </a:extLst>
          </a:blip>
          <a:srcRect t="436" b="436"/>
          <a:stretch>
            <a:fillRect/>
          </a:stretch>
        </p:blipFill>
        <p:spPr>
          <a:xfrm>
            <a:off x="1524063" y="5229201"/>
            <a:ext cx="2071687" cy="1628800"/>
          </a:xfrm>
          <a:prstGeom prst="rect">
            <a:avLst/>
          </a:prstGeom>
        </p:spPr>
      </p:pic>
      <p:pic>
        <p:nvPicPr>
          <p:cNvPr id="8" name="Picture Placeholder 6" descr="27.jpg"/>
          <p:cNvPicPr>
            <a:picLocks noChangeAspect="1"/>
          </p:cNvPicPr>
          <p:nvPr/>
        </p:nvPicPr>
        <p:blipFill>
          <a:blip r:embed="rId6">
            <a:extLst>
              <a:ext uri="{28A0092B-C50C-407E-A947-70E740481C1C}">
                <a14:useLocalDpi xmlns:a14="http://schemas.microsoft.com/office/drawing/2010/main" val="0"/>
              </a:ext>
            </a:extLst>
          </a:blip>
          <a:srcRect t="436" b="436"/>
          <a:stretch>
            <a:fillRect/>
          </a:stretch>
        </p:blipFill>
        <p:spPr>
          <a:xfrm>
            <a:off x="6096000" y="5229202"/>
            <a:ext cx="2071688" cy="1628800"/>
          </a:xfrm>
          <a:prstGeom prst="rect">
            <a:avLst/>
          </a:prstGeom>
        </p:spPr>
      </p:pic>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085979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S Intro2.jpg"/>
          <p:cNvPicPr>
            <a:picLocks noChangeAspect="1"/>
          </p:cNvPicPr>
          <p:nvPr/>
        </p:nvPicPr>
        <p:blipFill>
          <a:blip r:embed="rId3"/>
          <a:stretch>
            <a:fillRect/>
          </a:stretch>
        </p:blipFill>
        <p:spPr>
          <a:xfrm>
            <a:off x="52" y="0"/>
            <a:ext cx="12191999" cy="6858000"/>
          </a:xfrm>
          <a:prstGeom prst="rect">
            <a:avLst/>
          </a:prstGeom>
        </p:spPr>
      </p:pic>
      <p:sp>
        <p:nvSpPr>
          <p:cNvPr id="7" name="Rectangle 6"/>
          <p:cNvSpPr/>
          <p:nvPr/>
        </p:nvSpPr>
        <p:spPr>
          <a:xfrm>
            <a:off x="1524000" y="2233880"/>
            <a:ext cx="9144000" cy="1938992"/>
          </a:xfrm>
          <a:prstGeom prst="rect">
            <a:avLst/>
          </a:prstGeom>
        </p:spPr>
        <p:txBody>
          <a:bodyPr wrap="square">
            <a:spAutoFit/>
          </a:bodyPr>
          <a:lstStyle/>
          <a:p>
            <a:pPr algn="ctr" defTabSz="457200"/>
            <a:r>
              <a:rPr lang="en-US" sz="4000" b="1" dirty="0">
                <a:solidFill>
                  <a:prstClr val="white"/>
                </a:solidFill>
                <a:latin typeface="Arial Rounded MT Bold" pitchFamily="34" charset="0"/>
              </a:rPr>
              <a:t>PROGRAMME </a:t>
            </a:r>
            <a:r>
              <a:rPr lang="en-US" sz="4000" b="1" dirty="0" smtClean="0">
                <a:solidFill>
                  <a:prstClr val="white"/>
                </a:solidFill>
                <a:latin typeface="Arial Rounded MT Bold" pitchFamily="34" charset="0"/>
              </a:rPr>
              <a:t>1 </a:t>
            </a:r>
          </a:p>
          <a:p>
            <a:pPr algn="ctr" defTabSz="457200"/>
            <a:r>
              <a:rPr lang="en-US" sz="4000" b="1" dirty="0" smtClean="0">
                <a:solidFill>
                  <a:prstClr val="white"/>
                </a:solidFill>
                <a:latin typeface="Arial Rounded MT Bold" pitchFamily="34" charset="0"/>
              </a:rPr>
              <a:t> </a:t>
            </a:r>
          </a:p>
          <a:p>
            <a:pPr algn="ctr" defTabSz="457200"/>
            <a:r>
              <a:rPr lang="en-US" sz="4000" b="1" dirty="0" smtClean="0">
                <a:solidFill>
                  <a:prstClr val="white"/>
                </a:solidFill>
                <a:latin typeface="Arial Rounded MT Bold" pitchFamily="34" charset="0"/>
              </a:rPr>
              <a:t>TURNAROUND </a:t>
            </a:r>
            <a:r>
              <a:rPr lang="en-US" sz="4000" b="1" dirty="0">
                <a:solidFill>
                  <a:prstClr val="white"/>
                </a:solidFill>
                <a:latin typeface="Arial Rounded MT Bold" pitchFamily="34" charset="0"/>
              </a:rPr>
              <a:t>SOLUTIONS</a:t>
            </a:r>
          </a:p>
        </p:txBody>
      </p:sp>
      <p:pic>
        <p:nvPicPr>
          <p:cNvPr id="5" name="Picture 4" descr="Strip.jpg"/>
          <p:cNvPicPr>
            <a:picLocks noChangeAspect="1"/>
          </p:cNvPicPr>
          <p:nvPr/>
        </p:nvPicPr>
        <p:blipFill>
          <a:blip r:embed="rId4"/>
          <a:stretch>
            <a:fillRect/>
          </a:stretch>
        </p:blipFill>
        <p:spPr>
          <a:xfrm>
            <a:off x="53" y="0"/>
            <a:ext cx="12191947" cy="1409466"/>
          </a:xfrm>
          <a:prstGeom prst="rect">
            <a:avLst/>
          </a:prstGeom>
        </p:spPr>
      </p:pic>
      <p:pic>
        <p:nvPicPr>
          <p:cNvPr id="6" name="Picture Placeholder 9" descr="36.jpg"/>
          <p:cNvPicPr>
            <a:picLocks noChangeAspect="1"/>
          </p:cNvPicPr>
          <p:nvPr/>
        </p:nvPicPr>
        <p:blipFill>
          <a:blip r:embed="rId5">
            <a:extLst>
              <a:ext uri="{28A0092B-C50C-407E-A947-70E740481C1C}">
                <a14:useLocalDpi xmlns:a14="http://schemas.microsoft.com/office/drawing/2010/main" val="0"/>
              </a:ext>
            </a:extLst>
          </a:blip>
          <a:srcRect t="436" b="436"/>
          <a:stretch>
            <a:fillRect/>
          </a:stretch>
        </p:blipFill>
        <p:spPr>
          <a:xfrm>
            <a:off x="1524063" y="5229201"/>
            <a:ext cx="2071687" cy="1628800"/>
          </a:xfrm>
          <a:prstGeom prst="rect">
            <a:avLst/>
          </a:prstGeom>
        </p:spPr>
      </p:pic>
      <p:pic>
        <p:nvPicPr>
          <p:cNvPr id="8" name="Picture Placeholder 6" descr="27.jpg"/>
          <p:cNvPicPr>
            <a:picLocks noChangeAspect="1"/>
          </p:cNvPicPr>
          <p:nvPr/>
        </p:nvPicPr>
        <p:blipFill>
          <a:blip r:embed="rId6">
            <a:extLst>
              <a:ext uri="{28A0092B-C50C-407E-A947-70E740481C1C}">
                <a14:useLocalDpi xmlns:a14="http://schemas.microsoft.com/office/drawing/2010/main" val="0"/>
              </a:ext>
            </a:extLst>
          </a:blip>
          <a:srcRect t="436" b="436"/>
          <a:stretch>
            <a:fillRect/>
          </a:stretch>
        </p:blipFill>
        <p:spPr>
          <a:xfrm>
            <a:off x="6096000" y="5229202"/>
            <a:ext cx="2071688" cy="1628800"/>
          </a:xfrm>
          <a:prstGeom prst="rect">
            <a:avLst/>
          </a:prstGeom>
        </p:spPr>
      </p:pic>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4127100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02.jpg"/>
          <p:cNvPicPr>
            <a:picLocks noChangeAspect="1"/>
          </p:cNvPicPr>
          <p:nvPr/>
        </p:nvPicPr>
        <p:blipFill>
          <a:blip r:embed="rId3"/>
          <a:stretch>
            <a:fillRect/>
          </a:stretch>
        </p:blipFill>
        <p:spPr>
          <a:xfrm>
            <a:off x="43" y="0"/>
            <a:ext cx="12325081" cy="6858000"/>
          </a:xfrm>
          <a:prstGeom prst="rect">
            <a:avLst/>
          </a:prstGeom>
        </p:spPr>
      </p:pic>
      <p:sp>
        <p:nvSpPr>
          <p:cNvPr id="6" name="TextBox 5"/>
          <p:cNvSpPr txBox="1"/>
          <p:nvPr/>
        </p:nvSpPr>
        <p:spPr>
          <a:xfrm>
            <a:off x="532880" y="1637123"/>
            <a:ext cx="5492881" cy="4216539"/>
          </a:xfrm>
          <a:prstGeom prst="rect">
            <a:avLst/>
          </a:prstGeom>
          <a:noFill/>
        </p:spPr>
        <p:txBody>
          <a:bodyPr wrap="square" rtlCol="0">
            <a:spAutoFit/>
          </a:bodyPr>
          <a:lstStyle/>
          <a:p>
            <a:pPr defTabSz="457200"/>
            <a:endParaRPr lang="en-US" sz="2500" dirty="0">
              <a:solidFill>
                <a:prstClr val="white"/>
              </a:solidFill>
            </a:endParaRPr>
          </a:p>
          <a:p>
            <a:pPr defTabSz="457200"/>
            <a:r>
              <a:rPr lang="en-US" sz="2300" b="1" u="sng" dirty="0">
                <a:solidFill>
                  <a:prstClr val="white"/>
                </a:solidFill>
                <a:latin typeface="Arial" pitchFamily="34" charset="0"/>
                <a:cs typeface="Arial" pitchFamily="34" charset="0"/>
              </a:rPr>
              <a:t>PRESENTATION OUTLINE</a:t>
            </a:r>
          </a:p>
          <a:p>
            <a:pPr marL="342900" indent="-342900" defTabSz="457200">
              <a:buFont typeface="Arial" pitchFamily="34" charset="0"/>
              <a:buChar char="•"/>
            </a:pPr>
            <a:endParaRPr lang="en-US" sz="2200" dirty="0">
              <a:solidFill>
                <a:prstClr val="white"/>
              </a:solidFill>
              <a:latin typeface="Arial" pitchFamily="34" charset="0"/>
              <a:cs typeface="Arial" pitchFamily="34" charset="0"/>
            </a:endParaRPr>
          </a:p>
          <a:p>
            <a:pPr marL="342900" indent="-342900" defTabSz="457200">
              <a:buFont typeface="Arial" pitchFamily="34" charset="0"/>
              <a:buChar char="•"/>
            </a:pPr>
            <a:r>
              <a:rPr lang="en-US" sz="2200" dirty="0" smtClean="0">
                <a:solidFill>
                  <a:prstClr val="white"/>
                </a:solidFill>
                <a:latin typeface="Arial" pitchFamily="34" charset="0"/>
                <a:cs typeface="Arial" pitchFamily="34" charset="0"/>
              </a:rPr>
              <a:t>Who </a:t>
            </a:r>
            <a:r>
              <a:rPr lang="en-US" sz="2200" dirty="0">
                <a:solidFill>
                  <a:prstClr val="white"/>
                </a:solidFill>
                <a:latin typeface="Arial" pitchFamily="34" charset="0"/>
                <a:cs typeface="Arial" pitchFamily="34" charset="0"/>
              </a:rPr>
              <a:t>is Productivity SA?</a:t>
            </a:r>
          </a:p>
          <a:p>
            <a:pPr marL="342900" indent="-342900" defTabSz="457200">
              <a:buFont typeface="Arial" pitchFamily="34" charset="0"/>
              <a:buChar char="•"/>
            </a:pPr>
            <a:r>
              <a:rPr lang="en-US" sz="2200" dirty="0" smtClean="0">
                <a:solidFill>
                  <a:prstClr val="white"/>
                </a:solidFill>
                <a:latin typeface="Arial" pitchFamily="34" charset="0"/>
                <a:cs typeface="Arial" pitchFamily="34" charset="0"/>
              </a:rPr>
              <a:t>Vision and Mission</a:t>
            </a:r>
            <a:endParaRPr lang="en-US" sz="2200" dirty="0">
              <a:solidFill>
                <a:prstClr val="white"/>
              </a:solidFill>
              <a:latin typeface="Arial" pitchFamily="34" charset="0"/>
              <a:cs typeface="Arial" pitchFamily="34" charset="0"/>
            </a:endParaRPr>
          </a:p>
          <a:p>
            <a:pPr marL="342900" indent="-342900" defTabSz="457200">
              <a:buFont typeface="Arial" pitchFamily="34" charset="0"/>
              <a:buChar char="•"/>
            </a:pPr>
            <a:r>
              <a:rPr lang="en-US" sz="2200" dirty="0" smtClean="0">
                <a:solidFill>
                  <a:prstClr val="white"/>
                </a:solidFill>
                <a:latin typeface="Arial" pitchFamily="34" charset="0"/>
                <a:cs typeface="Arial" pitchFamily="34" charset="0"/>
              </a:rPr>
              <a:t>Value Chain Proposition</a:t>
            </a:r>
          </a:p>
          <a:p>
            <a:pPr marL="342900" lvl="0" indent="-342900" defTabSz="457200">
              <a:buFont typeface="Arial" pitchFamily="34" charset="0"/>
              <a:buChar char="•"/>
            </a:pPr>
            <a:r>
              <a:rPr lang="en-US" sz="2200" dirty="0">
                <a:solidFill>
                  <a:prstClr val="white"/>
                </a:solidFill>
                <a:latin typeface="Arial" pitchFamily="34" charset="0"/>
                <a:cs typeface="Arial" pitchFamily="34" charset="0"/>
              </a:rPr>
              <a:t>Key Priority Sectors</a:t>
            </a:r>
          </a:p>
          <a:p>
            <a:pPr marL="342900" indent="-342900" defTabSz="457200">
              <a:buFont typeface="Arial" pitchFamily="34" charset="0"/>
              <a:buChar char="•"/>
            </a:pPr>
            <a:r>
              <a:rPr lang="en-US" sz="2200" dirty="0" smtClean="0">
                <a:solidFill>
                  <a:prstClr val="white"/>
                </a:solidFill>
                <a:latin typeface="Arial" pitchFamily="34" charset="0"/>
                <a:cs typeface="Arial" pitchFamily="34" charset="0"/>
              </a:rPr>
              <a:t>Structure </a:t>
            </a:r>
            <a:r>
              <a:rPr lang="en-US" sz="2200" dirty="0">
                <a:solidFill>
                  <a:prstClr val="white"/>
                </a:solidFill>
                <a:latin typeface="Arial" pitchFamily="34" charset="0"/>
                <a:cs typeface="Arial" pitchFamily="34" charset="0"/>
              </a:rPr>
              <a:t>and </a:t>
            </a:r>
            <a:r>
              <a:rPr lang="en-US" sz="2200" dirty="0" smtClean="0">
                <a:solidFill>
                  <a:prstClr val="white"/>
                </a:solidFill>
                <a:latin typeface="Arial" pitchFamily="34" charset="0"/>
                <a:cs typeface="Arial" pitchFamily="34" charset="0"/>
              </a:rPr>
              <a:t>Governance</a:t>
            </a:r>
          </a:p>
          <a:p>
            <a:pPr marL="342900" indent="-342900" defTabSz="457200">
              <a:buFont typeface="Arial" pitchFamily="34" charset="0"/>
              <a:buChar char="•"/>
            </a:pPr>
            <a:r>
              <a:rPr lang="en-US" sz="2200" dirty="0" smtClean="0">
                <a:solidFill>
                  <a:prstClr val="white"/>
                </a:solidFill>
                <a:latin typeface="Arial" pitchFamily="34" charset="0"/>
                <a:cs typeface="Arial" pitchFamily="34" charset="0"/>
              </a:rPr>
              <a:t>Strategic Objectives</a:t>
            </a:r>
            <a:endParaRPr lang="en-US" sz="2200" dirty="0">
              <a:solidFill>
                <a:prstClr val="white"/>
              </a:solidFill>
              <a:latin typeface="Arial" pitchFamily="34" charset="0"/>
              <a:cs typeface="Arial" pitchFamily="34" charset="0"/>
            </a:endParaRPr>
          </a:p>
          <a:p>
            <a:pPr marL="342900" indent="-342900" defTabSz="457200">
              <a:buFont typeface="Arial" pitchFamily="34" charset="0"/>
              <a:buChar char="•"/>
            </a:pPr>
            <a:r>
              <a:rPr lang="en-US" sz="2200" dirty="0" smtClean="0">
                <a:solidFill>
                  <a:prstClr val="white"/>
                </a:solidFill>
                <a:latin typeface="Arial" pitchFamily="34" charset="0"/>
                <a:cs typeface="Arial" pitchFamily="34" charset="0"/>
              </a:rPr>
              <a:t>Programme </a:t>
            </a:r>
            <a:r>
              <a:rPr lang="en-US" sz="2200" dirty="0">
                <a:solidFill>
                  <a:prstClr val="white"/>
                </a:solidFill>
                <a:latin typeface="Arial" pitchFamily="34" charset="0"/>
                <a:cs typeface="Arial" pitchFamily="34" charset="0"/>
              </a:rPr>
              <a:t>Focus</a:t>
            </a:r>
          </a:p>
          <a:p>
            <a:pPr marL="342900" indent="-342900" defTabSz="457200">
              <a:buFont typeface="Arial" pitchFamily="34" charset="0"/>
              <a:buChar char="•"/>
            </a:pPr>
            <a:r>
              <a:rPr lang="en-US" sz="2200" dirty="0" smtClean="0">
                <a:solidFill>
                  <a:prstClr val="white"/>
                </a:solidFill>
                <a:latin typeface="Arial" pitchFamily="34" charset="0"/>
                <a:cs typeface="Arial" pitchFamily="34" charset="0"/>
              </a:rPr>
              <a:t>Strategic Projects</a:t>
            </a:r>
          </a:p>
          <a:p>
            <a:pPr marL="342900" indent="-342900" defTabSz="457200">
              <a:buFont typeface="Arial" pitchFamily="34" charset="0"/>
              <a:buChar char="•"/>
            </a:pPr>
            <a:r>
              <a:rPr lang="en-US" sz="2200" dirty="0" smtClean="0">
                <a:solidFill>
                  <a:prstClr val="white"/>
                </a:solidFill>
                <a:latin typeface="Arial" pitchFamily="34" charset="0"/>
                <a:cs typeface="Arial" pitchFamily="34" charset="0"/>
              </a:rPr>
              <a:t>Strategic Direction-Business Model</a:t>
            </a:r>
            <a:endParaRPr lang="en-US" sz="2200" dirty="0">
              <a:solidFill>
                <a:prstClr val="white"/>
              </a:solidFill>
              <a:latin typeface="Arial" pitchFamily="34" charset="0"/>
              <a:cs typeface="Arial" pitchFamily="34" charset="0"/>
            </a:endParaRPr>
          </a:p>
        </p:txBody>
      </p:sp>
      <p:sp>
        <p:nvSpPr>
          <p:cNvPr id="8" name="Rectangle 7"/>
          <p:cNvSpPr/>
          <p:nvPr/>
        </p:nvSpPr>
        <p:spPr>
          <a:xfrm>
            <a:off x="1036299" y="260689"/>
            <a:ext cx="4486044" cy="1661993"/>
          </a:xfrm>
          <a:prstGeom prst="rect">
            <a:avLst/>
          </a:prstGeom>
        </p:spPr>
        <p:txBody>
          <a:bodyPr wrap="square">
            <a:spAutoFit/>
          </a:bodyPr>
          <a:lstStyle/>
          <a:p>
            <a:pPr algn="ctr" defTabSz="457200"/>
            <a:r>
              <a:rPr lang="en-US" sz="2800" b="1" dirty="0">
                <a:solidFill>
                  <a:prstClr val="white"/>
                </a:solidFill>
                <a:latin typeface="Arial" pitchFamily="34" charset="0"/>
                <a:cs typeface="Arial" pitchFamily="34" charset="0"/>
              </a:rPr>
              <a:t> </a:t>
            </a:r>
            <a:r>
              <a:rPr lang="en-US" sz="2400" b="1" dirty="0">
                <a:solidFill>
                  <a:prstClr val="white"/>
                </a:solidFill>
                <a:latin typeface="Arial" pitchFamily="34" charset="0"/>
                <a:cs typeface="Arial" pitchFamily="34" charset="0"/>
              </a:rPr>
              <a:t>BRIEFING ON </a:t>
            </a:r>
            <a:r>
              <a:rPr lang="en-US" sz="2400" b="1" dirty="0" smtClean="0">
                <a:solidFill>
                  <a:prstClr val="white"/>
                </a:solidFill>
                <a:latin typeface="Arial" pitchFamily="34" charset="0"/>
                <a:cs typeface="Arial" pitchFamily="34" charset="0"/>
              </a:rPr>
              <a:t>STRATEGIC </a:t>
            </a:r>
            <a:r>
              <a:rPr lang="en-US" sz="2400" b="1" dirty="0">
                <a:solidFill>
                  <a:prstClr val="white"/>
                </a:solidFill>
                <a:latin typeface="Arial" pitchFamily="34" charset="0"/>
                <a:cs typeface="Arial" pitchFamily="34" charset="0"/>
              </a:rPr>
              <a:t>PLANS AND BUDGETS </a:t>
            </a:r>
            <a:r>
              <a:rPr lang="en-US" sz="2400" b="1" dirty="0" smtClean="0">
                <a:solidFill>
                  <a:prstClr val="white"/>
                </a:solidFill>
                <a:latin typeface="Arial" pitchFamily="34" charset="0"/>
                <a:cs typeface="Arial" pitchFamily="34" charset="0"/>
              </a:rPr>
              <a:t>FOR 2016/17</a:t>
            </a:r>
            <a:endParaRPr lang="en-US" sz="2800" b="1" dirty="0">
              <a:solidFill>
                <a:prstClr val="white"/>
              </a:solidFill>
              <a:latin typeface="Arial" pitchFamily="34" charset="0"/>
              <a:cs typeface="Arial" pitchFamily="34" charset="0"/>
            </a:endParaRPr>
          </a:p>
          <a:p>
            <a:pPr algn="ctr" defTabSz="457200"/>
            <a:endParaRPr lang="en-US" sz="2600" b="1" dirty="0">
              <a:solidFill>
                <a:prstClr val="white"/>
              </a:solidFill>
              <a:latin typeface="Arial Rounded MT Bold" pitchFamily="34" charset="0"/>
              <a:cs typeface="Arial" pitchFamily="34" charset="0"/>
            </a:endParaRPr>
          </a:p>
        </p:txBody>
      </p:sp>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656421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1533333" y="0"/>
            <a:ext cx="9125339" cy="6858000"/>
          </a:xfrm>
          <a:prstGeom prst="rect">
            <a:avLst/>
          </a:prstGeom>
        </p:spPr>
      </p:pic>
      <p:pic>
        <p:nvPicPr>
          <p:cNvPr id="5" name="Picture 4" descr="Strip.jpg"/>
          <p:cNvPicPr>
            <a:picLocks noChangeAspect="1"/>
          </p:cNvPicPr>
          <p:nvPr/>
        </p:nvPicPr>
        <p:blipFill>
          <a:blip r:embed="rId4"/>
          <a:stretch>
            <a:fillRect/>
          </a:stretch>
        </p:blipFill>
        <p:spPr>
          <a:xfrm>
            <a:off x="0" y="94"/>
            <a:ext cx="12192000" cy="1431925"/>
          </a:xfrm>
          <a:prstGeom prst="rect">
            <a:avLst/>
          </a:prstGeom>
        </p:spPr>
      </p:pic>
      <p:sp>
        <p:nvSpPr>
          <p:cNvPr id="6" name="Rectangle 5"/>
          <p:cNvSpPr/>
          <p:nvPr/>
        </p:nvSpPr>
        <p:spPr>
          <a:xfrm>
            <a:off x="1501754" y="675126"/>
            <a:ext cx="8765839" cy="584775"/>
          </a:xfrm>
          <a:prstGeom prst="rect">
            <a:avLst/>
          </a:prstGeom>
        </p:spPr>
        <p:txBody>
          <a:bodyPr wrap="square">
            <a:spAutoFit/>
          </a:bodyPr>
          <a:lstStyle/>
          <a:p>
            <a:pPr algn="ctr" defTabSz="457200"/>
            <a:r>
              <a:rPr lang="en-US" sz="3200" b="1" dirty="0" smtClean="0">
                <a:latin typeface="Arial" panose="020B0604020202020204" pitchFamily="34" charset="0"/>
                <a:cs typeface="Arial" panose="020B0604020202020204" pitchFamily="34" charset="0"/>
              </a:rPr>
              <a:t>PROGRAME PURPOSE</a:t>
            </a:r>
            <a:endParaRPr lang="en-US" sz="3200" b="1" dirty="0">
              <a:latin typeface="Arial" panose="020B0604020202020204" pitchFamily="34" charset="0"/>
              <a:cs typeface="Arial" panose="020B0604020202020204" pitchFamily="34" charset="0"/>
            </a:endParaRPr>
          </a:p>
        </p:txBody>
      </p:sp>
      <p:pic>
        <p:nvPicPr>
          <p:cNvPr id="8" name="Picture 7" descr="TAS Descriptor.jpg"/>
          <p:cNvPicPr>
            <a:picLocks noChangeAspect="1"/>
          </p:cNvPicPr>
          <p:nvPr/>
        </p:nvPicPr>
        <p:blipFill>
          <a:blip r:embed="rId5"/>
          <a:stretch>
            <a:fillRect/>
          </a:stretch>
        </p:blipFill>
        <p:spPr>
          <a:xfrm>
            <a:off x="52" y="1409466"/>
            <a:ext cx="12191999" cy="5458410"/>
          </a:xfrm>
          <a:prstGeom prst="rect">
            <a:avLst/>
          </a:prstGeom>
        </p:spPr>
      </p:pic>
      <p:sp>
        <p:nvSpPr>
          <p:cNvPr id="9" name="TextBox 8"/>
          <p:cNvSpPr txBox="1"/>
          <p:nvPr/>
        </p:nvSpPr>
        <p:spPr>
          <a:xfrm>
            <a:off x="373489" y="1700808"/>
            <a:ext cx="11320531" cy="1292662"/>
          </a:xfrm>
          <a:prstGeom prst="rect">
            <a:avLst/>
          </a:prstGeom>
          <a:noFill/>
        </p:spPr>
        <p:txBody>
          <a:bodyPr wrap="square" rtlCol="0">
            <a:spAutoFit/>
          </a:bodyPr>
          <a:lstStyle/>
          <a:p>
            <a:pPr marL="342900" indent="-342900" defTabSz="457200">
              <a:buFont typeface="Arial" panose="020B0604020202020204" pitchFamily="34" charset="0"/>
              <a:buChar char="•"/>
            </a:pPr>
            <a:r>
              <a:rPr lang="en-US" sz="2400" dirty="0" smtClean="0">
                <a:solidFill>
                  <a:prstClr val="white"/>
                </a:solidFill>
                <a:latin typeface="Arial" panose="020B0604020202020204" pitchFamily="34" charset="0"/>
                <a:cs typeface="Arial" pitchFamily="34" charset="0"/>
              </a:rPr>
              <a:t>To prevent job losses through Turnaround Solutions</a:t>
            </a:r>
            <a:endParaRPr lang="en-US" sz="2400" dirty="0">
              <a:latin typeface="Arial" panose="020B0604020202020204" pitchFamily="34" charset="0"/>
              <a:cs typeface="Arial" panose="020B0604020202020204" pitchFamily="34" charset="0"/>
            </a:endParaRPr>
          </a:p>
          <a:p>
            <a:pPr marL="342900" indent="-342900" defTabSz="4572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342900" indent="-342900" defTabSz="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defTabSz="4572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656991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52" y="-27384"/>
            <a:ext cx="12191999" cy="6858000"/>
          </a:xfrm>
          <a:prstGeom prst="rect">
            <a:avLst/>
          </a:prstGeom>
        </p:spPr>
      </p:pic>
      <p:pic>
        <p:nvPicPr>
          <p:cNvPr id="8" name="Picture 7" descr="Strip.jpg"/>
          <p:cNvPicPr>
            <a:picLocks noChangeAspect="1"/>
          </p:cNvPicPr>
          <p:nvPr/>
        </p:nvPicPr>
        <p:blipFill>
          <a:blip r:embed="rId4"/>
          <a:stretch>
            <a:fillRect/>
          </a:stretch>
        </p:blipFill>
        <p:spPr>
          <a:xfrm>
            <a:off x="52" y="0"/>
            <a:ext cx="12191999" cy="1409466"/>
          </a:xfrm>
          <a:prstGeom prst="rect">
            <a:avLst/>
          </a:prstGeom>
        </p:spPr>
      </p:pic>
      <p:sp>
        <p:nvSpPr>
          <p:cNvPr id="9" name="Rectangle 8"/>
          <p:cNvSpPr/>
          <p:nvPr/>
        </p:nvSpPr>
        <p:spPr>
          <a:xfrm>
            <a:off x="1497616" y="209232"/>
            <a:ext cx="9144000" cy="1138773"/>
          </a:xfrm>
          <a:prstGeom prst="rect">
            <a:avLst/>
          </a:prstGeom>
        </p:spPr>
        <p:txBody>
          <a:bodyPr wrap="square">
            <a:spAutoFit/>
          </a:bodyPr>
          <a:lstStyle/>
          <a:p>
            <a:pPr algn="ctr"/>
            <a:r>
              <a:rPr lang="en-US" sz="3200" b="1" dirty="0">
                <a:solidFill>
                  <a:srgbClr val="000000"/>
                </a:solidFill>
                <a:latin typeface="Arial" panose="020B0604020202020204" pitchFamily="34" charset="0"/>
                <a:cs typeface="Arial" panose="020B0604020202020204" pitchFamily="34" charset="0"/>
              </a:rPr>
              <a:t>TARGETS </a:t>
            </a:r>
            <a:r>
              <a:rPr lang="en-US" sz="3200" b="1" dirty="0" smtClean="0">
                <a:solidFill>
                  <a:srgbClr val="000000"/>
                </a:solidFill>
                <a:latin typeface="Arial" panose="020B0604020202020204" pitchFamily="34" charset="0"/>
                <a:cs typeface="Arial" panose="020B0604020202020204" pitchFamily="34" charset="0"/>
              </a:rPr>
              <a:t>2016/17 </a:t>
            </a:r>
            <a:endParaRPr lang="en-US" sz="3200" b="1" dirty="0">
              <a:solidFill>
                <a:srgbClr val="000000"/>
              </a:solidFill>
              <a:latin typeface="Arial" panose="020B0604020202020204" pitchFamily="34" charset="0"/>
              <a:cs typeface="Arial" panose="020B0604020202020204" pitchFamily="34" charset="0"/>
            </a:endParaRPr>
          </a:p>
          <a:p>
            <a:pPr algn="ctr"/>
            <a:endParaRPr lang="en-US" sz="3600" b="1" dirty="0">
              <a:solidFill>
                <a:srgbClr val="000000"/>
              </a:solidFill>
            </a:endParaRPr>
          </a:p>
        </p:txBody>
      </p:sp>
      <p:sp>
        <p:nvSpPr>
          <p:cNvPr id="2" name="Rectangle 1"/>
          <p:cNvSpPr/>
          <p:nvPr/>
        </p:nvSpPr>
        <p:spPr>
          <a:xfrm>
            <a:off x="2279576" y="1474619"/>
            <a:ext cx="7200800" cy="369332"/>
          </a:xfrm>
          <a:prstGeom prst="rect">
            <a:avLst/>
          </a:prstGeom>
        </p:spPr>
        <p:txBody>
          <a:bodyPr wrap="square">
            <a:spAutoFit/>
          </a:bodyPr>
          <a:lstStyle/>
          <a:p>
            <a:pPr marL="285750" indent="-285750">
              <a:buFont typeface="Wingdings" pitchFamily="2" charset="2"/>
              <a:buChar char="§"/>
              <a:tabLst>
                <a:tab pos="457200" algn="l"/>
                <a:tab pos="2066925" algn="l"/>
              </a:tabLst>
              <a:defRPr/>
            </a:pPr>
            <a:endParaRPr lang="en-ZA" dirty="0">
              <a:solidFill>
                <a:prstClr val="white"/>
              </a:solidFill>
              <a:latin typeface="Arial" pitchFamily="34" charset="0"/>
              <a:ea typeface="Times New Roman" pitchFamily="18" charset="0"/>
              <a:cs typeface="Arial" pitchFamily="34" charset="0"/>
            </a:endParaRPr>
          </a:p>
        </p:txBody>
      </p:sp>
      <p:graphicFrame>
        <p:nvGraphicFramePr>
          <p:cNvPr id="6" name="Diagram 5"/>
          <p:cNvGraphicFramePr/>
          <p:nvPr>
            <p:extLst>
              <p:ext uri="{D42A27DB-BD31-4B8C-83A1-F6EECF244321}">
                <p14:modId xmlns:p14="http://schemas.microsoft.com/office/powerpoint/2010/main" val="1560476958"/>
              </p:ext>
            </p:extLst>
          </p:nvPr>
        </p:nvGraphicFramePr>
        <p:xfrm>
          <a:off x="712014" y="1711876"/>
          <a:ext cx="10715223" cy="3929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p:cNvSpPr>
            <a:spLocks noGrp="1"/>
          </p:cNvSpPr>
          <p:nvPr>
            <p:ph type="sldNum" sz="quarter" idx="12"/>
          </p:nvPr>
        </p:nvSpPr>
        <p:spPr/>
        <p:txBody>
          <a:bodyPr/>
          <a:lstStyle/>
          <a:p>
            <a:fld id="{889978F1-D37C-47FB-B3E2-8C5C31CD147F}" type="slidenum">
              <a:rPr lang="en-ZA" smtClean="0">
                <a:solidFill>
                  <a:prstClr val="black">
                    <a:tint val="75000"/>
                  </a:prstClr>
                </a:solidFill>
              </a:rPr>
              <a:pPr/>
              <a:t>21</a:t>
            </a:fld>
            <a:endParaRPr lang="en-ZA" dirty="0">
              <a:solidFill>
                <a:prstClr val="black">
                  <a:tint val="75000"/>
                </a:prstClr>
              </a:solidFill>
            </a:endParaRPr>
          </a:p>
        </p:txBody>
      </p:sp>
    </p:spTree>
    <p:extLst>
      <p:ext uri="{BB962C8B-B14F-4D97-AF65-F5344CB8AC3E}">
        <p14:creationId xmlns:p14="http://schemas.microsoft.com/office/powerpoint/2010/main" val="646167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52" y="-27384"/>
            <a:ext cx="12191999" cy="6858000"/>
          </a:xfrm>
          <a:prstGeom prst="rect">
            <a:avLst/>
          </a:prstGeom>
        </p:spPr>
      </p:pic>
      <p:pic>
        <p:nvPicPr>
          <p:cNvPr id="8" name="Picture 7" descr="Strip.jpg"/>
          <p:cNvPicPr>
            <a:picLocks noChangeAspect="1"/>
          </p:cNvPicPr>
          <p:nvPr/>
        </p:nvPicPr>
        <p:blipFill>
          <a:blip r:embed="rId4"/>
          <a:stretch>
            <a:fillRect/>
          </a:stretch>
        </p:blipFill>
        <p:spPr>
          <a:xfrm>
            <a:off x="55" y="0"/>
            <a:ext cx="12191948" cy="1409466"/>
          </a:xfrm>
          <a:prstGeom prst="rect">
            <a:avLst/>
          </a:prstGeom>
        </p:spPr>
      </p:pic>
      <p:sp>
        <p:nvSpPr>
          <p:cNvPr id="9" name="Rectangle 8"/>
          <p:cNvSpPr/>
          <p:nvPr/>
        </p:nvSpPr>
        <p:spPr>
          <a:xfrm>
            <a:off x="1544387" y="548775"/>
            <a:ext cx="9144000" cy="584775"/>
          </a:xfrm>
          <a:prstGeom prst="rect">
            <a:avLst/>
          </a:prstGeom>
        </p:spPr>
        <p:txBody>
          <a:bodyPr wrap="square">
            <a:spAutoFit/>
          </a:bodyPr>
          <a:lstStyle/>
          <a:p>
            <a:pPr algn="ctr" defTabSz="457200"/>
            <a:r>
              <a:rPr lang="en-US" sz="3200" b="1" dirty="0">
                <a:solidFill>
                  <a:srgbClr val="000000"/>
                </a:solidFill>
                <a:latin typeface="Arial Rounded MT Bold" pitchFamily="34" charset="0"/>
                <a:cs typeface="Arial" pitchFamily="34" charset="0"/>
              </a:rPr>
              <a:t> </a:t>
            </a:r>
            <a:r>
              <a:rPr lang="en-US" sz="3200" b="1" dirty="0">
                <a:solidFill>
                  <a:srgbClr val="000000"/>
                </a:solidFill>
                <a:latin typeface="Arial" panose="020B0604020202020204" pitchFamily="34" charset="0"/>
                <a:cs typeface="Arial" panose="020B0604020202020204" pitchFamily="34" charset="0"/>
              </a:rPr>
              <a:t>PROGRAMME OUTCOMES</a:t>
            </a:r>
          </a:p>
        </p:txBody>
      </p:sp>
      <p:sp>
        <p:nvSpPr>
          <p:cNvPr id="7" name="Content Placeholder 1"/>
          <p:cNvSpPr txBox="1">
            <a:spLocks/>
          </p:cNvSpPr>
          <p:nvPr/>
        </p:nvSpPr>
        <p:spPr>
          <a:xfrm>
            <a:off x="283335" y="1133550"/>
            <a:ext cx="11706896" cy="3720577"/>
          </a:xfrm>
          <a:prstGeom prst="rect">
            <a:avLst/>
          </a:prstGeom>
          <a:ln>
            <a:noFill/>
          </a:ln>
          <a:effectLst>
            <a:outerShdw blurRad="190500" dist="228600" dir="2700000" algn="ctr">
              <a:srgbClr val="000000">
                <a:alpha val="30000"/>
              </a:srgbClr>
            </a:outerShdw>
          </a:effectLst>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defRPr/>
            </a:pPr>
            <a:endParaRPr lang="en-ZA" sz="7200" dirty="0" smtClean="0">
              <a:solidFill>
                <a:prstClr val="white"/>
              </a:solidFill>
              <a:latin typeface="Arial" pitchFamily="34" charset="0"/>
              <a:cs typeface="Arial" pitchFamily="34" charset="0"/>
            </a:endParaRPr>
          </a:p>
          <a:p>
            <a:pPr marL="457200" indent="-457200" algn="l">
              <a:buFont typeface="Arial" pitchFamily="34" charset="0"/>
              <a:buChar char="•"/>
              <a:defRPr/>
            </a:pPr>
            <a:r>
              <a:rPr lang="en-ZA" sz="8000" dirty="0" smtClean="0">
                <a:solidFill>
                  <a:prstClr val="white"/>
                </a:solidFill>
                <a:latin typeface="Arial" pitchFamily="34" charset="0"/>
                <a:cs typeface="Arial" pitchFamily="34" charset="0"/>
              </a:rPr>
              <a:t>Improves </a:t>
            </a:r>
            <a:r>
              <a:rPr lang="en-ZA" sz="8000" dirty="0">
                <a:solidFill>
                  <a:prstClr val="white"/>
                </a:solidFill>
                <a:latin typeface="Arial" pitchFamily="34" charset="0"/>
                <a:cs typeface="Arial" pitchFamily="34" charset="0"/>
              </a:rPr>
              <a:t>Productivity</a:t>
            </a:r>
          </a:p>
          <a:p>
            <a:pPr marL="457200" indent="-457200" algn="l">
              <a:buFont typeface="Arial" pitchFamily="34" charset="0"/>
              <a:buChar char="•"/>
              <a:defRPr/>
            </a:pPr>
            <a:endParaRPr lang="en-ZA" sz="8000" dirty="0">
              <a:solidFill>
                <a:prstClr val="white"/>
              </a:solidFill>
              <a:latin typeface="Arial" pitchFamily="34" charset="0"/>
              <a:cs typeface="Arial" pitchFamily="34" charset="0"/>
            </a:endParaRPr>
          </a:p>
          <a:p>
            <a:pPr marL="457200" indent="-457200" algn="l">
              <a:buFont typeface="Arial" pitchFamily="34" charset="0"/>
              <a:buChar char="•"/>
              <a:defRPr/>
            </a:pPr>
            <a:r>
              <a:rPr lang="en-ZA" sz="8000" dirty="0">
                <a:solidFill>
                  <a:prstClr val="white"/>
                </a:solidFill>
                <a:latin typeface="Arial" pitchFamily="34" charset="0"/>
                <a:cs typeface="Arial" pitchFamily="34" charset="0"/>
              </a:rPr>
              <a:t>Improves profitability</a:t>
            </a:r>
          </a:p>
          <a:p>
            <a:pPr marL="457200" indent="-457200" algn="l">
              <a:buFont typeface="Arial" pitchFamily="34" charset="0"/>
              <a:buChar char="•"/>
              <a:defRPr/>
            </a:pPr>
            <a:endParaRPr lang="en-ZA" sz="8000" dirty="0">
              <a:solidFill>
                <a:prstClr val="white"/>
              </a:solidFill>
              <a:latin typeface="Arial" pitchFamily="34" charset="0"/>
              <a:cs typeface="Arial" pitchFamily="34" charset="0"/>
            </a:endParaRPr>
          </a:p>
          <a:p>
            <a:pPr marL="457200" indent="-457200" algn="l">
              <a:buFont typeface="Arial" pitchFamily="34" charset="0"/>
              <a:buChar char="•"/>
              <a:defRPr/>
            </a:pPr>
            <a:r>
              <a:rPr lang="en-ZA" sz="8000" dirty="0">
                <a:solidFill>
                  <a:prstClr val="white"/>
                </a:solidFill>
                <a:latin typeface="Arial" pitchFamily="34" charset="0"/>
                <a:cs typeface="Arial" pitchFamily="34" charset="0"/>
              </a:rPr>
              <a:t>Improves company performance through better marketing, financial strategies, management, HR and Operations</a:t>
            </a:r>
          </a:p>
          <a:p>
            <a:pPr marL="457200" indent="-457200" algn="l">
              <a:buFont typeface="Arial" pitchFamily="34" charset="0"/>
              <a:buChar char="•"/>
              <a:defRPr/>
            </a:pPr>
            <a:endParaRPr lang="en-ZA" sz="8000" dirty="0">
              <a:solidFill>
                <a:prstClr val="white"/>
              </a:solidFill>
              <a:latin typeface="Arial" pitchFamily="34" charset="0"/>
              <a:cs typeface="Arial" pitchFamily="34" charset="0"/>
            </a:endParaRPr>
          </a:p>
          <a:p>
            <a:pPr marL="457200" indent="-457200" algn="l">
              <a:buFont typeface="Arial" pitchFamily="34" charset="0"/>
              <a:buChar char="•"/>
              <a:defRPr/>
            </a:pPr>
            <a:r>
              <a:rPr lang="en-ZA" sz="8000" dirty="0">
                <a:solidFill>
                  <a:prstClr val="white"/>
                </a:solidFill>
                <a:latin typeface="Arial" pitchFamily="34" charset="0"/>
                <a:cs typeface="Arial" pitchFamily="34" charset="0"/>
              </a:rPr>
              <a:t>Effective communication between employees and management</a:t>
            </a:r>
          </a:p>
          <a:p>
            <a:pPr marL="457200" indent="-457200" algn="l">
              <a:buFont typeface="Arial" pitchFamily="34" charset="0"/>
              <a:buChar char="•"/>
              <a:defRPr/>
            </a:pPr>
            <a:endParaRPr lang="en-ZA" sz="8000" dirty="0">
              <a:solidFill>
                <a:prstClr val="white"/>
              </a:solidFill>
              <a:latin typeface="Arial" pitchFamily="34" charset="0"/>
              <a:cs typeface="Arial" pitchFamily="34" charset="0"/>
            </a:endParaRPr>
          </a:p>
          <a:p>
            <a:pPr marL="457200" indent="-457200" algn="l">
              <a:buFont typeface="Arial" pitchFamily="34" charset="0"/>
              <a:buChar char="•"/>
              <a:defRPr/>
            </a:pPr>
            <a:r>
              <a:rPr lang="en-ZA" sz="8000" dirty="0">
                <a:solidFill>
                  <a:prstClr val="white"/>
                </a:solidFill>
                <a:latin typeface="Arial" pitchFamily="34" charset="0"/>
                <a:cs typeface="Arial" pitchFamily="34" charset="0"/>
              </a:rPr>
              <a:t>Job security</a:t>
            </a:r>
          </a:p>
          <a:p>
            <a:pPr marL="457200" indent="-457200" algn="l">
              <a:buFont typeface="Arial" pitchFamily="34" charset="0"/>
              <a:buChar char="•"/>
              <a:defRPr/>
            </a:pPr>
            <a:endParaRPr lang="en-ZA" sz="8000" dirty="0">
              <a:solidFill>
                <a:prstClr val="white"/>
              </a:solidFill>
              <a:latin typeface="Arial" pitchFamily="34" charset="0"/>
              <a:cs typeface="Arial" pitchFamily="34" charset="0"/>
            </a:endParaRPr>
          </a:p>
          <a:p>
            <a:pPr marL="457200" indent="-457200" algn="l">
              <a:buFont typeface="Arial" pitchFamily="34" charset="0"/>
              <a:buChar char="•"/>
              <a:defRPr/>
            </a:pPr>
            <a:r>
              <a:rPr lang="en-US" sz="8000" dirty="0">
                <a:solidFill>
                  <a:prstClr val="white"/>
                </a:solidFill>
                <a:latin typeface="Arial" pitchFamily="34" charset="0"/>
                <a:cs typeface="Arial" pitchFamily="34" charset="0"/>
              </a:rPr>
              <a:t>Early Warning systems to detect signs of decline</a:t>
            </a:r>
            <a:endParaRPr lang="en-ZA" sz="8000" dirty="0">
              <a:solidFill>
                <a:prstClr val="white"/>
              </a:solidFill>
              <a:latin typeface="Arial" pitchFamily="34" charset="0"/>
              <a:cs typeface="Arial" pitchFamily="34" charset="0"/>
            </a:endParaRPr>
          </a:p>
          <a:p>
            <a:pPr algn="l">
              <a:defRPr/>
            </a:pPr>
            <a:endParaRPr lang="en-ZA" sz="1800" dirty="0">
              <a:solidFill>
                <a:prstClr val="white"/>
              </a:solidFill>
            </a:endParaRPr>
          </a:p>
          <a:p>
            <a:pPr algn="l">
              <a:buFontTx/>
              <a:buNone/>
              <a:defRPr/>
            </a:pPr>
            <a:endParaRPr lang="en-ZA" sz="1800" dirty="0">
              <a:solidFill>
                <a:prstClr val="white"/>
              </a:solidFill>
            </a:endParaRPr>
          </a:p>
          <a:p>
            <a:pPr algn="l">
              <a:defRPr/>
            </a:pPr>
            <a:endParaRPr lang="en-ZA" sz="1800" dirty="0">
              <a:solidFill>
                <a:prstClr val="white"/>
              </a:solidFill>
            </a:endParaRPr>
          </a:p>
        </p:txBody>
      </p:sp>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522950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9 POS.jpg"/>
          <p:cNvPicPr>
            <a:picLocks noChangeAspect="1"/>
          </p:cNvPicPr>
          <p:nvPr/>
        </p:nvPicPr>
        <p:blipFill>
          <a:blip r:embed="rId3"/>
          <a:stretch>
            <a:fillRect/>
          </a:stretch>
        </p:blipFill>
        <p:spPr>
          <a:xfrm>
            <a:off x="52" y="0"/>
            <a:ext cx="12191999" cy="6858000"/>
          </a:xfrm>
          <a:prstGeom prst="rect">
            <a:avLst/>
          </a:prstGeom>
        </p:spPr>
      </p:pic>
      <p:sp>
        <p:nvSpPr>
          <p:cNvPr id="8" name="TextBox 7"/>
          <p:cNvSpPr txBox="1"/>
          <p:nvPr/>
        </p:nvSpPr>
        <p:spPr>
          <a:xfrm>
            <a:off x="502920" y="1409466"/>
            <a:ext cx="11460479" cy="2554545"/>
          </a:xfrm>
          <a:prstGeom prst="rect">
            <a:avLst/>
          </a:prstGeom>
          <a:noFill/>
        </p:spPr>
        <p:txBody>
          <a:bodyPr wrap="square" rtlCol="0">
            <a:spAutoFit/>
          </a:bodyPr>
          <a:lstStyle/>
          <a:p>
            <a:pPr algn="ctr" defTabSz="457200"/>
            <a:r>
              <a:rPr lang="en-US" sz="4000" b="1" dirty="0">
                <a:solidFill>
                  <a:prstClr val="white"/>
                </a:solidFill>
                <a:latin typeface="Arial Rounded MT Bold" pitchFamily="34" charset="0"/>
              </a:rPr>
              <a:t>PROGRAMME </a:t>
            </a:r>
            <a:r>
              <a:rPr lang="en-US" sz="4000" b="1" dirty="0" smtClean="0">
                <a:solidFill>
                  <a:prstClr val="white"/>
                </a:solidFill>
                <a:latin typeface="Arial Rounded MT Bold" pitchFamily="34" charset="0"/>
              </a:rPr>
              <a:t>2</a:t>
            </a:r>
          </a:p>
          <a:p>
            <a:pPr algn="ctr" defTabSz="457200"/>
            <a:endParaRPr lang="en-US" sz="4000" b="1" dirty="0" smtClean="0">
              <a:solidFill>
                <a:prstClr val="white"/>
              </a:solidFill>
              <a:latin typeface="Arial Rounded MT Bold" pitchFamily="34" charset="0"/>
            </a:endParaRPr>
          </a:p>
          <a:p>
            <a:pPr algn="ctr" defTabSz="457200"/>
            <a:r>
              <a:rPr lang="en-US" sz="4000" b="1" dirty="0" smtClean="0">
                <a:solidFill>
                  <a:prstClr val="white"/>
                </a:solidFill>
                <a:latin typeface="Arial" pitchFamily="34" charset="0"/>
                <a:cs typeface="Arial" pitchFamily="34" charset="0"/>
              </a:rPr>
              <a:t>PRODUCTIVITY </a:t>
            </a:r>
            <a:r>
              <a:rPr lang="en-US" sz="4000" b="1" dirty="0">
                <a:solidFill>
                  <a:prstClr val="white"/>
                </a:solidFill>
                <a:latin typeface="Arial" pitchFamily="34" charset="0"/>
                <a:cs typeface="Arial" pitchFamily="34" charset="0"/>
              </a:rPr>
              <a:t>ORGANISATIONAL SOLUTIONS</a:t>
            </a:r>
            <a:endParaRPr lang="en-US" sz="3000" b="1" dirty="0">
              <a:solidFill>
                <a:prstClr val="white"/>
              </a:solidFill>
            </a:endParaRPr>
          </a:p>
        </p:txBody>
      </p:sp>
      <p:pic>
        <p:nvPicPr>
          <p:cNvPr id="7" name="Picture 6" descr="Strip.jpg"/>
          <p:cNvPicPr>
            <a:picLocks noChangeAspect="1"/>
          </p:cNvPicPr>
          <p:nvPr/>
        </p:nvPicPr>
        <p:blipFill>
          <a:blip r:embed="rId4"/>
          <a:stretch>
            <a:fillRect/>
          </a:stretch>
        </p:blipFill>
        <p:spPr>
          <a:xfrm>
            <a:off x="51" y="0"/>
            <a:ext cx="12192000" cy="1409466"/>
          </a:xfrm>
          <a:prstGeom prst="rect">
            <a:avLst/>
          </a:prstGeom>
        </p:spPr>
      </p:pic>
      <p:pic>
        <p:nvPicPr>
          <p:cNvPr id="10" name="Picture Placeholder 8" descr="55.jpg"/>
          <p:cNvPicPr>
            <a:picLocks noChangeAspect="1"/>
          </p:cNvPicPr>
          <p:nvPr/>
        </p:nvPicPr>
        <p:blipFill>
          <a:blip r:embed="rId5">
            <a:extLst>
              <a:ext uri="{28A0092B-C50C-407E-A947-70E740481C1C}">
                <a14:useLocalDpi xmlns:a14="http://schemas.microsoft.com/office/drawing/2010/main" val="0"/>
              </a:ext>
            </a:extLst>
          </a:blip>
          <a:srcRect t="436" b="436"/>
          <a:stretch>
            <a:fillRect/>
          </a:stretch>
        </p:blipFill>
        <p:spPr>
          <a:xfrm>
            <a:off x="6114552" y="4005160"/>
            <a:ext cx="2285767" cy="1440159"/>
          </a:xfrm>
          <a:prstGeom prst="rect">
            <a:avLst/>
          </a:prstGeom>
        </p:spPr>
      </p:pic>
      <p:pic>
        <p:nvPicPr>
          <p:cNvPr id="11" name="Picture Placeholder 6" descr="56.jpg"/>
          <p:cNvPicPr>
            <a:picLocks noChangeAspect="1"/>
          </p:cNvPicPr>
          <p:nvPr/>
        </p:nvPicPr>
        <p:blipFill>
          <a:blip r:embed="rId6">
            <a:extLst>
              <a:ext uri="{28A0092B-C50C-407E-A947-70E740481C1C}">
                <a14:useLocalDpi xmlns:a14="http://schemas.microsoft.com/office/drawing/2010/main" val="0"/>
              </a:ext>
            </a:extLst>
          </a:blip>
          <a:srcRect t="436" b="436"/>
          <a:stretch>
            <a:fillRect/>
          </a:stretch>
        </p:blipFill>
        <p:spPr>
          <a:xfrm>
            <a:off x="8400260" y="4005066"/>
            <a:ext cx="2258413" cy="1440158"/>
          </a:xfrm>
          <a:prstGeom prst="rect">
            <a:avLst/>
          </a:prstGeom>
        </p:spPr>
      </p:pic>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1606337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S Descriptor.jpg"/>
          <p:cNvPicPr>
            <a:picLocks noChangeAspect="1"/>
          </p:cNvPicPr>
          <p:nvPr/>
        </p:nvPicPr>
        <p:blipFill>
          <a:blip r:embed="rId3"/>
          <a:stretch>
            <a:fillRect/>
          </a:stretch>
        </p:blipFill>
        <p:spPr>
          <a:xfrm>
            <a:off x="52" y="-60166"/>
            <a:ext cx="12191999" cy="6858000"/>
          </a:xfrm>
          <a:prstGeom prst="rect">
            <a:avLst/>
          </a:prstGeom>
        </p:spPr>
      </p:pic>
      <p:sp>
        <p:nvSpPr>
          <p:cNvPr id="8" name="TextBox 7"/>
          <p:cNvSpPr txBox="1"/>
          <p:nvPr/>
        </p:nvSpPr>
        <p:spPr>
          <a:xfrm>
            <a:off x="141677" y="968581"/>
            <a:ext cx="11797047" cy="1785104"/>
          </a:xfrm>
          <a:prstGeom prst="rect">
            <a:avLst/>
          </a:prstGeom>
          <a:noFill/>
        </p:spPr>
        <p:txBody>
          <a:bodyPr wrap="square" rtlCol="0">
            <a:spAutoFit/>
          </a:bodyPr>
          <a:lstStyle/>
          <a:p>
            <a:pPr defTabSz="457200"/>
            <a:endParaRPr lang="en-US" sz="2200" b="1" dirty="0">
              <a:solidFill>
                <a:srgbClr val="FFFFFF"/>
              </a:solidFill>
              <a:latin typeface="Arial" pitchFamily="34" charset="0"/>
              <a:cs typeface="Arial" pitchFamily="34" charset="0"/>
            </a:endParaRPr>
          </a:p>
          <a:p>
            <a:pPr defTabSz="457200"/>
            <a:r>
              <a:rPr lang="en-US" sz="2200" dirty="0" smtClean="0">
                <a:solidFill>
                  <a:srgbClr val="FFFFFF"/>
                </a:solidFill>
                <a:latin typeface="Arial" pitchFamily="34" charset="0"/>
                <a:cs typeface="Arial" pitchFamily="34" charset="0"/>
              </a:rPr>
              <a:t>To provide productivity training to SMME’s/Cooperatives in order to foster continuous performance improvement in their workplaces; as well as Intermediaries such as educators, skills development facilitators and ETD service providers to leverage our reach to organisation and communities.  </a:t>
            </a:r>
            <a:endParaRPr lang="en-GB" sz="2200" dirty="0">
              <a:solidFill>
                <a:srgbClr val="FFFFFF"/>
              </a:solidFill>
              <a:latin typeface="Arial" pitchFamily="34" charset="0"/>
              <a:cs typeface="Arial" pitchFamily="34" charset="0"/>
            </a:endParaRPr>
          </a:p>
        </p:txBody>
      </p:sp>
      <p:sp>
        <p:nvSpPr>
          <p:cNvPr id="9" name="Rectangle 8"/>
          <p:cNvSpPr/>
          <p:nvPr/>
        </p:nvSpPr>
        <p:spPr>
          <a:xfrm>
            <a:off x="1524000" y="260653"/>
            <a:ext cx="9144000" cy="707886"/>
          </a:xfrm>
          <a:prstGeom prst="rect">
            <a:avLst/>
          </a:prstGeom>
        </p:spPr>
        <p:txBody>
          <a:bodyPr wrap="square">
            <a:spAutoFit/>
          </a:bodyPr>
          <a:lstStyle/>
          <a:p>
            <a:pPr algn="ctr" defTabSz="457200"/>
            <a:r>
              <a:rPr lang="en-US" sz="4000" b="1" dirty="0">
                <a:solidFill>
                  <a:schemeClr val="bg1"/>
                </a:solidFill>
                <a:latin typeface="Arial Rounded MT Bold" pitchFamily="34" charset="0"/>
              </a:rPr>
              <a:t> </a:t>
            </a:r>
            <a:r>
              <a:rPr lang="en-US" sz="3200" b="1" dirty="0" smtClean="0">
                <a:solidFill>
                  <a:schemeClr val="bg1"/>
                </a:solidFill>
                <a:latin typeface="Arial" panose="020B0604020202020204" pitchFamily="34" charset="0"/>
                <a:cs typeface="Arial" panose="020B0604020202020204" pitchFamily="34" charset="0"/>
              </a:rPr>
              <a:t>PURPOSE</a:t>
            </a:r>
            <a:r>
              <a:rPr lang="en-US" sz="3200" b="1" dirty="0" smtClean="0">
                <a:solidFill>
                  <a:schemeClr val="bg1"/>
                </a:solidFill>
                <a:latin typeface="Arial Rounded MT Bold" pitchFamily="34" charset="0"/>
              </a:rPr>
              <a:t> OF </a:t>
            </a:r>
            <a:r>
              <a:rPr lang="en-US" sz="3200" b="1" dirty="0">
                <a:solidFill>
                  <a:schemeClr val="bg1"/>
                </a:solidFill>
                <a:latin typeface="Arial Rounded MT Bold" pitchFamily="34" charset="0"/>
              </a:rPr>
              <a:t>THE </a:t>
            </a:r>
            <a:r>
              <a:rPr lang="en-US" sz="3200" b="1" dirty="0" smtClean="0">
                <a:solidFill>
                  <a:schemeClr val="bg1"/>
                </a:solidFill>
                <a:latin typeface="Arial Rounded MT Bold" pitchFamily="34" charset="0"/>
              </a:rPr>
              <a:t>PROGRAMME</a:t>
            </a:r>
            <a:endParaRPr lang="en-US" sz="3200" b="1" dirty="0">
              <a:solidFill>
                <a:schemeClr val="bg1"/>
              </a:solidFill>
              <a:latin typeface="Arial Rounded MT Bold" pitchFamily="34" charset="0"/>
              <a:cs typeface="Arial" pitchFamily="34" charset="0"/>
            </a:endParaRPr>
          </a:p>
        </p:txBody>
      </p:sp>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446656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52" y="-27384"/>
            <a:ext cx="12191999" cy="6858000"/>
          </a:xfrm>
          <a:prstGeom prst="rect">
            <a:avLst/>
          </a:prstGeom>
        </p:spPr>
      </p:pic>
      <p:pic>
        <p:nvPicPr>
          <p:cNvPr id="8" name="Picture 7" descr="Strip.jpg"/>
          <p:cNvPicPr>
            <a:picLocks noChangeAspect="1"/>
          </p:cNvPicPr>
          <p:nvPr/>
        </p:nvPicPr>
        <p:blipFill>
          <a:blip r:embed="rId4"/>
          <a:stretch>
            <a:fillRect/>
          </a:stretch>
        </p:blipFill>
        <p:spPr>
          <a:xfrm>
            <a:off x="52" y="0"/>
            <a:ext cx="12191999" cy="1409466"/>
          </a:xfrm>
          <a:prstGeom prst="rect">
            <a:avLst/>
          </a:prstGeom>
        </p:spPr>
      </p:pic>
      <p:sp>
        <p:nvSpPr>
          <p:cNvPr id="9" name="Rectangle 8"/>
          <p:cNvSpPr/>
          <p:nvPr/>
        </p:nvSpPr>
        <p:spPr>
          <a:xfrm>
            <a:off x="1307976" y="270693"/>
            <a:ext cx="9144000" cy="1138773"/>
          </a:xfrm>
          <a:prstGeom prst="rect">
            <a:avLst/>
          </a:prstGeom>
        </p:spPr>
        <p:txBody>
          <a:bodyPr wrap="square">
            <a:spAutoFit/>
          </a:bodyPr>
          <a:lstStyle/>
          <a:p>
            <a:pPr algn="ctr"/>
            <a:r>
              <a:rPr lang="en-US" sz="3200" b="1" dirty="0">
                <a:solidFill>
                  <a:srgbClr val="000000"/>
                </a:solidFill>
                <a:latin typeface="Arial" panose="020B0604020202020204" pitchFamily="34" charset="0"/>
                <a:cs typeface="Arial" panose="020B0604020202020204" pitchFamily="34" charset="0"/>
              </a:rPr>
              <a:t>TARGETS </a:t>
            </a:r>
            <a:r>
              <a:rPr lang="en-US" sz="3200" b="1" dirty="0" smtClean="0">
                <a:solidFill>
                  <a:srgbClr val="000000"/>
                </a:solidFill>
                <a:latin typeface="Arial" panose="020B0604020202020204" pitchFamily="34" charset="0"/>
                <a:cs typeface="Arial" panose="020B0604020202020204" pitchFamily="34" charset="0"/>
              </a:rPr>
              <a:t>2016/17 </a:t>
            </a:r>
            <a:endParaRPr lang="en-US" sz="3200" b="1" dirty="0">
              <a:solidFill>
                <a:srgbClr val="000000"/>
              </a:solidFill>
              <a:latin typeface="Arial" panose="020B0604020202020204" pitchFamily="34" charset="0"/>
              <a:cs typeface="Arial" panose="020B0604020202020204" pitchFamily="34" charset="0"/>
            </a:endParaRPr>
          </a:p>
          <a:p>
            <a:pPr algn="ctr"/>
            <a:endParaRPr lang="en-US" sz="3600" b="1" dirty="0">
              <a:solidFill>
                <a:srgbClr val="000000"/>
              </a:solidFill>
            </a:endParaRPr>
          </a:p>
        </p:txBody>
      </p:sp>
      <p:sp>
        <p:nvSpPr>
          <p:cNvPr id="2" name="Rectangle 1"/>
          <p:cNvSpPr/>
          <p:nvPr/>
        </p:nvSpPr>
        <p:spPr>
          <a:xfrm>
            <a:off x="2279576" y="1474619"/>
            <a:ext cx="7200800" cy="369332"/>
          </a:xfrm>
          <a:prstGeom prst="rect">
            <a:avLst/>
          </a:prstGeom>
        </p:spPr>
        <p:txBody>
          <a:bodyPr wrap="square">
            <a:spAutoFit/>
          </a:bodyPr>
          <a:lstStyle/>
          <a:p>
            <a:pPr marL="285750" indent="-285750">
              <a:buFont typeface="Wingdings" pitchFamily="2" charset="2"/>
              <a:buChar char="§"/>
              <a:tabLst>
                <a:tab pos="457200" algn="l"/>
                <a:tab pos="2066925" algn="l"/>
              </a:tabLst>
              <a:defRPr/>
            </a:pPr>
            <a:endParaRPr lang="en-ZA" dirty="0">
              <a:solidFill>
                <a:prstClr val="white"/>
              </a:solidFill>
              <a:latin typeface="Arial" pitchFamily="34" charset="0"/>
              <a:ea typeface="Times New Roman" pitchFamily="18" charset="0"/>
              <a:cs typeface="Arial" pitchFamily="34" charset="0"/>
            </a:endParaRPr>
          </a:p>
        </p:txBody>
      </p:sp>
      <p:graphicFrame>
        <p:nvGraphicFramePr>
          <p:cNvPr id="6" name="Diagram 5"/>
          <p:cNvGraphicFramePr/>
          <p:nvPr>
            <p:extLst>
              <p:ext uri="{D42A27DB-BD31-4B8C-83A1-F6EECF244321}">
                <p14:modId xmlns:p14="http://schemas.microsoft.com/office/powerpoint/2010/main" val="4060278752"/>
              </p:ext>
            </p:extLst>
          </p:nvPr>
        </p:nvGraphicFramePr>
        <p:xfrm>
          <a:off x="528033" y="1371600"/>
          <a:ext cx="10766739" cy="3929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p:cNvSpPr>
            <a:spLocks noGrp="1"/>
          </p:cNvSpPr>
          <p:nvPr>
            <p:ph type="sldNum" sz="quarter" idx="12"/>
          </p:nvPr>
        </p:nvSpPr>
        <p:spPr/>
        <p:txBody>
          <a:bodyPr/>
          <a:lstStyle/>
          <a:p>
            <a:fld id="{889978F1-D37C-47FB-B3E2-8C5C31CD147F}" type="slidenum">
              <a:rPr lang="en-ZA" smtClean="0">
                <a:solidFill>
                  <a:prstClr val="black">
                    <a:tint val="75000"/>
                  </a:prstClr>
                </a:solidFill>
              </a:rPr>
              <a:pPr/>
              <a:t>25</a:t>
            </a:fld>
            <a:endParaRPr lang="en-ZA" dirty="0">
              <a:solidFill>
                <a:prstClr val="black">
                  <a:tint val="75000"/>
                </a:prstClr>
              </a:solidFill>
            </a:endParaRPr>
          </a:p>
        </p:txBody>
      </p:sp>
    </p:spTree>
    <p:extLst>
      <p:ext uri="{BB962C8B-B14F-4D97-AF65-F5344CB8AC3E}">
        <p14:creationId xmlns:p14="http://schemas.microsoft.com/office/powerpoint/2010/main" val="1013098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52" y="0"/>
            <a:ext cx="12191999" cy="6858000"/>
          </a:xfrm>
          <a:prstGeom prst="rect">
            <a:avLst/>
          </a:prstGeom>
        </p:spPr>
      </p:pic>
      <p:pic>
        <p:nvPicPr>
          <p:cNvPr id="5" name="Picture 4" descr="Strip.jpg"/>
          <p:cNvPicPr>
            <a:picLocks noChangeAspect="1"/>
          </p:cNvPicPr>
          <p:nvPr/>
        </p:nvPicPr>
        <p:blipFill>
          <a:blip r:embed="rId4"/>
          <a:stretch>
            <a:fillRect/>
          </a:stretch>
        </p:blipFill>
        <p:spPr>
          <a:xfrm>
            <a:off x="52" y="0"/>
            <a:ext cx="12191999" cy="1409466"/>
          </a:xfrm>
          <a:prstGeom prst="rect">
            <a:avLst/>
          </a:prstGeom>
        </p:spPr>
      </p:pic>
      <p:sp>
        <p:nvSpPr>
          <p:cNvPr id="6" name="Rectangle 5"/>
          <p:cNvSpPr/>
          <p:nvPr/>
        </p:nvSpPr>
        <p:spPr>
          <a:xfrm>
            <a:off x="1747772" y="548680"/>
            <a:ext cx="8882135" cy="584775"/>
          </a:xfrm>
          <a:prstGeom prst="rect">
            <a:avLst/>
          </a:prstGeom>
        </p:spPr>
        <p:txBody>
          <a:bodyPr wrap="square">
            <a:spAutoFit/>
          </a:bodyPr>
          <a:lstStyle/>
          <a:p>
            <a:pPr algn="ctr" defTabSz="457200"/>
            <a:r>
              <a:rPr lang="en-US" sz="3000" b="1" dirty="0">
                <a:solidFill>
                  <a:srgbClr val="000000"/>
                </a:solidFill>
              </a:rPr>
              <a:t> </a:t>
            </a:r>
            <a:r>
              <a:rPr lang="en-US" sz="3200" b="1" dirty="0">
                <a:solidFill>
                  <a:srgbClr val="000000"/>
                </a:solidFill>
                <a:latin typeface="Arial" panose="020B0604020202020204" pitchFamily="34" charset="0"/>
                <a:cs typeface="Arial" panose="020B0604020202020204" pitchFamily="34" charset="0"/>
              </a:rPr>
              <a:t>PROGRAMME OUTCOMES</a:t>
            </a:r>
            <a:endParaRPr lang="en-US" sz="3000" b="1" dirty="0">
              <a:solidFill>
                <a:srgbClr val="000000"/>
              </a:solidFill>
              <a:latin typeface="Arial" panose="020B0604020202020204" pitchFamily="34" charset="0"/>
              <a:cs typeface="Arial" panose="020B0604020202020204" pitchFamily="34" charset="0"/>
            </a:endParaRPr>
          </a:p>
        </p:txBody>
      </p:sp>
      <p:sp>
        <p:nvSpPr>
          <p:cNvPr id="20" name="Content Placeholder 2"/>
          <p:cNvSpPr txBox="1">
            <a:spLocks/>
          </p:cNvSpPr>
          <p:nvPr/>
        </p:nvSpPr>
        <p:spPr>
          <a:xfrm>
            <a:off x="141677" y="1409466"/>
            <a:ext cx="11900079" cy="5107244"/>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itchFamily="34" charset="0"/>
              <a:buChar char="•"/>
              <a:defRPr/>
            </a:pPr>
            <a:r>
              <a:rPr lang="en-US" sz="2200" dirty="0">
                <a:solidFill>
                  <a:prstClr val="white"/>
                </a:solidFill>
                <a:latin typeface="Arial" pitchFamily="34" charset="0"/>
                <a:cs typeface="Arial" pitchFamily="34" charset="0"/>
              </a:rPr>
              <a:t>Increased number of intermediaries facilitating the spread of productivity competencies and mindsets</a:t>
            </a:r>
          </a:p>
          <a:p>
            <a:pPr marL="342900" indent="-342900" algn="l">
              <a:buFont typeface="Arial" pitchFamily="34" charset="0"/>
              <a:buChar char="•"/>
              <a:defRPr/>
            </a:pPr>
            <a:endParaRPr lang="en-US" sz="2200" dirty="0" smtClean="0">
              <a:solidFill>
                <a:prstClr val="white"/>
              </a:solidFill>
              <a:latin typeface="Arial" pitchFamily="34" charset="0"/>
              <a:cs typeface="Arial" pitchFamily="34" charset="0"/>
            </a:endParaRPr>
          </a:p>
          <a:p>
            <a:pPr marL="342900" indent="-342900" algn="l">
              <a:buFont typeface="Arial" pitchFamily="34" charset="0"/>
              <a:buChar char="•"/>
              <a:defRPr/>
            </a:pPr>
            <a:r>
              <a:rPr lang="en-US" sz="2200" dirty="0" smtClean="0">
                <a:solidFill>
                  <a:prstClr val="white"/>
                </a:solidFill>
                <a:latin typeface="Arial" pitchFamily="34" charset="0"/>
                <a:cs typeface="Arial" pitchFamily="34" charset="0"/>
              </a:rPr>
              <a:t>Generate </a:t>
            </a:r>
            <a:r>
              <a:rPr lang="en-US" sz="2200" dirty="0">
                <a:solidFill>
                  <a:prstClr val="white"/>
                </a:solidFill>
                <a:latin typeface="Arial" pitchFamily="34" charset="0"/>
                <a:cs typeface="Arial" pitchFamily="34" charset="0"/>
              </a:rPr>
              <a:t>and disseminate knowledge and key productivity drivers and challenges</a:t>
            </a:r>
          </a:p>
          <a:p>
            <a:pPr marL="342900" indent="-342900" algn="l">
              <a:buFont typeface="Arial" pitchFamily="34" charset="0"/>
              <a:buChar char="•"/>
              <a:defRPr/>
            </a:pPr>
            <a:endParaRPr lang="en-US" sz="2200" dirty="0" smtClean="0">
              <a:solidFill>
                <a:prstClr val="white"/>
              </a:solidFill>
              <a:latin typeface="Arial" pitchFamily="34" charset="0"/>
              <a:cs typeface="Arial" pitchFamily="34" charset="0"/>
            </a:endParaRPr>
          </a:p>
          <a:p>
            <a:pPr marL="342900" indent="-342900" algn="l">
              <a:buFont typeface="Arial" pitchFamily="34" charset="0"/>
              <a:buChar char="•"/>
              <a:defRPr/>
            </a:pPr>
            <a:r>
              <a:rPr lang="en-US" sz="2200" dirty="0" smtClean="0">
                <a:solidFill>
                  <a:prstClr val="white"/>
                </a:solidFill>
                <a:latin typeface="Arial" pitchFamily="34" charset="0"/>
                <a:cs typeface="Arial" pitchFamily="34" charset="0"/>
              </a:rPr>
              <a:t>Increased </a:t>
            </a:r>
            <a:r>
              <a:rPr lang="en-US" sz="2200" dirty="0">
                <a:solidFill>
                  <a:prstClr val="white"/>
                </a:solidFill>
                <a:latin typeface="Arial" pitchFamily="34" charset="0"/>
                <a:cs typeface="Arial" pitchFamily="34" charset="0"/>
              </a:rPr>
              <a:t>number of educators, learners, ETD service providers and SDFs with enhanced productivity competencies and mindsets.</a:t>
            </a:r>
          </a:p>
          <a:p>
            <a:pPr marL="342900" indent="-342900" algn="l">
              <a:buFont typeface="Arial" pitchFamily="34" charset="0"/>
              <a:buChar char="•"/>
              <a:defRPr/>
            </a:pPr>
            <a:endParaRPr lang="en-US" sz="2200" dirty="0" smtClean="0">
              <a:solidFill>
                <a:prstClr val="white"/>
              </a:solidFill>
              <a:latin typeface="Arial" pitchFamily="34" charset="0"/>
              <a:cs typeface="Arial" pitchFamily="34" charset="0"/>
            </a:endParaRPr>
          </a:p>
          <a:p>
            <a:pPr marL="342900" indent="-342900" algn="l">
              <a:buFont typeface="Arial" pitchFamily="34" charset="0"/>
              <a:buChar char="•"/>
              <a:defRPr/>
            </a:pPr>
            <a:r>
              <a:rPr lang="en-US" sz="2200" dirty="0" smtClean="0">
                <a:solidFill>
                  <a:prstClr val="white"/>
                </a:solidFill>
                <a:latin typeface="Arial" pitchFamily="34" charset="0"/>
                <a:cs typeface="Arial" pitchFamily="34" charset="0"/>
              </a:rPr>
              <a:t>Increased </a:t>
            </a:r>
            <a:r>
              <a:rPr lang="en-US" sz="2200" dirty="0">
                <a:solidFill>
                  <a:prstClr val="white"/>
                </a:solidFill>
                <a:latin typeface="Arial" pitchFamily="34" charset="0"/>
                <a:cs typeface="Arial" pitchFamily="34" charset="0"/>
              </a:rPr>
              <a:t>number of public sector organisations, including municipalities managing their resources efficiently and effectively</a:t>
            </a:r>
          </a:p>
          <a:p>
            <a:pPr marL="342900" indent="-342900" algn="l">
              <a:buFont typeface="Arial" pitchFamily="34" charset="0"/>
              <a:buChar char="•"/>
              <a:defRPr/>
            </a:pPr>
            <a:endParaRPr lang="en-US" sz="2200" dirty="0" smtClean="0">
              <a:solidFill>
                <a:prstClr val="white"/>
              </a:solidFill>
              <a:latin typeface="Arial" pitchFamily="34" charset="0"/>
              <a:cs typeface="Arial" pitchFamily="34" charset="0"/>
            </a:endParaRPr>
          </a:p>
          <a:p>
            <a:pPr marL="342900" indent="-342900" algn="l">
              <a:buFont typeface="Arial" pitchFamily="34" charset="0"/>
              <a:buChar char="•"/>
              <a:defRPr/>
            </a:pPr>
            <a:r>
              <a:rPr lang="en-US" sz="2200" dirty="0" smtClean="0">
                <a:solidFill>
                  <a:prstClr val="white"/>
                </a:solidFill>
                <a:latin typeface="Arial" pitchFamily="34" charset="0"/>
                <a:cs typeface="Arial" pitchFamily="34" charset="0"/>
              </a:rPr>
              <a:t>Enhance </a:t>
            </a:r>
            <a:r>
              <a:rPr lang="en-US" sz="2200" dirty="0">
                <a:solidFill>
                  <a:prstClr val="white"/>
                </a:solidFill>
                <a:latin typeface="Arial" pitchFamily="34" charset="0"/>
                <a:cs typeface="Arial" pitchFamily="34" charset="0"/>
              </a:rPr>
              <a:t>public sector efficiency and effectiveness resulting in improved service </a:t>
            </a:r>
            <a:r>
              <a:rPr lang="en-US" sz="2200" dirty="0" smtClean="0">
                <a:solidFill>
                  <a:prstClr val="white"/>
                </a:solidFill>
                <a:latin typeface="Arial" pitchFamily="34" charset="0"/>
                <a:cs typeface="Arial" pitchFamily="34" charset="0"/>
              </a:rPr>
              <a:t>delivery</a:t>
            </a:r>
          </a:p>
          <a:p>
            <a:pPr marL="342900" indent="-342900" algn="l">
              <a:buFont typeface="Arial" pitchFamily="34" charset="0"/>
              <a:buChar char="•"/>
              <a:defRPr/>
            </a:pPr>
            <a:endParaRPr lang="en-US" sz="2200" dirty="0" smtClean="0">
              <a:solidFill>
                <a:prstClr val="white"/>
              </a:solidFill>
              <a:latin typeface="Arial" pitchFamily="34" charset="0"/>
              <a:cs typeface="Arial" pitchFamily="34" charset="0"/>
            </a:endParaRPr>
          </a:p>
          <a:p>
            <a:pPr marL="342900" indent="-342900" algn="l">
              <a:buFont typeface="Arial" pitchFamily="34" charset="0"/>
              <a:buChar char="•"/>
              <a:defRPr/>
            </a:pPr>
            <a:r>
              <a:rPr lang="en-US" sz="2200" dirty="0" smtClean="0">
                <a:solidFill>
                  <a:prstClr val="white"/>
                </a:solidFill>
                <a:latin typeface="Arial" pitchFamily="34" charset="0"/>
                <a:cs typeface="Arial" pitchFamily="34" charset="0"/>
              </a:rPr>
              <a:t>Increase </a:t>
            </a:r>
            <a:r>
              <a:rPr lang="en-US" sz="2200" dirty="0">
                <a:solidFill>
                  <a:prstClr val="white"/>
                </a:solidFill>
                <a:latin typeface="Arial" pitchFamily="34" charset="0"/>
                <a:cs typeface="Arial" pitchFamily="34" charset="0"/>
              </a:rPr>
              <a:t>productivity levels amongst a number of small </a:t>
            </a:r>
            <a:r>
              <a:rPr lang="en-US" sz="2200" dirty="0" smtClean="0">
                <a:solidFill>
                  <a:prstClr val="white"/>
                </a:solidFill>
                <a:latin typeface="Arial" pitchFamily="34" charset="0"/>
                <a:cs typeface="Arial" pitchFamily="34" charset="0"/>
              </a:rPr>
              <a:t>enterprises</a:t>
            </a:r>
            <a:endParaRPr lang="en-US" sz="2200" dirty="0">
              <a:solidFill>
                <a:prstClr val="white"/>
              </a:solidFill>
              <a:latin typeface="Arial" pitchFamily="34" charset="0"/>
              <a:cs typeface="Arial" pitchFamily="34" charset="0"/>
            </a:endParaRPr>
          </a:p>
          <a:p>
            <a:pPr marL="342900" indent="-342900" algn="l">
              <a:spcBef>
                <a:spcPct val="50000"/>
              </a:spcBef>
              <a:buFont typeface="Arial" pitchFamily="34" charset="0"/>
              <a:buChar char="•"/>
              <a:defRPr/>
            </a:pPr>
            <a:endParaRPr lang="en-US" sz="2200" dirty="0" smtClean="0">
              <a:solidFill>
                <a:prstClr val="white"/>
              </a:solidFill>
              <a:latin typeface="Arial" pitchFamily="34" charset="0"/>
              <a:cs typeface="Arial" pitchFamily="34" charset="0"/>
            </a:endParaRPr>
          </a:p>
          <a:p>
            <a:pPr marL="342900" indent="-342900" algn="l">
              <a:spcBef>
                <a:spcPct val="50000"/>
              </a:spcBef>
              <a:buFont typeface="Arial" pitchFamily="34" charset="0"/>
              <a:buChar char="•"/>
              <a:defRPr/>
            </a:pPr>
            <a:r>
              <a:rPr lang="en-US" sz="2200" dirty="0" smtClean="0">
                <a:solidFill>
                  <a:prstClr val="white"/>
                </a:solidFill>
                <a:latin typeface="Arial" pitchFamily="34" charset="0"/>
                <a:cs typeface="Arial" pitchFamily="34" charset="0"/>
              </a:rPr>
              <a:t>Build </a:t>
            </a:r>
            <a:r>
              <a:rPr lang="en-US" sz="2200" dirty="0">
                <a:solidFill>
                  <a:prstClr val="white"/>
                </a:solidFill>
                <a:latin typeface="Arial" pitchFamily="34" charset="0"/>
                <a:cs typeface="Arial" pitchFamily="34" charset="0"/>
              </a:rPr>
              <a:t>the productive capabilities of micro-small enterprises</a:t>
            </a:r>
          </a:p>
          <a:p>
            <a:pPr marL="342900" indent="-342900" algn="l">
              <a:buFont typeface="Arial" pitchFamily="34" charset="0"/>
              <a:buChar char="•"/>
              <a:defRPr/>
            </a:pPr>
            <a:endParaRPr lang="en-US" sz="2400" b="1" dirty="0">
              <a:solidFill>
                <a:prstClr val="white"/>
              </a:solidFill>
              <a:latin typeface="Arial" pitchFamily="34" charset="0"/>
              <a:cs typeface="Arial" pitchFamily="34" charset="0"/>
            </a:endParaRPr>
          </a:p>
          <a:p>
            <a:pPr marL="342900" indent="-342900" algn="l">
              <a:buFont typeface="Arial" pitchFamily="34" charset="0"/>
              <a:buChar char="•"/>
              <a:defRPr/>
            </a:pPr>
            <a:endParaRPr lang="en-US" sz="2400" b="1" dirty="0">
              <a:solidFill>
                <a:prstClr val="white"/>
              </a:solidFill>
              <a:latin typeface="Arial" pitchFamily="34" charset="0"/>
              <a:cs typeface="Arial" pitchFamily="34" charset="0"/>
            </a:endParaRPr>
          </a:p>
          <a:p>
            <a:pPr marL="800100" lvl="1" indent="-342900" algn="l">
              <a:buFont typeface="Arial" pitchFamily="34" charset="0"/>
              <a:buChar char="•"/>
              <a:defRPr/>
            </a:pPr>
            <a:endParaRPr lang="en-US" sz="2000" b="1" dirty="0">
              <a:solidFill>
                <a:prstClr val="white"/>
              </a:solidFill>
            </a:endParaRPr>
          </a:p>
          <a:p>
            <a:pPr marL="342900" indent="-342900" algn="l">
              <a:buFont typeface="Arial" pitchFamily="34" charset="0"/>
              <a:buChar char="•"/>
              <a:defRPr/>
            </a:pPr>
            <a:endParaRPr lang="en-US" sz="2000" b="1" dirty="0">
              <a:solidFill>
                <a:prstClr val="white"/>
              </a:solidFill>
            </a:endParaRPr>
          </a:p>
          <a:p>
            <a:pPr marL="342900" indent="-342900" algn="l">
              <a:buFont typeface="Arial" pitchFamily="34" charset="0"/>
              <a:buChar char="•"/>
              <a:defRPr/>
            </a:pPr>
            <a:endParaRPr lang="en-US" sz="2000" b="1" dirty="0">
              <a:solidFill>
                <a:prstClr val="white"/>
              </a:solidFill>
            </a:endParaRPr>
          </a:p>
          <a:p>
            <a:pPr marL="342900" indent="-342900" algn="l">
              <a:buFont typeface="Arial" pitchFamily="34" charset="0"/>
              <a:buChar char="•"/>
              <a:defRPr/>
            </a:pPr>
            <a:endParaRPr lang="en-US" sz="2000" b="1" dirty="0">
              <a:solidFill>
                <a:prstClr val="white"/>
              </a:solidFill>
            </a:endParaRPr>
          </a:p>
          <a:p>
            <a:pPr marL="342900" indent="-342900" algn="l">
              <a:buFont typeface="Arial" pitchFamily="34" charset="0"/>
              <a:buChar char="•"/>
              <a:defRPr/>
            </a:pPr>
            <a:endParaRPr lang="en-ZA" sz="2000" b="1" dirty="0">
              <a:solidFill>
                <a:prstClr val="white"/>
              </a:solidFill>
            </a:endParaRPr>
          </a:p>
        </p:txBody>
      </p:sp>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07594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9 TAS.jpg"/>
          <p:cNvPicPr>
            <a:picLocks noChangeAspect="1"/>
          </p:cNvPicPr>
          <p:nvPr/>
        </p:nvPicPr>
        <p:blipFill>
          <a:blip r:embed="rId3"/>
          <a:stretch>
            <a:fillRect/>
          </a:stretch>
        </p:blipFill>
        <p:spPr>
          <a:xfrm>
            <a:off x="52" y="0"/>
            <a:ext cx="12191999" cy="6858000"/>
          </a:xfrm>
          <a:prstGeom prst="rect">
            <a:avLst/>
          </a:prstGeom>
        </p:spPr>
      </p:pic>
      <p:sp>
        <p:nvSpPr>
          <p:cNvPr id="8" name="TextBox 7"/>
          <p:cNvSpPr txBox="1"/>
          <p:nvPr/>
        </p:nvSpPr>
        <p:spPr>
          <a:xfrm>
            <a:off x="656823" y="1772863"/>
            <a:ext cx="11217498" cy="1938992"/>
          </a:xfrm>
          <a:prstGeom prst="rect">
            <a:avLst/>
          </a:prstGeom>
          <a:noFill/>
        </p:spPr>
        <p:txBody>
          <a:bodyPr wrap="square" rtlCol="0">
            <a:spAutoFit/>
          </a:bodyPr>
          <a:lstStyle/>
          <a:p>
            <a:pPr algn="ctr" defTabSz="457200"/>
            <a:r>
              <a:rPr lang="en-US" sz="4000" b="1" dirty="0" smtClean="0">
                <a:solidFill>
                  <a:prstClr val="white"/>
                </a:solidFill>
                <a:latin typeface="Arial Rounded MT Bold" pitchFamily="34" charset="0"/>
                <a:cs typeface="Arial" pitchFamily="34" charset="0"/>
              </a:rPr>
              <a:t>PROGRAMME 3 </a:t>
            </a:r>
          </a:p>
          <a:p>
            <a:pPr algn="ctr" defTabSz="457200"/>
            <a:endParaRPr lang="en-US" sz="4000" b="1" dirty="0" smtClean="0">
              <a:solidFill>
                <a:prstClr val="white"/>
              </a:solidFill>
              <a:latin typeface="Arial Rounded MT Bold" pitchFamily="34" charset="0"/>
              <a:cs typeface="Arial" pitchFamily="34" charset="0"/>
            </a:endParaRPr>
          </a:p>
          <a:p>
            <a:pPr algn="ctr" defTabSz="457200"/>
            <a:r>
              <a:rPr lang="en-US" sz="4000" b="1" dirty="0" smtClean="0">
                <a:solidFill>
                  <a:prstClr val="white"/>
                </a:solidFill>
                <a:latin typeface="Arial Rounded MT Bold" pitchFamily="34" charset="0"/>
                <a:cs typeface="Arial" pitchFamily="34" charset="0"/>
              </a:rPr>
              <a:t>VALUE </a:t>
            </a:r>
            <a:r>
              <a:rPr lang="en-US" sz="4000" b="1" dirty="0">
                <a:solidFill>
                  <a:prstClr val="white"/>
                </a:solidFill>
                <a:latin typeface="Arial Rounded MT Bold" pitchFamily="34" charset="0"/>
                <a:cs typeface="Arial" pitchFamily="34" charset="0"/>
              </a:rPr>
              <a:t>CHAIN COMPETITIVENESS</a:t>
            </a:r>
          </a:p>
        </p:txBody>
      </p:sp>
      <p:pic>
        <p:nvPicPr>
          <p:cNvPr id="5" name="Picture 4" descr="Strip.jpg"/>
          <p:cNvPicPr>
            <a:picLocks noChangeAspect="1"/>
          </p:cNvPicPr>
          <p:nvPr/>
        </p:nvPicPr>
        <p:blipFill>
          <a:blip r:embed="rId4"/>
          <a:stretch>
            <a:fillRect/>
          </a:stretch>
        </p:blipFill>
        <p:spPr>
          <a:xfrm>
            <a:off x="55" y="0"/>
            <a:ext cx="12191948" cy="1409466"/>
          </a:xfrm>
          <a:prstGeom prst="rect">
            <a:avLst/>
          </a:prstGeom>
        </p:spPr>
      </p:pic>
      <p:pic>
        <p:nvPicPr>
          <p:cNvPr id="9" name="Picture Placeholder 8" descr="32.jpg"/>
          <p:cNvPicPr>
            <a:picLocks noChangeAspect="1"/>
          </p:cNvPicPr>
          <p:nvPr/>
        </p:nvPicPr>
        <p:blipFill>
          <a:blip r:embed="rId5">
            <a:extLst>
              <a:ext uri="{28A0092B-C50C-407E-A947-70E740481C1C}">
                <a14:useLocalDpi xmlns:a14="http://schemas.microsoft.com/office/drawing/2010/main" val="0"/>
              </a:ext>
            </a:extLst>
          </a:blip>
          <a:srcRect t="436" b="436"/>
          <a:stretch>
            <a:fillRect/>
          </a:stretch>
        </p:blipFill>
        <p:spPr>
          <a:xfrm>
            <a:off x="6108255" y="5517232"/>
            <a:ext cx="2292004" cy="1373524"/>
          </a:xfrm>
          <a:prstGeom prst="rect">
            <a:avLst/>
          </a:prstGeom>
        </p:spPr>
      </p:pic>
      <p:pic>
        <p:nvPicPr>
          <p:cNvPr id="10" name="Picture Placeholder 8" descr="03.jpg"/>
          <p:cNvPicPr>
            <a:picLocks noChangeAspect="1"/>
          </p:cNvPicPr>
          <p:nvPr/>
        </p:nvPicPr>
        <p:blipFill>
          <a:blip r:embed="rId6" cstate="print"/>
          <a:srcRect t="1739" b="1739"/>
          <a:stretch>
            <a:fillRect/>
          </a:stretch>
        </p:blipFill>
        <p:spPr>
          <a:xfrm>
            <a:off x="3791807" y="4077072"/>
            <a:ext cx="2304255" cy="1440160"/>
          </a:xfrm>
          <a:prstGeom prst="rect">
            <a:avLst/>
          </a:prstGeom>
        </p:spPr>
      </p:pic>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3930779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52" y="0"/>
            <a:ext cx="12191999" cy="7046640"/>
          </a:xfrm>
          <a:prstGeom prst="rect">
            <a:avLst/>
          </a:prstGeom>
        </p:spPr>
      </p:pic>
      <p:pic>
        <p:nvPicPr>
          <p:cNvPr id="5" name="Picture 4" descr="Strip.jpg"/>
          <p:cNvPicPr>
            <a:picLocks noChangeAspect="1"/>
          </p:cNvPicPr>
          <p:nvPr/>
        </p:nvPicPr>
        <p:blipFill>
          <a:blip r:embed="rId4"/>
          <a:stretch>
            <a:fillRect/>
          </a:stretch>
        </p:blipFill>
        <p:spPr>
          <a:xfrm>
            <a:off x="51" y="0"/>
            <a:ext cx="12192000" cy="1409466"/>
          </a:xfrm>
          <a:prstGeom prst="rect">
            <a:avLst/>
          </a:prstGeom>
        </p:spPr>
      </p:pic>
      <p:sp>
        <p:nvSpPr>
          <p:cNvPr id="6" name="Rectangle 5"/>
          <p:cNvSpPr/>
          <p:nvPr/>
        </p:nvSpPr>
        <p:spPr>
          <a:xfrm>
            <a:off x="416417" y="533129"/>
            <a:ext cx="9144000" cy="584775"/>
          </a:xfrm>
          <a:prstGeom prst="rect">
            <a:avLst/>
          </a:prstGeom>
        </p:spPr>
        <p:txBody>
          <a:bodyPr wrap="square">
            <a:spAutoFit/>
          </a:bodyPr>
          <a:lstStyle/>
          <a:p>
            <a:pPr algn="ctr" defTabSz="457200"/>
            <a:r>
              <a:rPr lang="en-US" sz="3200" b="1" dirty="0">
                <a:solidFill>
                  <a:srgbClr val="000000"/>
                </a:solidFill>
              </a:rPr>
              <a:t> </a:t>
            </a:r>
            <a:r>
              <a:rPr lang="en-US" sz="3200" b="1" dirty="0">
                <a:solidFill>
                  <a:srgbClr val="000000"/>
                </a:solidFill>
                <a:latin typeface="Arial" panose="020B0604020202020204" pitchFamily="34" charset="0"/>
                <a:cs typeface="Arial" panose="020B0604020202020204" pitchFamily="34" charset="0"/>
              </a:rPr>
              <a:t>PROGRAMME STRATEGIC </a:t>
            </a:r>
            <a:r>
              <a:rPr lang="en-US" sz="3200" b="1" dirty="0" smtClean="0">
                <a:solidFill>
                  <a:srgbClr val="000000"/>
                </a:solidFill>
                <a:latin typeface="Arial" panose="020B0604020202020204" pitchFamily="34" charset="0"/>
                <a:cs typeface="Arial" panose="020B0604020202020204" pitchFamily="34" charset="0"/>
              </a:rPr>
              <a:t>FOCAL </a:t>
            </a:r>
            <a:r>
              <a:rPr lang="en-US" sz="3200" b="1" dirty="0" smtClean="0">
                <a:latin typeface="Arial" panose="020B0604020202020204" pitchFamily="34" charset="0"/>
                <a:cs typeface="Arial" panose="020B0604020202020204" pitchFamily="34" charset="0"/>
              </a:rPr>
              <a:t>AREAS</a:t>
            </a:r>
            <a:endParaRPr lang="en-US" sz="3200" b="1" dirty="0">
              <a:solidFill>
                <a:srgbClr val="FF0000"/>
              </a:solidFill>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3048509287"/>
              </p:ext>
            </p:extLst>
          </p:nvPr>
        </p:nvGraphicFramePr>
        <p:xfrm>
          <a:off x="1403797" y="1772820"/>
          <a:ext cx="9659155" cy="46732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71007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52" y="-27384"/>
            <a:ext cx="12191999" cy="6858000"/>
          </a:xfrm>
          <a:prstGeom prst="rect">
            <a:avLst/>
          </a:prstGeom>
        </p:spPr>
      </p:pic>
      <p:pic>
        <p:nvPicPr>
          <p:cNvPr id="8" name="Picture 7" descr="Strip.jpg"/>
          <p:cNvPicPr>
            <a:picLocks noChangeAspect="1"/>
          </p:cNvPicPr>
          <p:nvPr/>
        </p:nvPicPr>
        <p:blipFill>
          <a:blip r:embed="rId4"/>
          <a:stretch>
            <a:fillRect/>
          </a:stretch>
        </p:blipFill>
        <p:spPr>
          <a:xfrm>
            <a:off x="-62221" y="0"/>
            <a:ext cx="12191948" cy="1409466"/>
          </a:xfrm>
          <a:prstGeom prst="rect">
            <a:avLst/>
          </a:prstGeom>
        </p:spPr>
      </p:pic>
      <p:sp>
        <p:nvSpPr>
          <p:cNvPr id="9" name="Rectangle 8"/>
          <p:cNvSpPr/>
          <p:nvPr/>
        </p:nvSpPr>
        <p:spPr>
          <a:xfrm>
            <a:off x="1156961" y="412345"/>
            <a:ext cx="9144000" cy="584775"/>
          </a:xfrm>
          <a:prstGeom prst="rect">
            <a:avLst/>
          </a:prstGeom>
        </p:spPr>
        <p:txBody>
          <a:bodyPr wrap="square">
            <a:spAutoFit/>
          </a:bodyPr>
          <a:lstStyle/>
          <a:p>
            <a:pPr algn="ctr" defTabSz="457200"/>
            <a:r>
              <a:rPr lang="en-US" sz="3200" b="1" dirty="0">
                <a:solidFill>
                  <a:srgbClr val="000000"/>
                </a:solidFill>
                <a:latin typeface="Arial" panose="020B0604020202020204" pitchFamily="34" charset="0"/>
                <a:cs typeface="Arial" panose="020B0604020202020204" pitchFamily="34" charset="0"/>
              </a:rPr>
              <a:t>PURPOSE </a:t>
            </a:r>
            <a:r>
              <a:rPr lang="en-US" sz="3200" b="1" dirty="0" smtClean="0">
                <a:solidFill>
                  <a:srgbClr val="000000"/>
                </a:solidFill>
                <a:latin typeface="Arial" panose="020B0604020202020204" pitchFamily="34" charset="0"/>
                <a:cs typeface="Arial" panose="020B0604020202020204" pitchFamily="34" charset="0"/>
              </a:rPr>
              <a:t>OF PROGRAMME</a:t>
            </a:r>
            <a:endParaRPr lang="en-US" sz="3200" b="1" dirty="0">
              <a:solidFill>
                <a:srgbClr val="00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a:xfrm>
            <a:off x="231821" y="1628780"/>
            <a:ext cx="11603864" cy="298185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prstClr val="black"/>
              </a:buClr>
              <a:buFontTx/>
              <a:buNone/>
            </a:pPr>
            <a:endParaRPr lang="en-GB" sz="2400" dirty="0">
              <a:solidFill>
                <a:prstClr val="white"/>
              </a:solidFill>
            </a:endParaRPr>
          </a:p>
          <a:p>
            <a:pPr algn="l">
              <a:buFontTx/>
              <a:buNone/>
            </a:pPr>
            <a:r>
              <a:rPr lang="en-GB" sz="1800" dirty="0" smtClean="0">
                <a:solidFill>
                  <a:prstClr val="white"/>
                </a:solidFill>
                <a:latin typeface="Arial" pitchFamily="34" charset="0"/>
                <a:cs typeface="Arial" pitchFamily="34" charset="0"/>
              </a:rPr>
              <a:t>.</a:t>
            </a:r>
            <a:endParaRPr lang="en-GB" sz="1800" dirty="0">
              <a:solidFill>
                <a:prstClr val="whit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29</a:t>
            </a:fld>
            <a:endParaRPr lang="en-US" dirty="0">
              <a:solidFill>
                <a:prstClr val="black">
                  <a:tint val="75000"/>
                </a:prstClr>
              </a:solidFill>
            </a:endParaRPr>
          </a:p>
        </p:txBody>
      </p:sp>
      <p:sp>
        <p:nvSpPr>
          <p:cNvPr id="7" name="Rectangle 6"/>
          <p:cNvSpPr/>
          <p:nvPr/>
        </p:nvSpPr>
        <p:spPr>
          <a:xfrm>
            <a:off x="231821" y="1404310"/>
            <a:ext cx="11771289" cy="3711785"/>
          </a:xfrm>
          <a:prstGeom prst="rect">
            <a:avLst/>
          </a:prstGeom>
        </p:spPr>
        <p:txBody>
          <a:bodyPr wrap="square">
            <a:spAutoFit/>
          </a:bodyPr>
          <a:lstStyle/>
          <a:p>
            <a:pPr marL="533400" marR="0" lvl="0" indent="-533400" defTabSz="457200" eaLnBrk="1" fontAlgn="auto" latinLnBrk="0" hangingPunct="1">
              <a:lnSpc>
                <a:spcPct val="80000"/>
              </a:lnSpc>
              <a:spcBef>
                <a:spcPts val="0"/>
              </a:spcBef>
              <a:spcAft>
                <a:spcPts val="0"/>
              </a:spcAft>
              <a:buClrTx/>
              <a:buSzTx/>
              <a:buFontTx/>
              <a:buNone/>
              <a:tabLst/>
              <a:defRPr/>
            </a:pPr>
            <a:r>
              <a:rPr kumimoji="0" lang="en-ZA"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The programme comprises the following divisions:</a:t>
            </a:r>
          </a:p>
          <a:p>
            <a:pPr marL="533400" marR="0" lvl="0" indent="-533400" defTabSz="457200" eaLnBrk="1" fontAlgn="auto" latinLnBrk="0" hangingPunct="1">
              <a:lnSpc>
                <a:spcPct val="80000"/>
              </a:lnSpc>
              <a:spcBef>
                <a:spcPts val="0"/>
              </a:spcBef>
              <a:spcAft>
                <a:spcPts val="0"/>
              </a:spcAft>
              <a:buClrTx/>
              <a:buSzTx/>
              <a:buFontTx/>
              <a:buNone/>
              <a:tabLst/>
              <a:defRPr/>
            </a:pPr>
            <a:r>
              <a:rPr kumimoji="0" lang="en-ZA"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p>
          <a:p>
            <a:pPr marL="533400" marR="0" lvl="0" indent="-533400" defTabSz="457200" eaLnBrk="1" fontAlgn="auto" latinLnBrk="0" hangingPunct="1">
              <a:lnSpc>
                <a:spcPct val="80000"/>
              </a:lnSpc>
              <a:spcBef>
                <a:spcPts val="0"/>
              </a:spcBef>
              <a:spcAft>
                <a:spcPts val="0"/>
              </a:spcAft>
              <a:buClrTx/>
              <a:buSzTx/>
              <a:buFontTx/>
              <a:buAutoNum type="arabicPeriod"/>
              <a:tabLst/>
              <a:defRPr/>
            </a:pPr>
            <a:r>
              <a:rPr kumimoji="0" lang="en-US"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The Workplace Challenge (WPC)</a:t>
            </a:r>
          </a:p>
          <a:p>
            <a:pPr marL="533400" marR="0" lvl="0" indent="-533400" defTabSz="457200" eaLnBrk="1" fontAlgn="auto" latinLnBrk="0" hangingPunct="1">
              <a:lnSpc>
                <a:spcPct val="80000"/>
              </a:lnSpc>
              <a:spcBef>
                <a:spcPts val="0"/>
              </a:spcBef>
              <a:spcAft>
                <a:spcPts val="0"/>
              </a:spcAft>
              <a:buClrTx/>
              <a:buSzTx/>
              <a:buFontTx/>
              <a:buAutoNum type="arabicPeriod"/>
              <a:tabLst/>
              <a:defRPr/>
            </a:pPr>
            <a:endParaRPr kumimoji="0" lang="en-US"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742950" lvl="1" indent="-285750" defTabSz="457200">
              <a:lnSpc>
                <a:spcPct val="80000"/>
              </a:lnSpc>
              <a:buFont typeface="Arial" panose="020B0604020202020204" pitchFamily="34" charset="0"/>
              <a:buChar char="•"/>
              <a:defRPr/>
            </a:pPr>
            <a:r>
              <a:rPr lang="en-ZA" altLang="en-US" sz="1600" kern="0" dirty="0">
                <a:solidFill>
                  <a:prstClr val="white"/>
                </a:solidFill>
                <a:latin typeface="Arial" panose="020B0604020202020204" pitchFamily="34" charset="0"/>
                <a:cs typeface="Arial" panose="020B0604020202020204" pitchFamily="34" charset="0"/>
              </a:rPr>
              <a:t>The </a:t>
            </a:r>
            <a:r>
              <a:rPr lang="en-ZA" altLang="en-US" sz="1600" kern="0" dirty="0" smtClean="0">
                <a:solidFill>
                  <a:prstClr val="white"/>
                </a:solidFill>
                <a:latin typeface="Arial" panose="020B0604020202020204" pitchFamily="34" charset="0"/>
                <a:cs typeface="Arial" panose="020B0604020202020204" pitchFamily="34" charset="0"/>
              </a:rPr>
              <a:t>WPC Programme </a:t>
            </a:r>
            <a:r>
              <a:rPr kumimoji="0" lang="en-ZA"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is an initiative of the Department of Trade and Industry (</a:t>
            </a:r>
            <a:r>
              <a:rPr lang="en-ZA" altLang="en-US" sz="1600" kern="0" dirty="0" smtClean="0">
                <a:solidFill>
                  <a:prstClr val="white"/>
                </a:solidFill>
                <a:latin typeface="Arial" panose="020B0604020202020204" pitchFamily="34" charset="0"/>
                <a:cs typeface="Arial" panose="020B0604020202020204" pitchFamily="34" charset="0"/>
              </a:rPr>
              <a:t>dti)</a:t>
            </a:r>
            <a:r>
              <a:rPr kumimoji="0" lang="en-ZA"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Productivity SA manages the programme on behalf of the dti. </a:t>
            </a:r>
          </a:p>
          <a:p>
            <a:pPr marL="742950" marR="0" lvl="1" indent="-285750" defTabSz="45720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ZA"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The WPC improves the productivity and competitiveness of </a:t>
            </a:r>
            <a:r>
              <a:rPr kumimoji="0" lang="en-ZA" altLang="en-US" sz="1600" i="0" u="none" strike="noStrike" kern="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ZA"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South African firms and sectors through constructive labour 	relations and the implementation of continuous improvement principles at the workplace. </a:t>
            </a:r>
          </a:p>
          <a:p>
            <a:pPr marL="914400" marR="0" lvl="1" indent="-457200" defTabSz="457200" eaLnBrk="1" fontAlgn="auto" latinLnBrk="0" hangingPunct="1">
              <a:lnSpc>
                <a:spcPct val="80000"/>
              </a:lnSpc>
              <a:spcBef>
                <a:spcPts val="0"/>
              </a:spcBef>
              <a:spcAft>
                <a:spcPts val="0"/>
              </a:spcAft>
              <a:buClrTx/>
              <a:buSzTx/>
              <a:buFontTx/>
              <a:buNone/>
              <a:tabLst/>
              <a:defRPr/>
            </a:pPr>
            <a:r>
              <a:rPr kumimoji="0" lang="en-US"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endParaRPr kumimoji="0" lang="en-ZA"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533400" marR="0" lvl="0" indent="-533400" defTabSz="457200" eaLnBrk="1" fontAlgn="auto" latinLnBrk="0" hangingPunct="1">
              <a:lnSpc>
                <a:spcPct val="80000"/>
              </a:lnSpc>
              <a:spcBef>
                <a:spcPts val="0"/>
              </a:spcBef>
              <a:spcAft>
                <a:spcPts val="0"/>
              </a:spcAft>
              <a:buClrTx/>
              <a:buSzTx/>
              <a:buFontTx/>
              <a:buAutoNum type="arabicPeriod"/>
              <a:tabLst/>
              <a:defRPr/>
            </a:pPr>
            <a:r>
              <a:rPr kumimoji="0" lang="en-US"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Knowledge Management </a:t>
            </a:r>
          </a:p>
          <a:p>
            <a:pPr marL="533400" marR="0" lvl="0" indent="-533400" defTabSz="457200" eaLnBrk="1" fontAlgn="auto" latinLnBrk="0" hangingPunct="1">
              <a:lnSpc>
                <a:spcPct val="80000"/>
              </a:lnSpc>
              <a:spcBef>
                <a:spcPts val="0"/>
              </a:spcBef>
              <a:spcAft>
                <a:spcPts val="0"/>
              </a:spcAft>
              <a:buClrTx/>
              <a:buSzTx/>
              <a:buFontTx/>
              <a:buAutoNum type="arabicPeriod"/>
              <a:tabLst/>
              <a:defRPr/>
            </a:pPr>
            <a:endParaRPr kumimoji="0" lang="en-US"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914400" marR="0" lvl="1" indent="-457200" defTabSz="45720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ZA"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Manages the total knowledge assets of the Productivity SA for easy storage, retrieval, reuse and continuous improvement of the assets.</a:t>
            </a:r>
          </a:p>
          <a:p>
            <a:pPr marL="914400" marR="0" lvl="1" indent="-457200" defTabSz="457200" eaLnBrk="1" fontAlgn="auto" latinLnBrk="0" hangingPunct="1">
              <a:lnSpc>
                <a:spcPct val="80000"/>
              </a:lnSpc>
              <a:spcBef>
                <a:spcPts val="0"/>
              </a:spcBef>
              <a:spcAft>
                <a:spcPts val="0"/>
              </a:spcAft>
              <a:buClrTx/>
              <a:buSzTx/>
              <a:buFontTx/>
              <a:buNone/>
              <a:tabLst/>
              <a:defRPr/>
            </a:pPr>
            <a:endParaRPr kumimoji="0" lang="en-ZA"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533400" marR="0" lvl="0" indent="-533400" algn="just" defTabSz="457200" eaLnBrk="1" fontAlgn="auto" latinLnBrk="0" hangingPunct="1">
              <a:lnSpc>
                <a:spcPct val="80000"/>
              </a:lnSpc>
              <a:spcBef>
                <a:spcPts val="0"/>
              </a:spcBef>
              <a:spcAft>
                <a:spcPts val="0"/>
              </a:spcAft>
              <a:buClrTx/>
              <a:buSzTx/>
              <a:buFontTx/>
              <a:buAutoNum type="arabicPeriod"/>
              <a:tabLst/>
              <a:defRPr/>
            </a:pPr>
            <a:r>
              <a:rPr kumimoji="0" lang="en-US"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Research</a:t>
            </a:r>
          </a:p>
          <a:p>
            <a:pPr marL="533400" marR="0" lvl="0" indent="-533400" algn="just" defTabSz="457200" eaLnBrk="1" fontAlgn="auto" latinLnBrk="0" hangingPunct="1">
              <a:lnSpc>
                <a:spcPct val="80000"/>
              </a:lnSpc>
              <a:spcBef>
                <a:spcPts val="0"/>
              </a:spcBef>
              <a:spcAft>
                <a:spcPts val="0"/>
              </a:spcAft>
              <a:buClrTx/>
              <a:buSzTx/>
              <a:buFontTx/>
              <a:buAutoNum type="arabicPeriod"/>
              <a:tabLst/>
              <a:defRPr/>
            </a:pPr>
            <a:endParaRPr kumimoji="0" lang="en-US"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914400" marR="0" lvl="1" indent="-457200" algn="just" defTabSz="45720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ZA"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Generate and provide decision makers in Government, Business and Labour with information and knowledge on productivity of economic sectors to improve competitiveness of our economy.</a:t>
            </a:r>
            <a:r>
              <a:rPr kumimoji="0" lang="en-US" altLang="en-US" sz="16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endParaRPr kumimoji="0" lang="en-US" altLang="en-US" sz="16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508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Descriptor.jpg"/>
          <p:cNvPicPr>
            <a:picLocks noChangeAspect="1"/>
          </p:cNvPicPr>
          <p:nvPr/>
        </p:nvPicPr>
        <p:blipFill>
          <a:blip r:embed="rId3"/>
          <a:stretch>
            <a:fillRect/>
          </a:stretch>
        </p:blipFill>
        <p:spPr>
          <a:xfrm>
            <a:off x="52" y="0"/>
            <a:ext cx="12191999" cy="6858000"/>
          </a:xfrm>
          <a:prstGeom prst="rect">
            <a:avLst/>
          </a:prstGeom>
        </p:spPr>
      </p:pic>
      <p:sp>
        <p:nvSpPr>
          <p:cNvPr id="6" name="TextBox 5"/>
          <p:cNvSpPr txBox="1"/>
          <p:nvPr/>
        </p:nvSpPr>
        <p:spPr>
          <a:xfrm>
            <a:off x="121929" y="1295416"/>
            <a:ext cx="11417551" cy="2923877"/>
          </a:xfrm>
          <a:prstGeom prst="rect">
            <a:avLst/>
          </a:prstGeom>
          <a:noFill/>
        </p:spPr>
        <p:txBody>
          <a:bodyPr wrap="square" rtlCol="0">
            <a:spAutoFit/>
          </a:bodyPr>
          <a:lstStyle/>
          <a:p>
            <a:endParaRPr lang="en-ZA" sz="2400" dirty="0">
              <a:solidFill>
                <a:schemeClr val="bg1"/>
              </a:solidFill>
              <a:latin typeface="Arial" panose="020B0604020202020204" pitchFamily="34" charset="0"/>
              <a:cs typeface="Arial" panose="020B0604020202020204" pitchFamily="34" charset="0"/>
            </a:endParaRPr>
          </a:p>
          <a:p>
            <a:r>
              <a:rPr lang="en-ZA" sz="2400" dirty="0" smtClean="0">
                <a:solidFill>
                  <a:schemeClr val="bg1"/>
                </a:solidFill>
                <a:latin typeface="Arial" panose="020B0604020202020204" pitchFamily="34" charset="0"/>
                <a:cs typeface="Arial" panose="020B0604020202020204" pitchFamily="34" charset="0"/>
              </a:rPr>
              <a:t>Productivity SA is established in terms of section 31(1) of the Employment Services Act as a juristic person.</a:t>
            </a:r>
            <a:endParaRPr lang="en-ZA" sz="2400" dirty="0">
              <a:solidFill>
                <a:schemeClr val="bg1"/>
              </a:solidFill>
              <a:latin typeface="Arial" panose="020B0604020202020204" pitchFamily="34" charset="0"/>
              <a:cs typeface="Arial" panose="020B0604020202020204" pitchFamily="34" charset="0"/>
            </a:endParaRPr>
          </a:p>
          <a:p>
            <a:pPr lvl="1"/>
            <a:endParaRPr lang="en-ZA" sz="2400" dirty="0">
              <a:solidFill>
                <a:schemeClr val="bg1"/>
              </a:solidFill>
              <a:latin typeface="Arial" panose="020B0604020202020204" pitchFamily="34" charset="0"/>
              <a:cs typeface="Arial" panose="020B0604020202020204" pitchFamily="34" charset="0"/>
            </a:endParaRPr>
          </a:p>
          <a:p>
            <a:r>
              <a:rPr lang="en-ZA" sz="2400" dirty="0" smtClean="0">
                <a:solidFill>
                  <a:schemeClr val="bg1"/>
                </a:solidFill>
                <a:latin typeface="Arial" panose="020B0604020202020204" pitchFamily="34" charset="0"/>
                <a:cs typeface="Arial" panose="020B0604020202020204" pitchFamily="34" charset="0"/>
              </a:rPr>
              <a:t>Its mandate is to promote </a:t>
            </a:r>
            <a:r>
              <a:rPr lang="en-ZA" sz="2400" b="1" dirty="0" smtClean="0">
                <a:solidFill>
                  <a:schemeClr val="bg1"/>
                </a:solidFill>
                <a:latin typeface="Arial" panose="020B0604020202020204" pitchFamily="34" charset="0"/>
                <a:cs typeface="Arial" panose="020B0604020202020204" pitchFamily="34" charset="0"/>
              </a:rPr>
              <a:t>employment </a:t>
            </a:r>
            <a:r>
              <a:rPr lang="en-ZA" sz="2400" b="1" dirty="0">
                <a:solidFill>
                  <a:schemeClr val="bg1"/>
                </a:solidFill>
                <a:latin typeface="Arial" panose="020B0604020202020204" pitchFamily="34" charset="0"/>
                <a:cs typeface="Arial" panose="020B0604020202020204" pitchFamily="34" charset="0"/>
              </a:rPr>
              <a:t>growth </a:t>
            </a:r>
            <a:r>
              <a:rPr lang="en-ZA" sz="2400" dirty="0" smtClean="0">
                <a:solidFill>
                  <a:schemeClr val="bg1"/>
                </a:solidFill>
                <a:latin typeface="Arial" panose="020B0604020202020204" pitchFamily="34" charset="0"/>
                <a:cs typeface="Arial" panose="020B0604020202020204" pitchFamily="34" charset="0"/>
              </a:rPr>
              <a:t>and </a:t>
            </a:r>
            <a:r>
              <a:rPr lang="en-ZA" sz="2400" b="1" dirty="0" smtClean="0">
                <a:solidFill>
                  <a:schemeClr val="bg1"/>
                </a:solidFill>
                <a:latin typeface="Arial" panose="020B0604020202020204" pitchFamily="34" charset="0"/>
                <a:cs typeface="Arial" panose="020B0604020202020204" pitchFamily="34" charset="0"/>
              </a:rPr>
              <a:t>productivity</a:t>
            </a:r>
            <a:endParaRPr lang="en-ZA" sz="2400" b="1" dirty="0">
              <a:solidFill>
                <a:schemeClr val="bg1"/>
              </a:solidFill>
              <a:latin typeface="Arial" panose="020B0604020202020204" pitchFamily="34" charset="0"/>
              <a:cs typeface="Arial" panose="020B0604020202020204" pitchFamily="34" charset="0"/>
            </a:endParaRPr>
          </a:p>
          <a:p>
            <a:pPr defTabSz="457200"/>
            <a:endParaRPr lang="en-US" sz="2400" dirty="0" smtClean="0">
              <a:solidFill>
                <a:srgbClr val="FFFFFF"/>
              </a:solidFill>
              <a:latin typeface="Arial" pitchFamily="34" charset="0"/>
              <a:cs typeface="Arial" pitchFamily="34" charset="0"/>
            </a:endParaRPr>
          </a:p>
          <a:p>
            <a:pPr defTabSz="457200"/>
            <a:endParaRPr lang="en-US" sz="2000" b="1" dirty="0">
              <a:solidFill>
                <a:srgbClr val="FFFFFF"/>
              </a:solidFill>
              <a:latin typeface="Arial" pitchFamily="34" charset="0"/>
              <a:cs typeface="Arial" pitchFamily="34" charset="0"/>
            </a:endParaRPr>
          </a:p>
          <a:p>
            <a:pPr defTabSz="457200"/>
            <a:endParaRPr lang="en-US" sz="2000" b="1" dirty="0" smtClean="0">
              <a:solidFill>
                <a:srgbClr val="FFFFFF"/>
              </a:solidFill>
              <a:latin typeface="Arial" pitchFamily="34" charset="0"/>
              <a:cs typeface="Arial" pitchFamily="34" charset="0"/>
            </a:endParaRPr>
          </a:p>
        </p:txBody>
      </p:sp>
      <p:sp>
        <p:nvSpPr>
          <p:cNvPr id="10" name="Rectangle 9"/>
          <p:cNvSpPr/>
          <p:nvPr/>
        </p:nvSpPr>
        <p:spPr>
          <a:xfrm>
            <a:off x="1524000" y="440876"/>
            <a:ext cx="9144000" cy="707886"/>
          </a:xfrm>
          <a:prstGeom prst="rect">
            <a:avLst/>
          </a:prstGeom>
        </p:spPr>
        <p:txBody>
          <a:bodyPr wrap="square">
            <a:spAutoFit/>
          </a:bodyPr>
          <a:lstStyle/>
          <a:p>
            <a:pPr algn="ctr" defTabSz="457200"/>
            <a:r>
              <a:rPr lang="en-US" sz="4000" b="1" dirty="0">
                <a:solidFill>
                  <a:prstClr val="white"/>
                </a:solidFill>
                <a:latin typeface="Arial Rounded MT Bold" pitchFamily="34" charset="0"/>
              </a:rPr>
              <a:t>WHO IS PRODUCTIVITY SA?</a:t>
            </a:r>
          </a:p>
        </p:txBody>
      </p:sp>
      <p:sp>
        <p:nvSpPr>
          <p:cNvPr id="2" name="Slide Number Placeholder 1"/>
          <p:cNvSpPr>
            <a:spLocks noGrp="1"/>
          </p:cNvSpPr>
          <p:nvPr>
            <p:ph type="sldNum" sz="quarter" idx="12"/>
          </p:nvPr>
        </p:nvSpPr>
        <p:spPr>
          <a:xfrm>
            <a:off x="8400256" y="6502527"/>
            <a:ext cx="2133600" cy="365125"/>
          </a:xfrm>
        </p:spPr>
        <p:txBody>
          <a:bodyPr/>
          <a:lstStyle/>
          <a:p>
            <a:fld id="{846A5895-8297-1245-8A76-4D09B0B64189}" type="slidenum">
              <a:rPr lang="en-US" smtClean="0">
                <a:solidFill>
                  <a:prstClr val="black">
                    <a:tint val="75000"/>
                  </a:prstClr>
                </a:solidFill>
              </a:rPr>
              <a:pPr/>
              <a:t>3</a:t>
            </a:fld>
            <a:endParaRPr lang="en-US" dirty="0">
              <a:solidFill>
                <a:prstClr val="black">
                  <a:tint val="75000"/>
                </a:prstClr>
              </a:solidFill>
            </a:endParaRPr>
          </a:p>
        </p:txBody>
      </p:sp>
      <p:pic>
        <p:nvPicPr>
          <p:cNvPr id="7" name="Picture 6" descr="Strip.jpg"/>
          <p:cNvPicPr>
            <a:picLocks noChangeAspect="1"/>
          </p:cNvPicPr>
          <p:nvPr/>
        </p:nvPicPr>
        <p:blipFill>
          <a:blip r:embed="rId4"/>
          <a:stretch>
            <a:fillRect/>
          </a:stretch>
        </p:blipFill>
        <p:spPr>
          <a:xfrm>
            <a:off x="0" y="0"/>
            <a:ext cx="12192000" cy="1409466"/>
          </a:xfrm>
          <a:prstGeom prst="rect">
            <a:avLst/>
          </a:prstGeom>
        </p:spPr>
      </p:pic>
      <p:sp>
        <p:nvSpPr>
          <p:cNvPr id="8" name="Title 1"/>
          <p:cNvSpPr txBox="1">
            <a:spLocks/>
          </p:cNvSpPr>
          <p:nvPr/>
        </p:nvSpPr>
        <p:spPr>
          <a:xfrm>
            <a:off x="141668" y="326491"/>
            <a:ext cx="11153104" cy="5819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3200" b="1" cap="all" dirty="0" smtClean="0">
                <a:latin typeface="Arial" panose="020B0604020202020204" pitchFamily="34" charset="0"/>
                <a:cs typeface="Arial" panose="020B0604020202020204" pitchFamily="34" charset="0"/>
              </a:rPr>
              <a:t>Who is Productivity SA</a:t>
            </a:r>
            <a:endParaRPr lang="en-ZA" sz="3200" b="1"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045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52" y="-27384"/>
            <a:ext cx="12191999" cy="6858000"/>
          </a:xfrm>
          <a:prstGeom prst="rect">
            <a:avLst/>
          </a:prstGeom>
        </p:spPr>
      </p:pic>
      <p:pic>
        <p:nvPicPr>
          <p:cNvPr id="8" name="Picture 7" descr="Strip.jpg"/>
          <p:cNvPicPr>
            <a:picLocks noChangeAspect="1"/>
          </p:cNvPicPr>
          <p:nvPr/>
        </p:nvPicPr>
        <p:blipFill>
          <a:blip r:embed="rId4"/>
          <a:stretch>
            <a:fillRect/>
          </a:stretch>
        </p:blipFill>
        <p:spPr>
          <a:xfrm>
            <a:off x="55" y="0"/>
            <a:ext cx="12191948" cy="1409466"/>
          </a:xfrm>
          <a:prstGeom prst="rect">
            <a:avLst/>
          </a:prstGeom>
        </p:spPr>
      </p:pic>
      <p:sp>
        <p:nvSpPr>
          <p:cNvPr id="9" name="Rectangle 8"/>
          <p:cNvSpPr/>
          <p:nvPr/>
        </p:nvSpPr>
        <p:spPr>
          <a:xfrm>
            <a:off x="1265797" y="510015"/>
            <a:ext cx="9144000" cy="584775"/>
          </a:xfrm>
          <a:prstGeom prst="rect">
            <a:avLst/>
          </a:prstGeom>
        </p:spPr>
        <p:txBody>
          <a:bodyPr wrap="square">
            <a:spAutoFit/>
          </a:bodyPr>
          <a:lstStyle/>
          <a:p>
            <a:pPr algn="ctr" defTabSz="457200"/>
            <a:r>
              <a:rPr lang="en-US" sz="3200" b="1" dirty="0" smtClean="0">
                <a:solidFill>
                  <a:srgbClr val="000000"/>
                </a:solidFill>
                <a:latin typeface="Arial" panose="020B0604020202020204" pitchFamily="34" charset="0"/>
                <a:cs typeface="Arial" panose="020B0604020202020204" pitchFamily="34" charset="0"/>
              </a:rPr>
              <a:t>VALUE CHAIN COMPETITIVENESS</a:t>
            </a:r>
            <a:endParaRPr lang="en-US" sz="3200" b="1" dirty="0">
              <a:solidFill>
                <a:srgbClr val="00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a:xfrm>
            <a:off x="231821" y="1628780"/>
            <a:ext cx="11603864" cy="298185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prstClr val="black"/>
              </a:buClr>
              <a:buFontTx/>
              <a:buNone/>
            </a:pPr>
            <a:endParaRPr lang="en-GB" sz="2400" dirty="0">
              <a:solidFill>
                <a:prstClr val="white"/>
              </a:solidFill>
            </a:endParaRPr>
          </a:p>
          <a:p>
            <a:pPr algn="l">
              <a:buFontTx/>
              <a:buNone/>
            </a:pPr>
            <a:r>
              <a:rPr lang="en-GB" sz="1800" dirty="0" smtClean="0">
                <a:solidFill>
                  <a:prstClr val="white"/>
                </a:solidFill>
                <a:latin typeface="Arial" pitchFamily="34" charset="0"/>
                <a:cs typeface="Arial" pitchFamily="34" charset="0"/>
              </a:rPr>
              <a:t>.</a:t>
            </a:r>
            <a:endParaRPr lang="en-GB" sz="1800" dirty="0">
              <a:solidFill>
                <a:prstClr val="whit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30</a:t>
            </a:fld>
            <a:endParaRPr lang="en-US" dirty="0">
              <a:solidFill>
                <a:prstClr val="black">
                  <a:tint val="75000"/>
                </a:prstClr>
              </a:solidFill>
            </a:endParaRPr>
          </a:p>
        </p:txBody>
      </p:sp>
      <p:sp>
        <p:nvSpPr>
          <p:cNvPr id="4" name="Rectangle 3"/>
          <p:cNvSpPr/>
          <p:nvPr/>
        </p:nvSpPr>
        <p:spPr>
          <a:xfrm>
            <a:off x="425003" y="1428387"/>
            <a:ext cx="11565228" cy="3754874"/>
          </a:xfrm>
          <a:prstGeom prst="rect">
            <a:avLst/>
          </a:prstGeom>
        </p:spPr>
        <p:txBody>
          <a:bodyPr wrap="square">
            <a:spAutoFit/>
          </a:bodyPr>
          <a:lstStyle/>
          <a:p>
            <a:pPr marL="495300" lvl="0" indent="-495300">
              <a:spcBef>
                <a:spcPct val="0"/>
              </a:spcBef>
            </a:pPr>
            <a:r>
              <a:rPr lang="en-ZA" altLang="en-US" sz="2000" dirty="0">
                <a:solidFill>
                  <a:prstClr val="white"/>
                </a:solidFill>
                <a:latin typeface="Arial" panose="020B0604020202020204" pitchFamily="34" charset="0"/>
                <a:cs typeface="Arial" panose="020B0604020202020204" pitchFamily="34" charset="0"/>
              </a:rPr>
              <a:t>Overall programme strategic objectives:</a:t>
            </a:r>
          </a:p>
          <a:p>
            <a:pPr marL="495300" lvl="0" indent="-495300">
              <a:spcBef>
                <a:spcPct val="0"/>
              </a:spcBef>
            </a:pPr>
            <a:endParaRPr lang="en-ZA" altLang="en-US" sz="2000" dirty="0">
              <a:solidFill>
                <a:prstClr val="white"/>
              </a:solidFill>
              <a:latin typeface="Arial" panose="020B0604020202020204" pitchFamily="34" charset="0"/>
              <a:cs typeface="Arial" panose="020B0604020202020204" pitchFamily="34" charset="0"/>
            </a:endParaRPr>
          </a:p>
          <a:p>
            <a:pPr marL="495300" lvl="0" indent="-495300">
              <a:lnSpc>
                <a:spcPct val="90000"/>
              </a:lnSpc>
              <a:buFontTx/>
              <a:buAutoNum type="arabicPeriod"/>
            </a:pPr>
            <a:r>
              <a:rPr lang="en-ZA" altLang="en-US" sz="2000" dirty="0">
                <a:solidFill>
                  <a:prstClr val="white"/>
                </a:solidFill>
                <a:latin typeface="Arial" panose="020B0604020202020204" pitchFamily="34" charset="0"/>
                <a:cs typeface="Arial" panose="020B0604020202020204" pitchFamily="34" charset="0"/>
              </a:rPr>
              <a:t>To provide technical expertise to improve business processes at firm-level for wealth and employment creation by: </a:t>
            </a:r>
            <a:endParaRPr lang="en-ZA" altLang="en-US" sz="2000" dirty="0" smtClean="0">
              <a:solidFill>
                <a:prstClr val="white"/>
              </a:solidFill>
              <a:latin typeface="Arial" panose="020B0604020202020204" pitchFamily="34" charset="0"/>
              <a:cs typeface="Arial" panose="020B0604020202020204" pitchFamily="34" charset="0"/>
            </a:endParaRPr>
          </a:p>
          <a:p>
            <a:pPr marL="495300" lvl="0" indent="-495300">
              <a:lnSpc>
                <a:spcPct val="90000"/>
              </a:lnSpc>
              <a:buFontTx/>
              <a:buAutoNum type="arabicPeriod"/>
            </a:pPr>
            <a:endParaRPr lang="en-ZA" altLang="en-US" sz="2000" dirty="0">
              <a:solidFill>
                <a:prstClr val="white"/>
              </a:solidFill>
              <a:latin typeface="Arial" panose="020B0604020202020204" pitchFamily="34" charset="0"/>
              <a:cs typeface="Arial" panose="020B0604020202020204" pitchFamily="34" charset="0"/>
            </a:endParaRPr>
          </a:p>
          <a:p>
            <a:pPr marL="869950" lvl="1" indent="-412750">
              <a:lnSpc>
                <a:spcPct val="90000"/>
              </a:lnSpc>
              <a:buFontTx/>
              <a:buAutoNum type="romanLcPeriod"/>
            </a:pPr>
            <a:r>
              <a:rPr lang="en-ZA" altLang="en-US" sz="2000" dirty="0">
                <a:solidFill>
                  <a:prstClr val="white"/>
                </a:solidFill>
                <a:latin typeface="Arial" panose="020B0604020202020204" pitchFamily="34" charset="0"/>
                <a:cs typeface="Arial" panose="020B0604020202020204" pitchFamily="34" charset="0"/>
              </a:rPr>
              <a:t>upgrading the value-chain efficiencies in industry; and </a:t>
            </a:r>
          </a:p>
          <a:p>
            <a:pPr marL="869950" lvl="1" indent="-412750">
              <a:lnSpc>
                <a:spcPct val="90000"/>
              </a:lnSpc>
              <a:buFontTx/>
              <a:buAutoNum type="romanLcPeriod"/>
            </a:pPr>
            <a:r>
              <a:rPr lang="en-ZA" altLang="en-US" sz="2000" dirty="0">
                <a:solidFill>
                  <a:prstClr val="white"/>
                </a:solidFill>
                <a:latin typeface="Arial" panose="020B0604020202020204" pitchFamily="34" charset="0"/>
                <a:cs typeface="Arial" panose="020B0604020202020204" pitchFamily="34" charset="0"/>
              </a:rPr>
              <a:t>improving the overall competitiveness of the economy</a:t>
            </a:r>
          </a:p>
          <a:p>
            <a:pPr marL="869950" lvl="1" indent="-412750">
              <a:lnSpc>
                <a:spcPct val="90000"/>
              </a:lnSpc>
            </a:pPr>
            <a:endParaRPr lang="en-ZA" altLang="en-US" sz="2000" dirty="0">
              <a:solidFill>
                <a:prstClr val="white"/>
              </a:solidFill>
              <a:latin typeface="Arial" panose="020B0604020202020204" pitchFamily="34" charset="0"/>
              <a:cs typeface="Arial" panose="020B0604020202020204" pitchFamily="34" charset="0"/>
            </a:endParaRPr>
          </a:p>
          <a:p>
            <a:pPr marL="495300" lvl="0" indent="-495300">
              <a:lnSpc>
                <a:spcPct val="90000"/>
              </a:lnSpc>
              <a:buFontTx/>
              <a:buAutoNum type="arabicPeriod"/>
            </a:pPr>
            <a:r>
              <a:rPr lang="en-ZA" altLang="en-US" sz="2000" dirty="0">
                <a:solidFill>
                  <a:prstClr val="white"/>
                </a:solidFill>
                <a:latin typeface="Arial" panose="020B0604020202020204" pitchFamily="34" charset="0"/>
                <a:cs typeface="Arial" panose="020B0604020202020204" pitchFamily="34" charset="0"/>
              </a:rPr>
              <a:t>To initiate and conduct cutting-edge  research and co-ordinate Knowledge Management processes and practices</a:t>
            </a:r>
          </a:p>
          <a:p>
            <a:pPr marL="495300" lvl="0" indent="-495300">
              <a:lnSpc>
                <a:spcPct val="90000"/>
              </a:lnSpc>
            </a:pPr>
            <a:endParaRPr lang="en-ZA" altLang="en-US" sz="2000" dirty="0">
              <a:solidFill>
                <a:prstClr val="white"/>
              </a:solidFill>
              <a:latin typeface="Arial" panose="020B0604020202020204" pitchFamily="34" charset="0"/>
              <a:cs typeface="Arial" panose="020B0604020202020204" pitchFamily="34" charset="0"/>
            </a:endParaRPr>
          </a:p>
          <a:p>
            <a:pPr marL="495300" lvl="0" indent="-495300">
              <a:lnSpc>
                <a:spcPct val="90000"/>
              </a:lnSpc>
              <a:buFontTx/>
              <a:buAutoNum type="arabicPeriod" startAt="3"/>
            </a:pPr>
            <a:r>
              <a:rPr lang="en-ZA" altLang="en-US" sz="2000" dirty="0">
                <a:solidFill>
                  <a:prstClr val="white"/>
                </a:solidFill>
                <a:latin typeface="Arial" panose="020B0604020202020204" pitchFamily="34" charset="0"/>
                <a:cs typeface="Arial" panose="020B0604020202020204" pitchFamily="34" charset="0"/>
              </a:rPr>
              <a:t>To ensure that Productivity SA is the custodian of choice of productivity related information and knowledge</a:t>
            </a:r>
          </a:p>
        </p:txBody>
      </p:sp>
    </p:spTree>
    <p:extLst>
      <p:ext uri="{BB962C8B-B14F-4D97-AF65-F5344CB8AC3E}">
        <p14:creationId xmlns:p14="http://schemas.microsoft.com/office/powerpoint/2010/main" val="1084142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52" y="-27384"/>
            <a:ext cx="12191999" cy="6858000"/>
          </a:xfrm>
          <a:prstGeom prst="rect">
            <a:avLst/>
          </a:prstGeom>
        </p:spPr>
      </p:pic>
      <p:pic>
        <p:nvPicPr>
          <p:cNvPr id="8" name="Picture 7" descr="Strip.jpg"/>
          <p:cNvPicPr>
            <a:picLocks noChangeAspect="1"/>
          </p:cNvPicPr>
          <p:nvPr/>
        </p:nvPicPr>
        <p:blipFill>
          <a:blip r:embed="rId4"/>
          <a:stretch>
            <a:fillRect/>
          </a:stretch>
        </p:blipFill>
        <p:spPr>
          <a:xfrm>
            <a:off x="52" y="0"/>
            <a:ext cx="12191999" cy="1409466"/>
          </a:xfrm>
          <a:prstGeom prst="rect">
            <a:avLst/>
          </a:prstGeom>
        </p:spPr>
      </p:pic>
      <p:sp>
        <p:nvSpPr>
          <p:cNvPr id="9" name="Rectangle 8"/>
          <p:cNvSpPr/>
          <p:nvPr/>
        </p:nvSpPr>
        <p:spPr>
          <a:xfrm>
            <a:off x="982461" y="335846"/>
            <a:ext cx="9144000" cy="1138773"/>
          </a:xfrm>
          <a:prstGeom prst="rect">
            <a:avLst/>
          </a:prstGeom>
        </p:spPr>
        <p:txBody>
          <a:bodyPr wrap="square">
            <a:spAutoFit/>
          </a:bodyPr>
          <a:lstStyle/>
          <a:p>
            <a:pPr algn="ctr"/>
            <a:r>
              <a:rPr lang="en-US" sz="3200" b="1" dirty="0">
                <a:solidFill>
                  <a:srgbClr val="000000"/>
                </a:solidFill>
                <a:latin typeface="Arial" panose="020B0604020202020204" pitchFamily="34" charset="0"/>
                <a:cs typeface="Arial" panose="020B0604020202020204" pitchFamily="34" charset="0"/>
              </a:rPr>
              <a:t>TARGETS </a:t>
            </a:r>
            <a:r>
              <a:rPr lang="en-US" sz="3200" b="1" dirty="0" smtClean="0">
                <a:solidFill>
                  <a:srgbClr val="000000"/>
                </a:solidFill>
                <a:latin typeface="Arial" panose="020B0604020202020204" pitchFamily="34" charset="0"/>
                <a:cs typeface="Arial" panose="020B0604020202020204" pitchFamily="34" charset="0"/>
              </a:rPr>
              <a:t>2016/17 </a:t>
            </a:r>
            <a:endParaRPr lang="en-US" sz="3200" b="1" dirty="0">
              <a:solidFill>
                <a:srgbClr val="000000"/>
              </a:solidFill>
              <a:latin typeface="Arial" panose="020B0604020202020204" pitchFamily="34" charset="0"/>
              <a:cs typeface="Arial" panose="020B0604020202020204" pitchFamily="34" charset="0"/>
            </a:endParaRPr>
          </a:p>
          <a:p>
            <a:pPr algn="ctr"/>
            <a:endParaRPr lang="en-US" sz="3600" b="1" dirty="0">
              <a:solidFill>
                <a:srgbClr val="000000"/>
              </a:solidFill>
            </a:endParaRPr>
          </a:p>
        </p:txBody>
      </p:sp>
      <p:sp>
        <p:nvSpPr>
          <p:cNvPr id="2" name="Rectangle 1"/>
          <p:cNvSpPr/>
          <p:nvPr/>
        </p:nvSpPr>
        <p:spPr>
          <a:xfrm>
            <a:off x="2279576" y="1474619"/>
            <a:ext cx="7200800" cy="369332"/>
          </a:xfrm>
          <a:prstGeom prst="rect">
            <a:avLst/>
          </a:prstGeom>
        </p:spPr>
        <p:txBody>
          <a:bodyPr wrap="square">
            <a:spAutoFit/>
          </a:bodyPr>
          <a:lstStyle/>
          <a:p>
            <a:pPr marL="285750" indent="-285750">
              <a:buFont typeface="Wingdings" pitchFamily="2" charset="2"/>
              <a:buChar char="§"/>
              <a:tabLst>
                <a:tab pos="457200" algn="l"/>
                <a:tab pos="2066925" algn="l"/>
              </a:tabLst>
              <a:defRPr/>
            </a:pPr>
            <a:endParaRPr lang="en-ZA" dirty="0">
              <a:solidFill>
                <a:prstClr val="white"/>
              </a:solidFill>
              <a:latin typeface="Arial" pitchFamily="34" charset="0"/>
              <a:ea typeface="Times New Roman" pitchFamily="18" charset="0"/>
              <a:cs typeface="Arial" pitchFamily="34" charset="0"/>
            </a:endParaRPr>
          </a:p>
        </p:txBody>
      </p:sp>
      <p:graphicFrame>
        <p:nvGraphicFramePr>
          <p:cNvPr id="6" name="Diagram 5"/>
          <p:cNvGraphicFramePr/>
          <p:nvPr>
            <p:extLst>
              <p:ext uri="{D42A27DB-BD31-4B8C-83A1-F6EECF244321}">
                <p14:modId xmlns:p14="http://schemas.microsoft.com/office/powerpoint/2010/main" val="1796346217"/>
              </p:ext>
            </p:extLst>
          </p:nvPr>
        </p:nvGraphicFramePr>
        <p:xfrm>
          <a:off x="193183" y="1371600"/>
          <a:ext cx="11745532" cy="40504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p:cNvSpPr>
            <a:spLocks noGrp="1"/>
          </p:cNvSpPr>
          <p:nvPr>
            <p:ph type="sldNum" sz="quarter" idx="12"/>
          </p:nvPr>
        </p:nvSpPr>
        <p:spPr/>
        <p:txBody>
          <a:bodyPr/>
          <a:lstStyle/>
          <a:p>
            <a:fld id="{889978F1-D37C-47FB-B3E2-8C5C31CD147F}" type="slidenum">
              <a:rPr lang="en-ZA" smtClean="0">
                <a:solidFill>
                  <a:prstClr val="black">
                    <a:tint val="75000"/>
                  </a:prstClr>
                </a:solidFill>
              </a:rPr>
              <a:pPr/>
              <a:t>31</a:t>
            </a:fld>
            <a:endParaRPr lang="en-ZA" dirty="0">
              <a:solidFill>
                <a:prstClr val="black">
                  <a:tint val="75000"/>
                </a:prstClr>
              </a:solidFill>
            </a:endParaRPr>
          </a:p>
        </p:txBody>
      </p:sp>
    </p:spTree>
    <p:extLst>
      <p:ext uri="{BB962C8B-B14F-4D97-AF65-F5344CB8AC3E}">
        <p14:creationId xmlns:p14="http://schemas.microsoft.com/office/powerpoint/2010/main" val="3866690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52" y="-27384"/>
            <a:ext cx="12191999" cy="6858000"/>
          </a:xfrm>
          <a:prstGeom prst="rect">
            <a:avLst/>
          </a:prstGeom>
        </p:spPr>
      </p:pic>
      <p:pic>
        <p:nvPicPr>
          <p:cNvPr id="8" name="Picture 7" descr="Strip.jpg"/>
          <p:cNvPicPr>
            <a:picLocks noChangeAspect="1"/>
          </p:cNvPicPr>
          <p:nvPr/>
        </p:nvPicPr>
        <p:blipFill>
          <a:blip r:embed="rId4"/>
          <a:stretch>
            <a:fillRect/>
          </a:stretch>
        </p:blipFill>
        <p:spPr>
          <a:xfrm>
            <a:off x="55" y="0"/>
            <a:ext cx="12191948" cy="1409466"/>
          </a:xfrm>
          <a:prstGeom prst="rect">
            <a:avLst/>
          </a:prstGeom>
        </p:spPr>
      </p:pic>
      <p:sp>
        <p:nvSpPr>
          <p:cNvPr id="9" name="Rectangle 8"/>
          <p:cNvSpPr/>
          <p:nvPr/>
        </p:nvSpPr>
        <p:spPr>
          <a:xfrm>
            <a:off x="1497616" y="516235"/>
            <a:ext cx="9144000" cy="1138773"/>
          </a:xfrm>
          <a:prstGeom prst="rect">
            <a:avLst/>
          </a:prstGeom>
        </p:spPr>
        <p:txBody>
          <a:bodyPr wrap="square">
            <a:spAutoFit/>
          </a:bodyPr>
          <a:lstStyle/>
          <a:p>
            <a:pPr algn="ctr"/>
            <a:r>
              <a:rPr lang="en-US" sz="3200" b="1" dirty="0">
                <a:solidFill>
                  <a:srgbClr val="000000"/>
                </a:solidFill>
                <a:latin typeface="Arial" panose="020B0604020202020204" pitchFamily="34" charset="0"/>
                <a:cs typeface="Arial" panose="020B0604020202020204" pitchFamily="34" charset="0"/>
              </a:rPr>
              <a:t>TARGETS </a:t>
            </a:r>
            <a:r>
              <a:rPr lang="en-US" sz="3200" b="1" dirty="0" smtClean="0">
                <a:solidFill>
                  <a:srgbClr val="000000"/>
                </a:solidFill>
                <a:latin typeface="Arial" panose="020B0604020202020204" pitchFamily="34" charset="0"/>
                <a:cs typeface="Arial" panose="020B0604020202020204" pitchFamily="34" charset="0"/>
              </a:rPr>
              <a:t>2016/17 </a:t>
            </a:r>
            <a:endParaRPr lang="en-US" sz="3200" b="1" dirty="0">
              <a:solidFill>
                <a:srgbClr val="000000"/>
              </a:solidFill>
              <a:latin typeface="Arial" panose="020B0604020202020204" pitchFamily="34" charset="0"/>
              <a:cs typeface="Arial" panose="020B0604020202020204" pitchFamily="34" charset="0"/>
            </a:endParaRPr>
          </a:p>
          <a:p>
            <a:pPr algn="ctr"/>
            <a:endParaRPr lang="en-US" sz="3600" b="1" dirty="0">
              <a:solidFill>
                <a:srgbClr val="000000"/>
              </a:solidFill>
            </a:endParaRPr>
          </a:p>
        </p:txBody>
      </p:sp>
      <p:sp>
        <p:nvSpPr>
          <p:cNvPr id="2" name="Rectangle 1"/>
          <p:cNvSpPr/>
          <p:nvPr/>
        </p:nvSpPr>
        <p:spPr>
          <a:xfrm>
            <a:off x="2279576" y="1474619"/>
            <a:ext cx="7200800" cy="369332"/>
          </a:xfrm>
          <a:prstGeom prst="rect">
            <a:avLst/>
          </a:prstGeom>
        </p:spPr>
        <p:txBody>
          <a:bodyPr wrap="square">
            <a:spAutoFit/>
          </a:bodyPr>
          <a:lstStyle/>
          <a:p>
            <a:pPr marL="285750" indent="-285750">
              <a:buFont typeface="Wingdings" pitchFamily="2" charset="2"/>
              <a:buChar char="§"/>
              <a:tabLst>
                <a:tab pos="457200" algn="l"/>
                <a:tab pos="2066925" algn="l"/>
              </a:tabLst>
              <a:defRPr/>
            </a:pPr>
            <a:endParaRPr lang="en-ZA" dirty="0">
              <a:solidFill>
                <a:prstClr val="white"/>
              </a:solidFill>
              <a:latin typeface="Arial" pitchFamily="34" charset="0"/>
              <a:ea typeface="Times New Roman" pitchFamily="18" charset="0"/>
              <a:cs typeface="Arial" pitchFamily="34" charset="0"/>
            </a:endParaRPr>
          </a:p>
        </p:txBody>
      </p:sp>
      <p:graphicFrame>
        <p:nvGraphicFramePr>
          <p:cNvPr id="6" name="Diagram 5"/>
          <p:cNvGraphicFramePr/>
          <p:nvPr>
            <p:extLst>
              <p:ext uri="{D42A27DB-BD31-4B8C-83A1-F6EECF244321}">
                <p14:modId xmlns:p14="http://schemas.microsoft.com/office/powerpoint/2010/main" val="1561940778"/>
              </p:ext>
            </p:extLst>
          </p:nvPr>
        </p:nvGraphicFramePr>
        <p:xfrm>
          <a:off x="193191" y="1371600"/>
          <a:ext cx="11822807" cy="42896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p:cNvSpPr>
            <a:spLocks noGrp="1"/>
          </p:cNvSpPr>
          <p:nvPr>
            <p:ph type="sldNum" sz="quarter" idx="12"/>
          </p:nvPr>
        </p:nvSpPr>
        <p:spPr/>
        <p:txBody>
          <a:bodyPr/>
          <a:lstStyle/>
          <a:p>
            <a:fld id="{889978F1-D37C-47FB-B3E2-8C5C31CD147F}" type="slidenum">
              <a:rPr lang="en-ZA" smtClean="0">
                <a:solidFill>
                  <a:prstClr val="black">
                    <a:tint val="75000"/>
                  </a:prstClr>
                </a:solidFill>
              </a:rPr>
              <a:pPr/>
              <a:t>32</a:t>
            </a:fld>
            <a:endParaRPr lang="en-ZA" dirty="0">
              <a:solidFill>
                <a:prstClr val="black">
                  <a:tint val="75000"/>
                </a:prstClr>
              </a:solidFill>
            </a:endParaRPr>
          </a:p>
        </p:txBody>
      </p:sp>
    </p:spTree>
    <p:extLst>
      <p:ext uri="{BB962C8B-B14F-4D97-AF65-F5344CB8AC3E}">
        <p14:creationId xmlns:p14="http://schemas.microsoft.com/office/powerpoint/2010/main" val="2104742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52" y="0"/>
            <a:ext cx="12191999" cy="6858000"/>
          </a:xfrm>
          <a:prstGeom prst="rect">
            <a:avLst/>
          </a:prstGeom>
        </p:spPr>
      </p:pic>
      <p:pic>
        <p:nvPicPr>
          <p:cNvPr id="5" name="Picture 4" descr="Strip.jpg"/>
          <p:cNvPicPr>
            <a:picLocks noChangeAspect="1"/>
          </p:cNvPicPr>
          <p:nvPr/>
        </p:nvPicPr>
        <p:blipFill>
          <a:blip r:embed="rId4"/>
          <a:stretch>
            <a:fillRect/>
          </a:stretch>
        </p:blipFill>
        <p:spPr>
          <a:xfrm>
            <a:off x="52" y="0"/>
            <a:ext cx="12191999" cy="1409466"/>
          </a:xfrm>
          <a:prstGeom prst="rect">
            <a:avLst/>
          </a:prstGeom>
        </p:spPr>
      </p:pic>
      <p:sp>
        <p:nvSpPr>
          <p:cNvPr id="6" name="Rectangle 5"/>
          <p:cNvSpPr/>
          <p:nvPr/>
        </p:nvSpPr>
        <p:spPr>
          <a:xfrm>
            <a:off x="1747772" y="548680"/>
            <a:ext cx="8882135" cy="584775"/>
          </a:xfrm>
          <a:prstGeom prst="rect">
            <a:avLst/>
          </a:prstGeom>
        </p:spPr>
        <p:txBody>
          <a:bodyPr wrap="square">
            <a:spAutoFit/>
          </a:bodyPr>
          <a:lstStyle/>
          <a:p>
            <a:pPr algn="ctr" defTabSz="457200"/>
            <a:r>
              <a:rPr lang="en-US" sz="3000" b="1" dirty="0">
                <a:solidFill>
                  <a:srgbClr val="000000"/>
                </a:solidFill>
              </a:rPr>
              <a:t> </a:t>
            </a:r>
            <a:r>
              <a:rPr lang="en-US" sz="3200" b="1" dirty="0">
                <a:solidFill>
                  <a:srgbClr val="000000"/>
                </a:solidFill>
                <a:latin typeface="Arial" panose="020B0604020202020204" pitchFamily="34" charset="0"/>
                <a:cs typeface="Arial" panose="020B0604020202020204" pitchFamily="34" charset="0"/>
              </a:rPr>
              <a:t>PROGRAMME OUTCOMES</a:t>
            </a:r>
            <a:endParaRPr lang="en-US" sz="3000" b="1" dirty="0">
              <a:solidFill>
                <a:srgbClr val="000000"/>
              </a:solidFill>
              <a:latin typeface="Arial" panose="020B0604020202020204" pitchFamily="34" charset="0"/>
              <a:cs typeface="Arial" panose="020B0604020202020204" pitchFamily="34" charset="0"/>
            </a:endParaRPr>
          </a:p>
        </p:txBody>
      </p:sp>
      <p:sp>
        <p:nvSpPr>
          <p:cNvPr id="20" name="Content Placeholder 2"/>
          <p:cNvSpPr txBox="1">
            <a:spLocks/>
          </p:cNvSpPr>
          <p:nvPr/>
        </p:nvSpPr>
        <p:spPr>
          <a:xfrm>
            <a:off x="141677" y="1409466"/>
            <a:ext cx="11900079" cy="510724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itchFamily="34" charset="0"/>
              <a:buChar char="•"/>
              <a:defRPr/>
            </a:pPr>
            <a:endParaRPr lang="en-US" sz="2000" dirty="0" smtClean="0">
              <a:solidFill>
                <a:prstClr val="white"/>
              </a:solidFill>
              <a:latin typeface="Arial" pitchFamily="34" charset="0"/>
              <a:cs typeface="Arial" pitchFamily="34" charset="0"/>
            </a:endParaRPr>
          </a:p>
          <a:p>
            <a:pPr marL="342900" indent="-342900" algn="l">
              <a:buFont typeface="Arial" pitchFamily="34" charset="0"/>
              <a:buChar char="•"/>
              <a:defRPr/>
            </a:pPr>
            <a:r>
              <a:rPr lang="en-US" sz="2000" dirty="0" smtClean="0">
                <a:solidFill>
                  <a:prstClr val="white"/>
                </a:solidFill>
                <a:latin typeface="Arial" pitchFamily="34" charset="0"/>
                <a:cs typeface="Arial" pitchFamily="34" charset="0"/>
              </a:rPr>
              <a:t>Generate </a:t>
            </a:r>
            <a:r>
              <a:rPr lang="en-US" sz="2000" dirty="0">
                <a:solidFill>
                  <a:prstClr val="white"/>
                </a:solidFill>
                <a:latin typeface="Arial" pitchFamily="34" charset="0"/>
                <a:cs typeface="Arial" pitchFamily="34" charset="0"/>
              </a:rPr>
              <a:t>and disseminate cutting-edge information and knowledge on </a:t>
            </a:r>
            <a:r>
              <a:rPr lang="en-US" sz="2000" dirty="0" smtClean="0">
                <a:solidFill>
                  <a:prstClr val="white"/>
                </a:solidFill>
                <a:latin typeface="Arial" pitchFamily="34" charset="0"/>
                <a:cs typeface="Arial" pitchFamily="34" charset="0"/>
              </a:rPr>
              <a:t>productivity across economic sectors</a:t>
            </a:r>
            <a:endParaRPr lang="en-US" sz="2000" dirty="0">
              <a:solidFill>
                <a:prstClr val="white"/>
              </a:solidFill>
              <a:latin typeface="Arial" pitchFamily="34" charset="0"/>
              <a:cs typeface="Arial" pitchFamily="34" charset="0"/>
            </a:endParaRPr>
          </a:p>
          <a:p>
            <a:pPr marL="342900" indent="-342900" algn="l">
              <a:buFont typeface="Arial" pitchFamily="34" charset="0"/>
              <a:buChar char="•"/>
              <a:defRPr/>
            </a:pPr>
            <a:endParaRPr lang="en-US" sz="2000" dirty="0">
              <a:solidFill>
                <a:prstClr val="white"/>
              </a:solidFill>
              <a:latin typeface="Arial" pitchFamily="34" charset="0"/>
              <a:cs typeface="Arial" pitchFamily="34" charset="0"/>
            </a:endParaRPr>
          </a:p>
          <a:p>
            <a:pPr marL="342900" indent="-342900" algn="l">
              <a:buFont typeface="Arial" pitchFamily="34" charset="0"/>
              <a:buChar char="•"/>
              <a:defRPr/>
            </a:pPr>
            <a:r>
              <a:rPr lang="en-US" sz="2000" dirty="0">
                <a:solidFill>
                  <a:prstClr val="white"/>
                </a:solidFill>
                <a:latin typeface="Arial" pitchFamily="34" charset="0"/>
                <a:cs typeface="Arial" pitchFamily="34" charset="0"/>
              </a:rPr>
              <a:t>Generate and disseminate authoritative </a:t>
            </a:r>
            <a:r>
              <a:rPr lang="en-US" sz="2000" dirty="0" smtClean="0">
                <a:solidFill>
                  <a:prstClr val="white"/>
                </a:solidFill>
                <a:latin typeface="Arial" pitchFamily="34" charset="0"/>
                <a:cs typeface="Arial" pitchFamily="34" charset="0"/>
              </a:rPr>
              <a:t>Productivity </a:t>
            </a:r>
            <a:r>
              <a:rPr lang="en-US" sz="2000" dirty="0">
                <a:solidFill>
                  <a:prstClr val="white"/>
                </a:solidFill>
                <a:latin typeface="Arial" pitchFamily="34" charset="0"/>
                <a:cs typeface="Arial" pitchFamily="34" charset="0"/>
              </a:rPr>
              <a:t>S</a:t>
            </a:r>
            <a:r>
              <a:rPr lang="en-US" sz="2000" dirty="0" smtClean="0">
                <a:solidFill>
                  <a:prstClr val="white"/>
                </a:solidFill>
                <a:latin typeface="Arial" pitchFamily="34" charset="0"/>
                <a:cs typeface="Arial" pitchFamily="34" charset="0"/>
              </a:rPr>
              <a:t>tatistics</a:t>
            </a:r>
            <a:endParaRPr lang="en-US" sz="2000" dirty="0">
              <a:solidFill>
                <a:prstClr val="white"/>
              </a:solidFill>
              <a:latin typeface="Arial" pitchFamily="34" charset="0"/>
              <a:cs typeface="Arial" pitchFamily="34" charset="0"/>
            </a:endParaRPr>
          </a:p>
          <a:p>
            <a:pPr algn="l">
              <a:defRPr/>
            </a:pPr>
            <a:endParaRPr lang="en-US" sz="2000" dirty="0">
              <a:solidFill>
                <a:prstClr val="white"/>
              </a:solidFill>
              <a:latin typeface="Arial" pitchFamily="34" charset="0"/>
              <a:cs typeface="Arial" pitchFamily="34" charset="0"/>
            </a:endParaRPr>
          </a:p>
          <a:p>
            <a:pPr marL="342900" indent="-342900" algn="l">
              <a:buFont typeface="Arial" pitchFamily="34" charset="0"/>
              <a:buChar char="•"/>
              <a:defRPr/>
            </a:pPr>
            <a:r>
              <a:rPr lang="en-US" sz="2000" dirty="0">
                <a:solidFill>
                  <a:prstClr val="white"/>
                </a:solidFill>
                <a:latin typeface="Arial" pitchFamily="34" charset="0"/>
                <a:cs typeface="Arial" pitchFamily="34" charset="0"/>
              </a:rPr>
              <a:t>Increased number of enterprises with high levels of productivity and competitiveness</a:t>
            </a:r>
          </a:p>
          <a:p>
            <a:pPr algn="l">
              <a:defRPr/>
            </a:pPr>
            <a:endParaRPr lang="en-US" sz="2000" dirty="0" smtClean="0">
              <a:solidFill>
                <a:prstClr val="white"/>
              </a:solidFill>
              <a:latin typeface="Arial" pitchFamily="34" charset="0"/>
              <a:cs typeface="Arial" pitchFamily="34" charset="0"/>
            </a:endParaRPr>
          </a:p>
          <a:p>
            <a:pPr marL="342900" indent="-342900" algn="l">
              <a:buFont typeface="Arial" pitchFamily="34" charset="0"/>
              <a:buChar char="•"/>
              <a:defRPr/>
            </a:pPr>
            <a:r>
              <a:rPr lang="en-US" sz="2000" dirty="0" smtClean="0">
                <a:solidFill>
                  <a:prstClr val="white"/>
                </a:solidFill>
                <a:latin typeface="Arial" pitchFamily="34" charset="0"/>
                <a:cs typeface="Arial" pitchFamily="34" charset="0"/>
              </a:rPr>
              <a:t>Upgraded value-chain efficiencies in industrial sectors</a:t>
            </a:r>
          </a:p>
          <a:p>
            <a:pPr marL="342900" indent="-342900" algn="l">
              <a:buFont typeface="Arial" pitchFamily="34" charset="0"/>
              <a:buChar char="•"/>
              <a:defRPr/>
            </a:pPr>
            <a:endParaRPr lang="en-US" sz="2000" dirty="0">
              <a:solidFill>
                <a:prstClr val="white"/>
              </a:solidFill>
              <a:latin typeface="Arial" pitchFamily="34" charset="0"/>
              <a:cs typeface="Arial" pitchFamily="34" charset="0"/>
            </a:endParaRPr>
          </a:p>
          <a:p>
            <a:pPr marL="342900" indent="-342900" algn="l">
              <a:buFont typeface="Arial" pitchFamily="34" charset="0"/>
              <a:buChar char="•"/>
              <a:defRPr/>
            </a:pPr>
            <a:r>
              <a:rPr lang="en-US" sz="2000" dirty="0" smtClean="0">
                <a:solidFill>
                  <a:prstClr val="white"/>
                </a:solidFill>
                <a:latin typeface="Arial" pitchFamily="34" charset="0"/>
                <a:cs typeface="Arial" pitchFamily="34" charset="0"/>
              </a:rPr>
              <a:t>Improved competitiveness in the overall economy</a:t>
            </a:r>
            <a:endParaRPr lang="en-US" sz="2000" dirty="0">
              <a:solidFill>
                <a:prstClr val="white"/>
              </a:solidFill>
              <a:latin typeface="Arial" pitchFamily="34" charset="0"/>
              <a:cs typeface="Arial" pitchFamily="34" charset="0"/>
            </a:endParaRPr>
          </a:p>
          <a:p>
            <a:pPr marL="342900" indent="-342900" algn="l">
              <a:buFont typeface="Arial" pitchFamily="34" charset="0"/>
              <a:buChar char="•"/>
              <a:defRPr/>
            </a:pPr>
            <a:endParaRPr lang="en-US" sz="2400" b="1" dirty="0">
              <a:solidFill>
                <a:prstClr val="white"/>
              </a:solidFill>
              <a:latin typeface="Arial" pitchFamily="34" charset="0"/>
              <a:cs typeface="Arial" pitchFamily="34" charset="0"/>
            </a:endParaRPr>
          </a:p>
          <a:p>
            <a:pPr marL="800100" lvl="1" indent="-342900" algn="l">
              <a:buFont typeface="Arial" pitchFamily="34" charset="0"/>
              <a:buChar char="•"/>
              <a:defRPr/>
            </a:pPr>
            <a:endParaRPr lang="en-US" sz="2000" b="1" dirty="0">
              <a:solidFill>
                <a:prstClr val="white"/>
              </a:solidFill>
            </a:endParaRPr>
          </a:p>
          <a:p>
            <a:pPr marL="342900" indent="-342900" algn="l">
              <a:buFont typeface="Arial" pitchFamily="34" charset="0"/>
              <a:buChar char="•"/>
              <a:defRPr/>
            </a:pPr>
            <a:endParaRPr lang="en-US" sz="2000" b="1" dirty="0">
              <a:solidFill>
                <a:prstClr val="white"/>
              </a:solidFill>
            </a:endParaRPr>
          </a:p>
          <a:p>
            <a:pPr marL="342900" indent="-342900" algn="l">
              <a:buFont typeface="Arial" pitchFamily="34" charset="0"/>
              <a:buChar char="•"/>
              <a:defRPr/>
            </a:pPr>
            <a:endParaRPr lang="en-US" sz="2000" b="1" dirty="0">
              <a:solidFill>
                <a:prstClr val="white"/>
              </a:solidFill>
            </a:endParaRPr>
          </a:p>
          <a:p>
            <a:pPr marL="342900" indent="-342900" algn="l">
              <a:buFont typeface="Arial" pitchFamily="34" charset="0"/>
              <a:buChar char="•"/>
              <a:defRPr/>
            </a:pPr>
            <a:endParaRPr lang="en-US" sz="2000" b="1" dirty="0">
              <a:solidFill>
                <a:prstClr val="white"/>
              </a:solidFill>
            </a:endParaRPr>
          </a:p>
          <a:p>
            <a:pPr marL="342900" indent="-342900" algn="l">
              <a:buFont typeface="Arial" pitchFamily="34" charset="0"/>
              <a:buChar char="•"/>
              <a:defRPr/>
            </a:pPr>
            <a:endParaRPr lang="en-ZA" sz="2000" b="1" dirty="0">
              <a:solidFill>
                <a:prstClr val="white"/>
              </a:solidFill>
            </a:endParaRPr>
          </a:p>
        </p:txBody>
      </p:sp>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862338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12.jpg"/>
          <p:cNvPicPr>
            <a:picLocks noChangeAspect="1"/>
          </p:cNvPicPr>
          <p:nvPr/>
        </p:nvPicPr>
        <p:blipFill>
          <a:blip r:embed="rId3"/>
          <a:stretch>
            <a:fillRect/>
          </a:stretch>
        </p:blipFill>
        <p:spPr>
          <a:xfrm>
            <a:off x="52" y="0"/>
            <a:ext cx="12191999" cy="6858000"/>
          </a:xfrm>
          <a:prstGeom prst="rect">
            <a:avLst/>
          </a:prstGeom>
        </p:spPr>
      </p:pic>
      <p:sp>
        <p:nvSpPr>
          <p:cNvPr id="8" name="TextBox 7"/>
          <p:cNvSpPr txBox="1"/>
          <p:nvPr/>
        </p:nvSpPr>
        <p:spPr>
          <a:xfrm>
            <a:off x="655320" y="1447800"/>
            <a:ext cx="11262360" cy="2554545"/>
          </a:xfrm>
          <a:prstGeom prst="rect">
            <a:avLst/>
          </a:prstGeom>
          <a:noFill/>
        </p:spPr>
        <p:txBody>
          <a:bodyPr wrap="square" rtlCol="0">
            <a:spAutoFit/>
          </a:bodyPr>
          <a:lstStyle/>
          <a:p>
            <a:pPr algn="ctr" defTabSz="457200"/>
            <a:r>
              <a:rPr lang="en-US" sz="4000" b="1" dirty="0">
                <a:solidFill>
                  <a:srgbClr val="FFFFFF"/>
                </a:solidFill>
                <a:latin typeface="Arial Rounded MT Bold" pitchFamily="34" charset="0"/>
                <a:cs typeface="Arial" pitchFamily="34" charset="0"/>
              </a:rPr>
              <a:t>PROGRAMME </a:t>
            </a:r>
            <a:r>
              <a:rPr lang="en-US" sz="4000" b="1" dirty="0" smtClean="0">
                <a:solidFill>
                  <a:srgbClr val="FFFFFF"/>
                </a:solidFill>
                <a:latin typeface="Arial Rounded MT Bold" pitchFamily="34" charset="0"/>
                <a:cs typeface="Arial" pitchFamily="34" charset="0"/>
              </a:rPr>
              <a:t>4</a:t>
            </a:r>
          </a:p>
          <a:p>
            <a:pPr algn="ctr" defTabSz="457200"/>
            <a:endParaRPr lang="en-US" sz="4000" b="1" dirty="0" smtClean="0">
              <a:solidFill>
                <a:srgbClr val="FFFFFF"/>
              </a:solidFill>
              <a:latin typeface="Arial Rounded MT Bold" pitchFamily="34" charset="0"/>
              <a:cs typeface="Arial" pitchFamily="34" charset="0"/>
            </a:endParaRPr>
          </a:p>
          <a:p>
            <a:pPr algn="ctr" defTabSz="457200"/>
            <a:r>
              <a:rPr lang="en-US" sz="4000" b="1" dirty="0" smtClean="0">
                <a:solidFill>
                  <a:srgbClr val="FFFFFF"/>
                </a:solidFill>
                <a:latin typeface="Arial Rounded MT Bold" pitchFamily="34" charset="0"/>
                <a:cs typeface="Arial" pitchFamily="34" charset="0"/>
              </a:rPr>
              <a:t>MARKETING </a:t>
            </a:r>
            <a:r>
              <a:rPr lang="en-US" sz="4000" b="1" dirty="0">
                <a:solidFill>
                  <a:srgbClr val="FFFFFF"/>
                </a:solidFill>
                <a:latin typeface="Arial Rounded MT Bold" pitchFamily="34" charset="0"/>
                <a:cs typeface="Arial" pitchFamily="34" charset="0"/>
              </a:rPr>
              <a:t>AND </a:t>
            </a:r>
            <a:r>
              <a:rPr lang="en-US" sz="4000" b="1" dirty="0" smtClean="0">
                <a:solidFill>
                  <a:srgbClr val="FFFFFF"/>
                </a:solidFill>
                <a:latin typeface="Arial Rounded MT Bold" pitchFamily="34" charset="0"/>
                <a:cs typeface="Arial" pitchFamily="34" charset="0"/>
              </a:rPr>
              <a:t>COMMUNICATIONS DEPARTMENT</a:t>
            </a:r>
            <a:endParaRPr lang="en-US" sz="4000" b="1" dirty="0">
              <a:solidFill>
                <a:srgbClr val="FFFFFF"/>
              </a:solidFill>
              <a:latin typeface="Arial Rounded MT Bold" pitchFamily="34" charset="0"/>
              <a:cs typeface="Arial" pitchFamily="34" charset="0"/>
            </a:endParaRPr>
          </a:p>
        </p:txBody>
      </p:sp>
      <p:pic>
        <p:nvPicPr>
          <p:cNvPr id="5" name="Picture 4" descr="Strip.jpg"/>
          <p:cNvPicPr>
            <a:picLocks noChangeAspect="1"/>
          </p:cNvPicPr>
          <p:nvPr/>
        </p:nvPicPr>
        <p:blipFill>
          <a:blip r:embed="rId4"/>
          <a:stretch>
            <a:fillRect/>
          </a:stretch>
        </p:blipFill>
        <p:spPr>
          <a:xfrm>
            <a:off x="55" y="38334"/>
            <a:ext cx="12191948" cy="140946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1807" y="3984981"/>
            <a:ext cx="2304255" cy="1460337"/>
          </a:xfrm>
          <a:prstGeom prst="rect">
            <a:avLst/>
          </a:prstGeom>
        </p:spPr>
      </p:pic>
      <p:pic>
        <p:nvPicPr>
          <p:cNvPr id="9" name="Picture 6" descr="blogmike.jpg"/>
          <p:cNvPicPr>
            <a:picLocks noChangeAspect="1"/>
          </p:cNvPicPr>
          <p:nvPr/>
        </p:nvPicPr>
        <p:blipFill>
          <a:blip r:embed="rId6"/>
          <a:srcRect/>
          <a:stretch>
            <a:fillRect/>
          </a:stretch>
        </p:blipFill>
        <p:spPr bwMode="auto">
          <a:xfrm>
            <a:off x="6084086" y="5445318"/>
            <a:ext cx="2349377" cy="1412777"/>
          </a:xfrm>
          <a:prstGeom prst="rect">
            <a:avLst/>
          </a:prstGeom>
          <a:noFill/>
          <a:ln w="9525">
            <a:noFill/>
            <a:miter lim="800000"/>
            <a:headEnd/>
            <a:tailEnd/>
          </a:ln>
        </p:spPr>
      </p:pic>
      <p:pic>
        <p:nvPicPr>
          <p:cNvPr id="10" name="Picture 16" descr="Productivity games 2007 0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3984981"/>
            <a:ext cx="2267744" cy="14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89060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PSA Position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7" descr="Stri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041" y="0"/>
            <a:ext cx="12088969"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8"/>
          <p:cNvSpPr>
            <a:spLocks noChangeArrowheads="1"/>
          </p:cNvSpPr>
          <p:nvPr/>
        </p:nvSpPr>
        <p:spPr bwMode="auto">
          <a:xfrm>
            <a:off x="1497075" y="501944"/>
            <a:ext cx="91440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3200" b="1" dirty="0">
                <a:solidFill>
                  <a:srgbClr val="000000"/>
                </a:solidFill>
                <a:latin typeface="Arial" panose="020B0604020202020204" pitchFamily="34" charset="0"/>
                <a:cs typeface="Arial" panose="020B0604020202020204" pitchFamily="34" charset="0"/>
              </a:rPr>
              <a:t>PROGRAMME </a:t>
            </a:r>
            <a:r>
              <a:rPr lang="en-US" altLang="en-US" sz="3200" b="1" dirty="0" smtClean="0">
                <a:solidFill>
                  <a:srgbClr val="000000"/>
                </a:solidFill>
                <a:latin typeface="Arial" panose="020B0604020202020204" pitchFamily="34" charset="0"/>
                <a:cs typeface="Arial" panose="020B0604020202020204" pitchFamily="34" charset="0"/>
              </a:rPr>
              <a:t>OBJECTIVES</a:t>
            </a:r>
            <a:endParaRPr lang="en-US" altLang="en-US" sz="3000" b="1" dirty="0">
              <a:solidFill>
                <a:srgbClr val="FF0000"/>
              </a:solidFill>
              <a:latin typeface="Arial Rounded MT Bold" pitchFamily="34" charset="0"/>
            </a:endParaRPr>
          </a:p>
        </p:txBody>
      </p:sp>
      <p:graphicFrame>
        <p:nvGraphicFramePr>
          <p:cNvPr id="6" name="Diagram 5"/>
          <p:cNvGraphicFramePr/>
          <p:nvPr>
            <p:extLst>
              <p:ext uri="{D42A27DB-BD31-4B8C-83A1-F6EECF244321}">
                <p14:modId xmlns:p14="http://schemas.microsoft.com/office/powerpoint/2010/main" val="3188376045"/>
              </p:ext>
            </p:extLst>
          </p:nvPr>
        </p:nvGraphicFramePr>
        <p:xfrm>
          <a:off x="244699" y="1397000"/>
          <a:ext cx="11320539" cy="4988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p:cNvSpPr>
            <a:spLocks noGrp="1"/>
          </p:cNvSpPr>
          <p:nvPr>
            <p:ph type="sldNum" sz="quarter" idx="12"/>
          </p:nvPr>
        </p:nvSpPr>
        <p:spPr/>
        <p:txBody>
          <a:bodyPr/>
          <a:lstStyle/>
          <a:p>
            <a:pPr>
              <a:defRPr/>
            </a:pPr>
            <a:fld id="{CFCB3898-E511-425A-8D28-71D8D616D155}" type="slidenum">
              <a:rPr lang="en-ZA"/>
              <a:pPr>
                <a:defRPr/>
              </a:pPr>
              <a:t>35</a:t>
            </a:fld>
            <a:endParaRPr lang="en-ZA" dirty="0"/>
          </a:p>
        </p:txBody>
      </p:sp>
    </p:spTree>
    <p:extLst>
      <p:ext uri="{BB962C8B-B14F-4D97-AF65-F5344CB8AC3E}">
        <p14:creationId xmlns:p14="http://schemas.microsoft.com/office/powerpoint/2010/main" val="1292695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52" y="-27384"/>
            <a:ext cx="12191999" cy="6858000"/>
          </a:xfrm>
          <a:prstGeom prst="rect">
            <a:avLst/>
          </a:prstGeom>
        </p:spPr>
      </p:pic>
      <p:pic>
        <p:nvPicPr>
          <p:cNvPr id="8" name="Picture 7" descr="Strip.jpg"/>
          <p:cNvPicPr>
            <a:picLocks noChangeAspect="1"/>
          </p:cNvPicPr>
          <p:nvPr/>
        </p:nvPicPr>
        <p:blipFill>
          <a:blip r:embed="rId4"/>
          <a:stretch>
            <a:fillRect/>
          </a:stretch>
        </p:blipFill>
        <p:spPr>
          <a:xfrm>
            <a:off x="55" y="0"/>
            <a:ext cx="12191948" cy="1409466"/>
          </a:xfrm>
          <a:prstGeom prst="rect">
            <a:avLst/>
          </a:prstGeom>
        </p:spPr>
      </p:pic>
      <p:sp>
        <p:nvSpPr>
          <p:cNvPr id="9" name="Rectangle 8"/>
          <p:cNvSpPr/>
          <p:nvPr/>
        </p:nvSpPr>
        <p:spPr>
          <a:xfrm>
            <a:off x="995340" y="354394"/>
            <a:ext cx="9144000" cy="1138773"/>
          </a:xfrm>
          <a:prstGeom prst="rect">
            <a:avLst/>
          </a:prstGeom>
        </p:spPr>
        <p:txBody>
          <a:bodyPr wrap="square">
            <a:spAutoFit/>
          </a:bodyPr>
          <a:lstStyle/>
          <a:p>
            <a:pPr algn="ctr"/>
            <a:r>
              <a:rPr lang="en-US" sz="3200" b="1" dirty="0">
                <a:solidFill>
                  <a:srgbClr val="000000"/>
                </a:solidFill>
                <a:latin typeface="Arial" panose="020B0604020202020204" pitchFamily="34" charset="0"/>
                <a:cs typeface="Arial" panose="020B0604020202020204" pitchFamily="34" charset="0"/>
              </a:rPr>
              <a:t>TARGETS </a:t>
            </a:r>
            <a:r>
              <a:rPr lang="en-US" sz="3200" b="1" dirty="0" smtClean="0">
                <a:solidFill>
                  <a:srgbClr val="000000"/>
                </a:solidFill>
                <a:latin typeface="Arial" panose="020B0604020202020204" pitchFamily="34" charset="0"/>
                <a:cs typeface="Arial" panose="020B0604020202020204" pitchFamily="34" charset="0"/>
              </a:rPr>
              <a:t>2016/17 </a:t>
            </a:r>
            <a:endParaRPr lang="en-US" sz="3200" b="1" dirty="0">
              <a:solidFill>
                <a:srgbClr val="000000"/>
              </a:solidFill>
              <a:latin typeface="Arial" panose="020B0604020202020204" pitchFamily="34" charset="0"/>
              <a:cs typeface="Arial" panose="020B0604020202020204" pitchFamily="34" charset="0"/>
            </a:endParaRPr>
          </a:p>
          <a:p>
            <a:pPr algn="ctr"/>
            <a:endParaRPr lang="en-US" sz="3600" b="1" dirty="0">
              <a:solidFill>
                <a:srgbClr val="000000"/>
              </a:solidFill>
            </a:endParaRPr>
          </a:p>
        </p:txBody>
      </p:sp>
      <p:sp>
        <p:nvSpPr>
          <p:cNvPr id="2" name="Rectangle 1"/>
          <p:cNvSpPr/>
          <p:nvPr/>
        </p:nvSpPr>
        <p:spPr>
          <a:xfrm>
            <a:off x="2279576" y="1474619"/>
            <a:ext cx="7200800" cy="369332"/>
          </a:xfrm>
          <a:prstGeom prst="rect">
            <a:avLst/>
          </a:prstGeom>
        </p:spPr>
        <p:txBody>
          <a:bodyPr wrap="square">
            <a:spAutoFit/>
          </a:bodyPr>
          <a:lstStyle/>
          <a:p>
            <a:pPr marL="285750" indent="-285750">
              <a:buFont typeface="Wingdings" pitchFamily="2" charset="2"/>
              <a:buChar char="§"/>
              <a:tabLst>
                <a:tab pos="457200" algn="l"/>
                <a:tab pos="2066925" algn="l"/>
              </a:tabLst>
              <a:defRPr/>
            </a:pPr>
            <a:endParaRPr lang="en-ZA" dirty="0">
              <a:solidFill>
                <a:prstClr val="white"/>
              </a:solidFill>
              <a:latin typeface="Arial" pitchFamily="34" charset="0"/>
              <a:ea typeface="Times New Roman" pitchFamily="18" charset="0"/>
              <a:cs typeface="Arial" pitchFamily="34" charset="0"/>
            </a:endParaRPr>
          </a:p>
        </p:txBody>
      </p:sp>
      <p:graphicFrame>
        <p:nvGraphicFramePr>
          <p:cNvPr id="6" name="Diagram 5"/>
          <p:cNvGraphicFramePr/>
          <p:nvPr>
            <p:extLst>
              <p:ext uri="{D42A27DB-BD31-4B8C-83A1-F6EECF244321}">
                <p14:modId xmlns:p14="http://schemas.microsoft.com/office/powerpoint/2010/main" val="1462606509"/>
              </p:ext>
            </p:extLst>
          </p:nvPr>
        </p:nvGraphicFramePr>
        <p:xfrm>
          <a:off x="167434" y="1371600"/>
          <a:ext cx="11822807" cy="3929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p:cNvSpPr>
            <a:spLocks noGrp="1"/>
          </p:cNvSpPr>
          <p:nvPr>
            <p:ph type="sldNum" sz="quarter" idx="12"/>
          </p:nvPr>
        </p:nvSpPr>
        <p:spPr/>
        <p:txBody>
          <a:bodyPr/>
          <a:lstStyle/>
          <a:p>
            <a:fld id="{889978F1-D37C-47FB-B3E2-8C5C31CD147F}" type="slidenum">
              <a:rPr lang="en-ZA" smtClean="0">
                <a:solidFill>
                  <a:prstClr val="black">
                    <a:tint val="75000"/>
                  </a:prstClr>
                </a:solidFill>
              </a:rPr>
              <a:pPr/>
              <a:t>36</a:t>
            </a:fld>
            <a:endParaRPr lang="en-ZA" dirty="0">
              <a:solidFill>
                <a:prstClr val="black">
                  <a:tint val="75000"/>
                </a:prstClr>
              </a:solidFill>
            </a:endParaRPr>
          </a:p>
        </p:txBody>
      </p:sp>
    </p:spTree>
    <p:extLst>
      <p:ext uri="{BB962C8B-B14F-4D97-AF65-F5344CB8AC3E}">
        <p14:creationId xmlns:p14="http://schemas.microsoft.com/office/powerpoint/2010/main" val="2221941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52" y="-27384"/>
            <a:ext cx="12191999" cy="6885384"/>
          </a:xfrm>
          <a:prstGeom prst="rect">
            <a:avLst/>
          </a:prstGeom>
        </p:spPr>
      </p:pic>
      <p:pic>
        <p:nvPicPr>
          <p:cNvPr id="8" name="Picture 7" descr="Strip.jpg"/>
          <p:cNvPicPr>
            <a:picLocks noChangeAspect="1"/>
          </p:cNvPicPr>
          <p:nvPr/>
        </p:nvPicPr>
        <p:blipFill>
          <a:blip r:embed="rId4"/>
          <a:stretch>
            <a:fillRect/>
          </a:stretch>
        </p:blipFill>
        <p:spPr>
          <a:xfrm>
            <a:off x="52" y="-27384"/>
            <a:ext cx="12191999" cy="1409466"/>
          </a:xfrm>
          <a:prstGeom prst="rect">
            <a:avLst/>
          </a:prstGeom>
        </p:spPr>
      </p:pic>
      <p:sp>
        <p:nvSpPr>
          <p:cNvPr id="9" name="Rectangle 8"/>
          <p:cNvSpPr/>
          <p:nvPr/>
        </p:nvSpPr>
        <p:spPr>
          <a:xfrm>
            <a:off x="1497616" y="412440"/>
            <a:ext cx="9144000" cy="584775"/>
          </a:xfrm>
          <a:prstGeom prst="rect">
            <a:avLst/>
          </a:prstGeom>
        </p:spPr>
        <p:txBody>
          <a:bodyPr wrap="square">
            <a:spAutoFit/>
          </a:bodyPr>
          <a:lstStyle/>
          <a:p>
            <a:pPr algn="ctr" defTabSz="457200"/>
            <a:r>
              <a:rPr lang="en-US" sz="3200" b="1" dirty="0">
                <a:solidFill>
                  <a:srgbClr val="000000"/>
                </a:solidFill>
                <a:latin typeface="Arial" panose="020B0604020202020204" pitchFamily="34" charset="0"/>
                <a:cs typeface="Arial" panose="020B0604020202020204" pitchFamily="34" charset="0"/>
              </a:rPr>
              <a:t>PROGRAMME OUTCOMES</a:t>
            </a:r>
          </a:p>
        </p:txBody>
      </p:sp>
      <p:sp>
        <p:nvSpPr>
          <p:cNvPr id="2" name="Rectangle 1"/>
          <p:cNvSpPr/>
          <p:nvPr/>
        </p:nvSpPr>
        <p:spPr>
          <a:xfrm>
            <a:off x="309093" y="1474702"/>
            <a:ext cx="11410683" cy="3170099"/>
          </a:xfrm>
          <a:prstGeom prst="rect">
            <a:avLst/>
          </a:prstGeom>
        </p:spPr>
        <p:txBody>
          <a:bodyPr wrap="square">
            <a:spAutoFit/>
          </a:bodyPr>
          <a:lstStyle/>
          <a:p>
            <a:pPr marL="285750" indent="-285750" defTabSz="457200">
              <a:buFont typeface="Arial" pitchFamily="34" charset="0"/>
              <a:buChar char="•"/>
              <a:tabLst>
                <a:tab pos="457200" algn="l"/>
                <a:tab pos="2066925" algn="l"/>
              </a:tabLst>
              <a:defRPr/>
            </a:pPr>
            <a:r>
              <a:rPr lang="en-ZA" sz="2000" dirty="0">
                <a:solidFill>
                  <a:prstClr val="white"/>
                </a:solidFill>
                <a:latin typeface="Arial" pitchFamily="34" charset="0"/>
                <a:ea typeface="Times New Roman" pitchFamily="18" charset="0"/>
                <a:cs typeface="Arial" pitchFamily="34" charset="0"/>
              </a:rPr>
              <a:t>Create awareness of the importance of productivity and competitiveness </a:t>
            </a:r>
            <a:r>
              <a:rPr lang="en-ZA" sz="2000" dirty="0" smtClean="0">
                <a:solidFill>
                  <a:prstClr val="white"/>
                </a:solidFill>
                <a:latin typeface="Arial" pitchFamily="34" charset="0"/>
                <a:ea typeface="Times New Roman" pitchFamily="18" charset="0"/>
                <a:cs typeface="Arial" pitchFamily="34" charset="0"/>
              </a:rPr>
              <a:t>(e.g. </a:t>
            </a:r>
            <a:r>
              <a:rPr lang="en-ZA" sz="2000" dirty="0">
                <a:solidFill>
                  <a:prstClr val="white"/>
                </a:solidFill>
                <a:latin typeface="Arial" pitchFamily="34" charset="0"/>
                <a:ea typeface="Times New Roman" pitchFamily="18" charset="0"/>
                <a:cs typeface="Arial" pitchFamily="34" charset="0"/>
              </a:rPr>
              <a:t>productivity seminars)</a:t>
            </a:r>
          </a:p>
          <a:p>
            <a:pPr marL="285750" indent="-285750" defTabSz="457200">
              <a:buFont typeface="Arial" pitchFamily="34" charset="0"/>
              <a:buChar char="•"/>
              <a:tabLst>
                <a:tab pos="457200" algn="l"/>
                <a:tab pos="2066925" algn="l"/>
              </a:tabLst>
              <a:defRPr/>
            </a:pPr>
            <a:endParaRPr lang="en-US" sz="2000" dirty="0">
              <a:solidFill>
                <a:prstClr val="white"/>
              </a:solidFill>
              <a:latin typeface="Arial" pitchFamily="34" charset="0"/>
              <a:cs typeface="Arial" pitchFamily="34" charset="0"/>
            </a:endParaRPr>
          </a:p>
          <a:p>
            <a:pPr marL="285750" indent="-285750" defTabSz="457200" eaLnBrk="0" hangingPunct="0">
              <a:buFont typeface="Arial" pitchFamily="34" charset="0"/>
              <a:buChar char="•"/>
              <a:tabLst>
                <a:tab pos="457200" algn="l"/>
                <a:tab pos="2066925" algn="l"/>
              </a:tabLst>
              <a:defRPr/>
            </a:pPr>
            <a:r>
              <a:rPr lang="en-ZA" sz="2000" dirty="0">
                <a:solidFill>
                  <a:prstClr val="white"/>
                </a:solidFill>
                <a:latin typeface="Arial" pitchFamily="34" charset="0"/>
                <a:ea typeface="Times New Roman" pitchFamily="18" charset="0"/>
                <a:cs typeface="Arial" pitchFamily="34" charset="0"/>
              </a:rPr>
              <a:t>Create association of productivity concepts with Productivity SA</a:t>
            </a:r>
          </a:p>
          <a:p>
            <a:pPr marL="285750" indent="-285750" defTabSz="457200" eaLnBrk="0" hangingPunct="0">
              <a:buFont typeface="Arial" pitchFamily="34" charset="0"/>
              <a:buChar char="•"/>
              <a:tabLst>
                <a:tab pos="457200" algn="l"/>
                <a:tab pos="2066925" algn="l"/>
              </a:tabLst>
              <a:defRPr/>
            </a:pPr>
            <a:endParaRPr lang="en-US" sz="2000" dirty="0">
              <a:solidFill>
                <a:prstClr val="white"/>
              </a:solidFill>
              <a:latin typeface="Arial" pitchFamily="34" charset="0"/>
              <a:cs typeface="Arial" pitchFamily="34" charset="0"/>
            </a:endParaRPr>
          </a:p>
          <a:p>
            <a:pPr marL="285750" indent="-285750" defTabSz="457200" eaLnBrk="0" hangingPunct="0">
              <a:buFont typeface="Arial" pitchFamily="34" charset="0"/>
              <a:buChar char="•"/>
              <a:tabLst>
                <a:tab pos="457200" algn="l"/>
                <a:tab pos="2066925" algn="l"/>
              </a:tabLst>
              <a:defRPr/>
            </a:pPr>
            <a:r>
              <a:rPr lang="en-ZA" sz="2000" dirty="0">
                <a:solidFill>
                  <a:prstClr val="white"/>
                </a:solidFill>
                <a:latin typeface="Arial" pitchFamily="34" charset="0"/>
                <a:ea typeface="Times New Roman" pitchFamily="18" charset="0"/>
                <a:cs typeface="Arial" pitchFamily="34" charset="0"/>
              </a:rPr>
              <a:t>South Africans embrace the concepts of productivity that lead to changed behaviour</a:t>
            </a:r>
          </a:p>
          <a:p>
            <a:pPr marL="285750" indent="-285750" defTabSz="457200" eaLnBrk="0" hangingPunct="0">
              <a:buFont typeface="Arial" pitchFamily="34" charset="0"/>
              <a:buChar char="•"/>
              <a:tabLst>
                <a:tab pos="457200" algn="l"/>
                <a:tab pos="2066925" algn="l"/>
              </a:tabLst>
              <a:defRPr/>
            </a:pPr>
            <a:endParaRPr lang="en-US" sz="2000" dirty="0">
              <a:solidFill>
                <a:prstClr val="white"/>
              </a:solidFill>
              <a:latin typeface="Arial" pitchFamily="34" charset="0"/>
              <a:cs typeface="Arial" pitchFamily="34" charset="0"/>
            </a:endParaRPr>
          </a:p>
          <a:p>
            <a:pPr marL="285750" indent="-285750" defTabSz="457200" eaLnBrk="0" hangingPunct="0">
              <a:buFont typeface="Arial" pitchFamily="34" charset="0"/>
              <a:buChar char="•"/>
              <a:tabLst>
                <a:tab pos="457200" algn="l"/>
                <a:tab pos="2066925" algn="l"/>
              </a:tabLst>
              <a:defRPr/>
            </a:pPr>
            <a:r>
              <a:rPr lang="en-ZA" sz="2000" dirty="0">
                <a:solidFill>
                  <a:prstClr val="white"/>
                </a:solidFill>
                <a:latin typeface="Arial" pitchFamily="34" charset="0"/>
                <a:ea typeface="Times New Roman" pitchFamily="18" charset="0"/>
                <a:cs typeface="Arial" pitchFamily="34" charset="0"/>
              </a:rPr>
              <a:t>An entrenched brand awareness that lead to a strong brand equity</a:t>
            </a:r>
          </a:p>
          <a:p>
            <a:pPr marL="285750" indent="-285750" defTabSz="457200" eaLnBrk="0" hangingPunct="0">
              <a:buFont typeface="Arial" pitchFamily="34" charset="0"/>
              <a:buChar char="•"/>
              <a:tabLst>
                <a:tab pos="457200" algn="l"/>
                <a:tab pos="2066925" algn="l"/>
              </a:tabLst>
              <a:defRPr/>
            </a:pPr>
            <a:endParaRPr lang="en-US" sz="2000" dirty="0">
              <a:solidFill>
                <a:prstClr val="white"/>
              </a:solidFill>
              <a:latin typeface="Arial" pitchFamily="34" charset="0"/>
              <a:cs typeface="Arial" pitchFamily="34" charset="0"/>
            </a:endParaRPr>
          </a:p>
          <a:p>
            <a:pPr marL="285750" indent="-285750" defTabSz="457200" eaLnBrk="0" hangingPunct="0">
              <a:buFont typeface="Arial" pitchFamily="34" charset="0"/>
              <a:buChar char="•"/>
              <a:tabLst>
                <a:tab pos="457200" algn="l"/>
                <a:tab pos="2066925" algn="l"/>
              </a:tabLst>
              <a:defRPr/>
            </a:pPr>
            <a:r>
              <a:rPr lang="en-ZA" sz="2000" dirty="0">
                <a:solidFill>
                  <a:prstClr val="white"/>
                </a:solidFill>
                <a:latin typeface="Arial" pitchFamily="34" charset="0"/>
                <a:ea typeface="Times New Roman" pitchFamily="18" charset="0"/>
                <a:cs typeface="Arial" pitchFamily="34" charset="0"/>
              </a:rPr>
              <a:t>Forefront of Productivity thinking and discourse</a:t>
            </a:r>
          </a:p>
        </p:txBody>
      </p:sp>
      <p:sp>
        <p:nvSpPr>
          <p:cNvPr id="3" name="Slide Number Placeholder 2"/>
          <p:cNvSpPr>
            <a:spLocks noGrp="1"/>
          </p:cNvSpPr>
          <p:nvPr>
            <p:ph type="sldNum" sz="quarter" idx="12"/>
          </p:nvPr>
        </p:nvSpPr>
        <p:spPr/>
        <p:txBody>
          <a:bodyPr/>
          <a:lstStyle/>
          <a:p>
            <a:fld id="{846A5895-8297-1245-8A76-4D09B0B64189}"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48671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9 TAS.jpg"/>
          <p:cNvPicPr>
            <a:picLocks noChangeAspect="1"/>
          </p:cNvPicPr>
          <p:nvPr/>
        </p:nvPicPr>
        <p:blipFill>
          <a:blip r:embed="rId3"/>
          <a:stretch>
            <a:fillRect/>
          </a:stretch>
        </p:blipFill>
        <p:spPr>
          <a:xfrm>
            <a:off x="52" y="0"/>
            <a:ext cx="12191999" cy="6858000"/>
          </a:xfrm>
          <a:prstGeom prst="rect">
            <a:avLst/>
          </a:prstGeom>
        </p:spPr>
      </p:pic>
      <p:sp>
        <p:nvSpPr>
          <p:cNvPr id="8" name="TextBox 7"/>
          <p:cNvSpPr txBox="1"/>
          <p:nvPr/>
        </p:nvSpPr>
        <p:spPr>
          <a:xfrm>
            <a:off x="502920" y="1961593"/>
            <a:ext cx="11292840" cy="1938992"/>
          </a:xfrm>
          <a:prstGeom prst="rect">
            <a:avLst/>
          </a:prstGeom>
          <a:noFill/>
        </p:spPr>
        <p:txBody>
          <a:bodyPr wrap="square" rtlCol="0">
            <a:spAutoFit/>
          </a:bodyPr>
          <a:lstStyle/>
          <a:p>
            <a:pPr algn="ctr" defTabSz="457200"/>
            <a:r>
              <a:rPr lang="en-US" sz="4000" b="1" dirty="0">
                <a:solidFill>
                  <a:prstClr val="white"/>
                </a:solidFill>
                <a:latin typeface="Arial Rounded MT Bold" pitchFamily="34" charset="0"/>
              </a:rPr>
              <a:t>PROGRAMME </a:t>
            </a:r>
            <a:r>
              <a:rPr lang="en-US" sz="4000" b="1" dirty="0" smtClean="0">
                <a:solidFill>
                  <a:prstClr val="white"/>
                </a:solidFill>
                <a:latin typeface="Arial Rounded MT Bold" pitchFamily="34" charset="0"/>
              </a:rPr>
              <a:t>5</a:t>
            </a:r>
          </a:p>
          <a:p>
            <a:pPr algn="ctr" defTabSz="457200"/>
            <a:endParaRPr lang="en-US" sz="4000" b="1" dirty="0" smtClean="0">
              <a:solidFill>
                <a:prstClr val="white"/>
              </a:solidFill>
              <a:latin typeface="Arial Rounded MT Bold" pitchFamily="34" charset="0"/>
            </a:endParaRPr>
          </a:p>
          <a:p>
            <a:pPr algn="ctr" defTabSz="457200"/>
            <a:r>
              <a:rPr lang="en-US" sz="4000" b="1" dirty="0" smtClean="0">
                <a:solidFill>
                  <a:prstClr val="white"/>
                </a:solidFill>
                <a:latin typeface="Arial Rounded MT Bold" pitchFamily="34" charset="0"/>
              </a:rPr>
              <a:t>HUMAN RESOURCES </a:t>
            </a:r>
            <a:r>
              <a:rPr lang="en-US" sz="4000" b="1" dirty="0">
                <a:solidFill>
                  <a:prstClr val="white"/>
                </a:solidFill>
                <a:latin typeface="Arial Rounded MT Bold" pitchFamily="34" charset="0"/>
              </a:rPr>
              <a:t>DEPARTMENT</a:t>
            </a:r>
          </a:p>
        </p:txBody>
      </p:sp>
      <p:pic>
        <p:nvPicPr>
          <p:cNvPr id="5" name="Picture 4" descr="Strip.jpg"/>
          <p:cNvPicPr>
            <a:picLocks noChangeAspect="1"/>
          </p:cNvPicPr>
          <p:nvPr/>
        </p:nvPicPr>
        <p:blipFill>
          <a:blip r:embed="rId4"/>
          <a:stretch>
            <a:fillRect/>
          </a:stretch>
        </p:blipFill>
        <p:spPr>
          <a:xfrm>
            <a:off x="55" y="0"/>
            <a:ext cx="12191948" cy="1409466"/>
          </a:xfrm>
          <a:prstGeom prst="rect">
            <a:avLst/>
          </a:prstGeom>
        </p:spPr>
      </p:pic>
      <p:pic>
        <p:nvPicPr>
          <p:cNvPr id="10" name="Picture Placeholder 8" descr="03.jpg"/>
          <p:cNvPicPr>
            <a:picLocks noChangeAspect="1"/>
          </p:cNvPicPr>
          <p:nvPr/>
        </p:nvPicPr>
        <p:blipFill>
          <a:blip r:embed="rId5" cstate="print"/>
          <a:srcRect t="1739" b="1739"/>
          <a:stretch>
            <a:fillRect/>
          </a:stretch>
        </p:blipFill>
        <p:spPr>
          <a:xfrm>
            <a:off x="3829909" y="4077072"/>
            <a:ext cx="2304255" cy="1440160"/>
          </a:xfrm>
          <a:prstGeom prst="rect">
            <a:avLst/>
          </a:prstGeom>
        </p:spPr>
      </p:pic>
      <p:pic>
        <p:nvPicPr>
          <p:cNvPr id="7" name="Picture 9" descr="41.jpg"/>
          <p:cNvPicPr>
            <a:picLocks noChangeAspect="1"/>
          </p:cNvPicPr>
          <p:nvPr/>
        </p:nvPicPr>
        <p:blipFill>
          <a:blip r:embed="rId6"/>
          <a:srcRect/>
          <a:stretch>
            <a:fillRect/>
          </a:stretch>
        </p:blipFill>
        <p:spPr bwMode="auto">
          <a:xfrm>
            <a:off x="3829845" y="4077073"/>
            <a:ext cx="2266155" cy="1440160"/>
          </a:xfrm>
          <a:prstGeom prst="rect">
            <a:avLst/>
          </a:prstGeom>
          <a:noFill/>
          <a:ln w="9525">
            <a:noFill/>
            <a:miter lim="800000"/>
            <a:headEnd/>
            <a:tailEnd/>
          </a:ln>
        </p:spPr>
      </p:pic>
      <p:pic>
        <p:nvPicPr>
          <p:cNvPr id="11" name="Picture 8" descr="04.jpg"/>
          <p:cNvPicPr>
            <a:picLocks noChangeAspect="1"/>
          </p:cNvPicPr>
          <p:nvPr/>
        </p:nvPicPr>
        <p:blipFill>
          <a:blip r:embed="rId7"/>
          <a:srcRect/>
          <a:stretch>
            <a:fillRect/>
          </a:stretch>
        </p:blipFill>
        <p:spPr bwMode="auto">
          <a:xfrm>
            <a:off x="1533333" y="5494594"/>
            <a:ext cx="2296515" cy="1396257"/>
          </a:xfrm>
          <a:prstGeom prst="rect">
            <a:avLst/>
          </a:prstGeom>
          <a:noFill/>
          <a:ln w="9525">
            <a:noFill/>
            <a:miter lim="800000"/>
            <a:headEnd/>
            <a:tailEnd/>
          </a:ln>
        </p:spPr>
      </p:pic>
      <p:pic>
        <p:nvPicPr>
          <p:cNvPr id="12" name="Picture 5" descr="30.jpg"/>
          <p:cNvPicPr>
            <a:picLocks noChangeAspect="1"/>
          </p:cNvPicPr>
          <p:nvPr/>
        </p:nvPicPr>
        <p:blipFill>
          <a:blip r:embed="rId8"/>
          <a:srcRect/>
          <a:stretch>
            <a:fillRect/>
          </a:stretch>
        </p:blipFill>
        <p:spPr bwMode="auto">
          <a:xfrm>
            <a:off x="8400259" y="4077074"/>
            <a:ext cx="2258412" cy="1440160"/>
          </a:xfrm>
          <a:prstGeom prst="rect">
            <a:avLst/>
          </a:prstGeom>
          <a:noFill/>
          <a:ln w="9525">
            <a:noFill/>
            <a:miter lim="800000"/>
            <a:headEnd/>
            <a:tailEnd/>
          </a:ln>
        </p:spPr>
      </p:pic>
      <p:pic>
        <p:nvPicPr>
          <p:cNvPr id="13" name="Picture 7" descr="05.jpg"/>
          <p:cNvPicPr>
            <a:picLocks noChangeAspect="1"/>
          </p:cNvPicPr>
          <p:nvPr/>
        </p:nvPicPr>
        <p:blipFill>
          <a:blip r:embed="rId9"/>
          <a:srcRect/>
          <a:stretch>
            <a:fillRect/>
          </a:stretch>
        </p:blipFill>
        <p:spPr bwMode="auto">
          <a:xfrm>
            <a:off x="8400259" y="5553238"/>
            <a:ext cx="2258412" cy="13376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2723236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Positioning.jpg"/>
          <p:cNvPicPr>
            <a:picLocks noChangeAspect="1"/>
          </p:cNvPicPr>
          <p:nvPr/>
        </p:nvPicPr>
        <p:blipFill>
          <a:blip r:embed="rId3"/>
          <a:stretch>
            <a:fillRect/>
          </a:stretch>
        </p:blipFill>
        <p:spPr>
          <a:xfrm>
            <a:off x="0" y="-126776"/>
            <a:ext cx="12192000" cy="6984776"/>
          </a:xfrm>
          <a:prstGeom prst="rect">
            <a:avLst/>
          </a:prstGeom>
        </p:spPr>
      </p:pic>
      <p:pic>
        <p:nvPicPr>
          <p:cNvPr id="8" name="Picture 7" descr="Strip.jpg"/>
          <p:cNvPicPr>
            <a:picLocks noChangeAspect="1"/>
          </p:cNvPicPr>
          <p:nvPr/>
        </p:nvPicPr>
        <p:blipFill>
          <a:blip r:embed="rId4"/>
          <a:stretch>
            <a:fillRect/>
          </a:stretch>
        </p:blipFill>
        <p:spPr>
          <a:xfrm>
            <a:off x="-26385" y="-112990"/>
            <a:ext cx="12192001" cy="1409466"/>
          </a:xfrm>
          <a:prstGeom prst="rect">
            <a:avLst/>
          </a:prstGeom>
        </p:spPr>
      </p:pic>
      <p:sp>
        <p:nvSpPr>
          <p:cNvPr id="9" name="Rectangle 8"/>
          <p:cNvSpPr/>
          <p:nvPr/>
        </p:nvSpPr>
        <p:spPr>
          <a:xfrm>
            <a:off x="1497616" y="209232"/>
            <a:ext cx="9144000" cy="1138773"/>
          </a:xfrm>
          <a:prstGeom prst="rect">
            <a:avLst/>
          </a:prstGeom>
        </p:spPr>
        <p:txBody>
          <a:bodyPr wrap="square">
            <a:spAutoFit/>
          </a:bodyPr>
          <a:lstStyle/>
          <a:p>
            <a:pPr algn="ctr"/>
            <a:r>
              <a:rPr lang="en-US" sz="3200" b="1" dirty="0">
                <a:solidFill>
                  <a:srgbClr val="000000"/>
                </a:solidFill>
                <a:latin typeface="Arial" panose="020B0604020202020204" pitchFamily="34" charset="0"/>
                <a:cs typeface="Arial" panose="020B0604020202020204" pitchFamily="34" charset="0"/>
              </a:rPr>
              <a:t>TARGETS </a:t>
            </a:r>
            <a:r>
              <a:rPr lang="en-US" sz="3200" b="1" dirty="0" smtClean="0">
                <a:solidFill>
                  <a:srgbClr val="000000"/>
                </a:solidFill>
                <a:latin typeface="Arial" panose="020B0604020202020204" pitchFamily="34" charset="0"/>
                <a:cs typeface="Arial" panose="020B0604020202020204" pitchFamily="34" charset="0"/>
              </a:rPr>
              <a:t>2016/17</a:t>
            </a:r>
            <a:endParaRPr lang="en-US" sz="3200" b="1" dirty="0">
              <a:solidFill>
                <a:srgbClr val="000000"/>
              </a:solidFill>
              <a:latin typeface="Arial" panose="020B0604020202020204" pitchFamily="34" charset="0"/>
              <a:cs typeface="Arial" panose="020B0604020202020204" pitchFamily="34" charset="0"/>
            </a:endParaRPr>
          </a:p>
          <a:p>
            <a:pPr algn="ctr"/>
            <a:endParaRPr lang="en-US" sz="3600" b="1" dirty="0">
              <a:solidFill>
                <a:srgbClr val="000000"/>
              </a:solidFill>
            </a:endParaRPr>
          </a:p>
        </p:txBody>
      </p:sp>
      <p:sp>
        <p:nvSpPr>
          <p:cNvPr id="2" name="Rectangle 1"/>
          <p:cNvSpPr/>
          <p:nvPr/>
        </p:nvSpPr>
        <p:spPr>
          <a:xfrm>
            <a:off x="2279576" y="1474619"/>
            <a:ext cx="7200800" cy="369332"/>
          </a:xfrm>
          <a:prstGeom prst="rect">
            <a:avLst/>
          </a:prstGeom>
        </p:spPr>
        <p:txBody>
          <a:bodyPr wrap="square">
            <a:spAutoFit/>
          </a:bodyPr>
          <a:lstStyle/>
          <a:p>
            <a:pPr marL="285750" indent="-285750">
              <a:buFont typeface="Wingdings" pitchFamily="2" charset="2"/>
              <a:buChar char="§"/>
              <a:tabLst>
                <a:tab pos="457200" algn="l"/>
                <a:tab pos="2066925" algn="l"/>
              </a:tabLst>
              <a:defRPr/>
            </a:pPr>
            <a:endParaRPr lang="en-ZA" dirty="0">
              <a:solidFill>
                <a:prstClr val="white"/>
              </a:solidFill>
              <a:latin typeface="Arial" pitchFamily="34" charset="0"/>
              <a:ea typeface="Times New Roman" pitchFamily="18" charset="0"/>
              <a:cs typeface="Arial" pitchFamily="34" charset="0"/>
            </a:endParaRPr>
          </a:p>
        </p:txBody>
      </p:sp>
      <p:sp>
        <p:nvSpPr>
          <p:cNvPr id="3" name="Slide Number Placeholder 2"/>
          <p:cNvSpPr>
            <a:spLocks noGrp="1"/>
          </p:cNvSpPr>
          <p:nvPr>
            <p:ph type="sldNum" sz="quarter" idx="12"/>
          </p:nvPr>
        </p:nvSpPr>
        <p:spPr/>
        <p:txBody>
          <a:bodyPr/>
          <a:lstStyle/>
          <a:p>
            <a:fld id="{889978F1-D37C-47FB-B3E2-8C5C31CD147F}" type="slidenum">
              <a:rPr lang="en-ZA" smtClean="0">
                <a:solidFill>
                  <a:prstClr val="black">
                    <a:tint val="75000"/>
                  </a:prstClr>
                </a:solidFill>
              </a:rPr>
              <a:pPr/>
              <a:t>39</a:t>
            </a:fld>
            <a:endParaRPr lang="en-ZA" dirty="0">
              <a:solidFill>
                <a:prstClr val="black">
                  <a:tint val="75000"/>
                </a:prstClr>
              </a:solidFill>
            </a:endParaRPr>
          </a:p>
        </p:txBody>
      </p:sp>
      <p:graphicFrame>
        <p:nvGraphicFramePr>
          <p:cNvPr id="17" name="Diagram 16"/>
          <p:cNvGraphicFramePr/>
          <p:nvPr>
            <p:extLst>
              <p:ext uri="{D42A27DB-BD31-4B8C-83A1-F6EECF244321}">
                <p14:modId xmlns:p14="http://schemas.microsoft.com/office/powerpoint/2010/main" val="431340917"/>
              </p:ext>
            </p:extLst>
          </p:nvPr>
        </p:nvGraphicFramePr>
        <p:xfrm>
          <a:off x="489400" y="1544824"/>
          <a:ext cx="11191741" cy="3612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92162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81070"/>
            <a:ext cx="9144000" cy="5376930"/>
          </a:xfrm>
          <a:prstGeom prst="rect">
            <a:avLst/>
          </a:prstGeom>
        </p:spPr>
      </p:pic>
      <p:sp>
        <p:nvSpPr>
          <p:cNvPr id="6" name="TextBox 5"/>
          <p:cNvSpPr txBox="1"/>
          <p:nvPr/>
        </p:nvSpPr>
        <p:spPr>
          <a:xfrm>
            <a:off x="1524000" y="1859931"/>
            <a:ext cx="9144000" cy="1384995"/>
          </a:xfrm>
          <a:prstGeom prst="rect">
            <a:avLst/>
          </a:prstGeom>
          <a:noFill/>
        </p:spPr>
        <p:txBody>
          <a:bodyPr wrap="square" rtlCol="0">
            <a:spAutoFit/>
          </a:bodyPr>
          <a:lstStyle/>
          <a:p>
            <a:pPr algn="ctr" defTabSz="457200"/>
            <a:r>
              <a:rPr lang="en-US" sz="2800" dirty="0">
                <a:solidFill>
                  <a:prstClr val="white"/>
                </a:solidFill>
              </a:rPr>
              <a:t>To lead and inspire a productive </a:t>
            </a:r>
          </a:p>
          <a:p>
            <a:pPr algn="ctr" defTabSz="457200"/>
            <a:r>
              <a:rPr lang="en-US" sz="2800" dirty="0">
                <a:solidFill>
                  <a:prstClr val="white"/>
                </a:solidFill>
              </a:rPr>
              <a:t>and competitive South Africa.</a:t>
            </a:r>
          </a:p>
          <a:p>
            <a:pPr algn="ctr" defTabSz="457200"/>
            <a:endParaRPr lang="en-US" sz="2800" dirty="0">
              <a:solidFill>
                <a:prstClr val="white"/>
              </a:solidFill>
            </a:endParaRPr>
          </a:p>
        </p:txBody>
      </p:sp>
      <p:sp>
        <p:nvSpPr>
          <p:cNvPr id="7" name="Rectangle 6"/>
          <p:cNvSpPr/>
          <p:nvPr/>
        </p:nvSpPr>
        <p:spPr>
          <a:xfrm>
            <a:off x="1524000" y="332656"/>
            <a:ext cx="9144000" cy="584775"/>
          </a:xfrm>
          <a:prstGeom prst="rect">
            <a:avLst/>
          </a:prstGeom>
        </p:spPr>
        <p:txBody>
          <a:bodyPr wrap="square">
            <a:spAutoFit/>
          </a:bodyPr>
          <a:lstStyle/>
          <a:p>
            <a:pPr algn="ctr" defTabSz="457200"/>
            <a:r>
              <a:rPr lang="en-US" sz="3200" b="1" cap="all" dirty="0">
                <a:latin typeface="Arial" panose="020B0604020202020204" pitchFamily="34" charset="0"/>
                <a:cs typeface="Arial" panose="020B0604020202020204" pitchFamily="34" charset="0"/>
              </a:rPr>
              <a:t>Vision</a:t>
            </a:r>
          </a:p>
        </p:txBody>
      </p:sp>
    </p:spTree>
    <p:extLst>
      <p:ext uri="{BB962C8B-B14F-4D97-AF65-F5344CB8AC3E}">
        <p14:creationId xmlns:p14="http://schemas.microsoft.com/office/powerpoint/2010/main" val="1021679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9 TAS.jpg"/>
          <p:cNvPicPr>
            <a:picLocks noChangeAspect="1"/>
          </p:cNvPicPr>
          <p:nvPr/>
        </p:nvPicPr>
        <p:blipFill>
          <a:blip r:embed="rId3"/>
          <a:stretch>
            <a:fillRect/>
          </a:stretch>
        </p:blipFill>
        <p:spPr>
          <a:xfrm>
            <a:off x="0" y="0"/>
            <a:ext cx="12286445" cy="6858000"/>
          </a:xfrm>
          <a:prstGeom prst="rect">
            <a:avLst/>
          </a:prstGeom>
        </p:spPr>
      </p:pic>
      <p:sp>
        <p:nvSpPr>
          <p:cNvPr id="8" name="TextBox 7"/>
          <p:cNvSpPr txBox="1"/>
          <p:nvPr/>
        </p:nvSpPr>
        <p:spPr>
          <a:xfrm>
            <a:off x="2042161" y="1961593"/>
            <a:ext cx="9098280" cy="1938992"/>
          </a:xfrm>
          <a:prstGeom prst="rect">
            <a:avLst/>
          </a:prstGeom>
          <a:noFill/>
        </p:spPr>
        <p:txBody>
          <a:bodyPr wrap="square" rtlCol="0">
            <a:spAutoFit/>
          </a:bodyPr>
          <a:lstStyle/>
          <a:p>
            <a:pPr algn="ctr" defTabSz="457200"/>
            <a:r>
              <a:rPr lang="en-US" sz="4000" b="1" dirty="0" smtClean="0">
                <a:solidFill>
                  <a:prstClr val="white"/>
                </a:solidFill>
                <a:latin typeface="Arial Rounded MT Bold" pitchFamily="34" charset="0"/>
                <a:cs typeface="Arial" pitchFamily="34" charset="0"/>
              </a:rPr>
              <a:t>PROGRAMME 6</a:t>
            </a:r>
          </a:p>
          <a:p>
            <a:pPr algn="ctr" defTabSz="457200"/>
            <a:endParaRPr lang="en-US" sz="4000" b="1" dirty="0">
              <a:solidFill>
                <a:prstClr val="white"/>
              </a:solidFill>
              <a:latin typeface="Arial Rounded MT Bold" pitchFamily="34" charset="0"/>
              <a:cs typeface="Arial" pitchFamily="34" charset="0"/>
            </a:endParaRPr>
          </a:p>
          <a:p>
            <a:pPr algn="ctr" defTabSz="457200"/>
            <a:r>
              <a:rPr lang="en-US" sz="4000" b="1" dirty="0" smtClean="0">
                <a:solidFill>
                  <a:prstClr val="white"/>
                </a:solidFill>
                <a:latin typeface="Arial Rounded MT Bold" pitchFamily="34" charset="0"/>
                <a:cs typeface="Arial" pitchFamily="34" charset="0"/>
              </a:rPr>
              <a:t>CORPORATE SERVICES</a:t>
            </a:r>
            <a:endParaRPr lang="en-US" sz="4000" b="1" dirty="0">
              <a:solidFill>
                <a:prstClr val="white"/>
              </a:solidFill>
              <a:latin typeface="Arial Rounded MT Bold" pitchFamily="34" charset="0"/>
              <a:cs typeface="Arial" pitchFamily="34" charset="0"/>
            </a:endParaRPr>
          </a:p>
        </p:txBody>
      </p:sp>
      <p:pic>
        <p:nvPicPr>
          <p:cNvPr id="5" name="Picture 4" descr="Strip.jpg"/>
          <p:cNvPicPr>
            <a:picLocks noChangeAspect="1"/>
          </p:cNvPicPr>
          <p:nvPr/>
        </p:nvPicPr>
        <p:blipFill>
          <a:blip r:embed="rId4"/>
          <a:stretch>
            <a:fillRect/>
          </a:stretch>
        </p:blipFill>
        <p:spPr>
          <a:xfrm>
            <a:off x="-1" y="0"/>
            <a:ext cx="12286445" cy="1409466"/>
          </a:xfrm>
          <a:prstGeom prst="rect">
            <a:avLst/>
          </a:prstGeom>
        </p:spPr>
      </p:pic>
      <p:pic>
        <p:nvPicPr>
          <p:cNvPr id="10" name="Picture Placeholder 8" descr="03.jpg"/>
          <p:cNvPicPr>
            <a:picLocks noChangeAspect="1"/>
          </p:cNvPicPr>
          <p:nvPr/>
        </p:nvPicPr>
        <p:blipFill>
          <a:blip r:embed="rId5" cstate="print"/>
          <a:srcRect t="1739" b="1739"/>
          <a:stretch>
            <a:fillRect/>
          </a:stretch>
        </p:blipFill>
        <p:spPr>
          <a:xfrm>
            <a:off x="3829909" y="4077072"/>
            <a:ext cx="2304255" cy="1440160"/>
          </a:xfrm>
          <a:prstGeom prst="rect">
            <a:avLst/>
          </a:prstGeom>
        </p:spPr>
      </p:pic>
      <p:pic>
        <p:nvPicPr>
          <p:cNvPr id="7" name="Picture 9" descr="41.jpg"/>
          <p:cNvPicPr>
            <a:picLocks noChangeAspect="1"/>
          </p:cNvPicPr>
          <p:nvPr/>
        </p:nvPicPr>
        <p:blipFill>
          <a:blip r:embed="rId6"/>
          <a:srcRect/>
          <a:stretch>
            <a:fillRect/>
          </a:stretch>
        </p:blipFill>
        <p:spPr bwMode="auto">
          <a:xfrm>
            <a:off x="8401845" y="4054339"/>
            <a:ext cx="2266155" cy="1440160"/>
          </a:xfrm>
          <a:prstGeom prst="rect">
            <a:avLst/>
          </a:prstGeom>
          <a:noFill/>
          <a:ln w="9525">
            <a:noFill/>
            <a:miter lim="800000"/>
            <a:headEnd/>
            <a:tailEnd/>
          </a:ln>
        </p:spPr>
      </p:pic>
      <p:pic>
        <p:nvPicPr>
          <p:cNvPr id="11" name="Picture 8" descr="04.jpg"/>
          <p:cNvPicPr>
            <a:picLocks noChangeAspect="1"/>
          </p:cNvPicPr>
          <p:nvPr/>
        </p:nvPicPr>
        <p:blipFill>
          <a:blip r:embed="rId7"/>
          <a:srcRect/>
          <a:stretch>
            <a:fillRect/>
          </a:stretch>
        </p:blipFill>
        <p:spPr bwMode="auto">
          <a:xfrm>
            <a:off x="1533333" y="5494594"/>
            <a:ext cx="2296515" cy="1396257"/>
          </a:xfrm>
          <a:prstGeom prst="rect">
            <a:avLst/>
          </a:prstGeom>
          <a:noFill/>
          <a:ln w="9525">
            <a:noFill/>
            <a:miter lim="800000"/>
            <a:headEnd/>
            <a:tailEnd/>
          </a:ln>
        </p:spPr>
      </p:pic>
      <p:pic>
        <p:nvPicPr>
          <p:cNvPr id="12" name="Picture 5" descr="30.jpg"/>
          <p:cNvPicPr>
            <a:picLocks noChangeAspect="1"/>
          </p:cNvPicPr>
          <p:nvPr/>
        </p:nvPicPr>
        <p:blipFill>
          <a:blip r:embed="rId8"/>
          <a:srcRect/>
          <a:stretch>
            <a:fillRect/>
          </a:stretch>
        </p:blipFill>
        <p:spPr bwMode="auto">
          <a:xfrm>
            <a:off x="6143435" y="5481000"/>
            <a:ext cx="2258412" cy="1440160"/>
          </a:xfrm>
          <a:prstGeom prst="rect">
            <a:avLst/>
          </a:prstGeom>
          <a:noFill/>
          <a:ln w="9525">
            <a:noFill/>
            <a:miter lim="800000"/>
            <a:headEnd/>
            <a:tailEnd/>
          </a:ln>
        </p:spPr>
      </p:pic>
      <p:pic>
        <p:nvPicPr>
          <p:cNvPr id="13" name="Picture 7" descr="05.jpg"/>
          <p:cNvPicPr>
            <a:picLocks noChangeAspect="1"/>
          </p:cNvPicPr>
          <p:nvPr/>
        </p:nvPicPr>
        <p:blipFill>
          <a:blip r:embed="rId9"/>
          <a:srcRect/>
          <a:stretch>
            <a:fillRect/>
          </a:stretch>
        </p:blipFill>
        <p:spPr bwMode="auto">
          <a:xfrm>
            <a:off x="8400259" y="5553238"/>
            <a:ext cx="2258412" cy="1337613"/>
          </a:xfrm>
          <a:prstGeom prst="rect">
            <a:avLst/>
          </a:prstGeom>
          <a:noFill/>
          <a:ln w="9525">
            <a:noFill/>
            <a:miter lim="800000"/>
            <a:headEnd/>
            <a:tailEnd/>
          </a:ln>
        </p:spPr>
      </p:pic>
      <p:pic>
        <p:nvPicPr>
          <p:cNvPr id="14" name="Picture 4" descr="H:\JPEGS\39.jpg"/>
          <p:cNvPicPr>
            <a:picLocks noChangeAspect="1" noChangeArrowheads="1"/>
          </p:cNvPicPr>
          <p:nvPr/>
        </p:nvPicPr>
        <p:blipFill>
          <a:blip r:embed="rId10"/>
          <a:srcRect/>
          <a:stretch>
            <a:fillRect/>
          </a:stretch>
        </p:blipFill>
        <p:spPr bwMode="auto">
          <a:xfrm>
            <a:off x="1533333" y="4009812"/>
            <a:ext cx="2296515" cy="1543332"/>
          </a:xfrm>
          <a:prstGeom prst="rect">
            <a:avLst/>
          </a:prstGeom>
          <a:noFill/>
          <a:ln w="9525">
            <a:noFill/>
            <a:miter lim="800000"/>
            <a:headEnd/>
            <a:tailEnd/>
          </a:ln>
        </p:spPr>
      </p:pic>
      <p:pic>
        <p:nvPicPr>
          <p:cNvPr id="15" name="Picture 5" descr="H:\JPEGS\33.jpg"/>
          <p:cNvPicPr>
            <a:picLocks noChangeAspect="1" noChangeArrowheads="1"/>
          </p:cNvPicPr>
          <p:nvPr/>
        </p:nvPicPr>
        <p:blipFill>
          <a:blip r:embed="rId11"/>
          <a:srcRect/>
          <a:stretch>
            <a:fillRect/>
          </a:stretch>
        </p:blipFill>
        <p:spPr bwMode="auto">
          <a:xfrm>
            <a:off x="8401907" y="5481000"/>
            <a:ext cx="2256823" cy="1440160"/>
          </a:xfrm>
          <a:prstGeom prst="rect">
            <a:avLst/>
          </a:prstGeom>
          <a:noFill/>
          <a:ln w="9525">
            <a:noFill/>
            <a:miter lim="800000"/>
            <a:headEnd/>
            <a:tailEnd/>
          </a:ln>
        </p:spPr>
      </p:pic>
      <p:pic>
        <p:nvPicPr>
          <p:cNvPr id="16" name="Picture Placeholder 7" descr="15.jpg"/>
          <p:cNvPicPr>
            <a:picLocks noChangeAspect="1"/>
          </p:cNvPicPr>
          <p:nvPr/>
        </p:nvPicPr>
        <p:blipFill>
          <a:blip r:embed="rId12"/>
          <a:srcRect/>
          <a:stretch>
            <a:fillRect/>
          </a:stretch>
        </p:blipFill>
        <p:spPr>
          <a:xfrm>
            <a:off x="6134102" y="4054434"/>
            <a:ext cx="2266156" cy="1498805"/>
          </a:xfrm>
          <a:prstGeom prst="rect">
            <a:avLst/>
          </a:prstGeom>
        </p:spPr>
      </p:pic>
      <p:pic>
        <p:nvPicPr>
          <p:cNvPr id="17" name="Picture 2" descr="H:\JPEGS\07.jpg"/>
          <p:cNvPicPr>
            <a:picLocks noChangeAspect="1" noChangeArrowheads="1"/>
          </p:cNvPicPr>
          <p:nvPr/>
        </p:nvPicPr>
        <p:blipFill>
          <a:blip r:embed="rId13"/>
          <a:srcRect/>
          <a:stretch>
            <a:fillRect/>
          </a:stretch>
        </p:blipFill>
        <p:spPr bwMode="auto">
          <a:xfrm>
            <a:off x="8401907" y="4009813"/>
            <a:ext cx="2256823" cy="154333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46A5895-8297-1245-8A76-4D09B0B64189}" type="slidenum">
              <a:rPr lang="en-US">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784706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62" y="429523"/>
            <a:ext cx="11100452" cy="581930"/>
          </a:xfrm>
        </p:spPr>
        <p:txBody>
          <a:bodyPr>
            <a:noAutofit/>
          </a:bodyPr>
          <a:lstStyle/>
          <a:p>
            <a:r>
              <a:rPr lang="en-ZA" sz="3200" b="1" dirty="0" smtClean="0">
                <a:latin typeface="Arial" panose="020B0604020202020204" pitchFamily="34" charset="0"/>
                <a:cs typeface="Arial" panose="020B0604020202020204" pitchFamily="34" charset="0"/>
              </a:rPr>
              <a:t>Employment Services Act – Finances of Productivity SA</a:t>
            </a:r>
            <a:endParaRPr lang="en-Z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96533" y="1233197"/>
            <a:ext cx="10515600" cy="5206240"/>
          </a:xfrm>
        </p:spPr>
        <p:txBody>
          <a:bodyPr/>
          <a:lstStyle/>
          <a:p>
            <a:pPr marL="0" indent="0">
              <a:buNone/>
            </a:pPr>
            <a:endParaRPr lang="en-ZA" b="1" dirty="0" smtClean="0">
              <a:solidFill>
                <a:schemeClr val="bg1"/>
              </a:solidFill>
            </a:endParaRPr>
          </a:p>
          <a:p>
            <a:pPr marL="0" indent="0">
              <a:buNone/>
            </a:pPr>
            <a:r>
              <a:rPr lang="en-ZA" sz="2400" u="sng" dirty="0" smtClean="0">
                <a:solidFill>
                  <a:schemeClr val="bg1"/>
                </a:solidFill>
                <a:latin typeface="Arial" panose="020B0604020202020204" pitchFamily="34" charset="0"/>
                <a:cs typeface="Arial" panose="020B0604020202020204" pitchFamily="34" charset="0"/>
              </a:rPr>
              <a:t>Finances of Productivity SA - </a:t>
            </a:r>
            <a:r>
              <a:rPr lang="en-ZA" sz="2400" u="sng" dirty="0">
                <a:solidFill>
                  <a:schemeClr val="bg1"/>
                </a:solidFill>
                <a:latin typeface="Arial" panose="020B0604020202020204" pitchFamily="34" charset="0"/>
                <a:cs typeface="Arial" panose="020B0604020202020204" pitchFamily="34" charset="0"/>
              </a:rPr>
              <a:t>Section </a:t>
            </a:r>
            <a:r>
              <a:rPr lang="en-ZA" sz="2400" u="sng" dirty="0" smtClean="0">
                <a:solidFill>
                  <a:schemeClr val="bg1"/>
                </a:solidFill>
                <a:latin typeface="Arial" panose="020B0604020202020204" pitchFamily="34" charset="0"/>
                <a:cs typeface="Arial" panose="020B0604020202020204" pitchFamily="34" charset="0"/>
              </a:rPr>
              <a:t>40 (</a:t>
            </a:r>
            <a:r>
              <a:rPr lang="en-ZA" sz="2400" u="sng" dirty="0">
                <a:solidFill>
                  <a:schemeClr val="bg1"/>
                </a:solidFill>
                <a:latin typeface="Arial" panose="020B0604020202020204" pitchFamily="34" charset="0"/>
                <a:cs typeface="Arial" panose="020B0604020202020204" pitchFamily="34" charset="0"/>
              </a:rPr>
              <a:t>1) </a:t>
            </a:r>
          </a:p>
          <a:p>
            <a:pPr marL="0" indent="0">
              <a:buNone/>
            </a:pPr>
            <a:endParaRPr lang="en-ZA" sz="2400" dirty="0" smtClean="0">
              <a:solidFill>
                <a:schemeClr val="bg1"/>
              </a:solidFill>
              <a:latin typeface="Arial" panose="020B0604020202020204" pitchFamily="34" charset="0"/>
              <a:cs typeface="Arial" panose="020B0604020202020204" pitchFamily="34" charset="0"/>
            </a:endParaRPr>
          </a:p>
          <a:p>
            <a:pPr marL="0" indent="0">
              <a:buNone/>
            </a:pPr>
            <a:r>
              <a:rPr lang="en-ZA" sz="2400" dirty="0" smtClean="0">
                <a:solidFill>
                  <a:schemeClr val="bg1"/>
                </a:solidFill>
                <a:latin typeface="Arial" panose="020B0604020202020204" pitchFamily="34" charset="0"/>
                <a:cs typeface="Arial" panose="020B0604020202020204" pitchFamily="34" charset="0"/>
              </a:rPr>
              <a:t>Productivity SA financed from:</a:t>
            </a:r>
          </a:p>
          <a:p>
            <a:pPr marL="0" indent="0">
              <a:buNone/>
            </a:pPr>
            <a:endParaRPr lang="en-ZA" sz="2400" dirty="0" smtClean="0">
              <a:solidFill>
                <a:schemeClr val="bg1"/>
              </a:solidFill>
              <a:latin typeface="Arial" panose="020B0604020202020204" pitchFamily="34" charset="0"/>
              <a:cs typeface="Arial" panose="020B0604020202020204" pitchFamily="34" charset="0"/>
            </a:endParaRPr>
          </a:p>
          <a:p>
            <a:pPr marL="685800" lvl="1" indent="-342900">
              <a:buAutoNum type="alphaLcParenBoth"/>
            </a:pPr>
            <a:r>
              <a:rPr lang="en-ZA" sz="2400" dirty="0" smtClean="0">
                <a:solidFill>
                  <a:schemeClr val="bg1"/>
                </a:solidFill>
                <a:latin typeface="Arial" panose="020B0604020202020204" pitchFamily="34" charset="0"/>
                <a:cs typeface="Arial" panose="020B0604020202020204" pitchFamily="34" charset="0"/>
              </a:rPr>
              <a:t>   Money appropriated by parliament for this purpose;</a:t>
            </a:r>
          </a:p>
          <a:p>
            <a:pPr marL="685800" lvl="1" indent="-342900">
              <a:buAutoNum type="alphaLcParenBoth"/>
            </a:pPr>
            <a:endParaRPr lang="en-ZA" sz="2400" dirty="0" smtClean="0">
              <a:solidFill>
                <a:schemeClr val="bg1"/>
              </a:solidFill>
              <a:latin typeface="Arial" panose="020B0604020202020204" pitchFamily="34" charset="0"/>
              <a:cs typeface="Arial" panose="020B0604020202020204" pitchFamily="34" charset="0"/>
            </a:endParaRPr>
          </a:p>
          <a:p>
            <a:pPr marL="685800" lvl="1" indent="-342900">
              <a:buAutoNum type="alphaLcParenBoth"/>
            </a:pPr>
            <a:r>
              <a:rPr lang="en-ZA" sz="2400" dirty="0" smtClean="0">
                <a:solidFill>
                  <a:schemeClr val="bg1"/>
                </a:solidFill>
                <a:latin typeface="Arial" panose="020B0604020202020204" pitchFamily="34" charset="0"/>
                <a:cs typeface="Arial" panose="020B0604020202020204" pitchFamily="34" charset="0"/>
              </a:rPr>
              <a:t>   Income earned from services rendered by it</a:t>
            </a:r>
          </a:p>
          <a:p>
            <a:pPr marL="685800" lvl="1" indent="-342900">
              <a:buAutoNum type="alphaLcParenBoth"/>
            </a:pPr>
            <a:endParaRPr lang="en-ZA" sz="2400" dirty="0" smtClean="0">
              <a:solidFill>
                <a:schemeClr val="bg1"/>
              </a:solidFill>
              <a:latin typeface="Arial" panose="020B0604020202020204" pitchFamily="34" charset="0"/>
              <a:cs typeface="Arial" panose="020B0604020202020204" pitchFamily="34" charset="0"/>
            </a:endParaRPr>
          </a:p>
          <a:p>
            <a:pPr marL="685800" lvl="1" indent="-342900">
              <a:buAutoNum type="alphaLcParenBoth"/>
            </a:pPr>
            <a:r>
              <a:rPr lang="en-ZA" sz="2400" dirty="0" smtClean="0">
                <a:solidFill>
                  <a:schemeClr val="bg1"/>
                </a:solidFill>
                <a:latin typeface="Arial" panose="020B0604020202020204" pitchFamily="34" charset="0"/>
                <a:cs typeface="Arial" panose="020B0604020202020204" pitchFamily="34" charset="0"/>
              </a:rPr>
              <a:t>   Grants or donations made to it</a:t>
            </a:r>
          </a:p>
          <a:p>
            <a:pPr marL="685800" lvl="1" indent="-342900">
              <a:buAutoNum type="alphaLcParenBoth"/>
            </a:pPr>
            <a:endParaRPr lang="en-ZA" sz="2400" dirty="0" smtClean="0">
              <a:solidFill>
                <a:schemeClr val="bg1"/>
              </a:solidFill>
              <a:latin typeface="Arial" panose="020B0604020202020204" pitchFamily="34" charset="0"/>
              <a:cs typeface="Arial" panose="020B0604020202020204" pitchFamily="34" charset="0"/>
            </a:endParaRPr>
          </a:p>
          <a:p>
            <a:pPr marL="685800" lvl="1" indent="-342900">
              <a:buAutoNum type="alphaLcParenBoth"/>
            </a:pPr>
            <a:r>
              <a:rPr lang="en-ZA" sz="2400" dirty="0" smtClean="0">
                <a:solidFill>
                  <a:schemeClr val="bg1"/>
                </a:solidFill>
                <a:latin typeface="Arial" panose="020B0604020202020204" pitchFamily="34" charset="0"/>
                <a:cs typeface="Arial" panose="020B0604020202020204" pitchFamily="34" charset="0"/>
              </a:rPr>
              <a:t>   Money received from any other source</a:t>
            </a:r>
          </a:p>
          <a:p>
            <a:pPr marL="342900" lvl="1" indent="0">
              <a:buNone/>
            </a:pPr>
            <a:endParaRPr lang="en-ZA" dirty="0" smtClean="0">
              <a:solidFill>
                <a:schemeClr val="bg1"/>
              </a:solidFill>
            </a:endParaRPr>
          </a:p>
          <a:p>
            <a:pPr marL="0" indent="0">
              <a:buNone/>
            </a:pPr>
            <a:endParaRPr lang="en-ZA" dirty="0" smtClean="0">
              <a:solidFill>
                <a:schemeClr val="bg1"/>
              </a:solidFill>
            </a:endParaRPr>
          </a:p>
          <a:p>
            <a:endParaRPr lang="en-ZA" dirty="0">
              <a:solidFill>
                <a:schemeClr val="bg1"/>
              </a:solidFill>
            </a:endParaRPr>
          </a:p>
        </p:txBody>
      </p:sp>
    </p:spTree>
    <p:extLst>
      <p:ext uri="{BB962C8B-B14F-4D97-AF65-F5344CB8AC3E}">
        <p14:creationId xmlns:p14="http://schemas.microsoft.com/office/powerpoint/2010/main" val="288748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872" y="283546"/>
            <a:ext cx="10515600" cy="671735"/>
          </a:xfrm>
        </p:spPr>
        <p:txBody>
          <a:bodyPr>
            <a:normAutofit/>
          </a:bodyPr>
          <a:lstStyle/>
          <a:p>
            <a:pPr algn="ctr"/>
            <a:r>
              <a:rPr lang="en-ZA" sz="3200" b="1" dirty="0" smtClean="0">
                <a:latin typeface="Arial" panose="020B0604020202020204" pitchFamily="34" charset="0"/>
                <a:cs typeface="Arial" panose="020B0604020202020204" pitchFamily="34" charset="0"/>
              </a:rPr>
              <a:t>BUDGET 2016/17</a:t>
            </a:r>
            <a:endParaRPr lang="en-ZA" sz="3200" b="1" dirty="0">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87046915"/>
              </p:ext>
            </p:extLst>
          </p:nvPr>
        </p:nvGraphicFramePr>
        <p:xfrm>
          <a:off x="1429555" y="1123501"/>
          <a:ext cx="9453093" cy="5734498"/>
        </p:xfrm>
        <a:graphic>
          <a:graphicData uri="http://schemas.openxmlformats.org/drawingml/2006/table">
            <a:tbl>
              <a:tblPr firstRow="1" bandRow="1">
                <a:tableStyleId>{5C22544A-7EE6-4342-B048-85BDC9FD1C3A}</a:tableStyleId>
              </a:tblPr>
              <a:tblGrid>
                <a:gridCol w="6175003"/>
                <a:gridCol w="3278090"/>
              </a:tblGrid>
              <a:tr h="409607">
                <a:tc>
                  <a:txBody>
                    <a:bodyPr/>
                    <a:lstStyle/>
                    <a:p>
                      <a:pPr algn="l" fontAlgn="b"/>
                      <a:r>
                        <a:rPr lang="en-ZA" sz="1800" b="0" i="0" u="none" strike="noStrike" dirty="0">
                          <a:solidFill>
                            <a:schemeClr val="bg1"/>
                          </a:solidFill>
                          <a:effectLst/>
                          <a:latin typeface="Arial" panose="020B0604020202020204" pitchFamily="34" charset="0"/>
                          <a:cs typeface="Arial" panose="020B0604020202020204" pitchFamily="34" charset="0"/>
                        </a:rPr>
                        <a:t>BUDGET 2016/17</a:t>
                      </a:r>
                    </a:p>
                  </a:txBody>
                  <a:tcPr marL="9525" marR="9525" marT="9525" marB="0" anchor="b">
                    <a:solidFill>
                      <a:schemeClr val="tx1"/>
                    </a:solidFill>
                  </a:tcPr>
                </a:tc>
                <a:tc>
                  <a:txBody>
                    <a:bodyPr/>
                    <a:lstStyle/>
                    <a:p>
                      <a:pPr algn="r" fontAlgn="b"/>
                      <a:r>
                        <a:rPr lang="en-ZA" sz="1800" b="0" i="0" u="none" strike="noStrike" dirty="0">
                          <a:solidFill>
                            <a:schemeClr val="bg1"/>
                          </a:solidFill>
                          <a:effectLst/>
                          <a:latin typeface="Arial" panose="020B0604020202020204" pitchFamily="34" charset="0"/>
                          <a:cs typeface="Arial" panose="020B0604020202020204" pitchFamily="34" charset="0"/>
                        </a:rPr>
                        <a:t>2016/17</a:t>
                      </a:r>
                    </a:p>
                  </a:txBody>
                  <a:tcPr marL="9525" marR="9525" marT="9525" marB="0" anchor="b">
                    <a:solidFill>
                      <a:schemeClr val="tx1"/>
                    </a:solidFill>
                  </a:tcPr>
                </a:tc>
              </a:tr>
              <a:tr h="409607">
                <a:tc>
                  <a:txBody>
                    <a:bodyPr/>
                    <a:lstStyle/>
                    <a:p>
                      <a:pPr algn="l" fontAlgn="b"/>
                      <a:r>
                        <a:rPr lang="en-ZA" sz="1800" b="1" i="0" u="sng" strike="noStrike" dirty="0">
                          <a:solidFill>
                            <a:schemeClr val="bg1"/>
                          </a:solidFill>
                          <a:effectLst/>
                          <a:latin typeface="Arial" panose="020B0604020202020204" pitchFamily="34" charset="0"/>
                          <a:cs typeface="Arial" panose="020B0604020202020204" pitchFamily="34" charset="0"/>
                        </a:rPr>
                        <a:t>REVENUE</a:t>
                      </a:r>
                    </a:p>
                  </a:txBody>
                  <a:tcPr marL="9525" marR="9525" marT="9525" marB="0" anchor="b">
                    <a:solidFill>
                      <a:schemeClr val="tx1"/>
                    </a:solidFill>
                  </a:tcPr>
                </a:tc>
                <a:tc>
                  <a:txBody>
                    <a:bodyPr/>
                    <a:lstStyle/>
                    <a:p>
                      <a:pPr algn="r" fontAlgn="b"/>
                      <a:r>
                        <a:rPr lang="en-ZA" sz="1800" b="0" i="0" u="none" strike="noStrike" dirty="0">
                          <a:solidFill>
                            <a:schemeClr val="bg1"/>
                          </a:solidFill>
                          <a:effectLst/>
                          <a:latin typeface="Arial" panose="020B0604020202020204" pitchFamily="34" charset="0"/>
                          <a:cs typeface="Arial" panose="020B0604020202020204" pitchFamily="34" charset="0"/>
                        </a:rPr>
                        <a:t>R’000</a:t>
                      </a:r>
                    </a:p>
                  </a:txBody>
                  <a:tcPr marL="9525" marR="9525" marT="9525" marB="0" anchor="b">
                    <a:solidFill>
                      <a:schemeClr val="tx1"/>
                    </a:solidFill>
                  </a:tcPr>
                </a:tc>
              </a:tr>
              <a:tr h="409607">
                <a:tc>
                  <a:txBody>
                    <a:bodyPr/>
                    <a:lstStyle/>
                    <a:p>
                      <a:pPr algn="l" fontAlgn="b"/>
                      <a:r>
                        <a:rPr lang="en-ZA" sz="1800" b="0" i="0" u="none" strike="noStrike" dirty="0">
                          <a:solidFill>
                            <a:schemeClr val="bg1"/>
                          </a:solidFill>
                          <a:effectLst/>
                          <a:latin typeface="Arial" panose="020B0604020202020204" pitchFamily="34" charset="0"/>
                          <a:cs typeface="Arial" panose="020B0604020202020204" pitchFamily="34" charset="0"/>
                        </a:rPr>
                        <a:t>Income from sources other than grant funding</a:t>
                      </a:r>
                    </a:p>
                  </a:txBody>
                  <a:tcPr marL="9525" marR="9525" marT="9525" marB="0" anchor="b">
                    <a:solidFill>
                      <a:schemeClr val="tx1"/>
                    </a:solidFill>
                  </a:tcPr>
                </a:tc>
                <a:tc>
                  <a:txBody>
                    <a:bodyPr/>
                    <a:lstStyle/>
                    <a:p>
                      <a:pPr algn="r" fontAlgn="b"/>
                      <a:r>
                        <a:rPr lang="en-ZA" sz="1800" b="0" i="0" u="none" strike="noStrike" dirty="0">
                          <a:solidFill>
                            <a:schemeClr val="bg1"/>
                          </a:solidFill>
                          <a:effectLst/>
                          <a:latin typeface="Arial" panose="020B0604020202020204" pitchFamily="34" charset="0"/>
                          <a:cs typeface="Arial" panose="020B0604020202020204" pitchFamily="34" charset="0"/>
                        </a:rPr>
                        <a:t>   28 947 </a:t>
                      </a:r>
                    </a:p>
                  </a:txBody>
                  <a:tcPr marL="9525" marR="9525" marT="9525" marB="0" anchor="b">
                    <a:solidFill>
                      <a:schemeClr val="tx1"/>
                    </a:solidFill>
                  </a:tcPr>
                </a:tc>
              </a:tr>
              <a:tr h="409607">
                <a:tc>
                  <a:txBody>
                    <a:bodyPr/>
                    <a:lstStyle/>
                    <a:p>
                      <a:pPr algn="l" fontAlgn="b"/>
                      <a:r>
                        <a:rPr lang="en-ZA" sz="1800" b="0" i="0" u="none" strike="noStrike" dirty="0">
                          <a:solidFill>
                            <a:schemeClr val="bg1"/>
                          </a:solidFill>
                          <a:effectLst/>
                          <a:latin typeface="Arial" panose="020B0604020202020204" pitchFamily="34" charset="0"/>
                          <a:cs typeface="Arial" panose="020B0604020202020204" pitchFamily="34" charset="0"/>
                        </a:rPr>
                        <a:t>Interest received and other income</a:t>
                      </a:r>
                    </a:p>
                  </a:txBody>
                  <a:tcPr marL="9525" marR="9525" marT="9525" marB="0" anchor="b">
                    <a:solidFill>
                      <a:schemeClr val="tx1"/>
                    </a:solidFill>
                  </a:tcPr>
                </a:tc>
                <a:tc>
                  <a:txBody>
                    <a:bodyPr/>
                    <a:lstStyle/>
                    <a:p>
                      <a:pPr algn="r" fontAlgn="b"/>
                      <a:r>
                        <a:rPr lang="en-ZA" sz="1800" b="0" i="0" u="none" strike="noStrike" dirty="0">
                          <a:solidFill>
                            <a:schemeClr val="bg1"/>
                          </a:solidFill>
                          <a:effectLst/>
                          <a:latin typeface="Arial" panose="020B0604020202020204" pitchFamily="34" charset="0"/>
                          <a:cs typeface="Arial" panose="020B0604020202020204" pitchFamily="34" charset="0"/>
                        </a:rPr>
                        <a:t>         446 </a:t>
                      </a:r>
                    </a:p>
                  </a:txBody>
                  <a:tcPr marL="9525" marR="9525" marT="9525" marB="0" anchor="b">
                    <a:solidFill>
                      <a:schemeClr val="tx1"/>
                    </a:solidFill>
                  </a:tcPr>
                </a:tc>
              </a:tr>
              <a:tr h="409607">
                <a:tc>
                  <a:txBody>
                    <a:bodyPr/>
                    <a:lstStyle/>
                    <a:p>
                      <a:pPr algn="l" fontAlgn="b"/>
                      <a:r>
                        <a:rPr lang="en-ZA" sz="1800" b="1" i="0" u="none" strike="noStrike" dirty="0">
                          <a:solidFill>
                            <a:schemeClr val="bg1"/>
                          </a:solidFill>
                          <a:effectLst/>
                          <a:latin typeface="Arial" panose="020B0604020202020204" pitchFamily="34" charset="0"/>
                          <a:cs typeface="Arial" panose="020B0604020202020204" pitchFamily="34" charset="0"/>
                        </a:rPr>
                        <a:t>Sub-total -  other income</a:t>
                      </a:r>
                    </a:p>
                  </a:txBody>
                  <a:tcPr marL="9525" marR="9525" marT="9525" marB="0" anchor="b">
                    <a:solidFill>
                      <a:schemeClr val="tx1"/>
                    </a:solidFill>
                  </a:tcPr>
                </a:tc>
                <a:tc>
                  <a:txBody>
                    <a:bodyPr/>
                    <a:lstStyle/>
                    <a:p>
                      <a:pPr algn="r" fontAlgn="b"/>
                      <a:r>
                        <a:rPr lang="en-ZA" sz="1800" b="1" i="0" u="none" strike="noStrike" dirty="0">
                          <a:solidFill>
                            <a:schemeClr val="bg1"/>
                          </a:solidFill>
                          <a:effectLst/>
                          <a:latin typeface="Arial" panose="020B0604020202020204" pitchFamily="34" charset="0"/>
                          <a:cs typeface="Arial" panose="020B0604020202020204" pitchFamily="34" charset="0"/>
                        </a:rPr>
                        <a:t>   29 393 </a:t>
                      </a:r>
                    </a:p>
                  </a:txBody>
                  <a:tcPr marL="9525" marR="9525" marT="9525" marB="0" anchor="b">
                    <a:solidFill>
                      <a:schemeClr val="tx1"/>
                    </a:solidFill>
                  </a:tcPr>
                </a:tc>
              </a:tr>
              <a:tr h="409607">
                <a:tc>
                  <a:txBody>
                    <a:bodyPr/>
                    <a:lstStyle/>
                    <a:p>
                      <a:pPr algn="l" fontAlgn="b"/>
                      <a:r>
                        <a:rPr lang="en-ZA" sz="1800" b="0" i="0" u="none" strike="noStrike" dirty="0">
                          <a:solidFill>
                            <a:schemeClr val="bg1"/>
                          </a:solidFill>
                          <a:effectLst/>
                          <a:latin typeface="Arial" panose="020B0604020202020204" pitchFamily="34" charset="0"/>
                          <a:cs typeface="Arial" panose="020B0604020202020204" pitchFamily="34" charset="0"/>
                        </a:rPr>
                        <a:t>Transfers and grants received</a:t>
                      </a:r>
                    </a:p>
                  </a:txBody>
                  <a:tcPr marL="9525" marR="9525" marT="9525" marB="0" anchor="b">
                    <a:solidFill>
                      <a:schemeClr val="tx1"/>
                    </a:solidFill>
                  </a:tcPr>
                </a:tc>
                <a:tc>
                  <a:txBody>
                    <a:bodyPr/>
                    <a:lstStyle/>
                    <a:p>
                      <a:pPr algn="r" fontAlgn="b"/>
                      <a:r>
                        <a:rPr lang="en-ZA" sz="1800" b="0" i="0" u="none" strike="noStrike" dirty="0">
                          <a:solidFill>
                            <a:schemeClr val="bg1"/>
                          </a:solidFill>
                          <a:effectLst/>
                          <a:latin typeface="Arial" panose="020B0604020202020204" pitchFamily="34" charset="0"/>
                          <a:cs typeface="Arial" panose="020B0604020202020204" pitchFamily="34" charset="0"/>
                        </a:rPr>
                        <a:t> 154 273 </a:t>
                      </a:r>
                    </a:p>
                  </a:txBody>
                  <a:tcPr marL="9525" marR="9525" marT="9525" marB="0" anchor="b">
                    <a:solidFill>
                      <a:schemeClr val="tx1"/>
                    </a:solidFill>
                  </a:tcPr>
                </a:tc>
              </a:tr>
              <a:tr h="409607">
                <a:tc>
                  <a:txBody>
                    <a:bodyPr/>
                    <a:lstStyle/>
                    <a:p>
                      <a:pPr algn="l" fontAlgn="b"/>
                      <a:r>
                        <a:rPr lang="en-ZA" sz="1800" b="1" i="0" u="none" strike="noStrike" dirty="0">
                          <a:solidFill>
                            <a:schemeClr val="bg1"/>
                          </a:solidFill>
                          <a:effectLst/>
                          <a:latin typeface="Arial" panose="020B0604020202020204" pitchFamily="34" charset="0"/>
                          <a:cs typeface="Arial" panose="020B0604020202020204" pitchFamily="34" charset="0"/>
                        </a:rPr>
                        <a:t>Total revenue</a:t>
                      </a:r>
                    </a:p>
                  </a:txBody>
                  <a:tcPr marL="9525" marR="9525" marT="9525" marB="0" anchor="b">
                    <a:solidFill>
                      <a:schemeClr val="tx1"/>
                    </a:solidFill>
                  </a:tcPr>
                </a:tc>
                <a:tc>
                  <a:txBody>
                    <a:bodyPr/>
                    <a:lstStyle/>
                    <a:p>
                      <a:pPr algn="r" fontAlgn="b"/>
                      <a:r>
                        <a:rPr lang="en-ZA" sz="1800" b="1" i="0" u="none" strike="noStrike" dirty="0">
                          <a:solidFill>
                            <a:schemeClr val="bg1"/>
                          </a:solidFill>
                          <a:effectLst/>
                          <a:latin typeface="Arial" panose="020B0604020202020204" pitchFamily="34" charset="0"/>
                          <a:cs typeface="Arial" panose="020B0604020202020204" pitchFamily="34" charset="0"/>
                        </a:rPr>
                        <a:t> 183 666 </a:t>
                      </a:r>
                    </a:p>
                  </a:txBody>
                  <a:tcPr marL="9525" marR="9525" marT="9525" marB="0" anchor="b">
                    <a:solidFill>
                      <a:schemeClr val="tx1"/>
                    </a:solidFill>
                  </a:tcPr>
                </a:tc>
              </a:tr>
              <a:tr h="409607">
                <a:tc>
                  <a:txBody>
                    <a:bodyPr/>
                    <a:lstStyle/>
                    <a:p>
                      <a:pPr algn="l" fontAlgn="b"/>
                      <a:r>
                        <a:rPr lang="en-ZA" sz="1800" b="1" i="0" u="sng" strike="noStrike" dirty="0">
                          <a:solidFill>
                            <a:schemeClr val="bg1"/>
                          </a:solidFill>
                          <a:effectLst/>
                          <a:latin typeface="Arial" panose="020B0604020202020204" pitchFamily="34" charset="0"/>
                          <a:cs typeface="Arial" panose="020B0604020202020204" pitchFamily="34" charset="0"/>
                        </a:rPr>
                        <a:t>EXPENSES</a:t>
                      </a:r>
                    </a:p>
                  </a:txBody>
                  <a:tcPr marL="9525" marR="9525" marT="9525" marB="0" anchor="b">
                    <a:solidFill>
                      <a:schemeClr val="tx1"/>
                    </a:solidFill>
                  </a:tcPr>
                </a:tc>
                <a:tc>
                  <a:txBody>
                    <a:bodyPr/>
                    <a:lstStyle/>
                    <a:p>
                      <a:pPr algn="r" fontAlgn="b"/>
                      <a:r>
                        <a:rPr lang="en-ZA" sz="1800" b="0" i="0" u="none" strike="noStrike" dirty="0">
                          <a:solidFill>
                            <a:schemeClr val="bg1"/>
                          </a:solidFill>
                          <a:effectLst/>
                          <a:latin typeface="Arial" panose="020B0604020202020204" pitchFamily="34" charset="0"/>
                          <a:cs typeface="Arial" panose="020B0604020202020204" pitchFamily="34" charset="0"/>
                        </a:rPr>
                        <a:t> </a:t>
                      </a:r>
                    </a:p>
                  </a:txBody>
                  <a:tcPr marL="9525" marR="9525" marT="9525" marB="0" anchor="b">
                    <a:solidFill>
                      <a:schemeClr val="tx1"/>
                    </a:solidFill>
                  </a:tcPr>
                </a:tc>
              </a:tr>
              <a:tr h="409607">
                <a:tc>
                  <a:txBody>
                    <a:bodyPr/>
                    <a:lstStyle/>
                    <a:p>
                      <a:pPr algn="l" fontAlgn="b"/>
                      <a:r>
                        <a:rPr lang="en-ZA" sz="1800" b="0" i="0" u="none" strike="noStrike" dirty="0">
                          <a:solidFill>
                            <a:schemeClr val="bg1"/>
                          </a:solidFill>
                          <a:effectLst/>
                          <a:latin typeface="Arial" panose="020B0604020202020204" pitchFamily="34" charset="0"/>
                          <a:cs typeface="Arial" panose="020B0604020202020204" pitchFamily="34" charset="0"/>
                        </a:rPr>
                        <a:t>Compensation of employees</a:t>
                      </a:r>
                    </a:p>
                  </a:txBody>
                  <a:tcPr marL="9525" marR="9525" marT="9525" marB="0" anchor="b">
                    <a:solidFill>
                      <a:schemeClr val="tx1"/>
                    </a:solidFill>
                  </a:tcPr>
                </a:tc>
                <a:tc>
                  <a:txBody>
                    <a:bodyPr/>
                    <a:lstStyle/>
                    <a:p>
                      <a:pPr algn="r" fontAlgn="b"/>
                      <a:r>
                        <a:rPr lang="en-ZA" sz="1800" b="0" i="0" u="none" strike="noStrike" dirty="0">
                          <a:solidFill>
                            <a:schemeClr val="bg1"/>
                          </a:solidFill>
                          <a:effectLst/>
                          <a:latin typeface="Arial" panose="020B0604020202020204" pitchFamily="34" charset="0"/>
                          <a:cs typeface="Arial" panose="020B0604020202020204" pitchFamily="34" charset="0"/>
                        </a:rPr>
                        <a:t>   63 018 </a:t>
                      </a:r>
                    </a:p>
                  </a:txBody>
                  <a:tcPr marL="9525" marR="9525" marT="9525" marB="0" anchor="b">
                    <a:solidFill>
                      <a:schemeClr val="tx1"/>
                    </a:solidFill>
                  </a:tcPr>
                </a:tc>
              </a:tr>
              <a:tr h="409607">
                <a:tc>
                  <a:txBody>
                    <a:bodyPr/>
                    <a:lstStyle/>
                    <a:p>
                      <a:pPr algn="l" fontAlgn="b"/>
                      <a:r>
                        <a:rPr lang="en-ZA" sz="1800" b="0" i="0" u="none" strike="noStrike" dirty="0">
                          <a:solidFill>
                            <a:schemeClr val="bg1"/>
                          </a:solidFill>
                          <a:effectLst/>
                          <a:latin typeface="Arial" panose="020B0604020202020204" pitchFamily="34" charset="0"/>
                          <a:cs typeface="Arial" panose="020B0604020202020204" pitchFamily="34" charset="0"/>
                        </a:rPr>
                        <a:t>Goods and services</a:t>
                      </a:r>
                    </a:p>
                  </a:txBody>
                  <a:tcPr marL="9525" marR="9525" marT="9525" marB="0" anchor="b">
                    <a:solidFill>
                      <a:schemeClr val="tx1"/>
                    </a:solidFill>
                  </a:tcPr>
                </a:tc>
                <a:tc>
                  <a:txBody>
                    <a:bodyPr/>
                    <a:lstStyle/>
                    <a:p>
                      <a:pPr algn="r" fontAlgn="b"/>
                      <a:r>
                        <a:rPr lang="en-ZA" sz="1800" b="0" i="0" u="none" strike="noStrike" dirty="0">
                          <a:solidFill>
                            <a:schemeClr val="bg1"/>
                          </a:solidFill>
                          <a:effectLst/>
                          <a:latin typeface="Arial" panose="020B0604020202020204" pitchFamily="34" charset="0"/>
                          <a:cs typeface="Arial" panose="020B0604020202020204" pitchFamily="34" charset="0"/>
                        </a:rPr>
                        <a:t> 119 866 </a:t>
                      </a:r>
                    </a:p>
                  </a:txBody>
                  <a:tcPr marL="9525" marR="9525" marT="9525" marB="0" anchor="b">
                    <a:solidFill>
                      <a:schemeClr val="tx1"/>
                    </a:solidFill>
                  </a:tcPr>
                </a:tc>
              </a:tr>
              <a:tr h="409607">
                <a:tc>
                  <a:txBody>
                    <a:bodyPr/>
                    <a:lstStyle/>
                    <a:p>
                      <a:pPr algn="l" fontAlgn="b"/>
                      <a:r>
                        <a:rPr lang="en-ZA" sz="1800" b="0" i="0" u="none" strike="noStrike" dirty="0">
                          <a:solidFill>
                            <a:schemeClr val="bg1"/>
                          </a:solidFill>
                          <a:effectLst/>
                          <a:latin typeface="Arial" panose="020B0604020202020204" pitchFamily="34" charset="0"/>
                          <a:cs typeface="Arial" panose="020B0604020202020204" pitchFamily="34" charset="0"/>
                        </a:rPr>
                        <a:t>Depreciation</a:t>
                      </a:r>
                    </a:p>
                  </a:txBody>
                  <a:tcPr marL="9525" marR="9525" marT="9525" marB="0" anchor="b">
                    <a:solidFill>
                      <a:schemeClr val="tx1"/>
                    </a:solidFill>
                  </a:tcPr>
                </a:tc>
                <a:tc>
                  <a:txBody>
                    <a:bodyPr/>
                    <a:lstStyle/>
                    <a:p>
                      <a:pPr algn="r" fontAlgn="b"/>
                      <a:r>
                        <a:rPr lang="en-ZA" sz="1800" b="0" i="0" u="none" strike="noStrike" dirty="0">
                          <a:solidFill>
                            <a:schemeClr val="bg1"/>
                          </a:solidFill>
                          <a:effectLst/>
                          <a:latin typeface="Arial" panose="020B0604020202020204" pitchFamily="34" charset="0"/>
                          <a:cs typeface="Arial" panose="020B0604020202020204" pitchFamily="34" charset="0"/>
                        </a:rPr>
                        <a:t>         782 </a:t>
                      </a:r>
                    </a:p>
                  </a:txBody>
                  <a:tcPr marL="9525" marR="9525" marT="9525" marB="0" anchor="b">
                    <a:solidFill>
                      <a:schemeClr val="tx1"/>
                    </a:solidFill>
                  </a:tcPr>
                </a:tc>
              </a:tr>
              <a:tr h="409607">
                <a:tc>
                  <a:txBody>
                    <a:bodyPr/>
                    <a:lstStyle/>
                    <a:p>
                      <a:pPr algn="l" fontAlgn="b"/>
                      <a:r>
                        <a:rPr lang="en-ZA" sz="1800" b="0" i="0" u="none" strike="noStrike" dirty="0">
                          <a:solidFill>
                            <a:schemeClr val="bg1"/>
                          </a:solidFill>
                          <a:effectLst/>
                          <a:latin typeface="Arial" panose="020B0604020202020204" pitchFamily="34" charset="0"/>
                          <a:cs typeface="Arial" panose="020B0604020202020204" pitchFamily="34" charset="0"/>
                        </a:rPr>
                        <a:t>Interest</a:t>
                      </a:r>
                    </a:p>
                  </a:txBody>
                  <a:tcPr marL="9525" marR="9525" marT="9525" marB="0" anchor="b">
                    <a:solidFill>
                      <a:schemeClr val="tx1"/>
                    </a:solidFill>
                  </a:tcPr>
                </a:tc>
                <a:tc>
                  <a:txBody>
                    <a:bodyPr/>
                    <a:lstStyle/>
                    <a:p>
                      <a:pPr algn="ctr" fontAlgn="b"/>
                      <a:r>
                        <a:rPr lang="en-ZA" sz="1800" b="0" i="0" u="none" strike="noStrike" dirty="0" smtClean="0">
                          <a:solidFill>
                            <a:schemeClr val="bg1"/>
                          </a:solidFill>
                          <a:effectLst/>
                          <a:latin typeface="Arial" panose="020B0604020202020204" pitchFamily="34" charset="0"/>
                          <a:cs typeface="Arial" panose="020B0604020202020204" pitchFamily="34" charset="0"/>
                        </a:rPr>
                        <a:t>                                          -               </a:t>
                      </a:r>
                      <a:endParaRPr lang="en-ZA" sz="18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r>
              <a:tr h="409607">
                <a:tc>
                  <a:txBody>
                    <a:bodyPr/>
                    <a:lstStyle/>
                    <a:p>
                      <a:pPr algn="l" fontAlgn="b"/>
                      <a:r>
                        <a:rPr lang="en-ZA" sz="1800" b="1" i="0" u="none" strike="noStrike">
                          <a:solidFill>
                            <a:schemeClr val="bg1"/>
                          </a:solidFill>
                          <a:effectLst/>
                          <a:latin typeface="Arial" panose="020B0604020202020204" pitchFamily="34" charset="0"/>
                          <a:cs typeface="Arial" panose="020B0604020202020204" pitchFamily="34" charset="0"/>
                        </a:rPr>
                        <a:t>Total Expenses</a:t>
                      </a:r>
                    </a:p>
                  </a:txBody>
                  <a:tcPr marL="9525" marR="9525" marT="9525" marB="0" anchor="b">
                    <a:solidFill>
                      <a:schemeClr val="tx1"/>
                    </a:solidFill>
                  </a:tcPr>
                </a:tc>
                <a:tc>
                  <a:txBody>
                    <a:bodyPr/>
                    <a:lstStyle/>
                    <a:p>
                      <a:pPr algn="r" fontAlgn="b"/>
                      <a:r>
                        <a:rPr lang="en-ZA" sz="1800" b="1" i="0" u="none" strike="noStrike" dirty="0">
                          <a:solidFill>
                            <a:schemeClr val="bg1"/>
                          </a:solidFill>
                          <a:effectLst/>
                          <a:latin typeface="Arial" panose="020B0604020202020204" pitchFamily="34" charset="0"/>
                          <a:cs typeface="Arial" panose="020B0604020202020204" pitchFamily="34" charset="0"/>
                        </a:rPr>
                        <a:t> 183 666 </a:t>
                      </a:r>
                    </a:p>
                  </a:txBody>
                  <a:tcPr marL="9525" marR="9525" marT="9525" marB="0" anchor="b">
                    <a:solidFill>
                      <a:schemeClr val="tx1"/>
                    </a:solidFill>
                  </a:tcPr>
                </a:tc>
              </a:tr>
              <a:tr h="409607">
                <a:tc>
                  <a:txBody>
                    <a:bodyPr/>
                    <a:lstStyle/>
                    <a:p>
                      <a:pPr algn="l" fontAlgn="b"/>
                      <a:r>
                        <a:rPr lang="en-ZA" sz="1800" b="1" i="0" u="none" strike="noStrike">
                          <a:solidFill>
                            <a:schemeClr val="bg1"/>
                          </a:solidFill>
                          <a:effectLst/>
                          <a:latin typeface="Arial" panose="020B0604020202020204" pitchFamily="34" charset="0"/>
                          <a:cs typeface="Arial" panose="020B0604020202020204" pitchFamily="34" charset="0"/>
                        </a:rPr>
                        <a:t>Surplus / (Deficit)</a:t>
                      </a:r>
                    </a:p>
                  </a:txBody>
                  <a:tcPr marL="9525" marR="9525" marT="9525" marB="0" anchor="b">
                    <a:solidFill>
                      <a:schemeClr val="tx1"/>
                    </a:solidFill>
                  </a:tcPr>
                </a:tc>
                <a:tc>
                  <a:txBody>
                    <a:bodyPr/>
                    <a:lstStyle/>
                    <a:p>
                      <a:pPr algn="ctr" fontAlgn="b"/>
                      <a:r>
                        <a:rPr lang="en-ZA" sz="1800" b="1" i="0" u="none" strike="noStrike" dirty="0" smtClean="0">
                          <a:solidFill>
                            <a:schemeClr val="bg1"/>
                          </a:solidFill>
                          <a:effectLst/>
                          <a:latin typeface="Arial" panose="020B0604020202020204" pitchFamily="34" charset="0"/>
                          <a:cs typeface="Arial" panose="020B0604020202020204" pitchFamily="34" charset="0"/>
                        </a:rPr>
                        <a:t>                                         -              </a:t>
                      </a:r>
                      <a:endParaRPr lang="en-ZA"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r>
            </a:tbl>
          </a:graphicData>
        </a:graphic>
      </p:graphicFrame>
    </p:spTree>
    <p:extLst>
      <p:ext uri="{BB962C8B-B14F-4D97-AF65-F5344CB8AC3E}">
        <p14:creationId xmlns:p14="http://schemas.microsoft.com/office/powerpoint/2010/main" val="9114440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ip.jpg"/>
          <p:cNvPicPr>
            <a:picLocks noChangeAspect="1"/>
          </p:cNvPicPr>
          <p:nvPr/>
        </p:nvPicPr>
        <p:blipFill>
          <a:blip r:embed="rId3"/>
          <a:stretch>
            <a:fillRect/>
          </a:stretch>
        </p:blipFill>
        <p:spPr>
          <a:xfrm>
            <a:off x="0" y="0"/>
            <a:ext cx="12192000" cy="1409466"/>
          </a:xfrm>
          <a:prstGeom prst="rect">
            <a:avLst/>
          </a:prstGeom>
        </p:spPr>
      </p:pic>
      <p:sp>
        <p:nvSpPr>
          <p:cNvPr id="4" name="TextBox 3"/>
          <p:cNvSpPr txBox="1"/>
          <p:nvPr/>
        </p:nvSpPr>
        <p:spPr>
          <a:xfrm>
            <a:off x="383399" y="704733"/>
            <a:ext cx="10705156" cy="523220"/>
          </a:xfrm>
          <a:prstGeom prst="rect">
            <a:avLst/>
          </a:prstGeom>
          <a:noFill/>
        </p:spPr>
        <p:txBody>
          <a:bodyPr wrap="square" rtlCol="0">
            <a:spAutoFit/>
          </a:bodyPr>
          <a:lstStyle/>
          <a:p>
            <a:pPr>
              <a:defRPr/>
            </a:pPr>
            <a:r>
              <a:rPr lang="en-ZA" sz="2800" b="1" kern="0" dirty="0" smtClean="0">
                <a:solidFill>
                  <a:prstClr val="black"/>
                </a:solidFill>
                <a:latin typeface="Arial" panose="020B0604020202020204" pitchFamily="34" charset="0"/>
                <a:cs typeface="Arial" panose="020B0604020202020204" pitchFamily="34" charset="0"/>
              </a:rPr>
              <a:t>FUNDING FOR </a:t>
            </a:r>
            <a:r>
              <a:rPr lang="en-ZA" sz="2800" b="1" kern="0" dirty="0" smtClean="0">
                <a:solidFill>
                  <a:prstClr val="black"/>
                </a:solidFill>
                <a:latin typeface="Arial" panose="020B0604020202020204" pitchFamily="34" charset="0"/>
                <a:cs typeface="Arial" panose="020B0604020202020204" pitchFamily="34" charset="0"/>
              </a:rPr>
              <a:t>PRODUCTIVITY SA – </a:t>
            </a:r>
            <a:r>
              <a:rPr lang="en-ZA" sz="2800" b="1" kern="0" dirty="0" smtClean="0">
                <a:solidFill>
                  <a:prstClr val="black"/>
                </a:solidFill>
                <a:latin typeface="Arial" panose="020B0604020202020204" pitchFamily="34" charset="0"/>
                <a:cs typeface="Arial" panose="020B0604020202020204" pitchFamily="34" charset="0"/>
              </a:rPr>
              <a:t>2009/10 to 2017/18</a:t>
            </a:r>
          </a:p>
        </p:txBody>
      </p:sp>
      <p:graphicFrame>
        <p:nvGraphicFramePr>
          <p:cNvPr id="5" name="Chart 4"/>
          <p:cNvGraphicFramePr>
            <a:graphicFrameLocks/>
          </p:cNvGraphicFramePr>
          <p:nvPr>
            <p:extLst>
              <p:ext uri="{D42A27DB-BD31-4B8C-83A1-F6EECF244321}">
                <p14:modId xmlns:p14="http://schemas.microsoft.com/office/powerpoint/2010/main" val="4014249184"/>
              </p:ext>
            </p:extLst>
          </p:nvPr>
        </p:nvGraphicFramePr>
        <p:xfrm>
          <a:off x="143340" y="1419972"/>
          <a:ext cx="11617291" cy="44624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744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76200" y="-57150"/>
            <a:ext cx="12268200" cy="6915150"/>
          </a:xfrm>
          <a:prstGeom prst="rect">
            <a:avLst/>
          </a:prstGeom>
        </p:spPr>
      </p:pic>
      <p:pic>
        <p:nvPicPr>
          <p:cNvPr id="5" name="Picture 4" descr="Strip.jpg"/>
          <p:cNvPicPr>
            <a:picLocks noChangeAspect="1"/>
          </p:cNvPicPr>
          <p:nvPr/>
        </p:nvPicPr>
        <p:blipFill>
          <a:blip r:embed="rId4"/>
          <a:stretch>
            <a:fillRect/>
          </a:stretch>
        </p:blipFill>
        <p:spPr>
          <a:xfrm>
            <a:off x="-76200" y="-23398"/>
            <a:ext cx="12268200" cy="1409466"/>
          </a:xfrm>
          <a:prstGeom prst="rect">
            <a:avLst/>
          </a:prstGeom>
        </p:spPr>
      </p:pic>
      <p:sp>
        <p:nvSpPr>
          <p:cNvPr id="6" name="Rectangle 5"/>
          <p:cNvSpPr/>
          <p:nvPr/>
        </p:nvSpPr>
        <p:spPr>
          <a:xfrm>
            <a:off x="0" y="404336"/>
            <a:ext cx="12192000" cy="584775"/>
          </a:xfrm>
          <a:prstGeom prst="rect">
            <a:avLst/>
          </a:prstGeom>
        </p:spPr>
        <p:txBody>
          <a:bodyPr wrap="square">
            <a:spAutoFit/>
          </a:bodyPr>
          <a:lstStyle/>
          <a:p>
            <a:r>
              <a:rPr lang="en-US" sz="3200" b="1" u="sng" dirty="0" smtClean="0">
                <a:solidFill>
                  <a:srgbClr val="000000"/>
                </a:solidFill>
                <a:latin typeface="Arial" panose="020B0604020202020204" pitchFamily="34" charset="0"/>
                <a:cs typeface="Arial" panose="020B0604020202020204" pitchFamily="34" charset="0"/>
              </a:rPr>
              <a:t>ACTUAL</a:t>
            </a:r>
            <a:r>
              <a:rPr lang="en-US" sz="3200" b="1" dirty="0" smtClean="0">
                <a:solidFill>
                  <a:srgbClr val="000000"/>
                </a:solidFill>
                <a:latin typeface="Arial" panose="020B0604020202020204" pitchFamily="34" charset="0"/>
                <a:cs typeface="Arial" panose="020B0604020202020204" pitchFamily="34" charset="0"/>
              </a:rPr>
              <a:t> GRANTS </a:t>
            </a:r>
            <a:r>
              <a:rPr lang="en-US" sz="3200" b="1" dirty="0" smtClean="0">
                <a:solidFill>
                  <a:srgbClr val="000000"/>
                </a:solidFill>
                <a:latin typeface="Arial" panose="020B0604020202020204" pitchFamily="34" charset="0"/>
                <a:cs typeface="Arial" panose="020B0604020202020204" pitchFamily="34" charset="0"/>
              </a:rPr>
              <a:t>VS </a:t>
            </a:r>
            <a:r>
              <a:rPr lang="en-US" sz="3200" b="1" u="sng" dirty="0" smtClean="0">
                <a:solidFill>
                  <a:srgbClr val="000000"/>
                </a:solidFill>
                <a:latin typeface="Arial" panose="020B0604020202020204" pitchFamily="34" charset="0"/>
                <a:cs typeface="Arial" panose="020B0604020202020204" pitchFamily="34" charset="0"/>
              </a:rPr>
              <a:t>PROJECTED</a:t>
            </a:r>
            <a:r>
              <a:rPr lang="en-US" sz="3200" b="1" dirty="0" smtClean="0">
                <a:solidFill>
                  <a:srgbClr val="000000"/>
                </a:solidFill>
                <a:latin typeface="Arial" panose="020B0604020202020204" pitchFamily="34" charset="0"/>
                <a:cs typeface="Arial" panose="020B0604020202020204" pitchFamily="34" charset="0"/>
              </a:rPr>
              <a:t> EXPENDITURE</a:t>
            </a:r>
            <a:endParaRPr lang="en-US" sz="3200" b="1" dirty="0" smtClean="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89978F1-D37C-47FB-B3E2-8C5C31CD147F}" type="slidenum">
              <a:rPr lang="en-ZA">
                <a:solidFill>
                  <a:prstClr val="black">
                    <a:tint val="75000"/>
                  </a:prstClr>
                </a:solidFill>
              </a:rPr>
              <a:pPr/>
              <a:t>44</a:t>
            </a:fld>
            <a:endParaRPr lang="en-ZA">
              <a:solidFill>
                <a:prstClr val="black">
                  <a:tint val="75000"/>
                </a:prstClr>
              </a:solidFill>
            </a:endParaRPr>
          </a:p>
        </p:txBody>
      </p:sp>
      <p:graphicFrame>
        <p:nvGraphicFramePr>
          <p:cNvPr id="3" name="Table 2"/>
          <p:cNvGraphicFramePr>
            <a:graphicFrameLocks noGrp="1"/>
          </p:cNvGraphicFramePr>
          <p:nvPr/>
        </p:nvGraphicFramePr>
        <p:xfrm>
          <a:off x="3793069" y="1727200"/>
          <a:ext cx="277707" cy="609600"/>
        </p:xfrm>
        <a:graphic>
          <a:graphicData uri="http://schemas.openxmlformats.org/drawingml/2006/table">
            <a:tbl>
              <a:tblPr/>
              <a:tblGrid>
                <a:gridCol w="277707"/>
              </a:tblGrid>
              <a:tr h="609600">
                <a:tc>
                  <a:txBody>
                    <a:bodyPr/>
                    <a:lstStyle/>
                    <a:p>
                      <a:endParaRPr lang="en-ZA" dirty="0"/>
                    </a:p>
                  </a:txBody>
                  <a:tcPr marL="121920" marR="12192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119312"/>
              </p:ext>
            </p:extLst>
          </p:nvPr>
        </p:nvGraphicFramePr>
        <p:xfrm>
          <a:off x="-76200" y="1386068"/>
          <a:ext cx="12268200" cy="5350522"/>
        </p:xfrm>
        <a:graphic>
          <a:graphicData uri="http://schemas.openxmlformats.org/drawingml/2006/table">
            <a:tbl>
              <a:tblPr firstRow="1" bandRow="1">
                <a:tableStyleId>{5C22544A-7EE6-4342-B048-85BDC9FD1C3A}</a:tableStyleId>
              </a:tblPr>
              <a:tblGrid>
                <a:gridCol w="1905000"/>
                <a:gridCol w="1532586"/>
                <a:gridCol w="2163651"/>
                <a:gridCol w="1756509"/>
                <a:gridCol w="1278622"/>
                <a:gridCol w="1455454"/>
                <a:gridCol w="1085967"/>
                <a:gridCol w="1090411"/>
              </a:tblGrid>
              <a:tr h="803340">
                <a:tc>
                  <a:txBody>
                    <a:bodyPr/>
                    <a:lstStyle/>
                    <a:p>
                      <a:r>
                        <a:rPr lang="en-ZA" dirty="0" smtClean="0">
                          <a:solidFill>
                            <a:schemeClr val="bg1"/>
                          </a:solidFill>
                          <a:latin typeface="Arial" panose="020B0604020202020204" pitchFamily="34" charset="0"/>
                          <a:cs typeface="Arial" panose="020B0604020202020204" pitchFamily="34" charset="0"/>
                        </a:rPr>
                        <a:t>DESCRIPTION</a:t>
                      </a:r>
                      <a:endParaRPr lang="en-ZA" dirty="0">
                        <a:solidFill>
                          <a:schemeClr val="bg1"/>
                        </a:solidFill>
                        <a:latin typeface="Arial" panose="020B0604020202020204" pitchFamily="34" charset="0"/>
                        <a:cs typeface="Arial" panose="020B0604020202020204" pitchFamily="34" charset="0"/>
                      </a:endParaRPr>
                    </a:p>
                  </a:txBody>
                  <a:tcPr marL="121920" marR="121920" anchor="ctr">
                    <a:solidFill>
                      <a:schemeClr val="tx1"/>
                    </a:solidFill>
                  </a:tcPr>
                </a:tc>
                <a:tc>
                  <a:txBody>
                    <a:bodyPr/>
                    <a:lstStyle/>
                    <a:p>
                      <a:pPr algn="r" fontAlgn="b"/>
                      <a:r>
                        <a:rPr lang="en-ZA" sz="2000" b="0" i="0" u="none" strike="noStrike" dirty="0">
                          <a:solidFill>
                            <a:schemeClr val="bg1"/>
                          </a:solidFill>
                          <a:effectLst/>
                          <a:latin typeface="Calibri"/>
                        </a:rPr>
                        <a:t>2012/13</a:t>
                      </a:r>
                    </a:p>
                  </a:txBody>
                  <a:tcPr marL="9525" marR="9525" marT="9525" marB="0" anchor="ctr">
                    <a:solidFill>
                      <a:schemeClr val="tx1"/>
                    </a:solidFill>
                  </a:tcPr>
                </a:tc>
                <a:tc>
                  <a:txBody>
                    <a:bodyPr/>
                    <a:lstStyle/>
                    <a:p>
                      <a:pPr algn="r" fontAlgn="b"/>
                      <a:r>
                        <a:rPr lang="en-ZA" sz="2000" b="0" i="0" u="none" strike="noStrike" dirty="0">
                          <a:solidFill>
                            <a:schemeClr val="bg1"/>
                          </a:solidFill>
                          <a:effectLst/>
                          <a:latin typeface="Calibri"/>
                        </a:rPr>
                        <a:t>2013/14</a:t>
                      </a:r>
                    </a:p>
                  </a:txBody>
                  <a:tcPr marL="9525" marR="9525" marT="9525" marB="0" anchor="ctr">
                    <a:solidFill>
                      <a:schemeClr val="tx1"/>
                    </a:solidFill>
                  </a:tcPr>
                </a:tc>
                <a:tc>
                  <a:txBody>
                    <a:bodyPr/>
                    <a:lstStyle/>
                    <a:p>
                      <a:pPr algn="r" fontAlgn="b"/>
                      <a:r>
                        <a:rPr lang="en-ZA" sz="2000" b="0" i="0" u="none" strike="noStrike" dirty="0">
                          <a:solidFill>
                            <a:schemeClr val="bg1"/>
                          </a:solidFill>
                          <a:effectLst/>
                          <a:latin typeface="Calibri"/>
                        </a:rPr>
                        <a:t>2014/15</a:t>
                      </a:r>
                    </a:p>
                  </a:txBody>
                  <a:tcPr marL="9525" marR="9525" marT="9525" marB="0" anchor="ctr">
                    <a:solidFill>
                      <a:schemeClr val="tx1"/>
                    </a:solidFill>
                  </a:tcPr>
                </a:tc>
                <a:tc>
                  <a:txBody>
                    <a:bodyPr/>
                    <a:lstStyle/>
                    <a:p>
                      <a:pPr algn="r" fontAlgn="b"/>
                      <a:r>
                        <a:rPr lang="en-ZA" sz="2000" b="0" i="0" u="none" strike="noStrike" dirty="0">
                          <a:solidFill>
                            <a:schemeClr val="bg1"/>
                          </a:solidFill>
                          <a:effectLst/>
                          <a:latin typeface="Calibri"/>
                        </a:rPr>
                        <a:t>2015/16</a:t>
                      </a:r>
                    </a:p>
                  </a:txBody>
                  <a:tcPr marL="9525" marR="9525" marT="9525" marB="0" anchor="ctr">
                    <a:solidFill>
                      <a:schemeClr val="tx1"/>
                    </a:solidFill>
                  </a:tcPr>
                </a:tc>
                <a:tc>
                  <a:txBody>
                    <a:bodyPr/>
                    <a:lstStyle/>
                    <a:p>
                      <a:pPr algn="r" fontAlgn="b"/>
                      <a:r>
                        <a:rPr lang="en-ZA" sz="2000" b="0" i="0" u="none" strike="noStrike" dirty="0">
                          <a:solidFill>
                            <a:schemeClr val="bg1"/>
                          </a:solidFill>
                          <a:effectLst/>
                          <a:latin typeface="Calibri"/>
                        </a:rPr>
                        <a:t>2016/17</a:t>
                      </a:r>
                    </a:p>
                  </a:txBody>
                  <a:tcPr marL="9525" marR="9525" marT="9525" marB="0" anchor="ctr">
                    <a:solidFill>
                      <a:schemeClr val="tx1"/>
                    </a:solidFill>
                  </a:tcPr>
                </a:tc>
                <a:tc>
                  <a:txBody>
                    <a:bodyPr/>
                    <a:lstStyle/>
                    <a:p>
                      <a:pPr algn="r" fontAlgn="b"/>
                      <a:r>
                        <a:rPr lang="en-ZA" sz="2000" b="0" i="0" u="none" strike="noStrike" dirty="0">
                          <a:solidFill>
                            <a:schemeClr val="bg1"/>
                          </a:solidFill>
                          <a:effectLst/>
                          <a:latin typeface="Calibri"/>
                        </a:rPr>
                        <a:t>2017/18</a:t>
                      </a:r>
                    </a:p>
                  </a:txBody>
                  <a:tcPr marL="9525" marR="9525" marT="9525" marB="0" anchor="ctr">
                    <a:solidFill>
                      <a:schemeClr val="tx1"/>
                    </a:solidFill>
                  </a:tcPr>
                </a:tc>
                <a:tc>
                  <a:txBody>
                    <a:bodyPr/>
                    <a:lstStyle/>
                    <a:p>
                      <a:pPr algn="r" fontAlgn="b"/>
                      <a:r>
                        <a:rPr lang="en-ZA" sz="2000" b="0" i="0" u="none" strike="noStrike" dirty="0">
                          <a:solidFill>
                            <a:schemeClr val="bg1"/>
                          </a:solidFill>
                          <a:effectLst/>
                          <a:latin typeface="Calibri"/>
                        </a:rPr>
                        <a:t>2018/19</a:t>
                      </a:r>
                    </a:p>
                  </a:txBody>
                  <a:tcPr marL="9525" marR="9525" marT="9525" marB="0" anchor="ctr">
                    <a:solidFill>
                      <a:schemeClr val="tx1"/>
                    </a:solidFill>
                  </a:tcPr>
                </a:tc>
              </a:tr>
              <a:tr h="386367">
                <a:tc>
                  <a:txBody>
                    <a:bodyPr/>
                    <a:lstStyle/>
                    <a:p>
                      <a:pPr algn="l" fontAlgn="b"/>
                      <a:endParaRPr lang="en-ZA" sz="2000" b="0" i="0" u="none" strike="noStrike" dirty="0">
                        <a:solidFill>
                          <a:schemeClr val="bg1"/>
                        </a:solidFill>
                        <a:effectLst/>
                        <a:latin typeface="Calibri"/>
                      </a:endParaRPr>
                    </a:p>
                  </a:txBody>
                  <a:tcPr marL="9525" marR="9525" marT="9525" marB="0" anchor="ctr">
                    <a:solidFill>
                      <a:schemeClr val="tx1"/>
                    </a:solidFill>
                  </a:tcPr>
                </a:tc>
                <a:tc>
                  <a:txBody>
                    <a:bodyPr/>
                    <a:lstStyle/>
                    <a:p>
                      <a:pPr algn="r" fontAlgn="b"/>
                      <a:r>
                        <a:rPr lang="en-ZA" sz="2000" b="0" i="0" u="none" strike="noStrike" kern="1200" dirty="0" smtClean="0">
                          <a:solidFill>
                            <a:schemeClr val="bg1"/>
                          </a:solidFill>
                          <a:effectLst/>
                          <a:latin typeface="Calibri"/>
                          <a:ea typeface="+mn-ea"/>
                          <a:cs typeface="+mn-cs"/>
                        </a:rPr>
                        <a:t>R’000</a:t>
                      </a:r>
                      <a:endParaRPr lang="en-ZA" sz="2000" b="0" i="0" u="none" strike="noStrike" kern="1200" dirty="0">
                        <a:solidFill>
                          <a:schemeClr val="bg1"/>
                        </a:solidFill>
                        <a:effectLst/>
                        <a:latin typeface="Calibri"/>
                        <a:ea typeface="+mn-ea"/>
                        <a:cs typeface="+mn-cs"/>
                      </a:endParaRPr>
                    </a:p>
                  </a:txBody>
                  <a:tcPr marL="9525" marR="9525" marT="9525" marB="0" anchor="b">
                    <a:solidFill>
                      <a:schemeClr val="tx1"/>
                    </a:solidFill>
                  </a:tcPr>
                </a:tc>
                <a:tc>
                  <a:txBody>
                    <a:bodyPr/>
                    <a:lstStyle/>
                    <a:p>
                      <a:pPr algn="r" fontAlgn="b"/>
                      <a:r>
                        <a:rPr lang="en-ZA" sz="2000" b="0" i="0" u="none" strike="noStrike" kern="1200" dirty="0" smtClean="0">
                          <a:solidFill>
                            <a:schemeClr val="bg1"/>
                          </a:solidFill>
                          <a:effectLst/>
                          <a:latin typeface="Calibri"/>
                          <a:ea typeface="+mn-ea"/>
                          <a:cs typeface="+mn-cs"/>
                        </a:rPr>
                        <a:t>R’000</a:t>
                      </a:r>
                      <a:endParaRPr lang="en-ZA" sz="2000" b="0" i="0" u="none" strike="noStrike" kern="1200" dirty="0">
                        <a:solidFill>
                          <a:schemeClr val="bg1"/>
                        </a:solidFill>
                        <a:effectLst/>
                        <a:latin typeface="Calibri"/>
                        <a:ea typeface="+mn-ea"/>
                        <a:cs typeface="+mn-cs"/>
                      </a:endParaRPr>
                    </a:p>
                  </a:txBody>
                  <a:tcPr marL="9525" marR="9525" marT="9525" marB="0" anchor="b">
                    <a:solidFill>
                      <a:schemeClr val="tx1"/>
                    </a:solidFill>
                  </a:tcPr>
                </a:tc>
                <a:tc>
                  <a:txBody>
                    <a:bodyPr/>
                    <a:lstStyle/>
                    <a:p>
                      <a:pPr algn="r" fontAlgn="b"/>
                      <a:r>
                        <a:rPr lang="en-ZA" sz="2000" b="0" i="0" u="none" strike="noStrike" kern="1200" smtClean="0">
                          <a:solidFill>
                            <a:schemeClr val="bg1"/>
                          </a:solidFill>
                          <a:effectLst/>
                          <a:latin typeface="Calibri"/>
                          <a:ea typeface="+mn-ea"/>
                          <a:cs typeface="+mn-cs"/>
                        </a:rPr>
                        <a:t>R’000</a:t>
                      </a:r>
                      <a:endParaRPr lang="en-ZA" sz="2000" b="0" i="0" u="none" strike="noStrike" kern="1200" dirty="0">
                        <a:solidFill>
                          <a:schemeClr val="bg1"/>
                        </a:solidFill>
                        <a:effectLst/>
                        <a:latin typeface="Calibri"/>
                        <a:ea typeface="+mn-ea"/>
                        <a:cs typeface="+mn-cs"/>
                      </a:endParaRPr>
                    </a:p>
                  </a:txBody>
                  <a:tcPr marL="9525" marR="9525" marT="9525" marB="0" anchor="b">
                    <a:solidFill>
                      <a:schemeClr val="tx1"/>
                    </a:solidFill>
                  </a:tcPr>
                </a:tc>
                <a:tc>
                  <a:txBody>
                    <a:bodyPr/>
                    <a:lstStyle/>
                    <a:p>
                      <a:pPr algn="r" fontAlgn="b"/>
                      <a:r>
                        <a:rPr lang="en-ZA" sz="2000" b="0" i="0" u="none" strike="noStrike" kern="1200" smtClean="0">
                          <a:solidFill>
                            <a:schemeClr val="bg1"/>
                          </a:solidFill>
                          <a:effectLst/>
                          <a:latin typeface="Calibri"/>
                          <a:ea typeface="+mn-ea"/>
                          <a:cs typeface="+mn-cs"/>
                        </a:rPr>
                        <a:t>R’000</a:t>
                      </a:r>
                      <a:endParaRPr lang="en-ZA" sz="2000" b="0" i="0" u="none" strike="noStrike" kern="1200" dirty="0">
                        <a:solidFill>
                          <a:schemeClr val="bg1"/>
                        </a:solidFill>
                        <a:effectLst/>
                        <a:latin typeface="Calibri"/>
                        <a:ea typeface="+mn-ea"/>
                        <a:cs typeface="+mn-cs"/>
                      </a:endParaRPr>
                    </a:p>
                  </a:txBody>
                  <a:tcPr marL="9525" marR="9525" marT="9525" marB="0" anchor="b">
                    <a:solidFill>
                      <a:schemeClr val="tx1"/>
                    </a:solidFill>
                  </a:tcPr>
                </a:tc>
                <a:tc>
                  <a:txBody>
                    <a:bodyPr/>
                    <a:lstStyle/>
                    <a:p>
                      <a:pPr algn="r" fontAlgn="b"/>
                      <a:r>
                        <a:rPr lang="en-ZA" sz="2000" b="0" i="0" u="none" strike="noStrike" kern="1200" smtClean="0">
                          <a:solidFill>
                            <a:schemeClr val="bg1"/>
                          </a:solidFill>
                          <a:effectLst/>
                          <a:latin typeface="Calibri"/>
                          <a:ea typeface="+mn-ea"/>
                          <a:cs typeface="+mn-cs"/>
                        </a:rPr>
                        <a:t>R’000</a:t>
                      </a:r>
                      <a:endParaRPr lang="en-ZA" sz="2000" b="0" i="0" u="none" strike="noStrike" kern="1200" dirty="0">
                        <a:solidFill>
                          <a:schemeClr val="bg1"/>
                        </a:solidFill>
                        <a:effectLst/>
                        <a:latin typeface="Calibri"/>
                        <a:ea typeface="+mn-ea"/>
                        <a:cs typeface="+mn-cs"/>
                      </a:endParaRPr>
                    </a:p>
                  </a:txBody>
                  <a:tcPr marL="9525" marR="9525" marT="9525" marB="0" anchor="b">
                    <a:solidFill>
                      <a:schemeClr val="tx1"/>
                    </a:solidFill>
                  </a:tcPr>
                </a:tc>
                <a:tc>
                  <a:txBody>
                    <a:bodyPr/>
                    <a:lstStyle/>
                    <a:p>
                      <a:pPr algn="r" fontAlgn="b"/>
                      <a:r>
                        <a:rPr lang="en-ZA" sz="2000" b="0" i="0" u="none" strike="noStrike" kern="1200" smtClean="0">
                          <a:solidFill>
                            <a:schemeClr val="bg1"/>
                          </a:solidFill>
                          <a:effectLst/>
                          <a:latin typeface="Calibri"/>
                          <a:ea typeface="+mn-ea"/>
                          <a:cs typeface="+mn-cs"/>
                        </a:rPr>
                        <a:t>R’000</a:t>
                      </a:r>
                      <a:endParaRPr lang="en-ZA" sz="2000" b="0" i="0" u="none" strike="noStrike" kern="1200" dirty="0">
                        <a:solidFill>
                          <a:schemeClr val="bg1"/>
                        </a:solidFill>
                        <a:effectLst/>
                        <a:latin typeface="Calibri"/>
                        <a:ea typeface="+mn-ea"/>
                        <a:cs typeface="+mn-cs"/>
                      </a:endParaRPr>
                    </a:p>
                  </a:txBody>
                  <a:tcPr marL="9525" marR="9525" marT="9525" marB="0" anchor="b">
                    <a:solidFill>
                      <a:schemeClr val="tx1"/>
                    </a:solidFill>
                  </a:tcPr>
                </a:tc>
                <a:tc>
                  <a:txBody>
                    <a:bodyPr/>
                    <a:lstStyle/>
                    <a:p>
                      <a:pPr algn="r" fontAlgn="b"/>
                      <a:r>
                        <a:rPr lang="en-ZA" sz="2000" b="0" i="0" u="none" strike="noStrike" kern="1200" dirty="0" smtClean="0">
                          <a:solidFill>
                            <a:schemeClr val="bg1"/>
                          </a:solidFill>
                          <a:effectLst/>
                          <a:latin typeface="Calibri"/>
                          <a:ea typeface="+mn-ea"/>
                          <a:cs typeface="+mn-cs"/>
                        </a:rPr>
                        <a:t>R’000</a:t>
                      </a:r>
                      <a:endParaRPr lang="en-ZA" sz="2000" b="0" i="0" u="none" strike="noStrike" kern="1200" dirty="0">
                        <a:solidFill>
                          <a:schemeClr val="bg1"/>
                        </a:solidFill>
                        <a:effectLst/>
                        <a:latin typeface="Calibri"/>
                        <a:ea typeface="+mn-ea"/>
                        <a:cs typeface="+mn-cs"/>
                      </a:endParaRPr>
                    </a:p>
                  </a:txBody>
                  <a:tcPr marL="9525" marR="9525" marT="9525" marB="0" anchor="b">
                    <a:solidFill>
                      <a:schemeClr val="tx1"/>
                    </a:solidFill>
                  </a:tcPr>
                </a:tc>
              </a:tr>
              <a:tr h="734096">
                <a:tc>
                  <a:txBody>
                    <a:bodyPr/>
                    <a:lstStyle/>
                    <a:p>
                      <a:pPr algn="l" fontAlgn="b"/>
                      <a:r>
                        <a:rPr lang="en-ZA" sz="2000" b="0" i="0" u="none" strike="noStrike" dirty="0">
                          <a:solidFill>
                            <a:schemeClr val="bg1"/>
                          </a:solidFill>
                          <a:effectLst/>
                          <a:latin typeface="Calibri"/>
                        </a:rPr>
                        <a:t> DoL </a:t>
                      </a:r>
                    </a:p>
                  </a:txBody>
                  <a:tcPr marL="9525" marR="9525" marT="9525" marB="0" anchor="ctr">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37 050 </a:t>
                      </a:r>
                    </a:p>
                  </a:txBody>
                  <a:tcPr marL="9525" marR="9525" marT="9525" marB="0" anchor="b">
                    <a:solidFill>
                      <a:schemeClr val="tx1"/>
                    </a:solidFill>
                  </a:tcPr>
                </a:tc>
                <a:tc>
                  <a:txBody>
                    <a:bodyPr/>
                    <a:lstStyle/>
                    <a:p>
                      <a:pPr algn="r" fontAlgn="b"/>
                      <a:r>
                        <a:rPr lang="en-ZA" sz="2000" b="0" i="0" u="none" strike="noStrike" kern="1200" dirty="0" smtClean="0">
                          <a:solidFill>
                            <a:schemeClr val="bg1"/>
                          </a:solidFill>
                          <a:effectLst/>
                          <a:latin typeface="Calibri"/>
                          <a:ea typeface="+mn-ea"/>
                          <a:cs typeface="+mn-cs"/>
                        </a:rPr>
                        <a:t>40285</a:t>
                      </a:r>
                      <a:endParaRPr lang="en-ZA" sz="2000" b="0" i="0" u="none" strike="noStrike" kern="1200" dirty="0">
                        <a:solidFill>
                          <a:schemeClr val="bg1"/>
                        </a:solidFill>
                        <a:effectLst/>
                        <a:latin typeface="Calibri"/>
                        <a:ea typeface="+mn-ea"/>
                        <a:cs typeface="+mn-cs"/>
                      </a:endParaRP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a:t>
                      </a:r>
                      <a:r>
                        <a:rPr lang="en-ZA" sz="2000" b="0" i="0" u="none" strike="noStrike" kern="1200" dirty="0" smtClean="0">
                          <a:solidFill>
                            <a:schemeClr val="bg1"/>
                          </a:solidFill>
                          <a:effectLst/>
                          <a:latin typeface="Calibri"/>
                          <a:ea typeface="+mn-ea"/>
                          <a:cs typeface="+mn-cs"/>
                        </a:rPr>
                        <a:t>43 </a:t>
                      </a:r>
                      <a:r>
                        <a:rPr lang="en-ZA" sz="2000" b="0" i="0" u="none" strike="noStrike" kern="1200" dirty="0">
                          <a:solidFill>
                            <a:schemeClr val="bg1"/>
                          </a:solidFill>
                          <a:effectLst/>
                          <a:latin typeface="Calibri"/>
                          <a:ea typeface="+mn-ea"/>
                          <a:cs typeface="+mn-cs"/>
                        </a:rPr>
                        <a:t>119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45 531 </a:t>
                      </a:r>
                    </a:p>
                  </a:txBody>
                  <a:tcPr marL="9525" marR="9525" marT="9525" marB="0" anchor="b">
                    <a:solidFill>
                      <a:schemeClr val="tx1"/>
                    </a:solidFill>
                  </a:tcPr>
                </a:tc>
                <a:tc>
                  <a:txBody>
                    <a:bodyPr/>
                    <a:lstStyle/>
                    <a:p>
                      <a:pPr algn="r" fontAlgn="b"/>
                      <a:r>
                        <a:rPr lang="en-ZA" sz="2000" b="0" i="0" u="none" strike="noStrike" kern="1200">
                          <a:solidFill>
                            <a:schemeClr val="bg1"/>
                          </a:solidFill>
                          <a:effectLst/>
                          <a:latin typeface="Calibri"/>
                          <a:ea typeface="+mn-ea"/>
                          <a:cs typeface="+mn-cs"/>
                        </a:rPr>
                        <a:t>          47 944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a:t>
                      </a:r>
                      <a:r>
                        <a:rPr lang="en-ZA" sz="2000" b="0" i="0" u="none" strike="noStrike" kern="1200" dirty="0" smtClean="0">
                          <a:solidFill>
                            <a:schemeClr val="bg1"/>
                          </a:solidFill>
                          <a:effectLst/>
                          <a:latin typeface="Calibri"/>
                          <a:ea typeface="+mn-ea"/>
                          <a:cs typeface="+mn-cs"/>
                        </a:rPr>
                        <a:t> </a:t>
                      </a:r>
                      <a:r>
                        <a:rPr lang="en-ZA" sz="2000" b="0" i="0" u="none" strike="noStrike" kern="1200" dirty="0">
                          <a:solidFill>
                            <a:schemeClr val="bg1"/>
                          </a:solidFill>
                          <a:effectLst/>
                          <a:latin typeface="Calibri"/>
                          <a:ea typeface="+mn-ea"/>
                          <a:cs typeface="+mn-cs"/>
                        </a:rPr>
                        <a:t>50 341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a:t>
                      </a:r>
                      <a:r>
                        <a:rPr lang="en-ZA" sz="2000" b="0" i="0" u="none" strike="noStrike" kern="1200" dirty="0" smtClean="0">
                          <a:solidFill>
                            <a:schemeClr val="bg1"/>
                          </a:solidFill>
                          <a:effectLst/>
                          <a:latin typeface="Calibri"/>
                          <a:ea typeface="+mn-ea"/>
                          <a:cs typeface="+mn-cs"/>
                        </a:rPr>
                        <a:t> </a:t>
                      </a:r>
                      <a:r>
                        <a:rPr lang="en-ZA" sz="2000" b="0" i="0" u="none" strike="noStrike" kern="1200" dirty="0">
                          <a:solidFill>
                            <a:schemeClr val="bg1"/>
                          </a:solidFill>
                          <a:effectLst/>
                          <a:latin typeface="Calibri"/>
                          <a:ea typeface="+mn-ea"/>
                          <a:cs typeface="+mn-cs"/>
                        </a:rPr>
                        <a:t>53 261 </a:t>
                      </a:r>
                    </a:p>
                  </a:txBody>
                  <a:tcPr marL="9525" marR="9525" marT="9525" marB="0" anchor="b">
                    <a:solidFill>
                      <a:schemeClr val="tx1"/>
                    </a:solidFill>
                  </a:tcPr>
                </a:tc>
              </a:tr>
              <a:tr h="747293">
                <a:tc>
                  <a:txBody>
                    <a:bodyPr/>
                    <a:lstStyle/>
                    <a:p>
                      <a:pPr algn="l" fontAlgn="b"/>
                      <a:r>
                        <a:rPr lang="en-ZA" sz="2000" b="0" i="0" u="none" strike="noStrike" dirty="0">
                          <a:solidFill>
                            <a:schemeClr val="bg1"/>
                          </a:solidFill>
                          <a:effectLst/>
                          <a:latin typeface="Calibri"/>
                        </a:rPr>
                        <a:t> dti </a:t>
                      </a:r>
                    </a:p>
                  </a:txBody>
                  <a:tcPr marL="9525" marR="9525" marT="9525" marB="0" anchor="ctr">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8 200 </a:t>
                      </a:r>
                    </a:p>
                  </a:txBody>
                  <a:tcPr marL="9525" marR="9525" marT="9525" marB="0" anchor="b">
                    <a:solidFill>
                      <a:schemeClr val="tx1"/>
                    </a:solidFill>
                  </a:tcPr>
                </a:tc>
                <a:tc>
                  <a:txBody>
                    <a:bodyPr/>
                    <a:lstStyle/>
                    <a:p>
                      <a:pPr algn="r" fontAlgn="b"/>
                      <a:r>
                        <a:rPr lang="en-ZA" sz="1200" b="0" i="0" u="none" strike="noStrike" dirty="0">
                          <a:solidFill>
                            <a:schemeClr val="bg1"/>
                          </a:solidFill>
                          <a:effectLst/>
                          <a:latin typeface="Calibri"/>
                        </a:rPr>
                        <a:t>                      </a:t>
                      </a:r>
                      <a:r>
                        <a:rPr lang="en-ZA" sz="2000" b="0" i="0" u="none" strike="noStrike" kern="1200" dirty="0">
                          <a:solidFill>
                            <a:schemeClr val="bg1"/>
                          </a:solidFill>
                          <a:effectLst/>
                          <a:latin typeface="Calibri"/>
                          <a:ea typeface="+mn-ea"/>
                          <a:cs typeface="+mn-cs"/>
                        </a:rPr>
                        <a:t>13 561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a:t>
                      </a:r>
                      <a:r>
                        <a:rPr lang="en-ZA" sz="2000" b="0" i="0" u="none" strike="noStrike" kern="1200" dirty="0" smtClean="0">
                          <a:solidFill>
                            <a:schemeClr val="bg1"/>
                          </a:solidFill>
                          <a:effectLst/>
                          <a:latin typeface="Calibri"/>
                          <a:ea typeface="+mn-ea"/>
                          <a:cs typeface="+mn-cs"/>
                        </a:rPr>
                        <a:t>  </a:t>
                      </a:r>
                      <a:r>
                        <a:rPr lang="en-ZA" sz="2000" b="0" i="0" u="none" strike="noStrike" kern="1200" dirty="0">
                          <a:solidFill>
                            <a:schemeClr val="bg1"/>
                          </a:solidFill>
                          <a:effectLst/>
                          <a:latin typeface="Calibri"/>
                          <a:ea typeface="+mn-ea"/>
                          <a:cs typeface="+mn-cs"/>
                        </a:rPr>
                        <a:t>9 170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8 094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8 523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a:t>
                      </a:r>
                      <a:r>
                        <a:rPr lang="en-ZA" sz="2000" b="0" i="0" u="none" strike="noStrike" kern="1200" dirty="0" smtClean="0">
                          <a:solidFill>
                            <a:schemeClr val="bg1"/>
                          </a:solidFill>
                          <a:effectLst/>
                          <a:latin typeface="Calibri"/>
                          <a:ea typeface="+mn-ea"/>
                          <a:cs typeface="+mn-cs"/>
                        </a:rPr>
                        <a:t>  </a:t>
                      </a:r>
                      <a:r>
                        <a:rPr lang="en-ZA" sz="2000" b="0" i="0" u="none" strike="noStrike" kern="1200" dirty="0">
                          <a:solidFill>
                            <a:schemeClr val="bg1"/>
                          </a:solidFill>
                          <a:effectLst/>
                          <a:latin typeface="Calibri"/>
                          <a:ea typeface="+mn-ea"/>
                          <a:cs typeface="+mn-cs"/>
                        </a:rPr>
                        <a:t>8 943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a:t>
                      </a:r>
                      <a:r>
                        <a:rPr lang="en-ZA" sz="2000" b="0" i="0" u="none" strike="noStrike" kern="1200" dirty="0" smtClean="0">
                          <a:solidFill>
                            <a:schemeClr val="bg1"/>
                          </a:solidFill>
                          <a:effectLst/>
                          <a:latin typeface="Calibri"/>
                          <a:ea typeface="+mn-ea"/>
                          <a:cs typeface="+mn-cs"/>
                        </a:rPr>
                        <a:t>  </a:t>
                      </a:r>
                      <a:r>
                        <a:rPr lang="en-ZA" sz="2000" b="0" i="0" u="none" strike="noStrike" kern="1200" dirty="0">
                          <a:solidFill>
                            <a:schemeClr val="bg1"/>
                          </a:solidFill>
                          <a:effectLst/>
                          <a:latin typeface="Calibri"/>
                          <a:ea typeface="+mn-ea"/>
                          <a:cs typeface="+mn-cs"/>
                        </a:rPr>
                        <a:t>9 462 </a:t>
                      </a:r>
                    </a:p>
                  </a:txBody>
                  <a:tcPr marL="9525" marR="9525" marT="9525" marB="0" anchor="b">
                    <a:solidFill>
                      <a:schemeClr val="tx1"/>
                    </a:solidFill>
                  </a:tcPr>
                </a:tc>
              </a:tr>
              <a:tr h="579231">
                <a:tc>
                  <a:txBody>
                    <a:bodyPr/>
                    <a:lstStyle/>
                    <a:p>
                      <a:pPr algn="l" fontAlgn="b"/>
                      <a:r>
                        <a:rPr lang="en-ZA" sz="2000" b="0" i="0" u="none" strike="noStrike" dirty="0">
                          <a:solidFill>
                            <a:schemeClr val="bg1"/>
                          </a:solidFill>
                          <a:effectLst/>
                          <a:latin typeface="Calibri"/>
                        </a:rPr>
                        <a:t> UIF </a:t>
                      </a:r>
                    </a:p>
                  </a:txBody>
                  <a:tcPr marL="9525" marR="9525" marT="9525" marB="0" anchor="ctr">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26 500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41 850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a:t>
                      </a:r>
                      <a:r>
                        <a:rPr lang="en-ZA" sz="2000" b="0" i="0" u="none" strike="noStrike" kern="1200" dirty="0" smtClean="0">
                          <a:solidFill>
                            <a:schemeClr val="bg1"/>
                          </a:solidFill>
                          <a:effectLst/>
                          <a:latin typeface="Calibri"/>
                          <a:ea typeface="+mn-ea"/>
                          <a:cs typeface="+mn-cs"/>
                        </a:rPr>
                        <a:t>29 </a:t>
                      </a:r>
                      <a:r>
                        <a:rPr lang="en-ZA" sz="2000" b="0" i="0" u="none" strike="noStrike" kern="1200" dirty="0">
                          <a:solidFill>
                            <a:schemeClr val="bg1"/>
                          </a:solidFill>
                          <a:effectLst/>
                          <a:latin typeface="Calibri"/>
                          <a:ea typeface="+mn-ea"/>
                          <a:cs typeface="+mn-cs"/>
                        </a:rPr>
                        <a:t>250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17 666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97 806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a:t>
                      </a:r>
                      <a:r>
                        <a:rPr lang="en-ZA" sz="2000" b="0" i="0" u="none" strike="noStrike" kern="1200" dirty="0" smtClean="0">
                          <a:solidFill>
                            <a:schemeClr val="bg1"/>
                          </a:solidFill>
                          <a:effectLst/>
                          <a:latin typeface="Calibri"/>
                          <a:ea typeface="+mn-ea"/>
                          <a:cs typeface="+mn-cs"/>
                        </a:rPr>
                        <a:t>78 </a:t>
                      </a:r>
                      <a:r>
                        <a:rPr lang="en-ZA" sz="2000" b="0" i="0" u="none" strike="noStrike" kern="1200" dirty="0">
                          <a:solidFill>
                            <a:schemeClr val="bg1"/>
                          </a:solidFill>
                          <a:effectLst/>
                          <a:latin typeface="Calibri"/>
                          <a:ea typeface="+mn-ea"/>
                          <a:cs typeface="+mn-cs"/>
                        </a:rPr>
                        <a:t>000 </a:t>
                      </a:r>
                    </a:p>
                  </a:txBody>
                  <a:tcPr marL="9525" marR="9525" marT="9525" marB="0" anchor="b">
                    <a:solidFill>
                      <a:schemeClr val="tx1"/>
                    </a:solidFill>
                  </a:tcPr>
                </a:tc>
                <a:tc>
                  <a:txBody>
                    <a:bodyPr/>
                    <a:lstStyle/>
                    <a:p>
                      <a:pPr algn="r" fontAlgn="b"/>
                      <a:r>
                        <a:rPr lang="en-ZA" sz="2000" b="0" i="0" u="none" strike="noStrike" kern="1200" dirty="0">
                          <a:solidFill>
                            <a:schemeClr val="bg1"/>
                          </a:solidFill>
                          <a:effectLst/>
                          <a:latin typeface="Calibri"/>
                          <a:ea typeface="+mn-ea"/>
                          <a:cs typeface="+mn-cs"/>
                        </a:rPr>
                        <a:t>   </a:t>
                      </a:r>
                      <a:r>
                        <a:rPr lang="en-ZA" sz="2000" b="0" i="0" u="none" strike="noStrike" kern="1200" dirty="0" smtClean="0">
                          <a:solidFill>
                            <a:schemeClr val="bg1"/>
                          </a:solidFill>
                          <a:effectLst/>
                          <a:latin typeface="Calibri"/>
                          <a:ea typeface="+mn-ea"/>
                          <a:cs typeface="+mn-cs"/>
                        </a:rPr>
                        <a:t>  </a:t>
                      </a:r>
                      <a:r>
                        <a:rPr lang="en-ZA" sz="2000" b="0" i="0" u="none" strike="noStrike" kern="1200" dirty="0">
                          <a:solidFill>
                            <a:schemeClr val="bg1"/>
                          </a:solidFill>
                          <a:effectLst/>
                          <a:latin typeface="Calibri"/>
                          <a:ea typeface="+mn-ea"/>
                          <a:cs typeface="+mn-cs"/>
                        </a:rPr>
                        <a:t>82 524 </a:t>
                      </a:r>
                    </a:p>
                  </a:txBody>
                  <a:tcPr marL="9525" marR="9525" marT="9525" marB="0" anchor="b">
                    <a:solidFill>
                      <a:schemeClr val="tx1"/>
                    </a:solidFill>
                  </a:tcPr>
                </a:tc>
              </a:tr>
              <a:tr h="965915">
                <a:tc>
                  <a:txBody>
                    <a:bodyPr/>
                    <a:lstStyle/>
                    <a:p>
                      <a:pPr algn="l" fontAlgn="b"/>
                      <a:r>
                        <a:rPr lang="en-ZA" sz="2000" b="1" i="0" u="none" strike="noStrike" dirty="0">
                          <a:solidFill>
                            <a:schemeClr val="bg1"/>
                          </a:solidFill>
                          <a:effectLst/>
                          <a:latin typeface="Calibri"/>
                        </a:rPr>
                        <a:t> Total </a:t>
                      </a:r>
                      <a:r>
                        <a:rPr lang="en-ZA" sz="2000" b="1" i="0" u="none" strike="noStrike" dirty="0" smtClean="0">
                          <a:solidFill>
                            <a:srgbClr val="FFFF00"/>
                          </a:solidFill>
                          <a:effectLst/>
                          <a:latin typeface="Calibri"/>
                        </a:rPr>
                        <a:t>Actual</a:t>
                      </a:r>
                      <a:r>
                        <a:rPr lang="en-ZA" sz="2000" b="1" i="0" u="none" strike="noStrike" dirty="0" smtClean="0">
                          <a:solidFill>
                            <a:schemeClr val="bg1"/>
                          </a:solidFill>
                          <a:effectLst/>
                          <a:latin typeface="Calibri"/>
                        </a:rPr>
                        <a:t> grants </a:t>
                      </a:r>
                      <a:r>
                        <a:rPr lang="en-ZA" sz="2000" b="1" i="0" u="none" strike="noStrike" dirty="0">
                          <a:solidFill>
                            <a:schemeClr val="bg1"/>
                          </a:solidFill>
                          <a:effectLst/>
                          <a:latin typeface="Calibri"/>
                        </a:rPr>
                        <a:t>&amp; transfers </a:t>
                      </a:r>
                    </a:p>
                  </a:txBody>
                  <a:tcPr marL="9525" marR="9525" marT="9525" marB="0" anchor="ctr">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71 750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a:t>
                      </a:r>
                      <a:r>
                        <a:rPr lang="en-ZA" sz="2000" b="1" i="0" u="none" strike="noStrike" kern="1200" dirty="0" smtClean="0">
                          <a:solidFill>
                            <a:schemeClr val="bg1"/>
                          </a:solidFill>
                          <a:effectLst/>
                          <a:latin typeface="Calibri"/>
                          <a:ea typeface="+mn-ea"/>
                          <a:cs typeface="+mn-cs"/>
                        </a:rPr>
                        <a:t>       </a:t>
                      </a:r>
                      <a:r>
                        <a:rPr lang="en-ZA" sz="2000" b="1" i="0" u="none" strike="noStrike" kern="1200" dirty="0">
                          <a:solidFill>
                            <a:schemeClr val="bg1"/>
                          </a:solidFill>
                          <a:effectLst/>
                          <a:latin typeface="Calibri"/>
                          <a:ea typeface="+mn-ea"/>
                          <a:cs typeface="+mn-cs"/>
                        </a:rPr>
                        <a:t>95 696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a:t>
                      </a:r>
                      <a:r>
                        <a:rPr lang="en-ZA" sz="2000" b="1" i="0" u="none" strike="noStrike" kern="1200" dirty="0" smtClean="0">
                          <a:solidFill>
                            <a:schemeClr val="bg1"/>
                          </a:solidFill>
                          <a:effectLst/>
                          <a:latin typeface="Calibri"/>
                          <a:ea typeface="+mn-ea"/>
                          <a:cs typeface="+mn-cs"/>
                        </a:rPr>
                        <a:t>  </a:t>
                      </a:r>
                      <a:r>
                        <a:rPr lang="en-ZA" sz="2000" b="1" i="0" u="none" strike="noStrike" kern="1200" dirty="0">
                          <a:solidFill>
                            <a:schemeClr val="bg1"/>
                          </a:solidFill>
                          <a:effectLst/>
                          <a:latin typeface="Calibri"/>
                          <a:ea typeface="+mn-ea"/>
                          <a:cs typeface="+mn-cs"/>
                        </a:rPr>
                        <a:t>81 539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71 291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154 273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a:t>
                      </a:r>
                      <a:r>
                        <a:rPr lang="en-ZA" sz="2000" b="1" i="0" u="none" strike="noStrike" kern="1200" dirty="0" smtClean="0">
                          <a:solidFill>
                            <a:schemeClr val="bg1"/>
                          </a:solidFill>
                          <a:effectLst/>
                          <a:latin typeface="Calibri"/>
                          <a:ea typeface="+mn-ea"/>
                          <a:cs typeface="+mn-cs"/>
                        </a:rPr>
                        <a:t>137 </a:t>
                      </a:r>
                      <a:r>
                        <a:rPr lang="en-ZA" sz="2000" b="1" i="0" u="none" strike="noStrike" kern="1200" dirty="0">
                          <a:solidFill>
                            <a:schemeClr val="bg1"/>
                          </a:solidFill>
                          <a:effectLst/>
                          <a:latin typeface="Calibri"/>
                          <a:ea typeface="+mn-ea"/>
                          <a:cs typeface="+mn-cs"/>
                        </a:rPr>
                        <a:t>284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a:t>
                      </a:r>
                      <a:r>
                        <a:rPr lang="en-ZA" sz="2000" b="1" i="0" u="none" strike="noStrike" kern="1200" dirty="0" smtClean="0">
                          <a:solidFill>
                            <a:schemeClr val="bg1"/>
                          </a:solidFill>
                          <a:effectLst/>
                          <a:latin typeface="Calibri"/>
                          <a:ea typeface="+mn-ea"/>
                          <a:cs typeface="+mn-cs"/>
                        </a:rPr>
                        <a:t> </a:t>
                      </a:r>
                      <a:r>
                        <a:rPr lang="en-ZA" sz="2000" b="1" i="0" u="none" strike="noStrike" kern="1200" dirty="0">
                          <a:solidFill>
                            <a:schemeClr val="bg1"/>
                          </a:solidFill>
                          <a:effectLst/>
                          <a:latin typeface="Calibri"/>
                          <a:ea typeface="+mn-ea"/>
                          <a:cs typeface="+mn-cs"/>
                        </a:rPr>
                        <a:t>145 247 </a:t>
                      </a:r>
                    </a:p>
                  </a:txBody>
                  <a:tcPr marL="9525" marR="9525" marT="9525" marB="0" anchor="b">
                    <a:solidFill>
                      <a:schemeClr val="tx1"/>
                    </a:solidFill>
                  </a:tcPr>
                </a:tc>
              </a:tr>
              <a:tr h="1094386">
                <a:tc>
                  <a:txBody>
                    <a:bodyPr/>
                    <a:lstStyle/>
                    <a:p>
                      <a:pPr algn="l" fontAlgn="b"/>
                      <a:r>
                        <a:rPr lang="en-ZA" sz="2000" b="1" i="0" u="none" strike="noStrike" dirty="0">
                          <a:solidFill>
                            <a:schemeClr val="bg1"/>
                          </a:solidFill>
                          <a:effectLst/>
                          <a:latin typeface="Calibri"/>
                        </a:rPr>
                        <a:t> </a:t>
                      </a:r>
                      <a:r>
                        <a:rPr lang="en-ZA" sz="2000" b="1" i="0" u="none" strike="noStrike" dirty="0" smtClean="0">
                          <a:solidFill>
                            <a:srgbClr val="FFFF00"/>
                          </a:solidFill>
                          <a:effectLst/>
                          <a:latin typeface="Calibri"/>
                        </a:rPr>
                        <a:t>Projected</a:t>
                      </a:r>
                      <a:r>
                        <a:rPr lang="en-ZA" sz="2000" b="1" i="0" u="none" strike="noStrike" dirty="0" smtClean="0">
                          <a:solidFill>
                            <a:schemeClr val="bg1"/>
                          </a:solidFill>
                          <a:effectLst/>
                          <a:latin typeface="Calibri"/>
                        </a:rPr>
                        <a:t> Total </a:t>
                      </a:r>
                      <a:r>
                        <a:rPr lang="en-ZA" sz="2000" b="1" i="0" u="none" strike="noStrike" dirty="0">
                          <a:solidFill>
                            <a:schemeClr val="bg1"/>
                          </a:solidFill>
                          <a:effectLst/>
                          <a:latin typeface="Calibri"/>
                        </a:rPr>
                        <a:t>expenditure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116 044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107 082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a:t>
                      </a:r>
                      <a:r>
                        <a:rPr lang="en-ZA" sz="2000" b="1" i="0" u="none" strike="noStrike" kern="1200" dirty="0" smtClean="0">
                          <a:solidFill>
                            <a:schemeClr val="bg1"/>
                          </a:solidFill>
                          <a:effectLst/>
                          <a:latin typeface="Calibri"/>
                          <a:ea typeface="+mn-ea"/>
                          <a:cs typeface="+mn-cs"/>
                        </a:rPr>
                        <a:t> </a:t>
                      </a:r>
                      <a:r>
                        <a:rPr lang="en-ZA" sz="2000" b="1" i="0" u="none" strike="noStrike" kern="1200" dirty="0">
                          <a:solidFill>
                            <a:schemeClr val="bg1"/>
                          </a:solidFill>
                          <a:effectLst/>
                          <a:latin typeface="Calibri"/>
                          <a:ea typeface="+mn-ea"/>
                          <a:cs typeface="+mn-cs"/>
                        </a:rPr>
                        <a:t>113 595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127 678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183 080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a:t>
                      </a:r>
                      <a:r>
                        <a:rPr lang="en-ZA" sz="2000" b="1" i="0" u="none" strike="noStrike" kern="1200" dirty="0" smtClean="0">
                          <a:solidFill>
                            <a:schemeClr val="bg1"/>
                          </a:solidFill>
                          <a:effectLst/>
                          <a:latin typeface="Calibri"/>
                          <a:ea typeface="+mn-ea"/>
                          <a:cs typeface="+mn-cs"/>
                        </a:rPr>
                        <a:t>168 </a:t>
                      </a:r>
                      <a:r>
                        <a:rPr lang="en-ZA" sz="2000" b="1" i="0" u="none" strike="noStrike" kern="1200" dirty="0">
                          <a:solidFill>
                            <a:schemeClr val="bg1"/>
                          </a:solidFill>
                          <a:effectLst/>
                          <a:latin typeface="Calibri"/>
                          <a:ea typeface="+mn-ea"/>
                          <a:cs typeface="+mn-cs"/>
                        </a:rPr>
                        <a:t>604 </a:t>
                      </a:r>
                    </a:p>
                  </a:txBody>
                  <a:tcPr marL="9525" marR="9525" marT="9525" marB="0" anchor="b">
                    <a:solidFill>
                      <a:schemeClr val="tx1"/>
                    </a:solidFill>
                  </a:tcPr>
                </a:tc>
                <a:tc>
                  <a:txBody>
                    <a:bodyPr/>
                    <a:lstStyle/>
                    <a:p>
                      <a:pPr algn="r" fontAlgn="b"/>
                      <a:r>
                        <a:rPr lang="en-ZA" sz="2000" b="1" i="0" u="none" strike="noStrike" kern="1200" dirty="0">
                          <a:solidFill>
                            <a:schemeClr val="bg1"/>
                          </a:solidFill>
                          <a:effectLst/>
                          <a:latin typeface="Calibri"/>
                          <a:ea typeface="+mn-ea"/>
                          <a:cs typeface="+mn-cs"/>
                        </a:rPr>
                        <a:t>  </a:t>
                      </a:r>
                      <a:r>
                        <a:rPr lang="en-ZA" sz="2000" b="1" i="0" u="none" strike="noStrike" kern="1200" dirty="0" smtClean="0">
                          <a:solidFill>
                            <a:schemeClr val="bg1"/>
                          </a:solidFill>
                          <a:effectLst/>
                          <a:latin typeface="Calibri"/>
                          <a:ea typeface="+mn-ea"/>
                          <a:cs typeface="+mn-cs"/>
                        </a:rPr>
                        <a:t> </a:t>
                      </a:r>
                      <a:r>
                        <a:rPr lang="en-ZA" sz="2000" b="1" i="0" u="none" strike="noStrike" kern="1200" dirty="0">
                          <a:solidFill>
                            <a:schemeClr val="bg1"/>
                          </a:solidFill>
                          <a:effectLst/>
                          <a:latin typeface="Calibri"/>
                          <a:ea typeface="+mn-ea"/>
                          <a:cs typeface="+mn-cs"/>
                        </a:rPr>
                        <a:t>178 371 </a:t>
                      </a:r>
                    </a:p>
                  </a:txBody>
                  <a:tcPr marL="9525" marR="9525" marT="9525" marB="0" anchor="b">
                    <a:solidFill>
                      <a:schemeClr val="tx1"/>
                    </a:solidFill>
                  </a:tcPr>
                </a:tc>
              </a:tr>
            </a:tbl>
          </a:graphicData>
        </a:graphic>
      </p:graphicFrame>
    </p:spTree>
    <p:extLst>
      <p:ext uri="{BB962C8B-B14F-4D97-AF65-F5344CB8AC3E}">
        <p14:creationId xmlns:p14="http://schemas.microsoft.com/office/powerpoint/2010/main" val="1532873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ip.jpg"/>
          <p:cNvPicPr>
            <a:picLocks noChangeAspect="1"/>
          </p:cNvPicPr>
          <p:nvPr/>
        </p:nvPicPr>
        <p:blipFill>
          <a:blip r:embed="rId3"/>
          <a:stretch>
            <a:fillRect/>
          </a:stretch>
        </p:blipFill>
        <p:spPr>
          <a:xfrm>
            <a:off x="0" y="0"/>
            <a:ext cx="12192000" cy="1409466"/>
          </a:xfrm>
          <a:prstGeom prst="rect">
            <a:avLst/>
          </a:prstGeom>
        </p:spPr>
      </p:pic>
      <p:sp>
        <p:nvSpPr>
          <p:cNvPr id="4" name="TextBox 3"/>
          <p:cNvSpPr txBox="1"/>
          <p:nvPr/>
        </p:nvSpPr>
        <p:spPr>
          <a:xfrm>
            <a:off x="0" y="704733"/>
            <a:ext cx="12192000" cy="400110"/>
          </a:xfrm>
          <a:prstGeom prst="rect">
            <a:avLst/>
          </a:prstGeom>
          <a:noFill/>
        </p:spPr>
        <p:txBody>
          <a:bodyPr wrap="square" rtlCol="0">
            <a:spAutoFit/>
          </a:bodyPr>
          <a:lstStyle/>
          <a:p>
            <a:pPr>
              <a:defRPr/>
            </a:pPr>
            <a:r>
              <a:rPr lang="en-ZA" sz="2000" b="1" kern="0" dirty="0" smtClean="0">
                <a:solidFill>
                  <a:prstClr val="black"/>
                </a:solidFill>
                <a:latin typeface="Arial" panose="020B0604020202020204" pitchFamily="34" charset="0"/>
                <a:cs typeface="Arial" panose="020B0604020202020204" pitchFamily="34" charset="0"/>
              </a:rPr>
              <a:t>TOTAL ACTUAL GRANTS RECEIVED </a:t>
            </a:r>
            <a:r>
              <a:rPr lang="en-ZA" sz="2000" b="1" kern="0" dirty="0" err="1" smtClean="0">
                <a:solidFill>
                  <a:prstClr val="black"/>
                </a:solidFill>
                <a:latin typeface="Arial" panose="020B0604020202020204" pitchFamily="34" charset="0"/>
                <a:cs typeface="Arial" panose="020B0604020202020204" pitchFamily="34" charset="0"/>
              </a:rPr>
              <a:t>vs</a:t>
            </a:r>
            <a:r>
              <a:rPr lang="en-ZA" sz="2000" b="1" kern="0" dirty="0" smtClean="0">
                <a:solidFill>
                  <a:prstClr val="black"/>
                </a:solidFill>
                <a:latin typeface="Arial" panose="020B0604020202020204" pitchFamily="34" charset="0"/>
                <a:cs typeface="Arial" panose="020B0604020202020204" pitchFamily="34" charset="0"/>
              </a:rPr>
              <a:t> PROJECTED EXPENDITURE – 2012 </a:t>
            </a:r>
            <a:r>
              <a:rPr lang="en-ZA" sz="2000" b="1" kern="0" dirty="0" smtClean="0">
                <a:solidFill>
                  <a:prstClr val="black"/>
                </a:solidFill>
                <a:latin typeface="Arial" panose="020B0604020202020204" pitchFamily="34" charset="0"/>
                <a:cs typeface="Arial" panose="020B0604020202020204" pitchFamily="34" charset="0"/>
              </a:rPr>
              <a:t>to </a:t>
            </a:r>
            <a:r>
              <a:rPr lang="en-ZA" sz="2000" b="1" kern="0" dirty="0" smtClean="0">
                <a:solidFill>
                  <a:prstClr val="black"/>
                </a:solidFill>
                <a:latin typeface="Arial" panose="020B0604020202020204" pitchFamily="34" charset="0"/>
                <a:cs typeface="Arial" panose="020B0604020202020204" pitchFamily="34" charset="0"/>
              </a:rPr>
              <a:t>2019</a:t>
            </a:r>
            <a:endParaRPr lang="en-ZA" sz="2000" b="1" kern="0" dirty="0" smtClean="0">
              <a:solidFill>
                <a:prstClr val="black"/>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 y="1487488"/>
            <a:ext cx="10713719" cy="447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378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ip.jpg"/>
          <p:cNvPicPr>
            <a:picLocks noChangeAspect="1"/>
          </p:cNvPicPr>
          <p:nvPr/>
        </p:nvPicPr>
        <p:blipFill>
          <a:blip r:embed="rId3"/>
          <a:stretch>
            <a:fillRect/>
          </a:stretch>
        </p:blipFill>
        <p:spPr>
          <a:xfrm>
            <a:off x="0" y="0"/>
            <a:ext cx="12192000" cy="1409466"/>
          </a:xfrm>
          <a:prstGeom prst="rect">
            <a:avLst/>
          </a:prstGeom>
        </p:spPr>
      </p:pic>
      <p:sp>
        <p:nvSpPr>
          <p:cNvPr id="4" name="TextBox 3"/>
          <p:cNvSpPr txBox="1"/>
          <p:nvPr/>
        </p:nvSpPr>
        <p:spPr>
          <a:xfrm>
            <a:off x="383398" y="704733"/>
            <a:ext cx="11593953" cy="461665"/>
          </a:xfrm>
          <a:prstGeom prst="rect">
            <a:avLst/>
          </a:prstGeom>
          <a:noFill/>
        </p:spPr>
        <p:txBody>
          <a:bodyPr wrap="square" rtlCol="0">
            <a:spAutoFit/>
          </a:bodyPr>
          <a:lstStyle/>
          <a:p>
            <a:pPr>
              <a:defRPr/>
            </a:pPr>
            <a:r>
              <a:rPr lang="en-ZA" sz="2400" b="1" kern="0" dirty="0" smtClean="0">
                <a:solidFill>
                  <a:prstClr val="black"/>
                </a:solidFill>
                <a:latin typeface="Arial" panose="020B0604020202020204" pitchFamily="34" charset="0"/>
                <a:cs typeface="Arial" panose="020B0604020202020204" pitchFamily="34" charset="0"/>
              </a:rPr>
              <a:t>FUNDING </a:t>
            </a:r>
            <a:r>
              <a:rPr lang="en-ZA" sz="2400" b="1" kern="0" dirty="0" smtClean="0">
                <a:solidFill>
                  <a:prstClr val="black"/>
                </a:solidFill>
                <a:latin typeface="Arial" panose="020B0604020202020204" pitchFamily="34" charset="0"/>
                <a:cs typeface="Arial" panose="020B0604020202020204" pitchFamily="34" charset="0"/>
              </a:rPr>
              <a:t>&amp; </a:t>
            </a:r>
            <a:r>
              <a:rPr lang="en-ZA" sz="2400" b="1" kern="0" dirty="0" smtClean="0">
                <a:solidFill>
                  <a:prstClr val="black"/>
                </a:solidFill>
                <a:latin typeface="Arial" panose="020B0604020202020204" pitchFamily="34" charset="0"/>
                <a:cs typeface="Arial" panose="020B0604020202020204" pitchFamily="34" charset="0"/>
              </a:rPr>
              <a:t>TOTAL EXPENDITURE – 2012/13 to 2018/19</a:t>
            </a:r>
          </a:p>
        </p:txBody>
      </p:sp>
      <p:graphicFrame>
        <p:nvGraphicFramePr>
          <p:cNvPr id="6" name="Chart 5" title="GRANTS &amp; EXPENSES"/>
          <p:cNvGraphicFramePr>
            <a:graphicFrameLocks/>
          </p:cNvGraphicFramePr>
          <p:nvPr>
            <p:extLst>
              <p:ext uri="{D42A27DB-BD31-4B8C-83A1-F6EECF244321}">
                <p14:modId xmlns:p14="http://schemas.microsoft.com/office/powerpoint/2010/main" val="1455480098"/>
              </p:ext>
            </p:extLst>
          </p:nvPr>
        </p:nvGraphicFramePr>
        <p:xfrm>
          <a:off x="566670" y="1509712"/>
          <a:ext cx="10831133" cy="49554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249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76200" y="-57150"/>
            <a:ext cx="12268200" cy="6915150"/>
          </a:xfrm>
          <a:prstGeom prst="rect">
            <a:avLst/>
          </a:prstGeom>
        </p:spPr>
      </p:pic>
      <p:pic>
        <p:nvPicPr>
          <p:cNvPr id="5" name="Picture 4" descr="Strip.jpg"/>
          <p:cNvPicPr>
            <a:picLocks noChangeAspect="1"/>
          </p:cNvPicPr>
          <p:nvPr/>
        </p:nvPicPr>
        <p:blipFill>
          <a:blip r:embed="rId4"/>
          <a:stretch>
            <a:fillRect/>
          </a:stretch>
        </p:blipFill>
        <p:spPr>
          <a:xfrm>
            <a:off x="-76200" y="-23398"/>
            <a:ext cx="12268200" cy="1409466"/>
          </a:xfrm>
          <a:prstGeom prst="rect">
            <a:avLst/>
          </a:prstGeom>
        </p:spPr>
      </p:pic>
      <p:sp>
        <p:nvSpPr>
          <p:cNvPr id="6" name="Rectangle 5"/>
          <p:cNvSpPr/>
          <p:nvPr/>
        </p:nvSpPr>
        <p:spPr>
          <a:xfrm>
            <a:off x="0" y="404336"/>
            <a:ext cx="12192000" cy="584775"/>
          </a:xfrm>
          <a:prstGeom prst="rect">
            <a:avLst/>
          </a:prstGeom>
        </p:spPr>
        <p:txBody>
          <a:bodyPr wrap="square">
            <a:spAutoFit/>
          </a:bodyPr>
          <a:lstStyle/>
          <a:p>
            <a:pPr algn="ctr"/>
            <a:r>
              <a:rPr lang="en-US" sz="3200" b="1" dirty="0" smtClean="0">
                <a:solidFill>
                  <a:srgbClr val="000000"/>
                </a:solidFill>
                <a:latin typeface="Arial" panose="020B0604020202020204" pitchFamily="34" charset="0"/>
                <a:cs typeface="Arial" panose="020B0604020202020204" pitchFamily="34" charset="0"/>
              </a:rPr>
              <a:t>TRANSFERS RECEIVABLE</a:t>
            </a:r>
          </a:p>
        </p:txBody>
      </p:sp>
      <p:sp>
        <p:nvSpPr>
          <p:cNvPr id="2" name="Slide Number Placeholder 1"/>
          <p:cNvSpPr>
            <a:spLocks noGrp="1"/>
          </p:cNvSpPr>
          <p:nvPr>
            <p:ph type="sldNum" sz="quarter" idx="12"/>
          </p:nvPr>
        </p:nvSpPr>
        <p:spPr/>
        <p:txBody>
          <a:bodyPr/>
          <a:lstStyle/>
          <a:p>
            <a:fld id="{889978F1-D37C-47FB-B3E2-8C5C31CD147F}" type="slidenum">
              <a:rPr lang="en-ZA">
                <a:solidFill>
                  <a:prstClr val="black">
                    <a:tint val="75000"/>
                  </a:prstClr>
                </a:solidFill>
              </a:rPr>
              <a:pPr/>
              <a:t>47</a:t>
            </a:fld>
            <a:endParaRPr lang="en-ZA">
              <a:solidFill>
                <a:prstClr val="black">
                  <a:tint val="75000"/>
                </a:prstClr>
              </a:solidFill>
            </a:endParaRPr>
          </a:p>
        </p:txBody>
      </p:sp>
      <p:graphicFrame>
        <p:nvGraphicFramePr>
          <p:cNvPr id="3" name="Table 2"/>
          <p:cNvGraphicFramePr>
            <a:graphicFrameLocks noGrp="1"/>
          </p:cNvGraphicFramePr>
          <p:nvPr/>
        </p:nvGraphicFramePr>
        <p:xfrm>
          <a:off x="3793069" y="1727200"/>
          <a:ext cx="277707" cy="609600"/>
        </p:xfrm>
        <a:graphic>
          <a:graphicData uri="http://schemas.openxmlformats.org/drawingml/2006/table">
            <a:tbl>
              <a:tblPr/>
              <a:tblGrid>
                <a:gridCol w="277707"/>
              </a:tblGrid>
              <a:tr h="609600">
                <a:tc>
                  <a:txBody>
                    <a:bodyPr/>
                    <a:lstStyle/>
                    <a:p>
                      <a:endParaRPr lang="en-ZA" dirty="0"/>
                    </a:p>
                  </a:txBody>
                  <a:tcPr marL="121920" marR="12192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77268223"/>
              </p:ext>
            </p:extLst>
          </p:nvPr>
        </p:nvGraphicFramePr>
        <p:xfrm>
          <a:off x="321319" y="1386068"/>
          <a:ext cx="10945216" cy="5471930"/>
        </p:xfrm>
        <a:graphic>
          <a:graphicData uri="http://schemas.openxmlformats.org/drawingml/2006/table">
            <a:tbl>
              <a:tblPr firstRow="1" bandRow="1">
                <a:tableStyleId>{5C22544A-7EE6-4342-B048-85BDC9FD1C3A}</a:tableStyleId>
              </a:tblPr>
              <a:tblGrid>
                <a:gridCol w="2736304"/>
                <a:gridCol w="3504389"/>
                <a:gridCol w="1968219"/>
                <a:gridCol w="2736304"/>
              </a:tblGrid>
              <a:tr h="1094386">
                <a:tc>
                  <a:txBody>
                    <a:bodyPr/>
                    <a:lstStyle/>
                    <a:p>
                      <a:r>
                        <a:rPr lang="en-ZA" dirty="0" smtClean="0">
                          <a:solidFill>
                            <a:schemeClr val="bg1"/>
                          </a:solidFill>
                          <a:latin typeface="Arial" panose="020B0604020202020204" pitchFamily="34" charset="0"/>
                          <a:cs typeface="Arial" panose="020B0604020202020204" pitchFamily="34" charset="0"/>
                        </a:rPr>
                        <a:t>INSTITUTION</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PROGRAMME</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R’000</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1094386">
                <a:tc>
                  <a:txBody>
                    <a:bodyPr/>
                    <a:lstStyle/>
                    <a:p>
                      <a:r>
                        <a:rPr lang="en-ZA" dirty="0" smtClean="0">
                          <a:solidFill>
                            <a:schemeClr val="bg1"/>
                          </a:solidFill>
                          <a:latin typeface="Arial" panose="020B0604020202020204" pitchFamily="34" charset="0"/>
                          <a:cs typeface="Arial" panose="020B0604020202020204" pitchFamily="34" charset="0"/>
                        </a:rPr>
                        <a:t>DEPARTMENT</a:t>
                      </a:r>
                      <a:r>
                        <a:rPr lang="en-ZA" baseline="0" dirty="0" smtClean="0">
                          <a:solidFill>
                            <a:schemeClr val="bg1"/>
                          </a:solidFill>
                          <a:latin typeface="Arial" panose="020B0604020202020204" pitchFamily="34" charset="0"/>
                          <a:cs typeface="Arial" panose="020B0604020202020204" pitchFamily="34" charset="0"/>
                        </a:rPr>
                        <a:t> OF </a:t>
                      </a:r>
                      <a:r>
                        <a:rPr lang="en-ZA" dirty="0" smtClean="0">
                          <a:solidFill>
                            <a:schemeClr val="bg1"/>
                          </a:solidFill>
                          <a:latin typeface="Arial" panose="020B0604020202020204" pitchFamily="34" charset="0"/>
                          <a:cs typeface="Arial" panose="020B0604020202020204" pitchFamily="34" charset="0"/>
                        </a:rPr>
                        <a:t>LABOUR (DoL)</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As</a:t>
                      </a:r>
                      <a:r>
                        <a:rPr lang="en-ZA" baseline="0" dirty="0" smtClean="0">
                          <a:solidFill>
                            <a:schemeClr val="bg1"/>
                          </a:solidFill>
                          <a:latin typeface="Arial" panose="020B0604020202020204" pitchFamily="34" charset="0"/>
                          <a:cs typeface="Arial" panose="020B0604020202020204" pitchFamily="34" charset="0"/>
                        </a:rPr>
                        <a:t> per MTSF </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47 944</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31</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1094386">
                <a:tc>
                  <a:txBody>
                    <a:bodyPr/>
                    <a:lstStyle/>
                    <a:p>
                      <a:r>
                        <a:rPr lang="en-ZA" dirty="0" smtClean="0">
                          <a:solidFill>
                            <a:schemeClr val="bg1"/>
                          </a:solidFill>
                          <a:latin typeface="Arial" panose="020B0604020202020204" pitchFamily="34" charset="0"/>
                          <a:cs typeface="Arial" panose="020B0604020202020204" pitchFamily="34" charset="0"/>
                        </a:rPr>
                        <a:t>DEPARTMENT</a:t>
                      </a:r>
                      <a:r>
                        <a:rPr lang="en-ZA" baseline="0" dirty="0" smtClean="0">
                          <a:solidFill>
                            <a:schemeClr val="bg1"/>
                          </a:solidFill>
                          <a:latin typeface="Arial" panose="020B0604020202020204" pitchFamily="34" charset="0"/>
                          <a:cs typeface="Arial" panose="020B0604020202020204" pitchFamily="34" charset="0"/>
                        </a:rPr>
                        <a:t> OF </a:t>
                      </a:r>
                      <a:r>
                        <a:rPr lang="en-ZA" dirty="0" smtClean="0">
                          <a:solidFill>
                            <a:schemeClr val="bg1"/>
                          </a:solidFill>
                          <a:latin typeface="Arial" panose="020B0604020202020204" pitchFamily="34" charset="0"/>
                          <a:cs typeface="Arial" panose="020B0604020202020204" pitchFamily="34" charset="0"/>
                        </a:rPr>
                        <a:t>TRADE</a:t>
                      </a:r>
                      <a:r>
                        <a:rPr lang="en-ZA" baseline="0" dirty="0" smtClean="0">
                          <a:solidFill>
                            <a:schemeClr val="bg1"/>
                          </a:solidFill>
                          <a:latin typeface="Arial" panose="020B0604020202020204" pitchFamily="34" charset="0"/>
                          <a:cs typeface="Arial" panose="020B0604020202020204" pitchFamily="34" charset="0"/>
                        </a:rPr>
                        <a:t> AND </a:t>
                      </a:r>
                      <a:r>
                        <a:rPr lang="en-ZA" dirty="0" smtClean="0">
                          <a:solidFill>
                            <a:schemeClr val="bg1"/>
                          </a:solidFill>
                          <a:latin typeface="Arial" panose="020B0604020202020204" pitchFamily="34" charset="0"/>
                          <a:cs typeface="Arial" panose="020B0604020202020204" pitchFamily="34" charset="0"/>
                        </a:rPr>
                        <a:t>INDUSTRY</a:t>
                      </a:r>
                      <a:r>
                        <a:rPr lang="en-ZA" baseline="0" dirty="0" smtClean="0">
                          <a:solidFill>
                            <a:schemeClr val="bg1"/>
                          </a:solidFill>
                          <a:latin typeface="Arial" panose="020B0604020202020204" pitchFamily="34" charset="0"/>
                          <a:cs typeface="Arial" panose="020B0604020202020204" pitchFamily="34" charset="0"/>
                        </a:rPr>
                        <a:t>  (dti)</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WORKPLACE CHALLENGE</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8 523</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6</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1094386">
                <a:tc>
                  <a:txBody>
                    <a:bodyPr/>
                    <a:lstStyle/>
                    <a:p>
                      <a:r>
                        <a:rPr lang="en-ZA" dirty="0" smtClean="0">
                          <a:solidFill>
                            <a:schemeClr val="bg1"/>
                          </a:solidFill>
                          <a:latin typeface="Arial" panose="020B0604020202020204" pitchFamily="34" charset="0"/>
                          <a:cs typeface="Arial" panose="020B0604020202020204" pitchFamily="34" charset="0"/>
                        </a:rPr>
                        <a:t>UNEMPLOYMENT</a:t>
                      </a:r>
                      <a:r>
                        <a:rPr lang="en-ZA" baseline="0" dirty="0" smtClean="0">
                          <a:solidFill>
                            <a:schemeClr val="bg1"/>
                          </a:solidFill>
                          <a:latin typeface="Arial" panose="020B0604020202020204" pitchFamily="34" charset="0"/>
                          <a:cs typeface="Arial" panose="020B0604020202020204" pitchFamily="34" charset="0"/>
                        </a:rPr>
                        <a:t> INSURANCE FUND (</a:t>
                      </a:r>
                      <a:r>
                        <a:rPr lang="en-ZA" dirty="0" smtClean="0">
                          <a:solidFill>
                            <a:schemeClr val="bg1"/>
                          </a:solidFill>
                          <a:latin typeface="Arial" panose="020B0604020202020204" pitchFamily="34" charset="0"/>
                          <a:cs typeface="Arial" panose="020B0604020202020204" pitchFamily="34" charset="0"/>
                        </a:rPr>
                        <a:t>UIF)</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TURNAROUND STRATEGY</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97 806</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63</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1094386">
                <a:tc>
                  <a:txBody>
                    <a:bodyPr/>
                    <a:lstStyle/>
                    <a:p>
                      <a:r>
                        <a:rPr lang="en-ZA" b="1" dirty="0" smtClean="0">
                          <a:solidFill>
                            <a:schemeClr val="bg1"/>
                          </a:solidFill>
                          <a:latin typeface="Arial" panose="020B0604020202020204" pitchFamily="34" charset="0"/>
                          <a:cs typeface="Arial" panose="020B0604020202020204" pitchFamily="34" charset="0"/>
                        </a:rPr>
                        <a:t>TOTAL TRANSFERS</a:t>
                      </a:r>
                      <a:endParaRPr lang="en-ZA" b="1"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endParaRPr lang="en-ZA" b="1"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b="1" dirty="0" smtClean="0">
                          <a:solidFill>
                            <a:schemeClr val="bg1"/>
                          </a:solidFill>
                          <a:latin typeface="Arial" panose="020B0604020202020204" pitchFamily="34" charset="0"/>
                          <a:cs typeface="Arial" panose="020B0604020202020204" pitchFamily="34" charset="0"/>
                        </a:rPr>
                        <a:t>154 273</a:t>
                      </a:r>
                      <a:endParaRPr lang="en-ZA" b="1"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b="1" dirty="0" smtClean="0">
                          <a:solidFill>
                            <a:schemeClr val="bg1"/>
                          </a:solidFill>
                          <a:latin typeface="Arial" panose="020B0604020202020204" pitchFamily="34" charset="0"/>
                          <a:cs typeface="Arial" panose="020B0604020202020204" pitchFamily="34" charset="0"/>
                        </a:rPr>
                        <a:t>100</a:t>
                      </a:r>
                      <a:endParaRPr lang="en-ZA" b="1"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bl>
          </a:graphicData>
        </a:graphic>
      </p:graphicFrame>
    </p:spTree>
    <p:extLst>
      <p:ext uri="{BB962C8B-B14F-4D97-AF65-F5344CB8AC3E}">
        <p14:creationId xmlns:p14="http://schemas.microsoft.com/office/powerpoint/2010/main" val="628006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76200" y="-57150"/>
            <a:ext cx="12268200" cy="6915150"/>
          </a:xfrm>
          <a:prstGeom prst="rect">
            <a:avLst/>
          </a:prstGeom>
        </p:spPr>
      </p:pic>
      <p:pic>
        <p:nvPicPr>
          <p:cNvPr id="5" name="Picture 4" descr="Strip.jpg"/>
          <p:cNvPicPr>
            <a:picLocks noChangeAspect="1"/>
          </p:cNvPicPr>
          <p:nvPr/>
        </p:nvPicPr>
        <p:blipFill>
          <a:blip r:embed="rId4"/>
          <a:stretch>
            <a:fillRect/>
          </a:stretch>
        </p:blipFill>
        <p:spPr>
          <a:xfrm>
            <a:off x="104113" y="-39882"/>
            <a:ext cx="11860369" cy="1409466"/>
          </a:xfrm>
          <a:prstGeom prst="rect">
            <a:avLst/>
          </a:prstGeom>
        </p:spPr>
      </p:pic>
      <p:sp>
        <p:nvSpPr>
          <p:cNvPr id="6" name="Rectangle 5"/>
          <p:cNvSpPr/>
          <p:nvPr/>
        </p:nvSpPr>
        <p:spPr>
          <a:xfrm>
            <a:off x="0" y="404350"/>
            <a:ext cx="12192000" cy="584775"/>
          </a:xfrm>
          <a:prstGeom prst="rect">
            <a:avLst/>
          </a:prstGeom>
        </p:spPr>
        <p:txBody>
          <a:bodyPr wrap="square">
            <a:spAutoFit/>
          </a:bodyPr>
          <a:lstStyle/>
          <a:p>
            <a:pPr algn="ctr"/>
            <a:r>
              <a:rPr lang="en-ZA" sz="3200" b="1" dirty="0" smtClean="0">
                <a:solidFill>
                  <a:prstClr val="black"/>
                </a:solidFill>
                <a:latin typeface="Arial" panose="020B0604020202020204" pitchFamily="34" charset="0"/>
                <a:cs typeface="Arial" panose="020B0604020202020204" pitchFamily="34" charset="0"/>
              </a:rPr>
              <a:t>TRANSFERS – 2016/17</a:t>
            </a:r>
            <a:endParaRPr lang="en-US" sz="2000" b="1" dirty="0" smtClean="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89978F1-D37C-47FB-B3E2-8C5C31CD147F}" type="slidenum">
              <a:rPr lang="en-ZA">
                <a:solidFill>
                  <a:prstClr val="black">
                    <a:tint val="75000"/>
                  </a:prstClr>
                </a:solidFill>
              </a:rPr>
              <a:pPr/>
              <a:t>48</a:t>
            </a:fld>
            <a:endParaRPr lang="en-ZA">
              <a:solidFill>
                <a:prstClr val="black">
                  <a:tint val="75000"/>
                </a:prstClr>
              </a:solidFill>
            </a:endParaRPr>
          </a:p>
        </p:txBody>
      </p:sp>
      <p:graphicFrame>
        <p:nvGraphicFramePr>
          <p:cNvPr id="8" name="Content Placeholder 4"/>
          <p:cNvGraphicFramePr>
            <a:graphicFrameLocks/>
          </p:cNvGraphicFramePr>
          <p:nvPr>
            <p:extLst>
              <p:ext uri="{D42A27DB-BD31-4B8C-83A1-F6EECF244321}">
                <p14:modId xmlns:p14="http://schemas.microsoft.com/office/powerpoint/2010/main" val="1593215149"/>
              </p:ext>
            </p:extLst>
          </p:nvPr>
        </p:nvGraphicFramePr>
        <p:xfrm>
          <a:off x="609600" y="1600206"/>
          <a:ext cx="109728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50629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76200" y="-57150"/>
            <a:ext cx="12268200" cy="6915150"/>
          </a:xfrm>
          <a:prstGeom prst="rect">
            <a:avLst/>
          </a:prstGeom>
        </p:spPr>
      </p:pic>
      <p:pic>
        <p:nvPicPr>
          <p:cNvPr id="5" name="Picture 4" descr="Strip.jpg"/>
          <p:cNvPicPr>
            <a:picLocks noChangeAspect="1"/>
          </p:cNvPicPr>
          <p:nvPr/>
        </p:nvPicPr>
        <p:blipFill>
          <a:blip r:embed="rId4"/>
          <a:stretch>
            <a:fillRect/>
          </a:stretch>
        </p:blipFill>
        <p:spPr>
          <a:xfrm>
            <a:off x="-76200" y="-23398"/>
            <a:ext cx="12268200" cy="1409466"/>
          </a:xfrm>
          <a:prstGeom prst="rect">
            <a:avLst/>
          </a:prstGeom>
        </p:spPr>
      </p:pic>
      <p:sp>
        <p:nvSpPr>
          <p:cNvPr id="6" name="Rectangle 5"/>
          <p:cNvSpPr/>
          <p:nvPr/>
        </p:nvSpPr>
        <p:spPr>
          <a:xfrm>
            <a:off x="0" y="404336"/>
            <a:ext cx="12192000" cy="584775"/>
          </a:xfrm>
          <a:prstGeom prst="rect">
            <a:avLst/>
          </a:prstGeom>
        </p:spPr>
        <p:txBody>
          <a:bodyPr wrap="square">
            <a:spAutoFit/>
          </a:bodyPr>
          <a:lstStyle/>
          <a:p>
            <a:pPr algn="ctr"/>
            <a:r>
              <a:rPr lang="en-US" sz="3200" b="1" dirty="0" smtClean="0">
                <a:solidFill>
                  <a:srgbClr val="000000"/>
                </a:solidFill>
                <a:latin typeface="Arial" panose="020B0604020202020204" pitchFamily="34" charset="0"/>
                <a:cs typeface="Arial" panose="020B0604020202020204" pitchFamily="34" charset="0"/>
              </a:rPr>
              <a:t>TOTAL REVENUE</a:t>
            </a:r>
          </a:p>
        </p:txBody>
      </p:sp>
      <p:sp>
        <p:nvSpPr>
          <p:cNvPr id="2" name="Slide Number Placeholder 1"/>
          <p:cNvSpPr>
            <a:spLocks noGrp="1"/>
          </p:cNvSpPr>
          <p:nvPr>
            <p:ph type="sldNum" sz="quarter" idx="12"/>
          </p:nvPr>
        </p:nvSpPr>
        <p:spPr/>
        <p:txBody>
          <a:bodyPr/>
          <a:lstStyle/>
          <a:p>
            <a:fld id="{889978F1-D37C-47FB-B3E2-8C5C31CD147F}" type="slidenum">
              <a:rPr lang="en-ZA">
                <a:solidFill>
                  <a:prstClr val="black">
                    <a:tint val="75000"/>
                  </a:prstClr>
                </a:solidFill>
              </a:rPr>
              <a:pPr/>
              <a:t>49</a:t>
            </a:fld>
            <a:endParaRPr lang="en-ZA">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81854307"/>
              </p:ext>
            </p:extLst>
          </p:nvPr>
        </p:nvGraphicFramePr>
        <p:xfrm>
          <a:off x="239351" y="1397000"/>
          <a:ext cx="11660729" cy="5093952"/>
        </p:xfrm>
        <a:graphic>
          <a:graphicData uri="http://schemas.openxmlformats.org/drawingml/2006/table">
            <a:tbl>
              <a:tblPr firstRow="1" bandRow="1">
                <a:tableStyleId>{5C22544A-7EE6-4342-B048-85BDC9FD1C3A}</a:tableStyleId>
              </a:tblPr>
              <a:tblGrid>
                <a:gridCol w="4965441"/>
                <a:gridCol w="2808379"/>
                <a:gridCol w="3886909"/>
              </a:tblGrid>
              <a:tr h="1273488">
                <a:tc>
                  <a:txBody>
                    <a:bodyPr/>
                    <a:lstStyle/>
                    <a:p>
                      <a:r>
                        <a:rPr lang="en-ZA" dirty="0" smtClean="0">
                          <a:solidFill>
                            <a:schemeClr val="bg1"/>
                          </a:solidFill>
                          <a:latin typeface="Arial" panose="020B0604020202020204" pitchFamily="34" charset="0"/>
                          <a:cs typeface="Arial" panose="020B0604020202020204" pitchFamily="34" charset="0"/>
                        </a:rPr>
                        <a:t>DESCRIPTION</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R’000</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1273488">
                <a:tc>
                  <a:txBody>
                    <a:bodyPr/>
                    <a:lstStyle/>
                    <a:p>
                      <a:r>
                        <a:rPr lang="en-ZA" dirty="0" smtClean="0">
                          <a:solidFill>
                            <a:schemeClr val="bg1"/>
                          </a:solidFill>
                          <a:latin typeface="Arial" panose="020B0604020202020204" pitchFamily="34" charset="0"/>
                          <a:cs typeface="Arial" panose="020B0604020202020204" pitchFamily="34" charset="0"/>
                        </a:rPr>
                        <a:t>TOTAL TRANSFERS  (GRANTS)</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l"/>
                      <a:r>
                        <a:rPr lang="en-ZA" dirty="0" smtClean="0">
                          <a:solidFill>
                            <a:schemeClr val="bg1"/>
                          </a:solidFill>
                          <a:latin typeface="Arial" panose="020B0604020202020204" pitchFamily="34" charset="0"/>
                          <a:cs typeface="Arial" panose="020B0604020202020204" pitchFamily="34" charset="0"/>
                        </a:rPr>
                        <a:t>154 273</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84</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1273488">
                <a:tc>
                  <a:txBody>
                    <a:bodyPr/>
                    <a:lstStyle/>
                    <a:p>
                      <a:r>
                        <a:rPr lang="en-ZA" dirty="0" smtClean="0">
                          <a:solidFill>
                            <a:schemeClr val="bg1"/>
                          </a:solidFill>
                          <a:latin typeface="Arial" panose="020B0604020202020204" pitchFamily="34" charset="0"/>
                          <a:cs typeface="Arial" panose="020B0604020202020204" pitchFamily="34" charset="0"/>
                        </a:rPr>
                        <a:t>OTHER NON-TAX REVENUE</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l"/>
                      <a:r>
                        <a:rPr lang="en-ZA" dirty="0" smtClean="0">
                          <a:solidFill>
                            <a:schemeClr val="bg1"/>
                          </a:solidFill>
                          <a:latin typeface="Arial" panose="020B0604020202020204" pitchFamily="34" charset="0"/>
                          <a:cs typeface="Arial" panose="020B0604020202020204" pitchFamily="34" charset="0"/>
                        </a:rPr>
                        <a:t>29 393</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16</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1273488">
                <a:tc>
                  <a:txBody>
                    <a:bodyPr/>
                    <a:lstStyle/>
                    <a:p>
                      <a:r>
                        <a:rPr lang="en-ZA" b="1" dirty="0" smtClean="0">
                          <a:solidFill>
                            <a:schemeClr val="bg1"/>
                          </a:solidFill>
                          <a:latin typeface="Arial" panose="020B0604020202020204" pitchFamily="34" charset="0"/>
                          <a:cs typeface="Arial" panose="020B0604020202020204" pitchFamily="34" charset="0"/>
                        </a:rPr>
                        <a:t>TOTAL REVENUE</a:t>
                      </a:r>
                      <a:endParaRPr lang="en-ZA" b="1"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l"/>
                      <a:r>
                        <a:rPr lang="en-ZA" b="1" dirty="0" smtClean="0">
                          <a:solidFill>
                            <a:schemeClr val="bg1"/>
                          </a:solidFill>
                          <a:latin typeface="Arial" panose="020B0604020202020204" pitchFamily="34" charset="0"/>
                          <a:cs typeface="Arial" panose="020B0604020202020204" pitchFamily="34" charset="0"/>
                        </a:rPr>
                        <a:t>183 666</a:t>
                      </a:r>
                      <a:endParaRPr lang="en-ZA" b="1"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b="1" dirty="0" smtClean="0">
                          <a:solidFill>
                            <a:schemeClr val="bg1"/>
                          </a:solidFill>
                          <a:latin typeface="Arial" panose="020B0604020202020204" pitchFamily="34" charset="0"/>
                          <a:cs typeface="Arial" panose="020B0604020202020204" pitchFamily="34" charset="0"/>
                        </a:rPr>
                        <a:t>100</a:t>
                      </a:r>
                      <a:endParaRPr lang="en-ZA" b="1"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bl>
          </a:graphicData>
        </a:graphic>
      </p:graphicFrame>
    </p:spTree>
    <p:extLst>
      <p:ext uri="{BB962C8B-B14F-4D97-AF65-F5344CB8AC3E}">
        <p14:creationId xmlns:p14="http://schemas.microsoft.com/office/powerpoint/2010/main" val="3517083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A mission.jpg"/>
          <p:cNvPicPr>
            <a:picLocks noChangeAspect="1"/>
          </p:cNvPicPr>
          <p:nvPr/>
        </p:nvPicPr>
        <p:blipFill>
          <a:blip r:embed="rId3"/>
          <a:stretch>
            <a:fillRect/>
          </a:stretch>
        </p:blipFill>
        <p:spPr>
          <a:xfrm>
            <a:off x="0" y="4"/>
            <a:ext cx="12192000" cy="6941161"/>
          </a:xfrm>
          <a:prstGeom prst="rect">
            <a:avLst/>
          </a:prstGeom>
        </p:spPr>
      </p:pic>
      <p:sp>
        <p:nvSpPr>
          <p:cNvPr id="6" name="TextBox 5"/>
          <p:cNvSpPr txBox="1"/>
          <p:nvPr/>
        </p:nvSpPr>
        <p:spPr>
          <a:xfrm>
            <a:off x="373487" y="1331932"/>
            <a:ext cx="11217499" cy="2292935"/>
          </a:xfrm>
          <a:prstGeom prst="rect">
            <a:avLst/>
          </a:prstGeom>
          <a:noFill/>
        </p:spPr>
        <p:txBody>
          <a:bodyPr wrap="square" rtlCol="0">
            <a:spAutoFit/>
          </a:bodyPr>
          <a:lstStyle/>
          <a:p>
            <a:pPr marL="342900" indent="-342900" defTabSz="457200">
              <a:buFont typeface="Arial" panose="020B0604020202020204" pitchFamily="34" charset="0"/>
              <a:buChar char="•"/>
            </a:pPr>
            <a:endParaRPr lang="en-US" dirty="0" smtClean="0">
              <a:solidFill>
                <a:schemeClr val="bg1"/>
              </a:solidFill>
            </a:endParaRPr>
          </a:p>
          <a:p>
            <a:pPr defTabSz="457200"/>
            <a:r>
              <a:rPr lang="en-ZA" b="1" dirty="0" smtClean="0">
                <a:solidFill>
                  <a:prstClr val="white"/>
                </a:solidFill>
                <a:cs typeface="Arial" pitchFamily="34" charset="0"/>
              </a:rPr>
              <a:t>“</a:t>
            </a:r>
            <a:r>
              <a:rPr lang="en-ZA" sz="2400" dirty="0">
                <a:solidFill>
                  <a:prstClr val="white"/>
                </a:solidFill>
                <a:cs typeface="Arial" pitchFamily="34" charset="0"/>
              </a:rPr>
              <a:t>To improve productivity by diagnosing, advising, implementing, monitoring and evaluating solutions aimed at improving South Africa’s sustainable growth, development and employment through increased competitiveness</a:t>
            </a:r>
            <a:r>
              <a:rPr lang="en-ZA" sz="2400" dirty="0" smtClean="0">
                <a:solidFill>
                  <a:prstClr val="white"/>
                </a:solidFill>
                <a:cs typeface="Arial" pitchFamily="34" charset="0"/>
              </a:rPr>
              <a:t>”</a:t>
            </a:r>
          </a:p>
          <a:p>
            <a:pPr marL="342900" indent="-342900" defTabSz="457200">
              <a:buFont typeface="Arial" panose="020B0604020202020204" pitchFamily="34" charset="0"/>
              <a:buChar char="•"/>
            </a:pPr>
            <a:endParaRPr lang="en-ZA" b="1" dirty="0" smtClean="0">
              <a:solidFill>
                <a:prstClr val="white"/>
              </a:solidFill>
              <a:cs typeface="Arial" pitchFamily="34" charset="0"/>
            </a:endParaRPr>
          </a:p>
          <a:p>
            <a:pPr marL="342900" indent="-342900" defTabSz="457200">
              <a:buFont typeface="Arial" panose="020B0604020202020204" pitchFamily="34" charset="0"/>
              <a:buChar char="•"/>
            </a:pPr>
            <a:endParaRPr lang="en-US" sz="700" b="1" dirty="0">
              <a:solidFill>
                <a:prstClr val="white"/>
              </a:solidFill>
              <a:latin typeface="Arial" pitchFamily="34" charset="0"/>
              <a:cs typeface="Arial" pitchFamily="34" charset="0"/>
            </a:endParaRPr>
          </a:p>
          <a:p>
            <a:pPr algn="ctr" defTabSz="457200"/>
            <a:endParaRPr lang="en-US" sz="2800" dirty="0">
              <a:solidFill>
                <a:prstClr val="white"/>
              </a:solidFill>
            </a:endParaRPr>
          </a:p>
        </p:txBody>
      </p:sp>
      <p:sp>
        <p:nvSpPr>
          <p:cNvPr id="7" name="Rectangle 6"/>
          <p:cNvSpPr/>
          <p:nvPr/>
        </p:nvSpPr>
        <p:spPr>
          <a:xfrm>
            <a:off x="1524000" y="381004"/>
            <a:ext cx="9144000" cy="707886"/>
          </a:xfrm>
          <a:prstGeom prst="rect">
            <a:avLst/>
          </a:prstGeom>
        </p:spPr>
        <p:txBody>
          <a:bodyPr wrap="square">
            <a:spAutoFit/>
          </a:bodyPr>
          <a:lstStyle/>
          <a:p>
            <a:pPr defTabSz="457200"/>
            <a:r>
              <a:rPr lang="en-US" sz="4000" b="1" dirty="0">
                <a:solidFill>
                  <a:prstClr val="white"/>
                </a:solidFill>
                <a:latin typeface="Arial Rounded MT Bold" pitchFamily="34" charset="0"/>
              </a:rPr>
              <a:t>VISION </a:t>
            </a:r>
            <a:r>
              <a:rPr lang="en-US" sz="4000" b="1" dirty="0" smtClean="0">
                <a:solidFill>
                  <a:prstClr val="white"/>
                </a:solidFill>
                <a:latin typeface="Arial Rounded MT Bold" pitchFamily="34" charset="0"/>
              </a:rPr>
              <a:t> &amp; </a:t>
            </a:r>
            <a:r>
              <a:rPr lang="en-US" sz="4000" b="1" dirty="0">
                <a:solidFill>
                  <a:prstClr val="white"/>
                </a:solidFill>
                <a:latin typeface="Arial Rounded MT Bold" pitchFamily="34" charset="0"/>
              </a:rPr>
              <a:t>MISSION </a:t>
            </a:r>
          </a:p>
        </p:txBody>
      </p:sp>
      <p:sp>
        <p:nvSpPr>
          <p:cNvPr id="2" name="Slide Number Placeholder 1"/>
          <p:cNvSpPr>
            <a:spLocks noGrp="1"/>
          </p:cNvSpPr>
          <p:nvPr>
            <p:ph type="sldNum" sz="quarter" idx="12"/>
          </p:nvPr>
        </p:nvSpPr>
        <p:spPr/>
        <p:txBody>
          <a:bodyPr/>
          <a:lstStyle/>
          <a:p>
            <a:fld id="{846A5895-8297-1245-8A76-4D09B0B64189}" type="slidenum">
              <a:rPr lang="en-US" smtClean="0">
                <a:solidFill>
                  <a:prstClr val="black">
                    <a:tint val="75000"/>
                  </a:prstClr>
                </a:solidFill>
              </a:rPr>
              <a:pPr/>
              <a:t>5</a:t>
            </a:fld>
            <a:endParaRPr lang="en-US" dirty="0">
              <a:solidFill>
                <a:prstClr val="black">
                  <a:tint val="75000"/>
                </a:prstClr>
              </a:solidFill>
            </a:endParaRPr>
          </a:p>
        </p:txBody>
      </p:sp>
      <p:sp>
        <p:nvSpPr>
          <p:cNvPr id="8" name="Slide Number Placeholder 1"/>
          <p:cNvSpPr txBox="1">
            <a:spLocks/>
          </p:cNvSpPr>
          <p:nvPr/>
        </p:nvSpPr>
        <p:spPr>
          <a:xfrm>
            <a:off x="8229600" y="650884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6A5895-8297-1245-8A76-4D09B0B64189}" type="slidenum">
              <a:rPr lang="en-US">
                <a:solidFill>
                  <a:prstClr val="black">
                    <a:tint val="75000"/>
                  </a:prstClr>
                </a:solidFill>
              </a:rPr>
              <a:pPr/>
              <a:t>5</a:t>
            </a:fld>
            <a:endParaRPr lang="en-US" dirty="0">
              <a:solidFill>
                <a:prstClr val="black">
                  <a:tint val="75000"/>
                </a:prstClr>
              </a:solidFill>
            </a:endParaRPr>
          </a:p>
        </p:txBody>
      </p:sp>
      <p:pic>
        <p:nvPicPr>
          <p:cNvPr id="9" name="Picture 8" descr="Strip.jpg"/>
          <p:cNvPicPr>
            <a:picLocks noChangeAspect="1"/>
          </p:cNvPicPr>
          <p:nvPr/>
        </p:nvPicPr>
        <p:blipFill>
          <a:blip r:embed="rId4"/>
          <a:stretch>
            <a:fillRect/>
          </a:stretch>
        </p:blipFill>
        <p:spPr>
          <a:xfrm>
            <a:off x="0" y="0"/>
            <a:ext cx="12192000" cy="1409466"/>
          </a:xfrm>
          <a:prstGeom prst="rect">
            <a:avLst/>
          </a:prstGeom>
        </p:spPr>
      </p:pic>
      <p:sp>
        <p:nvSpPr>
          <p:cNvPr id="10" name="Title 1"/>
          <p:cNvSpPr txBox="1">
            <a:spLocks/>
          </p:cNvSpPr>
          <p:nvPr/>
        </p:nvSpPr>
        <p:spPr>
          <a:xfrm>
            <a:off x="141668" y="326491"/>
            <a:ext cx="11153104" cy="5819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3200" b="1" cap="all" dirty="0" smtClean="0">
                <a:latin typeface="Arial" panose="020B0604020202020204" pitchFamily="34" charset="0"/>
                <a:cs typeface="Arial" panose="020B0604020202020204" pitchFamily="34" charset="0"/>
              </a:rPr>
              <a:t>Mission</a:t>
            </a:r>
            <a:endParaRPr lang="en-ZA" sz="3200" b="1"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381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76200" y="-57150"/>
            <a:ext cx="12268200" cy="6915150"/>
          </a:xfrm>
          <a:prstGeom prst="rect">
            <a:avLst/>
          </a:prstGeom>
        </p:spPr>
      </p:pic>
      <p:pic>
        <p:nvPicPr>
          <p:cNvPr id="5" name="Picture 4" descr="Strip.jpg"/>
          <p:cNvPicPr>
            <a:picLocks noChangeAspect="1"/>
          </p:cNvPicPr>
          <p:nvPr/>
        </p:nvPicPr>
        <p:blipFill>
          <a:blip r:embed="rId4"/>
          <a:stretch>
            <a:fillRect/>
          </a:stretch>
        </p:blipFill>
        <p:spPr>
          <a:xfrm>
            <a:off x="-38098" y="-57150"/>
            <a:ext cx="12230100" cy="1409466"/>
          </a:xfrm>
          <a:prstGeom prst="rect">
            <a:avLst/>
          </a:prstGeom>
        </p:spPr>
      </p:pic>
      <p:sp>
        <p:nvSpPr>
          <p:cNvPr id="6" name="Rectangle 5"/>
          <p:cNvSpPr/>
          <p:nvPr/>
        </p:nvSpPr>
        <p:spPr>
          <a:xfrm>
            <a:off x="0" y="404350"/>
            <a:ext cx="12192000" cy="584775"/>
          </a:xfrm>
          <a:prstGeom prst="rect">
            <a:avLst/>
          </a:prstGeom>
        </p:spPr>
        <p:txBody>
          <a:bodyPr wrap="square">
            <a:spAutoFit/>
          </a:bodyPr>
          <a:lstStyle/>
          <a:p>
            <a:pPr algn="ctr"/>
            <a:r>
              <a:rPr lang="en-ZA" sz="3200" b="1" dirty="0">
                <a:latin typeface="Arial" panose="020B0604020202020204" pitchFamily="34" charset="0"/>
                <a:cs typeface="Arial" panose="020B0604020202020204" pitchFamily="34" charset="0"/>
              </a:rPr>
              <a:t>TOTAL REVENUE</a:t>
            </a:r>
            <a:endParaRPr lang="en-US" sz="3000" b="1" dirty="0" smtClean="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89978F1-D37C-47FB-B3E2-8C5C31CD147F}" type="slidenum">
              <a:rPr lang="en-ZA">
                <a:solidFill>
                  <a:prstClr val="black">
                    <a:tint val="75000"/>
                  </a:prstClr>
                </a:solidFill>
              </a:rPr>
              <a:pPr/>
              <a:t>50</a:t>
            </a:fld>
            <a:endParaRPr lang="en-ZA">
              <a:solidFill>
                <a:prstClr val="black">
                  <a:tint val="75000"/>
                </a:prstClr>
              </a:solidFill>
            </a:endParaRPr>
          </a:p>
        </p:txBody>
      </p:sp>
      <p:graphicFrame>
        <p:nvGraphicFramePr>
          <p:cNvPr id="3" name="Table 2"/>
          <p:cNvGraphicFramePr>
            <a:graphicFrameLocks noGrp="1"/>
          </p:cNvGraphicFramePr>
          <p:nvPr/>
        </p:nvGraphicFramePr>
        <p:xfrm>
          <a:off x="3793069" y="1727200"/>
          <a:ext cx="277707" cy="609600"/>
        </p:xfrm>
        <a:graphic>
          <a:graphicData uri="http://schemas.openxmlformats.org/drawingml/2006/table">
            <a:tbl>
              <a:tblPr/>
              <a:tblGrid>
                <a:gridCol w="277707"/>
              </a:tblGrid>
              <a:tr h="609600">
                <a:tc>
                  <a:txBody>
                    <a:bodyPr/>
                    <a:lstStyle/>
                    <a:p>
                      <a:endParaRPr lang="en-ZA" dirty="0"/>
                    </a:p>
                  </a:txBody>
                  <a:tcPr marL="121920" marR="12192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1833047508"/>
              </p:ext>
            </p:extLst>
          </p:nvPr>
        </p:nvGraphicFramePr>
        <p:xfrm>
          <a:off x="609600" y="1600206"/>
          <a:ext cx="109728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49211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76200" y="-57150"/>
            <a:ext cx="12268200" cy="6915150"/>
          </a:xfrm>
          <a:prstGeom prst="rect">
            <a:avLst/>
          </a:prstGeom>
        </p:spPr>
      </p:pic>
      <p:pic>
        <p:nvPicPr>
          <p:cNvPr id="5" name="Picture 4" descr="Strip.jpg"/>
          <p:cNvPicPr>
            <a:picLocks noChangeAspect="1"/>
          </p:cNvPicPr>
          <p:nvPr/>
        </p:nvPicPr>
        <p:blipFill>
          <a:blip r:embed="rId4"/>
          <a:stretch>
            <a:fillRect/>
          </a:stretch>
        </p:blipFill>
        <p:spPr>
          <a:xfrm>
            <a:off x="-76200" y="-23398"/>
            <a:ext cx="12268200" cy="1409466"/>
          </a:xfrm>
          <a:prstGeom prst="rect">
            <a:avLst/>
          </a:prstGeom>
        </p:spPr>
      </p:pic>
      <p:sp>
        <p:nvSpPr>
          <p:cNvPr id="6" name="Rectangle 5"/>
          <p:cNvSpPr/>
          <p:nvPr/>
        </p:nvSpPr>
        <p:spPr>
          <a:xfrm>
            <a:off x="0" y="404336"/>
            <a:ext cx="12192000" cy="584775"/>
          </a:xfrm>
          <a:prstGeom prst="rect">
            <a:avLst/>
          </a:prstGeom>
        </p:spPr>
        <p:txBody>
          <a:bodyPr wrap="square">
            <a:spAutoFit/>
          </a:bodyPr>
          <a:lstStyle/>
          <a:p>
            <a:pPr algn="ctr"/>
            <a:r>
              <a:rPr lang="en-US" sz="3200" b="1" dirty="0" smtClean="0">
                <a:solidFill>
                  <a:srgbClr val="000000"/>
                </a:solidFill>
                <a:latin typeface="Arial" panose="020B0604020202020204" pitchFamily="34" charset="0"/>
                <a:cs typeface="Arial" panose="020B0604020202020204" pitchFamily="34" charset="0"/>
              </a:rPr>
              <a:t>EXPENSES</a:t>
            </a:r>
          </a:p>
        </p:txBody>
      </p:sp>
      <p:sp>
        <p:nvSpPr>
          <p:cNvPr id="2" name="Slide Number Placeholder 1"/>
          <p:cNvSpPr>
            <a:spLocks noGrp="1"/>
          </p:cNvSpPr>
          <p:nvPr>
            <p:ph type="sldNum" sz="quarter" idx="12"/>
          </p:nvPr>
        </p:nvSpPr>
        <p:spPr/>
        <p:txBody>
          <a:bodyPr/>
          <a:lstStyle/>
          <a:p>
            <a:fld id="{889978F1-D37C-47FB-B3E2-8C5C31CD147F}" type="slidenum">
              <a:rPr lang="en-ZA">
                <a:solidFill>
                  <a:prstClr val="black">
                    <a:tint val="75000"/>
                  </a:prstClr>
                </a:solidFill>
              </a:rPr>
              <a:pPr/>
              <a:t>51</a:t>
            </a:fld>
            <a:endParaRPr lang="en-ZA">
              <a:solidFill>
                <a:prstClr val="black">
                  <a:tint val="75000"/>
                </a:prstClr>
              </a:solidFill>
            </a:endParaRPr>
          </a:p>
        </p:txBody>
      </p:sp>
      <p:graphicFrame>
        <p:nvGraphicFramePr>
          <p:cNvPr id="3" name="Table 2"/>
          <p:cNvGraphicFramePr>
            <a:graphicFrameLocks noGrp="1"/>
          </p:cNvGraphicFramePr>
          <p:nvPr/>
        </p:nvGraphicFramePr>
        <p:xfrm>
          <a:off x="3793069" y="1727200"/>
          <a:ext cx="277707" cy="609600"/>
        </p:xfrm>
        <a:graphic>
          <a:graphicData uri="http://schemas.openxmlformats.org/drawingml/2006/table">
            <a:tbl>
              <a:tblPr/>
              <a:tblGrid>
                <a:gridCol w="277707"/>
              </a:tblGrid>
              <a:tr h="609600">
                <a:tc>
                  <a:txBody>
                    <a:bodyPr/>
                    <a:lstStyle/>
                    <a:p>
                      <a:endParaRPr lang="en-ZA" dirty="0"/>
                    </a:p>
                  </a:txBody>
                  <a:tcPr marL="121920" marR="12192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21258544"/>
              </p:ext>
            </p:extLst>
          </p:nvPr>
        </p:nvGraphicFramePr>
        <p:xfrm>
          <a:off x="167434" y="1386075"/>
          <a:ext cx="11694018" cy="5220795"/>
        </p:xfrm>
        <a:graphic>
          <a:graphicData uri="http://schemas.openxmlformats.org/drawingml/2006/table">
            <a:tbl>
              <a:tblPr firstRow="1" bandRow="1">
                <a:tableStyleId>{5C22544A-7EE6-4342-B048-85BDC9FD1C3A}</a:tableStyleId>
              </a:tblPr>
              <a:tblGrid>
                <a:gridCol w="3510101"/>
                <a:gridCol w="3591945"/>
                <a:gridCol w="1476021"/>
                <a:gridCol w="3115951"/>
              </a:tblGrid>
              <a:tr h="1044159">
                <a:tc>
                  <a:txBody>
                    <a:bodyPr/>
                    <a:lstStyle/>
                    <a:p>
                      <a:r>
                        <a:rPr lang="en-ZA" dirty="0" smtClean="0">
                          <a:solidFill>
                            <a:schemeClr val="bg1"/>
                          </a:solidFill>
                          <a:latin typeface="Arial" panose="020B0604020202020204" pitchFamily="34" charset="0"/>
                          <a:cs typeface="Arial" panose="020B0604020202020204" pitchFamily="34" charset="0"/>
                        </a:rPr>
                        <a:t>DESCRIPTION</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PROGRAMME</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r"/>
                      <a:r>
                        <a:rPr lang="en-ZA" dirty="0" smtClean="0">
                          <a:solidFill>
                            <a:schemeClr val="bg1"/>
                          </a:solidFill>
                          <a:latin typeface="Arial" panose="020B0604020202020204" pitchFamily="34" charset="0"/>
                          <a:cs typeface="Arial" panose="020B0604020202020204" pitchFamily="34" charset="0"/>
                        </a:rPr>
                        <a:t>R’000</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l"/>
                      <a:r>
                        <a:rPr lang="en-ZA" dirty="0" smtClean="0">
                          <a:solidFill>
                            <a:schemeClr val="bg1"/>
                          </a:solidFill>
                          <a:latin typeface="Arial" panose="020B0604020202020204" pitchFamily="34" charset="0"/>
                          <a:cs typeface="Arial" panose="020B0604020202020204" pitchFamily="34" charset="0"/>
                        </a:rPr>
                        <a:t>%</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1044159">
                <a:tc>
                  <a:txBody>
                    <a:bodyPr/>
                    <a:lstStyle/>
                    <a:p>
                      <a:r>
                        <a:rPr lang="en-ZA" dirty="0" smtClean="0">
                          <a:solidFill>
                            <a:schemeClr val="bg1"/>
                          </a:solidFill>
                          <a:latin typeface="Arial" panose="020B0604020202020204" pitchFamily="34" charset="0"/>
                          <a:cs typeface="Arial" panose="020B0604020202020204" pitchFamily="34" charset="0"/>
                        </a:rPr>
                        <a:t>COMPENSATION OF EMPLOYEES</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SALARIES &amp; RELATED</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r"/>
                      <a:r>
                        <a:rPr lang="en-ZA" dirty="0" smtClean="0">
                          <a:solidFill>
                            <a:schemeClr val="bg1"/>
                          </a:solidFill>
                          <a:latin typeface="Arial" panose="020B0604020202020204" pitchFamily="34" charset="0"/>
                          <a:cs typeface="Arial" panose="020B0604020202020204" pitchFamily="34" charset="0"/>
                        </a:rPr>
                        <a:t>63 018</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34.3</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1044159">
                <a:tc>
                  <a:txBody>
                    <a:bodyPr/>
                    <a:lstStyle/>
                    <a:p>
                      <a:r>
                        <a:rPr lang="en-ZA" dirty="0" smtClean="0">
                          <a:solidFill>
                            <a:schemeClr val="bg1"/>
                          </a:solidFill>
                          <a:latin typeface="Arial" panose="020B0604020202020204" pitchFamily="34" charset="0"/>
                          <a:cs typeface="Arial" panose="020B0604020202020204" pitchFamily="34" charset="0"/>
                        </a:rPr>
                        <a:t>GOODS AND SERVICES</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INTERVENTIONS AND</a:t>
                      </a:r>
                      <a:r>
                        <a:rPr lang="en-ZA" baseline="0" dirty="0" smtClean="0">
                          <a:solidFill>
                            <a:schemeClr val="bg1"/>
                          </a:solidFill>
                          <a:latin typeface="Arial" panose="020B0604020202020204" pitchFamily="34" charset="0"/>
                          <a:cs typeface="Arial" panose="020B0604020202020204" pitchFamily="34" charset="0"/>
                        </a:rPr>
                        <a:t> </a:t>
                      </a:r>
                      <a:r>
                        <a:rPr lang="en-ZA" dirty="0" smtClean="0">
                          <a:solidFill>
                            <a:schemeClr val="bg1"/>
                          </a:solidFill>
                          <a:latin typeface="Arial" panose="020B0604020202020204" pitchFamily="34" charset="0"/>
                          <a:cs typeface="Arial" panose="020B0604020202020204" pitchFamily="34" charset="0"/>
                        </a:rPr>
                        <a:t> ADMIN</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r"/>
                      <a:r>
                        <a:rPr lang="en-ZA" dirty="0" smtClean="0">
                          <a:solidFill>
                            <a:schemeClr val="bg1"/>
                          </a:solidFill>
                          <a:latin typeface="Arial" panose="020B0604020202020204" pitchFamily="34" charset="0"/>
                          <a:cs typeface="Arial" panose="020B0604020202020204" pitchFamily="34" charset="0"/>
                        </a:rPr>
                        <a:t>119 866</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65.3</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1044159">
                <a:tc>
                  <a:txBody>
                    <a:bodyPr/>
                    <a:lstStyle/>
                    <a:p>
                      <a:r>
                        <a:rPr lang="en-ZA" dirty="0" smtClean="0">
                          <a:solidFill>
                            <a:schemeClr val="bg1"/>
                          </a:solidFill>
                          <a:latin typeface="Arial" panose="020B0604020202020204" pitchFamily="34" charset="0"/>
                          <a:cs typeface="Arial" panose="020B0604020202020204" pitchFamily="34" charset="0"/>
                        </a:rPr>
                        <a:t>DEPRECIATION</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r"/>
                      <a:r>
                        <a:rPr lang="en-ZA" dirty="0" smtClean="0">
                          <a:solidFill>
                            <a:schemeClr val="bg1"/>
                          </a:solidFill>
                          <a:latin typeface="Arial" panose="020B0604020202020204" pitchFamily="34" charset="0"/>
                          <a:cs typeface="Arial" panose="020B0604020202020204" pitchFamily="34" charset="0"/>
                        </a:rPr>
                        <a:t>782</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dirty="0" smtClean="0">
                          <a:solidFill>
                            <a:schemeClr val="bg1"/>
                          </a:solidFill>
                          <a:latin typeface="Arial" panose="020B0604020202020204" pitchFamily="34" charset="0"/>
                          <a:cs typeface="Arial" panose="020B0604020202020204" pitchFamily="34" charset="0"/>
                        </a:rPr>
                        <a:t>  0.4</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1044159">
                <a:tc>
                  <a:txBody>
                    <a:bodyPr/>
                    <a:lstStyle/>
                    <a:p>
                      <a:r>
                        <a:rPr lang="en-ZA" b="1" dirty="0" smtClean="0">
                          <a:solidFill>
                            <a:schemeClr val="bg1"/>
                          </a:solidFill>
                          <a:latin typeface="Arial" panose="020B0604020202020204" pitchFamily="34" charset="0"/>
                          <a:cs typeface="Arial" panose="020B0604020202020204" pitchFamily="34" charset="0"/>
                        </a:rPr>
                        <a:t>TOTAL EXPENDITURE</a:t>
                      </a:r>
                      <a:endParaRPr lang="en-ZA" b="1"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endParaRPr lang="en-ZA" b="1"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r"/>
                      <a:r>
                        <a:rPr lang="en-ZA" b="1" dirty="0" smtClean="0">
                          <a:solidFill>
                            <a:schemeClr val="bg1"/>
                          </a:solidFill>
                          <a:latin typeface="Arial" panose="020B0604020202020204" pitchFamily="34" charset="0"/>
                          <a:cs typeface="Arial" panose="020B0604020202020204" pitchFamily="34" charset="0"/>
                        </a:rPr>
                        <a:t>183 666</a:t>
                      </a:r>
                      <a:endParaRPr lang="en-ZA" b="1"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r>
                        <a:rPr lang="en-ZA" b="1" dirty="0" smtClean="0">
                          <a:solidFill>
                            <a:schemeClr val="bg1"/>
                          </a:solidFill>
                          <a:latin typeface="Arial" panose="020B0604020202020204" pitchFamily="34" charset="0"/>
                          <a:cs typeface="Arial" panose="020B0604020202020204" pitchFamily="34" charset="0"/>
                        </a:rPr>
                        <a:t>100</a:t>
                      </a:r>
                      <a:endParaRPr lang="en-ZA" b="1"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bl>
          </a:graphicData>
        </a:graphic>
      </p:graphicFrame>
    </p:spTree>
    <p:extLst>
      <p:ext uri="{BB962C8B-B14F-4D97-AF65-F5344CB8AC3E}">
        <p14:creationId xmlns:p14="http://schemas.microsoft.com/office/powerpoint/2010/main" val="2759209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1" y="0"/>
            <a:ext cx="12192000" cy="6858000"/>
          </a:xfrm>
          <a:prstGeom prst="rect">
            <a:avLst/>
          </a:prstGeom>
        </p:spPr>
      </p:pic>
      <p:pic>
        <p:nvPicPr>
          <p:cNvPr id="5" name="Picture 4" descr="Strip.jpg"/>
          <p:cNvPicPr>
            <a:picLocks noChangeAspect="1"/>
          </p:cNvPicPr>
          <p:nvPr/>
        </p:nvPicPr>
        <p:blipFill>
          <a:blip r:embed="rId4"/>
          <a:stretch>
            <a:fillRect/>
          </a:stretch>
        </p:blipFill>
        <p:spPr>
          <a:xfrm>
            <a:off x="0" y="0"/>
            <a:ext cx="12192000" cy="1409466"/>
          </a:xfrm>
          <a:prstGeom prst="rect">
            <a:avLst/>
          </a:prstGeom>
        </p:spPr>
      </p:pic>
      <p:sp>
        <p:nvSpPr>
          <p:cNvPr id="6" name="Rectangle 5"/>
          <p:cNvSpPr/>
          <p:nvPr/>
        </p:nvSpPr>
        <p:spPr>
          <a:xfrm>
            <a:off x="0" y="404379"/>
            <a:ext cx="12192000" cy="584775"/>
          </a:xfrm>
          <a:prstGeom prst="rect">
            <a:avLst/>
          </a:prstGeom>
        </p:spPr>
        <p:txBody>
          <a:bodyPr wrap="square">
            <a:spAutoFit/>
          </a:bodyPr>
          <a:lstStyle/>
          <a:p>
            <a:pPr algn="ctr"/>
            <a:r>
              <a:rPr lang="en-US" sz="3000" b="1" dirty="0" smtClean="0">
                <a:solidFill>
                  <a:srgbClr val="000000"/>
                </a:solidFill>
              </a:rPr>
              <a:t> </a:t>
            </a:r>
            <a:r>
              <a:rPr lang="en-ZA" sz="3200" b="1" dirty="0">
                <a:solidFill>
                  <a:prstClr val="black"/>
                </a:solidFill>
                <a:latin typeface="Arial" panose="020B0604020202020204" pitchFamily="34" charset="0"/>
                <a:cs typeface="Arial" panose="020B0604020202020204" pitchFamily="34" charset="0"/>
              </a:rPr>
              <a:t>EXPENDITURE</a:t>
            </a:r>
            <a:endParaRPr lang="en-US" sz="3200" b="1" dirty="0">
              <a:solidFill>
                <a:prstClr val="black"/>
              </a:solidFill>
              <a:latin typeface="Arial" panose="020B0604020202020204" pitchFamily="34" charset="0"/>
              <a:cs typeface="Arial" panose="020B0604020202020204" pitchFamily="34" charset="0"/>
            </a:endParaRPr>
          </a:p>
        </p:txBody>
      </p:sp>
      <p:sp>
        <p:nvSpPr>
          <p:cNvPr id="22" name="Flowchart: Manual Operation 4"/>
          <p:cNvSpPr/>
          <p:nvPr/>
        </p:nvSpPr>
        <p:spPr>
          <a:xfrm>
            <a:off x="143340" y="1420006"/>
            <a:ext cx="11137237" cy="47453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14300" tIns="0" rIns="114300" bIns="0" numCol="1" spcCol="1270" anchor="t" anchorCtr="0">
            <a:noAutofit/>
          </a:bodyPr>
          <a:lstStyle/>
          <a:p>
            <a:pPr marL="285750" indent="-285750" algn="just" defTabSz="800100">
              <a:lnSpc>
                <a:spcPct val="90000"/>
              </a:lnSpc>
              <a:spcBef>
                <a:spcPct val="0"/>
              </a:spcBef>
              <a:spcAft>
                <a:spcPct val="35000"/>
              </a:spcAft>
              <a:buFont typeface="Arial" pitchFamily="34" charset="0"/>
              <a:buChar char="•"/>
            </a:pPr>
            <a:endParaRPr lang="en-ZA" sz="2000" b="1" dirty="0" smtClean="0">
              <a:solidFill>
                <a:prstClr val="white"/>
              </a:solidFill>
              <a:latin typeface="Arial" panose="020B0604020202020204" pitchFamily="34" charset="0"/>
              <a:cs typeface="Arial" panose="020B0604020202020204"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9978F1-D37C-47FB-B3E2-8C5C31CD147F}" type="slidenum">
              <a:rPr lang="en-ZA" smtClean="0">
                <a:solidFill>
                  <a:prstClr val="black">
                    <a:tint val="75000"/>
                  </a:prstClr>
                </a:solidFill>
              </a:rPr>
              <a:pPr/>
              <a:t>52</a:t>
            </a:fld>
            <a:endParaRPr lang="en-ZA" dirty="0">
              <a:solidFill>
                <a:prstClr val="black">
                  <a:tint val="75000"/>
                </a:prstClr>
              </a:solidFill>
            </a:endParaRPr>
          </a:p>
        </p:txBody>
      </p:sp>
      <p:graphicFrame>
        <p:nvGraphicFramePr>
          <p:cNvPr id="9" name="Content Placeholder 4"/>
          <p:cNvGraphicFramePr>
            <a:graphicFrameLocks/>
          </p:cNvGraphicFramePr>
          <p:nvPr>
            <p:extLst>
              <p:ext uri="{D42A27DB-BD31-4B8C-83A1-F6EECF244321}">
                <p14:modId xmlns:p14="http://schemas.microsoft.com/office/powerpoint/2010/main" val="2500031665"/>
              </p:ext>
            </p:extLst>
          </p:nvPr>
        </p:nvGraphicFramePr>
        <p:xfrm>
          <a:off x="609601" y="1529677"/>
          <a:ext cx="109728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79858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1" y="0"/>
            <a:ext cx="12192000" cy="6858000"/>
          </a:xfrm>
          <a:prstGeom prst="rect">
            <a:avLst/>
          </a:prstGeom>
        </p:spPr>
      </p:pic>
      <p:pic>
        <p:nvPicPr>
          <p:cNvPr id="5" name="Picture 4" descr="Strip.jpg"/>
          <p:cNvPicPr>
            <a:picLocks noChangeAspect="1"/>
          </p:cNvPicPr>
          <p:nvPr/>
        </p:nvPicPr>
        <p:blipFill>
          <a:blip r:embed="rId4"/>
          <a:stretch>
            <a:fillRect/>
          </a:stretch>
        </p:blipFill>
        <p:spPr>
          <a:xfrm>
            <a:off x="0" y="0"/>
            <a:ext cx="12192000" cy="1409466"/>
          </a:xfrm>
          <a:prstGeom prst="rect">
            <a:avLst/>
          </a:prstGeom>
        </p:spPr>
      </p:pic>
      <p:sp>
        <p:nvSpPr>
          <p:cNvPr id="6" name="Rectangle 5"/>
          <p:cNvSpPr/>
          <p:nvPr/>
        </p:nvSpPr>
        <p:spPr>
          <a:xfrm>
            <a:off x="0" y="404372"/>
            <a:ext cx="12192000" cy="584775"/>
          </a:xfrm>
          <a:prstGeom prst="rect">
            <a:avLst/>
          </a:prstGeom>
        </p:spPr>
        <p:txBody>
          <a:bodyPr wrap="square">
            <a:spAutoFit/>
          </a:bodyPr>
          <a:lstStyle/>
          <a:p>
            <a:pPr algn="ctr"/>
            <a:r>
              <a:rPr lang="en-US" sz="3200" b="1" dirty="0" smtClean="0">
                <a:solidFill>
                  <a:srgbClr val="000000"/>
                </a:solidFill>
                <a:latin typeface="Arial" panose="020B0604020202020204" pitchFamily="34" charset="0"/>
                <a:cs typeface="Arial" panose="020B0604020202020204" pitchFamily="34" charset="0"/>
              </a:rPr>
              <a:t> </a:t>
            </a:r>
            <a:r>
              <a:rPr lang="en-US" sz="3200" b="1" dirty="0" smtClean="0">
                <a:solidFill>
                  <a:prstClr val="black"/>
                </a:solidFill>
                <a:latin typeface="Arial" panose="020B0604020202020204" pitchFamily="34" charset="0"/>
                <a:cs typeface="Arial" panose="020B0604020202020204" pitchFamily="34" charset="0"/>
              </a:rPr>
              <a:t>ACHIEVEMENTS</a:t>
            </a:r>
            <a:endParaRPr lang="en-US" sz="3200" b="1" dirty="0">
              <a:solidFill>
                <a:prstClr val="black"/>
              </a:solidFill>
              <a:latin typeface="Arial" panose="020B0604020202020204" pitchFamily="34" charset="0"/>
              <a:cs typeface="Arial" panose="020B0604020202020204" pitchFamily="34" charset="0"/>
            </a:endParaRPr>
          </a:p>
        </p:txBody>
      </p:sp>
      <p:sp>
        <p:nvSpPr>
          <p:cNvPr id="22" name="Flowchart: Manual Operation 4"/>
          <p:cNvSpPr/>
          <p:nvPr/>
        </p:nvSpPr>
        <p:spPr>
          <a:xfrm>
            <a:off x="143340" y="1420006"/>
            <a:ext cx="11137237" cy="47453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14300" tIns="0" rIns="114300" bIns="0" numCol="1" spcCol="1270" anchor="t" anchorCtr="0">
            <a:noAutofit/>
          </a:bodyPr>
          <a:lstStyle/>
          <a:p>
            <a:pPr marL="285750" indent="-285750" algn="just" defTabSz="800100">
              <a:lnSpc>
                <a:spcPct val="90000"/>
              </a:lnSpc>
              <a:spcBef>
                <a:spcPct val="0"/>
              </a:spcBef>
              <a:spcAft>
                <a:spcPct val="35000"/>
              </a:spcAft>
              <a:buFont typeface="Arial" pitchFamily="34" charset="0"/>
              <a:buChar char="•"/>
            </a:pPr>
            <a:endParaRPr lang="en-ZA" sz="2000" b="1" dirty="0" smtClean="0">
              <a:solidFill>
                <a:prstClr val="white"/>
              </a:solidFill>
              <a:latin typeface="Arial" panose="020B0604020202020204" pitchFamily="34" charset="0"/>
              <a:cs typeface="Arial" panose="020B0604020202020204" pitchFamily="34" charset="0"/>
            </a:endParaRPr>
          </a:p>
          <a:p>
            <a:pPr marL="285750" indent="-285750" algn="just" defTabSz="800100">
              <a:lnSpc>
                <a:spcPct val="90000"/>
              </a:lnSpc>
              <a:spcBef>
                <a:spcPct val="0"/>
              </a:spcBef>
              <a:spcAft>
                <a:spcPct val="35000"/>
              </a:spcAft>
              <a:buFont typeface="Arial" pitchFamily="34" charset="0"/>
              <a:buChar char="•"/>
            </a:pPr>
            <a:r>
              <a:rPr lang="en-ZA" sz="2000" dirty="0" smtClean="0">
                <a:solidFill>
                  <a:prstClr val="white"/>
                </a:solidFill>
                <a:latin typeface="Arial" panose="020B0604020202020204" pitchFamily="34" charset="0"/>
                <a:cs typeface="Arial" panose="020B0604020202020204" pitchFamily="34" charset="0"/>
              </a:rPr>
              <a:t>Continued Unqualified audit opinion  </a:t>
            </a:r>
            <a:endParaRPr lang="en-ZA" sz="2000" dirty="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sz="2000" dirty="0" smtClean="0">
              <a:solidFill>
                <a:prstClr val="white"/>
              </a:solidFill>
              <a:latin typeface="Arial" panose="020B0604020202020204" pitchFamily="34" charset="0"/>
              <a:cs typeface="Arial" panose="020B0604020202020204" pitchFamily="34" charset="0"/>
            </a:endParaRPr>
          </a:p>
          <a:p>
            <a:pPr marL="285750" indent="-285750" algn="just" defTabSz="800100">
              <a:lnSpc>
                <a:spcPct val="90000"/>
              </a:lnSpc>
              <a:spcBef>
                <a:spcPct val="0"/>
              </a:spcBef>
              <a:spcAft>
                <a:spcPct val="35000"/>
              </a:spcAft>
              <a:buFont typeface="Arial" pitchFamily="34" charset="0"/>
              <a:buChar char="•"/>
            </a:pPr>
            <a:r>
              <a:rPr lang="en-ZA" sz="2000" dirty="0" smtClean="0">
                <a:solidFill>
                  <a:prstClr val="white"/>
                </a:solidFill>
                <a:latin typeface="Arial" panose="020B0604020202020204" pitchFamily="34" charset="0"/>
                <a:cs typeface="Arial" panose="020B0604020202020204" pitchFamily="34" charset="0"/>
              </a:rPr>
              <a:t>Health and  Safety – 99% Compliance</a:t>
            </a:r>
          </a:p>
          <a:p>
            <a:pPr marL="285750" indent="-285750" algn="just" defTabSz="800100">
              <a:lnSpc>
                <a:spcPct val="90000"/>
              </a:lnSpc>
              <a:spcBef>
                <a:spcPct val="0"/>
              </a:spcBef>
              <a:spcAft>
                <a:spcPct val="35000"/>
              </a:spcAft>
              <a:buFont typeface="Arial" pitchFamily="34" charset="0"/>
              <a:buChar char="•"/>
            </a:pPr>
            <a:endParaRPr lang="en-ZA" sz="2000" dirty="0" smtClean="0">
              <a:solidFill>
                <a:prstClr val="white"/>
              </a:solidFill>
              <a:latin typeface="Arial" panose="020B0604020202020204" pitchFamily="34" charset="0"/>
              <a:cs typeface="Arial" panose="020B0604020202020204" pitchFamily="34" charset="0"/>
            </a:endParaRPr>
          </a:p>
          <a:p>
            <a:pPr marL="285750" indent="-285750" algn="just" defTabSz="800100">
              <a:lnSpc>
                <a:spcPct val="90000"/>
              </a:lnSpc>
              <a:spcBef>
                <a:spcPct val="0"/>
              </a:spcBef>
              <a:spcAft>
                <a:spcPct val="35000"/>
              </a:spcAft>
              <a:buFont typeface="Arial" pitchFamily="34" charset="0"/>
              <a:buChar char="•"/>
            </a:pPr>
            <a:r>
              <a:rPr lang="en-ZA" sz="2000" dirty="0" smtClean="0">
                <a:solidFill>
                  <a:prstClr val="white"/>
                </a:solidFill>
                <a:latin typeface="Arial" panose="020B0604020202020204" pitchFamily="34" charset="0"/>
                <a:cs typeface="Arial" panose="020B0604020202020204" pitchFamily="34" charset="0"/>
              </a:rPr>
              <a:t>B-BBEE </a:t>
            </a:r>
            <a:r>
              <a:rPr lang="en-ZA" sz="2000" dirty="0">
                <a:solidFill>
                  <a:prstClr val="white"/>
                </a:solidFill>
                <a:latin typeface="Arial" panose="020B0604020202020204" pitchFamily="34" charset="0"/>
                <a:cs typeface="Arial" panose="020B0604020202020204" pitchFamily="34" charset="0"/>
              </a:rPr>
              <a:t>Rating of </a:t>
            </a:r>
            <a:r>
              <a:rPr lang="en-ZA" sz="2000" dirty="0" smtClean="0">
                <a:solidFill>
                  <a:prstClr val="white"/>
                </a:solidFill>
                <a:latin typeface="Arial" panose="020B0604020202020204" pitchFamily="34" charset="0"/>
                <a:cs typeface="Arial" panose="020B0604020202020204" pitchFamily="34" charset="0"/>
              </a:rPr>
              <a:t>3 (movin</a:t>
            </a:r>
            <a:r>
              <a:rPr lang="en-ZA" sz="2000" dirty="0" smtClean="0">
                <a:solidFill>
                  <a:prstClr val="white"/>
                </a:solidFill>
                <a:latin typeface="Arial" panose="020B0604020202020204" pitchFamily="34" charset="0"/>
                <a:cs typeface="Arial" panose="020B0604020202020204" pitchFamily="34" charset="0"/>
              </a:rPr>
              <a:t>g from 5 in prior year)</a:t>
            </a:r>
            <a:endParaRPr lang="en-ZA" sz="2000" dirty="0">
              <a:solidFill>
                <a:prstClr val="white"/>
              </a:solidFill>
              <a:latin typeface="Arial" panose="020B0604020202020204" pitchFamily="34" charset="0"/>
              <a:cs typeface="Arial" panose="020B0604020202020204" pitchFamily="34" charset="0"/>
            </a:endParaRPr>
          </a:p>
          <a:p>
            <a:pPr marL="285750" indent="-285750" algn="just" defTabSz="800100">
              <a:lnSpc>
                <a:spcPct val="90000"/>
              </a:lnSpc>
              <a:spcBef>
                <a:spcPct val="0"/>
              </a:spcBef>
              <a:spcAft>
                <a:spcPct val="35000"/>
              </a:spcAft>
              <a:buFont typeface="Arial" pitchFamily="34" charset="0"/>
              <a:buChar char="•"/>
            </a:pPr>
            <a:endParaRPr lang="en-ZA" sz="2000"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r>
              <a:rPr lang="en-ZA" sz="2000" dirty="0" smtClean="0">
                <a:solidFill>
                  <a:prstClr val="white"/>
                </a:solidFill>
                <a:latin typeface="Arial" pitchFamily="34" charset="0"/>
                <a:cs typeface="Arial" pitchFamily="34" charset="0"/>
              </a:rPr>
              <a:t>ISO 9001</a:t>
            </a:r>
          </a:p>
          <a:p>
            <a:pPr marL="285750" indent="-285750" algn="just" defTabSz="800100">
              <a:lnSpc>
                <a:spcPct val="90000"/>
              </a:lnSpc>
              <a:spcBef>
                <a:spcPct val="0"/>
              </a:spcBef>
              <a:spcAft>
                <a:spcPct val="35000"/>
              </a:spcAft>
              <a:buFont typeface="Arial" pitchFamily="34" charset="0"/>
              <a:buChar char="•"/>
            </a:pPr>
            <a:endParaRPr lang="en-ZA" sz="2000"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r>
              <a:rPr lang="en-ZA" sz="2000" dirty="0" smtClean="0">
                <a:solidFill>
                  <a:prstClr val="white"/>
                </a:solidFill>
                <a:latin typeface="Arial" pitchFamily="34" charset="0"/>
                <a:cs typeface="Arial" pitchFamily="34" charset="0"/>
              </a:rPr>
              <a:t>Public Sector SETA Accreditation</a:t>
            </a:r>
          </a:p>
          <a:p>
            <a:pPr marL="285750" indent="-285750" algn="just" defTabSz="800100">
              <a:lnSpc>
                <a:spcPct val="90000"/>
              </a:lnSpc>
              <a:spcBef>
                <a:spcPct val="0"/>
              </a:spcBef>
              <a:spcAft>
                <a:spcPct val="35000"/>
              </a:spcAft>
              <a:buFont typeface="Arial" pitchFamily="34" charset="0"/>
              <a:buChar char="•"/>
            </a:pPr>
            <a:endParaRPr lang="en-ZA" sz="2000"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r>
              <a:rPr lang="en-ZA" sz="2000" dirty="0" smtClean="0">
                <a:solidFill>
                  <a:prstClr val="white"/>
                </a:solidFill>
                <a:latin typeface="Arial" pitchFamily="34" charset="0"/>
                <a:cs typeface="Arial" pitchFamily="34" charset="0"/>
              </a:rPr>
              <a:t>Strategic alliances / partners and projects </a:t>
            </a:r>
          </a:p>
          <a:p>
            <a:pPr marL="285750" indent="-285750" algn="just" defTabSz="800100">
              <a:lnSpc>
                <a:spcPct val="90000"/>
              </a:lnSpc>
              <a:spcBef>
                <a:spcPct val="0"/>
              </a:spcBef>
              <a:spcAft>
                <a:spcPct val="35000"/>
              </a:spcAft>
              <a:buFont typeface="Arial" pitchFamily="34" charset="0"/>
              <a:buChar char="•"/>
            </a:pPr>
            <a:endParaRPr lang="en-ZA" sz="2000"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9978F1-D37C-47FB-B3E2-8C5C31CD147F}" type="slidenum">
              <a:rPr lang="en-ZA" smtClean="0">
                <a:solidFill>
                  <a:prstClr val="black">
                    <a:tint val="75000"/>
                  </a:prstClr>
                </a:solidFill>
              </a:rPr>
              <a:pPr/>
              <a:t>53</a:t>
            </a:fld>
            <a:endParaRPr lang="en-ZA" dirty="0">
              <a:solidFill>
                <a:prstClr val="black">
                  <a:tint val="75000"/>
                </a:prstClr>
              </a:solidFill>
            </a:endParaRPr>
          </a:p>
        </p:txBody>
      </p:sp>
    </p:spTree>
    <p:extLst>
      <p:ext uri="{BB962C8B-B14F-4D97-AF65-F5344CB8AC3E}">
        <p14:creationId xmlns:p14="http://schemas.microsoft.com/office/powerpoint/2010/main" val="828793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24881" y="0"/>
            <a:ext cx="12167119" cy="6858000"/>
          </a:xfrm>
          <a:prstGeom prst="rect">
            <a:avLst/>
          </a:prstGeom>
        </p:spPr>
      </p:pic>
      <p:pic>
        <p:nvPicPr>
          <p:cNvPr id="5" name="Picture 4" descr="Strip.jpg"/>
          <p:cNvPicPr>
            <a:picLocks noChangeAspect="1"/>
          </p:cNvPicPr>
          <p:nvPr/>
        </p:nvPicPr>
        <p:blipFill>
          <a:blip r:embed="rId4"/>
          <a:stretch>
            <a:fillRect/>
          </a:stretch>
        </p:blipFill>
        <p:spPr>
          <a:xfrm>
            <a:off x="0" y="0"/>
            <a:ext cx="12192000" cy="1409466"/>
          </a:xfrm>
          <a:prstGeom prst="rect">
            <a:avLst/>
          </a:prstGeom>
        </p:spPr>
      </p:pic>
      <p:sp>
        <p:nvSpPr>
          <p:cNvPr id="6" name="Rectangle 5"/>
          <p:cNvSpPr/>
          <p:nvPr/>
        </p:nvSpPr>
        <p:spPr>
          <a:xfrm>
            <a:off x="0" y="404379"/>
            <a:ext cx="12192000" cy="584775"/>
          </a:xfrm>
          <a:prstGeom prst="rect">
            <a:avLst/>
          </a:prstGeom>
        </p:spPr>
        <p:txBody>
          <a:bodyPr wrap="square">
            <a:spAutoFit/>
          </a:bodyPr>
          <a:lstStyle/>
          <a:p>
            <a:pPr algn="ctr"/>
            <a:r>
              <a:rPr lang="en-US" sz="3000" b="1" dirty="0" smtClean="0">
                <a:solidFill>
                  <a:srgbClr val="000000"/>
                </a:solidFill>
              </a:rPr>
              <a:t> </a:t>
            </a:r>
            <a:r>
              <a:rPr lang="en-US" sz="3200" b="1" dirty="0" smtClean="0">
                <a:solidFill>
                  <a:prstClr val="black"/>
                </a:solidFill>
                <a:latin typeface="Arial" panose="020B0604020202020204" pitchFamily="34" charset="0"/>
                <a:cs typeface="Arial" panose="020B0604020202020204" pitchFamily="34" charset="0"/>
              </a:rPr>
              <a:t>CHALLENGES</a:t>
            </a:r>
            <a:endParaRPr lang="en-US" sz="3200" b="1" dirty="0">
              <a:solidFill>
                <a:prstClr val="black"/>
              </a:solidFill>
              <a:latin typeface="Arial" panose="020B0604020202020204" pitchFamily="34" charset="0"/>
              <a:cs typeface="Arial" panose="020B0604020202020204" pitchFamily="34" charset="0"/>
            </a:endParaRPr>
          </a:p>
        </p:txBody>
      </p:sp>
      <p:sp>
        <p:nvSpPr>
          <p:cNvPr id="22" name="Flowchart: Manual Operation 4"/>
          <p:cNvSpPr/>
          <p:nvPr/>
        </p:nvSpPr>
        <p:spPr>
          <a:xfrm>
            <a:off x="143340" y="1420006"/>
            <a:ext cx="11137237" cy="47453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14300" tIns="0" rIns="114300" bIns="0" numCol="1" spcCol="1270" anchor="t" anchorCtr="0">
            <a:noAutofit/>
          </a:bodyPr>
          <a:lstStyle/>
          <a:p>
            <a:pPr marL="285750" lvl="0" indent="-285750" defTabSz="800100">
              <a:lnSpc>
                <a:spcPct val="90000"/>
              </a:lnSpc>
              <a:spcBef>
                <a:spcPct val="0"/>
              </a:spcBef>
              <a:spcAft>
                <a:spcPct val="35000"/>
              </a:spcAft>
              <a:buFont typeface="Wingdings" pitchFamily="2" charset="2"/>
              <a:buChar char="§"/>
            </a:pPr>
            <a:endParaRPr lang="en-ZA" dirty="0" smtClean="0">
              <a:solidFill>
                <a:prstClr val="white"/>
              </a:solidFill>
              <a:latin typeface="Arial" panose="020B0604020202020204" pitchFamily="34" charset="0"/>
              <a:cs typeface="Arial" panose="020B0604020202020204" pitchFamily="34" charset="0"/>
            </a:endParaRPr>
          </a:p>
          <a:p>
            <a:pPr marL="457200" lvl="0" indent="-457200" defTabSz="800100">
              <a:lnSpc>
                <a:spcPct val="90000"/>
              </a:lnSpc>
              <a:spcBef>
                <a:spcPct val="0"/>
              </a:spcBef>
              <a:spcAft>
                <a:spcPct val="35000"/>
              </a:spcAft>
              <a:buFont typeface="Arial" panose="020B0604020202020204" pitchFamily="34" charset="0"/>
              <a:buChar char="•"/>
            </a:pPr>
            <a:r>
              <a:rPr lang="en-ZA" sz="2000" dirty="0" smtClean="0">
                <a:solidFill>
                  <a:prstClr val="white"/>
                </a:solidFill>
                <a:latin typeface="Arial" panose="020B0604020202020204" pitchFamily="34" charset="0"/>
                <a:cs typeface="Arial" panose="020B0604020202020204" pitchFamily="34" charset="0"/>
              </a:rPr>
              <a:t>Diminishing funding sources</a:t>
            </a:r>
          </a:p>
          <a:p>
            <a:pPr marL="457200" lvl="0" indent="-457200" defTabSz="800100">
              <a:lnSpc>
                <a:spcPct val="90000"/>
              </a:lnSpc>
              <a:spcBef>
                <a:spcPct val="0"/>
              </a:spcBef>
              <a:spcAft>
                <a:spcPct val="35000"/>
              </a:spcAft>
              <a:buFont typeface="Arial" panose="020B0604020202020204" pitchFamily="34" charset="0"/>
              <a:buChar char="•"/>
            </a:pPr>
            <a:endParaRPr lang="en-ZA" sz="2000" dirty="0" smtClean="0">
              <a:solidFill>
                <a:prstClr val="white"/>
              </a:solidFill>
              <a:latin typeface="Arial" panose="020B0604020202020204" pitchFamily="34" charset="0"/>
              <a:cs typeface="Arial" panose="020B0604020202020204" pitchFamily="34" charset="0"/>
            </a:endParaRPr>
          </a:p>
          <a:p>
            <a:pPr marL="457200" lvl="0" indent="-457200" defTabSz="800100">
              <a:lnSpc>
                <a:spcPct val="90000"/>
              </a:lnSpc>
              <a:spcBef>
                <a:spcPct val="0"/>
              </a:spcBef>
              <a:spcAft>
                <a:spcPct val="35000"/>
              </a:spcAft>
              <a:buFont typeface="Arial" panose="020B0604020202020204" pitchFamily="34" charset="0"/>
              <a:buChar char="•"/>
            </a:pPr>
            <a:r>
              <a:rPr lang="en-ZA" sz="2000" dirty="0" smtClean="0">
                <a:solidFill>
                  <a:prstClr val="white"/>
                </a:solidFill>
                <a:latin typeface="Arial" panose="020B0604020202020204" pitchFamily="34" charset="0"/>
                <a:cs typeface="Arial" panose="020B0604020202020204" pitchFamily="34" charset="0"/>
              </a:rPr>
              <a:t>Undercapitalised for our mandate</a:t>
            </a:r>
          </a:p>
          <a:p>
            <a:pPr marL="457200" lvl="0" indent="-457200" defTabSz="800100">
              <a:lnSpc>
                <a:spcPct val="90000"/>
              </a:lnSpc>
              <a:spcBef>
                <a:spcPct val="0"/>
              </a:spcBef>
              <a:spcAft>
                <a:spcPct val="35000"/>
              </a:spcAft>
              <a:buFont typeface="Arial" panose="020B0604020202020204" pitchFamily="34" charset="0"/>
              <a:buChar char="•"/>
            </a:pPr>
            <a:endParaRPr lang="en-ZA" sz="2000" dirty="0" smtClean="0">
              <a:solidFill>
                <a:prstClr val="white"/>
              </a:solidFill>
              <a:latin typeface="Arial" panose="020B0604020202020204" pitchFamily="34" charset="0"/>
              <a:cs typeface="Arial" panose="020B0604020202020204" pitchFamily="34" charset="0"/>
            </a:endParaRPr>
          </a:p>
          <a:p>
            <a:pPr marL="457200" lvl="0" indent="-457200" defTabSz="800100">
              <a:lnSpc>
                <a:spcPct val="90000"/>
              </a:lnSpc>
              <a:spcBef>
                <a:spcPct val="0"/>
              </a:spcBef>
              <a:spcAft>
                <a:spcPct val="35000"/>
              </a:spcAft>
              <a:buFont typeface="Arial" panose="020B0604020202020204" pitchFamily="34" charset="0"/>
              <a:buChar char="•"/>
            </a:pPr>
            <a:r>
              <a:rPr lang="en-ZA" sz="2000" dirty="0">
                <a:solidFill>
                  <a:schemeClr val="bg1"/>
                </a:solidFill>
                <a:latin typeface="Arial" panose="020B0604020202020204" pitchFamily="34" charset="0"/>
                <a:cs typeface="Arial" panose="020B0604020202020204" pitchFamily="34" charset="0"/>
              </a:rPr>
              <a:t>Lack of investment in product </a:t>
            </a:r>
            <a:r>
              <a:rPr lang="en-ZA" sz="2000" dirty="0" smtClean="0">
                <a:solidFill>
                  <a:schemeClr val="bg1"/>
                </a:solidFill>
                <a:latin typeface="Arial" panose="020B0604020202020204" pitchFamily="34" charset="0"/>
                <a:cs typeface="Arial" panose="020B0604020202020204" pitchFamily="34" charset="0"/>
              </a:rPr>
              <a:t>development </a:t>
            </a:r>
            <a:r>
              <a:rPr lang="en-ZA" sz="2000" dirty="0">
                <a:solidFill>
                  <a:schemeClr val="bg1"/>
                </a:solidFill>
                <a:latin typeface="Arial" panose="020B0604020202020204" pitchFamily="34" charset="0"/>
                <a:cs typeface="Arial" panose="020B0604020202020204" pitchFamily="34" charset="0"/>
              </a:rPr>
              <a:t>and upgrading of  product offering and its </a:t>
            </a:r>
            <a:r>
              <a:rPr lang="en-ZA" sz="2000" dirty="0" smtClean="0">
                <a:solidFill>
                  <a:schemeClr val="bg1"/>
                </a:solidFill>
                <a:latin typeface="Arial" panose="020B0604020202020204" pitchFamily="34" charset="0"/>
                <a:cs typeface="Arial" panose="020B0604020202020204" pitchFamily="34" charset="0"/>
              </a:rPr>
              <a:t>presentation</a:t>
            </a:r>
          </a:p>
          <a:p>
            <a:pPr marL="457200" lvl="0" indent="-457200" defTabSz="800100">
              <a:lnSpc>
                <a:spcPct val="90000"/>
              </a:lnSpc>
              <a:spcBef>
                <a:spcPct val="0"/>
              </a:spcBef>
              <a:spcAft>
                <a:spcPct val="35000"/>
              </a:spcAft>
              <a:buFont typeface="Arial" panose="020B0604020202020204" pitchFamily="34" charset="0"/>
              <a:buChar char="•"/>
            </a:pPr>
            <a:endParaRPr lang="en-ZA" sz="2000" dirty="0" smtClean="0">
              <a:solidFill>
                <a:schemeClr val="bg1"/>
              </a:solidFill>
              <a:latin typeface="Arial" panose="020B0604020202020204" pitchFamily="34" charset="0"/>
              <a:cs typeface="Arial" panose="020B0604020202020204" pitchFamily="34" charset="0"/>
            </a:endParaRPr>
          </a:p>
          <a:p>
            <a:pPr marL="457200" lvl="0" indent="-457200" defTabSz="800100">
              <a:lnSpc>
                <a:spcPct val="90000"/>
              </a:lnSpc>
              <a:spcBef>
                <a:spcPct val="0"/>
              </a:spcBef>
              <a:spcAft>
                <a:spcPct val="35000"/>
              </a:spcAft>
              <a:buFont typeface="Arial" panose="020B0604020202020204" pitchFamily="34" charset="0"/>
              <a:buChar char="•"/>
            </a:pPr>
            <a:r>
              <a:rPr lang="en-ZA" sz="2000" dirty="0" smtClean="0">
                <a:solidFill>
                  <a:schemeClr val="bg1"/>
                </a:solidFill>
                <a:latin typeface="Arial" panose="020B0604020202020204" pitchFamily="34" charset="0"/>
                <a:cs typeface="Arial" panose="020B0604020202020204" pitchFamily="34" charset="0"/>
              </a:rPr>
              <a:t>Inability to attract and retain talent</a:t>
            </a:r>
          </a:p>
          <a:p>
            <a:pPr marL="457200" lvl="0" indent="-457200" defTabSz="800100">
              <a:lnSpc>
                <a:spcPct val="90000"/>
              </a:lnSpc>
              <a:spcBef>
                <a:spcPct val="0"/>
              </a:spcBef>
              <a:spcAft>
                <a:spcPct val="35000"/>
              </a:spcAft>
              <a:buFont typeface="Arial" panose="020B0604020202020204" pitchFamily="34" charset="0"/>
              <a:buChar char="•"/>
            </a:pPr>
            <a:endParaRPr lang="en-ZA" sz="2000" dirty="0" smtClean="0">
              <a:solidFill>
                <a:schemeClr val="bg1"/>
              </a:solidFill>
              <a:latin typeface="Arial" panose="020B0604020202020204" pitchFamily="34" charset="0"/>
              <a:cs typeface="Arial" panose="020B0604020202020204" pitchFamily="34" charset="0"/>
            </a:endParaRPr>
          </a:p>
          <a:p>
            <a:pPr marL="457200" lvl="0" indent="-457200" defTabSz="800100">
              <a:lnSpc>
                <a:spcPct val="90000"/>
              </a:lnSpc>
              <a:spcBef>
                <a:spcPct val="0"/>
              </a:spcBef>
              <a:spcAft>
                <a:spcPct val="35000"/>
              </a:spcAft>
              <a:buFont typeface="Arial" panose="020B0604020202020204" pitchFamily="34" charset="0"/>
              <a:buChar char="•"/>
            </a:pPr>
            <a:r>
              <a:rPr lang="en-ZA" sz="2000" dirty="0" smtClean="0">
                <a:solidFill>
                  <a:schemeClr val="bg1"/>
                </a:solidFill>
                <a:latin typeface="Arial" panose="020B0604020202020204" pitchFamily="34" charset="0"/>
                <a:cs typeface="Arial" panose="020B0604020202020204" pitchFamily="34" charset="0"/>
              </a:rPr>
              <a:t>Limited investment in appropriate and relevant technology</a:t>
            </a:r>
          </a:p>
          <a:p>
            <a:pPr marL="457200" lvl="0" indent="-457200" defTabSz="800100">
              <a:lnSpc>
                <a:spcPct val="90000"/>
              </a:lnSpc>
              <a:spcBef>
                <a:spcPct val="0"/>
              </a:spcBef>
              <a:spcAft>
                <a:spcPct val="35000"/>
              </a:spcAft>
              <a:buFont typeface="Arial" panose="020B0604020202020204" pitchFamily="34" charset="0"/>
              <a:buChar char="•"/>
            </a:pPr>
            <a:endParaRPr lang="en-ZA" sz="2000" dirty="0" smtClean="0">
              <a:solidFill>
                <a:prstClr val="white"/>
              </a:solidFill>
              <a:latin typeface="Arial" panose="020B0604020202020204" pitchFamily="34" charset="0"/>
              <a:cs typeface="Arial" panose="020B0604020202020204" pitchFamily="34" charset="0"/>
            </a:endParaRPr>
          </a:p>
          <a:p>
            <a:pPr marL="457200" lvl="0" indent="-457200" defTabSz="800100">
              <a:lnSpc>
                <a:spcPct val="90000"/>
              </a:lnSpc>
              <a:spcBef>
                <a:spcPct val="0"/>
              </a:spcBef>
              <a:spcAft>
                <a:spcPct val="35000"/>
              </a:spcAft>
              <a:buFont typeface="Arial" panose="020B0604020202020204" pitchFamily="34" charset="0"/>
              <a:buChar char="•"/>
            </a:pPr>
            <a:r>
              <a:rPr lang="en-ZA" sz="2000" dirty="0" smtClean="0">
                <a:solidFill>
                  <a:prstClr val="white"/>
                </a:solidFill>
                <a:latin typeface="Arial" panose="020B0604020202020204" pitchFamily="34" charset="0"/>
                <a:cs typeface="Arial" panose="020B0604020202020204" pitchFamily="34" charset="0"/>
              </a:rPr>
              <a:t>Limited </a:t>
            </a:r>
            <a:r>
              <a:rPr lang="en-ZA" sz="2000" dirty="0">
                <a:solidFill>
                  <a:prstClr val="white"/>
                </a:solidFill>
                <a:latin typeface="Arial" panose="020B0604020202020204" pitchFamily="34" charset="0"/>
                <a:cs typeface="Arial" panose="020B0604020202020204" pitchFamily="34" charset="0"/>
              </a:rPr>
              <a:t>resources to market , fund and implement Productivity SA programmes to the critical masses as well as increasing our footprint throughout the country.</a:t>
            </a: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9978F1-D37C-47FB-B3E2-8C5C31CD147F}" type="slidenum">
              <a:rPr lang="en-ZA" smtClean="0">
                <a:solidFill>
                  <a:prstClr val="black">
                    <a:tint val="75000"/>
                  </a:prstClr>
                </a:solidFill>
              </a:rPr>
              <a:pPr/>
              <a:t>54</a:t>
            </a:fld>
            <a:endParaRPr lang="en-ZA" dirty="0">
              <a:solidFill>
                <a:prstClr val="black">
                  <a:tint val="75000"/>
                </a:prstClr>
              </a:solidFill>
            </a:endParaRPr>
          </a:p>
        </p:txBody>
      </p:sp>
    </p:spTree>
    <p:extLst>
      <p:ext uri="{BB962C8B-B14F-4D97-AF65-F5344CB8AC3E}">
        <p14:creationId xmlns:p14="http://schemas.microsoft.com/office/powerpoint/2010/main" val="3641188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24890" y="0"/>
            <a:ext cx="12167119" cy="6858000"/>
          </a:xfrm>
          <a:prstGeom prst="rect">
            <a:avLst/>
          </a:prstGeom>
        </p:spPr>
      </p:pic>
      <p:pic>
        <p:nvPicPr>
          <p:cNvPr id="5" name="Picture 4" descr="Strip.jpg"/>
          <p:cNvPicPr>
            <a:picLocks noChangeAspect="1"/>
          </p:cNvPicPr>
          <p:nvPr/>
        </p:nvPicPr>
        <p:blipFill>
          <a:blip r:embed="rId4"/>
          <a:stretch>
            <a:fillRect/>
          </a:stretch>
        </p:blipFill>
        <p:spPr>
          <a:xfrm>
            <a:off x="0" y="0"/>
            <a:ext cx="12192000" cy="1409466"/>
          </a:xfrm>
          <a:prstGeom prst="rect">
            <a:avLst/>
          </a:prstGeom>
        </p:spPr>
      </p:pic>
      <p:sp>
        <p:nvSpPr>
          <p:cNvPr id="6" name="Rectangle 5"/>
          <p:cNvSpPr/>
          <p:nvPr/>
        </p:nvSpPr>
        <p:spPr>
          <a:xfrm>
            <a:off x="0" y="404379"/>
            <a:ext cx="12192000" cy="584775"/>
          </a:xfrm>
          <a:prstGeom prst="rect">
            <a:avLst/>
          </a:prstGeom>
        </p:spPr>
        <p:txBody>
          <a:bodyPr wrap="square">
            <a:spAutoFit/>
          </a:bodyPr>
          <a:lstStyle/>
          <a:p>
            <a:pPr algn="ctr"/>
            <a:r>
              <a:rPr lang="en-US" sz="3000" b="1" dirty="0" smtClean="0">
                <a:solidFill>
                  <a:srgbClr val="000000"/>
                </a:solidFill>
              </a:rPr>
              <a:t> </a:t>
            </a:r>
            <a:r>
              <a:rPr lang="en-US" sz="3200" b="1" dirty="0" smtClean="0">
                <a:solidFill>
                  <a:prstClr val="black"/>
                </a:solidFill>
                <a:latin typeface="Arial" panose="020B0604020202020204" pitchFamily="34" charset="0"/>
                <a:cs typeface="Arial" panose="020B0604020202020204" pitchFamily="34" charset="0"/>
              </a:rPr>
              <a:t>STRATEGIC PROJECTS </a:t>
            </a:r>
            <a:endParaRPr lang="en-US" sz="3200" b="1" dirty="0">
              <a:solidFill>
                <a:prstClr val="black"/>
              </a:solidFill>
              <a:latin typeface="Arial" panose="020B0604020202020204" pitchFamily="34" charset="0"/>
              <a:cs typeface="Arial" panose="020B0604020202020204" pitchFamily="34" charset="0"/>
            </a:endParaRPr>
          </a:p>
        </p:txBody>
      </p:sp>
      <p:sp>
        <p:nvSpPr>
          <p:cNvPr id="22" name="Flowchart: Manual Operation 4"/>
          <p:cNvSpPr/>
          <p:nvPr/>
        </p:nvSpPr>
        <p:spPr>
          <a:xfrm>
            <a:off x="143340" y="1420006"/>
            <a:ext cx="11137237" cy="533131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14300" tIns="0" rIns="114300" bIns="0" numCol="1" spcCol="1270" anchor="t" anchorCtr="0">
            <a:noAutofit/>
          </a:bodyPr>
          <a:lstStyle/>
          <a:p>
            <a:pPr marL="285750" indent="-285750" defTabSz="800100">
              <a:lnSpc>
                <a:spcPct val="90000"/>
              </a:lnSpc>
              <a:spcBef>
                <a:spcPct val="0"/>
              </a:spcBef>
              <a:spcAft>
                <a:spcPct val="35000"/>
              </a:spcAft>
              <a:buFont typeface="Arial" panose="020B0604020202020204" pitchFamily="34" charset="0"/>
              <a:buChar char="•"/>
            </a:pPr>
            <a:endParaRPr lang="en-US" b="1" dirty="0" smtClean="0">
              <a:solidFill>
                <a:prstClr val="white"/>
              </a:solidFill>
              <a:latin typeface="Arial" panose="020B0604020202020204" pitchFamily="34" charset="0"/>
              <a:cs typeface="Arial" panose="020B0604020202020204"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9978F1-D37C-47FB-B3E2-8C5C31CD147F}" type="slidenum">
              <a:rPr lang="en-ZA" smtClean="0">
                <a:solidFill>
                  <a:prstClr val="black">
                    <a:tint val="75000"/>
                  </a:prstClr>
                </a:solidFill>
              </a:rPr>
              <a:pPr/>
              <a:t>55</a:t>
            </a:fld>
            <a:endParaRPr lang="en-ZA"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42183181"/>
              </p:ext>
            </p:extLst>
          </p:nvPr>
        </p:nvGraphicFramePr>
        <p:xfrm>
          <a:off x="167435" y="1843275"/>
          <a:ext cx="11113142" cy="2414387"/>
        </p:xfrm>
        <a:graphic>
          <a:graphicData uri="http://schemas.openxmlformats.org/drawingml/2006/table">
            <a:tbl>
              <a:tblPr firstRow="1" bandRow="1">
                <a:tableStyleId>{5C22544A-7EE6-4342-B048-85BDC9FD1C3A}</a:tableStyleId>
              </a:tblPr>
              <a:tblGrid>
                <a:gridCol w="3323923"/>
                <a:gridCol w="2990061"/>
                <a:gridCol w="1954244"/>
                <a:gridCol w="2844914"/>
              </a:tblGrid>
              <a:tr h="404088">
                <a:tc>
                  <a:txBody>
                    <a:bodyPr/>
                    <a:lstStyle/>
                    <a:p>
                      <a:pPr marL="457200" marR="0" lvl="1" indent="0" algn="ctr" defTabSz="800100" rtl="0" eaLnBrk="1" fontAlgn="auto" latinLnBrk="0" hangingPunct="1">
                        <a:lnSpc>
                          <a:spcPct val="90000"/>
                        </a:lnSpc>
                        <a:spcBef>
                          <a:spcPct val="0"/>
                        </a:spcBef>
                        <a:spcAft>
                          <a:spcPct val="35000"/>
                        </a:spcAft>
                        <a:buClrTx/>
                        <a:buSzTx/>
                        <a:buFont typeface="+mj-lt"/>
                        <a:buNone/>
                        <a:tabLst/>
                        <a:defRPr/>
                      </a:pPr>
                      <a:r>
                        <a:rPr lang="en-ZA" dirty="0" smtClean="0">
                          <a:solidFill>
                            <a:schemeClr val="bg1"/>
                          </a:solidFill>
                          <a:latin typeface="Arial" panose="020B0604020202020204" pitchFamily="34" charset="0"/>
                          <a:cs typeface="Arial" panose="020B0604020202020204" pitchFamily="34" charset="0"/>
                        </a:rPr>
                        <a:t>     PROJECT</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Value</a:t>
                      </a:r>
                      <a:r>
                        <a:rPr lang="en-ZA" baseline="0" dirty="0" smtClean="0">
                          <a:solidFill>
                            <a:schemeClr val="bg1"/>
                          </a:solidFill>
                          <a:latin typeface="Arial" panose="020B0604020202020204" pitchFamily="34" charset="0"/>
                          <a:cs typeface="Arial" panose="020B0604020202020204" pitchFamily="34" charset="0"/>
                        </a:rPr>
                        <a:t> </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Duration</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Outcomes</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404088">
                <a:tc>
                  <a:txBody>
                    <a:bodyPr/>
                    <a:lstStyle/>
                    <a:p>
                      <a:pPr marL="914400" marR="0" lvl="1" indent="-457200" algn="l" defTabSz="800100" rtl="0" eaLnBrk="1" fontAlgn="auto" latinLnBrk="0" hangingPunct="1">
                        <a:lnSpc>
                          <a:spcPct val="90000"/>
                        </a:lnSpc>
                        <a:spcBef>
                          <a:spcPct val="0"/>
                        </a:spcBef>
                        <a:spcAft>
                          <a:spcPct val="35000"/>
                        </a:spcAft>
                        <a:buClrTx/>
                        <a:buSzTx/>
                        <a:buFont typeface="+mj-lt"/>
                        <a:buAutoNum type="arabicPeriod"/>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City Of Ekurhuleni</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R 5 900 000</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 3 years</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l"/>
                      <a:r>
                        <a:rPr lang="en-ZA" sz="1800" kern="1200" dirty="0" smtClean="0">
                          <a:solidFill>
                            <a:schemeClr val="bg1"/>
                          </a:solidFill>
                          <a:effectLst/>
                          <a:latin typeface="Arial" panose="020B0604020202020204" pitchFamily="34" charset="0"/>
                          <a:ea typeface="+mn-ea"/>
                          <a:cs typeface="Arial" panose="020B0604020202020204" pitchFamily="34" charset="0"/>
                        </a:rPr>
                        <a:t>Productivity Improvement and Competitiveness </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455819">
                <a:tc>
                  <a:txBody>
                    <a:bodyPr/>
                    <a:lstStyle/>
                    <a:p>
                      <a:pPr marL="457200" marR="0" lvl="1" indent="0" algn="l" defTabSz="800100" rtl="0" eaLnBrk="1" fontAlgn="auto" latinLnBrk="0" hangingPunct="1">
                        <a:lnSpc>
                          <a:spcPct val="90000"/>
                        </a:lnSpc>
                        <a:spcBef>
                          <a:spcPct val="0"/>
                        </a:spcBef>
                        <a:spcAft>
                          <a:spcPct val="35000"/>
                        </a:spcAft>
                        <a:buClrTx/>
                        <a:buSzTx/>
                        <a:buFont typeface="+mj-lt"/>
                        <a:buNone/>
                        <a:tabLst/>
                        <a:defRPr/>
                      </a:pPr>
                      <a:r>
                        <a:rPr kumimoji="0" lang="en-ZA" sz="20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2.    Transnet</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R23</a:t>
                      </a:r>
                      <a:r>
                        <a:rPr lang="en-ZA" baseline="0" dirty="0" smtClean="0">
                          <a:solidFill>
                            <a:schemeClr val="bg1"/>
                          </a:solidFill>
                          <a:latin typeface="Arial" panose="020B0604020202020204" pitchFamily="34" charset="0"/>
                          <a:cs typeface="Arial" panose="020B0604020202020204" pitchFamily="34" charset="0"/>
                        </a:rPr>
                        <a:t> 050 000 </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5 years</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l"/>
                      <a:r>
                        <a:rPr lang="en-ZA" dirty="0" smtClean="0">
                          <a:solidFill>
                            <a:schemeClr val="bg1"/>
                          </a:solidFill>
                          <a:latin typeface="Arial" panose="020B0604020202020204" pitchFamily="34" charset="0"/>
                          <a:cs typeface="Arial" panose="020B0604020202020204" pitchFamily="34" charset="0"/>
                        </a:rPr>
                        <a:t>Enterprise</a:t>
                      </a:r>
                      <a:r>
                        <a:rPr lang="en-ZA" baseline="0" dirty="0" smtClean="0">
                          <a:solidFill>
                            <a:schemeClr val="bg1"/>
                          </a:solidFill>
                          <a:latin typeface="Arial" panose="020B0604020202020204" pitchFamily="34" charset="0"/>
                          <a:cs typeface="Arial" panose="020B0604020202020204" pitchFamily="34" charset="0"/>
                        </a:rPr>
                        <a:t> Development </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456033">
                <a:tc>
                  <a:txBody>
                    <a:bodyPr/>
                    <a:lstStyle/>
                    <a:p>
                      <a:pPr marL="457200" marR="0" lvl="1" indent="0" algn="l" defTabSz="800100" rtl="0" eaLnBrk="1" fontAlgn="auto" latinLnBrk="0" hangingPunct="1">
                        <a:lnSpc>
                          <a:spcPct val="90000"/>
                        </a:lnSpc>
                        <a:spcBef>
                          <a:spcPct val="0"/>
                        </a:spcBef>
                        <a:spcAft>
                          <a:spcPct val="35000"/>
                        </a:spcAft>
                        <a:buClrTx/>
                        <a:buSzTx/>
                        <a:buFont typeface="+mj-lt"/>
                        <a:buNone/>
                        <a:tabLst/>
                        <a:defRPr/>
                      </a:pPr>
                      <a:r>
                        <a:rPr kumimoji="0" lang="en-ZA" sz="2000" b="0" i="0" u="none" strike="noStrike" kern="1200" cap="none" spc="0" normalizeH="0" baseline="0" noProof="0" dirty="0" smtClean="0">
                          <a:ln>
                            <a:noFill/>
                          </a:ln>
                          <a:solidFill>
                            <a:prstClr val="white"/>
                          </a:solidFill>
                          <a:effectLst/>
                          <a:uLnTx/>
                          <a:uFillTx/>
                          <a:latin typeface="Arial" pitchFamily="34" charset="0"/>
                          <a:cs typeface="Arial" pitchFamily="34" charset="0"/>
                        </a:rPr>
                        <a:t>3.    Rand Water </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R</a:t>
                      </a:r>
                      <a:r>
                        <a:rPr lang="en-ZA" baseline="0" dirty="0" smtClean="0">
                          <a:solidFill>
                            <a:schemeClr val="bg1"/>
                          </a:solidFill>
                          <a:latin typeface="Arial" panose="020B0604020202020204" pitchFamily="34" charset="0"/>
                          <a:cs typeface="Arial" panose="020B0604020202020204" pitchFamily="34" charset="0"/>
                        </a:rPr>
                        <a:t> 8 200 000</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3 years</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l"/>
                      <a:r>
                        <a:rPr lang="en-ZA" sz="1800" kern="1200" dirty="0" smtClean="0">
                          <a:solidFill>
                            <a:schemeClr val="bg1"/>
                          </a:solidFill>
                          <a:effectLst/>
                          <a:latin typeface="Arial" panose="020B0604020202020204" pitchFamily="34" charset="0"/>
                          <a:ea typeface="+mn-ea"/>
                          <a:cs typeface="Arial" panose="020B0604020202020204" pitchFamily="34" charset="0"/>
                        </a:rPr>
                        <a:t>Productivity analysis, including the training of all Rand Water staff</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bl>
          </a:graphicData>
        </a:graphic>
      </p:graphicFrame>
    </p:spTree>
    <p:extLst>
      <p:ext uri="{BB962C8B-B14F-4D97-AF65-F5344CB8AC3E}">
        <p14:creationId xmlns:p14="http://schemas.microsoft.com/office/powerpoint/2010/main" val="39248350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24890" y="0"/>
            <a:ext cx="12167119" cy="6858000"/>
          </a:xfrm>
          <a:prstGeom prst="rect">
            <a:avLst/>
          </a:prstGeom>
        </p:spPr>
      </p:pic>
      <p:pic>
        <p:nvPicPr>
          <p:cNvPr id="5" name="Picture 4" descr="Strip.jpg"/>
          <p:cNvPicPr>
            <a:picLocks noChangeAspect="1"/>
          </p:cNvPicPr>
          <p:nvPr/>
        </p:nvPicPr>
        <p:blipFill>
          <a:blip r:embed="rId4"/>
          <a:stretch>
            <a:fillRect/>
          </a:stretch>
        </p:blipFill>
        <p:spPr>
          <a:xfrm>
            <a:off x="0" y="0"/>
            <a:ext cx="12192000" cy="1409466"/>
          </a:xfrm>
          <a:prstGeom prst="rect">
            <a:avLst/>
          </a:prstGeom>
        </p:spPr>
      </p:pic>
      <p:sp>
        <p:nvSpPr>
          <p:cNvPr id="6" name="Rectangle 5"/>
          <p:cNvSpPr/>
          <p:nvPr/>
        </p:nvSpPr>
        <p:spPr>
          <a:xfrm>
            <a:off x="0" y="404379"/>
            <a:ext cx="12192000" cy="584775"/>
          </a:xfrm>
          <a:prstGeom prst="rect">
            <a:avLst/>
          </a:prstGeom>
        </p:spPr>
        <p:txBody>
          <a:bodyPr wrap="square">
            <a:spAutoFit/>
          </a:bodyPr>
          <a:lstStyle/>
          <a:p>
            <a:pPr algn="ctr"/>
            <a:r>
              <a:rPr lang="en-US" sz="3000" b="1" dirty="0" smtClean="0">
                <a:solidFill>
                  <a:srgbClr val="000000"/>
                </a:solidFill>
              </a:rPr>
              <a:t> </a:t>
            </a:r>
            <a:r>
              <a:rPr lang="en-US" sz="3200" b="1" dirty="0" smtClean="0">
                <a:solidFill>
                  <a:prstClr val="black"/>
                </a:solidFill>
                <a:latin typeface="Arial" panose="020B0604020202020204" pitchFamily="34" charset="0"/>
                <a:cs typeface="Arial" panose="020B0604020202020204" pitchFamily="34" charset="0"/>
              </a:rPr>
              <a:t>STRATEGIC PARTNERSHIPS </a:t>
            </a:r>
            <a:endParaRPr lang="en-US" sz="3200" b="1" dirty="0">
              <a:solidFill>
                <a:prstClr val="black"/>
              </a:solidFill>
              <a:latin typeface="Arial" panose="020B0604020202020204" pitchFamily="34" charset="0"/>
              <a:cs typeface="Arial" panose="020B0604020202020204" pitchFamily="34" charset="0"/>
            </a:endParaRPr>
          </a:p>
        </p:txBody>
      </p:sp>
      <p:sp>
        <p:nvSpPr>
          <p:cNvPr id="22" name="Flowchart: Manual Operation 4"/>
          <p:cNvSpPr/>
          <p:nvPr/>
        </p:nvSpPr>
        <p:spPr>
          <a:xfrm>
            <a:off x="143340" y="1420006"/>
            <a:ext cx="11137237" cy="533131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14300" tIns="0" rIns="114300" bIns="0" numCol="1" spcCol="1270" anchor="t" anchorCtr="0">
            <a:noAutofit/>
          </a:bodyPr>
          <a:lstStyle/>
          <a:p>
            <a:pPr marL="285750" indent="-285750" defTabSz="800100">
              <a:lnSpc>
                <a:spcPct val="90000"/>
              </a:lnSpc>
              <a:spcBef>
                <a:spcPct val="0"/>
              </a:spcBef>
              <a:spcAft>
                <a:spcPct val="35000"/>
              </a:spcAft>
              <a:buFont typeface="Arial" panose="020B0604020202020204" pitchFamily="34" charset="0"/>
              <a:buChar char="•"/>
            </a:pPr>
            <a:endParaRPr lang="en-US" b="1" dirty="0" smtClean="0">
              <a:solidFill>
                <a:prstClr val="white"/>
              </a:solidFill>
              <a:latin typeface="Arial" panose="020B0604020202020204" pitchFamily="34" charset="0"/>
              <a:cs typeface="Arial" panose="020B0604020202020204"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9978F1-D37C-47FB-B3E2-8C5C31CD147F}" type="slidenum">
              <a:rPr lang="en-ZA" smtClean="0">
                <a:solidFill>
                  <a:prstClr val="black">
                    <a:tint val="75000"/>
                  </a:prstClr>
                </a:solidFill>
              </a:rPr>
              <a:pPr/>
              <a:t>56</a:t>
            </a:fld>
            <a:endParaRPr lang="en-ZA"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265440739"/>
              </p:ext>
            </p:extLst>
          </p:nvPr>
        </p:nvGraphicFramePr>
        <p:xfrm>
          <a:off x="335279" y="1426049"/>
          <a:ext cx="10713721" cy="5380520"/>
        </p:xfrm>
        <a:graphic>
          <a:graphicData uri="http://schemas.openxmlformats.org/drawingml/2006/table">
            <a:tbl>
              <a:tblPr firstRow="1" bandRow="1">
                <a:tableStyleId>{5C22544A-7EE6-4342-B048-85BDC9FD1C3A}</a:tableStyleId>
              </a:tblPr>
              <a:tblGrid>
                <a:gridCol w="3774906"/>
                <a:gridCol w="3395747"/>
                <a:gridCol w="3543068"/>
              </a:tblGrid>
              <a:tr h="404088">
                <a:tc>
                  <a:txBody>
                    <a:bodyPr/>
                    <a:lstStyle/>
                    <a:p>
                      <a:pPr marL="457200" marR="0" lvl="1" indent="0" algn="ctr" defTabSz="800100" rtl="0" eaLnBrk="1" fontAlgn="auto" latinLnBrk="0" hangingPunct="1">
                        <a:lnSpc>
                          <a:spcPct val="90000"/>
                        </a:lnSpc>
                        <a:spcBef>
                          <a:spcPct val="0"/>
                        </a:spcBef>
                        <a:spcAft>
                          <a:spcPct val="35000"/>
                        </a:spcAft>
                        <a:buClrTx/>
                        <a:buSzTx/>
                        <a:buFont typeface="+mj-lt"/>
                        <a:buNone/>
                        <a:tabLst/>
                        <a:defRPr/>
                      </a:pPr>
                      <a:r>
                        <a:rPr lang="en-ZA" dirty="0" smtClean="0">
                          <a:solidFill>
                            <a:schemeClr val="bg1"/>
                          </a:solidFill>
                          <a:latin typeface="Arial" panose="020B0604020202020204" pitchFamily="34" charset="0"/>
                          <a:cs typeface="Arial" panose="020B0604020202020204" pitchFamily="34" charset="0"/>
                        </a:rPr>
                        <a:t>     PROJECT</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dirty="0" smtClean="0">
                          <a:solidFill>
                            <a:schemeClr val="bg1"/>
                          </a:solidFill>
                          <a:latin typeface="Arial" panose="020B0604020202020204" pitchFamily="34" charset="0"/>
                          <a:cs typeface="Arial" panose="020B0604020202020204" pitchFamily="34" charset="0"/>
                        </a:rPr>
                        <a:t>DURATION</a:t>
                      </a:r>
                      <a:endParaRPr lang="en-ZA"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c>
                  <a:txBody>
                    <a:bodyPr/>
                    <a:lstStyle/>
                    <a:p>
                      <a:pPr algn="ctr"/>
                      <a:r>
                        <a:rPr lang="en-ZA" cap="all" baseline="0" dirty="0" smtClean="0">
                          <a:solidFill>
                            <a:schemeClr val="bg1"/>
                          </a:solidFill>
                          <a:latin typeface="Arial" panose="020B0604020202020204" pitchFamily="34" charset="0"/>
                          <a:cs typeface="Arial" panose="020B0604020202020204" pitchFamily="34" charset="0"/>
                        </a:rPr>
                        <a:t>Description </a:t>
                      </a:r>
                      <a:endParaRPr lang="en-ZA" cap="all" baseline="0" dirty="0">
                        <a:solidFill>
                          <a:schemeClr val="bg1"/>
                        </a:solidFill>
                        <a:latin typeface="Arial" panose="020B0604020202020204" pitchFamily="34" charset="0"/>
                        <a:cs typeface="Arial" panose="020B0604020202020204" pitchFamily="34" charset="0"/>
                      </a:endParaRPr>
                    </a:p>
                  </a:txBody>
                  <a:tcPr marL="121920" marR="121920">
                    <a:solidFill>
                      <a:schemeClr val="tx1"/>
                    </a:solidFill>
                  </a:tcPr>
                </a:tc>
              </a:tr>
              <a:tr h="456248">
                <a:tc>
                  <a:txBody>
                    <a:bodyPr/>
                    <a:lstStyle/>
                    <a:p>
                      <a:pPr>
                        <a:lnSpc>
                          <a:spcPct val="107000"/>
                        </a:lnSpc>
                        <a:spcAft>
                          <a:spcPts val="0"/>
                        </a:spcAft>
                      </a:pPr>
                      <a:r>
                        <a:rPr lang="en-ZA" sz="1800" kern="1200" dirty="0" smtClean="0">
                          <a:solidFill>
                            <a:schemeClr val="bg1"/>
                          </a:solidFill>
                          <a:effectLst/>
                          <a:latin typeface="+mn-lt"/>
                          <a:ea typeface="+mn-ea"/>
                          <a:cs typeface="+mn-cs"/>
                        </a:rPr>
                        <a:t>SANACO  (South African national Apex Cooperative Ltd) </a:t>
                      </a:r>
                      <a:endParaRPr lang="en-ZA" sz="1800" kern="1200" dirty="0">
                        <a:solidFill>
                          <a:schemeClr val="bg1"/>
                        </a:solidFill>
                        <a:effectLst/>
                        <a:latin typeface="+mn-lt"/>
                        <a:ea typeface="+mn-ea"/>
                        <a:cs typeface="+mn-cs"/>
                      </a:endParaRPr>
                    </a:p>
                  </a:txBody>
                  <a:tcPr marL="68580" marR="68580" marT="0" marB="0">
                    <a:solidFill>
                      <a:schemeClr val="tx1"/>
                    </a:solidFill>
                  </a:tcPr>
                </a:tc>
                <a:tc>
                  <a:txBody>
                    <a:bodyPr/>
                    <a:lstStyle/>
                    <a:p>
                      <a:pPr>
                        <a:lnSpc>
                          <a:spcPct val="107000"/>
                        </a:lnSpc>
                        <a:spcAft>
                          <a:spcPts val="0"/>
                        </a:spcAft>
                      </a:pPr>
                      <a:r>
                        <a:rPr lang="en-ZA" sz="1800" kern="1200" dirty="0">
                          <a:solidFill>
                            <a:schemeClr val="bg1"/>
                          </a:solidFill>
                          <a:effectLst/>
                          <a:latin typeface="+mn-lt"/>
                          <a:ea typeface="+mn-ea"/>
                          <a:cs typeface="+mn-cs"/>
                        </a:rPr>
                        <a:t>Three years</a:t>
                      </a:r>
                    </a:p>
                    <a:p>
                      <a:pPr>
                        <a:lnSpc>
                          <a:spcPct val="107000"/>
                        </a:lnSpc>
                        <a:spcAft>
                          <a:spcPts val="0"/>
                        </a:spcAft>
                      </a:pPr>
                      <a:r>
                        <a:rPr lang="en-ZA" sz="1800" kern="1200" dirty="0">
                          <a:solidFill>
                            <a:schemeClr val="bg1"/>
                          </a:solidFill>
                          <a:effectLst/>
                          <a:latin typeface="+mn-lt"/>
                          <a:ea typeface="+mn-ea"/>
                          <a:cs typeface="+mn-cs"/>
                        </a:rPr>
                        <a:t>MOU ending October 2016</a:t>
                      </a:r>
                    </a:p>
                    <a:p>
                      <a:pPr>
                        <a:lnSpc>
                          <a:spcPct val="107000"/>
                        </a:lnSpc>
                        <a:spcAft>
                          <a:spcPts val="0"/>
                        </a:spcAft>
                      </a:pPr>
                      <a:r>
                        <a:rPr lang="en-ZA" sz="1800" kern="1200" dirty="0">
                          <a:solidFill>
                            <a:schemeClr val="bg1"/>
                          </a:solidFill>
                          <a:effectLst/>
                          <a:latin typeface="+mn-lt"/>
                          <a:ea typeface="+mn-ea"/>
                          <a:cs typeface="+mn-cs"/>
                        </a:rPr>
                        <a:t>Cost-sharing</a:t>
                      </a:r>
                    </a:p>
                  </a:txBody>
                  <a:tcPr marL="68580" marR="68580" marT="0" marB="0">
                    <a:solidFill>
                      <a:schemeClr val="tx1"/>
                    </a:solidFill>
                  </a:tcPr>
                </a:tc>
                <a:tc>
                  <a:txBody>
                    <a:bodyPr/>
                    <a:lstStyle/>
                    <a:p>
                      <a:pPr>
                        <a:lnSpc>
                          <a:spcPct val="107000"/>
                        </a:lnSpc>
                        <a:spcAft>
                          <a:spcPts val="0"/>
                        </a:spcAft>
                      </a:pPr>
                      <a:r>
                        <a:rPr lang="en-ZA" sz="1800" kern="1200">
                          <a:solidFill>
                            <a:schemeClr val="bg1"/>
                          </a:solidFill>
                          <a:effectLst/>
                          <a:latin typeface="+mn-lt"/>
                          <a:ea typeface="+mn-ea"/>
                          <a:cs typeface="+mn-cs"/>
                        </a:rPr>
                        <a:t>Annual training and certification of 2400 Cooperatives nationally</a:t>
                      </a:r>
                    </a:p>
                  </a:txBody>
                  <a:tcPr marL="68580" marR="68580" marT="0" marB="0">
                    <a:solidFill>
                      <a:schemeClr val="tx1"/>
                    </a:solidFill>
                  </a:tcPr>
                </a:tc>
              </a:tr>
              <a:tr h="430705">
                <a:tc>
                  <a:txBody>
                    <a:bodyPr/>
                    <a:lstStyle/>
                    <a:p>
                      <a:pPr>
                        <a:lnSpc>
                          <a:spcPct val="107000"/>
                        </a:lnSpc>
                        <a:spcAft>
                          <a:spcPts val="0"/>
                        </a:spcAft>
                      </a:pPr>
                      <a:r>
                        <a:rPr lang="en-ZA" sz="1800" kern="1200" dirty="0" smtClean="0">
                          <a:solidFill>
                            <a:schemeClr val="bg1"/>
                          </a:solidFill>
                          <a:effectLst/>
                          <a:latin typeface="+mn-lt"/>
                          <a:ea typeface="+mn-ea"/>
                          <a:cs typeface="+mn-cs"/>
                        </a:rPr>
                        <a:t>South African Forestry Company Limited  (SAFCOL) </a:t>
                      </a:r>
                      <a:endParaRPr lang="en-ZA" sz="1800" kern="1200" dirty="0">
                        <a:solidFill>
                          <a:schemeClr val="bg1"/>
                        </a:solidFill>
                        <a:effectLst/>
                        <a:latin typeface="+mn-lt"/>
                        <a:ea typeface="+mn-ea"/>
                        <a:cs typeface="+mn-cs"/>
                      </a:endParaRPr>
                    </a:p>
                  </a:txBody>
                  <a:tcPr marL="68580" marR="68580" marT="0" marB="0">
                    <a:solidFill>
                      <a:schemeClr val="tx1"/>
                    </a:solidFill>
                  </a:tcPr>
                </a:tc>
                <a:tc>
                  <a:txBody>
                    <a:bodyPr/>
                    <a:lstStyle/>
                    <a:p>
                      <a:pPr>
                        <a:lnSpc>
                          <a:spcPct val="107000"/>
                        </a:lnSpc>
                        <a:spcAft>
                          <a:spcPts val="0"/>
                        </a:spcAft>
                      </a:pPr>
                      <a:r>
                        <a:rPr lang="en-ZA" sz="1800" kern="1200" dirty="0">
                          <a:solidFill>
                            <a:schemeClr val="bg1"/>
                          </a:solidFill>
                          <a:effectLst/>
                          <a:latin typeface="+mn-lt"/>
                          <a:ea typeface="+mn-ea"/>
                          <a:cs typeface="+mn-cs"/>
                        </a:rPr>
                        <a:t> </a:t>
                      </a:r>
                      <a:r>
                        <a:rPr lang="en-ZA" sz="1800" kern="1200" dirty="0" smtClean="0">
                          <a:solidFill>
                            <a:schemeClr val="bg1"/>
                          </a:solidFill>
                          <a:effectLst/>
                          <a:latin typeface="+mn-lt"/>
                          <a:ea typeface="+mn-ea"/>
                          <a:cs typeface="+mn-cs"/>
                        </a:rPr>
                        <a:t>3.5 years </a:t>
                      </a:r>
                      <a:endParaRPr lang="en-ZA" sz="1800" kern="1200" dirty="0">
                        <a:solidFill>
                          <a:schemeClr val="bg1"/>
                        </a:solidFill>
                        <a:effectLst/>
                        <a:latin typeface="+mn-lt"/>
                        <a:ea typeface="+mn-ea"/>
                        <a:cs typeface="+mn-cs"/>
                      </a:endParaRPr>
                    </a:p>
                  </a:txBody>
                  <a:tcPr marL="68580" marR="68580" marT="0" marB="0">
                    <a:solidFill>
                      <a:schemeClr val="tx1"/>
                    </a:solidFill>
                  </a:tcPr>
                </a:tc>
                <a:tc>
                  <a:txBody>
                    <a:bodyPr/>
                    <a:lstStyle/>
                    <a:p>
                      <a:pPr>
                        <a:lnSpc>
                          <a:spcPct val="107000"/>
                        </a:lnSpc>
                        <a:spcAft>
                          <a:spcPts val="0"/>
                        </a:spcAft>
                      </a:pPr>
                      <a:r>
                        <a:rPr lang="en-ZA" sz="1800" kern="1200" dirty="0" smtClean="0">
                          <a:solidFill>
                            <a:schemeClr val="bg1"/>
                          </a:solidFill>
                          <a:effectLst/>
                          <a:latin typeface="+mn-lt"/>
                          <a:ea typeface="+mn-ea"/>
                          <a:cs typeface="+mn-cs"/>
                        </a:rPr>
                        <a:t>Productivity Improvement project</a:t>
                      </a:r>
                      <a:endParaRPr lang="en-ZA" sz="1800" kern="1200" dirty="0">
                        <a:solidFill>
                          <a:schemeClr val="bg1"/>
                        </a:solidFill>
                        <a:effectLst/>
                        <a:latin typeface="+mn-lt"/>
                        <a:ea typeface="+mn-ea"/>
                        <a:cs typeface="+mn-cs"/>
                      </a:endParaRPr>
                    </a:p>
                  </a:txBody>
                  <a:tcPr marL="68580" marR="68580" marT="0" marB="0">
                    <a:solidFill>
                      <a:schemeClr val="tx1"/>
                    </a:solidFill>
                  </a:tcPr>
                </a:tc>
              </a:tr>
              <a:tr h="263494">
                <a:tc>
                  <a:txBody>
                    <a:bodyPr/>
                    <a:lstStyle/>
                    <a:p>
                      <a:pPr>
                        <a:lnSpc>
                          <a:spcPct val="107000"/>
                        </a:lnSpc>
                        <a:spcAft>
                          <a:spcPts val="0"/>
                        </a:spcAft>
                      </a:pPr>
                      <a:r>
                        <a:rPr lang="en-ZA" sz="1800" kern="1200" dirty="0" smtClean="0">
                          <a:solidFill>
                            <a:schemeClr val="bg1"/>
                          </a:solidFill>
                          <a:effectLst/>
                          <a:latin typeface="+mn-lt"/>
                          <a:ea typeface="+mn-ea"/>
                          <a:cs typeface="+mn-cs"/>
                        </a:rPr>
                        <a:t>SAWEN (South African Women</a:t>
                      </a:r>
                      <a:r>
                        <a:rPr lang="en-ZA" sz="1800" kern="1200" baseline="0" dirty="0" smtClean="0">
                          <a:solidFill>
                            <a:schemeClr val="bg1"/>
                          </a:solidFill>
                          <a:effectLst/>
                          <a:latin typeface="+mn-lt"/>
                          <a:ea typeface="+mn-ea"/>
                          <a:cs typeface="+mn-cs"/>
                        </a:rPr>
                        <a:t> </a:t>
                      </a:r>
                      <a:r>
                        <a:rPr lang="en-ZA" sz="1800" kern="1200" dirty="0" smtClean="0">
                          <a:solidFill>
                            <a:schemeClr val="bg1"/>
                          </a:solidFill>
                          <a:effectLst/>
                          <a:latin typeface="+mn-lt"/>
                          <a:ea typeface="+mn-ea"/>
                          <a:cs typeface="+mn-cs"/>
                        </a:rPr>
                        <a:t>Entrepreneurs’ Network)</a:t>
                      </a:r>
                      <a:endParaRPr lang="en-ZA" sz="1800" kern="1200" dirty="0">
                        <a:solidFill>
                          <a:schemeClr val="bg1"/>
                        </a:solidFill>
                        <a:effectLst/>
                        <a:latin typeface="+mn-lt"/>
                        <a:ea typeface="+mn-ea"/>
                        <a:cs typeface="+mn-cs"/>
                      </a:endParaRPr>
                    </a:p>
                  </a:txBody>
                  <a:tcPr marL="68580" marR="68580" marT="0" marB="0">
                    <a:solidFill>
                      <a:schemeClr val="tx1"/>
                    </a:solidFill>
                  </a:tcPr>
                </a:tc>
                <a:tc>
                  <a:txBody>
                    <a:bodyPr/>
                    <a:lstStyle/>
                    <a:p>
                      <a:pPr>
                        <a:lnSpc>
                          <a:spcPct val="107000"/>
                        </a:lnSpc>
                        <a:spcAft>
                          <a:spcPts val="0"/>
                        </a:spcAft>
                      </a:pPr>
                      <a:r>
                        <a:rPr lang="en-ZA" sz="1800" kern="1200" dirty="0">
                          <a:solidFill>
                            <a:schemeClr val="bg1"/>
                          </a:solidFill>
                          <a:effectLst/>
                          <a:latin typeface="+mn-lt"/>
                          <a:ea typeface="+mn-ea"/>
                          <a:cs typeface="+mn-cs"/>
                        </a:rPr>
                        <a:t>One year</a:t>
                      </a:r>
                    </a:p>
                    <a:p>
                      <a:pPr>
                        <a:lnSpc>
                          <a:spcPct val="107000"/>
                        </a:lnSpc>
                        <a:spcAft>
                          <a:spcPts val="0"/>
                        </a:spcAft>
                      </a:pPr>
                      <a:r>
                        <a:rPr lang="en-ZA" sz="1800" kern="1200" dirty="0">
                          <a:solidFill>
                            <a:schemeClr val="bg1"/>
                          </a:solidFill>
                          <a:effectLst/>
                          <a:latin typeface="+mn-lt"/>
                          <a:ea typeface="+mn-ea"/>
                          <a:cs typeface="+mn-cs"/>
                        </a:rPr>
                        <a:t>Cost-sharing</a:t>
                      </a:r>
                    </a:p>
                  </a:txBody>
                  <a:tcPr marL="68580" marR="68580" marT="0" marB="0">
                    <a:solidFill>
                      <a:schemeClr val="tx1"/>
                    </a:solidFill>
                  </a:tcPr>
                </a:tc>
                <a:tc>
                  <a:txBody>
                    <a:bodyPr/>
                    <a:lstStyle/>
                    <a:p>
                      <a:pPr>
                        <a:lnSpc>
                          <a:spcPct val="107000"/>
                        </a:lnSpc>
                        <a:spcAft>
                          <a:spcPts val="0"/>
                        </a:spcAft>
                      </a:pPr>
                      <a:r>
                        <a:rPr lang="en-ZA" sz="1800" kern="1200" dirty="0">
                          <a:solidFill>
                            <a:schemeClr val="bg1"/>
                          </a:solidFill>
                          <a:effectLst/>
                          <a:latin typeface="+mn-lt"/>
                          <a:ea typeface="+mn-ea"/>
                          <a:cs typeface="+mn-cs"/>
                        </a:rPr>
                        <a:t>Capacitation of 150 female entrepreneurs on productivity related </a:t>
                      </a:r>
                      <a:r>
                        <a:rPr lang="en-ZA" sz="1800" kern="1200" dirty="0" smtClean="0">
                          <a:solidFill>
                            <a:schemeClr val="bg1"/>
                          </a:solidFill>
                          <a:effectLst/>
                          <a:latin typeface="+mn-lt"/>
                          <a:ea typeface="+mn-ea"/>
                          <a:cs typeface="+mn-cs"/>
                        </a:rPr>
                        <a:t>matters</a:t>
                      </a:r>
                      <a:endParaRPr lang="en-ZA" sz="1800" kern="1200" dirty="0">
                        <a:solidFill>
                          <a:schemeClr val="bg1"/>
                        </a:solidFill>
                        <a:effectLst/>
                        <a:latin typeface="+mn-lt"/>
                        <a:ea typeface="+mn-ea"/>
                        <a:cs typeface="+mn-cs"/>
                      </a:endParaRPr>
                    </a:p>
                  </a:txBody>
                  <a:tcPr marL="68580" marR="68580" marT="0" marB="0">
                    <a:solidFill>
                      <a:schemeClr val="tx1"/>
                    </a:solidFill>
                  </a:tcPr>
                </a:tc>
              </a:tr>
              <a:tr h="263494">
                <a:tc>
                  <a:txBody>
                    <a:bodyPr/>
                    <a:lstStyle/>
                    <a:p>
                      <a:pPr>
                        <a:lnSpc>
                          <a:spcPct val="107000"/>
                        </a:lnSpc>
                        <a:spcAft>
                          <a:spcPts val="0"/>
                        </a:spcAft>
                      </a:pPr>
                      <a:r>
                        <a:rPr lang="en-ZA" sz="1800" kern="1200">
                          <a:solidFill>
                            <a:schemeClr val="bg1"/>
                          </a:solidFill>
                          <a:effectLst/>
                          <a:latin typeface="+mn-lt"/>
                          <a:ea typeface="+mn-ea"/>
                          <a:cs typeface="+mn-cs"/>
                        </a:rPr>
                        <a:t>ILO</a:t>
                      </a:r>
                    </a:p>
                  </a:txBody>
                  <a:tcPr marL="68580" marR="68580" marT="0" marB="0">
                    <a:solidFill>
                      <a:schemeClr val="tx1"/>
                    </a:solidFill>
                  </a:tcPr>
                </a:tc>
                <a:tc>
                  <a:txBody>
                    <a:bodyPr/>
                    <a:lstStyle/>
                    <a:p>
                      <a:pPr>
                        <a:lnSpc>
                          <a:spcPct val="107000"/>
                        </a:lnSpc>
                        <a:spcAft>
                          <a:spcPts val="0"/>
                        </a:spcAft>
                      </a:pPr>
                      <a:r>
                        <a:rPr lang="en-ZA" sz="1800" kern="1200" dirty="0">
                          <a:solidFill>
                            <a:schemeClr val="bg1"/>
                          </a:solidFill>
                          <a:effectLst/>
                          <a:latin typeface="+mn-lt"/>
                          <a:ea typeface="+mn-ea"/>
                          <a:cs typeface="+mn-cs"/>
                        </a:rPr>
                        <a:t>Ad-hoc</a:t>
                      </a:r>
                    </a:p>
                  </a:txBody>
                  <a:tcPr marL="68580" marR="68580" marT="0" marB="0">
                    <a:solidFill>
                      <a:schemeClr val="tx1"/>
                    </a:solidFill>
                  </a:tcPr>
                </a:tc>
                <a:tc>
                  <a:txBody>
                    <a:bodyPr/>
                    <a:lstStyle/>
                    <a:p>
                      <a:pPr>
                        <a:lnSpc>
                          <a:spcPct val="107000"/>
                        </a:lnSpc>
                        <a:spcAft>
                          <a:spcPts val="0"/>
                        </a:spcAft>
                      </a:pPr>
                      <a:r>
                        <a:rPr lang="en-ZA" sz="1800" kern="1200" dirty="0">
                          <a:solidFill>
                            <a:schemeClr val="bg1"/>
                          </a:solidFill>
                          <a:effectLst/>
                          <a:latin typeface="+mn-lt"/>
                          <a:ea typeface="+mn-ea"/>
                          <a:cs typeface="+mn-cs"/>
                        </a:rPr>
                        <a:t>Implementation of SCORE productivity training in Tourism industry</a:t>
                      </a:r>
                    </a:p>
                  </a:txBody>
                  <a:tcPr marL="68580" marR="68580" marT="0" marB="0">
                    <a:solidFill>
                      <a:schemeClr val="tx1"/>
                    </a:solidFill>
                  </a:tcPr>
                </a:tc>
              </a:tr>
              <a:tr h="263494">
                <a:tc>
                  <a:txBody>
                    <a:bodyPr/>
                    <a:lstStyle/>
                    <a:p>
                      <a:pPr>
                        <a:lnSpc>
                          <a:spcPct val="107000"/>
                        </a:lnSpc>
                        <a:spcAft>
                          <a:spcPts val="0"/>
                        </a:spcAft>
                      </a:pPr>
                      <a:r>
                        <a:rPr lang="en-ZA" sz="1800" kern="1200" dirty="0" smtClean="0">
                          <a:solidFill>
                            <a:schemeClr val="bg1"/>
                          </a:solidFill>
                          <a:effectLst/>
                          <a:latin typeface="+mn-lt"/>
                          <a:ea typeface="+mn-ea"/>
                          <a:cs typeface="+mn-cs"/>
                        </a:rPr>
                        <a:t>SEDA (Small</a:t>
                      </a:r>
                      <a:r>
                        <a:rPr lang="en-ZA" sz="1800" kern="1200" baseline="0" dirty="0" smtClean="0">
                          <a:solidFill>
                            <a:schemeClr val="bg1"/>
                          </a:solidFill>
                          <a:effectLst/>
                          <a:latin typeface="+mn-lt"/>
                          <a:ea typeface="+mn-ea"/>
                          <a:cs typeface="+mn-cs"/>
                        </a:rPr>
                        <a:t> Enterprise Development Agency)</a:t>
                      </a:r>
                      <a:endParaRPr lang="en-ZA" sz="1800" kern="1200" dirty="0">
                        <a:solidFill>
                          <a:schemeClr val="bg1"/>
                        </a:solidFill>
                        <a:effectLst/>
                        <a:latin typeface="+mn-lt"/>
                        <a:ea typeface="+mn-ea"/>
                        <a:cs typeface="+mn-cs"/>
                      </a:endParaRPr>
                    </a:p>
                  </a:txBody>
                  <a:tcPr marL="68580" marR="68580" marT="0" marB="0">
                    <a:solidFill>
                      <a:schemeClr val="tx1"/>
                    </a:solidFill>
                  </a:tcPr>
                </a:tc>
                <a:tc>
                  <a:txBody>
                    <a:bodyPr/>
                    <a:lstStyle/>
                    <a:p>
                      <a:pPr>
                        <a:lnSpc>
                          <a:spcPct val="107000"/>
                        </a:lnSpc>
                        <a:spcAft>
                          <a:spcPts val="0"/>
                        </a:spcAft>
                      </a:pPr>
                      <a:r>
                        <a:rPr lang="en-ZA" sz="1800" kern="1200">
                          <a:solidFill>
                            <a:schemeClr val="bg1"/>
                          </a:solidFill>
                          <a:effectLst/>
                          <a:latin typeface="+mn-lt"/>
                          <a:ea typeface="+mn-ea"/>
                          <a:cs typeface="+mn-cs"/>
                        </a:rPr>
                        <a:t>Three years</a:t>
                      </a:r>
                    </a:p>
                    <a:p>
                      <a:pPr>
                        <a:lnSpc>
                          <a:spcPct val="107000"/>
                        </a:lnSpc>
                        <a:spcAft>
                          <a:spcPts val="0"/>
                        </a:spcAft>
                      </a:pPr>
                      <a:r>
                        <a:rPr lang="en-ZA" sz="1800" kern="1200">
                          <a:solidFill>
                            <a:schemeClr val="bg1"/>
                          </a:solidFill>
                          <a:effectLst/>
                          <a:latin typeface="+mn-lt"/>
                          <a:ea typeface="+mn-ea"/>
                          <a:cs typeface="+mn-cs"/>
                        </a:rPr>
                        <a:t>R3 498 per smme</a:t>
                      </a:r>
                    </a:p>
                  </a:txBody>
                  <a:tcPr marL="68580" marR="68580" marT="0" marB="0">
                    <a:solidFill>
                      <a:schemeClr val="tx1"/>
                    </a:solidFill>
                  </a:tcPr>
                </a:tc>
                <a:tc>
                  <a:txBody>
                    <a:bodyPr/>
                    <a:lstStyle/>
                    <a:p>
                      <a:pPr>
                        <a:lnSpc>
                          <a:spcPct val="107000"/>
                        </a:lnSpc>
                        <a:spcAft>
                          <a:spcPts val="0"/>
                        </a:spcAft>
                      </a:pPr>
                      <a:r>
                        <a:rPr lang="en-ZA" sz="1800" kern="1200" dirty="0">
                          <a:solidFill>
                            <a:schemeClr val="bg1"/>
                          </a:solidFill>
                          <a:effectLst/>
                          <a:latin typeface="+mn-lt"/>
                          <a:ea typeface="+mn-ea"/>
                          <a:cs typeface="+mn-cs"/>
                        </a:rPr>
                        <a:t>Aftercare training for graduates from </a:t>
                      </a:r>
                      <a:r>
                        <a:rPr lang="en-ZA" sz="1800" kern="1200" dirty="0" smtClean="0">
                          <a:solidFill>
                            <a:schemeClr val="bg1"/>
                          </a:solidFill>
                          <a:effectLst/>
                          <a:latin typeface="+mn-lt"/>
                          <a:ea typeface="+mn-ea"/>
                          <a:cs typeface="+mn-cs"/>
                        </a:rPr>
                        <a:t>SEDA</a:t>
                      </a:r>
                      <a:r>
                        <a:rPr lang="en-ZA" sz="1800" kern="1200" baseline="0" dirty="0" smtClean="0">
                          <a:solidFill>
                            <a:schemeClr val="bg1"/>
                          </a:solidFill>
                          <a:effectLst/>
                          <a:latin typeface="+mn-lt"/>
                          <a:ea typeface="+mn-ea"/>
                          <a:cs typeface="+mn-cs"/>
                        </a:rPr>
                        <a:t> </a:t>
                      </a:r>
                      <a:r>
                        <a:rPr lang="en-ZA" sz="1800" kern="1200" dirty="0" smtClean="0">
                          <a:solidFill>
                            <a:schemeClr val="bg1"/>
                          </a:solidFill>
                          <a:effectLst/>
                          <a:latin typeface="+mn-lt"/>
                          <a:ea typeface="+mn-ea"/>
                          <a:cs typeface="+mn-cs"/>
                        </a:rPr>
                        <a:t>incubators</a:t>
                      </a:r>
                      <a:r>
                        <a:rPr lang="en-ZA" sz="1800" kern="1200" dirty="0">
                          <a:solidFill>
                            <a:schemeClr val="bg1"/>
                          </a:solidFill>
                          <a:effectLst/>
                          <a:latin typeface="+mn-lt"/>
                          <a:ea typeface="+mn-ea"/>
                          <a:cs typeface="+mn-cs"/>
                        </a:rPr>
                        <a:t>.</a:t>
                      </a:r>
                    </a:p>
                  </a:txBody>
                  <a:tcPr marL="68580" marR="68580" marT="0" marB="0">
                    <a:solidFill>
                      <a:schemeClr val="tx1"/>
                    </a:solidFill>
                  </a:tcPr>
                </a:tc>
              </a:tr>
              <a:tr h="263494">
                <a:tc>
                  <a:txBody>
                    <a:bodyPr/>
                    <a:lstStyle/>
                    <a:p>
                      <a:pPr>
                        <a:lnSpc>
                          <a:spcPct val="107000"/>
                        </a:lnSpc>
                        <a:spcAft>
                          <a:spcPts val="0"/>
                        </a:spcAft>
                      </a:pPr>
                      <a:r>
                        <a:rPr lang="en-ZA" sz="1800" kern="1200" dirty="0" smtClean="0">
                          <a:solidFill>
                            <a:schemeClr val="bg1"/>
                          </a:solidFill>
                          <a:effectLst/>
                          <a:latin typeface="+mn-lt"/>
                          <a:ea typeface="+mn-ea"/>
                          <a:cs typeface="+mn-cs"/>
                        </a:rPr>
                        <a:t>DoE (</a:t>
                      </a:r>
                      <a:r>
                        <a:rPr lang="en-US" sz="1800" kern="1200" dirty="0" smtClean="0">
                          <a:solidFill>
                            <a:schemeClr val="bg1"/>
                          </a:solidFill>
                          <a:effectLst/>
                          <a:latin typeface="+mn-lt"/>
                          <a:ea typeface="+mn-ea"/>
                          <a:cs typeface="+mn-cs"/>
                        </a:rPr>
                        <a:t>Department of Education)</a:t>
                      </a:r>
                      <a:r>
                        <a:rPr lang="en-US" sz="1800" kern="1200" dirty="0" smtClean="0">
                          <a:solidFill>
                            <a:schemeClr val="dk1"/>
                          </a:solidFill>
                          <a:effectLst/>
                          <a:latin typeface="+mn-lt"/>
                          <a:ea typeface="+mn-ea"/>
                          <a:cs typeface="+mn-cs"/>
                        </a:rPr>
                        <a:t>)</a:t>
                      </a:r>
                      <a:endParaRPr lang="en-ZA" sz="1800" kern="1200" dirty="0">
                        <a:solidFill>
                          <a:schemeClr val="bg1"/>
                        </a:solidFill>
                        <a:effectLst/>
                        <a:latin typeface="+mn-lt"/>
                        <a:ea typeface="+mn-ea"/>
                        <a:cs typeface="+mn-cs"/>
                      </a:endParaRPr>
                    </a:p>
                  </a:txBody>
                  <a:tcPr marL="68580" marR="68580" marT="0" marB="0">
                    <a:solidFill>
                      <a:schemeClr val="tx1"/>
                    </a:solidFill>
                  </a:tcPr>
                </a:tc>
                <a:tc>
                  <a:txBody>
                    <a:bodyPr/>
                    <a:lstStyle/>
                    <a:p>
                      <a:pPr>
                        <a:lnSpc>
                          <a:spcPct val="107000"/>
                        </a:lnSpc>
                        <a:spcAft>
                          <a:spcPts val="0"/>
                        </a:spcAft>
                      </a:pPr>
                      <a:r>
                        <a:rPr lang="en-ZA" sz="1800" kern="1200">
                          <a:solidFill>
                            <a:schemeClr val="bg1"/>
                          </a:solidFill>
                          <a:effectLst/>
                          <a:latin typeface="+mn-lt"/>
                          <a:ea typeface="+mn-ea"/>
                          <a:cs typeface="+mn-cs"/>
                        </a:rPr>
                        <a:t>One year (2016/2017)</a:t>
                      </a:r>
                    </a:p>
                  </a:txBody>
                  <a:tcPr marL="68580" marR="68580" marT="0" marB="0">
                    <a:solidFill>
                      <a:schemeClr val="tx1"/>
                    </a:solidFill>
                  </a:tcPr>
                </a:tc>
                <a:tc>
                  <a:txBody>
                    <a:bodyPr/>
                    <a:lstStyle/>
                    <a:p>
                      <a:pPr>
                        <a:lnSpc>
                          <a:spcPct val="107000"/>
                        </a:lnSpc>
                        <a:spcAft>
                          <a:spcPts val="0"/>
                        </a:spcAft>
                      </a:pPr>
                      <a:r>
                        <a:rPr lang="en-ZA" sz="1800" kern="1200" dirty="0">
                          <a:solidFill>
                            <a:schemeClr val="bg1"/>
                          </a:solidFill>
                          <a:effectLst/>
                          <a:latin typeface="+mn-lt"/>
                          <a:ea typeface="+mn-ea"/>
                          <a:cs typeface="+mn-cs"/>
                        </a:rPr>
                        <a:t>Training of educators in 13 disadvantaged schools in conjunction with BMF</a:t>
                      </a:r>
                    </a:p>
                  </a:txBody>
                  <a:tcPr marL="68580" marR="68580" marT="0" marB="0">
                    <a:solidFill>
                      <a:schemeClr val="tx1"/>
                    </a:solidFill>
                  </a:tcPr>
                </a:tc>
              </a:tr>
              <a:tr h="263494">
                <a:tc>
                  <a:txBody>
                    <a:bodyPr/>
                    <a:lstStyle/>
                    <a:p>
                      <a:pPr>
                        <a:lnSpc>
                          <a:spcPct val="107000"/>
                        </a:lnSpc>
                        <a:spcAft>
                          <a:spcPts val="0"/>
                        </a:spcAft>
                      </a:pPr>
                      <a:r>
                        <a:rPr lang="en-ZA" sz="1800" kern="1200">
                          <a:solidFill>
                            <a:schemeClr val="bg1"/>
                          </a:solidFill>
                          <a:effectLst/>
                          <a:latin typeface="+mn-lt"/>
                          <a:ea typeface="+mn-ea"/>
                          <a:cs typeface="+mn-cs"/>
                        </a:rPr>
                        <a:t>dti</a:t>
                      </a:r>
                    </a:p>
                  </a:txBody>
                  <a:tcPr marL="68580" marR="68580" marT="0" marB="0">
                    <a:solidFill>
                      <a:schemeClr val="tx1"/>
                    </a:solidFill>
                  </a:tcPr>
                </a:tc>
                <a:tc>
                  <a:txBody>
                    <a:bodyPr/>
                    <a:lstStyle/>
                    <a:p>
                      <a:pPr>
                        <a:lnSpc>
                          <a:spcPct val="107000"/>
                        </a:lnSpc>
                        <a:spcAft>
                          <a:spcPts val="0"/>
                        </a:spcAft>
                      </a:pPr>
                      <a:r>
                        <a:rPr lang="en-ZA" sz="1800" kern="1200">
                          <a:solidFill>
                            <a:schemeClr val="bg1"/>
                          </a:solidFill>
                          <a:effectLst/>
                          <a:latin typeface="+mn-lt"/>
                          <a:ea typeface="+mn-ea"/>
                          <a:cs typeface="+mn-cs"/>
                        </a:rPr>
                        <a:t>Ad-hoc</a:t>
                      </a:r>
                    </a:p>
                  </a:txBody>
                  <a:tcPr marL="68580" marR="68580" marT="0" marB="0">
                    <a:solidFill>
                      <a:schemeClr val="tx1"/>
                    </a:solidFill>
                  </a:tcPr>
                </a:tc>
                <a:tc>
                  <a:txBody>
                    <a:bodyPr/>
                    <a:lstStyle/>
                    <a:p>
                      <a:pPr>
                        <a:lnSpc>
                          <a:spcPct val="107000"/>
                        </a:lnSpc>
                        <a:spcAft>
                          <a:spcPts val="0"/>
                        </a:spcAft>
                      </a:pPr>
                      <a:r>
                        <a:rPr lang="en-ZA" sz="1800" kern="1200" dirty="0">
                          <a:solidFill>
                            <a:schemeClr val="bg1"/>
                          </a:solidFill>
                          <a:effectLst/>
                          <a:latin typeface="+mn-lt"/>
                          <a:ea typeface="+mn-ea"/>
                          <a:cs typeface="+mn-cs"/>
                        </a:rPr>
                        <a:t>Training of cooperatives</a:t>
                      </a:r>
                    </a:p>
                  </a:txBody>
                  <a:tcPr marL="68580" marR="68580" marT="0" marB="0">
                    <a:solidFill>
                      <a:schemeClr val="tx1"/>
                    </a:solidFill>
                  </a:tcPr>
                </a:tc>
              </a:tr>
            </a:tbl>
          </a:graphicData>
        </a:graphic>
      </p:graphicFrame>
    </p:spTree>
    <p:extLst>
      <p:ext uri="{BB962C8B-B14F-4D97-AF65-F5344CB8AC3E}">
        <p14:creationId xmlns:p14="http://schemas.microsoft.com/office/powerpoint/2010/main" val="27423243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24881" y="0"/>
            <a:ext cx="12167119" cy="6858000"/>
          </a:xfrm>
          <a:prstGeom prst="rect">
            <a:avLst/>
          </a:prstGeom>
        </p:spPr>
      </p:pic>
      <p:pic>
        <p:nvPicPr>
          <p:cNvPr id="5" name="Picture 4" descr="Strip.jpg"/>
          <p:cNvPicPr>
            <a:picLocks noChangeAspect="1"/>
          </p:cNvPicPr>
          <p:nvPr/>
        </p:nvPicPr>
        <p:blipFill>
          <a:blip r:embed="rId4"/>
          <a:stretch>
            <a:fillRect/>
          </a:stretch>
        </p:blipFill>
        <p:spPr>
          <a:xfrm>
            <a:off x="0" y="0"/>
            <a:ext cx="12192000" cy="1409466"/>
          </a:xfrm>
          <a:prstGeom prst="rect">
            <a:avLst/>
          </a:prstGeom>
        </p:spPr>
      </p:pic>
      <p:sp>
        <p:nvSpPr>
          <p:cNvPr id="6" name="Rectangle 5"/>
          <p:cNvSpPr/>
          <p:nvPr/>
        </p:nvSpPr>
        <p:spPr>
          <a:xfrm>
            <a:off x="0" y="404379"/>
            <a:ext cx="12192000" cy="584775"/>
          </a:xfrm>
          <a:prstGeom prst="rect">
            <a:avLst/>
          </a:prstGeom>
        </p:spPr>
        <p:txBody>
          <a:bodyPr wrap="square">
            <a:spAutoFit/>
          </a:bodyPr>
          <a:lstStyle/>
          <a:p>
            <a:r>
              <a:rPr lang="en-US" sz="3000" b="1" dirty="0" smtClean="0">
                <a:solidFill>
                  <a:srgbClr val="000000"/>
                </a:solidFill>
              </a:rPr>
              <a:t> </a:t>
            </a:r>
            <a:r>
              <a:rPr lang="en-ZA" sz="3200" cap="all" dirty="0"/>
              <a:t>Dissemination of Asian experiences to Africa </a:t>
            </a:r>
            <a:endParaRPr lang="en-US" sz="3200" b="1" cap="all" dirty="0">
              <a:solidFill>
                <a:prstClr val="black"/>
              </a:solidFill>
              <a:latin typeface="Arial" panose="020B0604020202020204" pitchFamily="34" charset="0"/>
              <a:cs typeface="Arial" panose="020B0604020202020204" pitchFamily="34" charset="0"/>
            </a:endParaRPr>
          </a:p>
        </p:txBody>
      </p:sp>
      <p:sp>
        <p:nvSpPr>
          <p:cNvPr id="22" name="Flowchart: Manual Operation 4"/>
          <p:cNvSpPr/>
          <p:nvPr/>
        </p:nvSpPr>
        <p:spPr>
          <a:xfrm>
            <a:off x="143340" y="1420006"/>
            <a:ext cx="11137237" cy="47453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14300" tIns="0" rIns="114300" bIns="0" numCol="1" spcCol="1270" anchor="t" anchorCtr="0">
            <a:noAutofit/>
          </a:bodyPr>
          <a:lstStyle/>
          <a:p>
            <a:pPr marL="285750" lvl="0" indent="-285750" defTabSz="800100">
              <a:lnSpc>
                <a:spcPct val="90000"/>
              </a:lnSpc>
              <a:spcBef>
                <a:spcPct val="0"/>
              </a:spcBef>
              <a:spcAft>
                <a:spcPct val="35000"/>
              </a:spcAft>
              <a:buFont typeface="Wingdings" pitchFamily="2" charset="2"/>
              <a:buChar char="§"/>
            </a:pPr>
            <a:endParaRPr lang="en-ZA" dirty="0" smtClean="0">
              <a:solidFill>
                <a:prstClr val="white"/>
              </a:solidFill>
              <a:latin typeface="Arial" panose="020B0604020202020204" pitchFamily="34" charset="0"/>
              <a:cs typeface="Arial" panose="020B0604020202020204" pitchFamily="34" charset="0"/>
            </a:endParaRPr>
          </a:p>
          <a:p>
            <a:pPr lvl="0" eaLnBrk="0" fontAlgn="base" hangingPunct="0"/>
            <a:r>
              <a:rPr lang="en-ZA" sz="2000" b="1" dirty="0"/>
              <a:t>Asian Productivity Organisation (APO) Partnership</a:t>
            </a:r>
            <a:endParaRPr lang="en-ZA" sz="2000" dirty="0"/>
          </a:p>
          <a:p>
            <a:pPr eaLnBrk="0" fontAlgn="base" hangingPunct="0"/>
            <a:r>
              <a:rPr lang="en-ZA" sz="2000" dirty="0"/>
              <a:t>Multilateral partnership with Pan African Productivity </a:t>
            </a:r>
            <a:r>
              <a:rPr lang="en-ZA" sz="2000" dirty="0" smtClean="0"/>
              <a:t>Association</a:t>
            </a:r>
          </a:p>
          <a:p>
            <a:pPr eaLnBrk="0" fontAlgn="base" hangingPunct="0"/>
            <a:r>
              <a:rPr lang="en-ZA" sz="2000" dirty="0" smtClean="0"/>
              <a:t> </a:t>
            </a:r>
            <a:endParaRPr lang="en-ZA" sz="2000" dirty="0"/>
          </a:p>
          <a:p>
            <a:pPr eaLnBrk="0" fontAlgn="base" hangingPunct="0"/>
            <a:r>
              <a:rPr lang="en-GB" sz="2000" b="1" dirty="0"/>
              <a:t>Objective:</a:t>
            </a:r>
            <a:endParaRPr lang="en-ZA" sz="2000" dirty="0"/>
          </a:p>
          <a:p>
            <a:pPr eaLnBrk="0" fontAlgn="base" hangingPunct="0"/>
            <a:r>
              <a:rPr lang="en-GB" sz="2000" dirty="0"/>
              <a:t>To assist African National Productivity Organisation (NPOs) in capacity building and developing certified productivity practitioners and trainers.</a:t>
            </a:r>
            <a:endParaRPr lang="en-ZA" sz="2000" dirty="0"/>
          </a:p>
          <a:p>
            <a:pPr eaLnBrk="0" fontAlgn="base" hangingPunct="0"/>
            <a:r>
              <a:rPr lang="en-GB" sz="2000" dirty="0"/>
              <a:t> </a:t>
            </a:r>
            <a:endParaRPr lang="en-ZA" sz="2000" dirty="0"/>
          </a:p>
          <a:p>
            <a:pPr eaLnBrk="0" fontAlgn="base" hangingPunct="0"/>
            <a:r>
              <a:rPr lang="en-GB" sz="2000" b="1" dirty="0"/>
              <a:t>2015/16</a:t>
            </a:r>
            <a:endParaRPr lang="en-ZA" sz="2000" dirty="0"/>
          </a:p>
          <a:p>
            <a:pPr eaLnBrk="0" fontAlgn="base" hangingPunct="0"/>
            <a:r>
              <a:rPr lang="en-ZA" sz="2000" dirty="0"/>
              <a:t>Training of Trainers for Productivity enhancement in Africa Program – 2 week program conducted for 8 African countries (Botswana, Ghana, Mauritius, Namibia, Tanzania, Burkina Faso, South Africa, Zambia) </a:t>
            </a:r>
          </a:p>
          <a:p>
            <a:pPr eaLnBrk="0" fontAlgn="base" hangingPunct="0"/>
            <a:r>
              <a:rPr lang="en-ZA" sz="2000" dirty="0"/>
              <a:t>Five staff from Productivity SA participated</a:t>
            </a:r>
          </a:p>
          <a:p>
            <a:pPr eaLnBrk="0" fontAlgn="base" hangingPunct="0"/>
            <a:r>
              <a:rPr lang="en-ZA" sz="2000" dirty="0"/>
              <a:t> </a:t>
            </a:r>
          </a:p>
          <a:p>
            <a:pPr lvl="0" defTabSz="800100">
              <a:lnSpc>
                <a:spcPct val="90000"/>
              </a:lnSpc>
              <a:spcBef>
                <a:spcPct val="0"/>
              </a:spcBef>
              <a:spcAft>
                <a:spcPct val="35000"/>
              </a:spcAft>
            </a:pPr>
            <a:endParaRPr lang="en-ZA" sz="2000" dirty="0">
              <a:solidFill>
                <a:prstClr val="white"/>
              </a:solidFill>
              <a:latin typeface="Arial" panose="020B0604020202020204" pitchFamily="34" charset="0"/>
              <a:cs typeface="Arial" panose="020B0604020202020204"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9978F1-D37C-47FB-B3E2-8C5C31CD147F}" type="slidenum">
              <a:rPr lang="en-ZA" smtClean="0">
                <a:solidFill>
                  <a:prstClr val="black">
                    <a:tint val="75000"/>
                  </a:prstClr>
                </a:solidFill>
              </a:rPr>
              <a:pPr/>
              <a:t>57</a:t>
            </a:fld>
            <a:endParaRPr lang="en-ZA" dirty="0">
              <a:solidFill>
                <a:prstClr val="black">
                  <a:tint val="75000"/>
                </a:prstClr>
              </a:solidFill>
            </a:endParaRPr>
          </a:p>
        </p:txBody>
      </p:sp>
    </p:spTree>
    <p:extLst>
      <p:ext uri="{BB962C8B-B14F-4D97-AF65-F5344CB8AC3E}">
        <p14:creationId xmlns:p14="http://schemas.microsoft.com/office/powerpoint/2010/main" val="6500063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42840" y="0"/>
            <a:ext cx="12167119" cy="6858000"/>
          </a:xfrm>
          <a:prstGeom prst="rect">
            <a:avLst/>
          </a:prstGeom>
        </p:spPr>
      </p:pic>
      <p:pic>
        <p:nvPicPr>
          <p:cNvPr id="5" name="Picture 4" descr="Strip.jpg"/>
          <p:cNvPicPr>
            <a:picLocks noChangeAspect="1"/>
          </p:cNvPicPr>
          <p:nvPr/>
        </p:nvPicPr>
        <p:blipFill>
          <a:blip r:embed="rId4"/>
          <a:stretch>
            <a:fillRect/>
          </a:stretch>
        </p:blipFill>
        <p:spPr>
          <a:xfrm>
            <a:off x="0" y="0"/>
            <a:ext cx="12192000" cy="1409466"/>
          </a:xfrm>
          <a:prstGeom prst="rect">
            <a:avLst/>
          </a:prstGeom>
        </p:spPr>
      </p:pic>
      <p:sp>
        <p:nvSpPr>
          <p:cNvPr id="6" name="Rectangle 5"/>
          <p:cNvSpPr/>
          <p:nvPr/>
        </p:nvSpPr>
        <p:spPr>
          <a:xfrm>
            <a:off x="0" y="404379"/>
            <a:ext cx="12192000" cy="584775"/>
          </a:xfrm>
          <a:prstGeom prst="rect">
            <a:avLst/>
          </a:prstGeom>
        </p:spPr>
        <p:txBody>
          <a:bodyPr wrap="square">
            <a:spAutoFit/>
          </a:bodyPr>
          <a:lstStyle/>
          <a:p>
            <a:r>
              <a:rPr lang="en-US" sz="3000" b="1" dirty="0" smtClean="0">
                <a:solidFill>
                  <a:srgbClr val="000000"/>
                </a:solidFill>
              </a:rPr>
              <a:t> </a:t>
            </a:r>
            <a:r>
              <a:rPr lang="en-ZA" sz="3200" cap="all" dirty="0"/>
              <a:t>Dissemination of Asian experiences to Africa </a:t>
            </a:r>
            <a:endParaRPr lang="en-US" sz="3200" b="1" cap="all" dirty="0">
              <a:solidFill>
                <a:prstClr val="black"/>
              </a:solidFill>
              <a:latin typeface="Arial" panose="020B0604020202020204" pitchFamily="34" charset="0"/>
              <a:cs typeface="Arial" panose="020B0604020202020204" pitchFamily="34" charset="0"/>
            </a:endParaRPr>
          </a:p>
        </p:txBody>
      </p:sp>
      <p:sp>
        <p:nvSpPr>
          <p:cNvPr id="22" name="Flowchart: Manual Operation 4"/>
          <p:cNvSpPr/>
          <p:nvPr/>
        </p:nvSpPr>
        <p:spPr>
          <a:xfrm>
            <a:off x="143340" y="1420006"/>
            <a:ext cx="11137237" cy="47453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14300" tIns="0" rIns="114300" bIns="0" numCol="1" spcCol="1270" anchor="t" anchorCtr="0">
            <a:noAutofit/>
          </a:bodyPr>
          <a:lstStyle/>
          <a:p>
            <a:pPr marL="285750" lvl="0" indent="-285750" defTabSz="800100">
              <a:lnSpc>
                <a:spcPct val="90000"/>
              </a:lnSpc>
              <a:spcBef>
                <a:spcPct val="0"/>
              </a:spcBef>
              <a:spcAft>
                <a:spcPct val="35000"/>
              </a:spcAft>
              <a:buFont typeface="Wingdings" pitchFamily="2" charset="2"/>
              <a:buChar char="§"/>
            </a:pPr>
            <a:endParaRPr lang="en-ZA" dirty="0" smtClean="0">
              <a:solidFill>
                <a:prstClr val="white"/>
              </a:solidFill>
              <a:latin typeface="Arial" panose="020B0604020202020204" pitchFamily="34" charset="0"/>
              <a:cs typeface="Arial" panose="020B0604020202020204" pitchFamily="34" charset="0"/>
            </a:endParaRPr>
          </a:p>
          <a:p>
            <a:pPr eaLnBrk="0" fontAlgn="base" hangingPunct="0"/>
            <a:r>
              <a:rPr lang="en-ZA" sz="2000" dirty="0"/>
              <a:t> </a:t>
            </a:r>
          </a:p>
          <a:p>
            <a:pPr lvl="0" eaLnBrk="0" fontAlgn="base" hangingPunct="0"/>
            <a:r>
              <a:rPr lang="en-ZA" sz="2000" b="1" dirty="0"/>
              <a:t>Japan Productivity </a:t>
            </a:r>
            <a:r>
              <a:rPr lang="en-ZA" sz="2000" b="1" dirty="0" err="1"/>
              <a:t>Center</a:t>
            </a:r>
            <a:r>
              <a:rPr lang="en-ZA" sz="2000" b="1" dirty="0"/>
              <a:t> (JPC) Collaboration: </a:t>
            </a:r>
            <a:endParaRPr lang="en-ZA" sz="2000" dirty="0"/>
          </a:p>
          <a:p>
            <a:pPr eaLnBrk="0" fontAlgn="base" hangingPunct="0"/>
            <a:r>
              <a:rPr lang="en-ZA" sz="2000" dirty="0"/>
              <a:t>Bilateral relationship with individual PAPA member countries or NPOs on Technical </a:t>
            </a:r>
            <a:r>
              <a:rPr lang="en-US" sz="2000" dirty="0" smtClean="0"/>
              <a:t>Cooperation </a:t>
            </a:r>
            <a:r>
              <a:rPr lang="en-US" sz="2000" dirty="0"/>
              <a:t>on Productivity Improvement to African Nations</a:t>
            </a:r>
            <a:endParaRPr lang="en-ZA" sz="2000" dirty="0"/>
          </a:p>
          <a:p>
            <a:pPr fontAlgn="base"/>
            <a:r>
              <a:rPr lang="en-US" sz="2000" b="1" dirty="0"/>
              <a:t> </a:t>
            </a:r>
            <a:endParaRPr lang="en-ZA" sz="2000" dirty="0"/>
          </a:p>
          <a:p>
            <a:pPr fontAlgn="base"/>
            <a:r>
              <a:rPr lang="en-US" sz="2000" b="1" dirty="0"/>
              <a:t>Objectives:</a:t>
            </a:r>
            <a:endParaRPr lang="en-ZA" sz="2000" dirty="0"/>
          </a:p>
          <a:p>
            <a:pPr lvl="0" fontAlgn="base"/>
            <a:r>
              <a:rPr lang="en-US" sz="2000" dirty="0"/>
              <a:t>To train productivity experts on productivity improvement methods at enterprise level such as 5S, Kaizen, Green Productivity, quality improvement.</a:t>
            </a:r>
            <a:endParaRPr lang="en-ZA" sz="2000" dirty="0"/>
          </a:p>
          <a:p>
            <a:pPr lvl="0" fontAlgn="base"/>
            <a:r>
              <a:rPr lang="en-US" sz="2000" dirty="0"/>
              <a:t>Observational study missions to </a:t>
            </a:r>
            <a:r>
              <a:rPr lang="en-US" sz="2000" dirty="0" smtClean="0"/>
              <a:t>Japan</a:t>
            </a:r>
          </a:p>
          <a:p>
            <a:pPr lvl="0" fontAlgn="base"/>
            <a:endParaRPr lang="en-ZA" sz="2000" dirty="0"/>
          </a:p>
          <a:p>
            <a:pPr eaLnBrk="0" fontAlgn="base" hangingPunct="0"/>
            <a:r>
              <a:rPr lang="en-ZA" sz="2000" b="1" dirty="0"/>
              <a:t>2015/16</a:t>
            </a:r>
            <a:endParaRPr lang="en-ZA" sz="2000" dirty="0"/>
          </a:p>
          <a:p>
            <a:pPr lvl="0" eaLnBrk="0" fontAlgn="base" hangingPunct="0"/>
            <a:r>
              <a:rPr lang="en-ZA" sz="2000" dirty="0"/>
              <a:t>Two Productivity SA employees went on a 2week study mission to Japan</a:t>
            </a:r>
          </a:p>
          <a:p>
            <a:pPr lvl="0" eaLnBrk="0" fontAlgn="base" hangingPunct="0"/>
            <a:r>
              <a:rPr lang="en-US" sz="2000" dirty="0"/>
              <a:t>Three South African model companies involved in 5s activities: WECO (Pty) Ltd, UTP </a:t>
            </a:r>
            <a:r>
              <a:rPr lang="en-US" sz="2000" dirty="0" err="1"/>
              <a:t>Mould</a:t>
            </a:r>
            <a:r>
              <a:rPr lang="en-US" sz="2000" dirty="0"/>
              <a:t> &amp; Die cc and SL Diamond Tools</a:t>
            </a:r>
            <a:endParaRPr lang="en-ZA" sz="2000" dirty="0"/>
          </a:p>
          <a:p>
            <a:pPr lvl="0" eaLnBrk="0" fontAlgn="base" hangingPunct="0"/>
            <a:r>
              <a:rPr lang="en-US" sz="2000" dirty="0"/>
              <a:t>Dissemination seminar to showcase results of this model companies with other PAPA member countries. </a:t>
            </a:r>
            <a:endParaRPr lang="en-ZA" sz="2000" dirty="0"/>
          </a:p>
          <a:p>
            <a:pPr lvl="0" defTabSz="800100">
              <a:lnSpc>
                <a:spcPct val="90000"/>
              </a:lnSpc>
              <a:spcBef>
                <a:spcPct val="0"/>
              </a:spcBef>
              <a:spcAft>
                <a:spcPct val="35000"/>
              </a:spcAft>
            </a:pPr>
            <a:r>
              <a:rPr lang="en-ZA" sz="2000" dirty="0" smtClean="0">
                <a:solidFill>
                  <a:prstClr val="white"/>
                </a:solidFill>
                <a:latin typeface="Arial" panose="020B0604020202020204" pitchFamily="34" charset="0"/>
                <a:cs typeface="Arial" panose="020B0604020202020204" pitchFamily="34" charset="0"/>
              </a:rPr>
              <a:t>.</a:t>
            </a:r>
            <a:endParaRPr lang="en-ZA" sz="2000" dirty="0">
              <a:solidFill>
                <a:prstClr val="white"/>
              </a:solidFill>
              <a:latin typeface="Arial" panose="020B0604020202020204" pitchFamily="34" charset="0"/>
              <a:cs typeface="Arial" panose="020B0604020202020204"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a:p>
            <a:pPr marL="285750" indent="-285750" algn="just" defTabSz="800100">
              <a:lnSpc>
                <a:spcPct val="90000"/>
              </a:lnSpc>
              <a:spcBef>
                <a:spcPct val="0"/>
              </a:spcBef>
              <a:spcAft>
                <a:spcPct val="35000"/>
              </a:spcAft>
              <a:buFont typeface="Arial" pitchFamily="34" charset="0"/>
              <a:buChar char="•"/>
            </a:pPr>
            <a:endParaRPr lang="en-ZA" dirty="0" smtClean="0">
              <a:solidFill>
                <a:prstClr val="whit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9978F1-D37C-47FB-B3E2-8C5C31CD147F}" type="slidenum">
              <a:rPr lang="en-ZA" smtClean="0">
                <a:solidFill>
                  <a:prstClr val="black">
                    <a:tint val="75000"/>
                  </a:prstClr>
                </a:solidFill>
              </a:rPr>
              <a:pPr/>
              <a:t>58</a:t>
            </a:fld>
            <a:endParaRPr lang="en-ZA" dirty="0">
              <a:solidFill>
                <a:prstClr val="black">
                  <a:tint val="75000"/>
                </a:prstClr>
              </a:solidFill>
            </a:endParaRPr>
          </a:p>
        </p:txBody>
      </p:sp>
    </p:spTree>
    <p:extLst>
      <p:ext uri="{BB962C8B-B14F-4D97-AF65-F5344CB8AC3E}">
        <p14:creationId xmlns:p14="http://schemas.microsoft.com/office/powerpoint/2010/main" val="42796665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2334" y="308007"/>
            <a:ext cx="9298483" cy="584775"/>
          </a:xfrm>
          <a:prstGeom prst="rect">
            <a:avLst/>
          </a:prstGeom>
        </p:spPr>
        <p:txBody>
          <a:bodyPr wrap="square">
            <a:spAutoFit/>
          </a:bodyPr>
          <a:lstStyle/>
          <a:p>
            <a:pPr algn="ctr">
              <a:defRPr/>
            </a:pPr>
            <a:r>
              <a:rPr lang="en-US" sz="3200" b="1" dirty="0">
                <a:solidFill>
                  <a:prstClr val="black"/>
                </a:solidFill>
                <a:latin typeface="Arial" panose="020B0604020202020204" pitchFamily="34" charset="0"/>
                <a:cs typeface="Arial" panose="020B0604020202020204" pitchFamily="34" charset="0"/>
              </a:rPr>
              <a:t>STRATEGIC DIRECTION – BUSINESS MODEL</a:t>
            </a:r>
          </a:p>
        </p:txBody>
      </p:sp>
      <p:sp>
        <p:nvSpPr>
          <p:cNvPr id="2" name="Rectangle 1"/>
          <p:cNvSpPr/>
          <p:nvPr/>
        </p:nvSpPr>
        <p:spPr>
          <a:xfrm>
            <a:off x="321981" y="1196757"/>
            <a:ext cx="11616743" cy="4985980"/>
          </a:xfrm>
          <a:prstGeom prst="rect">
            <a:avLst/>
          </a:prstGeom>
        </p:spPr>
        <p:txBody>
          <a:bodyPr wrap="square">
            <a:spAutoFit/>
          </a:bodyPr>
          <a:lstStyle/>
          <a:p>
            <a:pPr defTabSz="457200"/>
            <a:r>
              <a:rPr lang="en-ZA" sz="2000" dirty="0" smtClean="0">
                <a:solidFill>
                  <a:srgbClr val="FFFFFF"/>
                </a:solidFill>
                <a:latin typeface="Arial" pitchFamily="34" charset="0"/>
                <a:ea typeface="Times New Roman"/>
                <a:cs typeface="Arial" pitchFamily="34" charset="0"/>
              </a:rPr>
              <a:t>SIX PILLARS</a:t>
            </a:r>
            <a:endParaRPr lang="en-ZA" sz="2000" dirty="0">
              <a:solidFill>
                <a:srgbClr val="FFFFFF"/>
              </a:solidFill>
              <a:latin typeface="Arial" pitchFamily="34" charset="0"/>
              <a:ea typeface="Times New Roman"/>
              <a:cs typeface="Arial" pitchFamily="34" charset="0"/>
            </a:endParaRPr>
          </a:p>
          <a:p>
            <a:pPr marL="342900" indent="-342900" defTabSz="457200">
              <a:buFont typeface="Symbol"/>
              <a:buChar char=""/>
            </a:pPr>
            <a:endParaRPr lang="en-ZA" sz="2000" dirty="0">
              <a:solidFill>
                <a:srgbClr val="FFFFFF"/>
              </a:solidFill>
              <a:latin typeface="Arial" pitchFamily="34" charset="0"/>
              <a:ea typeface="Times New Roman"/>
              <a:cs typeface="Arial" pitchFamily="34" charset="0"/>
            </a:endParaRPr>
          </a:p>
          <a:p>
            <a:pPr marL="342900" indent="-342900" defTabSz="457200">
              <a:buFont typeface="Symbol"/>
              <a:buChar char=""/>
            </a:pPr>
            <a:r>
              <a:rPr lang="en-ZA" sz="2000" dirty="0">
                <a:solidFill>
                  <a:srgbClr val="FFFFFF"/>
                </a:solidFill>
                <a:latin typeface="Arial" pitchFamily="34" charset="0"/>
                <a:ea typeface="Times New Roman"/>
                <a:cs typeface="Arial" pitchFamily="34" charset="0"/>
              </a:rPr>
              <a:t>Partnership</a:t>
            </a:r>
          </a:p>
          <a:p>
            <a:pPr marL="342900" indent="-342900" defTabSz="457200">
              <a:buFont typeface="Symbol"/>
              <a:buChar char=""/>
            </a:pPr>
            <a:endParaRPr lang="en-ZA" sz="2000" dirty="0">
              <a:solidFill>
                <a:srgbClr val="FFFFFF"/>
              </a:solidFill>
              <a:latin typeface="Arial" pitchFamily="34" charset="0"/>
              <a:ea typeface="Times New Roman"/>
              <a:cs typeface="Arial" pitchFamily="34" charset="0"/>
            </a:endParaRPr>
          </a:p>
          <a:p>
            <a:pPr marL="342900" indent="-342900" defTabSz="457200">
              <a:buFont typeface="Symbol"/>
              <a:buChar char=""/>
            </a:pPr>
            <a:r>
              <a:rPr lang="en-ZA" sz="2000" dirty="0">
                <a:solidFill>
                  <a:srgbClr val="FFFFFF"/>
                </a:solidFill>
                <a:latin typeface="Arial" pitchFamily="34" charset="0"/>
                <a:ea typeface="Times New Roman"/>
                <a:cs typeface="Arial" pitchFamily="34" charset="0"/>
              </a:rPr>
              <a:t>Public Presence</a:t>
            </a:r>
          </a:p>
          <a:p>
            <a:pPr marL="342900" indent="-342900" defTabSz="457200">
              <a:buFont typeface="Symbol"/>
              <a:buChar char=""/>
            </a:pPr>
            <a:endParaRPr lang="en-ZA" sz="2000" dirty="0" smtClean="0">
              <a:solidFill>
                <a:srgbClr val="FFFFFF"/>
              </a:solidFill>
              <a:latin typeface="Arial" pitchFamily="34" charset="0"/>
              <a:ea typeface="Times New Roman"/>
              <a:cs typeface="Arial" pitchFamily="34" charset="0"/>
            </a:endParaRPr>
          </a:p>
          <a:p>
            <a:pPr marL="342900" indent="-342900" defTabSz="457200">
              <a:buFont typeface="Symbol"/>
              <a:buChar char=""/>
            </a:pPr>
            <a:endParaRPr lang="en-ZA" sz="2000" dirty="0">
              <a:solidFill>
                <a:srgbClr val="FFFFFF"/>
              </a:solidFill>
              <a:latin typeface="Arial" pitchFamily="34" charset="0"/>
              <a:ea typeface="Times New Roman"/>
              <a:cs typeface="Arial" pitchFamily="34" charset="0"/>
            </a:endParaRPr>
          </a:p>
          <a:p>
            <a:pPr marL="342900" indent="-342900" defTabSz="457200">
              <a:buFont typeface="Symbol"/>
              <a:buChar char=""/>
            </a:pPr>
            <a:r>
              <a:rPr lang="en-ZA" sz="2000" dirty="0">
                <a:solidFill>
                  <a:srgbClr val="FFFFFF"/>
                </a:solidFill>
                <a:latin typeface="Arial" pitchFamily="34" charset="0"/>
                <a:ea typeface="Times New Roman"/>
                <a:cs typeface="Arial" pitchFamily="34" charset="0"/>
              </a:rPr>
              <a:t>People</a:t>
            </a:r>
          </a:p>
          <a:p>
            <a:pPr marL="342900" indent="-342900" defTabSz="457200">
              <a:buFont typeface="Symbol"/>
              <a:buChar char=""/>
            </a:pPr>
            <a:endParaRPr lang="en-ZA" sz="2000" dirty="0">
              <a:solidFill>
                <a:srgbClr val="FFFFFF"/>
              </a:solidFill>
              <a:latin typeface="Arial" pitchFamily="34" charset="0"/>
              <a:ea typeface="Times New Roman"/>
              <a:cs typeface="Arial" pitchFamily="34" charset="0"/>
            </a:endParaRPr>
          </a:p>
          <a:p>
            <a:pPr marL="342900" indent="-342900" defTabSz="457200">
              <a:buFont typeface="Symbol"/>
              <a:buChar char=""/>
            </a:pPr>
            <a:r>
              <a:rPr lang="en-ZA" sz="2000" dirty="0" smtClean="0">
                <a:solidFill>
                  <a:srgbClr val="FFFFFF"/>
                </a:solidFill>
                <a:latin typeface="Arial" pitchFamily="34" charset="0"/>
                <a:ea typeface="Times New Roman"/>
                <a:cs typeface="Arial" pitchFamily="34" charset="0"/>
              </a:rPr>
              <a:t>Products </a:t>
            </a:r>
            <a:r>
              <a:rPr lang="en-ZA" sz="2000" dirty="0">
                <a:solidFill>
                  <a:srgbClr val="FFFFFF"/>
                </a:solidFill>
                <a:latin typeface="Arial" pitchFamily="34" charset="0"/>
                <a:ea typeface="Times New Roman"/>
                <a:cs typeface="Arial" pitchFamily="34" charset="0"/>
              </a:rPr>
              <a:t>and services</a:t>
            </a:r>
          </a:p>
          <a:p>
            <a:pPr marL="342900" indent="-342900" defTabSz="457200">
              <a:buFont typeface="Symbol"/>
              <a:buChar char=""/>
            </a:pPr>
            <a:endParaRPr lang="en-ZA" sz="2000" dirty="0">
              <a:solidFill>
                <a:srgbClr val="FFFFFF"/>
              </a:solidFill>
              <a:latin typeface="Arial" pitchFamily="34" charset="0"/>
              <a:ea typeface="Times New Roman"/>
              <a:cs typeface="Arial" pitchFamily="34" charset="0"/>
            </a:endParaRPr>
          </a:p>
          <a:p>
            <a:pPr marL="342900" indent="-342900" defTabSz="457200">
              <a:buFont typeface="Symbol"/>
              <a:buChar char=""/>
            </a:pPr>
            <a:r>
              <a:rPr lang="en-ZA" sz="2000" dirty="0" smtClean="0">
                <a:solidFill>
                  <a:srgbClr val="FFFFFF"/>
                </a:solidFill>
                <a:latin typeface="Arial" pitchFamily="34" charset="0"/>
                <a:ea typeface="Times New Roman"/>
                <a:cs typeface="Arial" pitchFamily="34" charset="0"/>
              </a:rPr>
              <a:t>Process</a:t>
            </a:r>
          </a:p>
          <a:p>
            <a:pPr marL="342900" indent="-342900" defTabSz="457200">
              <a:buFont typeface="Symbol"/>
              <a:buChar char=""/>
            </a:pPr>
            <a:endParaRPr lang="en-ZA" sz="2000" dirty="0">
              <a:solidFill>
                <a:srgbClr val="FFFFFF"/>
              </a:solidFill>
              <a:latin typeface="Arial" pitchFamily="34" charset="0"/>
              <a:ea typeface="Times New Roman"/>
              <a:cs typeface="Arial" pitchFamily="34" charset="0"/>
            </a:endParaRPr>
          </a:p>
          <a:p>
            <a:pPr marL="342900" indent="-342900" defTabSz="457200">
              <a:buFont typeface="Symbol"/>
              <a:buChar char=""/>
            </a:pPr>
            <a:endParaRPr lang="en-ZA" sz="2000" dirty="0">
              <a:solidFill>
                <a:srgbClr val="FFFFFF"/>
              </a:solidFill>
              <a:latin typeface="Arial" pitchFamily="34" charset="0"/>
              <a:ea typeface="Times New Roman"/>
              <a:cs typeface="Arial" pitchFamily="34" charset="0"/>
            </a:endParaRPr>
          </a:p>
          <a:p>
            <a:pPr marL="342900" indent="-342900" defTabSz="457200">
              <a:buFont typeface="Symbol"/>
              <a:buChar char=""/>
            </a:pPr>
            <a:r>
              <a:rPr lang="en-ZA" sz="2000" dirty="0">
                <a:solidFill>
                  <a:srgbClr val="FFFFFF"/>
                </a:solidFill>
                <a:latin typeface="Arial" pitchFamily="34" charset="0"/>
                <a:ea typeface="Times New Roman"/>
                <a:cs typeface="Arial" pitchFamily="34" charset="0"/>
              </a:rPr>
              <a:t>Performance</a:t>
            </a:r>
          </a:p>
          <a:p>
            <a:pPr marL="342900" indent="-342900" defTabSz="457200">
              <a:buFont typeface="Symbol"/>
              <a:buChar char=""/>
            </a:pPr>
            <a:endParaRPr lang="en-ZA" sz="2000" dirty="0">
              <a:solidFill>
                <a:srgbClr val="FFFFFF"/>
              </a:solidFill>
              <a:latin typeface="Arial" pitchFamily="34" charset="0"/>
              <a:ea typeface="Times New Roman"/>
              <a:cs typeface="Arial" pitchFamily="34" charset="0"/>
            </a:endParaRPr>
          </a:p>
        </p:txBody>
      </p:sp>
      <p:sp>
        <p:nvSpPr>
          <p:cNvPr id="5" name="Curved Left Arrow 4"/>
          <p:cNvSpPr/>
          <p:nvPr/>
        </p:nvSpPr>
        <p:spPr>
          <a:xfrm>
            <a:off x="5987729" y="1754426"/>
            <a:ext cx="648072" cy="1020372"/>
          </a:xfrm>
          <a:prstGeom prst="curvedLef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black"/>
              </a:solidFill>
            </a:endParaRPr>
          </a:p>
        </p:txBody>
      </p:sp>
      <p:sp>
        <p:nvSpPr>
          <p:cNvPr id="6" name="Curved Left Arrow 5"/>
          <p:cNvSpPr/>
          <p:nvPr/>
        </p:nvSpPr>
        <p:spPr>
          <a:xfrm>
            <a:off x="5951984" y="3429000"/>
            <a:ext cx="1080120" cy="1584176"/>
          </a:xfrm>
          <a:prstGeom prst="curvedLef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black"/>
              </a:solidFill>
            </a:endParaRPr>
          </a:p>
        </p:txBody>
      </p:sp>
      <p:sp>
        <p:nvSpPr>
          <p:cNvPr id="7" name="Notched Right Arrow 6"/>
          <p:cNvSpPr/>
          <p:nvPr/>
        </p:nvSpPr>
        <p:spPr>
          <a:xfrm>
            <a:off x="5969866" y="5499260"/>
            <a:ext cx="1044375" cy="276421"/>
          </a:xfrm>
          <a:prstGeom prst="notched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8" name="Rectangle 7"/>
          <p:cNvSpPr/>
          <p:nvPr/>
        </p:nvSpPr>
        <p:spPr>
          <a:xfrm>
            <a:off x="6003695" y="2967335"/>
            <a:ext cx="184731" cy="923330"/>
          </a:xfrm>
          <a:prstGeom prst="rect">
            <a:avLst/>
          </a:prstGeom>
          <a:noFill/>
        </p:spPr>
        <p:txBody>
          <a:bodyPr wrap="none" lIns="91440" tIns="45720" rIns="91440" bIns="45720">
            <a:spAutoFit/>
          </a:bodyPr>
          <a:lstStyle/>
          <a:p>
            <a:pPr algn="ctr"/>
            <a:endParaRPr lang="en-US" sz="5400" dirty="0">
              <a:ln w="0"/>
              <a:solidFill>
                <a:srgbClr val="5B9BD5"/>
              </a:solidFill>
              <a:effectLst>
                <a:outerShdw blurRad="38100" dist="25400" dir="5400000" algn="ctr" rotWithShape="0">
                  <a:srgbClr val="6E747A">
                    <a:alpha val="43000"/>
                  </a:srgbClr>
                </a:outerShdw>
              </a:effectLst>
            </a:endParaRPr>
          </a:p>
        </p:txBody>
      </p:sp>
      <p:sp>
        <p:nvSpPr>
          <p:cNvPr id="10" name="Rectangle 9"/>
          <p:cNvSpPr/>
          <p:nvPr/>
        </p:nvSpPr>
        <p:spPr>
          <a:xfrm>
            <a:off x="7438279" y="1582344"/>
            <a:ext cx="1598515" cy="4370427"/>
          </a:xfrm>
          <a:prstGeom prst="rect">
            <a:avLst/>
          </a:prstGeom>
        </p:spPr>
        <p:txBody>
          <a:bodyPr wrap="none">
            <a:spAutoFit/>
          </a:bodyPr>
          <a:lstStyle/>
          <a:p>
            <a:pPr algn="ctr"/>
            <a:endParaRPr lang="en-US" dirty="0" smtClean="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en-US" sz="2000" dirty="0" smtClean="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CLUSTER </a:t>
            </a:r>
            <a:r>
              <a:rPr lang="en-US" sz="200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a:t>
            </a:r>
          </a:p>
          <a:p>
            <a:pPr algn="ctr"/>
            <a:endParaRPr lang="en-US" sz="200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endParaRPr lang="en-US" sz="200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endParaRPr lang="en-US" sz="200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endParaRPr lang="en-US" sz="2000" dirty="0" smtClean="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endParaRPr lang="en-US" sz="200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en-US" sz="200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CLUSTER 2</a:t>
            </a:r>
          </a:p>
          <a:p>
            <a:pPr algn="ctr"/>
            <a:endParaRPr lang="en-US" sz="200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endParaRPr lang="en-US" sz="200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endParaRPr lang="en-US" sz="200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endParaRPr lang="en-US" sz="2000" dirty="0" smtClean="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endParaRPr lang="en-US" sz="200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en-US" sz="200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CLUSTER 3</a:t>
            </a:r>
          </a:p>
        </p:txBody>
      </p:sp>
    </p:spTree>
    <p:extLst>
      <p:ext uri="{BB962C8B-B14F-4D97-AF65-F5344CB8AC3E}">
        <p14:creationId xmlns:p14="http://schemas.microsoft.com/office/powerpoint/2010/main" val="330448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62" y="429523"/>
            <a:ext cx="11100452" cy="581930"/>
          </a:xfrm>
        </p:spPr>
        <p:txBody>
          <a:bodyPr>
            <a:noAutofit/>
          </a:bodyPr>
          <a:lstStyle/>
          <a:p>
            <a:r>
              <a:rPr lang="en-ZA" sz="3200" b="1" dirty="0" smtClean="0">
                <a:latin typeface="Arial" panose="020B0604020202020204" pitchFamily="34" charset="0"/>
                <a:cs typeface="Arial" panose="020B0604020202020204" pitchFamily="34" charset="0"/>
              </a:rPr>
              <a:t>Employment Services Act – Finances of Productivity SA</a:t>
            </a:r>
            <a:endParaRPr lang="en-Z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96533" y="1233197"/>
            <a:ext cx="10515600" cy="5206240"/>
          </a:xfrm>
        </p:spPr>
        <p:txBody>
          <a:bodyPr/>
          <a:lstStyle/>
          <a:p>
            <a:pPr marL="0" indent="0">
              <a:buNone/>
            </a:pPr>
            <a:endParaRPr lang="en-ZA" b="1" dirty="0" smtClean="0">
              <a:solidFill>
                <a:schemeClr val="bg1"/>
              </a:solidFill>
            </a:endParaRPr>
          </a:p>
          <a:p>
            <a:pPr marL="0" indent="0">
              <a:buNone/>
            </a:pPr>
            <a:r>
              <a:rPr lang="en-ZA" sz="2400" u="sng" dirty="0" smtClean="0">
                <a:solidFill>
                  <a:schemeClr val="bg1"/>
                </a:solidFill>
                <a:latin typeface="Arial" panose="020B0604020202020204" pitchFamily="34" charset="0"/>
                <a:cs typeface="Arial" panose="020B0604020202020204" pitchFamily="34" charset="0"/>
              </a:rPr>
              <a:t>Finances of Productivity SA - </a:t>
            </a:r>
            <a:r>
              <a:rPr lang="en-ZA" sz="2400" u="sng" dirty="0">
                <a:solidFill>
                  <a:schemeClr val="bg1"/>
                </a:solidFill>
                <a:latin typeface="Arial" panose="020B0604020202020204" pitchFamily="34" charset="0"/>
                <a:cs typeface="Arial" panose="020B0604020202020204" pitchFamily="34" charset="0"/>
              </a:rPr>
              <a:t>Section </a:t>
            </a:r>
            <a:r>
              <a:rPr lang="en-ZA" sz="2400" u="sng" dirty="0" smtClean="0">
                <a:solidFill>
                  <a:schemeClr val="bg1"/>
                </a:solidFill>
                <a:latin typeface="Arial" panose="020B0604020202020204" pitchFamily="34" charset="0"/>
                <a:cs typeface="Arial" panose="020B0604020202020204" pitchFamily="34" charset="0"/>
              </a:rPr>
              <a:t>40 (</a:t>
            </a:r>
            <a:r>
              <a:rPr lang="en-ZA" sz="2400" u="sng" dirty="0">
                <a:solidFill>
                  <a:schemeClr val="bg1"/>
                </a:solidFill>
                <a:latin typeface="Arial" panose="020B0604020202020204" pitchFamily="34" charset="0"/>
                <a:cs typeface="Arial" panose="020B0604020202020204" pitchFamily="34" charset="0"/>
              </a:rPr>
              <a:t>1) </a:t>
            </a:r>
          </a:p>
          <a:p>
            <a:pPr marL="0" indent="0">
              <a:buNone/>
            </a:pPr>
            <a:endParaRPr lang="en-ZA" sz="2400" dirty="0" smtClean="0">
              <a:solidFill>
                <a:schemeClr val="bg1"/>
              </a:solidFill>
              <a:latin typeface="Arial" panose="020B0604020202020204" pitchFamily="34" charset="0"/>
              <a:cs typeface="Arial" panose="020B0604020202020204" pitchFamily="34" charset="0"/>
            </a:endParaRPr>
          </a:p>
          <a:p>
            <a:pPr marL="0" indent="0">
              <a:buNone/>
            </a:pPr>
            <a:r>
              <a:rPr lang="en-ZA" sz="2400" dirty="0" smtClean="0">
                <a:solidFill>
                  <a:schemeClr val="bg1"/>
                </a:solidFill>
                <a:latin typeface="Arial" panose="020B0604020202020204" pitchFamily="34" charset="0"/>
                <a:cs typeface="Arial" panose="020B0604020202020204" pitchFamily="34" charset="0"/>
              </a:rPr>
              <a:t>Productivity SA financed from:</a:t>
            </a:r>
          </a:p>
          <a:p>
            <a:pPr marL="0" indent="0">
              <a:buNone/>
            </a:pPr>
            <a:endParaRPr lang="en-ZA" sz="2400" dirty="0" smtClean="0">
              <a:solidFill>
                <a:schemeClr val="bg1"/>
              </a:solidFill>
              <a:latin typeface="Arial" panose="020B0604020202020204" pitchFamily="34" charset="0"/>
              <a:cs typeface="Arial" panose="020B0604020202020204" pitchFamily="34" charset="0"/>
            </a:endParaRPr>
          </a:p>
          <a:p>
            <a:pPr marL="685800" lvl="1" indent="-342900">
              <a:buAutoNum type="alphaLcParenBoth"/>
            </a:pPr>
            <a:r>
              <a:rPr lang="en-ZA" sz="2400" dirty="0" smtClean="0">
                <a:solidFill>
                  <a:schemeClr val="bg1"/>
                </a:solidFill>
                <a:latin typeface="Arial" panose="020B0604020202020204" pitchFamily="34" charset="0"/>
                <a:cs typeface="Arial" panose="020B0604020202020204" pitchFamily="34" charset="0"/>
              </a:rPr>
              <a:t>   Money appropriated by parliament for this purpose;</a:t>
            </a:r>
          </a:p>
          <a:p>
            <a:pPr marL="685800" lvl="1" indent="-342900">
              <a:buAutoNum type="alphaLcParenBoth"/>
            </a:pPr>
            <a:endParaRPr lang="en-ZA" sz="2400" dirty="0" smtClean="0">
              <a:solidFill>
                <a:schemeClr val="bg1"/>
              </a:solidFill>
              <a:latin typeface="Arial" panose="020B0604020202020204" pitchFamily="34" charset="0"/>
              <a:cs typeface="Arial" panose="020B0604020202020204" pitchFamily="34" charset="0"/>
            </a:endParaRPr>
          </a:p>
          <a:p>
            <a:pPr marL="685800" lvl="1" indent="-342900">
              <a:buAutoNum type="alphaLcParenBoth"/>
            </a:pPr>
            <a:r>
              <a:rPr lang="en-ZA" sz="2400" dirty="0" smtClean="0">
                <a:solidFill>
                  <a:schemeClr val="bg1"/>
                </a:solidFill>
                <a:latin typeface="Arial" panose="020B0604020202020204" pitchFamily="34" charset="0"/>
                <a:cs typeface="Arial" panose="020B0604020202020204" pitchFamily="34" charset="0"/>
              </a:rPr>
              <a:t>   Income earned from services rendered by it</a:t>
            </a:r>
          </a:p>
          <a:p>
            <a:pPr marL="685800" lvl="1" indent="-342900">
              <a:buAutoNum type="alphaLcParenBoth"/>
            </a:pPr>
            <a:endParaRPr lang="en-ZA" sz="2400" dirty="0" smtClean="0">
              <a:solidFill>
                <a:schemeClr val="bg1"/>
              </a:solidFill>
              <a:latin typeface="Arial" panose="020B0604020202020204" pitchFamily="34" charset="0"/>
              <a:cs typeface="Arial" panose="020B0604020202020204" pitchFamily="34" charset="0"/>
            </a:endParaRPr>
          </a:p>
          <a:p>
            <a:pPr marL="685800" lvl="1" indent="-342900">
              <a:buAutoNum type="alphaLcParenBoth"/>
            </a:pPr>
            <a:r>
              <a:rPr lang="en-ZA" sz="2400" dirty="0" smtClean="0">
                <a:solidFill>
                  <a:schemeClr val="bg1"/>
                </a:solidFill>
                <a:latin typeface="Arial" panose="020B0604020202020204" pitchFamily="34" charset="0"/>
                <a:cs typeface="Arial" panose="020B0604020202020204" pitchFamily="34" charset="0"/>
              </a:rPr>
              <a:t>   Grants or donations made to it</a:t>
            </a:r>
          </a:p>
          <a:p>
            <a:pPr marL="685800" lvl="1" indent="-342900">
              <a:buAutoNum type="alphaLcParenBoth"/>
            </a:pPr>
            <a:endParaRPr lang="en-ZA" sz="2400" dirty="0" smtClean="0">
              <a:solidFill>
                <a:schemeClr val="bg1"/>
              </a:solidFill>
              <a:latin typeface="Arial" panose="020B0604020202020204" pitchFamily="34" charset="0"/>
              <a:cs typeface="Arial" panose="020B0604020202020204" pitchFamily="34" charset="0"/>
            </a:endParaRPr>
          </a:p>
          <a:p>
            <a:pPr marL="685800" lvl="1" indent="-342900">
              <a:buAutoNum type="alphaLcParenBoth"/>
            </a:pPr>
            <a:r>
              <a:rPr lang="en-ZA" sz="2400" dirty="0" smtClean="0">
                <a:solidFill>
                  <a:schemeClr val="bg1"/>
                </a:solidFill>
                <a:latin typeface="Arial" panose="020B0604020202020204" pitchFamily="34" charset="0"/>
                <a:cs typeface="Arial" panose="020B0604020202020204" pitchFamily="34" charset="0"/>
              </a:rPr>
              <a:t>   Money received from any other source</a:t>
            </a:r>
          </a:p>
          <a:p>
            <a:pPr marL="342900" lvl="1" indent="0">
              <a:buNone/>
            </a:pPr>
            <a:endParaRPr lang="en-ZA" dirty="0" smtClean="0">
              <a:solidFill>
                <a:schemeClr val="bg1"/>
              </a:solidFill>
            </a:endParaRPr>
          </a:p>
          <a:p>
            <a:pPr marL="0" indent="0">
              <a:buNone/>
            </a:pPr>
            <a:endParaRPr lang="en-ZA" dirty="0" smtClean="0">
              <a:solidFill>
                <a:schemeClr val="bg1"/>
              </a:solidFill>
            </a:endParaRPr>
          </a:p>
          <a:p>
            <a:endParaRPr lang="en-ZA" dirty="0">
              <a:solidFill>
                <a:schemeClr val="bg1"/>
              </a:solidFill>
            </a:endParaRPr>
          </a:p>
        </p:txBody>
      </p:sp>
    </p:spTree>
    <p:extLst>
      <p:ext uri="{BB962C8B-B14F-4D97-AF65-F5344CB8AC3E}">
        <p14:creationId xmlns:p14="http://schemas.microsoft.com/office/powerpoint/2010/main" val="19920275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jpg"/>
          <p:cNvPicPr>
            <a:picLocks noChangeAspect="1"/>
          </p:cNvPicPr>
          <p:nvPr/>
        </p:nvPicPr>
        <p:blipFill>
          <a:blip r:embed="rId3"/>
          <a:stretch>
            <a:fillRect/>
          </a:stretch>
        </p:blipFill>
        <p:spPr>
          <a:xfrm>
            <a:off x="52" y="0"/>
            <a:ext cx="12191999" cy="6858000"/>
          </a:xfrm>
          <a:prstGeom prst="rect">
            <a:avLst/>
          </a:prstGeom>
        </p:spPr>
      </p:pic>
      <p:pic>
        <p:nvPicPr>
          <p:cNvPr id="5" name="Picture 4" descr="Strip.jpg"/>
          <p:cNvPicPr>
            <a:picLocks noChangeAspect="1"/>
          </p:cNvPicPr>
          <p:nvPr/>
        </p:nvPicPr>
        <p:blipFill>
          <a:blip r:embed="rId4"/>
          <a:stretch>
            <a:fillRect/>
          </a:stretch>
        </p:blipFill>
        <p:spPr>
          <a:xfrm>
            <a:off x="0" y="0"/>
            <a:ext cx="12192000" cy="1409466"/>
          </a:xfrm>
          <a:prstGeom prst="rect">
            <a:avLst/>
          </a:prstGeom>
        </p:spPr>
      </p:pic>
      <p:pic>
        <p:nvPicPr>
          <p:cNvPr id="8" name="Picture Placeholder 6" descr="60.jpg"/>
          <p:cNvPicPr>
            <a:picLocks noChangeAspect="1"/>
          </p:cNvPicPr>
          <p:nvPr/>
        </p:nvPicPr>
        <p:blipFill>
          <a:blip r:embed="rId5"/>
          <a:srcRect/>
          <a:stretch>
            <a:fillRect/>
          </a:stretch>
        </p:blipFill>
        <p:spPr bwMode="auto">
          <a:xfrm>
            <a:off x="4323047" y="2507744"/>
            <a:ext cx="3402000" cy="3168352"/>
          </a:xfrm>
          <a:prstGeom prst="rect">
            <a:avLst/>
          </a:prstGeom>
          <a:noFill/>
          <a:ln w="9525">
            <a:noFill/>
            <a:miter lim="800000"/>
            <a:headEnd/>
            <a:tailEnd/>
          </a:ln>
          <a:effectLst>
            <a:softEdge rad="635000"/>
          </a:effectLst>
        </p:spPr>
      </p:pic>
      <p:sp>
        <p:nvSpPr>
          <p:cNvPr id="2" name="TextBox 1"/>
          <p:cNvSpPr txBox="1"/>
          <p:nvPr/>
        </p:nvSpPr>
        <p:spPr>
          <a:xfrm>
            <a:off x="4466951" y="2077445"/>
            <a:ext cx="3258096" cy="830997"/>
          </a:xfrm>
          <a:prstGeom prst="rect">
            <a:avLst/>
          </a:prstGeom>
          <a:noFill/>
        </p:spPr>
        <p:txBody>
          <a:bodyPr wrap="square" rtlCol="0">
            <a:spAutoFit/>
          </a:bodyPr>
          <a:lstStyle/>
          <a:p>
            <a:pPr defTabSz="457200"/>
            <a:r>
              <a:rPr lang="en-US" sz="4800" b="1" dirty="0">
                <a:solidFill>
                  <a:prstClr val="white"/>
                </a:solidFill>
              </a:rPr>
              <a:t>THANK YOU</a:t>
            </a:r>
          </a:p>
        </p:txBody>
      </p:sp>
      <p:sp>
        <p:nvSpPr>
          <p:cNvPr id="3" name="Slide Number Placeholder 2"/>
          <p:cNvSpPr>
            <a:spLocks noGrp="1"/>
          </p:cNvSpPr>
          <p:nvPr>
            <p:ph type="sldNum" sz="quarter" idx="12"/>
          </p:nvPr>
        </p:nvSpPr>
        <p:spPr/>
        <p:txBody>
          <a:bodyPr/>
          <a:lstStyle/>
          <a:p>
            <a:fld id="{846A5895-8297-1245-8A76-4D09B0B64189}"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2465807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71" y="217548"/>
            <a:ext cx="10972800" cy="778555"/>
          </a:xfrm>
        </p:spPr>
        <p:txBody>
          <a:bodyPr>
            <a:normAutofit/>
          </a:bodyPr>
          <a:lstStyle/>
          <a:p>
            <a:r>
              <a:rPr lang="en-ZA" sz="3200" b="1" dirty="0" smtClean="0"/>
              <a:t>Value Chain Proposition</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348169"/>
              </p:ext>
            </p:extLst>
          </p:nvPr>
        </p:nvGraphicFramePr>
        <p:xfrm>
          <a:off x="154547" y="1522937"/>
          <a:ext cx="1187432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544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7882"/>
          </a:xfrm>
        </p:spPr>
        <p:txBody>
          <a:bodyPr>
            <a:normAutofit/>
          </a:bodyPr>
          <a:lstStyle/>
          <a:p>
            <a:r>
              <a:rPr lang="en-ZA" sz="3200" b="1" cap="all" dirty="0" smtClean="0"/>
              <a:t>Economic impact</a:t>
            </a:r>
            <a:endParaRPr lang="en-ZA" sz="3200" b="1" cap="all" dirty="0"/>
          </a:p>
        </p:txBody>
      </p:sp>
      <p:sp>
        <p:nvSpPr>
          <p:cNvPr id="3" name="Content Placeholder 2"/>
          <p:cNvSpPr>
            <a:spLocks noGrp="1"/>
          </p:cNvSpPr>
          <p:nvPr>
            <p:ph idx="1"/>
          </p:nvPr>
        </p:nvSpPr>
        <p:spPr/>
        <p:txBody>
          <a:bodyPr/>
          <a:lstStyle/>
          <a:p>
            <a:r>
              <a:rPr lang="en-ZA" sz="2400" dirty="0" smtClean="0">
                <a:solidFill>
                  <a:schemeClr val="bg1"/>
                </a:solidFill>
              </a:rPr>
              <a:t>Creation of Employment</a:t>
            </a:r>
          </a:p>
          <a:p>
            <a:endParaRPr lang="en-ZA" sz="2400" dirty="0" smtClean="0">
              <a:solidFill>
                <a:schemeClr val="bg1"/>
              </a:solidFill>
            </a:endParaRPr>
          </a:p>
          <a:p>
            <a:r>
              <a:rPr lang="en-ZA" sz="2400" dirty="0" smtClean="0">
                <a:solidFill>
                  <a:schemeClr val="bg1"/>
                </a:solidFill>
              </a:rPr>
              <a:t>Poverty alleviation</a:t>
            </a:r>
          </a:p>
          <a:p>
            <a:endParaRPr lang="en-ZA" sz="2400" dirty="0" smtClean="0">
              <a:solidFill>
                <a:schemeClr val="bg1"/>
              </a:solidFill>
            </a:endParaRPr>
          </a:p>
          <a:p>
            <a:r>
              <a:rPr lang="en-ZA" sz="2400" dirty="0" smtClean="0">
                <a:solidFill>
                  <a:schemeClr val="bg1"/>
                </a:solidFill>
              </a:rPr>
              <a:t>Reduction of inequality</a:t>
            </a:r>
          </a:p>
          <a:p>
            <a:endParaRPr lang="en-ZA" sz="2400" dirty="0" smtClean="0">
              <a:solidFill>
                <a:schemeClr val="bg1"/>
              </a:solidFill>
            </a:endParaRPr>
          </a:p>
          <a:p>
            <a:r>
              <a:rPr lang="en-ZA" sz="2400" dirty="0" smtClean="0">
                <a:solidFill>
                  <a:schemeClr val="bg1"/>
                </a:solidFill>
              </a:rPr>
              <a:t>Improved Economic efficiency</a:t>
            </a:r>
          </a:p>
          <a:p>
            <a:pPr marL="0" indent="0">
              <a:buNone/>
            </a:pPr>
            <a:endParaRPr lang="en-ZA" dirty="0">
              <a:solidFill>
                <a:schemeClr val="bg1"/>
              </a:solidFill>
            </a:endParaRPr>
          </a:p>
        </p:txBody>
      </p:sp>
    </p:spTree>
    <p:extLst>
      <p:ext uri="{BB962C8B-B14F-4D97-AF65-F5344CB8AC3E}">
        <p14:creationId xmlns:p14="http://schemas.microsoft.com/office/powerpoint/2010/main" val="1927868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63" y="365128"/>
            <a:ext cx="8624207" cy="581930"/>
          </a:xfrm>
        </p:spPr>
        <p:txBody>
          <a:bodyPr>
            <a:normAutofit/>
          </a:bodyPr>
          <a:lstStyle/>
          <a:p>
            <a:r>
              <a:rPr lang="en-ZA" sz="3200" b="1" dirty="0" smtClean="0">
                <a:latin typeface="Arial" panose="020B0604020202020204" pitchFamily="34" charset="0"/>
                <a:cs typeface="Arial" panose="020B0604020202020204" pitchFamily="34" charset="0"/>
              </a:rPr>
              <a:t>Functions of Productivity SA – Section 32</a:t>
            </a:r>
            <a:endParaRPr lang="en-Z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ZA" dirty="0" smtClean="0">
              <a:solidFill>
                <a:schemeClr val="bg1"/>
              </a:solidFill>
            </a:endParaRPr>
          </a:p>
          <a:p>
            <a:endParaRPr lang="en-ZA" dirty="0">
              <a:solidFill>
                <a:schemeClr val="bg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799271193"/>
              </p:ext>
            </p:extLst>
          </p:nvPr>
        </p:nvGraphicFramePr>
        <p:xfrm>
          <a:off x="206061" y="1126669"/>
          <a:ext cx="10629580" cy="5126988"/>
        </p:xfrm>
        <a:graphic>
          <a:graphicData uri="http://schemas.openxmlformats.org/drawingml/2006/table">
            <a:tbl>
              <a:tblPr firstRow="1" firstCol="1" bandRow="1"/>
              <a:tblGrid>
                <a:gridCol w="1056069"/>
                <a:gridCol w="4506886"/>
                <a:gridCol w="5066625"/>
              </a:tblGrid>
              <a:tr h="668287">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15000"/>
                        </a:lnSpc>
                        <a:spcAft>
                          <a:spcPts val="0"/>
                        </a:spcAft>
                      </a:pPr>
                      <a:r>
                        <a:rPr lang="en-ZA" sz="1400" b="0" kern="1200" dirty="0" smtClean="0">
                          <a:solidFill>
                            <a:schemeClr val="bg1"/>
                          </a:solidFill>
                          <a:effectLst/>
                          <a:latin typeface="Arial" panose="020B0604020202020204" pitchFamily="34" charset="0"/>
                          <a:ea typeface="+mn-ea"/>
                          <a:cs typeface="Arial" panose="020B0604020202020204" pitchFamily="34" charset="0"/>
                        </a:rPr>
                        <a:t>Section 32</a:t>
                      </a:r>
                      <a:endParaRPr lang="en-ZA" sz="1400" b="0" kern="1200" dirty="0">
                        <a:solidFill>
                          <a:schemeClr val="bg1"/>
                        </a:solidFill>
                        <a:effectLst/>
                        <a:latin typeface="Arial" panose="020B0604020202020204" pitchFamily="34" charset="0"/>
                        <a:ea typeface="+mn-ea"/>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ea typeface="+mn-ea"/>
                          <a:cs typeface="Arial" panose="020B0604020202020204" pitchFamily="34" charset="0"/>
                        </a:rPr>
                        <a:t>Clause</a:t>
                      </a:r>
                      <a:r>
                        <a:rPr lang="en-ZA" sz="1400" b="0" baseline="0" dirty="0" smtClean="0">
                          <a:solidFill>
                            <a:schemeClr val="bg1"/>
                          </a:solidFill>
                          <a:effectLst/>
                          <a:latin typeface="Arial" panose="020B0604020202020204" pitchFamily="34" charset="0"/>
                          <a:ea typeface="+mn-ea"/>
                          <a:cs typeface="Arial" panose="020B0604020202020204" pitchFamily="34" charset="0"/>
                        </a:rPr>
                        <a:t> of the Employment Services Act</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cs typeface="Arial" panose="020B0604020202020204" pitchFamily="34" charset="0"/>
                        </a:rPr>
                        <a:t>Productivity SA’s Value Propositions</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solidFill>
                  </a:tcPr>
                </a:tc>
              </a:tr>
              <a:tr h="45656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ea typeface="+mn-ea"/>
                          <a:cs typeface="Arial" panose="020B0604020202020204" pitchFamily="34" charset="0"/>
                        </a:rPr>
                        <a:t>(a)</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cs typeface="Arial" panose="020B0604020202020204" pitchFamily="34" charset="0"/>
                        </a:rPr>
                        <a:t>To promote a culture of productivity in the workplace</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1"/>
                    </a:solidFill>
                  </a:tcPr>
                </a:tc>
                <a:tc rowSpan="8">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endParaRPr lang="en-ZA" sz="1400" b="0" dirty="0" smtClean="0">
                        <a:solidFill>
                          <a:schemeClr val="bg1"/>
                        </a:solidFill>
                        <a:effectLst/>
                        <a:latin typeface="Arial" panose="020B0604020202020204" pitchFamily="34" charset="0"/>
                        <a:ea typeface="Calibri"/>
                        <a:cs typeface="Arial" panose="020B0604020202020204" pitchFamily="34" charset="0"/>
                      </a:endParaRPr>
                    </a:p>
                    <a:p>
                      <a:pPr>
                        <a:lnSpc>
                          <a:spcPct val="115000"/>
                        </a:lnSpc>
                        <a:spcAft>
                          <a:spcPts val="0"/>
                        </a:spcAft>
                      </a:pPr>
                      <a:endParaRPr lang="en-ZA" sz="1400" b="0" dirty="0" smtClean="0">
                        <a:solidFill>
                          <a:schemeClr val="bg1"/>
                        </a:solidFill>
                        <a:effectLst/>
                        <a:latin typeface="Arial" panose="020B0604020202020204" pitchFamily="34" charset="0"/>
                        <a:ea typeface="Calibri"/>
                        <a:cs typeface="Arial" panose="020B0604020202020204" pitchFamily="34" charset="0"/>
                      </a:endParaRPr>
                    </a:p>
                    <a:p>
                      <a:pPr>
                        <a:lnSpc>
                          <a:spcPct val="115000"/>
                        </a:lnSpc>
                        <a:spcAft>
                          <a:spcPts val="0"/>
                        </a:spcAft>
                      </a:pPr>
                      <a:endParaRPr lang="en-ZA" sz="1400" b="0" dirty="0" smtClean="0">
                        <a:solidFill>
                          <a:schemeClr val="bg1"/>
                        </a:solidFill>
                        <a:effectLst/>
                        <a:latin typeface="Arial" panose="020B0604020202020204" pitchFamily="34" charset="0"/>
                        <a:ea typeface="Calibri"/>
                        <a:cs typeface="Arial" panose="020B0604020202020204" pitchFamily="34" charset="0"/>
                      </a:endParaRPr>
                    </a:p>
                    <a:p>
                      <a:pPr>
                        <a:lnSpc>
                          <a:spcPct val="115000"/>
                        </a:lnSpc>
                        <a:spcAft>
                          <a:spcPts val="0"/>
                        </a:spcAft>
                      </a:pPr>
                      <a:endParaRPr lang="en-ZA" sz="1400" b="0" dirty="0" smtClean="0">
                        <a:solidFill>
                          <a:schemeClr val="bg1"/>
                        </a:solidFill>
                        <a:effectLst/>
                        <a:latin typeface="Arial" panose="020B0604020202020204" pitchFamily="34" charset="0"/>
                        <a:ea typeface="Calibri"/>
                        <a:cs typeface="Arial" panose="020B0604020202020204" pitchFamily="34" charset="0"/>
                      </a:endParaRPr>
                    </a:p>
                    <a:p>
                      <a:pPr marL="381000" indent="-381000" algn="l">
                        <a:buFont typeface="Arial" pitchFamily="34" charset="0"/>
                        <a:buChar char="•"/>
                      </a:pPr>
                      <a:r>
                        <a:rPr lang="en-GB" sz="1400" b="0" dirty="0" smtClean="0">
                          <a:solidFill>
                            <a:prstClr val="white"/>
                          </a:solidFill>
                          <a:latin typeface="Arial" pitchFamily="34" charset="0"/>
                          <a:cs typeface="Arial" pitchFamily="34" charset="0"/>
                        </a:rPr>
                        <a:t>Enterprise productivity and competitiveness</a:t>
                      </a:r>
                    </a:p>
                    <a:p>
                      <a:pPr marL="381000" indent="-381000" algn="l">
                        <a:buFont typeface="Arial" pitchFamily="34" charset="0"/>
                        <a:buChar char="•"/>
                      </a:pPr>
                      <a:endParaRPr lang="en-GB" sz="1400" b="0" dirty="0" smtClean="0">
                        <a:solidFill>
                          <a:prstClr val="white"/>
                        </a:solidFill>
                        <a:latin typeface="Arial" pitchFamily="34" charset="0"/>
                        <a:cs typeface="Arial" pitchFamily="34" charset="0"/>
                      </a:endParaRPr>
                    </a:p>
                    <a:p>
                      <a:pPr marL="381000" indent="-381000" algn="l">
                        <a:buFont typeface="Arial" pitchFamily="34" charset="0"/>
                        <a:buChar char="•"/>
                      </a:pPr>
                      <a:r>
                        <a:rPr lang="en-GB" sz="1400" b="0" dirty="0" smtClean="0">
                          <a:solidFill>
                            <a:prstClr val="white"/>
                          </a:solidFill>
                          <a:latin typeface="Arial" pitchFamily="34" charset="0"/>
                          <a:cs typeface="Arial" pitchFamily="34" charset="0"/>
                        </a:rPr>
                        <a:t>Micro-small enterprises and cooperatives productivity capabilities</a:t>
                      </a:r>
                    </a:p>
                    <a:p>
                      <a:pPr marL="381000" indent="-381000" algn="l">
                        <a:buFont typeface="Arial" pitchFamily="34" charset="0"/>
                        <a:buChar char="•"/>
                      </a:pPr>
                      <a:endParaRPr lang="en-GB" sz="1400" b="0" dirty="0" smtClean="0">
                        <a:solidFill>
                          <a:prstClr val="white"/>
                        </a:solidFill>
                        <a:latin typeface="Arial" pitchFamily="34" charset="0"/>
                        <a:cs typeface="Arial" pitchFamily="34" charset="0"/>
                      </a:endParaRPr>
                    </a:p>
                    <a:p>
                      <a:pPr marL="381000" indent="-381000" algn="l">
                        <a:buFont typeface="Arial" pitchFamily="34" charset="0"/>
                        <a:buChar char="•"/>
                      </a:pPr>
                      <a:r>
                        <a:rPr lang="en-GB" sz="1400" b="0" dirty="0" smtClean="0">
                          <a:solidFill>
                            <a:prstClr val="white"/>
                          </a:solidFill>
                          <a:latin typeface="Arial" pitchFamily="34" charset="0"/>
                          <a:cs typeface="Arial" pitchFamily="34" charset="0"/>
                        </a:rPr>
                        <a:t>Knowledge Management and Research</a:t>
                      </a:r>
                    </a:p>
                    <a:p>
                      <a:pPr marL="381000" indent="-381000" algn="l">
                        <a:buFont typeface="Arial" pitchFamily="34" charset="0"/>
                        <a:buChar char="•"/>
                      </a:pPr>
                      <a:endParaRPr lang="en-GB" sz="1400" b="0" dirty="0" smtClean="0">
                        <a:solidFill>
                          <a:prstClr val="white"/>
                        </a:solidFill>
                        <a:latin typeface="Arial" pitchFamily="34" charset="0"/>
                        <a:cs typeface="Arial" pitchFamily="34" charset="0"/>
                      </a:endParaRPr>
                    </a:p>
                    <a:p>
                      <a:pPr marL="381000" indent="-381000" algn="l">
                        <a:buFont typeface="Arial" pitchFamily="34" charset="0"/>
                        <a:buChar char="•"/>
                      </a:pPr>
                      <a:r>
                        <a:rPr lang="en-GB" sz="1400" b="0" dirty="0" smtClean="0">
                          <a:solidFill>
                            <a:prstClr val="white"/>
                          </a:solidFill>
                          <a:latin typeface="Arial" pitchFamily="34" charset="0"/>
                          <a:cs typeface="Arial" pitchFamily="34" charset="0"/>
                        </a:rPr>
                        <a:t>Public sector efficiency and effectiveness</a:t>
                      </a:r>
                    </a:p>
                    <a:p>
                      <a:pPr marL="342900" indent="-342900" algn="l">
                        <a:buFont typeface="Arial" pitchFamily="34" charset="0"/>
                        <a:buChar char="•"/>
                      </a:pPr>
                      <a:endParaRPr lang="en-GB" sz="1400" b="0" dirty="0" smtClean="0">
                        <a:solidFill>
                          <a:prstClr val="white"/>
                        </a:solidFill>
                        <a:latin typeface="Arial" pitchFamily="34" charset="0"/>
                        <a:cs typeface="Arial" pitchFamily="34" charset="0"/>
                      </a:endParaRPr>
                    </a:p>
                    <a:p>
                      <a:pPr marL="381000" indent="-381000" algn="l">
                        <a:buFont typeface="Arial" pitchFamily="34" charset="0"/>
                        <a:buChar char="•"/>
                      </a:pPr>
                      <a:r>
                        <a:rPr lang="en-GB" sz="1400" b="0" dirty="0" smtClean="0">
                          <a:solidFill>
                            <a:prstClr val="white"/>
                          </a:solidFill>
                          <a:latin typeface="Arial" pitchFamily="34" charset="0"/>
                          <a:cs typeface="Arial" pitchFamily="34" charset="0"/>
                        </a:rPr>
                        <a:t>Productivity awareness</a:t>
                      </a:r>
                    </a:p>
                    <a:p>
                      <a:pPr>
                        <a:lnSpc>
                          <a:spcPct val="115000"/>
                        </a:lnSpc>
                        <a:spcAft>
                          <a:spcPts val="0"/>
                        </a:spcAft>
                      </a:pPr>
                      <a:endParaRPr lang="en-ZA" sz="1400" b="0" dirty="0" smtClean="0">
                        <a:solidFill>
                          <a:schemeClr val="bg1"/>
                        </a:solidFill>
                        <a:effectLst/>
                        <a:latin typeface="Arial" panose="020B0604020202020204" pitchFamily="34" charset="0"/>
                        <a:ea typeface="Calibri"/>
                        <a:cs typeface="Arial" panose="020B0604020202020204" pitchFamily="34" charset="0"/>
                      </a:endParaRPr>
                    </a:p>
                    <a:p>
                      <a:pPr>
                        <a:lnSpc>
                          <a:spcPct val="115000"/>
                        </a:lnSpc>
                        <a:spcAft>
                          <a:spcPts val="0"/>
                        </a:spcAft>
                      </a:pPr>
                      <a:endParaRPr lang="en-ZA" sz="1400" b="0" dirty="0" smtClean="0">
                        <a:solidFill>
                          <a:schemeClr val="bg1"/>
                        </a:solidFill>
                        <a:effectLst/>
                        <a:latin typeface="Arial" panose="020B0604020202020204" pitchFamily="34" charset="0"/>
                        <a:ea typeface="Calibri"/>
                        <a:cs typeface="Arial" panose="020B0604020202020204" pitchFamily="34" charset="0"/>
                      </a:endParaRPr>
                    </a:p>
                    <a:p>
                      <a:pPr>
                        <a:lnSpc>
                          <a:spcPct val="115000"/>
                        </a:lnSpc>
                        <a:spcAft>
                          <a:spcPts val="0"/>
                        </a:spcAft>
                      </a:pPr>
                      <a:endParaRPr lang="en-ZA" sz="1400" b="0" dirty="0" smtClean="0">
                        <a:solidFill>
                          <a:schemeClr val="bg1"/>
                        </a:solidFill>
                        <a:effectLst/>
                        <a:latin typeface="Arial" panose="020B0604020202020204" pitchFamily="34" charset="0"/>
                        <a:ea typeface="Calibri"/>
                        <a:cs typeface="Arial" panose="020B0604020202020204" pitchFamily="34" charset="0"/>
                      </a:endParaRPr>
                    </a:p>
                    <a:p>
                      <a:pPr>
                        <a:lnSpc>
                          <a:spcPct val="115000"/>
                        </a:lnSpc>
                        <a:spcAft>
                          <a:spcPts val="0"/>
                        </a:spcAft>
                      </a:pPr>
                      <a:endParaRPr lang="en-ZA" sz="1400" b="0" dirty="0" smtClean="0">
                        <a:solidFill>
                          <a:schemeClr val="bg1"/>
                        </a:solidFill>
                        <a:effectLst/>
                        <a:latin typeface="Arial" panose="020B0604020202020204" pitchFamily="34" charset="0"/>
                        <a:ea typeface="Calibri"/>
                        <a:cs typeface="Arial" panose="020B0604020202020204" pitchFamily="34" charset="0"/>
                      </a:endParaRPr>
                    </a:p>
                    <a:p>
                      <a:pPr>
                        <a:lnSpc>
                          <a:spcPct val="115000"/>
                        </a:lnSpc>
                        <a:spcAft>
                          <a:spcPts val="0"/>
                        </a:spcAft>
                      </a:pP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576546">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ea typeface="+mn-ea"/>
                          <a:cs typeface="Arial" panose="020B0604020202020204" pitchFamily="34" charset="0"/>
                        </a:rPr>
                        <a:t>(b)</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cs typeface="Arial" panose="020B0604020202020204" pitchFamily="34" charset="0"/>
                        </a:rPr>
                        <a:t>To develop relevant productivity competencies</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v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endParaRPr lang="en-ZA" sz="140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r>
              <a:tr h="576546">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ea typeface="+mn-ea"/>
                          <a:cs typeface="Arial" panose="020B0604020202020204" pitchFamily="34" charset="0"/>
                        </a:rPr>
                        <a:t>(c)</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cs typeface="Arial" panose="020B0604020202020204" pitchFamily="34" charset="0"/>
                        </a:rPr>
                        <a:t>To facilitate and</a:t>
                      </a:r>
                      <a:r>
                        <a:rPr lang="en-ZA" sz="1400" b="0" baseline="0" dirty="0" smtClean="0">
                          <a:solidFill>
                            <a:schemeClr val="bg1"/>
                          </a:solidFill>
                          <a:effectLst/>
                          <a:latin typeface="Arial" panose="020B0604020202020204" pitchFamily="34" charset="0"/>
                          <a:cs typeface="Arial" panose="020B0604020202020204" pitchFamily="34" charset="0"/>
                        </a:rPr>
                        <a:t> evaluate productivity improvement and competencies in workplaces</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v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685800" rtl="0" eaLnBrk="1" fontAlgn="auto" latinLnBrk="0" hangingPunct="1">
                        <a:lnSpc>
                          <a:spcPct val="115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chemeClr val="bg1"/>
                        </a:solidFill>
                        <a:effectLst/>
                        <a:uLnTx/>
                        <a:uFillTx/>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r>
              <a:tr h="45656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ea typeface="+mn-ea"/>
                          <a:cs typeface="Arial" panose="020B0604020202020204" pitchFamily="34" charset="0"/>
                        </a:rPr>
                        <a:t>(d)</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cs typeface="Arial" panose="020B0604020202020204" pitchFamily="34" charset="0"/>
                        </a:rPr>
                        <a:t>To measure and value productivity in the workplace</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v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endParaRPr lang="en-ZA" sz="140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r>
              <a:tr h="794518">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ea typeface="+mn-ea"/>
                          <a:cs typeface="Arial" panose="020B0604020202020204" pitchFamily="34" charset="0"/>
                        </a:rPr>
                        <a:t>(e)</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cs typeface="Arial" panose="020B0604020202020204" pitchFamily="34" charset="0"/>
                        </a:rPr>
                        <a:t>To maintain a database of</a:t>
                      </a:r>
                      <a:r>
                        <a:rPr lang="en-ZA" sz="1400" b="0" baseline="0" dirty="0" smtClean="0">
                          <a:solidFill>
                            <a:schemeClr val="bg1"/>
                          </a:solidFill>
                          <a:effectLst/>
                          <a:latin typeface="Arial" panose="020B0604020202020204" pitchFamily="34" charset="0"/>
                          <a:cs typeface="Arial" panose="020B0604020202020204" pitchFamily="34" charset="0"/>
                        </a:rPr>
                        <a:t> productivity and competitiveness systems and to publicise these systems</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v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endParaRPr lang="en-ZA" sz="140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r>
              <a:tr h="684843">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ea typeface="+mn-ea"/>
                          <a:cs typeface="Arial" panose="020B0604020202020204" pitchFamily="34" charset="0"/>
                        </a:rPr>
                        <a:t>(f)</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cs typeface="Arial" panose="020B0604020202020204" pitchFamily="34" charset="0"/>
                        </a:rPr>
                        <a:t>To undertake productivity-related research</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v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endParaRPr lang="en-ZA" sz="140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r>
              <a:tr h="45656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ea typeface="+mn-ea"/>
                          <a:cs typeface="Arial" panose="020B0604020202020204" pitchFamily="34" charset="0"/>
                        </a:rPr>
                        <a:t>(g)</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cs typeface="Arial" panose="020B0604020202020204" pitchFamily="34" charset="0"/>
                        </a:rPr>
                        <a:t>To support initiatives aimed at preventing job losses</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v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endParaRPr lang="en-ZA" sz="140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r>
              <a:tr h="45656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ea typeface="+mn-ea"/>
                          <a:cs typeface="Arial" panose="020B0604020202020204" pitchFamily="34" charset="0"/>
                        </a:rPr>
                        <a:t>(h)</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r>
                        <a:rPr lang="en-ZA" sz="1400" b="0" dirty="0" smtClean="0">
                          <a:solidFill>
                            <a:schemeClr val="bg1"/>
                          </a:solidFill>
                          <a:effectLst/>
                          <a:latin typeface="Arial" panose="020B0604020202020204" pitchFamily="34" charset="0"/>
                          <a:cs typeface="Arial" panose="020B0604020202020204" pitchFamily="34" charset="0"/>
                        </a:rPr>
                        <a:t>To perform any other function </a:t>
                      </a:r>
                      <a:endParaRPr lang="en-ZA" sz="1400" b="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v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15000"/>
                        </a:lnSpc>
                        <a:spcAft>
                          <a:spcPts val="0"/>
                        </a:spcAft>
                      </a:pPr>
                      <a:endParaRPr lang="en-ZA" sz="1400" dirty="0">
                        <a:solidFill>
                          <a:schemeClr val="bg1"/>
                        </a:solidFill>
                        <a:effectLst/>
                        <a:latin typeface="Arial" panose="020B0604020202020204" pitchFamily="34" charset="0"/>
                        <a:ea typeface="Calibri"/>
                        <a:cs typeface="Arial" panose="020B0604020202020204" pitchFamily="34" charset="0"/>
                      </a:endParaRPr>
                    </a:p>
                  </a:txBody>
                  <a:tcPr marL="52709" marR="5270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r>
            </a:tbl>
          </a:graphicData>
        </a:graphic>
      </p:graphicFrame>
      <p:sp>
        <p:nvSpPr>
          <p:cNvPr id="5" name="Right Brace 4"/>
          <p:cNvSpPr/>
          <p:nvPr/>
        </p:nvSpPr>
        <p:spPr>
          <a:xfrm>
            <a:off x="5852160" y="1859280"/>
            <a:ext cx="335280" cy="4267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1921053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Office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1349</TotalTime>
  <Words>2850</Words>
  <Application>Microsoft Office PowerPoint</Application>
  <PresentationFormat>Custom</PresentationFormat>
  <Paragraphs>891</Paragraphs>
  <Slides>60</Slides>
  <Notes>53</Notes>
  <HiddenSlides>0</HiddenSlides>
  <MMClips>0</MMClips>
  <ScaleCrop>false</ScaleCrop>
  <HeadingPairs>
    <vt:vector size="4" baseType="variant">
      <vt:variant>
        <vt:lpstr>Theme</vt:lpstr>
      </vt:variant>
      <vt:variant>
        <vt:i4>10</vt:i4>
      </vt:variant>
      <vt:variant>
        <vt:lpstr>Slide Titles</vt:lpstr>
      </vt:variant>
      <vt:variant>
        <vt:i4>60</vt:i4>
      </vt:variant>
    </vt:vector>
  </HeadingPairs>
  <TitlesOfParts>
    <vt:vector size="70" baseType="lpstr">
      <vt:lpstr>Office Theme</vt:lpstr>
      <vt:lpstr>1_Office Theme</vt:lpstr>
      <vt:lpstr>4_Office Theme</vt:lpstr>
      <vt:lpstr>17_Office Theme</vt:lpstr>
      <vt:lpstr>2_Office Theme</vt:lpstr>
      <vt:lpstr>3_Office Theme</vt:lpstr>
      <vt:lpstr>6_Office Theme</vt:lpstr>
      <vt:lpstr>5_Office Theme</vt:lpstr>
      <vt:lpstr>7_Office Theme</vt:lpstr>
      <vt:lpstr>8_Office Theme</vt:lpstr>
      <vt:lpstr>PowerPoint Presentation</vt:lpstr>
      <vt:lpstr>PowerPoint Presentation</vt:lpstr>
      <vt:lpstr>PowerPoint Presentation</vt:lpstr>
      <vt:lpstr>PowerPoint Presentation</vt:lpstr>
      <vt:lpstr>PowerPoint Presentation</vt:lpstr>
      <vt:lpstr>Employment Services Act – Finances of Productivity SA</vt:lpstr>
      <vt:lpstr>Value Chain Proposition</vt:lpstr>
      <vt:lpstr>Economic impact</vt:lpstr>
      <vt:lpstr>Functions of Productivity SA – Section 32</vt:lpstr>
      <vt:lpstr>PowerPoint Presentation</vt:lpstr>
      <vt:lpstr>PowerPoint Presentation</vt:lpstr>
      <vt:lpstr> Productivity SA Priority Sectors</vt:lpstr>
      <vt:lpstr>PowerPoint Presentation</vt:lpstr>
      <vt:lpstr>Implementation</vt:lpstr>
      <vt:lpstr>PowerPoint Presentation</vt:lpstr>
      <vt:lpstr>PowerPoint Presentation</vt:lpstr>
      <vt:lpstr>ALIGNMENT WITH OBJECTIVES OF KEY FUNDER’S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Employment Services Act – Finances of Productivity SA</vt:lpstr>
      <vt:lpstr>BUDGET 2016/17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Phalatse, Rebecca</dc:creator>
  <cp:lastModifiedBy>Dlamini, Bheki</cp:lastModifiedBy>
  <cp:revision>122</cp:revision>
  <cp:lastPrinted>2016-04-06T13:20:44Z</cp:lastPrinted>
  <dcterms:created xsi:type="dcterms:W3CDTF">2016-04-04T04:54:46Z</dcterms:created>
  <dcterms:modified xsi:type="dcterms:W3CDTF">2016-04-06T22:31:47Z</dcterms:modified>
</cp:coreProperties>
</file>