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4"/>
  </p:notesMasterIdLst>
  <p:handoutMasterIdLst>
    <p:handoutMasterId r:id="rId25"/>
  </p:handoutMasterIdLst>
  <p:sldIdLst>
    <p:sldId id="589" r:id="rId2"/>
    <p:sldId id="595" r:id="rId3"/>
    <p:sldId id="614" r:id="rId4"/>
    <p:sldId id="602" r:id="rId5"/>
    <p:sldId id="702" r:id="rId6"/>
    <p:sldId id="705" r:id="rId7"/>
    <p:sldId id="706" r:id="rId8"/>
    <p:sldId id="633" r:id="rId9"/>
    <p:sldId id="632" r:id="rId10"/>
    <p:sldId id="637" r:id="rId11"/>
    <p:sldId id="671" r:id="rId12"/>
    <p:sldId id="674" r:id="rId13"/>
    <p:sldId id="703" r:id="rId14"/>
    <p:sldId id="704" r:id="rId15"/>
    <p:sldId id="654" r:id="rId16"/>
    <p:sldId id="678" r:id="rId17"/>
    <p:sldId id="668" r:id="rId18"/>
    <p:sldId id="679" r:id="rId19"/>
    <p:sldId id="680" r:id="rId20"/>
    <p:sldId id="682" r:id="rId21"/>
    <p:sldId id="683" r:id="rId22"/>
    <p:sldId id="627" r:id="rId23"/>
  </p:sldIdLst>
  <p:sldSz cx="9144000" cy="6858000" type="screen4x3"/>
  <p:notesSz cx="6797675" cy="9928225"/>
  <p:defaultTextStyle>
    <a:defPPr>
      <a:defRPr lang="en-GB"/>
    </a:defPPr>
    <a:lvl1pPr algn="l" rtl="0" fontAlgn="base">
      <a:spcBef>
        <a:spcPct val="0"/>
      </a:spcBef>
      <a:spcAft>
        <a:spcPct val="0"/>
      </a:spcAft>
      <a:defRPr sz="2400" kern="1200">
        <a:solidFill>
          <a:schemeClr val="tx1"/>
        </a:solidFill>
        <a:latin typeface="Verdana" pitchFamily="34" charset="0"/>
        <a:ea typeface="+mn-ea"/>
        <a:cs typeface="Arial" charset="0"/>
      </a:defRPr>
    </a:lvl1pPr>
    <a:lvl2pPr marL="457200" algn="l" rtl="0" fontAlgn="base">
      <a:spcBef>
        <a:spcPct val="0"/>
      </a:spcBef>
      <a:spcAft>
        <a:spcPct val="0"/>
      </a:spcAft>
      <a:defRPr sz="2400" kern="1200">
        <a:solidFill>
          <a:schemeClr val="tx1"/>
        </a:solidFill>
        <a:latin typeface="Verdana" pitchFamily="34" charset="0"/>
        <a:ea typeface="+mn-ea"/>
        <a:cs typeface="Arial" charset="0"/>
      </a:defRPr>
    </a:lvl2pPr>
    <a:lvl3pPr marL="914400" algn="l" rtl="0" fontAlgn="base">
      <a:spcBef>
        <a:spcPct val="0"/>
      </a:spcBef>
      <a:spcAft>
        <a:spcPct val="0"/>
      </a:spcAft>
      <a:defRPr sz="2400" kern="1200">
        <a:solidFill>
          <a:schemeClr val="tx1"/>
        </a:solidFill>
        <a:latin typeface="Verdana" pitchFamily="34" charset="0"/>
        <a:ea typeface="+mn-ea"/>
        <a:cs typeface="Arial" charset="0"/>
      </a:defRPr>
    </a:lvl3pPr>
    <a:lvl4pPr marL="1371600" algn="l" rtl="0" fontAlgn="base">
      <a:spcBef>
        <a:spcPct val="0"/>
      </a:spcBef>
      <a:spcAft>
        <a:spcPct val="0"/>
      </a:spcAft>
      <a:defRPr sz="2400" kern="1200">
        <a:solidFill>
          <a:schemeClr val="tx1"/>
        </a:solidFill>
        <a:latin typeface="Verdana" pitchFamily="34" charset="0"/>
        <a:ea typeface="+mn-ea"/>
        <a:cs typeface="Arial" charset="0"/>
      </a:defRPr>
    </a:lvl4pPr>
    <a:lvl5pPr marL="1828800" algn="l" rtl="0" fontAlgn="base">
      <a:spcBef>
        <a:spcPct val="0"/>
      </a:spcBef>
      <a:spcAft>
        <a:spcPct val="0"/>
      </a:spcAft>
      <a:defRPr sz="2400" kern="1200">
        <a:solidFill>
          <a:schemeClr val="tx1"/>
        </a:solidFill>
        <a:latin typeface="Verdana" pitchFamily="34" charset="0"/>
        <a:ea typeface="+mn-ea"/>
        <a:cs typeface="Arial" charset="0"/>
      </a:defRPr>
    </a:lvl5pPr>
    <a:lvl6pPr marL="2286000" algn="l" defTabSz="914400" rtl="0" eaLnBrk="1" latinLnBrk="0" hangingPunct="1">
      <a:defRPr sz="2400" kern="1200">
        <a:solidFill>
          <a:schemeClr val="tx1"/>
        </a:solidFill>
        <a:latin typeface="Verdana" pitchFamily="34" charset="0"/>
        <a:ea typeface="+mn-ea"/>
        <a:cs typeface="Arial" charset="0"/>
      </a:defRPr>
    </a:lvl6pPr>
    <a:lvl7pPr marL="2743200" algn="l" defTabSz="914400" rtl="0" eaLnBrk="1" latinLnBrk="0" hangingPunct="1">
      <a:defRPr sz="2400" kern="1200">
        <a:solidFill>
          <a:schemeClr val="tx1"/>
        </a:solidFill>
        <a:latin typeface="Verdana" pitchFamily="34" charset="0"/>
        <a:ea typeface="+mn-ea"/>
        <a:cs typeface="Arial" charset="0"/>
      </a:defRPr>
    </a:lvl7pPr>
    <a:lvl8pPr marL="3200400" algn="l" defTabSz="914400" rtl="0" eaLnBrk="1" latinLnBrk="0" hangingPunct="1">
      <a:defRPr sz="2400" kern="1200">
        <a:solidFill>
          <a:schemeClr val="tx1"/>
        </a:solidFill>
        <a:latin typeface="Verdana" pitchFamily="34" charset="0"/>
        <a:ea typeface="+mn-ea"/>
        <a:cs typeface="Arial" charset="0"/>
      </a:defRPr>
    </a:lvl8pPr>
    <a:lvl9pPr marL="3657600" algn="l" defTabSz="914400" rtl="0" eaLnBrk="1" latinLnBrk="0" hangingPunct="1">
      <a:defRPr sz="2400"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9900"/>
    <a:srgbClr val="FFCC00"/>
    <a:srgbClr val="CCCC00"/>
    <a:srgbClr val="FFFF00"/>
    <a:srgbClr val="00CC66"/>
    <a:srgbClr val="00FF00"/>
    <a:srgbClr val="CC3300"/>
    <a:srgbClr val="CC3399"/>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724" autoAdjust="0"/>
    <p:restoredTop sz="94982" autoAdjust="0"/>
  </p:normalViewPr>
  <p:slideViewPr>
    <p:cSldViewPr>
      <p:cViewPr varScale="1">
        <p:scale>
          <a:sx n="77" d="100"/>
          <a:sy n="77" d="100"/>
        </p:scale>
        <p:origin x="138"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CD1CFB-0A7F-427D-9284-28172E5C519D}" type="doc">
      <dgm:prSet loTypeId="urn:microsoft.com/office/officeart/2005/8/layout/venn3" loCatId="relationship" qsTypeId="urn:microsoft.com/office/officeart/2005/8/quickstyle/3d3" qsCatId="3D" csTypeId="urn:microsoft.com/office/officeart/2005/8/colors/accent1_2#1" csCatId="accent1" phldr="1"/>
      <dgm:spPr/>
      <dgm:t>
        <a:bodyPr/>
        <a:lstStyle/>
        <a:p>
          <a:endParaRPr lang="en-ZA"/>
        </a:p>
      </dgm:t>
    </dgm:pt>
    <dgm:pt modelId="{BE7E32D0-0D6C-42B4-87C5-AB292A3A9108}">
      <dgm:prSet/>
      <dgm:spPr/>
      <dgm:t>
        <a:bodyPr/>
        <a:lstStyle/>
        <a:p>
          <a:r>
            <a:rPr lang="en-ZA" dirty="0" smtClean="0">
              <a:latin typeface="Arial" pitchFamily="34" charset="0"/>
              <a:cs typeface="Arial" pitchFamily="34" charset="0"/>
            </a:rPr>
            <a:t>Boxing Rules and Regulations</a:t>
          </a:r>
          <a:endParaRPr lang="en-ZA" dirty="0">
            <a:latin typeface="Arial" pitchFamily="34" charset="0"/>
            <a:cs typeface="Arial" pitchFamily="34" charset="0"/>
          </a:endParaRPr>
        </a:p>
      </dgm:t>
    </dgm:pt>
    <dgm:pt modelId="{E3326088-35D6-4C9C-84BC-FAEEE4F5FFB1}" type="parTrans" cxnId="{2454DEC6-2282-4350-862E-707158F3168F}">
      <dgm:prSet/>
      <dgm:spPr/>
      <dgm:t>
        <a:bodyPr/>
        <a:lstStyle/>
        <a:p>
          <a:endParaRPr lang="en-ZA">
            <a:latin typeface="Arial" pitchFamily="34" charset="0"/>
            <a:cs typeface="Arial" pitchFamily="34" charset="0"/>
          </a:endParaRPr>
        </a:p>
      </dgm:t>
    </dgm:pt>
    <dgm:pt modelId="{B0A86151-7832-4468-B63A-C8332BABC23C}" type="sibTrans" cxnId="{2454DEC6-2282-4350-862E-707158F3168F}">
      <dgm:prSet/>
      <dgm:spPr/>
      <dgm:t>
        <a:bodyPr/>
        <a:lstStyle/>
        <a:p>
          <a:endParaRPr lang="en-ZA">
            <a:latin typeface="Arial" pitchFamily="34" charset="0"/>
            <a:cs typeface="Arial" pitchFamily="34" charset="0"/>
          </a:endParaRPr>
        </a:p>
      </dgm:t>
    </dgm:pt>
    <dgm:pt modelId="{F54F3E90-C82B-4E56-8D08-8BC9FB571776}">
      <dgm:prSet/>
      <dgm:spPr/>
      <dgm:t>
        <a:bodyPr/>
        <a:lstStyle/>
        <a:p>
          <a:r>
            <a:rPr lang="en-ZA" dirty="0" smtClean="0">
              <a:latin typeface="Arial" pitchFamily="34" charset="0"/>
              <a:cs typeface="Arial" pitchFamily="34" charset="0"/>
            </a:rPr>
            <a:t>BSA Policies and Procedures</a:t>
          </a:r>
          <a:endParaRPr lang="en-ZA" dirty="0">
            <a:latin typeface="Arial" pitchFamily="34" charset="0"/>
            <a:cs typeface="Arial" pitchFamily="34" charset="0"/>
          </a:endParaRPr>
        </a:p>
      </dgm:t>
    </dgm:pt>
    <dgm:pt modelId="{8AA307A9-A778-4373-A286-ECBA1E98AE89}" type="parTrans" cxnId="{0304383A-B6A2-436E-872A-DA7CC68CBAF4}">
      <dgm:prSet/>
      <dgm:spPr/>
      <dgm:t>
        <a:bodyPr/>
        <a:lstStyle/>
        <a:p>
          <a:endParaRPr lang="en-US"/>
        </a:p>
      </dgm:t>
    </dgm:pt>
    <dgm:pt modelId="{2BA68F9D-D92E-44CA-8B03-691982F05858}" type="sibTrans" cxnId="{0304383A-B6A2-436E-872A-DA7CC68CBAF4}">
      <dgm:prSet/>
      <dgm:spPr/>
      <dgm:t>
        <a:bodyPr/>
        <a:lstStyle/>
        <a:p>
          <a:endParaRPr lang="en-US"/>
        </a:p>
      </dgm:t>
    </dgm:pt>
    <dgm:pt modelId="{5FD35235-EDB4-4813-B4E6-38EDC64A7D1D}">
      <dgm:prSet/>
      <dgm:spPr/>
      <dgm:t>
        <a:bodyPr/>
        <a:lstStyle/>
        <a:p>
          <a:r>
            <a:rPr lang="en-ZA" dirty="0" smtClean="0">
              <a:latin typeface="Arial" pitchFamily="34" charset="0"/>
              <a:cs typeface="Arial" pitchFamily="34" charset="0"/>
            </a:rPr>
            <a:t>South African Boxing Act</a:t>
          </a:r>
          <a:endParaRPr lang="en-ZA" dirty="0">
            <a:latin typeface="Arial" pitchFamily="34" charset="0"/>
            <a:cs typeface="Arial" pitchFamily="34" charset="0"/>
          </a:endParaRPr>
        </a:p>
      </dgm:t>
    </dgm:pt>
    <dgm:pt modelId="{2407E40A-4082-4562-96C3-A1C8B1F8452C}" type="parTrans" cxnId="{6041CDA9-31FA-4362-ABCF-99165AD266CD}">
      <dgm:prSet/>
      <dgm:spPr/>
      <dgm:t>
        <a:bodyPr/>
        <a:lstStyle/>
        <a:p>
          <a:endParaRPr lang="en-US"/>
        </a:p>
      </dgm:t>
    </dgm:pt>
    <dgm:pt modelId="{84BCFF32-4151-4873-ABC0-B9FA00F66CB1}" type="sibTrans" cxnId="{6041CDA9-31FA-4362-ABCF-99165AD266CD}">
      <dgm:prSet/>
      <dgm:spPr/>
      <dgm:t>
        <a:bodyPr/>
        <a:lstStyle/>
        <a:p>
          <a:endParaRPr lang="en-US"/>
        </a:p>
      </dgm:t>
    </dgm:pt>
    <dgm:pt modelId="{A9E4F1AF-E8B0-4A49-A8B7-68DDA4151ADA}" type="pres">
      <dgm:prSet presAssocID="{B8CD1CFB-0A7F-427D-9284-28172E5C519D}" presName="Name0" presStyleCnt="0">
        <dgm:presLayoutVars>
          <dgm:dir/>
          <dgm:resizeHandles val="exact"/>
        </dgm:presLayoutVars>
      </dgm:prSet>
      <dgm:spPr/>
      <dgm:t>
        <a:bodyPr/>
        <a:lstStyle/>
        <a:p>
          <a:endParaRPr lang="en-ZA"/>
        </a:p>
      </dgm:t>
    </dgm:pt>
    <dgm:pt modelId="{02864626-EF74-4804-8066-5D273151819B}" type="pres">
      <dgm:prSet presAssocID="{BE7E32D0-0D6C-42B4-87C5-AB292A3A9108}" presName="Name5" presStyleLbl="vennNode1" presStyleIdx="0" presStyleCnt="3">
        <dgm:presLayoutVars>
          <dgm:bulletEnabled val="1"/>
        </dgm:presLayoutVars>
      </dgm:prSet>
      <dgm:spPr/>
      <dgm:t>
        <a:bodyPr/>
        <a:lstStyle/>
        <a:p>
          <a:endParaRPr lang="en-ZA"/>
        </a:p>
      </dgm:t>
    </dgm:pt>
    <dgm:pt modelId="{E74BE775-627A-4027-BE37-7EF7603BACE8}" type="pres">
      <dgm:prSet presAssocID="{B0A86151-7832-4468-B63A-C8332BABC23C}" presName="space" presStyleCnt="0"/>
      <dgm:spPr/>
      <dgm:t>
        <a:bodyPr/>
        <a:lstStyle/>
        <a:p>
          <a:endParaRPr lang="en-ZA"/>
        </a:p>
      </dgm:t>
    </dgm:pt>
    <dgm:pt modelId="{C0EB2EC5-46C2-4B06-8770-18B411C52481}" type="pres">
      <dgm:prSet presAssocID="{5FD35235-EDB4-4813-B4E6-38EDC64A7D1D}" presName="Name5" presStyleLbl="vennNode1" presStyleIdx="1" presStyleCnt="3">
        <dgm:presLayoutVars>
          <dgm:bulletEnabled val="1"/>
        </dgm:presLayoutVars>
      </dgm:prSet>
      <dgm:spPr/>
      <dgm:t>
        <a:bodyPr/>
        <a:lstStyle/>
        <a:p>
          <a:endParaRPr lang="en-US"/>
        </a:p>
      </dgm:t>
    </dgm:pt>
    <dgm:pt modelId="{F7028586-ACB9-49C4-B63C-6A43E8B15803}" type="pres">
      <dgm:prSet presAssocID="{84BCFF32-4151-4873-ABC0-B9FA00F66CB1}" presName="space" presStyleCnt="0"/>
      <dgm:spPr/>
      <dgm:t>
        <a:bodyPr/>
        <a:lstStyle/>
        <a:p>
          <a:endParaRPr lang="en-ZA"/>
        </a:p>
      </dgm:t>
    </dgm:pt>
    <dgm:pt modelId="{B9387A42-379A-412D-81FB-91348A143081}" type="pres">
      <dgm:prSet presAssocID="{F54F3E90-C82B-4E56-8D08-8BC9FB571776}" presName="Name5" presStyleLbl="vennNode1" presStyleIdx="2" presStyleCnt="3" custLinFactNeighborX="66857" custLinFactNeighborY="2142">
        <dgm:presLayoutVars>
          <dgm:bulletEnabled val="1"/>
        </dgm:presLayoutVars>
      </dgm:prSet>
      <dgm:spPr/>
      <dgm:t>
        <a:bodyPr/>
        <a:lstStyle/>
        <a:p>
          <a:endParaRPr lang="en-US"/>
        </a:p>
      </dgm:t>
    </dgm:pt>
  </dgm:ptLst>
  <dgm:cxnLst>
    <dgm:cxn modelId="{62166261-8666-4232-8E71-355FD4A3F096}" type="presOf" srcId="{BE7E32D0-0D6C-42B4-87C5-AB292A3A9108}" destId="{02864626-EF74-4804-8066-5D273151819B}" srcOrd="0" destOrd="0" presId="urn:microsoft.com/office/officeart/2005/8/layout/venn3"/>
    <dgm:cxn modelId="{63E9E978-F654-4A7E-80A9-0A78D3CC986C}" type="presOf" srcId="{F54F3E90-C82B-4E56-8D08-8BC9FB571776}" destId="{B9387A42-379A-412D-81FB-91348A143081}" srcOrd="0" destOrd="0" presId="urn:microsoft.com/office/officeart/2005/8/layout/venn3"/>
    <dgm:cxn modelId="{95EEA596-8024-4A5B-8C93-07CB78ED8216}" type="presOf" srcId="{B8CD1CFB-0A7F-427D-9284-28172E5C519D}" destId="{A9E4F1AF-E8B0-4A49-A8B7-68DDA4151ADA}" srcOrd="0" destOrd="0" presId="urn:microsoft.com/office/officeart/2005/8/layout/venn3"/>
    <dgm:cxn modelId="{6041CDA9-31FA-4362-ABCF-99165AD266CD}" srcId="{B8CD1CFB-0A7F-427D-9284-28172E5C519D}" destId="{5FD35235-EDB4-4813-B4E6-38EDC64A7D1D}" srcOrd="1" destOrd="0" parTransId="{2407E40A-4082-4562-96C3-A1C8B1F8452C}" sibTransId="{84BCFF32-4151-4873-ABC0-B9FA00F66CB1}"/>
    <dgm:cxn modelId="{6D2DF5E9-576E-4249-A677-89C3F3EF1A98}" type="presOf" srcId="{5FD35235-EDB4-4813-B4E6-38EDC64A7D1D}" destId="{C0EB2EC5-46C2-4B06-8770-18B411C52481}" srcOrd="0" destOrd="0" presId="urn:microsoft.com/office/officeart/2005/8/layout/venn3"/>
    <dgm:cxn modelId="{2454DEC6-2282-4350-862E-707158F3168F}" srcId="{B8CD1CFB-0A7F-427D-9284-28172E5C519D}" destId="{BE7E32D0-0D6C-42B4-87C5-AB292A3A9108}" srcOrd="0" destOrd="0" parTransId="{E3326088-35D6-4C9C-84BC-FAEEE4F5FFB1}" sibTransId="{B0A86151-7832-4468-B63A-C8332BABC23C}"/>
    <dgm:cxn modelId="{0304383A-B6A2-436E-872A-DA7CC68CBAF4}" srcId="{B8CD1CFB-0A7F-427D-9284-28172E5C519D}" destId="{F54F3E90-C82B-4E56-8D08-8BC9FB571776}" srcOrd="2" destOrd="0" parTransId="{8AA307A9-A778-4373-A286-ECBA1E98AE89}" sibTransId="{2BA68F9D-D92E-44CA-8B03-691982F05858}"/>
    <dgm:cxn modelId="{8A3D8F6B-AF71-460C-8D5E-2DBA5F7FA759}" type="presParOf" srcId="{A9E4F1AF-E8B0-4A49-A8B7-68DDA4151ADA}" destId="{02864626-EF74-4804-8066-5D273151819B}" srcOrd="0" destOrd="0" presId="urn:microsoft.com/office/officeart/2005/8/layout/venn3"/>
    <dgm:cxn modelId="{A5027DA2-702E-46E4-8825-555B3283C73E}" type="presParOf" srcId="{A9E4F1AF-E8B0-4A49-A8B7-68DDA4151ADA}" destId="{E74BE775-627A-4027-BE37-7EF7603BACE8}" srcOrd="1" destOrd="0" presId="urn:microsoft.com/office/officeart/2005/8/layout/venn3"/>
    <dgm:cxn modelId="{F7DCAF94-EE87-4FDC-85EF-A63EF003D01D}" type="presParOf" srcId="{A9E4F1AF-E8B0-4A49-A8B7-68DDA4151ADA}" destId="{C0EB2EC5-46C2-4B06-8770-18B411C52481}" srcOrd="2" destOrd="0" presId="urn:microsoft.com/office/officeart/2005/8/layout/venn3"/>
    <dgm:cxn modelId="{77C89514-13A6-4A19-A370-17F9F50E1067}" type="presParOf" srcId="{A9E4F1AF-E8B0-4A49-A8B7-68DDA4151ADA}" destId="{F7028586-ACB9-49C4-B63C-6A43E8B15803}" srcOrd="3" destOrd="0" presId="urn:microsoft.com/office/officeart/2005/8/layout/venn3"/>
    <dgm:cxn modelId="{0F000CEC-C4F0-4194-9D07-CF3C0ABE3349}" type="presParOf" srcId="{A9E4F1AF-E8B0-4A49-A8B7-68DDA4151ADA}" destId="{B9387A42-379A-412D-81FB-91348A143081}"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70E9B0-3239-4101-8509-A0FFB7F16AF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C347CCF-BB1D-4349-9DA3-D8AD81D951D5}">
      <dgm:prSet phldrT="[Text]" custT="1"/>
      <dgm:spPr/>
      <dgm:t>
        <a:bodyPr/>
        <a:lstStyle/>
        <a:p>
          <a:r>
            <a:rPr lang="en-US" sz="1600" b="1" dirty="0" smtClean="0">
              <a:latin typeface="Arial" pitchFamily="34" charset="0"/>
              <a:cs typeface="Arial" pitchFamily="34" charset="0"/>
            </a:rPr>
            <a:t>Licensing, Sanctioning and ratings</a:t>
          </a:r>
          <a:endParaRPr lang="en-US" sz="1600" b="1" dirty="0">
            <a:latin typeface="Arial" pitchFamily="34" charset="0"/>
            <a:cs typeface="Arial" pitchFamily="34" charset="0"/>
          </a:endParaRPr>
        </a:p>
      </dgm:t>
    </dgm:pt>
    <dgm:pt modelId="{A826A7F8-D715-4977-AC23-52771EFC8923}" type="parTrans" cxnId="{8587F92F-335E-491C-9937-0462B6735D85}">
      <dgm:prSet/>
      <dgm:spPr/>
      <dgm:t>
        <a:bodyPr/>
        <a:lstStyle/>
        <a:p>
          <a:endParaRPr lang="en-US"/>
        </a:p>
      </dgm:t>
    </dgm:pt>
    <dgm:pt modelId="{E569BF26-31D6-406D-B973-EE54698BBD44}" type="sibTrans" cxnId="{8587F92F-335E-491C-9937-0462B6735D85}">
      <dgm:prSet/>
      <dgm:spPr/>
      <dgm:t>
        <a:bodyPr/>
        <a:lstStyle/>
        <a:p>
          <a:endParaRPr lang="en-US"/>
        </a:p>
      </dgm:t>
    </dgm:pt>
    <dgm:pt modelId="{3F2E802E-3DDC-4309-92D5-299DDE908063}">
      <dgm:prSet phldrT="[Text]" custT="1"/>
      <dgm:spPr/>
      <dgm:t>
        <a:bodyPr/>
        <a:lstStyle/>
        <a:p>
          <a:r>
            <a:rPr lang="en-US" sz="1800" dirty="0" smtClean="0">
              <a:latin typeface="Arial" pitchFamily="34" charset="0"/>
              <a:cs typeface="Arial" pitchFamily="34" charset="0"/>
            </a:rPr>
            <a:t>Increase in a number of registered licensees by BSA</a:t>
          </a:r>
          <a:endParaRPr lang="en-US" sz="1800" dirty="0">
            <a:latin typeface="Arial" pitchFamily="34" charset="0"/>
            <a:cs typeface="Arial" pitchFamily="34" charset="0"/>
          </a:endParaRPr>
        </a:p>
      </dgm:t>
    </dgm:pt>
    <dgm:pt modelId="{BCF98630-952B-4515-A460-FAC351A323B6}" type="parTrans" cxnId="{83D75B5E-5B67-4D11-B08E-5C618FA6C60B}">
      <dgm:prSet/>
      <dgm:spPr/>
      <dgm:t>
        <a:bodyPr/>
        <a:lstStyle/>
        <a:p>
          <a:endParaRPr lang="en-US"/>
        </a:p>
      </dgm:t>
    </dgm:pt>
    <dgm:pt modelId="{43D1AC65-ACDD-4809-B890-35E5CCBA4C68}" type="sibTrans" cxnId="{83D75B5E-5B67-4D11-B08E-5C618FA6C60B}">
      <dgm:prSet/>
      <dgm:spPr/>
      <dgm:t>
        <a:bodyPr/>
        <a:lstStyle/>
        <a:p>
          <a:endParaRPr lang="en-US"/>
        </a:p>
      </dgm:t>
    </dgm:pt>
    <dgm:pt modelId="{5CBC7343-3D4B-4C2C-A979-FECEABE21379}">
      <dgm:prSet phldrT="[Text]" custT="1"/>
      <dgm:spPr/>
      <dgm:t>
        <a:bodyPr/>
        <a:lstStyle/>
        <a:p>
          <a:r>
            <a:rPr lang="en-US" sz="1600" b="1" dirty="0" smtClean="0">
              <a:latin typeface="Arial" pitchFamily="34" charset="0"/>
              <a:cs typeface="Arial" pitchFamily="34" charset="0"/>
            </a:rPr>
            <a:t>Licensees training and development</a:t>
          </a:r>
          <a:endParaRPr lang="en-US" sz="1600" b="1" dirty="0">
            <a:latin typeface="Arial" pitchFamily="34" charset="0"/>
            <a:cs typeface="Arial" pitchFamily="34" charset="0"/>
          </a:endParaRPr>
        </a:p>
      </dgm:t>
    </dgm:pt>
    <dgm:pt modelId="{F8A98F5B-B970-4AE7-ACF8-215D8413D9BD}" type="parTrans" cxnId="{D75D4E28-1D47-4FFC-9780-DCBB4A9900F1}">
      <dgm:prSet/>
      <dgm:spPr/>
      <dgm:t>
        <a:bodyPr/>
        <a:lstStyle/>
        <a:p>
          <a:endParaRPr lang="en-US"/>
        </a:p>
      </dgm:t>
    </dgm:pt>
    <dgm:pt modelId="{A143F07E-3B53-4B2A-8FB3-1E4610806AA7}" type="sibTrans" cxnId="{D75D4E28-1D47-4FFC-9780-DCBB4A9900F1}">
      <dgm:prSet/>
      <dgm:spPr/>
      <dgm:t>
        <a:bodyPr/>
        <a:lstStyle/>
        <a:p>
          <a:endParaRPr lang="en-US"/>
        </a:p>
      </dgm:t>
    </dgm:pt>
    <dgm:pt modelId="{BED52F62-25AE-4CF6-831B-085A0F157357}">
      <dgm:prSet phldrT="[Text]" custT="1"/>
      <dgm:spPr/>
      <dgm:t>
        <a:bodyPr/>
        <a:lstStyle/>
        <a:p>
          <a:r>
            <a:rPr lang="en-US" sz="1800" dirty="0" smtClean="0">
              <a:latin typeface="Arial" pitchFamily="34" charset="0"/>
              <a:cs typeface="Arial" pitchFamily="34" charset="0"/>
            </a:rPr>
            <a:t>Boxers and ring officials trained  and developed on life skills.</a:t>
          </a:r>
          <a:endParaRPr lang="en-US" sz="1800" dirty="0">
            <a:latin typeface="Arial" pitchFamily="34" charset="0"/>
            <a:cs typeface="Arial" pitchFamily="34" charset="0"/>
          </a:endParaRPr>
        </a:p>
      </dgm:t>
    </dgm:pt>
    <dgm:pt modelId="{4AF7F3D1-0AC4-43BA-AE6C-59F8216AD8F8}" type="parTrans" cxnId="{F5AE79FD-CD6A-4CFD-B958-69C16E5E1D6C}">
      <dgm:prSet/>
      <dgm:spPr/>
      <dgm:t>
        <a:bodyPr/>
        <a:lstStyle/>
        <a:p>
          <a:endParaRPr lang="en-US"/>
        </a:p>
      </dgm:t>
    </dgm:pt>
    <dgm:pt modelId="{EE82DD01-46CE-49E4-9EA7-FF1DA50F7E44}" type="sibTrans" cxnId="{F5AE79FD-CD6A-4CFD-B958-69C16E5E1D6C}">
      <dgm:prSet/>
      <dgm:spPr/>
      <dgm:t>
        <a:bodyPr/>
        <a:lstStyle/>
        <a:p>
          <a:endParaRPr lang="en-US"/>
        </a:p>
      </dgm:t>
    </dgm:pt>
    <dgm:pt modelId="{325C718F-0F32-449E-8EFB-051D50844FEF}">
      <dgm:prSet phldrT="[Text]" custT="1"/>
      <dgm:spPr/>
      <dgm:t>
        <a:bodyPr/>
        <a:lstStyle/>
        <a:p>
          <a:r>
            <a:rPr lang="en-US" sz="1600" b="1" dirty="0" smtClean="0">
              <a:latin typeface="Arial" pitchFamily="34" charset="0"/>
              <a:cs typeface="Arial" pitchFamily="34" charset="0"/>
            </a:rPr>
            <a:t>Regulations compliance and enforcement</a:t>
          </a:r>
          <a:endParaRPr lang="en-US" sz="1600" b="1" dirty="0">
            <a:latin typeface="Arial" pitchFamily="34" charset="0"/>
            <a:cs typeface="Arial" pitchFamily="34" charset="0"/>
          </a:endParaRPr>
        </a:p>
      </dgm:t>
    </dgm:pt>
    <dgm:pt modelId="{BA573769-53C2-49C2-BDF9-BB14063BFA99}" type="parTrans" cxnId="{4B2B8A0D-F82E-4E5B-95DD-175FC6AE39D9}">
      <dgm:prSet/>
      <dgm:spPr/>
      <dgm:t>
        <a:bodyPr/>
        <a:lstStyle/>
        <a:p>
          <a:endParaRPr lang="en-US"/>
        </a:p>
      </dgm:t>
    </dgm:pt>
    <dgm:pt modelId="{BF321753-2ED3-4065-88C1-4A4A5BAF6C76}" type="sibTrans" cxnId="{4B2B8A0D-F82E-4E5B-95DD-175FC6AE39D9}">
      <dgm:prSet/>
      <dgm:spPr/>
      <dgm:t>
        <a:bodyPr/>
        <a:lstStyle/>
        <a:p>
          <a:endParaRPr lang="en-US"/>
        </a:p>
      </dgm:t>
    </dgm:pt>
    <dgm:pt modelId="{445BFD52-6D6A-4465-A9BD-6445C4544B07}">
      <dgm:prSet phldrT="[Text]" custT="1"/>
      <dgm:spPr/>
      <dgm:t>
        <a:bodyPr/>
        <a:lstStyle/>
        <a:p>
          <a:r>
            <a:rPr lang="en-US" sz="1800" dirty="0" smtClean="0">
              <a:latin typeface="Arial" pitchFamily="34" charset="0"/>
              <a:cs typeface="Arial" pitchFamily="34" charset="0"/>
            </a:rPr>
            <a:t>Licensees and boxing facilities visited across the country to check level of compliance.</a:t>
          </a:r>
          <a:endParaRPr lang="en-US" sz="1800" dirty="0">
            <a:latin typeface="Arial" pitchFamily="34" charset="0"/>
            <a:cs typeface="Arial" pitchFamily="34" charset="0"/>
          </a:endParaRPr>
        </a:p>
      </dgm:t>
    </dgm:pt>
    <dgm:pt modelId="{E2AD70EB-68E2-4AAC-ADF6-A5539B224CED}" type="parTrans" cxnId="{5A9016CF-DDFD-41D2-B845-F6D0655D60F2}">
      <dgm:prSet/>
      <dgm:spPr/>
      <dgm:t>
        <a:bodyPr/>
        <a:lstStyle/>
        <a:p>
          <a:endParaRPr lang="en-US"/>
        </a:p>
      </dgm:t>
    </dgm:pt>
    <dgm:pt modelId="{057EBAA6-B947-483B-A927-E17C2FA3B356}" type="sibTrans" cxnId="{5A9016CF-DDFD-41D2-B845-F6D0655D60F2}">
      <dgm:prSet/>
      <dgm:spPr/>
      <dgm:t>
        <a:bodyPr/>
        <a:lstStyle/>
        <a:p>
          <a:endParaRPr lang="en-US"/>
        </a:p>
      </dgm:t>
    </dgm:pt>
    <dgm:pt modelId="{D3394D81-02EE-4F9F-BCF8-7DA3CF27A683}">
      <dgm:prSet phldrT="[Text]" custT="1"/>
      <dgm:spPr/>
      <dgm:t>
        <a:bodyPr/>
        <a:lstStyle/>
        <a:p>
          <a:r>
            <a:rPr lang="en-US" sz="1800" dirty="0" smtClean="0">
              <a:latin typeface="Arial" pitchFamily="34" charset="0"/>
              <a:cs typeface="Arial" pitchFamily="34" charset="0"/>
            </a:rPr>
            <a:t>Sanctioned events or tournaments as per the set standards.</a:t>
          </a:r>
          <a:endParaRPr lang="en-US" sz="1800" dirty="0">
            <a:latin typeface="Arial" pitchFamily="34" charset="0"/>
            <a:cs typeface="Arial" pitchFamily="34" charset="0"/>
          </a:endParaRPr>
        </a:p>
      </dgm:t>
    </dgm:pt>
    <dgm:pt modelId="{141F98F3-09B0-4F1F-BA7E-DA24D3DC3672}" type="parTrans" cxnId="{F633D81C-56A6-4073-BD7E-D98AE07FD594}">
      <dgm:prSet/>
      <dgm:spPr/>
    </dgm:pt>
    <dgm:pt modelId="{4D3028CA-B1FA-4D3A-BCAF-D54DF0CD83C6}" type="sibTrans" cxnId="{F633D81C-56A6-4073-BD7E-D98AE07FD594}">
      <dgm:prSet/>
      <dgm:spPr/>
    </dgm:pt>
    <dgm:pt modelId="{BECE50B3-D0F4-4398-B7B4-7A2BAADA567E}">
      <dgm:prSet phldrT="[Text]" custT="1"/>
      <dgm:spPr/>
      <dgm:t>
        <a:bodyPr/>
        <a:lstStyle/>
        <a:p>
          <a:r>
            <a:rPr lang="en-US" sz="1800" dirty="0" smtClean="0">
              <a:latin typeface="Arial" pitchFamily="34" charset="0"/>
              <a:cs typeface="Arial" pitchFamily="34" charset="0"/>
            </a:rPr>
            <a:t>Conduct ratings on monthly basis.</a:t>
          </a:r>
          <a:endParaRPr lang="en-US" sz="1800" dirty="0">
            <a:latin typeface="Arial" pitchFamily="34" charset="0"/>
            <a:cs typeface="Arial" pitchFamily="34" charset="0"/>
          </a:endParaRPr>
        </a:p>
      </dgm:t>
    </dgm:pt>
    <dgm:pt modelId="{BFCAC5E2-4CE6-4DAF-B98F-386DD51C3511}" type="parTrans" cxnId="{526910DD-80C5-4896-BF30-7B59192C200B}">
      <dgm:prSet/>
      <dgm:spPr/>
    </dgm:pt>
    <dgm:pt modelId="{81A3F164-405F-426C-8294-8F3071EC60C2}" type="sibTrans" cxnId="{526910DD-80C5-4896-BF30-7B59192C200B}">
      <dgm:prSet/>
      <dgm:spPr/>
    </dgm:pt>
    <dgm:pt modelId="{B3F26683-D86D-4C72-990C-67D334C5D705}">
      <dgm:prSet phldrT="[Text]" custT="1"/>
      <dgm:spPr/>
      <dgm:t>
        <a:bodyPr/>
        <a:lstStyle/>
        <a:p>
          <a:r>
            <a:rPr lang="en-US" sz="1800" dirty="0" smtClean="0">
              <a:latin typeface="Arial" pitchFamily="34" charset="0"/>
              <a:cs typeface="Arial" pitchFamily="34" charset="0"/>
            </a:rPr>
            <a:t>Ensure licensees compliance with regulations</a:t>
          </a:r>
          <a:endParaRPr lang="en-US" sz="1800" dirty="0">
            <a:latin typeface="Arial" pitchFamily="34" charset="0"/>
            <a:cs typeface="Arial" pitchFamily="34" charset="0"/>
          </a:endParaRPr>
        </a:p>
      </dgm:t>
    </dgm:pt>
    <dgm:pt modelId="{FCBA6D2F-BAE7-46F2-AB35-3FC6DECB1067}" type="parTrans" cxnId="{1E3B7E13-55B3-4CBE-96D8-610F3CD01611}">
      <dgm:prSet/>
      <dgm:spPr/>
    </dgm:pt>
    <dgm:pt modelId="{5DF4C5BE-4A7C-4D5D-A102-A8BFBC26B498}" type="sibTrans" cxnId="{1E3B7E13-55B3-4CBE-96D8-610F3CD01611}">
      <dgm:prSet/>
      <dgm:spPr/>
    </dgm:pt>
    <dgm:pt modelId="{E4E8F83D-0E38-41A4-A470-D8A4BFCC90C3}" type="pres">
      <dgm:prSet presAssocID="{8770E9B0-3239-4101-8509-A0FFB7F16AF2}" presName="linearFlow" presStyleCnt="0">
        <dgm:presLayoutVars>
          <dgm:dir/>
          <dgm:animLvl val="lvl"/>
          <dgm:resizeHandles val="exact"/>
        </dgm:presLayoutVars>
      </dgm:prSet>
      <dgm:spPr/>
      <dgm:t>
        <a:bodyPr/>
        <a:lstStyle/>
        <a:p>
          <a:endParaRPr lang="en-US"/>
        </a:p>
      </dgm:t>
    </dgm:pt>
    <dgm:pt modelId="{2FC48C56-1850-4DC7-A6CB-D4ABD9C23F1E}" type="pres">
      <dgm:prSet presAssocID="{9C347CCF-BB1D-4349-9DA3-D8AD81D951D5}" presName="composite" presStyleCnt="0"/>
      <dgm:spPr/>
    </dgm:pt>
    <dgm:pt modelId="{8EA86F85-3AD2-4C88-98AC-2B68374A7602}" type="pres">
      <dgm:prSet presAssocID="{9C347CCF-BB1D-4349-9DA3-D8AD81D951D5}" presName="parentText" presStyleLbl="alignNode1" presStyleIdx="0" presStyleCnt="3" custScaleX="146743">
        <dgm:presLayoutVars>
          <dgm:chMax val="1"/>
          <dgm:bulletEnabled val="1"/>
        </dgm:presLayoutVars>
      </dgm:prSet>
      <dgm:spPr/>
      <dgm:t>
        <a:bodyPr/>
        <a:lstStyle/>
        <a:p>
          <a:endParaRPr lang="en-US"/>
        </a:p>
      </dgm:t>
    </dgm:pt>
    <dgm:pt modelId="{13CBC57D-BBFF-4433-996C-2D154ACF93E9}" type="pres">
      <dgm:prSet presAssocID="{9C347CCF-BB1D-4349-9DA3-D8AD81D951D5}" presName="descendantText" presStyleLbl="alignAcc1" presStyleIdx="0" presStyleCnt="3" custAng="0" custScaleX="91390" custScaleY="100000" custLinFactNeighborX="3937" custLinFactNeighborY="7227">
        <dgm:presLayoutVars>
          <dgm:bulletEnabled val="1"/>
        </dgm:presLayoutVars>
      </dgm:prSet>
      <dgm:spPr/>
      <dgm:t>
        <a:bodyPr/>
        <a:lstStyle/>
        <a:p>
          <a:endParaRPr lang="en-US"/>
        </a:p>
      </dgm:t>
    </dgm:pt>
    <dgm:pt modelId="{6919EEAD-B415-41A0-A33B-8E8ACCFD38FD}" type="pres">
      <dgm:prSet presAssocID="{E569BF26-31D6-406D-B973-EE54698BBD44}" presName="sp" presStyleCnt="0"/>
      <dgm:spPr/>
    </dgm:pt>
    <dgm:pt modelId="{6B1102AF-A504-4441-92CB-98057F7A02D8}" type="pres">
      <dgm:prSet presAssocID="{5CBC7343-3D4B-4C2C-A979-FECEABE21379}" presName="composite" presStyleCnt="0"/>
      <dgm:spPr/>
    </dgm:pt>
    <dgm:pt modelId="{15FB20FC-6BC1-4D72-9740-74D0FB03CE7B}" type="pres">
      <dgm:prSet presAssocID="{5CBC7343-3D4B-4C2C-A979-FECEABE21379}" presName="parentText" presStyleLbl="alignNode1" presStyleIdx="1" presStyleCnt="3" custScaleX="155115">
        <dgm:presLayoutVars>
          <dgm:chMax val="1"/>
          <dgm:bulletEnabled val="1"/>
        </dgm:presLayoutVars>
      </dgm:prSet>
      <dgm:spPr/>
      <dgm:t>
        <a:bodyPr/>
        <a:lstStyle/>
        <a:p>
          <a:endParaRPr lang="en-US"/>
        </a:p>
      </dgm:t>
    </dgm:pt>
    <dgm:pt modelId="{E9A699B5-7DA9-4A35-BC7B-D4D640316417}" type="pres">
      <dgm:prSet presAssocID="{5CBC7343-3D4B-4C2C-A979-FECEABE21379}" presName="descendantText" presStyleLbl="alignAcc1" presStyleIdx="1" presStyleCnt="3" custScaleX="88818" custScaleY="77308" custLinFactNeighborX="8649" custLinFactNeighborY="-1179">
        <dgm:presLayoutVars>
          <dgm:bulletEnabled val="1"/>
        </dgm:presLayoutVars>
      </dgm:prSet>
      <dgm:spPr/>
      <dgm:t>
        <a:bodyPr/>
        <a:lstStyle/>
        <a:p>
          <a:endParaRPr lang="en-US"/>
        </a:p>
      </dgm:t>
    </dgm:pt>
    <dgm:pt modelId="{49615AC5-3A34-4A1C-A9B3-B0BA9045B138}" type="pres">
      <dgm:prSet presAssocID="{A143F07E-3B53-4B2A-8FB3-1E4610806AA7}" presName="sp" presStyleCnt="0"/>
      <dgm:spPr/>
    </dgm:pt>
    <dgm:pt modelId="{8985D2C8-A83E-4621-B3CD-B386F80EE40C}" type="pres">
      <dgm:prSet presAssocID="{325C718F-0F32-449E-8EFB-051D50844FEF}" presName="composite" presStyleCnt="0"/>
      <dgm:spPr/>
    </dgm:pt>
    <dgm:pt modelId="{EB8CD7F4-164C-4A58-B8AC-B21C7BF2CC8C}" type="pres">
      <dgm:prSet presAssocID="{325C718F-0F32-449E-8EFB-051D50844FEF}" presName="parentText" presStyleLbl="alignNode1" presStyleIdx="2" presStyleCnt="3" custScaleX="170829">
        <dgm:presLayoutVars>
          <dgm:chMax val="1"/>
          <dgm:bulletEnabled val="1"/>
        </dgm:presLayoutVars>
      </dgm:prSet>
      <dgm:spPr/>
      <dgm:t>
        <a:bodyPr/>
        <a:lstStyle/>
        <a:p>
          <a:endParaRPr lang="en-US"/>
        </a:p>
      </dgm:t>
    </dgm:pt>
    <dgm:pt modelId="{7E5F6DC6-F4EE-4E33-94C3-55BF98D9C4C5}" type="pres">
      <dgm:prSet presAssocID="{325C718F-0F32-449E-8EFB-051D50844FEF}" presName="descendantText" presStyleLbl="alignAcc1" presStyleIdx="2" presStyleCnt="3" custScaleX="89082" custScaleY="70448" custLinFactNeighborX="2508" custLinFactNeighborY="5377">
        <dgm:presLayoutVars>
          <dgm:bulletEnabled val="1"/>
        </dgm:presLayoutVars>
      </dgm:prSet>
      <dgm:spPr/>
      <dgm:t>
        <a:bodyPr/>
        <a:lstStyle/>
        <a:p>
          <a:endParaRPr lang="en-US"/>
        </a:p>
      </dgm:t>
    </dgm:pt>
  </dgm:ptLst>
  <dgm:cxnLst>
    <dgm:cxn modelId="{AE14FE90-2188-48EE-B385-5E23C1B4B85C}" type="presOf" srcId="{9C347CCF-BB1D-4349-9DA3-D8AD81D951D5}" destId="{8EA86F85-3AD2-4C88-98AC-2B68374A7602}" srcOrd="0" destOrd="0" presId="urn:microsoft.com/office/officeart/2005/8/layout/chevron2"/>
    <dgm:cxn modelId="{54373A60-00B8-4B4F-962A-F2F099639EE7}" type="presOf" srcId="{D3394D81-02EE-4F9F-BCF8-7DA3CF27A683}" destId="{13CBC57D-BBFF-4433-996C-2D154ACF93E9}" srcOrd="0" destOrd="1" presId="urn:microsoft.com/office/officeart/2005/8/layout/chevron2"/>
    <dgm:cxn modelId="{F269BBDB-917D-4E1A-B819-56FB7E5B97AA}" type="presOf" srcId="{BECE50B3-D0F4-4398-B7B4-7A2BAADA567E}" destId="{13CBC57D-BBFF-4433-996C-2D154ACF93E9}" srcOrd="0" destOrd="2" presId="urn:microsoft.com/office/officeart/2005/8/layout/chevron2"/>
    <dgm:cxn modelId="{069DB259-B561-4FD9-AED4-5A3404D61E2E}" type="presOf" srcId="{325C718F-0F32-449E-8EFB-051D50844FEF}" destId="{EB8CD7F4-164C-4A58-B8AC-B21C7BF2CC8C}" srcOrd="0" destOrd="0" presId="urn:microsoft.com/office/officeart/2005/8/layout/chevron2"/>
    <dgm:cxn modelId="{8587F92F-335E-491C-9937-0462B6735D85}" srcId="{8770E9B0-3239-4101-8509-A0FFB7F16AF2}" destId="{9C347CCF-BB1D-4349-9DA3-D8AD81D951D5}" srcOrd="0" destOrd="0" parTransId="{A826A7F8-D715-4977-AC23-52771EFC8923}" sibTransId="{E569BF26-31D6-406D-B973-EE54698BBD44}"/>
    <dgm:cxn modelId="{5A9016CF-DDFD-41D2-B845-F6D0655D60F2}" srcId="{325C718F-0F32-449E-8EFB-051D50844FEF}" destId="{445BFD52-6D6A-4465-A9BD-6445C4544B07}" srcOrd="0" destOrd="0" parTransId="{E2AD70EB-68E2-4AAC-ADF6-A5539B224CED}" sibTransId="{057EBAA6-B947-483B-A927-E17C2FA3B356}"/>
    <dgm:cxn modelId="{1E3B7E13-55B3-4CBE-96D8-610F3CD01611}" srcId="{325C718F-0F32-449E-8EFB-051D50844FEF}" destId="{B3F26683-D86D-4C72-990C-67D334C5D705}" srcOrd="1" destOrd="0" parTransId="{FCBA6D2F-BAE7-46F2-AB35-3FC6DECB1067}" sibTransId="{5DF4C5BE-4A7C-4D5D-A102-A8BFBC26B498}"/>
    <dgm:cxn modelId="{7B92E972-8BC1-4B68-A56E-247C5C9950E3}" type="presOf" srcId="{BED52F62-25AE-4CF6-831B-085A0F157357}" destId="{E9A699B5-7DA9-4A35-BC7B-D4D640316417}" srcOrd="0" destOrd="0" presId="urn:microsoft.com/office/officeart/2005/8/layout/chevron2"/>
    <dgm:cxn modelId="{83D75B5E-5B67-4D11-B08E-5C618FA6C60B}" srcId="{9C347CCF-BB1D-4349-9DA3-D8AD81D951D5}" destId="{3F2E802E-3DDC-4309-92D5-299DDE908063}" srcOrd="0" destOrd="0" parTransId="{BCF98630-952B-4515-A460-FAC351A323B6}" sibTransId="{43D1AC65-ACDD-4809-B890-35E5CCBA4C68}"/>
    <dgm:cxn modelId="{27A3EF22-C5B9-4698-95BA-7C0009D354B7}" type="presOf" srcId="{8770E9B0-3239-4101-8509-A0FFB7F16AF2}" destId="{E4E8F83D-0E38-41A4-A470-D8A4BFCC90C3}" srcOrd="0" destOrd="0" presId="urn:microsoft.com/office/officeart/2005/8/layout/chevron2"/>
    <dgm:cxn modelId="{F633D81C-56A6-4073-BD7E-D98AE07FD594}" srcId="{9C347CCF-BB1D-4349-9DA3-D8AD81D951D5}" destId="{D3394D81-02EE-4F9F-BCF8-7DA3CF27A683}" srcOrd="1" destOrd="0" parTransId="{141F98F3-09B0-4F1F-BA7E-DA24D3DC3672}" sibTransId="{4D3028CA-B1FA-4D3A-BCAF-D54DF0CD83C6}"/>
    <dgm:cxn modelId="{7E9DB8D7-2BFE-46A2-9B23-74661416ECD7}" type="presOf" srcId="{445BFD52-6D6A-4465-A9BD-6445C4544B07}" destId="{7E5F6DC6-F4EE-4E33-94C3-55BF98D9C4C5}" srcOrd="0" destOrd="0" presId="urn:microsoft.com/office/officeart/2005/8/layout/chevron2"/>
    <dgm:cxn modelId="{91E4CDD6-A3B1-40E0-B434-0F7AC86527E1}" type="presOf" srcId="{3F2E802E-3DDC-4309-92D5-299DDE908063}" destId="{13CBC57D-BBFF-4433-996C-2D154ACF93E9}" srcOrd="0" destOrd="0" presId="urn:microsoft.com/office/officeart/2005/8/layout/chevron2"/>
    <dgm:cxn modelId="{6179001B-D626-4761-844C-714BE565D927}" type="presOf" srcId="{5CBC7343-3D4B-4C2C-A979-FECEABE21379}" destId="{15FB20FC-6BC1-4D72-9740-74D0FB03CE7B}" srcOrd="0" destOrd="0" presId="urn:microsoft.com/office/officeart/2005/8/layout/chevron2"/>
    <dgm:cxn modelId="{BBEA8125-452F-4BE1-9A95-4847C3FE7DDF}" type="presOf" srcId="{B3F26683-D86D-4C72-990C-67D334C5D705}" destId="{7E5F6DC6-F4EE-4E33-94C3-55BF98D9C4C5}" srcOrd="0" destOrd="1" presId="urn:microsoft.com/office/officeart/2005/8/layout/chevron2"/>
    <dgm:cxn modelId="{F5AE79FD-CD6A-4CFD-B958-69C16E5E1D6C}" srcId="{5CBC7343-3D4B-4C2C-A979-FECEABE21379}" destId="{BED52F62-25AE-4CF6-831B-085A0F157357}" srcOrd="0" destOrd="0" parTransId="{4AF7F3D1-0AC4-43BA-AE6C-59F8216AD8F8}" sibTransId="{EE82DD01-46CE-49E4-9EA7-FF1DA50F7E44}"/>
    <dgm:cxn modelId="{526910DD-80C5-4896-BF30-7B59192C200B}" srcId="{9C347CCF-BB1D-4349-9DA3-D8AD81D951D5}" destId="{BECE50B3-D0F4-4398-B7B4-7A2BAADA567E}" srcOrd="2" destOrd="0" parTransId="{BFCAC5E2-4CE6-4DAF-B98F-386DD51C3511}" sibTransId="{81A3F164-405F-426C-8294-8F3071EC60C2}"/>
    <dgm:cxn modelId="{4B2B8A0D-F82E-4E5B-95DD-175FC6AE39D9}" srcId="{8770E9B0-3239-4101-8509-A0FFB7F16AF2}" destId="{325C718F-0F32-449E-8EFB-051D50844FEF}" srcOrd="2" destOrd="0" parTransId="{BA573769-53C2-49C2-BDF9-BB14063BFA99}" sibTransId="{BF321753-2ED3-4065-88C1-4A4A5BAF6C76}"/>
    <dgm:cxn modelId="{D75D4E28-1D47-4FFC-9780-DCBB4A9900F1}" srcId="{8770E9B0-3239-4101-8509-A0FFB7F16AF2}" destId="{5CBC7343-3D4B-4C2C-A979-FECEABE21379}" srcOrd="1" destOrd="0" parTransId="{F8A98F5B-B970-4AE7-ACF8-215D8413D9BD}" sibTransId="{A143F07E-3B53-4B2A-8FB3-1E4610806AA7}"/>
    <dgm:cxn modelId="{A8626434-1D88-4FCD-AD0A-99D3D97DD445}" type="presParOf" srcId="{E4E8F83D-0E38-41A4-A470-D8A4BFCC90C3}" destId="{2FC48C56-1850-4DC7-A6CB-D4ABD9C23F1E}" srcOrd="0" destOrd="0" presId="urn:microsoft.com/office/officeart/2005/8/layout/chevron2"/>
    <dgm:cxn modelId="{2D7E2ADC-E327-48B1-B3F8-4D9069C3BE1F}" type="presParOf" srcId="{2FC48C56-1850-4DC7-A6CB-D4ABD9C23F1E}" destId="{8EA86F85-3AD2-4C88-98AC-2B68374A7602}" srcOrd="0" destOrd="0" presId="urn:microsoft.com/office/officeart/2005/8/layout/chevron2"/>
    <dgm:cxn modelId="{8E2B3300-B885-4609-BCE5-1BA267F2E14C}" type="presParOf" srcId="{2FC48C56-1850-4DC7-A6CB-D4ABD9C23F1E}" destId="{13CBC57D-BBFF-4433-996C-2D154ACF93E9}" srcOrd="1" destOrd="0" presId="urn:microsoft.com/office/officeart/2005/8/layout/chevron2"/>
    <dgm:cxn modelId="{4B411C31-5C79-4375-A021-898510349C39}" type="presParOf" srcId="{E4E8F83D-0E38-41A4-A470-D8A4BFCC90C3}" destId="{6919EEAD-B415-41A0-A33B-8E8ACCFD38FD}" srcOrd="1" destOrd="0" presId="urn:microsoft.com/office/officeart/2005/8/layout/chevron2"/>
    <dgm:cxn modelId="{7480CE54-DDA2-4743-9EF7-62F160EEE2A2}" type="presParOf" srcId="{E4E8F83D-0E38-41A4-A470-D8A4BFCC90C3}" destId="{6B1102AF-A504-4441-92CB-98057F7A02D8}" srcOrd="2" destOrd="0" presId="urn:microsoft.com/office/officeart/2005/8/layout/chevron2"/>
    <dgm:cxn modelId="{837E3BA2-F215-4162-83E3-91602F0BDB8F}" type="presParOf" srcId="{6B1102AF-A504-4441-92CB-98057F7A02D8}" destId="{15FB20FC-6BC1-4D72-9740-74D0FB03CE7B}" srcOrd="0" destOrd="0" presId="urn:microsoft.com/office/officeart/2005/8/layout/chevron2"/>
    <dgm:cxn modelId="{F7DF97BB-EBBF-48FE-A2A7-D70DE4C7B2C8}" type="presParOf" srcId="{6B1102AF-A504-4441-92CB-98057F7A02D8}" destId="{E9A699B5-7DA9-4A35-BC7B-D4D640316417}" srcOrd="1" destOrd="0" presId="urn:microsoft.com/office/officeart/2005/8/layout/chevron2"/>
    <dgm:cxn modelId="{7859C1FD-E7EF-47C5-822A-573E866F1818}" type="presParOf" srcId="{E4E8F83D-0E38-41A4-A470-D8A4BFCC90C3}" destId="{49615AC5-3A34-4A1C-A9B3-B0BA9045B138}" srcOrd="3" destOrd="0" presId="urn:microsoft.com/office/officeart/2005/8/layout/chevron2"/>
    <dgm:cxn modelId="{6DDD7291-5437-45D9-8339-85BA3A63B0B9}" type="presParOf" srcId="{E4E8F83D-0E38-41A4-A470-D8A4BFCC90C3}" destId="{8985D2C8-A83E-4621-B3CD-B386F80EE40C}" srcOrd="4" destOrd="0" presId="urn:microsoft.com/office/officeart/2005/8/layout/chevron2"/>
    <dgm:cxn modelId="{97A25026-AF63-47B9-85AA-52C6C69104B8}" type="presParOf" srcId="{8985D2C8-A83E-4621-B3CD-B386F80EE40C}" destId="{EB8CD7F4-164C-4A58-B8AC-B21C7BF2CC8C}" srcOrd="0" destOrd="0" presId="urn:microsoft.com/office/officeart/2005/8/layout/chevron2"/>
    <dgm:cxn modelId="{952745DF-0051-45C6-9B4D-9B641D24A8AA}" type="presParOf" srcId="{8985D2C8-A83E-4621-B3CD-B386F80EE40C}" destId="{7E5F6DC6-F4EE-4E33-94C3-55BF98D9C4C5}"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009910-0E56-4A4A-ABBC-FD1B2F6EF870}" type="doc">
      <dgm:prSet loTypeId="urn:microsoft.com/office/officeart/2005/8/layout/radial6" loCatId="relationship" qsTypeId="urn:microsoft.com/office/officeart/2005/8/quickstyle/3d9" qsCatId="3D" csTypeId="urn:microsoft.com/office/officeart/2005/8/colors/accent1_2#27" csCatId="accent1" phldr="1"/>
      <dgm:spPr/>
      <dgm:t>
        <a:bodyPr/>
        <a:lstStyle/>
        <a:p>
          <a:endParaRPr lang="en-ZA"/>
        </a:p>
      </dgm:t>
    </dgm:pt>
    <dgm:pt modelId="{CCBB1D00-B7EA-4FEC-A810-A565D64C887E}">
      <dgm:prSet phldrT="[Text]" custT="1"/>
      <dgm:spPr/>
      <dgm:t>
        <a:bodyPr/>
        <a:lstStyle/>
        <a:p>
          <a:r>
            <a:rPr lang="en-ZA" sz="1600" b="1" dirty="0" smtClean="0">
              <a:latin typeface="Arial" pitchFamily="34" charset="0"/>
              <a:cs typeface="Arial" pitchFamily="34" charset="0"/>
            </a:rPr>
            <a:t>Boxing promotion</a:t>
          </a:r>
          <a:endParaRPr lang="en-ZA" sz="1600" b="1" dirty="0">
            <a:latin typeface="Arial" pitchFamily="34" charset="0"/>
            <a:cs typeface="Arial" pitchFamily="34" charset="0"/>
          </a:endParaRPr>
        </a:p>
      </dgm:t>
    </dgm:pt>
    <dgm:pt modelId="{FE59028B-14BD-4AB6-A8FF-B4F8DB5E58E0}" type="parTrans" cxnId="{DEE1B06E-7C8C-4412-A8D7-8CE01B53A92F}">
      <dgm:prSet/>
      <dgm:spPr/>
      <dgm:t>
        <a:bodyPr/>
        <a:lstStyle/>
        <a:p>
          <a:endParaRPr lang="en-ZA"/>
        </a:p>
      </dgm:t>
    </dgm:pt>
    <dgm:pt modelId="{1B3B961D-8816-44C2-AFBF-92AEDF4F89F6}" type="sibTrans" cxnId="{DEE1B06E-7C8C-4412-A8D7-8CE01B53A92F}">
      <dgm:prSet/>
      <dgm:spPr/>
      <dgm:t>
        <a:bodyPr/>
        <a:lstStyle/>
        <a:p>
          <a:endParaRPr lang="en-ZA"/>
        </a:p>
      </dgm:t>
    </dgm:pt>
    <dgm:pt modelId="{0AAD3372-E9F0-4A84-96D5-DBD902C40051}">
      <dgm:prSet phldrT="[Text]" custT="1"/>
      <dgm:spPr/>
      <dgm:t>
        <a:bodyPr/>
        <a:lstStyle/>
        <a:p>
          <a:r>
            <a:rPr lang="en-ZA" sz="1400" b="1" dirty="0" smtClean="0">
              <a:solidFill>
                <a:schemeClr val="tx1"/>
              </a:solidFill>
              <a:latin typeface="Arial" pitchFamily="34" charset="0"/>
              <a:cs typeface="Arial" pitchFamily="34" charset="0"/>
            </a:rPr>
            <a:t>Marketing and branding</a:t>
          </a:r>
          <a:endParaRPr lang="en-ZA" sz="1400" b="1" dirty="0">
            <a:solidFill>
              <a:schemeClr val="tx1"/>
            </a:solidFill>
            <a:latin typeface="Arial" pitchFamily="34" charset="0"/>
            <a:cs typeface="Arial" pitchFamily="34" charset="0"/>
          </a:endParaRPr>
        </a:p>
      </dgm:t>
    </dgm:pt>
    <dgm:pt modelId="{6AFBBDD8-34A5-4175-80AC-8A07F505924D}" type="parTrans" cxnId="{3B2A46B7-E6D5-40EF-B99F-010CED50EF56}">
      <dgm:prSet/>
      <dgm:spPr/>
      <dgm:t>
        <a:bodyPr/>
        <a:lstStyle/>
        <a:p>
          <a:endParaRPr lang="en-ZA"/>
        </a:p>
      </dgm:t>
    </dgm:pt>
    <dgm:pt modelId="{EB01A905-0358-479C-8786-2417EEBB64BB}" type="sibTrans" cxnId="{3B2A46B7-E6D5-40EF-B99F-010CED50EF56}">
      <dgm:prSet/>
      <dgm:spPr/>
      <dgm:t>
        <a:bodyPr/>
        <a:lstStyle/>
        <a:p>
          <a:endParaRPr lang="en-ZA"/>
        </a:p>
      </dgm:t>
    </dgm:pt>
    <dgm:pt modelId="{8BFB6A1B-AB40-4B48-8931-5BED148CA61D}">
      <dgm:prSet phldrT="[Text]" custT="1"/>
      <dgm:spPr/>
      <dgm:t>
        <a:bodyPr/>
        <a:lstStyle/>
        <a:p>
          <a:r>
            <a:rPr lang="en-ZA" sz="1400" b="1" dirty="0" smtClean="0">
              <a:latin typeface="Arial" pitchFamily="34" charset="0"/>
              <a:cs typeface="Arial" pitchFamily="34" charset="0"/>
            </a:rPr>
            <a:t>Events coordination</a:t>
          </a:r>
          <a:endParaRPr lang="en-ZA" sz="1400" b="1" dirty="0">
            <a:latin typeface="Arial" pitchFamily="34" charset="0"/>
            <a:cs typeface="Arial" pitchFamily="34" charset="0"/>
          </a:endParaRPr>
        </a:p>
      </dgm:t>
    </dgm:pt>
    <dgm:pt modelId="{B44E258C-8126-4395-98F9-C17296D7BC87}" type="parTrans" cxnId="{CAE00C86-57F5-42B8-AF6B-1D2E54721839}">
      <dgm:prSet/>
      <dgm:spPr/>
      <dgm:t>
        <a:bodyPr/>
        <a:lstStyle/>
        <a:p>
          <a:endParaRPr lang="en-ZA"/>
        </a:p>
      </dgm:t>
    </dgm:pt>
    <dgm:pt modelId="{BCFB3BFD-B634-43E0-831B-A1F4BE6D652D}" type="sibTrans" cxnId="{CAE00C86-57F5-42B8-AF6B-1D2E54721839}">
      <dgm:prSet/>
      <dgm:spPr/>
      <dgm:t>
        <a:bodyPr/>
        <a:lstStyle/>
        <a:p>
          <a:endParaRPr lang="en-ZA"/>
        </a:p>
      </dgm:t>
    </dgm:pt>
    <dgm:pt modelId="{4AFA2BE8-11FE-412F-809F-F31AEB5ACFB4}">
      <dgm:prSet phldrT="[Text]" custT="1"/>
      <dgm:spPr/>
      <dgm:t>
        <a:bodyPr/>
        <a:lstStyle/>
        <a:p>
          <a:r>
            <a:rPr lang="en-ZA" sz="1400" b="1" dirty="0" smtClean="0">
              <a:latin typeface="Arial" pitchFamily="34" charset="0"/>
              <a:cs typeface="Arial" pitchFamily="34" charset="0"/>
            </a:rPr>
            <a:t>Communication</a:t>
          </a:r>
          <a:endParaRPr lang="en-ZA" sz="1400" b="1" dirty="0">
            <a:latin typeface="Arial" pitchFamily="34" charset="0"/>
            <a:cs typeface="Arial" pitchFamily="34" charset="0"/>
          </a:endParaRPr>
        </a:p>
      </dgm:t>
    </dgm:pt>
    <dgm:pt modelId="{87C72282-0C61-4F19-B196-E7C4D82B9D78}" type="parTrans" cxnId="{78249159-E616-497D-AF57-1CCBCF13BB27}">
      <dgm:prSet/>
      <dgm:spPr/>
      <dgm:t>
        <a:bodyPr/>
        <a:lstStyle/>
        <a:p>
          <a:endParaRPr lang="en-ZA"/>
        </a:p>
      </dgm:t>
    </dgm:pt>
    <dgm:pt modelId="{D20CDF84-FE8D-4F04-92D4-D258E8F6D49F}" type="sibTrans" cxnId="{78249159-E616-497D-AF57-1CCBCF13BB27}">
      <dgm:prSet/>
      <dgm:spPr/>
      <dgm:t>
        <a:bodyPr/>
        <a:lstStyle/>
        <a:p>
          <a:endParaRPr lang="en-ZA"/>
        </a:p>
      </dgm:t>
    </dgm:pt>
    <dgm:pt modelId="{7C8ADF83-AFA4-44E8-875B-9B92D116AD6E}">
      <dgm:prSet custT="1"/>
      <dgm:spPr/>
      <dgm:t>
        <a:bodyPr/>
        <a:lstStyle/>
        <a:p>
          <a:r>
            <a:rPr lang="en-ZA" sz="1400" b="1" dirty="0" smtClean="0">
              <a:latin typeface="Arial" pitchFamily="34" charset="0"/>
              <a:cs typeface="Arial" pitchFamily="34" charset="0"/>
            </a:rPr>
            <a:t>Revenue generation</a:t>
          </a:r>
          <a:endParaRPr lang="en-US" sz="1400" dirty="0"/>
        </a:p>
      </dgm:t>
    </dgm:pt>
    <dgm:pt modelId="{41B69B73-11B5-49A4-B2E4-4CC7DC233031}" type="parTrans" cxnId="{721F7F9F-1106-4296-91B8-DC4DE46A5E3F}">
      <dgm:prSet/>
      <dgm:spPr/>
      <dgm:t>
        <a:bodyPr/>
        <a:lstStyle/>
        <a:p>
          <a:endParaRPr lang="en-US"/>
        </a:p>
      </dgm:t>
    </dgm:pt>
    <dgm:pt modelId="{E7267D07-C187-4274-8CC8-1C085255E7F3}" type="sibTrans" cxnId="{721F7F9F-1106-4296-91B8-DC4DE46A5E3F}">
      <dgm:prSet/>
      <dgm:spPr/>
      <dgm:t>
        <a:bodyPr/>
        <a:lstStyle/>
        <a:p>
          <a:endParaRPr lang="en-US"/>
        </a:p>
      </dgm:t>
    </dgm:pt>
    <dgm:pt modelId="{0DD6A82B-E019-4D05-83DD-FB795B12FC66}" type="pres">
      <dgm:prSet presAssocID="{FD009910-0E56-4A4A-ABBC-FD1B2F6EF870}" presName="Name0" presStyleCnt="0">
        <dgm:presLayoutVars>
          <dgm:chMax val="1"/>
          <dgm:dir/>
          <dgm:animLvl val="ctr"/>
          <dgm:resizeHandles val="exact"/>
        </dgm:presLayoutVars>
      </dgm:prSet>
      <dgm:spPr/>
      <dgm:t>
        <a:bodyPr/>
        <a:lstStyle/>
        <a:p>
          <a:endParaRPr lang="en-ZA"/>
        </a:p>
      </dgm:t>
    </dgm:pt>
    <dgm:pt modelId="{C7DECC3C-5FB7-4342-90E8-171C9887A9C9}" type="pres">
      <dgm:prSet presAssocID="{CCBB1D00-B7EA-4FEC-A810-A565D64C887E}" presName="centerShape" presStyleLbl="node0" presStyleIdx="0" presStyleCnt="1" custLinFactNeighborX="974" custLinFactNeighborY="878"/>
      <dgm:spPr/>
      <dgm:t>
        <a:bodyPr/>
        <a:lstStyle/>
        <a:p>
          <a:endParaRPr lang="en-ZA"/>
        </a:p>
      </dgm:t>
    </dgm:pt>
    <dgm:pt modelId="{2F124024-C02C-47E3-93E2-7FADA6BE78F1}" type="pres">
      <dgm:prSet presAssocID="{0AAD3372-E9F0-4A84-96D5-DBD902C40051}" presName="node" presStyleLbl="node1" presStyleIdx="0" presStyleCnt="4" custRadScaleRad="100350" custRadScaleInc="9231">
        <dgm:presLayoutVars>
          <dgm:bulletEnabled val="1"/>
        </dgm:presLayoutVars>
      </dgm:prSet>
      <dgm:spPr/>
      <dgm:t>
        <a:bodyPr/>
        <a:lstStyle/>
        <a:p>
          <a:endParaRPr lang="en-ZA"/>
        </a:p>
      </dgm:t>
    </dgm:pt>
    <dgm:pt modelId="{115DCACC-AC96-4714-907D-4C3C6160C658}" type="pres">
      <dgm:prSet presAssocID="{0AAD3372-E9F0-4A84-96D5-DBD902C40051}" presName="dummy" presStyleCnt="0"/>
      <dgm:spPr/>
    </dgm:pt>
    <dgm:pt modelId="{8709B9D3-EC9F-443E-A4B8-DEA0FCA1997C}" type="pres">
      <dgm:prSet presAssocID="{EB01A905-0358-479C-8786-2417EEBB64BB}" presName="sibTrans" presStyleLbl="sibTrans2D1" presStyleIdx="0" presStyleCnt="4" custLinFactNeighborX="1584" custLinFactNeighborY="-621"/>
      <dgm:spPr/>
      <dgm:t>
        <a:bodyPr/>
        <a:lstStyle/>
        <a:p>
          <a:endParaRPr lang="en-ZA"/>
        </a:p>
      </dgm:t>
    </dgm:pt>
    <dgm:pt modelId="{65F8F222-432B-4E04-9E51-58DDAFB34347}" type="pres">
      <dgm:prSet presAssocID="{8BFB6A1B-AB40-4B48-8931-5BED148CA61D}" presName="node" presStyleLbl="node1" presStyleIdx="1" presStyleCnt="4" custRadScaleRad="103103" custRadScaleInc="58690">
        <dgm:presLayoutVars>
          <dgm:bulletEnabled val="1"/>
        </dgm:presLayoutVars>
      </dgm:prSet>
      <dgm:spPr/>
      <dgm:t>
        <a:bodyPr/>
        <a:lstStyle/>
        <a:p>
          <a:endParaRPr lang="en-ZA"/>
        </a:p>
      </dgm:t>
    </dgm:pt>
    <dgm:pt modelId="{134C050D-B0F0-40E5-ACCF-54024278592F}" type="pres">
      <dgm:prSet presAssocID="{8BFB6A1B-AB40-4B48-8931-5BED148CA61D}" presName="dummy" presStyleCnt="0"/>
      <dgm:spPr/>
    </dgm:pt>
    <dgm:pt modelId="{DE9ADA5D-35F2-45E3-BD05-47F7462A3708}" type="pres">
      <dgm:prSet presAssocID="{BCFB3BFD-B634-43E0-831B-A1F4BE6D652D}" presName="sibTrans" presStyleLbl="sibTrans2D1" presStyleIdx="1" presStyleCnt="4"/>
      <dgm:spPr/>
      <dgm:t>
        <a:bodyPr/>
        <a:lstStyle/>
        <a:p>
          <a:endParaRPr lang="en-ZA"/>
        </a:p>
      </dgm:t>
    </dgm:pt>
    <dgm:pt modelId="{26AD14FD-91A0-4159-AB51-FD9C3057837A}" type="pres">
      <dgm:prSet presAssocID="{4AFA2BE8-11FE-412F-809F-F31AEB5ACFB4}" presName="node" presStyleLbl="node1" presStyleIdx="2" presStyleCnt="4" custRadScaleRad="101719" custRadScaleInc="1504">
        <dgm:presLayoutVars>
          <dgm:bulletEnabled val="1"/>
        </dgm:presLayoutVars>
      </dgm:prSet>
      <dgm:spPr/>
      <dgm:t>
        <a:bodyPr/>
        <a:lstStyle/>
        <a:p>
          <a:endParaRPr lang="en-ZA"/>
        </a:p>
      </dgm:t>
    </dgm:pt>
    <dgm:pt modelId="{EDB83862-198C-4A66-B643-A97E7FACBA46}" type="pres">
      <dgm:prSet presAssocID="{4AFA2BE8-11FE-412F-809F-F31AEB5ACFB4}" presName="dummy" presStyleCnt="0"/>
      <dgm:spPr/>
    </dgm:pt>
    <dgm:pt modelId="{7866DE73-28A2-4D2A-BEA6-C14CD6B9A983}" type="pres">
      <dgm:prSet presAssocID="{D20CDF84-FE8D-4F04-92D4-D258E8F6D49F}" presName="sibTrans" presStyleLbl="sibTrans2D1" presStyleIdx="2" presStyleCnt="4" custLinFactNeighborX="-11122" custLinFactNeighborY="-4116"/>
      <dgm:spPr/>
      <dgm:t>
        <a:bodyPr/>
        <a:lstStyle/>
        <a:p>
          <a:endParaRPr lang="en-ZA"/>
        </a:p>
      </dgm:t>
    </dgm:pt>
    <dgm:pt modelId="{CE3AE6CF-D4A0-405D-8EFC-7D7466B23A22}" type="pres">
      <dgm:prSet presAssocID="{7C8ADF83-AFA4-44E8-875B-9B92D116AD6E}" presName="node" presStyleLbl="node1" presStyleIdx="3" presStyleCnt="4">
        <dgm:presLayoutVars>
          <dgm:bulletEnabled val="1"/>
        </dgm:presLayoutVars>
      </dgm:prSet>
      <dgm:spPr/>
      <dgm:t>
        <a:bodyPr/>
        <a:lstStyle/>
        <a:p>
          <a:endParaRPr lang="en-US"/>
        </a:p>
      </dgm:t>
    </dgm:pt>
    <dgm:pt modelId="{96E94AD2-E1E9-4220-B759-898D68DBFD27}" type="pres">
      <dgm:prSet presAssocID="{7C8ADF83-AFA4-44E8-875B-9B92D116AD6E}" presName="dummy" presStyleCnt="0"/>
      <dgm:spPr/>
    </dgm:pt>
    <dgm:pt modelId="{06FE3928-6F6C-4831-B8CC-6AC67DE7EF7F}" type="pres">
      <dgm:prSet presAssocID="{E7267D07-C187-4274-8CC8-1C085255E7F3}" presName="sibTrans" presStyleLbl="sibTrans2D1" presStyleIdx="3" presStyleCnt="4"/>
      <dgm:spPr/>
      <dgm:t>
        <a:bodyPr/>
        <a:lstStyle/>
        <a:p>
          <a:endParaRPr lang="en-US"/>
        </a:p>
      </dgm:t>
    </dgm:pt>
  </dgm:ptLst>
  <dgm:cxnLst>
    <dgm:cxn modelId="{DEE1B06E-7C8C-4412-A8D7-8CE01B53A92F}" srcId="{FD009910-0E56-4A4A-ABBC-FD1B2F6EF870}" destId="{CCBB1D00-B7EA-4FEC-A810-A565D64C887E}" srcOrd="0" destOrd="0" parTransId="{FE59028B-14BD-4AB6-A8FF-B4F8DB5E58E0}" sibTransId="{1B3B961D-8816-44C2-AFBF-92AEDF4F89F6}"/>
    <dgm:cxn modelId="{29E23DC1-B3A3-4FAF-A121-0F0922E212E9}" type="presOf" srcId="{7C8ADF83-AFA4-44E8-875B-9B92D116AD6E}" destId="{CE3AE6CF-D4A0-405D-8EFC-7D7466B23A22}" srcOrd="0" destOrd="0" presId="urn:microsoft.com/office/officeart/2005/8/layout/radial6"/>
    <dgm:cxn modelId="{614F414F-81D8-417E-AB73-209D8D361997}" type="presOf" srcId="{D20CDF84-FE8D-4F04-92D4-D258E8F6D49F}" destId="{7866DE73-28A2-4D2A-BEA6-C14CD6B9A983}" srcOrd="0" destOrd="0" presId="urn:microsoft.com/office/officeart/2005/8/layout/radial6"/>
    <dgm:cxn modelId="{E947A4EF-5ACD-4037-AD78-4409AFB8D524}" type="presOf" srcId="{EB01A905-0358-479C-8786-2417EEBB64BB}" destId="{8709B9D3-EC9F-443E-A4B8-DEA0FCA1997C}" srcOrd="0" destOrd="0" presId="urn:microsoft.com/office/officeart/2005/8/layout/radial6"/>
    <dgm:cxn modelId="{78249159-E616-497D-AF57-1CCBCF13BB27}" srcId="{CCBB1D00-B7EA-4FEC-A810-A565D64C887E}" destId="{4AFA2BE8-11FE-412F-809F-F31AEB5ACFB4}" srcOrd="2" destOrd="0" parTransId="{87C72282-0C61-4F19-B196-E7C4D82B9D78}" sibTransId="{D20CDF84-FE8D-4F04-92D4-D258E8F6D49F}"/>
    <dgm:cxn modelId="{721F7F9F-1106-4296-91B8-DC4DE46A5E3F}" srcId="{CCBB1D00-B7EA-4FEC-A810-A565D64C887E}" destId="{7C8ADF83-AFA4-44E8-875B-9B92D116AD6E}" srcOrd="3" destOrd="0" parTransId="{41B69B73-11B5-49A4-B2E4-4CC7DC233031}" sibTransId="{E7267D07-C187-4274-8CC8-1C085255E7F3}"/>
    <dgm:cxn modelId="{8E475008-BC08-4D76-BFC0-8E6F0B0A821C}" type="presOf" srcId="{4AFA2BE8-11FE-412F-809F-F31AEB5ACFB4}" destId="{26AD14FD-91A0-4159-AB51-FD9C3057837A}" srcOrd="0" destOrd="0" presId="urn:microsoft.com/office/officeart/2005/8/layout/radial6"/>
    <dgm:cxn modelId="{D8FB37DC-26D4-4597-B530-1B8C425871D6}" type="presOf" srcId="{BCFB3BFD-B634-43E0-831B-A1F4BE6D652D}" destId="{DE9ADA5D-35F2-45E3-BD05-47F7462A3708}" srcOrd="0" destOrd="0" presId="urn:microsoft.com/office/officeart/2005/8/layout/radial6"/>
    <dgm:cxn modelId="{6FD1A445-4FAE-4B5B-A0E2-CA0F495B2F95}" type="presOf" srcId="{FD009910-0E56-4A4A-ABBC-FD1B2F6EF870}" destId="{0DD6A82B-E019-4D05-83DD-FB795B12FC66}" srcOrd="0" destOrd="0" presId="urn:microsoft.com/office/officeart/2005/8/layout/radial6"/>
    <dgm:cxn modelId="{CAE00C86-57F5-42B8-AF6B-1D2E54721839}" srcId="{CCBB1D00-B7EA-4FEC-A810-A565D64C887E}" destId="{8BFB6A1B-AB40-4B48-8931-5BED148CA61D}" srcOrd="1" destOrd="0" parTransId="{B44E258C-8126-4395-98F9-C17296D7BC87}" sibTransId="{BCFB3BFD-B634-43E0-831B-A1F4BE6D652D}"/>
    <dgm:cxn modelId="{935C2918-1700-4018-A478-883774B3077A}" type="presOf" srcId="{CCBB1D00-B7EA-4FEC-A810-A565D64C887E}" destId="{C7DECC3C-5FB7-4342-90E8-171C9887A9C9}" srcOrd="0" destOrd="0" presId="urn:microsoft.com/office/officeart/2005/8/layout/radial6"/>
    <dgm:cxn modelId="{E638074D-0C24-4EB7-9168-4D5DE83983E1}" type="presOf" srcId="{0AAD3372-E9F0-4A84-96D5-DBD902C40051}" destId="{2F124024-C02C-47E3-93E2-7FADA6BE78F1}" srcOrd="0" destOrd="0" presId="urn:microsoft.com/office/officeart/2005/8/layout/radial6"/>
    <dgm:cxn modelId="{255F909C-93B2-4844-A75D-DA81FCE585CE}" type="presOf" srcId="{8BFB6A1B-AB40-4B48-8931-5BED148CA61D}" destId="{65F8F222-432B-4E04-9E51-58DDAFB34347}" srcOrd="0" destOrd="0" presId="urn:microsoft.com/office/officeart/2005/8/layout/radial6"/>
    <dgm:cxn modelId="{3B2A46B7-E6D5-40EF-B99F-010CED50EF56}" srcId="{CCBB1D00-B7EA-4FEC-A810-A565D64C887E}" destId="{0AAD3372-E9F0-4A84-96D5-DBD902C40051}" srcOrd="0" destOrd="0" parTransId="{6AFBBDD8-34A5-4175-80AC-8A07F505924D}" sibTransId="{EB01A905-0358-479C-8786-2417EEBB64BB}"/>
    <dgm:cxn modelId="{75FB3375-659E-4E7C-A2A6-4D78CD3B91D9}" type="presOf" srcId="{E7267D07-C187-4274-8CC8-1C085255E7F3}" destId="{06FE3928-6F6C-4831-B8CC-6AC67DE7EF7F}" srcOrd="0" destOrd="0" presId="urn:microsoft.com/office/officeart/2005/8/layout/radial6"/>
    <dgm:cxn modelId="{846A3F19-4028-4A3D-8061-3DBA1FD50DFB}" type="presParOf" srcId="{0DD6A82B-E019-4D05-83DD-FB795B12FC66}" destId="{C7DECC3C-5FB7-4342-90E8-171C9887A9C9}" srcOrd="0" destOrd="0" presId="urn:microsoft.com/office/officeart/2005/8/layout/radial6"/>
    <dgm:cxn modelId="{570A725E-9C77-470F-AD57-C4343E3C4E1B}" type="presParOf" srcId="{0DD6A82B-E019-4D05-83DD-FB795B12FC66}" destId="{2F124024-C02C-47E3-93E2-7FADA6BE78F1}" srcOrd="1" destOrd="0" presId="urn:microsoft.com/office/officeart/2005/8/layout/radial6"/>
    <dgm:cxn modelId="{463C59E1-95B1-4A91-ADF8-28197EA4DA49}" type="presParOf" srcId="{0DD6A82B-E019-4D05-83DD-FB795B12FC66}" destId="{115DCACC-AC96-4714-907D-4C3C6160C658}" srcOrd="2" destOrd="0" presId="urn:microsoft.com/office/officeart/2005/8/layout/radial6"/>
    <dgm:cxn modelId="{0CCEB4DE-DD8C-40C8-AAB7-5B326773AD56}" type="presParOf" srcId="{0DD6A82B-E019-4D05-83DD-FB795B12FC66}" destId="{8709B9D3-EC9F-443E-A4B8-DEA0FCA1997C}" srcOrd="3" destOrd="0" presId="urn:microsoft.com/office/officeart/2005/8/layout/radial6"/>
    <dgm:cxn modelId="{BC16D111-276F-495C-A7C9-44422CDAE118}" type="presParOf" srcId="{0DD6A82B-E019-4D05-83DD-FB795B12FC66}" destId="{65F8F222-432B-4E04-9E51-58DDAFB34347}" srcOrd="4" destOrd="0" presId="urn:microsoft.com/office/officeart/2005/8/layout/radial6"/>
    <dgm:cxn modelId="{A2416DBA-8CEF-47E2-8C36-13327B103124}" type="presParOf" srcId="{0DD6A82B-E019-4D05-83DD-FB795B12FC66}" destId="{134C050D-B0F0-40E5-ACCF-54024278592F}" srcOrd="5" destOrd="0" presId="urn:microsoft.com/office/officeart/2005/8/layout/radial6"/>
    <dgm:cxn modelId="{6F7D132D-9449-4E89-93EF-138689F47959}" type="presParOf" srcId="{0DD6A82B-E019-4D05-83DD-FB795B12FC66}" destId="{DE9ADA5D-35F2-45E3-BD05-47F7462A3708}" srcOrd="6" destOrd="0" presId="urn:microsoft.com/office/officeart/2005/8/layout/radial6"/>
    <dgm:cxn modelId="{9E89C66B-909F-44A9-8B60-BD78D3F46283}" type="presParOf" srcId="{0DD6A82B-E019-4D05-83DD-FB795B12FC66}" destId="{26AD14FD-91A0-4159-AB51-FD9C3057837A}" srcOrd="7" destOrd="0" presId="urn:microsoft.com/office/officeart/2005/8/layout/radial6"/>
    <dgm:cxn modelId="{DB91D4D4-09F7-4097-B570-836D3D416F06}" type="presParOf" srcId="{0DD6A82B-E019-4D05-83DD-FB795B12FC66}" destId="{EDB83862-198C-4A66-B643-A97E7FACBA46}" srcOrd="8" destOrd="0" presId="urn:microsoft.com/office/officeart/2005/8/layout/radial6"/>
    <dgm:cxn modelId="{59B7F0F6-B4E7-4D22-B598-4330FBF15A3F}" type="presParOf" srcId="{0DD6A82B-E019-4D05-83DD-FB795B12FC66}" destId="{7866DE73-28A2-4D2A-BEA6-C14CD6B9A983}" srcOrd="9" destOrd="0" presId="urn:microsoft.com/office/officeart/2005/8/layout/radial6"/>
    <dgm:cxn modelId="{6C50B890-CCF6-4F1D-A1DA-17C82118277A}" type="presParOf" srcId="{0DD6A82B-E019-4D05-83DD-FB795B12FC66}" destId="{CE3AE6CF-D4A0-405D-8EFC-7D7466B23A22}" srcOrd="10" destOrd="0" presId="urn:microsoft.com/office/officeart/2005/8/layout/radial6"/>
    <dgm:cxn modelId="{6599FB34-F70E-4834-8CE3-C8C9DD60EC7F}" type="presParOf" srcId="{0DD6A82B-E019-4D05-83DD-FB795B12FC66}" destId="{96E94AD2-E1E9-4220-B759-898D68DBFD27}" srcOrd="11" destOrd="0" presId="urn:microsoft.com/office/officeart/2005/8/layout/radial6"/>
    <dgm:cxn modelId="{5C64A77B-931D-4DC2-B9C4-7E8B689383DB}" type="presParOf" srcId="{0DD6A82B-E019-4D05-83DD-FB795B12FC66}" destId="{06FE3928-6F6C-4831-B8CC-6AC67DE7EF7F}"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770E9B0-3239-4101-8509-A0FFB7F16AF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C347CCF-BB1D-4349-9DA3-D8AD81D951D5}">
      <dgm:prSet phldrT="[Text]" custT="1"/>
      <dgm:spPr/>
      <dgm:t>
        <a:bodyPr/>
        <a:lstStyle/>
        <a:p>
          <a:r>
            <a:rPr lang="en-US" sz="1600" b="1" dirty="0" smtClean="0">
              <a:latin typeface="Arial" pitchFamily="34" charset="0"/>
              <a:cs typeface="Arial" pitchFamily="34" charset="0"/>
            </a:rPr>
            <a:t>Marketing and branding</a:t>
          </a:r>
          <a:endParaRPr lang="en-US" sz="1600" b="1" dirty="0">
            <a:latin typeface="Arial" pitchFamily="34" charset="0"/>
            <a:cs typeface="Arial" pitchFamily="34" charset="0"/>
          </a:endParaRPr>
        </a:p>
      </dgm:t>
    </dgm:pt>
    <dgm:pt modelId="{A826A7F8-D715-4977-AC23-52771EFC8923}" type="parTrans" cxnId="{8587F92F-335E-491C-9937-0462B6735D85}">
      <dgm:prSet/>
      <dgm:spPr/>
      <dgm:t>
        <a:bodyPr/>
        <a:lstStyle/>
        <a:p>
          <a:endParaRPr lang="en-US"/>
        </a:p>
      </dgm:t>
    </dgm:pt>
    <dgm:pt modelId="{E569BF26-31D6-406D-B973-EE54698BBD44}" type="sibTrans" cxnId="{8587F92F-335E-491C-9937-0462B6735D85}">
      <dgm:prSet/>
      <dgm:spPr/>
      <dgm:t>
        <a:bodyPr/>
        <a:lstStyle/>
        <a:p>
          <a:endParaRPr lang="en-US"/>
        </a:p>
      </dgm:t>
    </dgm:pt>
    <dgm:pt modelId="{3F2E802E-3DDC-4309-92D5-299DDE908063}">
      <dgm:prSet phldrT="[Text]" custT="1"/>
      <dgm:spPr/>
      <dgm:t>
        <a:bodyPr/>
        <a:lstStyle/>
        <a:p>
          <a:r>
            <a:rPr lang="en-US" sz="1800" dirty="0" smtClean="0">
              <a:latin typeface="Arial" pitchFamily="34" charset="0"/>
              <a:cs typeface="Arial" pitchFamily="34" charset="0"/>
            </a:rPr>
            <a:t>Lobbying television rights with at least one broadcaster.</a:t>
          </a:r>
          <a:endParaRPr lang="en-US" sz="1800" dirty="0">
            <a:latin typeface="Arial" pitchFamily="34" charset="0"/>
            <a:cs typeface="Arial" pitchFamily="34" charset="0"/>
          </a:endParaRPr>
        </a:p>
      </dgm:t>
    </dgm:pt>
    <dgm:pt modelId="{BCF98630-952B-4515-A460-FAC351A323B6}" type="parTrans" cxnId="{83D75B5E-5B67-4D11-B08E-5C618FA6C60B}">
      <dgm:prSet/>
      <dgm:spPr/>
      <dgm:t>
        <a:bodyPr/>
        <a:lstStyle/>
        <a:p>
          <a:endParaRPr lang="en-US"/>
        </a:p>
      </dgm:t>
    </dgm:pt>
    <dgm:pt modelId="{43D1AC65-ACDD-4809-B890-35E5CCBA4C68}" type="sibTrans" cxnId="{83D75B5E-5B67-4D11-B08E-5C618FA6C60B}">
      <dgm:prSet/>
      <dgm:spPr/>
      <dgm:t>
        <a:bodyPr/>
        <a:lstStyle/>
        <a:p>
          <a:endParaRPr lang="en-US"/>
        </a:p>
      </dgm:t>
    </dgm:pt>
    <dgm:pt modelId="{5CBC7343-3D4B-4C2C-A979-FECEABE21379}">
      <dgm:prSet phldrT="[Text]" custT="1"/>
      <dgm:spPr/>
      <dgm:t>
        <a:bodyPr/>
        <a:lstStyle/>
        <a:p>
          <a:r>
            <a:rPr lang="en-US" sz="1600" b="1" dirty="0" smtClean="0">
              <a:latin typeface="Arial" pitchFamily="34" charset="0"/>
              <a:cs typeface="Arial" pitchFamily="34" charset="0"/>
            </a:rPr>
            <a:t>Communication </a:t>
          </a:r>
          <a:endParaRPr lang="en-US" sz="1600" b="1" dirty="0">
            <a:latin typeface="Arial" pitchFamily="34" charset="0"/>
            <a:cs typeface="Arial" pitchFamily="34" charset="0"/>
          </a:endParaRPr>
        </a:p>
      </dgm:t>
    </dgm:pt>
    <dgm:pt modelId="{F8A98F5B-B970-4AE7-ACF8-215D8413D9BD}" type="parTrans" cxnId="{D75D4E28-1D47-4FFC-9780-DCBB4A9900F1}">
      <dgm:prSet/>
      <dgm:spPr/>
      <dgm:t>
        <a:bodyPr/>
        <a:lstStyle/>
        <a:p>
          <a:endParaRPr lang="en-US"/>
        </a:p>
      </dgm:t>
    </dgm:pt>
    <dgm:pt modelId="{A143F07E-3B53-4B2A-8FB3-1E4610806AA7}" type="sibTrans" cxnId="{D75D4E28-1D47-4FFC-9780-DCBB4A9900F1}">
      <dgm:prSet/>
      <dgm:spPr/>
      <dgm:t>
        <a:bodyPr/>
        <a:lstStyle/>
        <a:p>
          <a:endParaRPr lang="en-US"/>
        </a:p>
      </dgm:t>
    </dgm:pt>
    <dgm:pt modelId="{BED52F62-25AE-4CF6-831B-085A0F157357}">
      <dgm:prSet phldrT="[Text]" custT="1"/>
      <dgm:spPr/>
      <dgm:t>
        <a:bodyPr/>
        <a:lstStyle/>
        <a:p>
          <a:r>
            <a:rPr lang="en-US" sz="1800" dirty="0" smtClean="0">
              <a:latin typeface="Arial" pitchFamily="34" charset="0"/>
              <a:cs typeface="Arial" pitchFamily="34" charset="0"/>
            </a:rPr>
            <a:t>Developed communication strategy to popularize BSA programmes.</a:t>
          </a:r>
          <a:endParaRPr lang="en-US" sz="1800" dirty="0">
            <a:latin typeface="Arial" pitchFamily="34" charset="0"/>
            <a:cs typeface="Arial" pitchFamily="34" charset="0"/>
          </a:endParaRPr>
        </a:p>
      </dgm:t>
    </dgm:pt>
    <dgm:pt modelId="{4AF7F3D1-0AC4-43BA-AE6C-59F8216AD8F8}" type="parTrans" cxnId="{F5AE79FD-CD6A-4CFD-B958-69C16E5E1D6C}">
      <dgm:prSet/>
      <dgm:spPr/>
      <dgm:t>
        <a:bodyPr/>
        <a:lstStyle/>
        <a:p>
          <a:endParaRPr lang="en-US"/>
        </a:p>
      </dgm:t>
    </dgm:pt>
    <dgm:pt modelId="{EE82DD01-46CE-49E4-9EA7-FF1DA50F7E44}" type="sibTrans" cxnId="{F5AE79FD-CD6A-4CFD-B958-69C16E5E1D6C}">
      <dgm:prSet/>
      <dgm:spPr/>
      <dgm:t>
        <a:bodyPr/>
        <a:lstStyle/>
        <a:p>
          <a:endParaRPr lang="en-US"/>
        </a:p>
      </dgm:t>
    </dgm:pt>
    <dgm:pt modelId="{325C718F-0F32-449E-8EFB-051D50844FEF}">
      <dgm:prSet phldrT="[Text]" custT="1"/>
      <dgm:spPr/>
      <dgm:t>
        <a:bodyPr/>
        <a:lstStyle/>
        <a:p>
          <a:r>
            <a:rPr lang="en-US" sz="1600" b="1" dirty="0" smtClean="0">
              <a:latin typeface="Arial" pitchFamily="34" charset="0"/>
              <a:cs typeface="Arial" pitchFamily="34" charset="0"/>
            </a:rPr>
            <a:t>Events coordination</a:t>
          </a:r>
          <a:endParaRPr lang="en-US" sz="1600" b="1" dirty="0">
            <a:latin typeface="Arial" pitchFamily="34" charset="0"/>
            <a:cs typeface="Arial" pitchFamily="34" charset="0"/>
          </a:endParaRPr>
        </a:p>
      </dgm:t>
    </dgm:pt>
    <dgm:pt modelId="{BA573769-53C2-49C2-BDF9-BB14063BFA99}" type="parTrans" cxnId="{4B2B8A0D-F82E-4E5B-95DD-175FC6AE39D9}">
      <dgm:prSet/>
      <dgm:spPr/>
      <dgm:t>
        <a:bodyPr/>
        <a:lstStyle/>
        <a:p>
          <a:endParaRPr lang="en-US"/>
        </a:p>
      </dgm:t>
    </dgm:pt>
    <dgm:pt modelId="{BF321753-2ED3-4065-88C1-4A4A5BAF6C76}" type="sibTrans" cxnId="{4B2B8A0D-F82E-4E5B-95DD-175FC6AE39D9}">
      <dgm:prSet/>
      <dgm:spPr/>
      <dgm:t>
        <a:bodyPr/>
        <a:lstStyle/>
        <a:p>
          <a:endParaRPr lang="en-US"/>
        </a:p>
      </dgm:t>
    </dgm:pt>
    <dgm:pt modelId="{445BFD52-6D6A-4465-A9BD-6445C4544B07}">
      <dgm:prSet phldrT="[Text]" custT="1"/>
      <dgm:spPr/>
      <dgm:t>
        <a:bodyPr/>
        <a:lstStyle/>
        <a:p>
          <a:r>
            <a:rPr lang="en-US" sz="1800" dirty="0" smtClean="0">
              <a:latin typeface="Arial" pitchFamily="34" charset="0"/>
              <a:cs typeface="Arial" pitchFamily="34" charset="0"/>
            </a:rPr>
            <a:t>Identify and promote nationally boxing premium events.</a:t>
          </a:r>
          <a:endParaRPr lang="en-US" sz="1800" dirty="0">
            <a:latin typeface="Arial" pitchFamily="34" charset="0"/>
            <a:cs typeface="Arial" pitchFamily="34" charset="0"/>
          </a:endParaRPr>
        </a:p>
      </dgm:t>
    </dgm:pt>
    <dgm:pt modelId="{E2AD70EB-68E2-4AAC-ADF6-A5539B224CED}" type="parTrans" cxnId="{5A9016CF-DDFD-41D2-B845-F6D0655D60F2}">
      <dgm:prSet/>
      <dgm:spPr/>
      <dgm:t>
        <a:bodyPr/>
        <a:lstStyle/>
        <a:p>
          <a:endParaRPr lang="en-US"/>
        </a:p>
      </dgm:t>
    </dgm:pt>
    <dgm:pt modelId="{057EBAA6-B947-483B-A927-E17C2FA3B356}" type="sibTrans" cxnId="{5A9016CF-DDFD-41D2-B845-F6D0655D60F2}">
      <dgm:prSet/>
      <dgm:spPr/>
      <dgm:t>
        <a:bodyPr/>
        <a:lstStyle/>
        <a:p>
          <a:endParaRPr lang="en-US"/>
        </a:p>
      </dgm:t>
    </dgm:pt>
    <dgm:pt modelId="{61EA60CE-4226-4ED9-9BA8-EA8D74D8E733}">
      <dgm:prSet phldrT="[Text]" custT="1"/>
      <dgm:spPr/>
      <dgm:t>
        <a:bodyPr/>
        <a:lstStyle/>
        <a:p>
          <a:r>
            <a:rPr lang="en-US" sz="1800" dirty="0" smtClean="0">
              <a:latin typeface="Arial" pitchFamily="34" charset="0"/>
              <a:cs typeface="Arial" pitchFamily="34" charset="0"/>
            </a:rPr>
            <a:t>Develop marketing and branding strategy.</a:t>
          </a:r>
          <a:endParaRPr lang="en-US" sz="1800" dirty="0">
            <a:latin typeface="Arial" pitchFamily="34" charset="0"/>
            <a:cs typeface="Arial" pitchFamily="34" charset="0"/>
          </a:endParaRPr>
        </a:p>
      </dgm:t>
    </dgm:pt>
    <dgm:pt modelId="{956BFE96-4E48-42F4-AC1D-8A5CF3C551AA}" type="parTrans" cxnId="{B54C09C2-D219-4748-ACEE-8F708D6C76BC}">
      <dgm:prSet/>
      <dgm:spPr/>
    </dgm:pt>
    <dgm:pt modelId="{00B594C3-8FC7-46B8-8ECD-CF94F7BFAAC9}" type="sibTrans" cxnId="{B54C09C2-D219-4748-ACEE-8F708D6C76BC}">
      <dgm:prSet/>
      <dgm:spPr/>
    </dgm:pt>
    <dgm:pt modelId="{15B3C40F-6E65-4D50-BAC3-3FD17A0990AB}">
      <dgm:prSet phldrT="[Text]" custT="1"/>
      <dgm:spPr/>
      <dgm:t>
        <a:bodyPr/>
        <a:lstStyle/>
        <a:p>
          <a:r>
            <a:rPr lang="en-US" sz="1800" dirty="0" smtClean="0">
              <a:latin typeface="Arial" pitchFamily="34" charset="0"/>
              <a:cs typeface="Arial" pitchFamily="34" charset="0"/>
            </a:rPr>
            <a:t>Secure sponsorship for boxing sport.</a:t>
          </a:r>
          <a:endParaRPr lang="en-US" sz="1800" dirty="0">
            <a:latin typeface="Arial" pitchFamily="34" charset="0"/>
            <a:cs typeface="Arial" pitchFamily="34" charset="0"/>
          </a:endParaRPr>
        </a:p>
      </dgm:t>
    </dgm:pt>
    <dgm:pt modelId="{82B7364C-603C-4401-9731-E7FA6C69D31C}" type="parTrans" cxnId="{00922771-0B4B-4B0D-8918-B60642019C54}">
      <dgm:prSet/>
      <dgm:spPr/>
    </dgm:pt>
    <dgm:pt modelId="{E09A1A4B-0EEC-4864-B77F-C74F07843681}" type="sibTrans" cxnId="{00922771-0B4B-4B0D-8918-B60642019C54}">
      <dgm:prSet/>
      <dgm:spPr/>
    </dgm:pt>
    <dgm:pt modelId="{E4E8F83D-0E38-41A4-A470-D8A4BFCC90C3}" type="pres">
      <dgm:prSet presAssocID="{8770E9B0-3239-4101-8509-A0FFB7F16AF2}" presName="linearFlow" presStyleCnt="0">
        <dgm:presLayoutVars>
          <dgm:dir/>
          <dgm:animLvl val="lvl"/>
          <dgm:resizeHandles val="exact"/>
        </dgm:presLayoutVars>
      </dgm:prSet>
      <dgm:spPr/>
      <dgm:t>
        <a:bodyPr/>
        <a:lstStyle/>
        <a:p>
          <a:endParaRPr lang="en-US"/>
        </a:p>
      </dgm:t>
    </dgm:pt>
    <dgm:pt modelId="{2FC48C56-1850-4DC7-A6CB-D4ABD9C23F1E}" type="pres">
      <dgm:prSet presAssocID="{9C347CCF-BB1D-4349-9DA3-D8AD81D951D5}" presName="composite" presStyleCnt="0"/>
      <dgm:spPr/>
    </dgm:pt>
    <dgm:pt modelId="{8EA86F85-3AD2-4C88-98AC-2B68374A7602}" type="pres">
      <dgm:prSet presAssocID="{9C347CCF-BB1D-4349-9DA3-D8AD81D951D5}" presName="parentText" presStyleLbl="alignNode1" presStyleIdx="0" presStyleCnt="3" custScaleX="146743">
        <dgm:presLayoutVars>
          <dgm:chMax val="1"/>
          <dgm:bulletEnabled val="1"/>
        </dgm:presLayoutVars>
      </dgm:prSet>
      <dgm:spPr/>
      <dgm:t>
        <a:bodyPr/>
        <a:lstStyle/>
        <a:p>
          <a:endParaRPr lang="en-US"/>
        </a:p>
      </dgm:t>
    </dgm:pt>
    <dgm:pt modelId="{13CBC57D-BBFF-4433-996C-2D154ACF93E9}" type="pres">
      <dgm:prSet presAssocID="{9C347CCF-BB1D-4349-9DA3-D8AD81D951D5}" presName="descendantText" presStyleLbl="alignAcc1" presStyleIdx="0" presStyleCnt="3" custAng="0" custScaleX="91390" custScaleY="100000" custLinFactNeighborX="3937" custLinFactNeighborY="7227">
        <dgm:presLayoutVars>
          <dgm:bulletEnabled val="1"/>
        </dgm:presLayoutVars>
      </dgm:prSet>
      <dgm:spPr/>
      <dgm:t>
        <a:bodyPr/>
        <a:lstStyle/>
        <a:p>
          <a:endParaRPr lang="en-US"/>
        </a:p>
      </dgm:t>
    </dgm:pt>
    <dgm:pt modelId="{6919EEAD-B415-41A0-A33B-8E8ACCFD38FD}" type="pres">
      <dgm:prSet presAssocID="{E569BF26-31D6-406D-B973-EE54698BBD44}" presName="sp" presStyleCnt="0"/>
      <dgm:spPr/>
    </dgm:pt>
    <dgm:pt modelId="{6B1102AF-A504-4441-92CB-98057F7A02D8}" type="pres">
      <dgm:prSet presAssocID="{5CBC7343-3D4B-4C2C-A979-FECEABE21379}" presName="composite" presStyleCnt="0"/>
      <dgm:spPr/>
    </dgm:pt>
    <dgm:pt modelId="{15FB20FC-6BC1-4D72-9740-74D0FB03CE7B}" type="pres">
      <dgm:prSet presAssocID="{5CBC7343-3D4B-4C2C-A979-FECEABE21379}" presName="parentText" presStyleLbl="alignNode1" presStyleIdx="1" presStyleCnt="3" custScaleX="155115">
        <dgm:presLayoutVars>
          <dgm:chMax val="1"/>
          <dgm:bulletEnabled val="1"/>
        </dgm:presLayoutVars>
      </dgm:prSet>
      <dgm:spPr/>
      <dgm:t>
        <a:bodyPr/>
        <a:lstStyle/>
        <a:p>
          <a:endParaRPr lang="en-US"/>
        </a:p>
      </dgm:t>
    </dgm:pt>
    <dgm:pt modelId="{E9A699B5-7DA9-4A35-BC7B-D4D640316417}" type="pres">
      <dgm:prSet presAssocID="{5CBC7343-3D4B-4C2C-A979-FECEABE21379}" presName="descendantText" presStyleLbl="alignAcc1" presStyleIdx="1" presStyleCnt="3" custScaleX="88818" custScaleY="77308" custLinFactNeighborX="8649" custLinFactNeighborY="-1179">
        <dgm:presLayoutVars>
          <dgm:bulletEnabled val="1"/>
        </dgm:presLayoutVars>
      </dgm:prSet>
      <dgm:spPr/>
      <dgm:t>
        <a:bodyPr/>
        <a:lstStyle/>
        <a:p>
          <a:endParaRPr lang="en-US"/>
        </a:p>
      </dgm:t>
    </dgm:pt>
    <dgm:pt modelId="{49615AC5-3A34-4A1C-A9B3-B0BA9045B138}" type="pres">
      <dgm:prSet presAssocID="{A143F07E-3B53-4B2A-8FB3-1E4610806AA7}" presName="sp" presStyleCnt="0"/>
      <dgm:spPr/>
    </dgm:pt>
    <dgm:pt modelId="{8985D2C8-A83E-4621-B3CD-B386F80EE40C}" type="pres">
      <dgm:prSet presAssocID="{325C718F-0F32-449E-8EFB-051D50844FEF}" presName="composite" presStyleCnt="0"/>
      <dgm:spPr/>
    </dgm:pt>
    <dgm:pt modelId="{EB8CD7F4-164C-4A58-B8AC-B21C7BF2CC8C}" type="pres">
      <dgm:prSet presAssocID="{325C718F-0F32-449E-8EFB-051D50844FEF}" presName="parentText" presStyleLbl="alignNode1" presStyleIdx="2" presStyleCnt="3" custScaleX="170829">
        <dgm:presLayoutVars>
          <dgm:chMax val="1"/>
          <dgm:bulletEnabled val="1"/>
        </dgm:presLayoutVars>
      </dgm:prSet>
      <dgm:spPr/>
      <dgm:t>
        <a:bodyPr/>
        <a:lstStyle/>
        <a:p>
          <a:endParaRPr lang="en-US"/>
        </a:p>
      </dgm:t>
    </dgm:pt>
    <dgm:pt modelId="{7E5F6DC6-F4EE-4E33-94C3-55BF98D9C4C5}" type="pres">
      <dgm:prSet presAssocID="{325C718F-0F32-449E-8EFB-051D50844FEF}" presName="descendantText" presStyleLbl="alignAcc1" presStyleIdx="2" presStyleCnt="3" custScaleX="89082" custScaleY="70448" custLinFactNeighborX="2508" custLinFactNeighborY="5377">
        <dgm:presLayoutVars>
          <dgm:bulletEnabled val="1"/>
        </dgm:presLayoutVars>
      </dgm:prSet>
      <dgm:spPr/>
      <dgm:t>
        <a:bodyPr/>
        <a:lstStyle/>
        <a:p>
          <a:endParaRPr lang="en-US"/>
        </a:p>
      </dgm:t>
    </dgm:pt>
  </dgm:ptLst>
  <dgm:cxnLst>
    <dgm:cxn modelId="{E37E21DF-E849-4D91-895F-869764BBF26C}" type="presOf" srcId="{5CBC7343-3D4B-4C2C-A979-FECEABE21379}" destId="{15FB20FC-6BC1-4D72-9740-74D0FB03CE7B}" srcOrd="0" destOrd="0" presId="urn:microsoft.com/office/officeart/2005/8/layout/chevron2"/>
    <dgm:cxn modelId="{622CA7DB-5DAB-4F74-B62A-D51CB08943B3}" type="presOf" srcId="{325C718F-0F32-449E-8EFB-051D50844FEF}" destId="{EB8CD7F4-164C-4A58-B8AC-B21C7BF2CC8C}" srcOrd="0" destOrd="0" presId="urn:microsoft.com/office/officeart/2005/8/layout/chevron2"/>
    <dgm:cxn modelId="{8587F92F-335E-491C-9937-0462B6735D85}" srcId="{8770E9B0-3239-4101-8509-A0FFB7F16AF2}" destId="{9C347CCF-BB1D-4349-9DA3-D8AD81D951D5}" srcOrd="0" destOrd="0" parTransId="{A826A7F8-D715-4977-AC23-52771EFC8923}" sibTransId="{E569BF26-31D6-406D-B973-EE54698BBD44}"/>
    <dgm:cxn modelId="{00922771-0B4B-4B0D-8918-B60642019C54}" srcId="{9C347CCF-BB1D-4349-9DA3-D8AD81D951D5}" destId="{15B3C40F-6E65-4D50-BAC3-3FD17A0990AB}" srcOrd="2" destOrd="0" parTransId="{82B7364C-603C-4401-9731-E7FA6C69D31C}" sibTransId="{E09A1A4B-0EEC-4864-B77F-C74F07843681}"/>
    <dgm:cxn modelId="{5A9016CF-DDFD-41D2-B845-F6D0655D60F2}" srcId="{325C718F-0F32-449E-8EFB-051D50844FEF}" destId="{445BFD52-6D6A-4465-A9BD-6445C4544B07}" srcOrd="0" destOrd="0" parTransId="{E2AD70EB-68E2-4AAC-ADF6-A5539B224CED}" sibTransId="{057EBAA6-B947-483B-A927-E17C2FA3B356}"/>
    <dgm:cxn modelId="{B54C09C2-D219-4748-ACEE-8F708D6C76BC}" srcId="{9C347CCF-BB1D-4349-9DA3-D8AD81D951D5}" destId="{61EA60CE-4226-4ED9-9BA8-EA8D74D8E733}" srcOrd="1" destOrd="0" parTransId="{956BFE96-4E48-42F4-AC1D-8A5CF3C551AA}" sibTransId="{00B594C3-8FC7-46B8-8ECD-CF94F7BFAAC9}"/>
    <dgm:cxn modelId="{E43D4643-8EC0-49F0-9F6F-2827AF2FD791}" type="presOf" srcId="{61EA60CE-4226-4ED9-9BA8-EA8D74D8E733}" destId="{13CBC57D-BBFF-4433-996C-2D154ACF93E9}" srcOrd="0" destOrd="1" presId="urn:microsoft.com/office/officeart/2005/8/layout/chevron2"/>
    <dgm:cxn modelId="{B31C9CED-A490-44D2-8E56-DA44B6E4F449}" type="presOf" srcId="{3F2E802E-3DDC-4309-92D5-299DDE908063}" destId="{13CBC57D-BBFF-4433-996C-2D154ACF93E9}" srcOrd="0" destOrd="0" presId="urn:microsoft.com/office/officeart/2005/8/layout/chevron2"/>
    <dgm:cxn modelId="{83D75B5E-5B67-4D11-B08E-5C618FA6C60B}" srcId="{9C347CCF-BB1D-4349-9DA3-D8AD81D951D5}" destId="{3F2E802E-3DDC-4309-92D5-299DDE908063}" srcOrd="0" destOrd="0" parTransId="{BCF98630-952B-4515-A460-FAC351A323B6}" sibTransId="{43D1AC65-ACDD-4809-B890-35E5CCBA4C68}"/>
    <dgm:cxn modelId="{C2DD44E6-7307-4634-82AD-FC46CB69DB80}" type="presOf" srcId="{9C347CCF-BB1D-4349-9DA3-D8AD81D951D5}" destId="{8EA86F85-3AD2-4C88-98AC-2B68374A7602}" srcOrd="0" destOrd="0" presId="urn:microsoft.com/office/officeart/2005/8/layout/chevron2"/>
    <dgm:cxn modelId="{FDDB73F5-CFAB-4EEB-BFCF-4B0DBE9330D0}" type="presOf" srcId="{15B3C40F-6E65-4D50-BAC3-3FD17A0990AB}" destId="{13CBC57D-BBFF-4433-996C-2D154ACF93E9}" srcOrd="0" destOrd="2" presId="urn:microsoft.com/office/officeart/2005/8/layout/chevron2"/>
    <dgm:cxn modelId="{D7BCBCD4-F1E2-429E-B44A-BFCC811A4FD6}" type="presOf" srcId="{8770E9B0-3239-4101-8509-A0FFB7F16AF2}" destId="{E4E8F83D-0E38-41A4-A470-D8A4BFCC90C3}" srcOrd="0" destOrd="0" presId="urn:microsoft.com/office/officeart/2005/8/layout/chevron2"/>
    <dgm:cxn modelId="{F5AE79FD-CD6A-4CFD-B958-69C16E5E1D6C}" srcId="{5CBC7343-3D4B-4C2C-A979-FECEABE21379}" destId="{BED52F62-25AE-4CF6-831B-085A0F157357}" srcOrd="0" destOrd="0" parTransId="{4AF7F3D1-0AC4-43BA-AE6C-59F8216AD8F8}" sibTransId="{EE82DD01-46CE-49E4-9EA7-FF1DA50F7E44}"/>
    <dgm:cxn modelId="{EAD15E3B-F3DE-4112-927A-14780FE7D031}" type="presOf" srcId="{445BFD52-6D6A-4465-A9BD-6445C4544B07}" destId="{7E5F6DC6-F4EE-4E33-94C3-55BF98D9C4C5}" srcOrd="0" destOrd="0" presId="urn:microsoft.com/office/officeart/2005/8/layout/chevron2"/>
    <dgm:cxn modelId="{4B2B8A0D-F82E-4E5B-95DD-175FC6AE39D9}" srcId="{8770E9B0-3239-4101-8509-A0FFB7F16AF2}" destId="{325C718F-0F32-449E-8EFB-051D50844FEF}" srcOrd="2" destOrd="0" parTransId="{BA573769-53C2-49C2-BDF9-BB14063BFA99}" sibTransId="{BF321753-2ED3-4065-88C1-4A4A5BAF6C76}"/>
    <dgm:cxn modelId="{D75D4E28-1D47-4FFC-9780-DCBB4A9900F1}" srcId="{8770E9B0-3239-4101-8509-A0FFB7F16AF2}" destId="{5CBC7343-3D4B-4C2C-A979-FECEABE21379}" srcOrd="1" destOrd="0" parTransId="{F8A98F5B-B970-4AE7-ACF8-215D8413D9BD}" sibTransId="{A143F07E-3B53-4B2A-8FB3-1E4610806AA7}"/>
    <dgm:cxn modelId="{0D190A6D-EA74-4532-A7E6-8F2CA3D05433}" type="presOf" srcId="{BED52F62-25AE-4CF6-831B-085A0F157357}" destId="{E9A699B5-7DA9-4A35-BC7B-D4D640316417}" srcOrd="0" destOrd="0" presId="urn:microsoft.com/office/officeart/2005/8/layout/chevron2"/>
    <dgm:cxn modelId="{ECF1A9A4-C364-422B-839D-04B742578F4C}" type="presParOf" srcId="{E4E8F83D-0E38-41A4-A470-D8A4BFCC90C3}" destId="{2FC48C56-1850-4DC7-A6CB-D4ABD9C23F1E}" srcOrd="0" destOrd="0" presId="urn:microsoft.com/office/officeart/2005/8/layout/chevron2"/>
    <dgm:cxn modelId="{66CDC511-695A-40E6-AF26-D9E247E6B64F}" type="presParOf" srcId="{2FC48C56-1850-4DC7-A6CB-D4ABD9C23F1E}" destId="{8EA86F85-3AD2-4C88-98AC-2B68374A7602}" srcOrd="0" destOrd="0" presId="urn:microsoft.com/office/officeart/2005/8/layout/chevron2"/>
    <dgm:cxn modelId="{7071619A-BCB0-4856-8375-F89CAC0178F7}" type="presParOf" srcId="{2FC48C56-1850-4DC7-A6CB-D4ABD9C23F1E}" destId="{13CBC57D-BBFF-4433-996C-2D154ACF93E9}" srcOrd="1" destOrd="0" presId="urn:microsoft.com/office/officeart/2005/8/layout/chevron2"/>
    <dgm:cxn modelId="{CF18884C-93C5-4518-9C65-62AF34223543}" type="presParOf" srcId="{E4E8F83D-0E38-41A4-A470-D8A4BFCC90C3}" destId="{6919EEAD-B415-41A0-A33B-8E8ACCFD38FD}" srcOrd="1" destOrd="0" presId="urn:microsoft.com/office/officeart/2005/8/layout/chevron2"/>
    <dgm:cxn modelId="{75148ABE-509B-408F-B9A5-CBD35B46961B}" type="presParOf" srcId="{E4E8F83D-0E38-41A4-A470-D8A4BFCC90C3}" destId="{6B1102AF-A504-4441-92CB-98057F7A02D8}" srcOrd="2" destOrd="0" presId="urn:microsoft.com/office/officeart/2005/8/layout/chevron2"/>
    <dgm:cxn modelId="{F8C5A488-7DF0-4D25-8F59-CECAD945E65E}" type="presParOf" srcId="{6B1102AF-A504-4441-92CB-98057F7A02D8}" destId="{15FB20FC-6BC1-4D72-9740-74D0FB03CE7B}" srcOrd="0" destOrd="0" presId="urn:microsoft.com/office/officeart/2005/8/layout/chevron2"/>
    <dgm:cxn modelId="{B2021FFE-1BA3-4AB3-A3F2-10A50669C725}" type="presParOf" srcId="{6B1102AF-A504-4441-92CB-98057F7A02D8}" destId="{E9A699B5-7DA9-4A35-BC7B-D4D640316417}" srcOrd="1" destOrd="0" presId="urn:microsoft.com/office/officeart/2005/8/layout/chevron2"/>
    <dgm:cxn modelId="{B26DD018-BE99-4A75-8F9E-892242E05D5B}" type="presParOf" srcId="{E4E8F83D-0E38-41A4-A470-D8A4BFCC90C3}" destId="{49615AC5-3A34-4A1C-A9B3-B0BA9045B138}" srcOrd="3" destOrd="0" presId="urn:microsoft.com/office/officeart/2005/8/layout/chevron2"/>
    <dgm:cxn modelId="{D7E025C2-708C-413E-B3E7-C4BE8B6EC856}" type="presParOf" srcId="{E4E8F83D-0E38-41A4-A470-D8A4BFCC90C3}" destId="{8985D2C8-A83E-4621-B3CD-B386F80EE40C}" srcOrd="4" destOrd="0" presId="urn:microsoft.com/office/officeart/2005/8/layout/chevron2"/>
    <dgm:cxn modelId="{38EB097E-05B1-46EF-97B3-30CDF4FE764F}" type="presParOf" srcId="{8985D2C8-A83E-4621-B3CD-B386F80EE40C}" destId="{EB8CD7F4-164C-4A58-B8AC-B21C7BF2CC8C}" srcOrd="0" destOrd="0" presId="urn:microsoft.com/office/officeart/2005/8/layout/chevron2"/>
    <dgm:cxn modelId="{1BDE7E7E-4FA3-4301-B10C-E20B332DC1EA}" type="presParOf" srcId="{8985D2C8-A83E-4621-B3CD-B386F80EE40C}" destId="{7E5F6DC6-F4EE-4E33-94C3-55BF98D9C4C5}"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CD1CFB-0A7F-427D-9284-28172E5C519D}" type="doc">
      <dgm:prSet loTypeId="urn:microsoft.com/office/officeart/2005/8/layout/venn3" loCatId="relationship" qsTypeId="urn:microsoft.com/office/officeart/2005/8/quickstyle/3d3" qsCatId="3D" csTypeId="urn:microsoft.com/office/officeart/2005/8/colors/accent1_2#2" csCatId="accent1" phldr="1"/>
      <dgm:spPr/>
      <dgm:t>
        <a:bodyPr/>
        <a:lstStyle/>
        <a:p>
          <a:endParaRPr lang="en-ZA"/>
        </a:p>
      </dgm:t>
    </dgm:pt>
    <dgm:pt modelId="{18D56FC0-0ED5-446F-855E-671DEE6E4A77}">
      <dgm:prSet custT="1"/>
      <dgm:spPr/>
      <dgm:t>
        <a:bodyPr/>
        <a:lstStyle/>
        <a:p>
          <a:r>
            <a:rPr lang="en-ZA" sz="900" dirty="0" smtClean="0">
              <a:latin typeface="Arial" pitchFamily="34" charset="0"/>
              <a:cs typeface="Arial" pitchFamily="34" charset="0"/>
            </a:rPr>
            <a:t>Safety at Sports and Recreational  Act</a:t>
          </a:r>
          <a:endParaRPr lang="en-ZA" sz="900" dirty="0">
            <a:latin typeface="Arial" pitchFamily="34" charset="0"/>
            <a:cs typeface="Arial" pitchFamily="34" charset="0"/>
          </a:endParaRPr>
        </a:p>
      </dgm:t>
    </dgm:pt>
    <dgm:pt modelId="{C02275DF-DA55-4828-BABA-D59A3E60BDE4}" type="parTrans" cxnId="{D0A3B438-F60D-46FA-B8DC-EEFF33B96D5F}">
      <dgm:prSet/>
      <dgm:spPr/>
      <dgm:t>
        <a:bodyPr/>
        <a:lstStyle/>
        <a:p>
          <a:endParaRPr lang="en-ZA" sz="3200">
            <a:latin typeface="Arial" pitchFamily="34" charset="0"/>
            <a:cs typeface="Arial" pitchFamily="34" charset="0"/>
          </a:endParaRPr>
        </a:p>
      </dgm:t>
    </dgm:pt>
    <dgm:pt modelId="{AF40F577-EEA9-488E-96D8-905174D65BFD}" type="sibTrans" cxnId="{D0A3B438-F60D-46FA-B8DC-EEFF33B96D5F}">
      <dgm:prSet/>
      <dgm:spPr/>
      <dgm:t>
        <a:bodyPr/>
        <a:lstStyle/>
        <a:p>
          <a:endParaRPr lang="en-ZA" sz="3200">
            <a:latin typeface="Arial" pitchFamily="34" charset="0"/>
            <a:cs typeface="Arial" pitchFamily="34" charset="0"/>
          </a:endParaRPr>
        </a:p>
      </dgm:t>
    </dgm:pt>
    <dgm:pt modelId="{D0BA49AA-B04C-4CB8-8FA7-7ACA7E22352C}">
      <dgm:prSet custT="1"/>
      <dgm:spPr/>
      <dgm:t>
        <a:bodyPr/>
        <a:lstStyle/>
        <a:p>
          <a:r>
            <a:rPr lang="en-ZA" sz="1000" dirty="0" smtClean="0">
              <a:latin typeface="Arial" pitchFamily="34" charset="0"/>
              <a:cs typeface="Arial" pitchFamily="34" charset="0"/>
            </a:rPr>
            <a:t>Labour Relations Act</a:t>
          </a:r>
          <a:endParaRPr lang="en-ZA" sz="1000" dirty="0">
            <a:latin typeface="Arial" pitchFamily="34" charset="0"/>
            <a:cs typeface="Arial" pitchFamily="34" charset="0"/>
          </a:endParaRPr>
        </a:p>
      </dgm:t>
    </dgm:pt>
    <dgm:pt modelId="{D363D9BF-EEE5-45AD-B91E-210952F786FD}" type="parTrans" cxnId="{928B3C24-4DB1-4CF5-872C-53AF6D3B0555}">
      <dgm:prSet/>
      <dgm:spPr/>
      <dgm:t>
        <a:bodyPr/>
        <a:lstStyle/>
        <a:p>
          <a:endParaRPr lang="en-ZA" sz="3200">
            <a:latin typeface="Arial" pitchFamily="34" charset="0"/>
            <a:cs typeface="Arial" pitchFamily="34" charset="0"/>
          </a:endParaRPr>
        </a:p>
      </dgm:t>
    </dgm:pt>
    <dgm:pt modelId="{E5A2EEB4-DECA-4247-A3C0-01ECE4B94C4D}" type="sibTrans" cxnId="{928B3C24-4DB1-4CF5-872C-53AF6D3B0555}">
      <dgm:prSet/>
      <dgm:spPr/>
      <dgm:t>
        <a:bodyPr/>
        <a:lstStyle/>
        <a:p>
          <a:endParaRPr lang="en-ZA" sz="3200">
            <a:latin typeface="Arial" pitchFamily="34" charset="0"/>
            <a:cs typeface="Arial" pitchFamily="34" charset="0"/>
          </a:endParaRPr>
        </a:p>
      </dgm:t>
    </dgm:pt>
    <dgm:pt modelId="{0C683C71-5610-4B88-82B1-E45CEF3E487F}">
      <dgm:prSet custT="1"/>
      <dgm:spPr/>
      <dgm:t>
        <a:bodyPr/>
        <a:lstStyle/>
        <a:p>
          <a:r>
            <a:rPr lang="en-ZA" sz="900" dirty="0" smtClean="0">
              <a:latin typeface="Arial" pitchFamily="34" charset="0"/>
              <a:cs typeface="Arial" pitchFamily="34" charset="0"/>
            </a:rPr>
            <a:t>Public Finance Management Act</a:t>
          </a:r>
          <a:endParaRPr lang="en-ZA" sz="900" dirty="0">
            <a:latin typeface="Arial" pitchFamily="34" charset="0"/>
            <a:cs typeface="Arial" pitchFamily="34" charset="0"/>
          </a:endParaRPr>
        </a:p>
      </dgm:t>
    </dgm:pt>
    <dgm:pt modelId="{7C767425-055B-4533-935C-AA5AC3111DA1}" type="parTrans" cxnId="{1FFF42CF-8FD3-4759-85B2-99D9A098CEDE}">
      <dgm:prSet/>
      <dgm:spPr/>
      <dgm:t>
        <a:bodyPr/>
        <a:lstStyle/>
        <a:p>
          <a:endParaRPr lang="en-ZA" sz="3200">
            <a:latin typeface="Arial" pitchFamily="34" charset="0"/>
            <a:cs typeface="Arial" pitchFamily="34" charset="0"/>
          </a:endParaRPr>
        </a:p>
      </dgm:t>
    </dgm:pt>
    <dgm:pt modelId="{59734A74-5593-4C11-82D1-856F983027FD}" type="sibTrans" cxnId="{1FFF42CF-8FD3-4759-85B2-99D9A098CEDE}">
      <dgm:prSet/>
      <dgm:spPr/>
      <dgm:t>
        <a:bodyPr/>
        <a:lstStyle/>
        <a:p>
          <a:endParaRPr lang="en-ZA" sz="3200">
            <a:latin typeface="Arial" pitchFamily="34" charset="0"/>
            <a:cs typeface="Arial" pitchFamily="34" charset="0"/>
          </a:endParaRPr>
        </a:p>
      </dgm:t>
    </dgm:pt>
    <dgm:pt modelId="{12CD9019-3B25-4DF4-9B98-A903E25A623E}">
      <dgm:prSet custT="1"/>
      <dgm:spPr/>
      <dgm:t>
        <a:bodyPr/>
        <a:lstStyle/>
        <a:p>
          <a:r>
            <a:rPr lang="en-ZA" sz="1000" dirty="0" smtClean="0">
              <a:latin typeface="Arial" pitchFamily="34" charset="0"/>
              <a:cs typeface="Arial" pitchFamily="34" charset="0"/>
            </a:rPr>
            <a:t>Promotion of Access to Information Act</a:t>
          </a:r>
          <a:endParaRPr lang="en-ZA" sz="1000" dirty="0">
            <a:latin typeface="Arial" pitchFamily="34" charset="0"/>
            <a:cs typeface="Arial" pitchFamily="34" charset="0"/>
          </a:endParaRPr>
        </a:p>
      </dgm:t>
    </dgm:pt>
    <dgm:pt modelId="{BA863899-D932-4136-A5D4-B5A16F0FC43F}" type="parTrans" cxnId="{3FDF790B-56A3-4A26-801B-A55E2565CFD0}">
      <dgm:prSet/>
      <dgm:spPr/>
      <dgm:t>
        <a:bodyPr/>
        <a:lstStyle/>
        <a:p>
          <a:endParaRPr lang="en-ZA" sz="3200">
            <a:latin typeface="Arial" pitchFamily="34" charset="0"/>
            <a:cs typeface="Arial" pitchFamily="34" charset="0"/>
          </a:endParaRPr>
        </a:p>
      </dgm:t>
    </dgm:pt>
    <dgm:pt modelId="{78DFA64D-00F6-4DEB-B52E-9CE155C292A3}" type="sibTrans" cxnId="{3FDF790B-56A3-4A26-801B-A55E2565CFD0}">
      <dgm:prSet/>
      <dgm:spPr/>
      <dgm:t>
        <a:bodyPr/>
        <a:lstStyle/>
        <a:p>
          <a:endParaRPr lang="en-ZA" sz="3200">
            <a:latin typeface="Arial" pitchFamily="34" charset="0"/>
            <a:cs typeface="Arial" pitchFamily="34" charset="0"/>
          </a:endParaRPr>
        </a:p>
      </dgm:t>
    </dgm:pt>
    <dgm:pt modelId="{8FBA0E6D-D4AF-4472-B7CA-656D351D4340}">
      <dgm:prSet custT="1"/>
      <dgm:spPr/>
      <dgm:t>
        <a:bodyPr/>
        <a:lstStyle/>
        <a:p>
          <a:r>
            <a:rPr lang="en-ZA" sz="900" dirty="0" smtClean="0">
              <a:latin typeface="Arial" pitchFamily="34" charset="0"/>
              <a:cs typeface="Arial" pitchFamily="34" charset="0"/>
            </a:rPr>
            <a:t>Preferential Procurement Policy Framework Act </a:t>
          </a:r>
          <a:endParaRPr lang="en-ZA" sz="900" dirty="0">
            <a:latin typeface="Arial" pitchFamily="34" charset="0"/>
            <a:cs typeface="Arial" pitchFamily="34" charset="0"/>
          </a:endParaRPr>
        </a:p>
      </dgm:t>
    </dgm:pt>
    <dgm:pt modelId="{948A3811-E53B-436D-B06B-8291406B7C3F}" type="parTrans" cxnId="{93C0F92D-CA23-4550-A31A-83FB46B16044}">
      <dgm:prSet/>
      <dgm:spPr/>
      <dgm:t>
        <a:bodyPr/>
        <a:lstStyle/>
        <a:p>
          <a:endParaRPr lang="en-ZA" sz="3200">
            <a:latin typeface="Arial" pitchFamily="34" charset="0"/>
            <a:cs typeface="Arial" pitchFamily="34" charset="0"/>
          </a:endParaRPr>
        </a:p>
      </dgm:t>
    </dgm:pt>
    <dgm:pt modelId="{7AFFB0B2-0076-4D28-9252-C8FA9AD9315E}" type="sibTrans" cxnId="{93C0F92D-CA23-4550-A31A-83FB46B16044}">
      <dgm:prSet/>
      <dgm:spPr/>
      <dgm:t>
        <a:bodyPr/>
        <a:lstStyle/>
        <a:p>
          <a:endParaRPr lang="en-ZA" sz="3200">
            <a:latin typeface="Arial" pitchFamily="34" charset="0"/>
            <a:cs typeface="Arial" pitchFamily="34" charset="0"/>
          </a:endParaRPr>
        </a:p>
      </dgm:t>
    </dgm:pt>
    <dgm:pt modelId="{651761C5-6461-4971-8F32-30C15FB78DA0}">
      <dgm:prSet custT="1"/>
      <dgm:spPr/>
      <dgm:t>
        <a:bodyPr/>
        <a:lstStyle/>
        <a:p>
          <a:r>
            <a:rPr lang="en-ZA" sz="1000" dirty="0" smtClean="0">
              <a:latin typeface="Arial" pitchFamily="34" charset="0"/>
              <a:cs typeface="Arial" pitchFamily="34" charset="0"/>
            </a:rPr>
            <a:t>Skills Develop. Act</a:t>
          </a:r>
          <a:endParaRPr lang="en-ZA" sz="1000" dirty="0">
            <a:latin typeface="Arial" pitchFamily="34" charset="0"/>
            <a:cs typeface="Arial" pitchFamily="34" charset="0"/>
          </a:endParaRPr>
        </a:p>
      </dgm:t>
    </dgm:pt>
    <dgm:pt modelId="{FFDF3F2E-5A44-45BA-B746-72F481D1D50D}" type="parTrans" cxnId="{E0AA23B7-3576-4865-873D-967CC19DD63B}">
      <dgm:prSet/>
      <dgm:spPr/>
      <dgm:t>
        <a:bodyPr/>
        <a:lstStyle/>
        <a:p>
          <a:endParaRPr lang="en-ZA" sz="3200">
            <a:latin typeface="Arial" pitchFamily="34" charset="0"/>
            <a:cs typeface="Arial" pitchFamily="34" charset="0"/>
          </a:endParaRPr>
        </a:p>
      </dgm:t>
    </dgm:pt>
    <dgm:pt modelId="{0AB07403-937E-4BA7-AE50-299A6709BEB3}" type="sibTrans" cxnId="{E0AA23B7-3576-4865-873D-967CC19DD63B}">
      <dgm:prSet/>
      <dgm:spPr/>
      <dgm:t>
        <a:bodyPr/>
        <a:lstStyle/>
        <a:p>
          <a:endParaRPr lang="en-ZA" sz="3200">
            <a:latin typeface="Arial" pitchFamily="34" charset="0"/>
            <a:cs typeface="Arial" pitchFamily="34" charset="0"/>
          </a:endParaRPr>
        </a:p>
      </dgm:t>
    </dgm:pt>
    <dgm:pt modelId="{F24C903A-CC4E-40E0-921B-63FA7DD69AA3}">
      <dgm:prSet custT="1"/>
      <dgm:spPr/>
      <dgm:t>
        <a:bodyPr/>
        <a:lstStyle/>
        <a:p>
          <a:r>
            <a:rPr lang="en-ZA" sz="1000" dirty="0" smtClean="0">
              <a:latin typeface="Arial" pitchFamily="34" charset="0"/>
              <a:cs typeface="Arial" pitchFamily="34" charset="0"/>
            </a:rPr>
            <a:t>Basic Conditions of employment  Act</a:t>
          </a:r>
          <a:endParaRPr lang="en-ZA" sz="1000" dirty="0">
            <a:latin typeface="Arial" pitchFamily="34" charset="0"/>
            <a:cs typeface="Arial" pitchFamily="34" charset="0"/>
          </a:endParaRPr>
        </a:p>
      </dgm:t>
    </dgm:pt>
    <dgm:pt modelId="{BDD34EC8-6067-40EE-B8DC-EF698AAD1FB4}" type="sibTrans" cxnId="{0C4AF866-7B6F-4465-962A-F9C053892E69}">
      <dgm:prSet/>
      <dgm:spPr/>
      <dgm:t>
        <a:bodyPr/>
        <a:lstStyle/>
        <a:p>
          <a:endParaRPr lang="en-ZA" sz="3200">
            <a:latin typeface="Arial" pitchFamily="34" charset="0"/>
            <a:cs typeface="Arial" pitchFamily="34" charset="0"/>
          </a:endParaRPr>
        </a:p>
      </dgm:t>
    </dgm:pt>
    <dgm:pt modelId="{96E02CD8-058A-4A26-8E0C-552238874073}" type="parTrans" cxnId="{0C4AF866-7B6F-4465-962A-F9C053892E69}">
      <dgm:prSet/>
      <dgm:spPr/>
      <dgm:t>
        <a:bodyPr/>
        <a:lstStyle/>
        <a:p>
          <a:endParaRPr lang="en-ZA" sz="3200">
            <a:latin typeface="Arial" pitchFamily="34" charset="0"/>
            <a:cs typeface="Arial" pitchFamily="34" charset="0"/>
          </a:endParaRPr>
        </a:p>
      </dgm:t>
    </dgm:pt>
    <dgm:pt modelId="{A9E4F1AF-E8B0-4A49-A8B7-68DDA4151ADA}" type="pres">
      <dgm:prSet presAssocID="{B8CD1CFB-0A7F-427D-9284-28172E5C519D}" presName="Name0" presStyleCnt="0">
        <dgm:presLayoutVars>
          <dgm:dir/>
          <dgm:resizeHandles val="exact"/>
        </dgm:presLayoutVars>
      </dgm:prSet>
      <dgm:spPr/>
      <dgm:t>
        <a:bodyPr/>
        <a:lstStyle/>
        <a:p>
          <a:endParaRPr lang="en-ZA"/>
        </a:p>
      </dgm:t>
    </dgm:pt>
    <dgm:pt modelId="{9D2182B8-5690-442F-8D1E-7F8262D0277F}" type="pres">
      <dgm:prSet presAssocID="{18D56FC0-0ED5-446F-855E-671DEE6E4A77}" presName="Name5" presStyleLbl="vennNode1" presStyleIdx="0" presStyleCnt="7">
        <dgm:presLayoutVars>
          <dgm:bulletEnabled val="1"/>
        </dgm:presLayoutVars>
      </dgm:prSet>
      <dgm:spPr/>
      <dgm:t>
        <a:bodyPr/>
        <a:lstStyle/>
        <a:p>
          <a:endParaRPr lang="en-ZA"/>
        </a:p>
      </dgm:t>
    </dgm:pt>
    <dgm:pt modelId="{A173DB01-9E60-4AA3-9CDB-CB08F220E6F8}" type="pres">
      <dgm:prSet presAssocID="{AF40F577-EEA9-488E-96D8-905174D65BFD}" presName="space" presStyleCnt="0"/>
      <dgm:spPr/>
      <dgm:t>
        <a:bodyPr/>
        <a:lstStyle/>
        <a:p>
          <a:endParaRPr lang="en-ZA"/>
        </a:p>
      </dgm:t>
    </dgm:pt>
    <dgm:pt modelId="{A9EC8FA4-D7C6-42D3-822F-5073162DD1E9}" type="pres">
      <dgm:prSet presAssocID="{D0BA49AA-B04C-4CB8-8FA7-7ACA7E22352C}" presName="Name5" presStyleLbl="vennNode1" presStyleIdx="1" presStyleCnt="7">
        <dgm:presLayoutVars>
          <dgm:bulletEnabled val="1"/>
        </dgm:presLayoutVars>
      </dgm:prSet>
      <dgm:spPr/>
      <dgm:t>
        <a:bodyPr/>
        <a:lstStyle/>
        <a:p>
          <a:endParaRPr lang="en-ZA"/>
        </a:p>
      </dgm:t>
    </dgm:pt>
    <dgm:pt modelId="{5A174A8E-9416-4194-80A7-E1E56103632E}" type="pres">
      <dgm:prSet presAssocID="{E5A2EEB4-DECA-4247-A3C0-01ECE4B94C4D}" presName="space" presStyleCnt="0"/>
      <dgm:spPr/>
      <dgm:t>
        <a:bodyPr/>
        <a:lstStyle/>
        <a:p>
          <a:endParaRPr lang="en-ZA"/>
        </a:p>
      </dgm:t>
    </dgm:pt>
    <dgm:pt modelId="{FA997E4B-755F-47EF-B153-68C040C66EC0}" type="pres">
      <dgm:prSet presAssocID="{0C683C71-5610-4B88-82B1-E45CEF3E487F}" presName="Name5" presStyleLbl="vennNode1" presStyleIdx="2" presStyleCnt="7">
        <dgm:presLayoutVars>
          <dgm:bulletEnabled val="1"/>
        </dgm:presLayoutVars>
      </dgm:prSet>
      <dgm:spPr/>
      <dgm:t>
        <a:bodyPr/>
        <a:lstStyle/>
        <a:p>
          <a:endParaRPr lang="en-ZA"/>
        </a:p>
      </dgm:t>
    </dgm:pt>
    <dgm:pt modelId="{DA701043-52C2-4CD8-955D-1F42F3045BD2}" type="pres">
      <dgm:prSet presAssocID="{59734A74-5593-4C11-82D1-856F983027FD}" presName="space" presStyleCnt="0"/>
      <dgm:spPr/>
      <dgm:t>
        <a:bodyPr/>
        <a:lstStyle/>
        <a:p>
          <a:endParaRPr lang="en-ZA"/>
        </a:p>
      </dgm:t>
    </dgm:pt>
    <dgm:pt modelId="{261B3A3A-451E-4806-BE9E-974D9A0F7D1E}" type="pres">
      <dgm:prSet presAssocID="{12CD9019-3B25-4DF4-9B98-A903E25A623E}" presName="Name5" presStyleLbl="vennNode1" presStyleIdx="3" presStyleCnt="7">
        <dgm:presLayoutVars>
          <dgm:bulletEnabled val="1"/>
        </dgm:presLayoutVars>
      </dgm:prSet>
      <dgm:spPr/>
      <dgm:t>
        <a:bodyPr/>
        <a:lstStyle/>
        <a:p>
          <a:endParaRPr lang="en-ZA"/>
        </a:p>
      </dgm:t>
    </dgm:pt>
    <dgm:pt modelId="{51FEEA21-9CD2-4D86-8227-BBA8967CE813}" type="pres">
      <dgm:prSet presAssocID="{78DFA64D-00F6-4DEB-B52E-9CE155C292A3}" presName="space" presStyleCnt="0"/>
      <dgm:spPr/>
      <dgm:t>
        <a:bodyPr/>
        <a:lstStyle/>
        <a:p>
          <a:endParaRPr lang="en-ZA"/>
        </a:p>
      </dgm:t>
    </dgm:pt>
    <dgm:pt modelId="{C537C3B2-D03C-4733-BADB-1B953C378C7B}" type="pres">
      <dgm:prSet presAssocID="{8FBA0E6D-D4AF-4472-B7CA-656D351D4340}" presName="Name5" presStyleLbl="vennNode1" presStyleIdx="4" presStyleCnt="7">
        <dgm:presLayoutVars>
          <dgm:bulletEnabled val="1"/>
        </dgm:presLayoutVars>
      </dgm:prSet>
      <dgm:spPr/>
      <dgm:t>
        <a:bodyPr/>
        <a:lstStyle/>
        <a:p>
          <a:endParaRPr lang="en-ZA"/>
        </a:p>
      </dgm:t>
    </dgm:pt>
    <dgm:pt modelId="{19FE4166-9F14-4A13-813B-7FBE4C12EC15}" type="pres">
      <dgm:prSet presAssocID="{7AFFB0B2-0076-4D28-9252-C8FA9AD9315E}" presName="space" presStyleCnt="0"/>
      <dgm:spPr/>
      <dgm:t>
        <a:bodyPr/>
        <a:lstStyle/>
        <a:p>
          <a:endParaRPr lang="en-ZA"/>
        </a:p>
      </dgm:t>
    </dgm:pt>
    <dgm:pt modelId="{E5384640-D7D3-463C-81CF-B14605225872}" type="pres">
      <dgm:prSet presAssocID="{651761C5-6461-4971-8F32-30C15FB78DA0}" presName="Name5" presStyleLbl="vennNode1" presStyleIdx="5" presStyleCnt="7">
        <dgm:presLayoutVars>
          <dgm:bulletEnabled val="1"/>
        </dgm:presLayoutVars>
      </dgm:prSet>
      <dgm:spPr/>
      <dgm:t>
        <a:bodyPr/>
        <a:lstStyle/>
        <a:p>
          <a:endParaRPr lang="en-ZA"/>
        </a:p>
      </dgm:t>
    </dgm:pt>
    <dgm:pt modelId="{D5F4F75D-65B5-414C-89A8-8338C0A297A1}" type="pres">
      <dgm:prSet presAssocID="{0AB07403-937E-4BA7-AE50-299A6709BEB3}" presName="space" presStyleCnt="0"/>
      <dgm:spPr/>
      <dgm:t>
        <a:bodyPr/>
        <a:lstStyle/>
        <a:p>
          <a:endParaRPr lang="en-ZA"/>
        </a:p>
      </dgm:t>
    </dgm:pt>
    <dgm:pt modelId="{1493FF01-8B75-4206-AC94-F32BFBD33623}" type="pres">
      <dgm:prSet presAssocID="{F24C903A-CC4E-40E0-921B-63FA7DD69AA3}" presName="Name5" presStyleLbl="vennNode1" presStyleIdx="6" presStyleCnt="7" custScaleX="116116" custScaleY="109278">
        <dgm:presLayoutVars>
          <dgm:bulletEnabled val="1"/>
        </dgm:presLayoutVars>
      </dgm:prSet>
      <dgm:spPr/>
      <dgm:t>
        <a:bodyPr/>
        <a:lstStyle/>
        <a:p>
          <a:endParaRPr lang="en-ZA"/>
        </a:p>
      </dgm:t>
    </dgm:pt>
  </dgm:ptLst>
  <dgm:cxnLst>
    <dgm:cxn modelId="{49AB3A10-147B-4FC4-A9D2-38433B02EDFC}" type="presOf" srcId="{8FBA0E6D-D4AF-4472-B7CA-656D351D4340}" destId="{C537C3B2-D03C-4733-BADB-1B953C378C7B}" srcOrd="0" destOrd="0" presId="urn:microsoft.com/office/officeart/2005/8/layout/venn3"/>
    <dgm:cxn modelId="{097D937C-2713-43B7-93AF-F389AE561BED}" type="presOf" srcId="{B8CD1CFB-0A7F-427D-9284-28172E5C519D}" destId="{A9E4F1AF-E8B0-4A49-A8B7-68DDA4151ADA}" srcOrd="0" destOrd="0" presId="urn:microsoft.com/office/officeart/2005/8/layout/venn3"/>
    <dgm:cxn modelId="{A89844F3-9129-4791-AD34-5A70BA25834C}" type="presOf" srcId="{D0BA49AA-B04C-4CB8-8FA7-7ACA7E22352C}" destId="{A9EC8FA4-D7C6-42D3-822F-5073162DD1E9}" srcOrd="0" destOrd="0" presId="urn:microsoft.com/office/officeart/2005/8/layout/venn3"/>
    <dgm:cxn modelId="{D0A3B438-F60D-46FA-B8DC-EEFF33B96D5F}" srcId="{B8CD1CFB-0A7F-427D-9284-28172E5C519D}" destId="{18D56FC0-0ED5-446F-855E-671DEE6E4A77}" srcOrd="0" destOrd="0" parTransId="{C02275DF-DA55-4828-BABA-D59A3E60BDE4}" sibTransId="{AF40F577-EEA9-488E-96D8-905174D65BFD}"/>
    <dgm:cxn modelId="{A08E4D1A-5EDF-4C8C-B9C3-1998C46EAFF0}" type="presOf" srcId="{12CD9019-3B25-4DF4-9B98-A903E25A623E}" destId="{261B3A3A-451E-4806-BE9E-974D9A0F7D1E}" srcOrd="0" destOrd="0" presId="urn:microsoft.com/office/officeart/2005/8/layout/venn3"/>
    <dgm:cxn modelId="{0C4AF866-7B6F-4465-962A-F9C053892E69}" srcId="{B8CD1CFB-0A7F-427D-9284-28172E5C519D}" destId="{F24C903A-CC4E-40E0-921B-63FA7DD69AA3}" srcOrd="6" destOrd="0" parTransId="{96E02CD8-058A-4A26-8E0C-552238874073}" sibTransId="{BDD34EC8-6067-40EE-B8DC-EF698AAD1FB4}"/>
    <dgm:cxn modelId="{8CAE8977-12D7-4A92-AE34-81A0B34F8543}" type="presOf" srcId="{0C683C71-5610-4B88-82B1-E45CEF3E487F}" destId="{FA997E4B-755F-47EF-B153-68C040C66EC0}" srcOrd="0" destOrd="0" presId="urn:microsoft.com/office/officeart/2005/8/layout/venn3"/>
    <dgm:cxn modelId="{3FDF790B-56A3-4A26-801B-A55E2565CFD0}" srcId="{B8CD1CFB-0A7F-427D-9284-28172E5C519D}" destId="{12CD9019-3B25-4DF4-9B98-A903E25A623E}" srcOrd="3" destOrd="0" parTransId="{BA863899-D932-4136-A5D4-B5A16F0FC43F}" sibTransId="{78DFA64D-00F6-4DEB-B52E-9CE155C292A3}"/>
    <dgm:cxn modelId="{C9289791-9177-4C05-AF89-094B5F5677DC}" type="presOf" srcId="{18D56FC0-0ED5-446F-855E-671DEE6E4A77}" destId="{9D2182B8-5690-442F-8D1E-7F8262D0277F}" srcOrd="0" destOrd="0" presId="urn:microsoft.com/office/officeart/2005/8/layout/venn3"/>
    <dgm:cxn modelId="{54C3AE8D-0863-480B-A56F-FB763017A825}" type="presOf" srcId="{651761C5-6461-4971-8F32-30C15FB78DA0}" destId="{E5384640-D7D3-463C-81CF-B14605225872}" srcOrd="0" destOrd="0" presId="urn:microsoft.com/office/officeart/2005/8/layout/venn3"/>
    <dgm:cxn modelId="{1FFF42CF-8FD3-4759-85B2-99D9A098CEDE}" srcId="{B8CD1CFB-0A7F-427D-9284-28172E5C519D}" destId="{0C683C71-5610-4B88-82B1-E45CEF3E487F}" srcOrd="2" destOrd="0" parTransId="{7C767425-055B-4533-935C-AA5AC3111DA1}" sibTransId="{59734A74-5593-4C11-82D1-856F983027FD}"/>
    <dgm:cxn modelId="{E0AA23B7-3576-4865-873D-967CC19DD63B}" srcId="{B8CD1CFB-0A7F-427D-9284-28172E5C519D}" destId="{651761C5-6461-4971-8F32-30C15FB78DA0}" srcOrd="5" destOrd="0" parTransId="{FFDF3F2E-5A44-45BA-B746-72F481D1D50D}" sibTransId="{0AB07403-937E-4BA7-AE50-299A6709BEB3}"/>
    <dgm:cxn modelId="{928B3C24-4DB1-4CF5-872C-53AF6D3B0555}" srcId="{B8CD1CFB-0A7F-427D-9284-28172E5C519D}" destId="{D0BA49AA-B04C-4CB8-8FA7-7ACA7E22352C}" srcOrd="1" destOrd="0" parTransId="{D363D9BF-EEE5-45AD-B91E-210952F786FD}" sibTransId="{E5A2EEB4-DECA-4247-A3C0-01ECE4B94C4D}"/>
    <dgm:cxn modelId="{B8423A75-7D63-4059-9E5A-3EFA3FA2BF28}" type="presOf" srcId="{F24C903A-CC4E-40E0-921B-63FA7DD69AA3}" destId="{1493FF01-8B75-4206-AC94-F32BFBD33623}" srcOrd="0" destOrd="0" presId="urn:microsoft.com/office/officeart/2005/8/layout/venn3"/>
    <dgm:cxn modelId="{93C0F92D-CA23-4550-A31A-83FB46B16044}" srcId="{B8CD1CFB-0A7F-427D-9284-28172E5C519D}" destId="{8FBA0E6D-D4AF-4472-B7CA-656D351D4340}" srcOrd="4" destOrd="0" parTransId="{948A3811-E53B-436D-B06B-8291406B7C3F}" sibTransId="{7AFFB0B2-0076-4D28-9252-C8FA9AD9315E}"/>
    <dgm:cxn modelId="{F85A804F-C958-4C05-819A-521FB1922356}" type="presParOf" srcId="{A9E4F1AF-E8B0-4A49-A8B7-68DDA4151ADA}" destId="{9D2182B8-5690-442F-8D1E-7F8262D0277F}" srcOrd="0" destOrd="0" presId="urn:microsoft.com/office/officeart/2005/8/layout/venn3"/>
    <dgm:cxn modelId="{15BEC99E-C585-4821-866A-17ECDA1A9AD2}" type="presParOf" srcId="{A9E4F1AF-E8B0-4A49-A8B7-68DDA4151ADA}" destId="{A173DB01-9E60-4AA3-9CDB-CB08F220E6F8}" srcOrd="1" destOrd="0" presId="urn:microsoft.com/office/officeart/2005/8/layout/venn3"/>
    <dgm:cxn modelId="{7DF1B0FA-30B5-46EB-B11F-95A60A6E2EB4}" type="presParOf" srcId="{A9E4F1AF-E8B0-4A49-A8B7-68DDA4151ADA}" destId="{A9EC8FA4-D7C6-42D3-822F-5073162DD1E9}" srcOrd="2" destOrd="0" presId="urn:microsoft.com/office/officeart/2005/8/layout/venn3"/>
    <dgm:cxn modelId="{38DF20D6-EA3B-4460-BF90-9D3C76153E17}" type="presParOf" srcId="{A9E4F1AF-E8B0-4A49-A8B7-68DDA4151ADA}" destId="{5A174A8E-9416-4194-80A7-E1E56103632E}" srcOrd="3" destOrd="0" presId="urn:microsoft.com/office/officeart/2005/8/layout/venn3"/>
    <dgm:cxn modelId="{4E8EB408-200B-4850-80CF-C6EBFCD5DE1C}" type="presParOf" srcId="{A9E4F1AF-E8B0-4A49-A8B7-68DDA4151ADA}" destId="{FA997E4B-755F-47EF-B153-68C040C66EC0}" srcOrd="4" destOrd="0" presId="urn:microsoft.com/office/officeart/2005/8/layout/venn3"/>
    <dgm:cxn modelId="{72599AE8-5200-4F4C-ADC3-E259C576CF60}" type="presParOf" srcId="{A9E4F1AF-E8B0-4A49-A8B7-68DDA4151ADA}" destId="{DA701043-52C2-4CD8-955D-1F42F3045BD2}" srcOrd="5" destOrd="0" presId="urn:microsoft.com/office/officeart/2005/8/layout/venn3"/>
    <dgm:cxn modelId="{0F5820FC-4CB7-48A7-A83A-856222096DCE}" type="presParOf" srcId="{A9E4F1AF-E8B0-4A49-A8B7-68DDA4151ADA}" destId="{261B3A3A-451E-4806-BE9E-974D9A0F7D1E}" srcOrd="6" destOrd="0" presId="urn:microsoft.com/office/officeart/2005/8/layout/venn3"/>
    <dgm:cxn modelId="{D1145B83-90D6-4F98-A8C4-E1FB6B66A120}" type="presParOf" srcId="{A9E4F1AF-E8B0-4A49-A8B7-68DDA4151ADA}" destId="{51FEEA21-9CD2-4D86-8227-BBA8967CE813}" srcOrd="7" destOrd="0" presId="urn:microsoft.com/office/officeart/2005/8/layout/venn3"/>
    <dgm:cxn modelId="{8942C533-403C-49D2-9A71-18A1BC74EE28}" type="presParOf" srcId="{A9E4F1AF-E8B0-4A49-A8B7-68DDA4151ADA}" destId="{C537C3B2-D03C-4733-BADB-1B953C378C7B}" srcOrd="8" destOrd="0" presId="urn:microsoft.com/office/officeart/2005/8/layout/venn3"/>
    <dgm:cxn modelId="{93FE1ED3-F1ED-4EB2-A392-0BE6656A12CB}" type="presParOf" srcId="{A9E4F1AF-E8B0-4A49-A8B7-68DDA4151ADA}" destId="{19FE4166-9F14-4A13-813B-7FBE4C12EC15}" srcOrd="9" destOrd="0" presId="urn:microsoft.com/office/officeart/2005/8/layout/venn3"/>
    <dgm:cxn modelId="{F566F668-6A74-4A04-A7F6-F80D4622341A}" type="presParOf" srcId="{A9E4F1AF-E8B0-4A49-A8B7-68DDA4151ADA}" destId="{E5384640-D7D3-463C-81CF-B14605225872}" srcOrd="10" destOrd="0" presId="urn:microsoft.com/office/officeart/2005/8/layout/venn3"/>
    <dgm:cxn modelId="{132C4ECF-E537-4C63-9B60-13C1ED46DFD7}" type="presParOf" srcId="{A9E4F1AF-E8B0-4A49-A8B7-68DDA4151ADA}" destId="{D5F4F75D-65B5-414C-89A8-8338C0A297A1}" srcOrd="11" destOrd="0" presId="urn:microsoft.com/office/officeart/2005/8/layout/venn3"/>
    <dgm:cxn modelId="{FE6BCF95-FC9D-4B5E-943D-B0BFF698AD36}" type="presParOf" srcId="{A9E4F1AF-E8B0-4A49-A8B7-68DDA4151ADA}" destId="{1493FF01-8B75-4206-AC94-F32BFBD33623}" srcOrd="12"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06246E-EDBA-4C7C-8D59-8A88ADE87035}" type="doc">
      <dgm:prSet loTypeId="urn:microsoft.com/office/officeart/2009/3/layout/SnapshotPictureList" loCatId="picture" qsTypeId="urn:microsoft.com/office/officeart/2005/8/quickstyle/simple1#4" qsCatId="simple" csTypeId="urn:microsoft.com/office/officeart/2005/8/colors/accent1_2#8" csCatId="accent1" phldr="1"/>
      <dgm:spPr/>
      <dgm:t>
        <a:bodyPr/>
        <a:lstStyle/>
        <a:p>
          <a:endParaRPr lang="en-ZA"/>
        </a:p>
      </dgm:t>
    </dgm:pt>
    <dgm:pt modelId="{72974CCA-F7F1-4A74-8BFC-DE4C1DC64B37}">
      <dgm:prSet phldrT="[Text]" custT="1"/>
      <dgm:spPr>
        <a:solidFill>
          <a:schemeClr val="bg1"/>
        </a:solidFill>
      </dgm:spPr>
      <dgm:t>
        <a:bodyPr/>
        <a:lstStyle/>
        <a:p>
          <a:r>
            <a:rPr lang="en-ZA" sz="2000" b="1" dirty="0" smtClean="0">
              <a:solidFill>
                <a:schemeClr val="accent1">
                  <a:lumMod val="75000"/>
                </a:schemeClr>
              </a:solidFill>
              <a:latin typeface="Arial" pitchFamily="34" charset="0"/>
              <a:cs typeface="Arial" pitchFamily="34" charset="0"/>
            </a:rPr>
            <a:t>GOAL 3:  </a:t>
          </a:r>
          <a:r>
            <a:rPr lang="en-US" sz="2000" b="1" dirty="0" smtClean="0">
              <a:solidFill>
                <a:schemeClr val="accent1">
                  <a:lumMod val="75000"/>
                </a:schemeClr>
              </a:solidFill>
              <a:latin typeface="Arial" pitchFamily="34" charset="0"/>
              <a:cs typeface="Arial" pitchFamily="34" charset="0"/>
            </a:rPr>
            <a:t>Marketing, communication and stakeholders managed</a:t>
          </a:r>
          <a:endParaRPr lang="en-ZA" sz="2000" b="1" dirty="0">
            <a:solidFill>
              <a:schemeClr val="accent1">
                <a:lumMod val="75000"/>
              </a:schemeClr>
            </a:solidFill>
            <a:latin typeface="Arial" pitchFamily="34" charset="0"/>
            <a:cs typeface="Arial" pitchFamily="34" charset="0"/>
          </a:endParaRPr>
        </a:p>
      </dgm:t>
    </dgm:pt>
    <dgm:pt modelId="{64F0D2C1-BC0E-4E5C-AD28-E0AD62960939}" type="sibTrans" cxnId="{FE04CAC8-6334-420D-AA91-037325BBA8B8}">
      <dgm:prSet/>
      <dgm:spPr/>
      <dgm:t>
        <a:bodyPr/>
        <a:lstStyle/>
        <a:p>
          <a:endParaRPr lang="en-ZA"/>
        </a:p>
      </dgm:t>
    </dgm:pt>
    <dgm:pt modelId="{6C1B3923-BEAB-4E72-800D-71CAD3762D8C}" type="parTrans" cxnId="{FE04CAC8-6334-420D-AA91-037325BBA8B8}">
      <dgm:prSet/>
      <dgm:spPr/>
      <dgm:t>
        <a:bodyPr/>
        <a:lstStyle/>
        <a:p>
          <a:endParaRPr lang="en-ZA"/>
        </a:p>
      </dgm:t>
    </dgm:pt>
    <dgm:pt modelId="{943C4615-DF28-4E0E-B0AE-F50FDEFF5A9E}" type="pres">
      <dgm:prSet presAssocID="{2F06246E-EDBA-4C7C-8D59-8A88ADE87035}" presName="Name0" presStyleCnt="0">
        <dgm:presLayoutVars>
          <dgm:chMax/>
          <dgm:chPref/>
          <dgm:dir/>
          <dgm:animLvl val="lvl"/>
        </dgm:presLayoutVars>
      </dgm:prSet>
      <dgm:spPr/>
      <dgm:t>
        <a:bodyPr/>
        <a:lstStyle/>
        <a:p>
          <a:endParaRPr lang="en-ZA"/>
        </a:p>
      </dgm:t>
    </dgm:pt>
    <dgm:pt modelId="{E0EBD221-EA5B-4761-93A3-6524F80AFEAF}" type="pres">
      <dgm:prSet presAssocID="{72974CCA-F7F1-4A74-8BFC-DE4C1DC64B37}" presName="composite" presStyleCnt="0"/>
      <dgm:spPr/>
      <dgm:t>
        <a:bodyPr/>
        <a:lstStyle/>
        <a:p>
          <a:endParaRPr lang="en-US"/>
        </a:p>
      </dgm:t>
    </dgm:pt>
    <dgm:pt modelId="{F139AE96-1434-4A09-B03F-1C304526D561}" type="pres">
      <dgm:prSet presAssocID="{72974CCA-F7F1-4A74-8BFC-DE4C1DC64B37}" presName="ParentAccentShape" presStyleLbl="trBgShp" presStyleIdx="0" presStyleCnt="1" custFlipVert="0" custFlipHor="0" custScaleX="5064" custScaleY="6358" custLinFactNeighborX="61853" custLinFactNeighborY="39212"/>
      <dgm:spPr>
        <a:prstGeom prst="leftBracket">
          <a:avLst/>
        </a:prstGeom>
      </dgm:spPr>
      <dgm:t>
        <a:bodyPr/>
        <a:lstStyle/>
        <a:p>
          <a:endParaRPr lang="en-US"/>
        </a:p>
      </dgm:t>
    </dgm:pt>
    <dgm:pt modelId="{C2BE2174-2556-4DD3-BBF9-2F508E8944A7}" type="pres">
      <dgm:prSet presAssocID="{72974CCA-F7F1-4A74-8BFC-DE4C1DC64B37}" presName="ParentText" presStyleLbl="revTx" presStyleIdx="0" presStyleCnt="2" custScaleX="216588" custScaleY="143811" custLinFactY="-500000" custLinFactNeighborX="23688" custLinFactNeighborY="-565620">
        <dgm:presLayoutVars>
          <dgm:chMax val="1"/>
          <dgm:chPref val="1"/>
          <dgm:bulletEnabled val="1"/>
        </dgm:presLayoutVars>
      </dgm:prSet>
      <dgm:spPr/>
      <dgm:t>
        <a:bodyPr/>
        <a:lstStyle/>
        <a:p>
          <a:endParaRPr lang="en-ZA"/>
        </a:p>
      </dgm:t>
    </dgm:pt>
    <dgm:pt modelId="{5CB90E1B-F333-48D6-A666-9D5E52693D99}" type="pres">
      <dgm:prSet presAssocID="{72974CCA-F7F1-4A74-8BFC-DE4C1DC64B37}" presName="ChildText" presStyleLbl="revTx" presStyleIdx="1" presStyleCnt="2" custLinFactX="-151940" custLinFactNeighborX="-200000" custLinFactNeighborY="-15574">
        <dgm:presLayoutVars>
          <dgm:chMax val="0"/>
          <dgm:chPref val="0"/>
        </dgm:presLayoutVars>
      </dgm:prSet>
      <dgm:spPr/>
      <dgm:t>
        <a:bodyPr/>
        <a:lstStyle/>
        <a:p>
          <a:endParaRPr lang="en-ZA"/>
        </a:p>
      </dgm:t>
    </dgm:pt>
    <dgm:pt modelId="{BB01B1DE-BF5D-4400-BF76-21EA26029AA1}" type="pres">
      <dgm:prSet presAssocID="{72974CCA-F7F1-4A74-8BFC-DE4C1DC64B37}" presName="ChildAccentShape" presStyleLbl="trBgShp" presStyleIdx="0" presStyleCnt="1"/>
      <dgm:spPr/>
      <dgm:t>
        <a:bodyPr/>
        <a:lstStyle/>
        <a:p>
          <a:endParaRPr lang="en-US"/>
        </a:p>
      </dgm:t>
    </dgm:pt>
    <dgm:pt modelId="{70AF0645-B59A-47A2-B6AA-122C0265E741}" type="pres">
      <dgm:prSet presAssocID="{72974CCA-F7F1-4A74-8BFC-DE4C1DC64B37}" presName="Image" presStyleLbl="alignImgPlace1" presStyleIdx="0" presStyleCnt="1" custFlipHor="0" custScaleX="897" custScaleY="11162" custLinFactNeighborX="41400" custLinFactNeighborY="-90"/>
      <dgm:spPr/>
      <dgm:t>
        <a:bodyPr/>
        <a:lstStyle/>
        <a:p>
          <a:endParaRPr lang="en-US"/>
        </a:p>
      </dgm:t>
    </dgm:pt>
  </dgm:ptLst>
  <dgm:cxnLst>
    <dgm:cxn modelId="{54796BB2-6099-4B46-B9B3-A8E6C6A0DA79}" type="presOf" srcId="{2F06246E-EDBA-4C7C-8D59-8A88ADE87035}" destId="{943C4615-DF28-4E0E-B0AE-F50FDEFF5A9E}" srcOrd="0" destOrd="0" presId="urn:microsoft.com/office/officeart/2009/3/layout/SnapshotPictureList"/>
    <dgm:cxn modelId="{BD36BA1A-FC20-429B-8567-756A9126ABB7}" type="presOf" srcId="{72974CCA-F7F1-4A74-8BFC-DE4C1DC64B37}" destId="{C2BE2174-2556-4DD3-BBF9-2F508E8944A7}" srcOrd="0" destOrd="0" presId="urn:microsoft.com/office/officeart/2009/3/layout/SnapshotPictureList"/>
    <dgm:cxn modelId="{FE04CAC8-6334-420D-AA91-037325BBA8B8}" srcId="{2F06246E-EDBA-4C7C-8D59-8A88ADE87035}" destId="{72974CCA-F7F1-4A74-8BFC-DE4C1DC64B37}" srcOrd="0" destOrd="0" parTransId="{6C1B3923-BEAB-4E72-800D-71CAD3762D8C}" sibTransId="{64F0D2C1-BC0E-4E5C-AD28-E0AD62960939}"/>
    <dgm:cxn modelId="{12E62AE7-9DD5-429B-A39F-265859DF6457}" type="presParOf" srcId="{943C4615-DF28-4E0E-B0AE-F50FDEFF5A9E}" destId="{E0EBD221-EA5B-4761-93A3-6524F80AFEAF}" srcOrd="0" destOrd="0" presId="urn:microsoft.com/office/officeart/2009/3/layout/SnapshotPictureList"/>
    <dgm:cxn modelId="{D8DCC695-B53A-4B35-98AD-59CA56259A97}" type="presParOf" srcId="{E0EBD221-EA5B-4761-93A3-6524F80AFEAF}" destId="{F139AE96-1434-4A09-B03F-1C304526D561}" srcOrd="0" destOrd="0" presId="urn:microsoft.com/office/officeart/2009/3/layout/SnapshotPictureList"/>
    <dgm:cxn modelId="{92395AD2-A29E-4E65-B625-DA034C6388C9}" type="presParOf" srcId="{E0EBD221-EA5B-4761-93A3-6524F80AFEAF}" destId="{C2BE2174-2556-4DD3-BBF9-2F508E8944A7}" srcOrd="1" destOrd="0" presId="urn:microsoft.com/office/officeart/2009/3/layout/SnapshotPictureList"/>
    <dgm:cxn modelId="{74696053-94AB-4ED9-BCFA-F98B31387EF2}" type="presParOf" srcId="{E0EBD221-EA5B-4761-93A3-6524F80AFEAF}" destId="{5CB90E1B-F333-48D6-A666-9D5E52693D99}" srcOrd="2" destOrd="0" presId="urn:microsoft.com/office/officeart/2009/3/layout/SnapshotPictureList"/>
    <dgm:cxn modelId="{FA77C086-4CAA-457F-A71D-F1C83E96ABBF}" type="presParOf" srcId="{E0EBD221-EA5B-4761-93A3-6524F80AFEAF}" destId="{BB01B1DE-BF5D-4400-BF76-21EA26029AA1}" srcOrd="3" destOrd="0" presId="urn:microsoft.com/office/officeart/2009/3/layout/SnapshotPictureList"/>
    <dgm:cxn modelId="{D87EF095-F24A-4A11-9CDA-3B1963EDD970}" type="presParOf" srcId="{E0EBD221-EA5B-4761-93A3-6524F80AFEAF}" destId="{70AF0645-B59A-47A2-B6AA-122C0265E741}" srcOrd="4" destOrd="0" presId="urn:microsoft.com/office/officeart/2009/3/layout/SnapshotPicture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1110F5-243D-42CE-9C63-359645F64B80}" type="doc">
      <dgm:prSet loTypeId="urn:microsoft.com/office/officeart/2005/8/layout/chart3" loCatId="relationship" qsTypeId="urn:microsoft.com/office/officeart/2005/8/quickstyle/simple1" qsCatId="simple" csTypeId="urn:microsoft.com/office/officeart/2005/8/colors/accent2_5" csCatId="accent2" phldr="1"/>
      <dgm:spPr/>
    </dgm:pt>
    <dgm:pt modelId="{75EA377E-3B92-460B-A7F6-33379587DFD8}">
      <dgm:prSet phldrT="[Text]" custT="1"/>
      <dgm:spPr>
        <a:solidFill>
          <a:srgbClr val="CCCC00"/>
        </a:solidFill>
      </dgm:spPr>
      <dgm:t>
        <a:bodyPr/>
        <a:lstStyle/>
        <a:p>
          <a:r>
            <a:rPr lang="en-US" sz="1800" b="1" dirty="0" smtClean="0">
              <a:latin typeface="Arial" pitchFamily="34" charset="0"/>
              <a:cs typeface="Arial" pitchFamily="34" charset="0"/>
            </a:rPr>
            <a:t>Prog 3: Boxing Promotion</a:t>
          </a:r>
          <a:endParaRPr lang="en-US" sz="1800" b="1" dirty="0">
            <a:latin typeface="Arial" pitchFamily="34" charset="0"/>
            <a:cs typeface="Arial" pitchFamily="34" charset="0"/>
          </a:endParaRPr>
        </a:p>
      </dgm:t>
    </dgm:pt>
    <dgm:pt modelId="{30A5A540-3BE5-4BF4-9000-E51AA4687582}" type="parTrans" cxnId="{748109BF-AED2-4897-958B-52810032ABD0}">
      <dgm:prSet/>
      <dgm:spPr/>
      <dgm:t>
        <a:bodyPr/>
        <a:lstStyle/>
        <a:p>
          <a:endParaRPr lang="en-US"/>
        </a:p>
      </dgm:t>
    </dgm:pt>
    <dgm:pt modelId="{2F6AEC67-1FFB-4076-8199-465C364545C0}" type="sibTrans" cxnId="{748109BF-AED2-4897-958B-52810032ABD0}">
      <dgm:prSet/>
      <dgm:spPr/>
      <dgm:t>
        <a:bodyPr/>
        <a:lstStyle/>
        <a:p>
          <a:endParaRPr lang="en-US"/>
        </a:p>
      </dgm:t>
    </dgm:pt>
    <dgm:pt modelId="{FD998E29-8207-4E18-9F21-2F3493C186AD}">
      <dgm:prSet phldrT="[Text]" custT="1"/>
      <dgm:spPr>
        <a:solidFill>
          <a:srgbClr val="C00000"/>
        </a:solidFill>
      </dgm:spPr>
      <dgm:t>
        <a:bodyPr/>
        <a:lstStyle/>
        <a:p>
          <a:r>
            <a:rPr lang="en-US" sz="1800" b="1" dirty="0" smtClean="0">
              <a:latin typeface="Arial" pitchFamily="34" charset="0"/>
              <a:cs typeface="Arial" pitchFamily="34" charset="0"/>
            </a:rPr>
            <a:t>Prog 2: Boxing Development</a:t>
          </a:r>
          <a:endParaRPr lang="en-US" sz="1800" b="1" dirty="0">
            <a:latin typeface="Arial" pitchFamily="34" charset="0"/>
            <a:cs typeface="Arial" pitchFamily="34" charset="0"/>
          </a:endParaRPr>
        </a:p>
      </dgm:t>
    </dgm:pt>
    <dgm:pt modelId="{46DEA726-DB0D-4126-B10A-41FE3108A6D7}" type="parTrans" cxnId="{0124DB5F-5881-46D9-A6EC-6E166EB08C0A}">
      <dgm:prSet/>
      <dgm:spPr/>
      <dgm:t>
        <a:bodyPr/>
        <a:lstStyle/>
        <a:p>
          <a:endParaRPr lang="en-US"/>
        </a:p>
      </dgm:t>
    </dgm:pt>
    <dgm:pt modelId="{9AD327D6-D0F9-4733-B06E-C8AE455437CA}" type="sibTrans" cxnId="{0124DB5F-5881-46D9-A6EC-6E166EB08C0A}">
      <dgm:prSet/>
      <dgm:spPr/>
      <dgm:t>
        <a:bodyPr/>
        <a:lstStyle/>
        <a:p>
          <a:endParaRPr lang="en-US"/>
        </a:p>
      </dgm:t>
    </dgm:pt>
    <dgm:pt modelId="{CB879E8A-E20F-47C3-BE7C-D7734E68C7B7}">
      <dgm:prSet phldrT="[Text]" custT="1"/>
      <dgm:spPr>
        <a:solidFill>
          <a:srgbClr val="009900"/>
        </a:solidFill>
      </dgm:spPr>
      <dgm:t>
        <a:bodyPr/>
        <a:lstStyle/>
        <a:p>
          <a:r>
            <a:rPr lang="en-US" sz="1800" b="1" dirty="0" smtClean="0">
              <a:latin typeface="Arial" pitchFamily="34" charset="0"/>
              <a:cs typeface="Arial" pitchFamily="34" charset="0"/>
            </a:rPr>
            <a:t>Prog 1: Governance and Administration</a:t>
          </a:r>
          <a:endParaRPr lang="en-US" sz="1800" b="1" dirty="0">
            <a:latin typeface="Arial" pitchFamily="34" charset="0"/>
            <a:cs typeface="Arial" pitchFamily="34" charset="0"/>
          </a:endParaRPr>
        </a:p>
      </dgm:t>
    </dgm:pt>
    <dgm:pt modelId="{2B9C8B3B-0080-48C3-85AD-478FC16086A2}" type="sibTrans" cxnId="{1DF96255-8C42-4D8E-A794-889DBFC44BEF}">
      <dgm:prSet/>
      <dgm:spPr/>
      <dgm:t>
        <a:bodyPr/>
        <a:lstStyle/>
        <a:p>
          <a:endParaRPr lang="en-US"/>
        </a:p>
      </dgm:t>
    </dgm:pt>
    <dgm:pt modelId="{70F7563D-EBD8-4706-BE69-A758C8353708}" type="parTrans" cxnId="{1DF96255-8C42-4D8E-A794-889DBFC44BEF}">
      <dgm:prSet/>
      <dgm:spPr/>
      <dgm:t>
        <a:bodyPr/>
        <a:lstStyle/>
        <a:p>
          <a:endParaRPr lang="en-US"/>
        </a:p>
      </dgm:t>
    </dgm:pt>
    <dgm:pt modelId="{4047EB01-9A01-434E-8CF2-3F60933AE0DC}" type="pres">
      <dgm:prSet presAssocID="{A01110F5-243D-42CE-9C63-359645F64B80}" presName="compositeShape" presStyleCnt="0">
        <dgm:presLayoutVars>
          <dgm:chMax val="7"/>
          <dgm:dir/>
          <dgm:resizeHandles val="exact"/>
        </dgm:presLayoutVars>
      </dgm:prSet>
      <dgm:spPr/>
    </dgm:pt>
    <dgm:pt modelId="{E29E0A65-3ADF-4963-B441-2BAA9CA6EB79}" type="pres">
      <dgm:prSet presAssocID="{A01110F5-243D-42CE-9C63-359645F64B80}" presName="wedge1" presStyleLbl="node1" presStyleIdx="0" presStyleCnt="3" custScaleX="167400" custScaleY="106045" custLinFactNeighborX="8444" custLinFactNeighborY="-6548"/>
      <dgm:spPr/>
      <dgm:t>
        <a:bodyPr/>
        <a:lstStyle/>
        <a:p>
          <a:endParaRPr lang="en-US"/>
        </a:p>
      </dgm:t>
    </dgm:pt>
    <dgm:pt modelId="{C3B83FBC-98CC-45D9-8813-57636822493A}" type="pres">
      <dgm:prSet presAssocID="{A01110F5-243D-42CE-9C63-359645F64B80}" presName="wedge1Tx" presStyleLbl="node1" presStyleIdx="0" presStyleCnt="3">
        <dgm:presLayoutVars>
          <dgm:chMax val="0"/>
          <dgm:chPref val="0"/>
          <dgm:bulletEnabled val="1"/>
        </dgm:presLayoutVars>
      </dgm:prSet>
      <dgm:spPr/>
      <dgm:t>
        <a:bodyPr/>
        <a:lstStyle/>
        <a:p>
          <a:endParaRPr lang="en-US"/>
        </a:p>
      </dgm:t>
    </dgm:pt>
    <dgm:pt modelId="{302D2102-CC48-4D85-A777-21D589432931}" type="pres">
      <dgm:prSet presAssocID="{A01110F5-243D-42CE-9C63-359645F64B80}" presName="wedge2" presStyleLbl="node1" presStyleIdx="1" presStyleCnt="3" custScaleX="181853" custScaleY="133625" custLinFactNeighborX="9654" custLinFactNeighborY="421"/>
      <dgm:spPr/>
      <dgm:t>
        <a:bodyPr/>
        <a:lstStyle/>
        <a:p>
          <a:endParaRPr lang="en-US"/>
        </a:p>
      </dgm:t>
    </dgm:pt>
    <dgm:pt modelId="{9C0430C8-0163-4C9C-9657-5C660CE1F5CB}" type="pres">
      <dgm:prSet presAssocID="{A01110F5-243D-42CE-9C63-359645F64B80}" presName="wedge2Tx" presStyleLbl="node1" presStyleIdx="1" presStyleCnt="3">
        <dgm:presLayoutVars>
          <dgm:chMax val="0"/>
          <dgm:chPref val="0"/>
          <dgm:bulletEnabled val="1"/>
        </dgm:presLayoutVars>
      </dgm:prSet>
      <dgm:spPr/>
      <dgm:t>
        <a:bodyPr/>
        <a:lstStyle/>
        <a:p>
          <a:endParaRPr lang="en-US"/>
        </a:p>
      </dgm:t>
    </dgm:pt>
    <dgm:pt modelId="{8B728916-052B-4B3E-8EC0-9301CD49CDE7}" type="pres">
      <dgm:prSet presAssocID="{A01110F5-243D-42CE-9C63-359645F64B80}" presName="wedge3" presStyleLbl="node1" presStyleIdx="2" presStyleCnt="3" custScaleX="178089" custScaleY="106353" custLinFactNeighborX="3809" custLinFactNeighborY="-8075"/>
      <dgm:spPr/>
      <dgm:t>
        <a:bodyPr/>
        <a:lstStyle/>
        <a:p>
          <a:endParaRPr lang="en-US"/>
        </a:p>
      </dgm:t>
    </dgm:pt>
    <dgm:pt modelId="{AAC1E034-1D13-429A-925F-EDF8A2D0B27F}" type="pres">
      <dgm:prSet presAssocID="{A01110F5-243D-42CE-9C63-359645F64B80}" presName="wedge3Tx" presStyleLbl="node1" presStyleIdx="2" presStyleCnt="3">
        <dgm:presLayoutVars>
          <dgm:chMax val="0"/>
          <dgm:chPref val="0"/>
          <dgm:bulletEnabled val="1"/>
        </dgm:presLayoutVars>
      </dgm:prSet>
      <dgm:spPr/>
      <dgm:t>
        <a:bodyPr/>
        <a:lstStyle/>
        <a:p>
          <a:endParaRPr lang="en-US"/>
        </a:p>
      </dgm:t>
    </dgm:pt>
  </dgm:ptLst>
  <dgm:cxnLst>
    <dgm:cxn modelId="{0124DB5F-5881-46D9-A6EC-6E166EB08C0A}" srcId="{A01110F5-243D-42CE-9C63-359645F64B80}" destId="{FD998E29-8207-4E18-9F21-2F3493C186AD}" srcOrd="0" destOrd="0" parTransId="{46DEA726-DB0D-4126-B10A-41FE3108A6D7}" sibTransId="{9AD327D6-D0F9-4733-B06E-C8AE455437CA}"/>
    <dgm:cxn modelId="{1DF96255-8C42-4D8E-A794-889DBFC44BEF}" srcId="{A01110F5-243D-42CE-9C63-359645F64B80}" destId="{CB879E8A-E20F-47C3-BE7C-D7734E68C7B7}" srcOrd="2" destOrd="0" parTransId="{70F7563D-EBD8-4706-BE69-A758C8353708}" sibTransId="{2B9C8B3B-0080-48C3-85AD-478FC16086A2}"/>
    <dgm:cxn modelId="{EEEBA492-D1B6-4EEE-8374-8B0F06CF6A57}" type="presOf" srcId="{FD998E29-8207-4E18-9F21-2F3493C186AD}" destId="{C3B83FBC-98CC-45D9-8813-57636822493A}" srcOrd="1" destOrd="0" presId="urn:microsoft.com/office/officeart/2005/8/layout/chart3"/>
    <dgm:cxn modelId="{B80FF115-0C6F-44F1-9991-9196AFAE81E7}" type="presOf" srcId="{75EA377E-3B92-460B-A7F6-33379587DFD8}" destId="{9C0430C8-0163-4C9C-9657-5C660CE1F5CB}" srcOrd="1" destOrd="0" presId="urn:microsoft.com/office/officeart/2005/8/layout/chart3"/>
    <dgm:cxn modelId="{3D81D095-C068-452E-B6C9-5E7BF2479274}" type="presOf" srcId="{CB879E8A-E20F-47C3-BE7C-D7734E68C7B7}" destId="{8B728916-052B-4B3E-8EC0-9301CD49CDE7}" srcOrd="0" destOrd="0" presId="urn:microsoft.com/office/officeart/2005/8/layout/chart3"/>
    <dgm:cxn modelId="{748109BF-AED2-4897-958B-52810032ABD0}" srcId="{A01110F5-243D-42CE-9C63-359645F64B80}" destId="{75EA377E-3B92-460B-A7F6-33379587DFD8}" srcOrd="1" destOrd="0" parTransId="{30A5A540-3BE5-4BF4-9000-E51AA4687582}" sibTransId="{2F6AEC67-1FFB-4076-8199-465C364545C0}"/>
    <dgm:cxn modelId="{3B5FE412-B23C-487B-A6D3-61423EF8FCA5}" type="presOf" srcId="{75EA377E-3B92-460B-A7F6-33379587DFD8}" destId="{302D2102-CC48-4D85-A777-21D589432931}" srcOrd="0" destOrd="0" presId="urn:microsoft.com/office/officeart/2005/8/layout/chart3"/>
    <dgm:cxn modelId="{08A3FC21-54E9-49E5-8D79-206E92A52FA1}" type="presOf" srcId="{CB879E8A-E20F-47C3-BE7C-D7734E68C7B7}" destId="{AAC1E034-1D13-429A-925F-EDF8A2D0B27F}" srcOrd="1" destOrd="0" presId="urn:microsoft.com/office/officeart/2005/8/layout/chart3"/>
    <dgm:cxn modelId="{B8E97CDC-5458-4CF3-8C29-4F6765711298}" type="presOf" srcId="{A01110F5-243D-42CE-9C63-359645F64B80}" destId="{4047EB01-9A01-434E-8CF2-3F60933AE0DC}" srcOrd="0" destOrd="0" presId="urn:microsoft.com/office/officeart/2005/8/layout/chart3"/>
    <dgm:cxn modelId="{38E373F2-A648-4969-8EEF-910F869CC653}" type="presOf" srcId="{FD998E29-8207-4E18-9F21-2F3493C186AD}" destId="{E29E0A65-3ADF-4963-B441-2BAA9CA6EB79}" srcOrd="0" destOrd="0" presId="urn:microsoft.com/office/officeart/2005/8/layout/chart3"/>
    <dgm:cxn modelId="{225A15A0-9382-4E1F-80DA-57899451FC45}" type="presParOf" srcId="{4047EB01-9A01-434E-8CF2-3F60933AE0DC}" destId="{E29E0A65-3ADF-4963-B441-2BAA9CA6EB79}" srcOrd="0" destOrd="0" presId="urn:microsoft.com/office/officeart/2005/8/layout/chart3"/>
    <dgm:cxn modelId="{95C67643-4B59-4DCE-BF56-DED007B62FC2}" type="presParOf" srcId="{4047EB01-9A01-434E-8CF2-3F60933AE0DC}" destId="{C3B83FBC-98CC-45D9-8813-57636822493A}" srcOrd="1" destOrd="0" presId="urn:microsoft.com/office/officeart/2005/8/layout/chart3"/>
    <dgm:cxn modelId="{5472FE52-AB95-4AFD-A3B8-AEEA40B6DBF6}" type="presParOf" srcId="{4047EB01-9A01-434E-8CF2-3F60933AE0DC}" destId="{302D2102-CC48-4D85-A777-21D589432931}" srcOrd="2" destOrd="0" presId="urn:microsoft.com/office/officeart/2005/8/layout/chart3"/>
    <dgm:cxn modelId="{B6381A68-019D-4F26-BD16-9DECC83B6F0A}" type="presParOf" srcId="{4047EB01-9A01-434E-8CF2-3F60933AE0DC}" destId="{9C0430C8-0163-4C9C-9657-5C660CE1F5CB}" srcOrd="3" destOrd="0" presId="urn:microsoft.com/office/officeart/2005/8/layout/chart3"/>
    <dgm:cxn modelId="{4F58D818-B955-463A-A694-2D95DB2F6946}" type="presParOf" srcId="{4047EB01-9A01-434E-8CF2-3F60933AE0DC}" destId="{8B728916-052B-4B3E-8EC0-9301CD49CDE7}" srcOrd="4" destOrd="0" presId="urn:microsoft.com/office/officeart/2005/8/layout/chart3"/>
    <dgm:cxn modelId="{7F483D44-26AE-44D3-88B8-51A9364C339E}" type="presParOf" srcId="{4047EB01-9A01-434E-8CF2-3F60933AE0DC}" destId="{AAC1E034-1D13-429A-925F-EDF8A2D0B27F}"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6D5AB4-C458-4FF8-AB4A-A3B19326606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49EC982-A771-4766-930E-88E9FADC262E}">
      <dgm:prSet phldrT="[Text]"/>
      <dgm:spPr/>
      <dgm:t>
        <a:bodyPr/>
        <a:lstStyle/>
        <a:p>
          <a:r>
            <a:rPr lang="en-US" dirty="0" smtClean="0">
              <a:latin typeface="Arial" pitchFamily="34" charset="0"/>
              <a:cs typeface="Arial" pitchFamily="34" charset="0"/>
            </a:rPr>
            <a:t>Governance and administration	</a:t>
          </a:r>
          <a:endParaRPr lang="en-US" dirty="0">
            <a:latin typeface="Arial" pitchFamily="34" charset="0"/>
            <a:cs typeface="Arial" pitchFamily="34" charset="0"/>
          </a:endParaRPr>
        </a:p>
      </dgm:t>
    </dgm:pt>
    <dgm:pt modelId="{C6901EC2-43D0-468F-8836-BBD09B62B822}" type="parTrans" cxnId="{E5D1920D-DE65-448F-B8DA-655907BB9B69}">
      <dgm:prSet/>
      <dgm:spPr/>
      <dgm:t>
        <a:bodyPr/>
        <a:lstStyle/>
        <a:p>
          <a:endParaRPr lang="en-US"/>
        </a:p>
      </dgm:t>
    </dgm:pt>
    <dgm:pt modelId="{C6F281F0-E6BB-4CE1-85C9-5980D4CBF9A9}" type="sibTrans" cxnId="{E5D1920D-DE65-448F-B8DA-655907BB9B69}">
      <dgm:prSet/>
      <dgm:spPr/>
      <dgm:t>
        <a:bodyPr/>
        <a:lstStyle/>
        <a:p>
          <a:endParaRPr lang="en-US"/>
        </a:p>
      </dgm:t>
    </dgm:pt>
    <dgm:pt modelId="{752F33F7-0AC0-41F8-B920-6CBD47C21F4A}">
      <dgm:prSet phldrT="[Text]" custT="1"/>
      <dgm:spPr/>
      <dgm:t>
        <a:bodyPr/>
        <a:lstStyle/>
        <a:p>
          <a:r>
            <a:rPr lang="en-US" sz="1700" dirty="0" smtClean="0">
              <a:latin typeface="Arial" pitchFamily="34" charset="0"/>
              <a:cs typeface="Arial" pitchFamily="34" charset="0"/>
            </a:rPr>
            <a:t>To provide strategic leadership, good corporate governance and the overall administration and financial sustainability of boxing.</a:t>
          </a:r>
          <a:endParaRPr lang="en-US" sz="1700" dirty="0">
            <a:latin typeface="Arial" pitchFamily="34" charset="0"/>
            <a:cs typeface="Arial" pitchFamily="34" charset="0"/>
          </a:endParaRPr>
        </a:p>
      </dgm:t>
    </dgm:pt>
    <dgm:pt modelId="{93D4B1D1-21FD-4E3D-90E4-7247A1FC59FC}" type="parTrans" cxnId="{D781A7A1-61E7-4A65-BDA8-699C9F206D80}">
      <dgm:prSet/>
      <dgm:spPr/>
      <dgm:t>
        <a:bodyPr/>
        <a:lstStyle/>
        <a:p>
          <a:endParaRPr lang="en-US"/>
        </a:p>
      </dgm:t>
    </dgm:pt>
    <dgm:pt modelId="{5DC9D038-6B9D-44EF-8CB0-5986BD330FBC}" type="sibTrans" cxnId="{D781A7A1-61E7-4A65-BDA8-699C9F206D80}">
      <dgm:prSet/>
      <dgm:spPr/>
      <dgm:t>
        <a:bodyPr/>
        <a:lstStyle/>
        <a:p>
          <a:endParaRPr lang="en-US"/>
        </a:p>
      </dgm:t>
    </dgm:pt>
    <dgm:pt modelId="{588474E6-6B07-4342-A56D-746EF1A574AE}">
      <dgm:prSet phldrT="[Text]"/>
      <dgm:spPr/>
      <dgm:t>
        <a:bodyPr/>
        <a:lstStyle/>
        <a:p>
          <a:r>
            <a:rPr lang="en-US" dirty="0" smtClean="0">
              <a:latin typeface="Arial" pitchFamily="34" charset="0"/>
              <a:cs typeface="Arial" pitchFamily="34" charset="0"/>
            </a:rPr>
            <a:t>Boxing Development	</a:t>
          </a:r>
          <a:endParaRPr lang="en-US" dirty="0">
            <a:latin typeface="Arial" pitchFamily="34" charset="0"/>
            <a:cs typeface="Arial" pitchFamily="34" charset="0"/>
          </a:endParaRPr>
        </a:p>
      </dgm:t>
    </dgm:pt>
    <dgm:pt modelId="{9C4BA14C-AE22-477F-A5F3-2B25B05C9DF3}" type="parTrans" cxnId="{48C8E592-457C-4F18-9D9C-244D7D5F5DC8}">
      <dgm:prSet/>
      <dgm:spPr/>
      <dgm:t>
        <a:bodyPr/>
        <a:lstStyle/>
        <a:p>
          <a:endParaRPr lang="en-US"/>
        </a:p>
      </dgm:t>
    </dgm:pt>
    <dgm:pt modelId="{6CA00B1C-50E2-4CC5-8A32-E4E4832B2C5C}" type="sibTrans" cxnId="{48C8E592-457C-4F18-9D9C-244D7D5F5DC8}">
      <dgm:prSet/>
      <dgm:spPr/>
      <dgm:t>
        <a:bodyPr/>
        <a:lstStyle/>
        <a:p>
          <a:endParaRPr lang="en-US"/>
        </a:p>
      </dgm:t>
    </dgm:pt>
    <dgm:pt modelId="{1BBE7F19-8980-48DE-92C2-08629B234538}">
      <dgm:prSet phldrT="[Text]" custT="1"/>
      <dgm:spPr/>
      <dgm:t>
        <a:bodyPr/>
        <a:lstStyle/>
        <a:p>
          <a:endParaRPr lang="en-US" sz="1700" dirty="0">
            <a:latin typeface="Arial" pitchFamily="34" charset="0"/>
            <a:cs typeface="Arial" pitchFamily="34" charset="0"/>
          </a:endParaRPr>
        </a:p>
      </dgm:t>
    </dgm:pt>
    <dgm:pt modelId="{48034F89-5C45-40ED-8085-C3601F8192D8}" type="parTrans" cxnId="{36C9F89F-FFA2-4154-A0D4-D3533DAAA24A}">
      <dgm:prSet/>
      <dgm:spPr/>
      <dgm:t>
        <a:bodyPr/>
        <a:lstStyle/>
        <a:p>
          <a:endParaRPr lang="en-US"/>
        </a:p>
      </dgm:t>
    </dgm:pt>
    <dgm:pt modelId="{6404E4DB-B33A-42BD-BB35-40D93EDDE203}" type="sibTrans" cxnId="{36C9F89F-FFA2-4154-A0D4-D3533DAAA24A}">
      <dgm:prSet/>
      <dgm:spPr/>
      <dgm:t>
        <a:bodyPr/>
        <a:lstStyle/>
        <a:p>
          <a:endParaRPr lang="en-US"/>
        </a:p>
      </dgm:t>
    </dgm:pt>
    <dgm:pt modelId="{49AB4076-44DD-4B3E-BDE5-6116B1980B12}">
      <dgm:prSet phldrT="[Text]"/>
      <dgm:spPr/>
      <dgm:t>
        <a:bodyPr/>
        <a:lstStyle/>
        <a:p>
          <a:r>
            <a:rPr lang="en-US" dirty="0" smtClean="0">
              <a:latin typeface="Arial" pitchFamily="34" charset="0"/>
              <a:cs typeface="Arial" pitchFamily="34" charset="0"/>
            </a:rPr>
            <a:t>Boxing Promotion</a:t>
          </a:r>
          <a:endParaRPr lang="en-US" dirty="0">
            <a:latin typeface="Arial" pitchFamily="34" charset="0"/>
            <a:cs typeface="Arial" pitchFamily="34" charset="0"/>
          </a:endParaRPr>
        </a:p>
      </dgm:t>
    </dgm:pt>
    <dgm:pt modelId="{ACA91347-DF4E-4C04-A9A5-05352B40E86C}" type="parTrans" cxnId="{AF5D4035-807C-4F0E-8E4D-62ADFF92879C}">
      <dgm:prSet/>
      <dgm:spPr/>
      <dgm:t>
        <a:bodyPr/>
        <a:lstStyle/>
        <a:p>
          <a:endParaRPr lang="en-US"/>
        </a:p>
      </dgm:t>
    </dgm:pt>
    <dgm:pt modelId="{7F2C89E3-942D-40EB-897F-6C80D454B790}" type="sibTrans" cxnId="{AF5D4035-807C-4F0E-8E4D-62ADFF92879C}">
      <dgm:prSet/>
      <dgm:spPr/>
      <dgm:t>
        <a:bodyPr/>
        <a:lstStyle/>
        <a:p>
          <a:endParaRPr lang="en-US"/>
        </a:p>
      </dgm:t>
    </dgm:pt>
    <dgm:pt modelId="{F80BDB22-8761-4931-863C-C3DB3370F1B1}">
      <dgm:prSet phldrT="[Text]"/>
      <dgm:spPr/>
      <dgm:t>
        <a:bodyPr/>
        <a:lstStyle/>
        <a:p>
          <a:r>
            <a:rPr lang="en-US" dirty="0" smtClean="0">
              <a:latin typeface="Arial" pitchFamily="34" charset="0"/>
              <a:cs typeface="Arial" pitchFamily="34" charset="0"/>
            </a:rPr>
            <a:t>To promote and market boxing to improve its public profile, increase its brand value as well as coordinate premium BSA events across the country.</a:t>
          </a:r>
          <a:endParaRPr lang="en-US" dirty="0">
            <a:latin typeface="Arial" pitchFamily="34" charset="0"/>
            <a:cs typeface="Arial" pitchFamily="34" charset="0"/>
          </a:endParaRPr>
        </a:p>
      </dgm:t>
    </dgm:pt>
    <dgm:pt modelId="{C9B57562-232F-4F02-8C06-EBA1285B34F2}" type="parTrans" cxnId="{EA2A1B58-5B6B-41D3-BB61-F736C0D4070A}">
      <dgm:prSet/>
      <dgm:spPr/>
      <dgm:t>
        <a:bodyPr/>
        <a:lstStyle/>
        <a:p>
          <a:endParaRPr lang="en-US"/>
        </a:p>
      </dgm:t>
    </dgm:pt>
    <dgm:pt modelId="{8591F8C0-2561-45E8-B9C7-B8C79561D431}" type="sibTrans" cxnId="{EA2A1B58-5B6B-41D3-BB61-F736C0D4070A}">
      <dgm:prSet/>
      <dgm:spPr/>
      <dgm:t>
        <a:bodyPr/>
        <a:lstStyle/>
        <a:p>
          <a:endParaRPr lang="en-US"/>
        </a:p>
      </dgm:t>
    </dgm:pt>
    <dgm:pt modelId="{11B75E61-34DC-4A7F-BE57-1D4BEB8B8CB1}">
      <dgm:prSet custT="1"/>
      <dgm:spPr/>
      <dgm:t>
        <a:bodyPr/>
        <a:lstStyle/>
        <a:p>
          <a:r>
            <a:rPr lang="en-US" sz="1700" dirty="0">
              <a:latin typeface="Arial" pitchFamily="34" charset="0"/>
              <a:cs typeface="Arial" pitchFamily="34" charset="0"/>
            </a:rPr>
            <a:t>To ensure compliance with the key aspects of the boxing Act, </a:t>
          </a:r>
          <a:r>
            <a:rPr lang="en-US" sz="1700" dirty="0" smtClean="0">
              <a:latin typeface="Arial" pitchFamily="34" charset="0"/>
              <a:cs typeface="Arial" pitchFamily="34" charset="0"/>
            </a:rPr>
            <a:t>and rules regulations and enforce their application where non-compliance is observed</a:t>
          </a:r>
          <a:endParaRPr lang="en-US" sz="1700" dirty="0">
            <a:latin typeface="Arial" pitchFamily="34" charset="0"/>
            <a:cs typeface="Arial" pitchFamily="34" charset="0"/>
          </a:endParaRPr>
        </a:p>
      </dgm:t>
    </dgm:pt>
    <dgm:pt modelId="{6C7C83F0-227C-4E96-A53F-B9F2DA80CE1C}" type="parTrans" cxnId="{A2BE6382-70AE-41AE-B249-A76DC34ADAF2}">
      <dgm:prSet/>
      <dgm:spPr/>
      <dgm:t>
        <a:bodyPr/>
        <a:lstStyle/>
        <a:p>
          <a:endParaRPr lang="en-US"/>
        </a:p>
      </dgm:t>
    </dgm:pt>
    <dgm:pt modelId="{8E6395A0-54B1-47E9-863A-4DF61C16CA43}" type="sibTrans" cxnId="{A2BE6382-70AE-41AE-B249-A76DC34ADAF2}">
      <dgm:prSet/>
      <dgm:spPr/>
      <dgm:t>
        <a:bodyPr/>
        <a:lstStyle/>
        <a:p>
          <a:endParaRPr lang="en-US"/>
        </a:p>
      </dgm:t>
    </dgm:pt>
    <dgm:pt modelId="{21CC7D28-FC57-4F3B-9CEB-7896FF5DA2A2}">
      <dgm:prSet custT="1"/>
      <dgm:spPr/>
      <dgm:t>
        <a:bodyPr/>
        <a:lstStyle/>
        <a:p>
          <a:r>
            <a:rPr lang="en-US" sz="1700" dirty="0" smtClean="0">
              <a:latin typeface="Arial" pitchFamily="34" charset="0"/>
              <a:cs typeface="Arial" pitchFamily="34" charset="0"/>
            </a:rPr>
            <a:t>The </a:t>
          </a:r>
          <a:r>
            <a:rPr lang="en-US" sz="1700" dirty="0">
              <a:latin typeface="Arial" pitchFamily="34" charset="0"/>
              <a:cs typeface="Arial" pitchFamily="34" charset="0"/>
            </a:rPr>
            <a:t>programme will drive compliance </a:t>
          </a:r>
          <a:r>
            <a:rPr lang="en-US" sz="1700" dirty="0" smtClean="0">
              <a:latin typeface="Arial" pitchFamily="34" charset="0"/>
              <a:cs typeface="Arial" pitchFamily="34" charset="0"/>
            </a:rPr>
            <a:t>with the licensing of practitioners, sanctioning of BSA events, rating of boxers as well as the coordination of training needs of all licensees to enable them to meet the requirements of the regulations.</a:t>
          </a:r>
          <a:endParaRPr lang="en-US" sz="1700" dirty="0">
            <a:latin typeface="Arial" pitchFamily="34" charset="0"/>
            <a:cs typeface="Arial" pitchFamily="34" charset="0"/>
          </a:endParaRPr>
        </a:p>
      </dgm:t>
    </dgm:pt>
    <dgm:pt modelId="{A0FE7F7B-E3D8-498A-9036-25C8E3793362}" type="parTrans" cxnId="{D6AA7CBC-7D19-4A21-AA17-AA58FDF1F057}">
      <dgm:prSet/>
      <dgm:spPr/>
      <dgm:t>
        <a:bodyPr/>
        <a:lstStyle/>
        <a:p>
          <a:endParaRPr lang="en-US"/>
        </a:p>
      </dgm:t>
    </dgm:pt>
    <dgm:pt modelId="{ABC2DAD3-B9B4-46FB-A8DB-80614172B3F2}" type="sibTrans" cxnId="{D6AA7CBC-7D19-4A21-AA17-AA58FDF1F057}">
      <dgm:prSet/>
      <dgm:spPr/>
      <dgm:t>
        <a:bodyPr/>
        <a:lstStyle/>
        <a:p>
          <a:endParaRPr lang="en-US"/>
        </a:p>
      </dgm:t>
    </dgm:pt>
    <dgm:pt modelId="{BD63B744-9F07-403D-B7CF-943687079812}" type="pres">
      <dgm:prSet presAssocID="{BD6D5AB4-C458-4FF8-AB4A-A3B19326606B}" presName="Name0" presStyleCnt="0">
        <dgm:presLayoutVars>
          <dgm:dir/>
          <dgm:animLvl val="lvl"/>
          <dgm:resizeHandles val="exact"/>
        </dgm:presLayoutVars>
      </dgm:prSet>
      <dgm:spPr/>
      <dgm:t>
        <a:bodyPr/>
        <a:lstStyle/>
        <a:p>
          <a:endParaRPr lang="en-US"/>
        </a:p>
      </dgm:t>
    </dgm:pt>
    <dgm:pt modelId="{0BEC37BE-FEFD-4CED-9692-BD5438E9E003}" type="pres">
      <dgm:prSet presAssocID="{749EC982-A771-4766-930E-88E9FADC262E}" presName="linNode" presStyleCnt="0"/>
      <dgm:spPr/>
    </dgm:pt>
    <dgm:pt modelId="{B747AAE3-D6F6-4C2B-BD7C-38CA4CB743F8}" type="pres">
      <dgm:prSet presAssocID="{749EC982-A771-4766-930E-88E9FADC262E}" presName="parentText" presStyleLbl="node1" presStyleIdx="0" presStyleCnt="3" custScaleY="37428">
        <dgm:presLayoutVars>
          <dgm:chMax val="1"/>
          <dgm:bulletEnabled val="1"/>
        </dgm:presLayoutVars>
      </dgm:prSet>
      <dgm:spPr/>
      <dgm:t>
        <a:bodyPr/>
        <a:lstStyle/>
        <a:p>
          <a:endParaRPr lang="en-US"/>
        </a:p>
      </dgm:t>
    </dgm:pt>
    <dgm:pt modelId="{11B794AE-993E-4B1E-9C1C-CBD087DCA1A1}" type="pres">
      <dgm:prSet presAssocID="{749EC982-A771-4766-930E-88E9FADC262E}" presName="descendantText" presStyleLbl="alignAccFollowNode1" presStyleIdx="0" presStyleCnt="3" custScaleX="97728" custScaleY="35548" custLinFactNeighborX="1390" custLinFactNeighborY="-1915">
        <dgm:presLayoutVars>
          <dgm:bulletEnabled val="1"/>
        </dgm:presLayoutVars>
      </dgm:prSet>
      <dgm:spPr/>
      <dgm:t>
        <a:bodyPr/>
        <a:lstStyle/>
        <a:p>
          <a:endParaRPr lang="en-US"/>
        </a:p>
      </dgm:t>
    </dgm:pt>
    <dgm:pt modelId="{DA46F14C-7265-420E-B767-11599A9B9AC9}" type="pres">
      <dgm:prSet presAssocID="{C6F281F0-E6BB-4CE1-85C9-5980D4CBF9A9}" presName="sp" presStyleCnt="0"/>
      <dgm:spPr/>
    </dgm:pt>
    <dgm:pt modelId="{2C6467E2-7D06-4D95-B076-9964489B69CD}" type="pres">
      <dgm:prSet presAssocID="{588474E6-6B07-4342-A56D-746EF1A574AE}" presName="linNode" presStyleCnt="0"/>
      <dgm:spPr/>
    </dgm:pt>
    <dgm:pt modelId="{59A14046-3620-4316-AA93-A01B47BF3AD0}" type="pres">
      <dgm:prSet presAssocID="{588474E6-6B07-4342-A56D-746EF1A574AE}" presName="parentText" presStyleLbl="node1" presStyleIdx="1" presStyleCnt="3" custScaleY="106793">
        <dgm:presLayoutVars>
          <dgm:chMax val="1"/>
          <dgm:bulletEnabled val="1"/>
        </dgm:presLayoutVars>
      </dgm:prSet>
      <dgm:spPr/>
      <dgm:t>
        <a:bodyPr/>
        <a:lstStyle/>
        <a:p>
          <a:endParaRPr lang="en-US"/>
        </a:p>
      </dgm:t>
    </dgm:pt>
    <dgm:pt modelId="{5651E777-011F-4F86-87B0-99EC66D5461C}" type="pres">
      <dgm:prSet presAssocID="{588474E6-6B07-4342-A56D-746EF1A574AE}" presName="descendantText" presStyleLbl="alignAccFollowNode1" presStyleIdx="1" presStyleCnt="3" custScaleY="144143">
        <dgm:presLayoutVars>
          <dgm:bulletEnabled val="1"/>
        </dgm:presLayoutVars>
      </dgm:prSet>
      <dgm:spPr/>
      <dgm:t>
        <a:bodyPr/>
        <a:lstStyle/>
        <a:p>
          <a:endParaRPr lang="en-US"/>
        </a:p>
      </dgm:t>
    </dgm:pt>
    <dgm:pt modelId="{91E4BC6A-9386-4872-B7A7-EC1863DCBB49}" type="pres">
      <dgm:prSet presAssocID="{6CA00B1C-50E2-4CC5-8A32-E4E4832B2C5C}" presName="sp" presStyleCnt="0"/>
      <dgm:spPr/>
    </dgm:pt>
    <dgm:pt modelId="{8DD10E7E-079F-44AB-BD06-A74CE23F83BF}" type="pres">
      <dgm:prSet presAssocID="{49AB4076-44DD-4B3E-BDE5-6116B1980B12}" presName="linNode" presStyleCnt="0"/>
      <dgm:spPr/>
    </dgm:pt>
    <dgm:pt modelId="{210E5A2E-4B27-4661-A7D0-F2776430C2FA}" type="pres">
      <dgm:prSet presAssocID="{49AB4076-44DD-4B3E-BDE5-6116B1980B12}" presName="parentText" presStyleLbl="node1" presStyleIdx="2" presStyleCnt="3" custScaleY="51157">
        <dgm:presLayoutVars>
          <dgm:chMax val="1"/>
          <dgm:bulletEnabled val="1"/>
        </dgm:presLayoutVars>
      </dgm:prSet>
      <dgm:spPr/>
      <dgm:t>
        <a:bodyPr/>
        <a:lstStyle/>
        <a:p>
          <a:endParaRPr lang="en-US"/>
        </a:p>
      </dgm:t>
    </dgm:pt>
    <dgm:pt modelId="{DB5374A6-C97F-4106-92C3-24DCD5F7541E}" type="pres">
      <dgm:prSet presAssocID="{49AB4076-44DD-4B3E-BDE5-6116B1980B12}" presName="descendantText" presStyleLbl="alignAccFollowNode1" presStyleIdx="2" presStyleCnt="3" custScaleX="99933" custScaleY="47328">
        <dgm:presLayoutVars>
          <dgm:bulletEnabled val="1"/>
        </dgm:presLayoutVars>
      </dgm:prSet>
      <dgm:spPr/>
      <dgm:t>
        <a:bodyPr/>
        <a:lstStyle/>
        <a:p>
          <a:endParaRPr lang="en-US"/>
        </a:p>
      </dgm:t>
    </dgm:pt>
  </dgm:ptLst>
  <dgm:cxnLst>
    <dgm:cxn modelId="{94F182B8-C789-4190-9B19-D33D5DE431D7}" type="presOf" srcId="{49AB4076-44DD-4B3E-BDE5-6116B1980B12}" destId="{210E5A2E-4B27-4661-A7D0-F2776430C2FA}" srcOrd="0" destOrd="0" presId="urn:microsoft.com/office/officeart/2005/8/layout/vList5"/>
    <dgm:cxn modelId="{B3D06BDB-2DF2-411A-8A2B-A9ACF53AD5D7}" type="presOf" srcId="{F80BDB22-8761-4931-863C-C3DB3370F1B1}" destId="{DB5374A6-C97F-4106-92C3-24DCD5F7541E}" srcOrd="0" destOrd="0" presId="urn:microsoft.com/office/officeart/2005/8/layout/vList5"/>
    <dgm:cxn modelId="{EA2A1B58-5B6B-41D3-BB61-F736C0D4070A}" srcId="{49AB4076-44DD-4B3E-BDE5-6116B1980B12}" destId="{F80BDB22-8761-4931-863C-C3DB3370F1B1}" srcOrd="0" destOrd="0" parTransId="{C9B57562-232F-4F02-8C06-EBA1285B34F2}" sibTransId="{8591F8C0-2561-45E8-B9C7-B8C79561D431}"/>
    <dgm:cxn modelId="{E4806A9D-7880-42D7-8CF8-8057825BD959}" type="presOf" srcId="{11B75E61-34DC-4A7F-BE57-1D4BEB8B8CB1}" destId="{5651E777-011F-4F86-87B0-99EC66D5461C}" srcOrd="0" destOrd="1" presId="urn:microsoft.com/office/officeart/2005/8/layout/vList5"/>
    <dgm:cxn modelId="{39199BF7-AE08-430B-AFBD-87EE50FA75C2}" type="presOf" srcId="{752F33F7-0AC0-41F8-B920-6CBD47C21F4A}" destId="{11B794AE-993E-4B1E-9C1C-CBD087DCA1A1}" srcOrd="0" destOrd="0" presId="urn:microsoft.com/office/officeart/2005/8/layout/vList5"/>
    <dgm:cxn modelId="{2228EFAD-1FCC-476C-837A-66089A0BB083}" type="presOf" srcId="{1BBE7F19-8980-48DE-92C2-08629B234538}" destId="{5651E777-011F-4F86-87B0-99EC66D5461C}" srcOrd="0" destOrd="0" presId="urn:microsoft.com/office/officeart/2005/8/layout/vList5"/>
    <dgm:cxn modelId="{E5D1920D-DE65-448F-B8DA-655907BB9B69}" srcId="{BD6D5AB4-C458-4FF8-AB4A-A3B19326606B}" destId="{749EC982-A771-4766-930E-88E9FADC262E}" srcOrd="0" destOrd="0" parTransId="{C6901EC2-43D0-468F-8836-BBD09B62B822}" sibTransId="{C6F281F0-E6BB-4CE1-85C9-5980D4CBF9A9}"/>
    <dgm:cxn modelId="{AF5D4035-807C-4F0E-8E4D-62ADFF92879C}" srcId="{BD6D5AB4-C458-4FF8-AB4A-A3B19326606B}" destId="{49AB4076-44DD-4B3E-BDE5-6116B1980B12}" srcOrd="2" destOrd="0" parTransId="{ACA91347-DF4E-4C04-A9A5-05352B40E86C}" sibTransId="{7F2C89E3-942D-40EB-897F-6C80D454B790}"/>
    <dgm:cxn modelId="{391F65A6-82B3-4643-83D5-98CD1485DB63}" type="presOf" srcId="{749EC982-A771-4766-930E-88E9FADC262E}" destId="{B747AAE3-D6F6-4C2B-BD7C-38CA4CB743F8}" srcOrd="0" destOrd="0" presId="urn:microsoft.com/office/officeart/2005/8/layout/vList5"/>
    <dgm:cxn modelId="{EA8F5FE2-4B82-4053-9D04-B47EF073FC87}" type="presOf" srcId="{21CC7D28-FC57-4F3B-9CEB-7896FF5DA2A2}" destId="{5651E777-011F-4F86-87B0-99EC66D5461C}" srcOrd="0" destOrd="2" presId="urn:microsoft.com/office/officeart/2005/8/layout/vList5"/>
    <dgm:cxn modelId="{D6AA7CBC-7D19-4A21-AA17-AA58FDF1F057}" srcId="{588474E6-6B07-4342-A56D-746EF1A574AE}" destId="{21CC7D28-FC57-4F3B-9CEB-7896FF5DA2A2}" srcOrd="2" destOrd="0" parTransId="{A0FE7F7B-E3D8-498A-9036-25C8E3793362}" sibTransId="{ABC2DAD3-B9B4-46FB-A8DB-80614172B3F2}"/>
    <dgm:cxn modelId="{2FA5DA8E-3A05-419A-907B-6517DD35455C}" type="presOf" srcId="{588474E6-6B07-4342-A56D-746EF1A574AE}" destId="{59A14046-3620-4316-AA93-A01B47BF3AD0}" srcOrd="0" destOrd="0" presId="urn:microsoft.com/office/officeart/2005/8/layout/vList5"/>
    <dgm:cxn modelId="{36C9F89F-FFA2-4154-A0D4-D3533DAAA24A}" srcId="{588474E6-6B07-4342-A56D-746EF1A574AE}" destId="{1BBE7F19-8980-48DE-92C2-08629B234538}" srcOrd="0" destOrd="0" parTransId="{48034F89-5C45-40ED-8085-C3601F8192D8}" sibTransId="{6404E4DB-B33A-42BD-BB35-40D93EDDE203}"/>
    <dgm:cxn modelId="{1110831E-8F53-4E99-A83D-CCDB103C9172}" type="presOf" srcId="{BD6D5AB4-C458-4FF8-AB4A-A3B19326606B}" destId="{BD63B744-9F07-403D-B7CF-943687079812}" srcOrd="0" destOrd="0" presId="urn:microsoft.com/office/officeart/2005/8/layout/vList5"/>
    <dgm:cxn modelId="{48C8E592-457C-4F18-9D9C-244D7D5F5DC8}" srcId="{BD6D5AB4-C458-4FF8-AB4A-A3B19326606B}" destId="{588474E6-6B07-4342-A56D-746EF1A574AE}" srcOrd="1" destOrd="0" parTransId="{9C4BA14C-AE22-477F-A5F3-2B25B05C9DF3}" sibTransId="{6CA00B1C-50E2-4CC5-8A32-E4E4832B2C5C}"/>
    <dgm:cxn modelId="{A2BE6382-70AE-41AE-B249-A76DC34ADAF2}" srcId="{588474E6-6B07-4342-A56D-746EF1A574AE}" destId="{11B75E61-34DC-4A7F-BE57-1D4BEB8B8CB1}" srcOrd="1" destOrd="0" parTransId="{6C7C83F0-227C-4E96-A53F-B9F2DA80CE1C}" sibTransId="{8E6395A0-54B1-47E9-863A-4DF61C16CA43}"/>
    <dgm:cxn modelId="{D781A7A1-61E7-4A65-BDA8-699C9F206D80}" srcId="{749EC982-A771-4766-930E-88E9FADC262E}" destId="{752F33F7-0AC0-41F8-B920-6CBD47C21F4A}" srcOrd="0" destOrd="0" parTransId="{93D4B1D1-21FD-4E3D-90E4-7247A1FC59FC}" sibTransId="{5DC9D038-6B9D-44EF-8CB0-5986BD330FBC}"/>
    <dgm:cxn modelId="{221949CC-B6A4-4194-890D-050B640D55AB}" type="presParOf" srcId="{BD63B744-9F07-403D-B7CF-943687079812}" destId="{0BEC37BE-FEFD-4CED-9692-BD5438E9E003}" srcOrd="0" destOrd="0" presId="urn:microsoft.com/office/officeart/2005/8/layout/vList5"/>
    <dgm:cxn modelId="{FD5BA90F-16F2-4119-B937-A1BB3D2F534E}" type="presParOf" srcId="{0BEC37BE-FEFD-4CED-9692-BD5438E9E003}" destId="{B747AAE3-D6F6-4C2B-BD7C-38CA4CB743F8}" srcOrd="0" destOrd="0" presId="urn:microsoft.com/office/officeart/2005/8/layout/vList5"/>
    <dgm:cxn modelId="{935B10D1-A328-4B14-8831-684F4EB7B53D}" type="presParOf" srcId="{0BEC37BE-FEFD-4CED-9692-BD5438E9E003}" destId="{11B794AE-993E-4B1E-9C1C-CBD087DCA1A1}" srcOrd="1" destOrd="0" presId="urn:microsoft.com/office/officeart/2005/8/layout/vList5"/>
    <dgm:cxn modelId="{75EA8A61-E938-4C11-B3E4-10BD36EEAEFE}" type="presParOf" srcId="{BD63B744-9F07-403D-B7CF-943687079812}" destId="{DA46F14C-7265-420E-B767-11599A9B9AC9}" srcOrd="1" destOrd="0" presId="urn:microsoft.com/office/officeart/2005/8/layout/vList5"/>
    <dgm:cxn modelId="{80728CA6-AF46-44A9-9AAE-888D1D4B5A4B}" type="presParOf" srcId="{BD63B744-9F07-403D-B7CF-943687079812}" destId="{2C6467E2-7D06-4D95-B076-9964489B69CD}" srcOrd="2" destOrd="0" presId="urn:microsoft.com/office/officeart/2005/8/layout/vList5"/>
    <dgm:cxn modelId="{C351A530-E830-4062-83E9-31C5A46F6FCD}" type="presParOf" srcId="{2C6467E2-7D06-4D95-B076-9964489B69CD}" destId="{59A14046-3620-4316-AA93-A01B47BF3AD0}" srcOrd="0" destOrd="0" presId="urn:microsoft.com/office/officeart/2005/8/layout/vList5"/>
    <dgm:cxn modelId="{FD224B33-83E6-42EA-B761-10ABF099C78D}" type="presParOf" srcId="{2C6467E2-7D06-4D95-B076-9964489B69CD}" destId="{5651E777-011F-4F86-87B0-99EC66D5461C}" srcOrd="1" destOrd="0" presId="urn:microsoft.com/office/officeart/2005/8/layout/vList5"/>
    <dgm:cxn modelId="{FB8B8221-41E1-446F-BCF5-DFEA2D195956}" type="presParOf" srcId="{BD63B744-9F07-403D-B7CF-943687079812}" destId="{91E4BC6A-9386-4872-B7A7-EC1863DCBB49}" srcOrd="3" destOrd="0" presId="urn:microsoft.com/office/officeart/2005/8/layout/vList5"/>
    <dgm:cxn modelId="{0736CC92-C54A-4EEF-A02C-2F69B1E6C450}" type="presParOf" srcId="{BD63B744-9F07-403D-B7CF-943687079812}" destId="{8DD10E7E-079F-44AB-BD06-A74CE23F83BF}" srcOrd="4" destOrd="0" presId="urn:microsoft.com/office/officeart/2005/8/layout/vList5"/>
    <dgm:cxn modelId="{7719B203-18C2-4D4D-B461-8AA709C79175}" type="presParOf" srcId="{8DD10E7E-079F-44AB-BD06-A74CE23F83BF}" destId="{210E5A2E-4B27-4661-A7D0-F2776430C2FA}" srcOrd="0" destOrd="0" presId="urn:microsoft.com/office/officeart/2005/8/layout/vList5"/>
    <dgm:cxn modelId="{6EC3672F-CEAC-4EFE-9808-AAECCD27EEA4}" type="presParOf" srcId="{8DD10E7E-079F-44AB-BD06-A74CE23F83BF}" destId="{DB5374A6-C97F-4106-92C3-24DCD5F7541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FC935B-9F7D-45CE-828B-24DE67F5B62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E377577-2A48-447A-91A1-6EC36B3E5C60}">
      <dgm:prSet phldrT="[Text]" custT="1"/>
      <dgm:spPr/>
      <dgm:t>
        <a:bodyPr/>
        <a:lstStyle/>
        <a:p>
          <a:r>
            <a:rPr lang="en-US" sz="1800" b="1" dirty="0" smtClean="0">
              <a:latin typeface="Arial" pitchFamily="34" charset="0"/>
              <a:cs typeface="Arial" pitchFamily="34" charset="0"/>
            </a:rPr>
            <a:t>Governance and Administration</a:t>
          </a:r>
          <a:endParaRPr lang="en-US" sz="1800" b="1" dirty="0">
            <a:latin typeface="Arial" pitchFamily="34" charset="0"/>
            <a:cs typeface="Arial" pitchFamily="34" charset="0"/>
          </a:endParaRPr>
        </a:p>
      </dgm:t>
    </dgm:pt>
    <dgm:pt modelId="{C7481335-339D-4662-B9F5-C4628EC87AFD}" type="parTrans" cxnId="{FF8EDD48-A7CB-431C-8F6C-E4DB4AD87151}">
      <dgm:prSet/>
      <dgm:spPr/>
      <dgm:t>
        <a:bodyPr/>
        <a:lstStyle/>
        <a:p>
          <a:endParaRPr lang="en-US"/>
        </a:p>
      </dgm:t>
    </dgm:pt>
    <dgm:pt modelId="{5568A526-C852-40E6-97BC-8E6338652A76}" type="sibTrans" cxnId="{FF8EDD48-A7CB-431C-8F6C-E4DB4AD87151}">
      <dgm:prSet/>
      <dgm:spPr/>
      <dgm:t>
        <a:bodyPr/>
        <a:lstStyle/>
        <a:p>
          <a:endParaRPr lang="en-US"/>
        </a:p>
      </dgm:t>
    </dgm:pt>
    <dgm:pt modelId="{88E5234F-0A06-4EFA-AFEE-62565B89BB86}">
      <dgm:prSet phldrT="[Text]" custT="1"/>
      <dgm:spPr/>
      <dgm:t>
        <a:bodyPr/>
        <a:lstStyle/>
        <a:p>
          <a:r>
            <a:rPr lang="en-US" sz="1600" dirty="0" smtClean="0">
              <a:latin typeface="Arial" pitchFamily="34" charset="0"/>
              <a:cs typeface="Arial" pitchFamily="34" charset="0"/>
            </a:rPr>
            <a:t>Strengthen governance and oversight</a:t>
          </a:r>
          <a:endParaRPr lang="en-US" sz="1600" dirty="0">
            <a:latin typeface="Arial" pitchFamily="34" charset="0"/>
            <a:cs typeface="Arial" pitchFamily="34" charset="0"/>
          </a:endParaRPr>
        </a:p>
      </dgm:t>
    </dgm:pt>
    <dgm:pt modelId="{723D1849-AF0C-414F-970A-0F4F943123AE}" type="parTrans" cxnId="{6809ED70-AD93-4919-BA4B-E4BCA9567267}">
      <dgm:prSet/>
      <dgm:spPr/>
      <dgm:t>
        <a:bodyPr/>
        <a:lstStyle/>
        <a:p>
          <a:endParaRPr lang="en-US"/>
        </a:p>
      </dgm:t>
    </dgm:pt>
    <dgm:pt modelId="{67994D9C-AD00-42A4-AC8C-19507BE42C6C}" type="sibTrans" cxnId="{6809ED70-AD93-4919-BA4B-E4BCA9567267}">
      <dgm:prSet/>
      <dgm:spPr/>
      <dgm:t>
        <a:bodyPr/>
        <a:lstStyle/>
        <a:p>
          <a:endParaRPr lang="en-US"/>
        </a:p>
      </dgm:t>
    </dgm:pt>
    <dgm:pt modelId="{4F64C77E-2D9A-4F2C-BB01-13E633FF131D}">
      <dgm:prSet phldrT="[Text]" custT="1"/>
      <dgm:spPr/>
      <dgm:t>
        <a:bodyPr/>
        <a:lstStyle/>
        <a:p>
          <a:r>
            <a:rPr lang="en-US" sz="1800" b="1" dirty="0" smtClean="0">
              <a:latin typeface="Arial" pitchFamily="34" charset="0"/>
              <a:cs typeface="Arial" pitchFamily="34" charset="0"/>
            </a:rPr>
            <a:t>Boxing Development</a:t>
          </a:r>
          <a:endParaRPr lang="en-US" sz="1800" b="1" dirty="0">
            <a:latin typeface="Arial" pitchFamily="34" charset="0"/>
            <a:cs typeface="Arial" pitchFamily="34" charset="0"/>
          </a:endParaRPr>
        </a:p>
      </dgm:t>
    </dgm:pt>
    <dgm:pt modelId="{6D54EE9E-1FC7-4366-8519-E641E21DC19A}" type="parTrans" cxnId="{F526189F-18B4-497C-BB7D-3D9B53309C32}">
      <dgm:prSet/>
      <dgm:spPr/>
      <dgm:t>
        <a:bodyPr/>
        <a:lstStyle/>
        <a:p>
          <a:endParaRPr lang="en-US"/>
        </a:p>
      </dgm:t>
    </dgm:pt>
    <dgm:pt modelId="{176C0CB7-51F8-4EDC-975D-A47D5186B375}" type="sibTrans" cxnId="{F526189F-18B4-497C-BB7D-3D9B53309C32}">
      <dgm:prSet/>
      <dgm:spPr/>
      <dgm:t>
        <a:bodyPr/>
        <a:lstStyle/>
        <a:p>
          <a:endParaRPr lang="en-US"/>
        </a:p>
      </dgm:t>
    </dgm:pt>
    <dgm:pt modelId="{40A0A490-E75D-425E-8255-CBD6D1671DCD}">
      <dgm:prSet phldrT="[Text]"/>
      <dgm:spPr/>
      <dgm:t>
        <a:bodyPr/>
        <a:lstStyle/>
        <a:p>
          <a:r>
            <a:rPr lang="en-US" dirty="0" smtClean="0">
              <a:latin typeface="Arial" pitchFamily="34" charset="0"/>
              <a:cs typeface="Arial" pitchFamily="34" charset="0"/>
            </a:rPr>
            <a:t>Systems and protocols</a:t>
          </a:r>
          <a:endParaRPr lang="en-US" dirty="0">
            <a:latin typeface="Arial" pitchFamily="34" charset="0"/>
            <a:cs typeface="Arial" pitchFamily="34" charset="0"/>
          </a:endParaRPr>
        </a:p>
      </dgm:t>
    </dgm:pt>
    <dgm:pt modelId="{8B877564-7511-4E7A-AC0F-AA7FA39E843F}" type="parTrans" cxnId="{60B198C0-A0CA-41CC-8119-EEA5DD0A5686}">
      <dgm:prSet/>
      <dgm:spPr/>
      <dgm:t>
        <a:bodyPr/>
        <a:lstStyle/>
        <a:p>
          <a:endParaRPr lang="en-US"/>
        </a:p>
      </dgm:t>
    </dgm:pt>
    <dgm:pt modelId="{44B2EDDF-C48F-422C-A163-9BF2048FE7A6}" type="sibTrans" cxnId="{60B198C0-A0CA-41CC-8119-EEA5DD0A5686}">
      <dgm:prSet/>
      <dgm:spPr/>
      <dgm:t>
        <a:bodyPr/>
        <a:lstStyle/>
        <a:p>
          <a:endParaRPr lang="en-US"/>
        </a:p>
      </dgm:t>
    </dgm:pt>
    <dgm:pt modelId="{BEC95105-BFA4-4292-801A-22EFDC53E3A9}">
      <dgm:prSet phldrT="[Text]" custT="1"/>
      <dgm:spPr/>
      <dgm:t>
        <a:bodyPr/>
        <a:lstStyle/>
        <a:p>
          <a:r>
            <a:rPr lang="en-US" sz="1800" b="1" dirty="0" smtClean="0">
              <a:latin typeface="Arial" pitchFamily="34" charset="0"/>
              <a:cs typeface="Arial" pitchFamily="34" charset="0"/>
            </a:rPr>
            <a:t>Boxing Promotion</a:t>
          </a:r>
          <a:endParaRPr lang="en-US" sz="1800" b="1" dirty="0">
            <a:latin typeface="Arial" pitchFamily="34" charset="0"/>
            <a:cs typeface="Arial" pitchFamily="34" charset="0"/>
          </a:endParaRPr>
        </a:p>
      </dgm:t>
    </dgm:pt>
    <dgm:pt modelId="{1E012F5C-2192-46F1-BE6C-76E8F2777DD8}" type="parTrans" cxnId="{1CB5F119-9A91-4F7D-97F0-2D402296905E}">
      <dgm:prSet/>
      <dgm:spPr/>
      <dgm:t>
        <a:bodyPr/>
        <a:lstStyle/>
        <a:p>
          <a:endParaRPr lang="en-US"/>
        </a:p>
      </dgm:t>
    </dgm:pt>
    <dgm:pt modelId="{FCEB0704-B233-4C44-BF43-291F589F0EB2}" type="sibTrans" cxnId="{1CB5F119-9A91-4F7D-97F0-2D402296905E}">
      <dgm:prSet/>
      <dgm:spPr/>
      <dgm:t>
        <a:bodyPr/>
        <a:lstStyle/>
        <a:p>
          <a:endParaRPr lang="en-US"/>
        </a:p>
      </dgm:t>
    </dgm:pt>
    <dgm:pt modelId="{A15C6D83-65D7-4C80-9531-88EF6F90FFA9}">
      <dgm:prSet phldrT="[Text]" custT="1"/>
      <dgm:spPr/>
      <dgm:t>
        <a:bodyPr/>
        <a:lstStyle/>
        <a:p>
          <a:r>
            <a:rPr lang="en-US" sz="1500" dirty="0" smtClean="0">
              <a:latin typeface="Arial" pitchFamily="34" charset="0"/>
              <a:cs typeface="Arial" pitchFamily="34" charset="0"/>
            </a:rPr>
            <a:t>Marketing and communication strategy</a:t>
          </a:r>
          <a:endParaRPr lang="en-US" sz="1500" dirty="0">
            <a:latin typeface="Arial" pitchFamily="34" charset="0"/>
            <a:cs typeface="Arial" pitchFamily="34" charset="0"/>
          </a:endParaRPr>
        </a:p>
      </dgm:t>
    </dgm:pt>
    <dgm:pt modelId="{2418E16B-8B91-4E7D-8622-BB2831F52379}" type="parTrans" cxnId="{1C2C308D-71E7-4190-93F7-5B451A938E52}">
      <dgm:prSet/>
      <dgm:spPr/>
      <dgm:t>
        <a:bodyPr/>
        <a:lstStyle/>
        <a:p>
          <a:endParaRPr lang="en-US"/>
        </a:p>
      </dgm:t>
    </dgm:pt>
    <dgm:pt modelId="{A41D50DD-0B93-4409-9DC1-B2765B05C0B5}" type="sibTrans" cxnId="{1C2C308D-71E7-4190-93F7-5B451A938E52}">
      <dgm:prSet/>
      <dgm:spPr/>
      <dgm:t>
        <a:bodyPr/>
        <a:lstStyle/>
        <a:p>
          <a:endParaRPr lang="en-US"/>
        </a:p>
      </dgm:t>
    </dgm:pt>
    <dgm:pt modelId="{3D4997DD-8211-4267-8B32-D4A67AE0C2AC}">
      <dgm:prSet phldrT="[Text]" custT="1"/>
      <dgm:spPr/>
      <dgm:t>
        <a:bodyPr/>
        <a:lstStyle/>
        <a:p>
          <a:r>
            <a:rPr lang="en-US" sz="1600" dirty="0" smtClean="0">
              <a:latin typeface="Arial" pitchFamily="34" charset="0"/>
              <a:cs typeface="Arial" pitchFamily="34" charset="0"/>
            </a:rPr>
            <a:t>Improve administrative capacity,</a:t>
          </a:r>
          <a:endParaRPr lang="en-US" sz="1600" dirty="0">
            <a:latin typeface="Arial" pitchFamily="34" charset="0"/>
            <a:cs typeface="Arial" pitchFamily="34" charset="0"/>
          </a:endParaRPr>
        </a:p>
      </dgm:t>
    </dgm:pt>
    <dgm:pt modelId="{723059CD-9804-4796-BE20-484A67E7AF45}" type="parTrans" cxnId="{3BEE782F-E36E-448B-8FE3-2BDE92639626}">
      <dgm:prSet/>
      <dgm:spPr/>
      <dgm:t>
        <a:bodyPr/>
        <a:lstStyle/>
        <a:p>
          <a:endParaRPr lang="en-US"/>
        </a:p>
      </dgm:t>
    </dgm:pt>
    <dgm:pt modelId="{D5DADD70-7B29-48D9-AE43-F37D073C67BF}" type="sibTrans" cxnId="{3BEE782F-E36E-448B-8FE3-2BDE92639626}">
      <dgm:prSet/>
      <dgm:spPr/>
      <dgm:t>
        <a:bodyPr/>
        <a:lstStyle/>
        <a:p>
          <a:endParaRPr lang="en-US"/>
        </a:p>
      </dgm:t>
    </dgm:pt>
    <dgm:pt modelId="{854F55A0-3C79-49F1-90F3-4D8B7AD234CE}">
      <dgm:prSet phldrT="[Text]" custT="1"/>
      <dgm:spPr/>
      <dgm:t>
        <a:bodyPr/>
        <a:lstStyle/>
        <a:p>
          <a:r>
            <a:rPr lang="en-US" sz="1600" dirty="0" smtClean="0">
              <a:latin typeface="Arial" pitchFamily="34" charset="0"/>
              <a:cs typeface="Arial" pitchFamily="34" charset="0"/>
            </a:rPr>
            <a:t>Stakeholder  engagement framework.</a:t>
          </a:r>
          <a:endParaRPr lang="en-US" sz="1600" dirty="0">
            <a:latin typeface="Arial" pitchFamily="34" charset="0"/>
            <a:cs typeface="Arial" pitchFamily="34" charset="0"/>
          </a:endParaRPr>
        </a:p>
      </dgm:t>
    </dgm:pt>
    <dgm:pt modelId="{C96A21E6-2EC4-4F76-898D-48697D6A1D68}" type="parTrans" cxnId="{1EF46752-1AA1-4A42-ABEA-1D60343BA966}">
      <dgm:prSet/>
      <dgm:spPr/>
      <dgm:t>
        <a:bodyPr/>
        <a:lstStyle/>
        <a:p>
          <a:endParaRPr lang="en-US"/>
        </a:p>
      </dgm:t>
    </dgm:pt>
    <dgm:pt modelId="{167488F7-ED37-479A-B4E0-A7366730AB66}" type="sibTrans" cxnId="{1EF46752-1AA1-4A42-ABEA-1D60343BA966}">
      <dgm:prSet/>
      <dgm:spPr/>
      <dgm:t>
        <a:bodyPr/>
        <a:lstStyle/>
        <a:p>
          <a:endParaRPr lang="en-US"/>
        </a:p>
      </dgm:t>
    </dgm:pt>
    <dgm:pt modelId="{3AC09C8A-8443-4079-81B6-4C3206D05B98}">
      <dgm:prSet phldrT="[Text]" custT="1"/>
      <dgm:spPr/>
      <dgm:t>
        <a:bodyPr/>
        <a:lstStyle/>
        <a:p>
          <a:r>
            <a:rPr lang="en-US" sz="1500" dirty="0" smtClean="0">
              <a:latin typeface="Arial" pitchFamily="34" charset="0"/>
              <a:cs typeface="Arial" pitchFamily="34" charset="0"/>
            </a:rPr>
            <a:t>Boxing sponsorship</a:t>
          </a:r>
          <a:endParaRPr lang="en-US" sz="1500" dirty="0">
            <a:latin typeface="Arial" pitchFamily="34" charset="0"/>
            <a:cs typeface="Arial" pitchFamily="34" charset="0"/>
          </a:endParaRPr>
        </a:p>
      </dgm:t>
    </dgm:pt>
    <dgm:pt modelId="{6C2C690A-0B6E-4DD4-B88A-1D82ED8C4055}" type="parTrans" cxnId="{392A2A7A-3C83-4696-A485-3746C64108D2}">
      <dgm:prSet/>
      <dgm:spPr/>
    </dgm:pt>
    <dgm:pt modelId="{34C73541-7380-49F0-A66F-B1553E3402C3}" type="sibTrans" cxnId="{392A2A7A-3C83-4696-A485-3746C64108D2}">
      <dgm:prSet/>
      <dgm:spPr/>
    </dgm:pt>
    <dgm:pt modelId="{BF8AD154-37E2-4FE4-93EF-4CF9A5E4ACFA}">
      <dgm:prSet phldrT="[Text]" custT="1"/>
      <dgm:spPr/>
      <dgm:t>
        <a:bodyPr/>
        <a:lstStyle/>
        <a:p>
          <a:r>
            <a:rPr lang="en-US" sz="1500" dirty="0" smtClean="0">
              <a:latin typeface="Arial" pitchFamily="34" charset="0"/>
              <a:cs typeface="Arial" pitchFamily="34" charset="0"/>
            </a:rPr>
            <a:t>Events coordination</a:t>
          </a:r>
          <a:endParaRPr lang="en-US" sz="1500" dirty="0">
            <a:latin typeface="Arial" pitchFamily="34" charset="0"/>
            <a:cs typeface="Arial" pitchFamily="34" charset="0"/>
          </a:endParaRPr>
        </a:p>
      </dgm:t>
    </dgm:pt>
    <dgm:pt modelId="{2C086FC4-71B0-4F68-8801-F6F4442B5212}" type="parTrans" cxnId="{91A4C3A0-5E5A-4BB1-8F08-3EC5793567A1}">
      <dgm:prSet/>
      <dgm:spPr/>
    </dgm:pt>
    <dgm:pt modelId="{704AFBB4-A02C-4B48-9052-133FADF6E8A3}" type="sibTrans" cxnId="{91A4C3A0-5E5A-4BB1-8F08-3EC5793567A1}">
      <dgm:prSet/>
      <dgm:spPr/>
    </dgm:pt>
    <dgm:pt modelId="{E691F2D3-7E62-4856-8565-B21530BE9E7F}">
      <dgm:prSet phldrT="[Text]" custT="1"/>
      <dgm:spPr/>
      <dgm:t>
        <a:bodyPr/>
        <a:lstStyle/>
        <a:p>
          <a:r>
            <a:rPr lang="en-US" sz="1500" dirty="0" smtClean="0">
              <a:latin typeface="Arial" pitchFamily="34" charset="0"/>
              <a:cs typeface="Arial" pitchFamily="34" charset="0"/>
            </a:rPr>
            <a:t>Revenue generation</a:t>
          </a:r>
          <a:endParaRPr lang="en-US" sz="1500" dirty="0">
            <a:latin typeface="Arial" pitchFamily="34" charset="0"/>
            <a:cs typeface="Arial" pitchFamily="34" charset="0"/>
          </a:endParaRPr>
        </a:p>
      </dgm:t>
    </dgm:pt>
    <dgm:pt modelId="{36E06C5B-31BD-4303-98FF-1D31E4DB87FD}" type="parTrans" cxnId="{135926E6-63A4-4069-AF11-9E73713E5AB0}">
      <dgm:prSet/>
      <dgm:spPr/>
    </dgm:pt>
    <dgm:pt modelId="{D094D72A-FF2F-4BCF-A3AF-D07E6A0414F4}" type="sibTrans" cxnId="{135926E6-63A4-4069-AF11-9E73713E5AB0}">
      <dgm:prSet/>
      <dgm:spPr/>
    </dgm:pt>
    <dgm:pt modelId="{50C64F45-0CB1-4E3F-8340-4D640A8CB166}">
      <dgm:prSet phldrT="[Text]" custT="1"/>
      <dgm:spPr/>
      <dgm:t>
        <a:bodyPr/>
        <a:lstStyle/>
        <a:p>
          <a:r>
            <a:rPr lang="en-US" sz="1500" dirty="0" smtClean="0">
              <a:latin typeface="Arial" pitchFamily="34" charset="0"/>
              <a:cs typeface="Arial" pitchFamily="34" charset="0"/>
            </a:rPr>
            <a:t>Funding model</a:t>
          </a:r>
          <a:endParaRPr lang="en-US" sz="1500" dirty="0">
            <a:latin typeface="Arial" pitchFamily="34" charset="0"/>
            <a:cs typeface="Arial" pitchFamily="34" charset="0"/>
          </a:endParaRPr>
        </a:p>
      </dgm:t>
    </dgm:pt>
    <dgm:pt modelId="{97E0ECF6-A96C-40C1-9F43-A44A9579CDF8}" type="parTrans" cxnId="{4CC0C670-A829-48FF-85FE-DDCC1F9F94A9}">
      <dgm:prSet/>
      <dgm:spPr/>
    </dgm:pt>
    <dgm:pt modelId="{5E2CD81C-8596-4CC6-8F70-72367CD3B2AF}" type="sibTrans" cxnId="{4CC0C670-A829-48FF-85FE-DDCC1F9F94A9}">
      <dgm:prSet/>
      <dgm:spPr/>
    </dgm:pt>
    <dgm:pt modelId="{B7E3A598-5F24-486E-9DD9-204BF9BB19ED}">
      <dgm:prSet phldrT="[Text]" custT="1"/>
      <dgm:spPr/>
      <dgm:t>
        <a:bodyPr/>
        <a:lstStyle/>
        <a:p>
          <a:endParaRPr lang="en-US" sz="1500" dirty="0">
            <a:latin typeface="Arial" pitchFamily="34" charset="0"/>
            <a:cs typeface="Arial" pitchFamily="34" charset="0"/>
          </a:endParaRPr>
        </a:p>
      </dgm:t>
    </dgm:pt>
    <dgm:pt modelId="{8C9CB267-B68A-4B13-A9EA-1753A99E4A52}" type="parTrans" cxnId="{0A44B419-583D-4CE8-98F5-DC9CFB9A4FFE}">
      <dgm:prSet/>
      <dgm:spPr/>
    </dgm:pt>
    <dgm:pt modelId="{EBED3A33-F998-4F35-A8BF-6E9AE10E56AD}" type="sibTrans" cxnId="{0A44B419-583D-4CE8-98F5-DC9CFB9A4FFE}">
      <dgm:prSet/>
      <dgm:spPr/>
    </dgm:pt>
    <dgm:pt modelId="{993BC80A-32CF-4348-9C74-CCF8FFF50DA2}">
      <dgm:prSet phldrT="[Text]"/>
      <dgm:spPr/>
      <dgm:t>
        <a:bodyPr/>
        <a:lstStyle/>
        <a:p>
          <a:r>
            <a:rPr lang="en-US" dirty="0" smtClean="0">
              <a:latin typeface="Arial" pitchFamily="34" charset="0"/>
              <a:cs typeface="Arial" pitchFamily="34" charset="0"/>
            </a:rPr>
            <a:t>Licensees training and development</a:t>
          </a:r>
          <a:endParaRPr lang="en-US" dirty="0">
            <a:latin typeface="Arial" pitchFamily="34" charset="0"/>
            <a:cs typeface="Arial" pitchFamily="34" charset="0"/>
          </a:endParaRPr>
        </a:p>
      </dgm:t>
    </dgm:pt>
    <dgm:pt modelId="{F34BABEA-B9C6-4E5D-9DB4-93451599DCC4}" type="parTrans" cxnId="{29AC0235-6430-4E16-A914-82FE4D5A4FBC}">
      <dgm:prSet/>
      <dgm:spPr/>
    </dgm:pt>
    <dgm:pt modelId="{2815B089-63B6-4226-8553-AE75DDDAD03D}" type="sibTrans" cxnId="{29AC0235-6430-4E16-A914-82FE4D5A4FBC}">
      <dgm:prSet/>
      <dgm:spPr/>
    </dgm:pt>
    <dgm:pt modelId="{18B19D3A-DECD-43A6-8655-5CB8D5567B68}">
      <dgm:prSet phldrT="[Text]"/>
      <dgm:spPr/>
      <dgm:t>
        <a:bodyPr/>
        <a:lstStyle/>
        <a:p>
          <a:r>
            <a:rPr lang="en-US" dirty="0" smtClean="0">
              <a:latin typeface="Arial" pitchFamily="34" charset="0"/>
              <a:cs typeface="Arial" pitchFamily="34" charset="0"/>
            </a:rPr>
            <a:t>Education and awareness</a:t>
          </a:r>
          <a:endParaRPr lang="en-US" dirty="0">
            <a:latin typeface="Arial" pitchFamily="34" charset="0"/>
            <a:cs typeface="Arial" pitchFamily="34" charset="0"/>
          </a:endParaRPr>
        </a:p>
      </dgm:t>
    </dgm:pt>
    <dgm:pt modelId="{1A516318-F05C-49A1-9920-636F020088EE}" type="parTrans" cxnId="{A21C4576-5BF1-4298-B497-5619687F5567}">
      <dgm:prSet/>
      <dgm:spPr/>
    </dgm:pt>
    <dgm:pt modelId="{F3D4B558-67C2-4DBC-BAB3-635A7849ACD2}" type="sibTrans" cxnId="{A21C4576-5BF1-4298-B497-5619687F5567}">
      <dgm:prSet/>
      <dgm:spPr/>
    </dgm:pt>
    <dgm:pt modelId="{868CFF1B-7EF3-4321-B851-61D7D7B25BA5}">
      <dgm:prSet phldrT="[Text]"/>
      <dgm:spPr/>
      <dgm:t>
        <a:bodyPr/>
        <a:lstStyle/>
        <a:p>
          <a:r>
            <a:rPr lang="en-US" dirty="0" smtClean="0">
              <a:latin typeface="Arial" pitchFamily="34" charset="0"/>
              <a:cs typeface="Arial" pitchFamily="34" charset="0"/>
            </a:rPr>
            <a:t>Compliance and enforcement </a:t>
          </a:r>
          <a:endParaRPr lang="en-US" dirty="0">
            <a:latin typeface="Arial" pitchFamily="34" charset="0"/>
            <a:cs typeface="Arial" pitchFamily="34" charset="0"/>
          </a:endParaRPr>
        </a:p>
      </dgm:t>
    </dgm:pt>
    <dgm:pt modelId="{046BFFCE-15D6-4D88-82DF-9F4A49BEB875}" type="parTrans" cxnId="{53DF09F7-37A4-4A50-9B69-893B027BA360}">
      <dgm:prSet/>
      <dgm:spPr/>
    </dgm:pt>
    <dgm:pt modelId="{851F9934-9CFC-4BCD-8A4F-CF671E885155}" type="sibTrans" cxnId="{53DF09F7-37A4-4A50-9B69-893B027BA360}">
      <dgm:prSet/>
      <dgm:spPr/>
    </dgm:pt>
    <dgm:pt modelId="{A5819098-9666-431B-8CB7-53065B8A59C2}">
      <dgm:prSet phldrT="[Text]"/>
      <dgm:spPr/>
      <dgm:t>
        <a:bodyPr/>
        <a:lstStyle/>
        <a:p>
          <a:r>
            <a:rPr lang="en-US" dirty="0" smtClean="0">
              <a:latin typeface="Arial" pitchFamily="34" charset="0"/>
              <a:cs typeface="Arial" pitchFamily="34" charset="0"/>
            </a:rPr>
            <a:t>Partnership agreements MOU’s with international sanction bodies</a:t>
          </a:r>
          <a:endParaRPr lang="en-US" dirty="0">
            <a:latin typeface="Arial" pitchFamily="34" charset="0"/>
            <a:cs typeface="Arial" pitchFamily="34" charset="0"/>
          </a:endParaRPr>
        </a:p>
      </dgm:t>
    </dgm:pt>
    <dgm:pt modelId="{69F31803-7297-4D19-827A-11CCB3DDE502}" type="parTrans" cxnId="{6A4D8801-FF5E-454D-8A0A-9943D8B8309D}">
      <dgm:prSet/>
      <dgm:spPr/>
    </dgm:pt>
    <dgm:pt modelId="{9F9757BD-49B1-4B68-AB6D-71624D4FF665}" type="sibTrans" cxnId="{6A4D8801-FF5E-454D-8A0A-9943D8B8309D}">
      <dgm:prSet/>
      <dgm:spPr/>
    </dgm:pt>
    <dgm:pt modelId="{DB3A0100-3A38-4998-A2DE-CB617AA7A0FA}">
      <dgm:prSet phldrT="[Text]"/>
      <dgm:spPr/>
      <dgm:t>
        <a:bodyPr/>
        <a:lstStyle/>
        <a:p>
          <a:r>
            <a:rPr lang="en-US" dirty="0" smtClean="0">
              <a:latin typeface="Arial" pitchFamily="34" charset="0"/>
              <a:cs typeface="Arial" pitchFamily="34" charset="0"/>
            </a:rPr>
            <a:t>Sanctioning and ratings </a:t>
          </a:r>
          <a:endParaRPr lang="en-US" dirty="0">
            <a:latin typeface="Arial" pitchFamily="34" charset="0"/>
            <a:cs typeface="Arial" pitchFamily="34" charset="0"/>
          </a:endParaRPr>
        </a:p>
      </dgm:t>
    </dgm:pt>
    <dgm:pt modelId="{D444EAA4-A64D-4E2B-99F5-14581E6349D5}" type="parTrans" cxnId="{06DB194E-899D-451C-8EB9-A377CB044126}">
      <dgm:prSet/>
      <dgm:spPr/>
    </dgm:pt>
    <dgm:pt modelId="{591E085D-901B-45B7-BBB7-6090F2812F4F}" type="sibTrans" cxnId="{06DB194E-899D-451C-8EB9-A377CB044126}">
      <dgm:prSet/>
      <dgm:spPr/>
    </dgm:pt>
    <dgm:pt modelId="{214235DC-367B-44ED-9A01-88DBFBCE1A07}">
      <dgm:prSet phldrT="[Text]"/>
      <dgm:spPr/>
      <dgm:t>
        <a:bodyPr/>
        <a:lstStyle/>
        <a:p>
          <a:r>
            <a:rPr lang="en-US" dirty="0" smtClean="0">
              <a:latin typeface="Arial" pitchFamily="34" charset="0"/>
              <a:cs typeface="Arial" pitchFamily="34" charset="0"/>
            </a:rPr>
            <a:t>Legislation (Amendment of Boxing Act)</a:t>
          </a:r>
          <a:endParaRPr lang="en-US" dirty="0">
            <a:latin typeface="Arial" pitchFamily="34" charset="0"/>
            <a:cs typeface="Arial" pitchFamily="34" charset="0"/>
          </a:endParaRPr>
        </a:p>
      </dgm:t>
    </dgm:pt>
    <dgm:pt modelId="{D4E26F47-3789-4649-AFE4-90B010BF2871}" type="parTrans" cxnId="{D803EB98-C868-4671-B7EB-26EFB208D27A}">
      <dgm:prSet/>
      <dgm:spPr/>
    </dgm:pt>
    <dgm:pt modelId="{9D80894D-AB36-40DC-A488-99153AD7722E}" type="sibTrans" cxnId="{D803EB98-C868-4671-B7EB-26EFB208D27A}">
      <dgm:prSet/>
      <dgm:spPr/>
    </dgm:pt>
    <dgm:pt modelId="{F7E28A8C-4E42-4812-992B-F3068EA11DE5}">
      <dgm:prSet phldrT="[Text]"/>
      <dgm:spPr/>
      <dgm:t>
        <a:bodyPr/>
        <a:lstStyle/>
        <a:p>
          <a:r>
            <a:rPr lang="en-US" dirty="0" smtClean="0">
              <a:latin typeface="Arial" pitchFamily="34" charset="0"/>
              <a:cs typeface="Arial" pitchFamily="34" charset="0"/>
            </a:rPr>
            <a:t>Woman in Boxing</a:t>
          </a:r>
          <a:endParaRPr lang="en-US" dirty="0">
            <a:latin typeface="Arial" pitchFamily="34" charset="0"/>
            <a:cs typeface="Arial" pitchFamily="34" charset="0"/>
          </a:endParaRPr>
        </a:p>
      </dgm:t>
    </dgm:pt>
    <dgm:pt modelId="{AD4A6EEA-233B-4794-AEA7-18F7FBE4B6EF}" type="parTrans" cxnId="{161515FB-EE7C-4CA6-A34C-E30E7851C9A1}">
      <dgm:prSet/>
      <dgm:spPr/>
    </dgm:pt>
    <dgm:pt modelId="{B02E1101-00B2-4148-ACCB-413C71696188}" type="sibTrans" cxnId="{161515FB-EE7C-4CA6-A34C-E30E7851C9A1}">
      <dgm:prSet/>
      <dgm:spPr/>
    </dgm:pt>
    <dgm:pt modelId="{9E748EE0-27C5-4C00-85C3-99FFDA00B642}">
      <dgm:prSet phldrT="[Text]"/>
      <dgm:spPr/>
      <dgm:t>
        <a:bodyPr/>
        <a:lstStyle/>
        <a:p>
          <a:r>
            <a:rPr lang="en-US" dirty="0" smtClean="0">
              <a:latin typeface="Arial" pitchFamily="34" charset="0"/>
              <a:cs typeface="Arial" pitchFamily="34" charset="0"/>
            </a:rPr>
            <a:t>National Coverage</a:t>
          </a:r>
          <a:endParaRPr lang="en-US" dirty="0">
            <a:latin typeface="Arial" pitchFamily="34" charset="0"/>
            <a:cs typeface="Arial" pitchFamily="34" charset="0"/>
          </a:endParaRPr>
        </a:p>
      </dgm:t>
    </dgm:pt>
    <dgm:pt modelId="{316872A6-1E3B-42FD-B7C5-9E67DE90C26B}" type="parTrans" cxnId="{4403F975-2B60-460C-91E3-C21602C53CAC}">
      <dgm:prSet/>
      <dgm:spPr/>
    </dgm:pt>
    <dgm:pt modelId="{4614A9DC-FECC-4A33-94D8-4348AB1E7921}" type="sibTrans" cxnId="{4403F975-2B60-460C-91E3-C21602C53CAC}">
      <dgm:prSet/>
      <dgm:spPr/>
    </dgm:pt>
    <dgm:pt modelId="{C89F5869-CD25-42C8-A32D-7D62F3EDD893}">
      <dgm:prSet phldrT="[Text]"/>
      <dgm:spPr/>
      <dgm:t>
        <a:bodyPr/>
        <a:lstStyle/>
        <a:p>
          <a:r>
            <a:rPr lang="en-US" dirty="0" smtClean="0">
              <a:latin typeface="Arial" pitchFamily="34" charset="0"/>
              <a:cs typeface="Arial" pitchFamily="34" charset="0"/>
            </a:rPr>
            <a:t>Health and Safety</a:t>
          </a:r>
          <a:endParaRPr lang="en-US" dirty="0">
            <a:latin typeface="Arial" pitchFamily="34" charset="0"/>
            <a:cs typeface="Arial" pitchFamily="34" charset="0"/>
          </a:endParaRPr>
        </a:p>
      </dgm:t>
    </dgm:pt>
    <dgm:pt modelId="{4C8F7EAC-ACDA-4B86-BEE9-4201CED03CC1}" type="parTrans" cxnId="{A11A842E-6346-4840-9A22-13829FB90435}">
      <dgm:prSet/>
      <dgm:spPr/>
    </dgm:pt>
    <dgm:pt modelId="{DC315D16-5996-4D56-9999-E43163CF5B5E}" type="sibTrans" cxnId="{A11A842E-6346-4840-9A22-13829FB90435}">
      <dgm:prSet/>
      <dgm:spPr/>
    </dgm:pt>
    <dgm:pt modelId="{83AC6BBB-180D-4549-9E7E-B4443B547294}">
      <dgm:prSet phldrT="[Text]"/>
      <dgm:spPr/>
      <dgm:t>
        <a:bodyPr/>
        <a:lstStyle/>
        <a:p>
          <a:r>
            <a:rPr lang="en-US" dirty="0" smtClean="0">
              <a:latin typeface="Arial" pitchFamily="34" charset="0"/>
              <a:cs typeface="Arial" pitchFamily="34" charset="0"/>
            </a:rPr>
            <a:t>Associations assisted</a:t>
          </a:r>
          <a:endParaRPr lang="en-US" dirty="0">
            <a:latin typeface="Arial" pitchFamily="34" charset="0"/>
            <a:cs typeface="Arial" pitchFamily="34" charset="0"/>
          </a:endParaRPr>
        </a:p>
      </dgm:t>
    </dgm:pt>
    <dgm:pt modelId="{9D0DB34B-C355-47F8-924B-FFFE743D2FF3}" type="parTrans" cxnId="{B3E5F4A4-B86F-487F-9F3A-65DB36168B4D}">
      <dgm:prSet/>
      <dgm:spPr/>
    </dgm:pt>
    <dgm:pt modelId="{6C9E57F6-764C-4FCF-85DF-7CEE5B8CD828}" type="sibTrans" cxnId="{B3E5F4A4-B86F-487F-9F3A-65DB36168B4D}">
      <dgm:prSet/>
      <dgm:spPr/>
    </dgm:pt>
    <dgm:pt modelId="{E650A4DB-68B0-44D0-84D2-DB7172A57357}" type="pres">
      <dgm:prSet presAssocID="{56FC935B-9F7D-45CE-828B-24DE67F5B624}" presName="Name0" presStyleCnt="0">
        <dgm:presLayoutVars>
          <dgm:dir/>
          <dgm:animLvl val="lvl"/>
          <dgm:resizeHandles val="exact"/>
        </dgm:presLayoutVars>
      </dgm:prSet>
      <dgm:spPr/>
      <dgm:t>
        <a:bodyPr/>
        <a:lstStyle/>
        <a:p>
          <a:endParaRPr lang="en-US"/>
        </a:p>
      </dgm:t>
    </dgm:pt>
    <dgm:pt modelId="{747F626E-1875-4767-AB5B-8118F12F01F9}" type="pres">
      <dgm:prSet presAssocID="{BE377577-2A48-447A-91A1-6EC36B3E5C60}" presName="composite" presStyleCnt="0"/>
      <dgm:spPr/>
    </dgm:pt>
    <dgm:pt modelId="{7E707FA8-DBFF-4526-BC28-27249DEE6EF1}" type="pres">
      <dgm:prSet presAssocID="{BE377577-2A48-447A-91A1-6EC36B3E5C60}" presName="parTx" presStyleLbl="alignNode1" presStyleIdx="0" presStyleCnt="3" custScaleY="115968">
        <dgm:presLayoutVars>
          <dgm:chMax val="0"/>
          <dgm:chPref val="0"/>
          <dgm:bulletEnabled val="1"/>
        </dgm:presLayoutVars>
      </dgm:prSet>
      <dgm:spPr/>
      <dgm:t>
        <a:bodyPr/>
        <a:lstStyle/>
        <a:p>
          <a:endParaRPr lang="en-US"/>
        </a:p>
      </dgm:t>
    </dgm:pt>
    <dgm:pt modelId="{C1117237-F182-4EDB-BB1B-3FFD467BF4A7}" type="pres">
      <dgm:prSet presAssocID="{BE377577-2A48-447A-91A1-6EC36B3E5C60}" presName="desTx" presStyleLbl="alignAccFollowNode1" presStyleIdx="0" presStyleCnt="3">
        <dgm:presLayoutVars>
          <dgm:bulletEnabled val="1"/>
        </dgm:presLayoutVars>
      </dgm:prSet>
      <dgm:spPr/>
      <dgm:t>
        <a:bodyPr/>
        <a:lstStyle/>
        <a:p>
          <a:endParaRPr lang="en-US"/>
        </a:p>
      </dgm:t>
    </dgm:pt>
    <dgm:pt modelId="{667BFC2E-9B8C-43C0-AA33-1790F3554B02}" type="pres">
      <dgm:prSet presAssocID="{5568A526-C852-40E6-97BC-8E6338652A76}" presName="space" presStyleCnt="0"/>
      <dgm:spPr/>
    </dgm:pt>
    <dgm:pt modelId="{F50D003D-68EA-46F8-83C4-D65EB76D31C6}" type="pres">
      <dgm:prSet presAssocID="{4F64C77E-2D9A-4F2C-BB01-13E633FF131D}" presName="composite" presStyleCnt="0"/>
      <dgm:spPr/>
    </dgm:pt>
    <dgm:pt modelId="{DC0F258F-BEE5-4B83-9715-06713C024758}" type="pres">
      <dgm:prSet presAssocID="{4F64C77E-2D9A-4F2C-BB01-13E633FF131D}" presName="parTx" presStyleLbl="alignNode1" presStyleIdx="1" presStyleCnt="3">
        <dgm:presLayoutVars>
          <dgm:chMax val="0"/>
          <dgm:chPref val="0"/>
          <dgm:bulletEnabled val="1"/>
        </dgm:presLayoutVars>
      </dgm:prSet>
      <dgm:spPr/>
      <dgm:t>
        <a:bodyPr/>
        <a:lstStyle/>
        <a:p>
          <a:endParaRPr lang="en-US"/>
        </a:p>
      </dgm:t>
    </dgm:pt>
    <dgm:pt modelId="{2CB675E8-ED7F-4560-A5D5-BFF314F959B9}" type="pres">
      <dgm:prSet presAssocID="{4F64C77E-2D9A-4F2C-BB01-13E633FF131D}" presName="desTx" presStyleLbl="alignAccFollowNode1" presStyleIdx="1" presStyleCnt="3">
        <dgm:presLayoutVars>
          <dgm:bulletEnabled val="1"/>
        </dgm:presLayoutVars>
      </dgm:prSet>
      <dgm:spPr/>
      <dgm:t>
        <a:bodyPr/>
        <a:lstStyle/>
        <a:p>
          <a:endParaRPr lang="en-US"/>
        </a:p>
      </dgm:t>
    </dgm:pt>
    <dgm:pt modelId="{5925C0D7-3B8B-41EC-85E7-7E913D54525C}" type="pres">
      <dgm:prSet presAssocID="{176C0CB7-51F8-4EDC-975D-A47D5186B375}" presName="space" presStyleCnt="0"/>
      <dgm:spPr/>
    </dgm:pt>
    <dgm:pt modelId="{FC332B4B-3372-45DD-A78B-52984ABE3A5D}" type="pres">
      <dgm:prSet presAssocID="{BEC95105-BFA4-4292-801A-22EFDC53E3A9}" presName="composite" presStyleCnt="0"/>
      <dgm:spPr/>
    </dgm:pt>
    <dgm:pt modelId="{D6311654-4563-4F74-B64A-DD512F42CE3A}" type="pres">
      <dgm:prSet presAssocID="{BEC95105-BFA4-4292-801A-22EFDC53E3A9}" presName="parTx" presStyleLbl="alignNode1" presStyleIdx="2" presStyleCnt="3">
        <dgm:presLayoutVars>
          <dgm:chMax val="0"/>
          <dgm:chPref val="0"/>
          <dgm:bulletEnabled val="1"/>
        </dgm:presLayoutVars>
      </dgm:prSet>
      <dgm:spPr/>
      <dgm:t>
        <a:bodyPr/>
        <a:lstStyle/>
        <a:p>
          <a:endParaRPr lang="en-US"/>
        </a:p>
      </dgm:t>
    </dgm:pt>
    <dgm:pt modelId="{B8E6E3BB-CC57-4741-9E22-8B69AA7D3535}" type="pres">
      <dgm:prSet presAssocID="{BEC95105-BFA4-4292-801A-22EFDC53E3A9}" presName="desTx" presStyleLbl="alignAccFollowNode1" presStyleIdx="2" presStyleCnt="3">
        <dgm:presLayoutVars>
          <dgm:bulletEnabled val="1"/>
        </dgm:presLayoutVars>
      </dgm:prSet>
      <dgm:spPr/>
      <dgm:t>
        <a:bodyPr/>
        <a:lstStyle/>
        <a:p>
          <a:endParaRPr lang="en-US"/>
        </a:p>
      </dgm:t>
    </dgm:pt>
  </dgm:ptLst>
  <dgm:cxnLst>
    <dgm:cxn modelId="{783F1AFF-CD3A-4AD6-B3B8-564313443724}" type="presOf" srcId="{3D4997DD-8211-4267-8B32-D4A67AE0C2AC}" destId="{C1117237-F182-4EDB-BB1B-3FFD467BF4A7}" srcOrd="0" destOrd="1" presId="urn:microsoft.com/office/officeart/2005/8/layout/hList1"/>
    <dgm:cxn modelId="{AF339224-7EFD-4076-8C93-2175EA3B982F}" type="presOf" srcId="{9E748EE0-27C5-4C00-85C3-99FFDA00B642}" destId="{2CB675E8-ED7F-4560-A5D5-BFF314F959B9}" srcOrd="0" destOrd="8" presId="urn:microsoft.com/office/officeart/2005/8/layout/hList1"/>
    <dgm:cxn modelId="{D248D990-9D0C-479E-B932-1811159CE464}" type="presOf" srcId="{E691F2D3-7E62-4856-8565-B21530BE9E7F}" destId="{B8E6E3BB-CC57-4741-9E22-8B69AA7D3535}" srcOrd="0" destOrd="3" presId="urn:microsoft.com/office/officeart/2005/8/layout/hList1"/>
    <dgm:cxn modelId="{D803EB98-C868-4671-B7EB-26EFB208D27A}" srcId="{4F64C77E-2D9A-4F2C-BB01-13E633FF131D}" destId="{214235DC-367B-44ED-9A01-88DBFBCE1A07}" srcOrd="6" destOrd="0" parTransId="{D4E26F47-3789-4649-AFE4-90B010BF2871}" sibTransId="{9D80894D-AB36-40DC-A488-99153AD7722E}"/>
    <dgm:cxn modelId="{161515FB-EE7C-4CA6-A34C-E30E7851C9A1}" srcId="{4F64C77E-2D9A-4F2C-BB01-13E633FF131D}" destId="{F7E28A8C-4E42-4812-992B-F3068EA11DE5}" srcOrd="7" destOrd="0" parTransId="{AD4A6EEA-233B-4794-AEA7-18F7FBE4B6EF}" sibTransId="{B02E1101-00B2-4148-ACCB-413C71696188}"/>
    <dgm:cxn modelId="{4403F975-2B60-460C-91E3-C21602C53CAC}" srcId="{4F64C77E-2D9A-4F2C-BB01-13E633FF131D}" destId="{9E748EE0-27C5-4C00-85C3-99FFDA00B642}" srcOrd="8" destOrd="0" parTransId="{316872A6-1E3B-42FD-B7C5-9E67DE90C26B}" sibTransId="{4614A9DC-FECC-4A33-94D8-4348AB1E7921}"/>
    <dgm:cxn modelId="{DBFCA958-DD6E-4A1B-B01B-612522D9C9A5}" type="presOf" srcId="{40A0A490-E75D-425E-8255-CBD6D1671DCD}" destId="{2CB675E8-ED7F-4560-A5D5-BFF314F959B9}" srcOrd="0" destOrd="0" presId="urn:microsoft.com/office/officeart/2005/8/layout/hList1"/>
    <dgm:cxn modelId="{53DF09F7-37A4-4A50-9B69-893B027BA360}" srcId="{4F64C77E-2D9A-4F2C-BB01-13E633FF131D}" destId="{868CFF1B-7EF3-4321-B851-61D7D7B25BA5}" srcOrd="3" destOrd="0" parTransId="{046BFFCE-15D6-4D88-82DF-9F4A49BEB875}" sibTransId="{851F9934-9CFC-4BCD-8A4F-CF671E885155}"/>
    <dgm:cxn modelId="{FF8EDD48-A7CB-431C-8F6C-E4DB4AD87151}" srcId="{56FC935B-9F7D-45CE-828B-24DE67F5B624}" destId="{BE377577-2A48-447A-91A1-6EC36B3E5C60}" srcOrd="0" destOrd="0" parTransId="{C7481335-339D-4662-B9F5-C4628EC87AFD}" sibTransId="{5568A526-C852-40E6-97BC-8E6338652A76}"/>
    <dgm:cxn modelId="{5EF38A26-E581-433C-8255-1E20F5C42DE9}" type="presOf" srcId="{868CFF1B-7EF3-4321-B851-61D7D7B25BA5}" destId="{2CB675E8-ED7F-4560-A5D5-BFF314F959B9}" srcOrd="0" destOrd="3" presId="urn:microsoft.com/office/officeart/2005/8/layout/hList1"/>
    <dgm:cxn modelId="{389AE6BB-97E9-44ED-B829-93361B0D94E4}" type="presOf" srcId="{A15C6D83-65D7-4C80-9531-88EF6F90FFA9}" destId="{B8E6E3BB-CC57-4741-9E22-8B69AA7D3535}" srcOrd="0" destOrd="0" presId="urn:microsoft.com/office/officeart/2005/8/layout/hList1"/>
    <dgm:cxn modelId="{A11A842E-6346-4840-9A22-13829FB90435}" srcId="{4F64C77E-2D9A-4F2C-BB01-13E633FF131D}" destId="{C89F5869-CD25-42C8-A32D-7D62F3EDD893}" srcOrd="9" destOrd="0" parTransId="{4C8F7EAC-ACDA-4B86-BEE9-4201CED03CC1}" sibTransId="{DC315D16-5996-4D56-9999-E43163CF5B5E}"/>
    <dgm:cxn modelId="{6A4D8801-FF5E-454D-8A0A-9943D8B8309D}" srcId="{4F64C77E-2D9A-4F2C-BB01-13E633FF131D}" destId="{A5819098-9666-431B-8CB7-53065B8A59C2}" srcOrd="4" destOrd="0" parTransId="{69F31803-7297-4D19-827A-11CCB3DDE502}" sibTransId="{9F9757BD-49B1-4B68-AB6D-71624D4FF665}"/>
    <dgm:cxn modelId="{CAAA405F-4A9B-4638-A26F-C1DCC607F751}" type="presOf" srcId="{993BC80A-32CF-4348-9C74-CCF8FFF50DA2}" destId="{2CB675E8-ED7F-4560-A5D5-BFF314F959B9}" srcOrd="0" destOrd="1" presId="urn:microsoft.com/office/officeart/2005/8/layout/hList1"/>
    <dgm:cxn modelId="{1EF46752-1AA1-4A42-ABEA-1D60343BA966}" srcId="{BE377577-2A48-447A-91A1-6EC36B3E5C60}" destId="{854F55A0-3C79-49F1-90F3-4D8B7AD234CE}" srcOrd="2" destOrd="0" parTransId="{C96A21E6-2EC4-4F76-898D-48697D6A1D68}" sibTransId="{167488F7-ED37-479A-B4E0-A7366730AB66}"/>
    <dgm:cxn modelId="{06DB194E-899D-451C-8EB9-A377CB044126}" srcId="{4F64C77E-2D9A-4F2C-BB01-13E633FF131D}" destId="{DB3A0100-3A38-4998-A2DE-CB617AA7A0FA}" srcOrd="5" destOrd="0" parTransId="{D444EAA4-A64D-4E2B-99F5-14581E6349D5}" sibTransId="{591E085D-901B-45B7-BBB7-6090F2812F4F}"/>
    <dgm:cxn modelId="{CE2200BF-2FBC-4AB1-8167-550D33F1B2AA}" type="presOf" srcId="{854F55A0-3C79-49F1-90F3-4D8B7AD234CE}" destId="{C1117237-F182-4EDB-BB1B-3FFD467BF4A7}" srcOrd="0" destOrd="2" presId="urn:microsoft.com/office/officeart/2005/8/layout/hList1"/>
    <dgm:cxn modelId="{0A44B419-583D-4CE8-98F5-DC9CFB9A4FFE}" srcId="{BEC95105-BFA4-4292-801A-22EFDC53E3A9}" destId="{B7E3A598-5F24-486E-9DD9-204BF9BB19ED}" srcOrd="5" destOrd="0" parTransId="{8C9CB267-B68A-4B13-A9EA-1753A99E4A52}" sibTransId="{EBED3A33-F998-4F35-A8BF-6E9AE10E56AD}"/>
    <dgm:cxn modelId="{CFCD94D6-58A3-48DB-8D82-4EF21C275E77}" type="presOf" srcId="{A5819098-9666-431B-8CB7-53065B8A59C2}" destId="{2CB675E8-ED7F-4560-A5D5-BFF314F959B9}" srcOrd="0" destOrd="4" presId="urn:microsoft.com/office/officeart/2005/8/layout/hList1"/>
    <dgm:cxn modelId="{D0971C54-BD96-42FA-93E0-8700AEE7D207}" type="presOf" srcId="{DB3A0100-3A38-4998-A2DE-CB617AA7A0FA}" destId="{2CB675E8-ED7F-4560-A5D5-BFF314F959B9}" srcOrd="0" destOrd="5" presId="urn:microsoft.com/office/officeart/2005/8/layout/hList1"/>
    <dgm:cxn modelId="{6809ED70-AD93-4919-BA4B-E4BCA9567267}" srcId="{BE377577-2A48-447A-91A1-6EC36B3E5C60}" destId="{88E5234F-0A06-4EFA-AFEE-62565B89BB86}" srcOrd="0" destOrd="0" parTransId="{723D1849-AF0C-414F-970A-0F4F943123AE}" sibTransId="{67994D9C-AD00-42A4-AC8C-19507BE42C6C}"/>
    <dgm:cxn modelId="{2257E750-689C-47D7-8B20-98E3F49F8EE9}" type="presOf" srcId="{4F64C77E-2D9A-4F2C-BB01-13E633FF131D}" destId="{DC0F258F-BEE5-4B83-9715-06713C024758}" srcOrd="0" destOrd="0" presId="urn:microsoft.com/office/officeart/2005/8/layout/hList1"/>
    <dgm:cxn modelId="{ED5AEBC3-AEAD-4FCB-84C4-2F9E5C7FDDA7}" type="presOf" srcId="{50C64F45-0CB1-4E3F-8340-4D640A8CB166}" destId="{B8E6E3BB-CC57-4741-9E22-8B69AA7D3535}" srcOrd="0" destOrd="4" presId="urn:microsoft.com/office/officeart/2005/8/layout/hList1"/>
    <dgm:cxn modelId="{392A2A7A-3C83-4696-A485-3746C64108D2}" srcId="{BEC95105-BFA4-4292-801A-22EFDC53E3A9}" destId="{3AC09C8A-8443-4079-81B6-4C3206D05B98}" srcOrd="1" destOrd="0" parTransId="{6C2C690A-0B6E-4DD4-B88A-1D82ED8C4055}" sibTransId="{34C73541-7380-49F0-A66F-B1553E3402C3}"/>
    <dgm:cxn modelId="{E431257F-D102-4CCD-9DB6-B67A851F8BE7}" type="presOf" srcId="{BEC95105-BFA4-4292-801A-22EFDC53E3A9}" destId="{D6311654-4563-4F74-B64A-DD512F42CE3A}" srcOrd="0" destOrd="0" presId="urn:microsoft.com/office/officeart/2005/8/layout/hList1"/>
    <dgm:cxn modelId="{F526189F-18B4-497C-BB7D-3D9B53309C32}" srcId="{56FC935B-9F7D-45CE-828B-24DE67F5B624}" destId="{4F64C77E-2D9A-4F2C-BB01-13E633FF131D}" srcOrd="1" destOrd="0" parTransId="{6D54EE9E-1FC7-4366-8519-E641E21DC19A}" sibTransId="{176C0CB7-51F8-4EDC-975D-A47D5186B375}"/>
    <dgm:cxn modelId="{135926E6-63A4-4069-AF11-9E73713E5AB0}" srcId="{BEC95105-BFA4-4292-801A-22EFDC53E3A9}" destId="{E691F2D3-7E62-4856-8565-B21530BE9E7F}" srcOrd="3" destOrd="0" parTransId="{36E06C5B-31BD-4303-98FF-1D31E4DB87FD}" sibTransId="{D094D72A-FF2F-4BCF-A3AF-D07E6A0414F4}"/>
    <dgm:cxn modelId="{F727B18B-BE54-4969-88F9-16DA29BB2059}" type="presOf" srcId="{B7E3A598-5F24-486E-9DD9-204BF9BB19ED}" destId="{B8E6E3BB-CC57-4741-9E22-8B69AA7D3535}" srcOrd="0" destOrd="5" presId="urn:microsoft.com/office/officeart/2005/8/layout/hList1"/>
    <dgm:cxn modelId="{3BEE782F-E36E-448B-8FE3-2BDE92639626}" srcId="{BE377577-2A48-447A-91A1-6EC36B3E5C60}" destId="{3D4997DD-8211-4267-8B32-D4A67AE0C2AC}" srcOrd="1" destOrd="0" parTransId="{723059CD-9804-4796-BE20-484A67E7AF45}" sibTransId="{D5DADD70-7B29-48D9-AE43-F37D073C67BF}"/>
    <dgm:cxn modelId="{60B198C0-A0CA-41CC-8119-EEA5DD0A5686}" srcId="{4F64C77E-2D9A-4F2C-BB01-13E633FF131D}" destId="{40A0A490-E75D-425E-8255-CBD6D1671DCD}" srcOrd="0" destOrd="0" parTransId="{8B877564-7511-4E7A-AC0F-AA7FA39E843F}" sibTransId="{44B2EDDF-C48F-422C-A163-9BF2048FE7A6}"/>
    <dgm:cxn modelId="{0C6A6BB8-E43D-4BA9-ABE9-05D250FE3C48}" type="presOf" srcId="{83AC6BBB-180D-4549-9E7E-B4443B547294}" destId="{2CB675E8-ED7F-4560-A5D5-BFF314F959B9}" srcOrd="0" destOrd="10" presId="urn:microsoft.com/office/officeart/2005/8/layout/hList1"/>
    <dgm:cxn modelId="{4CC0C670-A829-48FF-85FE-DDCC1F9F94A9}" srcId="{BEC95105-BFA4-4292-801A-22EFDC53E3A9}" destId="{50C64F45-0CB1-4E3F-8340-4D640A8CB166}" srcOrd="4" destOrd="0" parTransId="{97E0ECF6-A96C-40C1-9F43-A44A9579CDF8}" sibTransId="{5E2CD81C-8596-4CC6-8F70-72367CD3B2AF}"/>
    <dgm:cxn modelId="{B4C82F7B-FAB8-4A9E-AB4F-0673FED9F740}" type="presOf" srcId="{88E5234F-0A06-4EFA-AFEE-62565B89BB86}" destId="{C1117237-F182-4EDB-BB1B-3FFD467BF4A7}" srcOrd="0" destOrd="0" presId="urn:microsoft.com/office/officeart/2005/8/layout/hList1"/>
    <dgm:cxn modelId="{20AE42E6-5784-4629-B8BD-6A9808660BF1}" type="presOf" srcId="{F7E28A8C-4E42-4812-992B-F3068EA11DE5}" destId="{2CB675E8-ED7F-4560-A5D5-BFF314F959B9}" srcOrd="0" destOrd="7" presId="urn:microsoft.com/office/officeart/2005/8/layout/hList1"/>
    <dgm:cxn modelId="{29AC0235-6430-4E16-A914-82FE4D5A4FBC}" srcId="{4F64C77E-2D9A-4F2C-BB01-13E633FF131D}" destId="{993BC80A-32CF-4348-9C74-CCF8FFF50DA2}" srcOrd="1" destOrd="0" parTransId="{F34BABEA-B9C6-4E5D-9DB4-93451599DCC4}" sibTransId="{2815B089-63B6-4226-8553-AE75DDDAD03D}"/>
    <dgm:cxn modelId="{94F23686-C33D-40DE-84EE-6E96089A4250}" type="presOf" srcId="{56FC935B-9F7D-45CE-828B-24DE67F5B624}" destId="{E650A4DB-68B0-44D0-84D2-DB7172A57357}" srcOrd="0" destOrd="0" presId="urn:microsoft.com/office/officeart/2005/8/layout/hList1"/>
    <dgm:cxn modelId="{1E66F7A5-3A8A-49D3-9574-3E81AD117ED2}" type="presOf" srcId="{18B19D3A-DECD-43A6-8655-5CB8D5567B68}" destId="{2CB675E8-ED7F-4560-A5D5-BFF314F959B9}" srcOrd="0" destOrd="2" presId="urn:microsoft.com/office/officeart/2005/8/layout/hList1"/>
    <dgm:cxn modelId="{91A4C3A0-5E5A-4BB1-8F08-3EC5793567A1}" srcId="{BEC95105-BFA4-4292-801A-22EFDC53E3A9}" destId="{BF8AD154-37E2-4FE4-93EF-4CF9A5E4ACFA}" srcOrd="2" destOrd="0" parTransId="{2C086FC4-71B0-4F68-8801-F6F4442B5212}" sibTransId="{704AFBB4-A02C-4B48-9052-133FADF6E8A3}"/>
    <dgm:cxn modelId="{84B090A2-5F3B-4F2D-BAC6-F320E0E2B67B}" type="presOf" srcId="{3AC09C8A-8443-4079-81B6-4C3206D05B98}" destId="{B8E6E3BB-CC57-4741-9E22-8B69AA7D3535}" srcOrd="0" destOrd="1" presId="urn:microsoft.com/office/officeart/2005/8/layout/hList1"/>
    <dgm:cxn modelId="{D773EFB4-1BC7-4517-B7B2-A5C90FEE5E79}" type="presOf" srcId="{C89F5869-CD25-42C8-A32D-7D62F3EDD893}" destId="{2CB675E8-ED7F-4560-A5D5-BFF314F959B9}" srcOrd="0" destOrd="9" presId="urn:microsoft.com/office/officeart/2005/8/layout/hList1"/>
    <dgm:cxn modelId="{1C2C308D-71E7-4190-93F7-5B451A938E52}" srcId="{BEC95105-BFA4-4292-801A-22EFDC53E3A9}" destId="{A15C6D83-65D7-4C80-9531-88EF6F90FFA9}" srcOrd="0" destOrd="0" parTransId="{2418E16B-8B91-4E7D-8622-BB2831F52379}" sibTransId="{A41D50DD-0B93-4409-9DC1-B2765B05C0B5}"/>
    <dgm:cxn modelId="{56C6B49B-6878-4082-A6B5-2D277C5B4EDF}" type="presOf" srcId="{214235DC-367B-44ED-9A01-88DBFBCE1A07}" destId="{2CB675E8-ED7F-4560-A5D5-BFF314F959B9}" srcOrd="0" destOrd="6" presId="urn:microsoft.com/office/officeart/2005/8/layout/hList1"/>
    <dgm:cxn modelId="{1CB5F119-9A91-4F7D-97F0-2D402296905E}" srcId="{56FC935B-9F7D-45CE-828B-24DE67F5B624}" destId="{BEC95105-BFA4-4292-801A-22EFDC53E3A9}" srcOrd="2" destOrd="0" parTransId="{1E012F5C-2192-46F1-BE6C-76E8F2777DD8}" sibTransId="{FCEB0704-B233-4C44-BF43-291F589F0EB2}"/>
    <dgm:cxn modelId="{3232CB8E-A368-4B3F-865F-657558359A5B}" type="presOf" srcId="{BF8AD154-37E2-4FE4-93EF-4CF9A5E4ACFA}" destId="{B8E6E3BB-CC57-4741-9E22-8B69AA7D3535}" srcOrd="0" destOrd="2" presId="urn:microsoft.com/office/officeart/2005/8/layout/hList1"/>
    <dgm:cxn modelId="{1E578203-650E-4111-8FFE-515F3AB8D532}" type="presOf" srcId="{BE377577-2A48-447A-91A1-6EC36B3E5C60}" destId="{7E707FA8-DBFF-4526-BC28-27249DEE6EF1}" srcOrd="0" destOrd="0" presId="urn:microsoft.com/office/officeart/2005/8/layout/hList1"/>
    <dgm:cxn modelId="{A21C4576-5BF1-4298-B497-5619687F5567}" srcId="{4F64C77E-2D9A-4F2C-BB01-13E633FF131D}" destId="{18B19D3A-DECD-43A6-8655-5CB8D5567B68}" srcOrd="2" destOrd="0" parTransId="{1A516318-F05C-49A1-9920-636F020088EE}" sibTransId="{F3D4B558-67C2-4DBC-BAB3-635A7849ACD2}"/>
    <dgm:cxn modelId="{B3E5F4A4-B86F-487F-9F3A-65DB36168B4D}" srcId="{4F64C77E-2D9A-4F2C-BB01-13E633FF131D}" destId="{83AC6BBB-180D-4549-9E7E-B4443B547294}" srcOrd="10" destOrd="0" parTransId="{9D0DB34B-C355-47F8-924B-FFFE743D2FF3}" sibTransId="{6C9E57F6-764C-4FCF-85DF-7CEE5B8CD828}"/>
    <dgm:cxn modelId="{5977246B-5833-428D-851B-92F9F22509E2}" type="presParOf" srcId="{E650A4DB-68B0-44D0-84D2-DB7172A57357}" destId="{747F626E-1875-4767-AB5B-8118F12F01F9}" srcOrd="0" destOrd="0" presId="urn:microsoft.com/office/officeart/2005/8/layout/hList1"/>
    <dgm:cxn modelId="{2A840B2F-BB42-4E07-B414-8D74E06FF895}" type="presParOf" srcId="{747F626E-1875-4767-AB5B-8118F12F01F9}" destId="{7E707FA8-DBFF-4526-BC28-27249DEE6EF1}" srcOrd="0" destOrd="0" presId="urn:microsoft.com/office/officeart/2005/8/layout/hList1"/>
    <dgm:cxn modelId="{5CB1A47B-312F-470E-B6C4-FD5595D13D82}" type="presParOf" srcId="{747F626E-1875-4767-AB5B-8118F12F01F9}" destId="{C1117237-F182-4EDB-BB1B-3FFD467BF4A7}" srcOrd="1" destOrd="0" presId="urn:microsoft.com/office/officeart/2005/8/layout/hList1"/>
    <dgm:cxn modelId="{02A77FD3-8755-4C54-983A-6F5E952756AE}" type="presParOf" srcId="{E650A4DB-68B0-44D0-84D2-DB7172A57357}" destId="{667BFC2E-9B8C-43C0-AA33-1790F3554B02}" srcOrd="1" destOrd="0" presId="urn:microsoft.com/office/officeart/2005/8/layout/hList1"/>
    <dgm:cxn modelId="{D607EF90-37BE-4F4B-A6A4-53D2AD22A33F}" type="presParOf" srcId="{E650A4DB-68B0-44D0-84D2-DB7172A57357}" destId="{F50D003D-68EA-46F8-83C4-D65EB76D31C6}" srcOrd="2" destOrd="0" presId="urn:microsoft.com/office/officeart/2005/8/layout/hList1"/>
    <dgm:cxn modelId="{04401823-DF31-4011-ABC2-50E83A773BDB}" type="presParOf" srcId="{F50D003D-68EA-46F8-83C4-D65EB76D31C6}" destId="{DC0F258F-BEE5-4B83-9715-06713C024758}" srcOrd="0" destOrd="0" presId="urn:microsoft.com/office/officeart/2005/8/layout/hList1"/>
    <dgm:cxn modelId="{9CDBA8A6-A858-4A7B-9ECD-C03521A64779}" type="presParOf" srcId="{F50D003D-68EA-46F8-83C4-D65EB76D31C6}" destId="{2CB675E8-ED7F-4560-A5D5-BFF314F959B9}" srcOrd="1" destOrd="0" presId="urn:microsoft.com/office/officeart/2005/8/layout/hList1"/>
    <dgm:cxn modelId="{68793E31-F7FD-4D28-8F67-2BCB5D9DA94B}" type="presParOf" srcId="{E650A4DB-68B0-44D0-84D2-DB7172A57357}" destId="{5925C0D7-3B8B-41EC-85E7-7E913D54525C}" srcOrd="3" destOrd="0" presId="urn:microsoft.com/office/officeart/2005/8/layout/hList1"/>
    <dgm:cxn modelId="{713560EC-2FA6-48E5-BACE-34D1EA42E6E9}" type="presParOf" srcId="{E650A4DB-68B0-44D0-84D2-DB7172A57357}" destId="{FC332B4B-3372-45DD-A78B-52984ABE3A5D}" srcOrd="4" destOrd="0" presId="urn:microsoft.com/office/officeart/2005/8/layout/hList1"/>
    <dgm:cxn modelId="{97E6220A-6275-4A4D-B740-B23E526FE20F}" type="presParOf" srcId="{FC332B4B-3372-45DD-A78B-52984ABE3A5D}" destId="{D6311654-4563-4F74-B64A-DD512F42CE3A}" srcOrd="0" destOrd="0" presId="urn:microsoft.com/office/officeart/2005/8/layout/hList1"/>
    <dgm:cxn modelId="{F12DC993-6A15-4D08-A99F-76D3B0689931}" type="presParOf" srcId="{FC332B4B-3372-45DD-A78B-52984ABE3A5D}" destId="{B8E6E3BB-CC57-4741-9E22-8B69AA7D353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009910-0E56-4A4A-ABBC-FD1B2F6EF870}" type="doc">
      <dgm:prSet loTypeId="urn:microsoft.com/office/officeart/2005/8/layout/radial6" loCatId="relationship" qsTypeId="urn:microsoft.com/office/officeart/2005/8/quickstyle/3d9" qsCatId="3D" csTypeId="urn:microsoft.com/office/officeart/2005/8/colors/accent1_2#27" csCatId="accent1" phldr="1"/>
      <dgm:spPr/>
      <dgm:t>
        <a:bodyPr/>
        <a:lstStyle/>
        <a:p>
          <a:endParaRPr lang="en-ZA"/>
        </a:p>
      </dgm:t>
    </dgm:pt>
    <dgm:pt modelId="{CCBB1D00-B7EA-4FEC-A810-A565D64C887E}">
      <dgm:prSet phldrT="[Text]" custT="1"/>
      <dgm:spPr/>
      <dgm:t>
        <a:bodyPr/>
        <a:lstStyle/>
        <a:p>
          <a:r>
            <a:rPr lang="en-ZA" sz="1800" b="1" dirty="0" smtClean="0">
              <a:latin typeface="Arial" pitchFamily="34" charset="0"/>
              <a:cs typeface="Arial" pitchFamily="34" charset="0"/>
            </a:rPr>
            <a:t>Governance and Administration</a:t>
          </a:r>
          <a:endParaRPr lang="en-ZA" sz="1800" b="1" dirty="0">
            <a:latin typeface="Arial" pitchFamily="34" charset="0"/>
            <a:cs typeface="Arial" pitchFamily="34" charset="0"/>
          </a:endParaRPr>
        </a:p>
      </dgm:t>
    </dgm:pt>
    <dgm:pt modelId="{FE59028B-14BD-4AB6-A8FF-B4F8DB5E58E0}" type="parTrans" cxnId="{DEE1B06E-7C8C-4412-A8D7-8CE01B53A92F}">
      <dgm:prSet/>
      <dgm:spPr/>
      <dgm:t>
        <a:bodyPr/>
        <a:lstStyle/>
        <a:p>
          <a:endParaRPr lang="en-ZA"/>
        </a:p>
      </dgm:t>
    </dgm:pt>
    <dgm:pt modelId="{1B3B961D-8816-44C2-AFBF-92AEDF4F89F6}" type="sibTrans" cxnId="{DEE1B06E-7C8C-4412-A8D7-8CE01B53A92F}">
      <dgm:prSet/>
      <dgm:spPr/>
      <dgm:t>
        <a:bodyPr/>
        <a:lstStyle/>
        <a:p>
          <a:endParaRPr lang="en-ZA"/>
        </a:p>
      </dgm:t>
    </dgm:pt>
    <dgm:pt modelId="{0AAD3372-E9F0-4A84-96D5-DBD902C40051}">
      <dgm:prSet phldrT="[Text]" custT="1"/>
      <dgm:spPr/>
      <dgm:t>
        <a:bodyPr/>
        <a:lstStyle/>
        <a:p>
          <a:r>
            <a:rPr lang="en-ZA" sz="1400" b="1" dirty="0" smtClean="0">
              <a:solidFill>
                <a:schemeClr val="tx1"/>
              </a:solidFill>
              <a:latin typeface="Arial" pitchFamily="34" charset="0"/>
              <a:cs typeface="Arial" pitchFamily="34" charset="0"/>
            </a:rPr>
            <a:t>The Office of the CEO and Corporate Services</a:t>
          </a:r>
          <a:endParaRPr lang="en-ZA" sz="1400" b="1" dirty="0">
            <a:solidFill>
              <a:schemeClr val="tx1"/>
            </a:solidFill>
            <a:latin typeface="Arial" pitchFamily="34" charset="0"/>
            <a:cs typeface="Arial" pitchFamily="34" charset="0"/>
          </a:endParaRPr>
        </a:p>
      </dgm:t>
    </dgm:pt>
    <dgm:pt modelId="{6AFBBDD8-34A5-4175-80AC-8A07F505924D}" type="parTrans" cxnId="{3B2A46B7-E6D5-40EF-B99F-010CED50EF56}">
      <dgm:prSet/>
      <dgm:spPr/>
      <dgm:t>
        <a:bodyPr/>
        <a:lstStyle/>
        <a:p>
          <a:endParaRPr lang="en-ZA"/>
        </a:p>
      </dgm:t>
    </dgm:pt>
    <dgm:pt modelId="{EB01A905-0358-479C-8786-2417EEBB64BB}" type="sibTrans" cxnId="{3B2A46B7-E6D5-40EF-B99F-010CED50EF56}">
      <dgm:prSet/>
      <dgm:spPr/>
      <dgm:t>
        <a:bodyPr/>
        <a:lstStyle/>
        <a:p>
          <a:endParaRPr lang="en-ZA"/>
        </a:p>
      </dgm:t>
    </dgm:pt>
    <dgm:pt modelId="{8BFB6A1B-AB40-4B48-8931-5BED148CA61D}">
      <dgm:prSet phldrT="[Text]" custT="1"/>
      <dgm:spPr/>
      <dgm:t>
        <a:bodyPr/>
        <a:lstStyle/>
        <a:p>
          <a:r>
            <a:rPr lang="en-ZA" sz="1400" b="1" dirty="0" smtClean="0">
              <a:latin typeface="Arial" pitchFamily="34" charset="0"/>
              <a:cs typeface="Arial" pitchFamily="34" charset="0"/>
            </a:rPr>
            <a:t>The Stakeholder Mobilisation and lobbying</a:t>
          </a:r>
          <a:endParaRPr lang="en-ZA" sz="1400" b="1" dirty="0">
            <a:latin typeface="Arial" pitchFamily="34" charset="0"/>
            <a:cs typeface="Arial" pitchFamily="34" charset="0"/>
          </a:endParaRPr>
        </a:p>
      </dgm:t>
    </dgm:pt>
    <dgm:pt modelId="{B44E258C-8126-4395-98F9-C17296D7BC87}" type="parTrans" cxnId="{CAE00C86-57F5-42B8-AF6B-1D2E54721839}">
      <dgm:prSet/>
      <dgm:spPr/>
      <dgm:t>
        <a:bodyPr/>
        <a:lstStyle/>
        <a:p>
          <a:endParaRPr lang="en-ZA"/>
        </a:p>
      </dgm:t>
    </dgm:pt>
    <dgm:pt modelId="{BCFB3BFD-B634-43E0-831B-A1F4BE6D652D}" type="sibTrans" cxnId="{CAE00C86-57F5-42B8-AF6B-1D2E54721839}">
      <dgm:prSet/>
      <dgm:spPr/>
      <dgm:t>
        <a:bodyPr/>
        <a:lstStyle/>
        <a:p>
          <a:endParaRPr lang="en-ZA"/>
        </a:p>
      </dgm:t>
    </dgm:pt>
    <dgm:pt modelId="{4AFA2BE8-11FE-412F-809F-F31AEB5ACFB4}">
      <dgm:prSet phldrT="[Text]" custT="1"/>
      <dgm:spPr/>
      <dgm:t>
        <a:bodyPr/>
        <a:lstStyle/>
        <a:p>
          <a:r>
            <a:rPr lang="en-ZA" sz="1600" b="1" dirty="0" smtClean="0">
              <a:latin typeface="Arial" pitchFamily="34" charset="0"/>
              <a:cs typeface="Arial" pitchFamily="34" charset="0"/>
            </a:rPr>
            <a:t>The Board</a:t>
          </a:r>
          <a:endParaRPr lang="en-ZA" sz="1600" b="1" dirty="0">
            <a:latin typeface="Arial" pitchFamily="34" charset="0"/>
            <a:cs typeface="Arial" pitchFamily="34" charset="0"/>
          </a:endParaRPr>
        </a:p>
      </dgm:t>
    </dgm:pt>
    <dgm:pt modelId="{87C72282-0C61-4F19-B196-E7C4D82B9D78}" type="parTrans" cxnId="{78249159-E616-497D-AF57-1CCBCF13BB27}">
      <dgm:prSet/>
      <dgm:spPr/>
      <dgm:t>
        <a:bodyPr/>
        <a:lstStyle/>
        <a:p>
          <a:endParaRPr lang="en-ZA"/>
        </a:p>
      </dgm:t>
    </dgm:pt>
    <dgm:pt modelId="{D20CDF84-FE8D-4F04-92D4-D258E8F6D49F}" type="sibTrans" cxnId="{78249159-E616-497D-AF57-1CCBCF13BB27}">
      <dgm:prSet/>
      <dgm:spPr/>
      <dgm:t>
        <a:bodyPr/>
        <a:lstStyle/>
        <a:p>
          <a:endParaRPr lang="en-ZA"/>
        </a:p>
      </dgm:t>
    </dgm:pt>
    <dgm:pt modelId="{0DD6A82B-E019-4D05-83DD-FB795B12FC66}" type="pres">
      <dgm:prSet presAssocID="{FD009910-0E56-4A4A-ABBC-FD1B2F6EF870}" presName="Name0" presStyleCnt="0">
        <dgm:presLayoutVars>
          <dgm:chMax val="1"/>
          <dgm:dir/>
          <dgm:animLvl val="ctr"/>
          <dgm:resizeHandles val="exact"/>
        </dgm:presLayoutVars>
      </dgm:prSet>
      <dgm:spPr/>
      <dgm:t>
        <a:bodyPr/>
        <a:lstStyle/>
        <a:p>
          <a:endParaRPr lang="en-ZA"/>
        </a:p>
      </dgm:t>
    </dgm:pt>
    <dgm:pt modelId="{C7DECC3C-5FB7-4342-90E8-171C9887A9C9}" type="pres">
      <dgm:prSet presAssocID="{CCBB1D00-B7EA-4FEC-A810-A565D64C887E}" presName="centerShape" presStyleLbl="node0" presStyleIdx="0" presStyleCnt="1" custLinFactNeighborX="974" custLinFactNeighborY="878"/>
      <dgm:spPr/>
      <dgm:t>
        <a:bodyPr/>
        <a:lstStyle/>
        <a:p>
          <a:endParaRPr lang="en-ZA"/>
        </a:p>
      </dgm:t>
    </dgm:pt>
    <dgm:pt modelId="{2F124024-C02C-47E3-93E2-7FADA6BE78F1}" type="pres">
      <dgm:prSet presAssocID="{0AAD3372-E9F0-4A84-96D5-DBD902C40051}" presName="node" presStyleLbl="node1" presStyleIdx="0" presStyleCnt="3" custRadScaleRad="100350" custRadScaleInc="9231">
        <dgm:presLayoutVars>
          <dgm:bulletEnabled val="1"/>
        </dgm:presLayoutVars>
      </dgm:prSet>
      <dgm:spPr/>
      <dgm:t>
        <a:bodyPr/>
        <a:lstStyle/>
        <a:p>
          <a:endParaRPr lang="en-ZA"/>
        </a:p>
      </dgm:t>
    </dgm:pt>
    <dgm:pt modelId="{115DCACC-AC96-4714-907D-4C3C6160C658}" type="pres">
      <dgm:prSet presAssocID="{0AAD3372-E9F0-4A84-96D5-DBD902C40051}" presName="dummy" presStyleCnt="0"/>
      <dgm:spPr/>
    </dgm:pt>
    <dgm:pt modelId="{8709B9D3-EC9F-443E-A4B8-DEA0FCA1997C}" type="pres">
      <dgm:prSet presAssocID="{EB01A905-0358-479C-8786-2417EEBB64BB}" presName="sibTrans" presStyleLbl="sibTrans2D1" presStyleIdx="0" presStyleCnt="3" custLinFactNeighborX="1584" custLinFactNeighborY="-621"/>
      <dgm:spPr/>
      <dgm:t>
        <a:bodyPr/>
        <a:lstStyle/>
        <a:p>
          <a:endParaRPr lang="en-ZA"/>
        </a:p>
      </dgm:t>
    </dgm:pt>
    <dgm:pt modelId="{65F8F222-432B-4E04-9E51-58DDAFB34347}" type="pres">
      <dgm:prSet presAssocID="{8BFB6A1B-AB40-4B48-8931-5BED148CA61D}" presName="node" presStyleLbl="node1" presStyleIdx="1" presStyleCnt="3" custRadScaleRad="105350" custRadScaleInc="54705">
        <dgm:presLayoutVars>
          <dgm:bulletEnabled val="1"/>
        </dgm:presLayoutVars>
      </dgm:prSet>
      <dgm:spPr/>
      <dgm:t>
        <a:bodyPr/>
        <a:lstStyle/>
        <a:p>
          <a:endParaRPr lang="en-ZA"/>
        </a:p>
      </dgm:t>
    </dgm:pt>
    <dgm:pt modelId="{134C050D-B0F0-40E5-ACCF-54024278592F}" type="pres">
      <dgm:prSet presAssocID="{8BFB6A1B-AB40-4B48-8931-5BED148CA61D}" presName="dummy" presStyleCnt="0"/>
      <dgm:spPr/>
    </dgm:pt>
    <dgm:pt modelId="{DE9ADA5D-35F2-45E3-BD05-47F7462A3708}" type="pres">
      <dgm:prSet presAssocID="{BCFB3BFD-B634-43E0-831B-A1F4BE6D652D}" presName="sibTrans" presStyleLbl="sibTrans2D1" presStyleIdx="1" presStyleCnt="3"/>
      <dgm:spPr/>
      <dgm:t>
        <a:bodyPr/>
        <a:lstStyle/>
        <a:p>
          <a:endParaRPr lang="en-ZA"/>
        </a:p>
      </dgm:t>
    </dgm:pt>
    <dgm:pt modelId="{26AD14FD-91A0-4159-AB51-FD9C3057837A}" type="pres">
      <dgm:prSet presAssocID="{4AFA2BE8-11FE-412F-809F-F31AEB5ACFB4}" presName="node" presStyleLbl="node1" presStyleIdx="2" presStyleCnt="3">
        <dgm:presLayoutVars>
          <dgm:bulletEnabled val="1"/>
        </dgm:presLayoutVars>
      </dgm:prSet>
      <dgm:spPr/>
      <dgm:t>
        <a:bodyPr/>
        <a:lstStyle/>
        <a:p>
          <a:endParaRPr lang="en-ZA"/>
        </a:p>
      </dgm:t>
    </dgm:pt>
    <dgm:pt modelId="{EDB83862-198C-4A66-B643-A97E7FACBA46}" type="pres">
      <dgm:prSet presAssocID="{4AFA2BE8-11FE-412F-809F-F31AEB5ACFB4}" presName="dummy" presStyleCnt="0"/>
      <dgm:spPr/>
    </dgm:pt>
    <dgm:pt modelId="{7866DE73-28A2-4D2A-BEA6-C14CD6B9A983}" type="pres">
      <dgm:prSet presAssocID="{D20CDF84-FE8D-4F04-92D4-D258E8F6D49F}" presName="sibTrans" presStyleLbl="sibTrans2D1" presStyleIdx="2" presStyleCnt="3" custLinFactNeighborX="-11122" custLinFactNeighborY="-4116"/>
      <dgm:spPr/>
      <dgm:t>
        <a:bodyPr/>
        <a:lstStyle/>
        <a:p>
          <a:endParaRPr lang="en-ZA"/>
        </a:p>
      </dgm:t>
    </dgm:pt>
  </dgm:ptLst>
  <dgm:cxnLst>
    <dgm:cxn modelId="{DEE1B06E-7C8C-4412-A8D7-8CE01B53A92F}" srcId="{FD009910-0E56-4A4A-ABBC-FD1B2F6EF870}" destId="{CCBB1D00-B7EA-4FEC-A810-A565D64C887E}" srcOrd="0" destOrd="0" parTransId="{FE59028B-14BD-4AB6-A8FF-B4F8DB5E58E0}" sibTransId="{1B3B961D-8816-44C2-AFBF-92AEDF4F89F6}"/>
    <dgm:cxn modelId="{3BE70CBA-6C72-4BB9-97CF-A79D885AC651}" type="presOf" srcId="{4AFA2BE8-11FE-412F-809F-F31AEB5ACFB4}" destId="{26AD14FD-91A0-4159-AB51-FD9C3057837A}" srcOrd="0" destOrd="0" presId="urn:microsoft.com/office/officeart/2005/8/layout/radial6"/>
    <dgm:cxn modelId="{42EEBC88-163D-4E95-8222-4BECA6299998}" type="presOf" srcId="{FD009910-0E56-4A4A-ABBC-FD1B2F6EF870}" destId="{0DD6A82B-E019-4D05-83DD-FB795B12FC66}" srcOrd="0" destOrd="0" presId="urn:microsoft.com/office/officeart/2005/8/layout/radial6"/>
    <dgm:cxn modelId="{709212E8-246F-423F-8F59-877E0637263B}" type="presOf" srcId="{8BFB6A1B-AB40-4B48-8931-5BED148CA61D}" destId="{65F8F222-432B-4E04-9E51-58DDAFB34347}" srcOrd="0" destOrd="0" presId="urn:microsoft.com/office/officeart/2005/8/layout/radial6"/>
    <dgm:cxn modelId="{78249159-E616-497D-AF57-1CCBCF13BB27}" srcId="{CCBB1D00-B7EA-4FEC-A810-A565D64C887E}" destId="{4AFA2BE8-11FE-412F-809F-F31AEB5ACFB4}" srcOrd="2" destOrd="0" parTransId="{87C72282-0C61-4F19-B196-E7C4D82B9D78}" sibTransId="{D20CDF84-FE8D-4F04-92D4-D258E8F6D49F}"/>
    <dgm:cxn modelId="{F60C1BB9-D744-492B-8525-83C6C86F65A2}" type="presOf" srcId="{D20CDF84-FE8D-4F04-92D4-D258E8F6D49F}" destId="{7866DE73-28A2-4D2A-BEA6-C14CD6B9A983}" srcOrd="0" destOrd="0" presId="urn:microsoft.com/office/officeart/2005/8/layout/radial6"/>
    <dgm:cxn modelId="{3169D41E-352D-4B82-B737-1B1BB51AE6E0}" type="presOf" srcId="{BCFB3BFD-B634-43E0-831B-A1F4BE6D652D}" destId="{DE9ADA5D-35F2-45E3-BD05-47F7462A3708}" srcOrd="0" destOrd="0" presId="urn:microsoft.com/office/officeart/2005/8/layout/radial6"/>
    <dgm:cxn modelId="{C2715284-6FFC-4E01-903C-02065DBF561A}" type="presOf" srcId="{CCBB1D00-B7EA-4FEC-A810-A565D64C887E}" destId="{C7DECC3C-5FB7-4342-90E8-171C9887A9C9}" srcOrd="0" destOrd="0" presId="urn:microsoft.com/office/officeart/2005/8/layout/radial6"/>
    <dgm:cxn modelId="{17DEB3CB-43EB-4CB2-AFA4-205DB2A7BB9A}" type="presOf" srcId="{0AAD3372-E9F0-4A84-96D5-DBD902C40051}" destId="{2F124024-C02C-47E3-93E2-7FADA6BE78F1}" srcOrd="0" destOrd="0" presId="urn:microsoft.com/office/officeart/2005/8/layout/radial6"/>
    <dgm:cxn modelId="{E94E72B3-2ADE-4B63-9BCE-9DC0D4C8F164}" type="presOf" srcId="{EB01A905-0358-479C-8786-2417EEBB64BB}" destId="{8709B9D3-EC9F-443E-A4B8-DEA0FCA1997C}" srcOrd="0" destOrd="0" presId="urn:microsoft.com/office/officeart/2005/8/layout/radial6"/>
    <dgm:cxn modelId="{CAE00C86-57F5-42B8-AF6B-1D2E54721839}" srcId="{CCBB1D00-B7EA-4FEC-A810-A565D64C887E}" destId="{8BFB6A1B-AB40-4B48-8931-5BED148CA61D}" srcOrd="1" destOrd="0" parTransId="{B44E258C-8126-4395-98F9-C17296D7BC87}" sibTransId="{BCFB3BFD-B634-43E0-831B-A1F4BE6D652D}"/>
    <dgm:cxn modelId="{3B2A46B7-E6D5-40EF-B99F-010CED50EF56}" srcId="{CCBB1D00-B7EA-4FEC-A810-A565D64C887E}" destId="{0AAD3372-E9F0-4A84-96D5-DBD902C40051}" srcOrd="0" destOrd="0" parTransId="{6AFBBDD8-34A5-4175-80AC-8A07F505924D}" sibTransId="{EB01A905-0358-479C-8786-2417EEBB64BB}"/>
    <dgm:cxn modelId="{C2D3F937-FC68-4A0E-A2F0-B4C5509FD5F1}" type="presParOf" srcId="{0DD6A82B-E019-4D05-83DD-FB795B12FC66}" destId="{C7DECC3C-5FB7-4342-90E8-171C9887A9C9}" srcOrd="0" destOrd="0" presId="urn:microsoft.com/office/officeart/2005/8/layout/radial6"/>
    <dgm:cxn modelId="{34497F9F-10A7-4E55-9D90-AEC85FDD2A3F}" type="presParOf" srcId="{0DD6A82B-E019-4D05-83DD-FB795B12FC66}" destId="{2F124024-C02C-47E3-93E2-7FADA6BE78F1}" srcOrd="1" destOrd="0" presId="urn:microsoft.com/office/officeart/2005/8/layout/radial6"/>
    <dgm:cxn modelId="{834B8514-C411-43F9-97F1-4BCD3967AC6F}" type="presParOf" srcId="{0DD6A82B-E019-4D05-83DD-FB795B12FC66}" destId="{115DCACC-AC96-4714-907D-4C3C6160C658}" srcOrd="2" destOrd="0" presId="urn:microsoft.com/office/officeart/2005/8/layout/radial6"/>
    <dgm:cxn modelId="{B6FE0FC6-62A7-46A0-BC6A-9CD5DD03BE7B}" type="presParOf" srcId="{0DD6A82B-E019-4D05-83DD-FB795B12FC66}" destId="{8709B9D3-EC9F-443E-A4B8-DEA0FCA1997C}" srcOrd="3" destOrd="0" presId="urn:microsoft.com/office/officeart/2005/8/layout/radial6"/>
    <dgm:cxn modelId="{79C52BBF-64FF-43A3-B629-E4966996A9E4}" type="presParOf" srcId="{0DD6A82B-E019-4D05-83DD-FB795B12FC66}" destId="{65F8F222-432B-4E04-9E51-58DDAFB34347}" srcOrd="4" destOrd="0" presId="urn:microsoft.com/office/officeart/2005/8/layout/radial6"/>
    <dgm:cxn modelId="{FA85A043-9D61-4EAE-BFB1-06F3BB148C64}" type="presParOf" srcId="{0DD6A82B-E019-4D05-83DD-FB795B12FC66}" destId="{134C050D-B0F0-40E5-ACCF-54024278592F}" srcOrd="5" destOrd="0" presId="urn:microsoft.com/office/officeart/2005/8/layout/radial6"/>
    <dgm:cxn modelId="{6169E50A-DFA5-4C75-A0E1-50C4F81B60F1}" type="presParOf" srcId="{0DD6A82B-E019-4D05-83DD-FB795B12FC66}" destId="{DE9ADA5D-35F2-45E3-BD05-47F7462A3708}" srcOrd="6" destOrd="0" presId="urn:microsoft.com/office/officeart/2005/8/layout/radial6"/>
    <dgm:cxn modelId="{71D082F1-E5AC-44AB-9B17-AB82AB683899}" type="presParOf" srcId="{0DD6A82B-E019-4D05-83DD-FB795B12FC66}" destId="{26AD14FD-91A0-4159-AB51-FD9C3057837A}" srcOrd="7" destOrd="0" presId="urn:microsoft.com/office/officeart/2005/8/layout/radial6"/>
    <dgm:cxn modelId="{2667551C-51E1-45F5-B497-CF4342D0CC7F}" type="presParOf" srcId="{0DD6A82B-E019-4D05-83DD-FB795B12FC66}" destId="{EDB83862-198C-4A66-B643-A97E7FACBA46}" srcOrd="8" destOrd="0" presId="urn:microsoft.com/office/officeart/2005/8/layout/radial6"/>
    <dgm:cxn modelId="{914CBD14-3C72-4247-A5D5-F387DAC4E41D}" type="presParOf" srcId="{0DD6A82B-E019-4D05-83DD-FB795B12FC66}" destId="{7866DE73-28A2-4D2A-BEA6-C14CD6B9A983}"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70E9B0-3239-4101-8509-A0FFB7F16AF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C347CCF-BB1D-4349-9DA3-D8AD81D951D5}">
      <dgm:prSet phldrT="[Text]"/>
      <dgm:spPr/>
      <dgm:t>
        <a:bodyPr/>
        <a:lstStyle/>
        <a:p>
          <a:r>
            <a:rPr lang="en-US" b="1" dirty="0" smtClean="0">
              <a:latin typeface="Arial" pitchFamily="34" charset="0"/>
              <a:cs typeface="Arial" pitchFamily="34" charset="0"/>
            </a:rPr>
            <a:t>The Board</a:t>
          </a:r>
          <a:endParaRPr lang="en-US" b="1" dirty="0">
            <a:latin typeface="Arial" pitchFamily="34" charset="0"/>
            <a:cs typeface="Arial" pitchFamily="34" charset="0"/>
          </a:endParaRPr>
        </a:p>
      </dgm:t>
    </dgm:pt>
    <dgm:pt modelId="{A826A7F8-D715-4977-AC23-52771EFC8923}" type="parTrans" cxnId="{8587F92F-335E-491C-9937-0462B6735D85}">
      <dgm:prSet/>
      <dgm:spPr/>
      <dgm:t>
        <a:bodyPr/>
        <a:lstStyle/>
        <a:p>
          <a:endParaRPr lang="en-US"/>
        </a:p>
      </dgm:t>
    </dgm:pt>
    <dgm:pt modelId="{E569BF26-31D6-406D-B973-EE54698BBD44}" type="sibTrans" cxnId="{8587F92F-335E-491C-9937-0462B6735D85}">
      <dgm:prSet/>
      <dgm:spPr/>
      <dgm:t>
        <a:bodyPr/>
        <a:lstStyle/>
        <a:p>
          <a:endParaRPr lang="en-US"/>
        </a:p>
      </dgm:t>
    </dgm:pt>
    <dgm:pt modelId="{3F2E802E-3DDC-4309-92D5-299DDE908063}">
      <dgm:prSet phldrT="[Text]"/>
      <dgm:spPr/>
      <dgm:t>
        <a:bodyPr/>
        <a:lstStyle/>
        <a:p>
          <a:r>
            <a:rPr lang="en-US" dirty="0" smtClean="0"/>
            <a:t>Meetings of the Board held and its sub committees.</a:t>
          </a:r>
          <a:endParaRPr lang="en-US" dirty="0"/>
        </a:p>
      </dgm:t>
    </dgm:pt>
    <dgm:pt modelId="{BCF98630-952B-4515-A460-FAC351A323B6}" type="parTrans" cxnId="{83D75B5E-5B67-4D11-B08E-5C618FA6C60B}">
      <dgm:prSet/>
      <dgm:spPr/>
      <dgm:t>
        <a:bodyPr/>
        <a:lstStyle/>
        <a:p>
          <a:endParaRPr lang="en-US"/>
        </a:p>
      </dgm:t>
    </dgm:pt>
    <dgm:pt modelId="{43D1AC65-ACDD-4809-B890-35E5CCBA4C68}" type="sibTrans" cxnId="{83D75B5E-5B67-4D11-B08E-5C618FA6C60B}">
      <dgm:prSet/>
      <dgm:spPr/>
      <dgm:t>
        <a:bodyPr/>
        <a:lstStyle/>
        <a:p>
          <a:endParaRPr lang="en-US"/>
        </a:p>
      </dgm:t>
    </dgm:pt>
    <dgm:pt modelId="{8D9A26EF-8964-4D18-87F8-65210E3FD920}">
      <dgm:prSet phldrT="[Text]"/>
      <dgm:spPr/>
      <dgm:t>
        <a:bodyPr/>
        <a:lstStyle/>
        <a:p>
          <a:r>
            <a:rPr lang="en-US" dirty="0" smtClean="0"/>
            <a:t>Implementation of Board resolutions.</a:t>
          </a:r>
          <a:endParaRPr lang="en-US" dirty="0"/>
        </a:p>
      </dgm:t>
    </dgm:pt>
    <dgm:pt modelId="{F50B0C82-3911-4C07-9663-FB363203A8C4}" type="parTrans" cxnId="{AF58D777-8B1A-442D-9D32-76813443721D}">
      <dgm:prSet/>
      <dgm:spPr/>
      <dgm:t>
        <a:bodyPr/>
        <a:lstStyle/>
        <a:p>
          <a:endParaRPr lang="en-US"/>
        </a:p>
      </dgm:t>
    </dgm:pt>
    <dgm:pt modelId="{8672C758-DDBB-4569-9D16-285DDC2154DE}" type="sibTrans" cxnId="{AF58D777-8B1A-442D-9D32-76813443721D}">
      <dgm:prSet/>
      <dgm:spPr/>
      <dgm:t>
        <a:bodyPr/>
        <a:lstStyle/>
        <a:p>
          <a:endParaRPr lang="en-US"/>
        </a:p>
      </dgm:t>
    </dgm:pt>
    <dgm:pt modelId="{5CBC7343-3D4B-4C2C-A979-FECEABE21379}">
      <dgm:prSet phldrT="[Text]"/>
      <dgm:spPr/>
      <dgm:t>
        <a:bodyPr/>
        <a:lstStyle/>
        <a:p>
          <a:r>
            <a:rPr lang="en-US" b="1" dirty="0" smtClean="0">
              <a:latin typeface="Arial" pitchFamily="34" charset="0"/>
              <a:cs typeface="Arial" pitchFamily="34" charset="0"/>
            </a:rPr>
            <a:t>Office of the CEO</a:t>
          </a:r>
          <a:endParaRPr lang="en-US" b="1" dirty="0">
            <a:latin typeface="Arial" pitchFamily="34" charset="0"/>
            <a:cs typeface="Arial" pitchFamily="34" charset="0"/>
          </a:endParaRPr>
        </a:p>
      </dgm:t>
    </dgm:pt>
    <dgm:pt modelId="{F8A98F5B-B970-4AE7-ACF8-215D8413D9BD}" type="parTrans" cxnId="{D75D4E28-1D47-4FFC-9780-DCBB4A9900F1}">
      <dgm:prSet/>
      <dgm:spPr/>
      <dgm:t>
        <a:bodyPr/>
        <a:lstStyle/>
        <a:p>
          <a:endParaRPr lang="en-US"/>
        </a:p>
      </dgm:t>
    </dgm:pt>
    <dgm:pt modelId="{A143F07E-3B53-4B2A-8FB3-1E4610806AA7}" type="sibTrans" cxnId="{D75D4E28-1D47-4FFC-9780-DCBB4A9900F1}">
      <dgm:prSet/>
      <dgm:spPr/>
      <dgm:t>
        <a:bodyPr/>
        <a:lstStyle/>
        <a:p>
          <a:endParaRPr lang="en-US"/>
        </a:p>
      </dgm:t>
    </dgm:pt>
    <dgm:pt modelId="{BED52F62-25AE-4CF6-831B-085A0F157357}">
      <dgm:prSet phldrT="[Text]"/>
      <dgm:spPr/>
      <dgm:t>
        <a:bodyPr/>
        <a:lstStyle/>
        <a:p>
          <a:r>
            <a:rPr lang="en-US" dirty="0" smtClean="0"/>
            <a:t>CEO’s reports on management of the entity.</a:t>
          </a:r>
          <a:endParaRPr lang="en-US" dirty="0"/>
        </a:p>
      </dgm:t>
    </dgm:pt>
    <dgm:pt modelId="{4AF7F3D1-0AC4-43BA-AE6C-59F8216AD8F8}" type="parTrans" cxnId="{F5AE79FD-CD6A-4CFD-B958-69C16E5E1D6C}">
      <dgm:prSet/>
      <dgm:spPr/>
      <dgm:t>
        <a:bodyPr/>
        <a:lstStyle/>
        <a:p>
          <a:endParaRPr lang="en-US"/>
        </a:p>
      </dgm:t>
    </dgm:pt>
    <dgm:pt modelId="{EE82DD01-46CE-49E4-9EA7-FF1DA50F7E44}" type="sibTrans" cxnId="{F5AE79FD-CD6A-4CFD-B958-69C16E5E1D6C}">
      <dgm:prSet/>
      <dgm:spPr/>
      <dgm:t>
        <a:bodyPr/>
        <a:lstStyle/>
        <a:p>
          <a:endParaRPr lang="en-US"/>
        </a:p>
      </dgm:t>
    </dgm:pt>
    <dgm:pt modelId="{325C718F-0F32-449E-8EFB-051D50844FEF}">
      <dgm:prSet phldrT="[Text]"/>
      <dgm:spPr/>
      <dgm:t>
        <a:bodyPr/>
        <a:lstStyle/>
        <a:p>
          <a:r>
            <a:rPr lang="en-US" b="1" dirty="0" smtClean="0">
              <a:latin typeface="Arial" pitchFamily="34" charset="0"/>
              <a:cs typeface="Arial" pitchFamily="34" charset="0"/>
            </a:rPr>
            <a:t>Stakeholder mobilization </a:t>
          </a:r>
          <a:endParaRPr lang="en-US" b="1" dirty="0">
            <a:latin typeface="Arial" pitchFamily="34" charset="0"/>
            <a:cs typeface="Arial" pitchFamily="34" charset="0"/>
          </a:endParaRPr>
        </a:p>
      </dgm:t>
    </dgm:pt>
    <dgm:pt modelId="{BA573769-53C2-49C2-BDF9-BB14063BFA99}" type="parTrans" cxnId="{4B2B8A0D-F82E-4E5B-95DD-175FC6AE39D9}">
      <dgm:prSet/>
      <dgm:spPr/>
      <dgm:t>
        <a:bodyPr/>
        <a:lstStyle/>
        <a:p>
          <a:endParaRPr lang="en-US"/>
        </a:p>
      </dgm:t>
    </dgm:pt>
    <dgm:pt modelId="{BF321753-2ED3-4065-88C1-4A4A5BAF6C76}" type="sibTrans" cxnId="{4B2B8A0D-F82E-4E5B-95DD-175FC6AE39D9}">
      <dgm:prSet/>
      <dgm:spPr/>
      <dgm:t>
        <a:bodyPr/>
        <a:lstStyle/>
        <a:p>
          <a:endParaRPr lang="en-US"/>
        </a:p>
      </dgm:t>
    </dgm:pt>
    <dgm:pt modelId="{445BFD52-6D6A-4465-A9BD-6445C4544B07}">
      <dgm:prSet phldrT="[Text]"/>
      <dgm:spPr/>
      <dgm:t>
        <a:bodyPr/>
        <a:lstStyle/>
        <a:p>
          <a:r>
            <a:rPr lang="en-US" dirty="0" smtClean="0"/>
            <a:t>Boxing Mobilization events </a:t>
          </a:r>
          <a:endParaRPr lang="en-US" dirty="0"/>
        </a:p>
      </dgm:t>
    </dgm:pt>
    <dgm:pt modelId="{E2AD70EB-68E2-4AAC-ADF6-A5539B224CED}" type="parTrans" cxnId="{5A9016CF-DDFD-41D2-B845-F6D0655D60F2}">
      <dgm:prSet/>
      <dgm:spPr/>
      <dgm:t>
        <a:bodyPr/>
        <a:lstStyle/>
        <a:p>
          <a:endParaRPr lang="en-US"/>
        </a:p>
      </dgm:t>
    </dgm:pt>
    <dgm:pt modelId="{057EBAA6-B947-483B-A927-E17C2FA3B356}" type="sibTrans" cxnId="{5A9016CF-DDFD-41D2-B845-F6D0655D60F2}">
      <dgm:prSet/>
      <dgm:spPr/>
      <dgm:t>
        <a:bodyPr/>
        <a:lstStyle/>
        <a:p>
          <a:endParaRPr lang="en-US"/>
        </a:p>
      </dgm:t>
    </dgm:pt>
    <dgm:pt modelId="{70ED155D-8811-4BC8-9FE0-CC2614EA1510}">
      <dgm:prSet phldrT="[Text]"/>
      <dgm:spPr/>
      <dgm:t>
        <a:bodyPr/>
        <a:lstStyle/>
        <a:p>
          <a:r>
            <a:rPr lang="en-US" dirty="0" smtClean="0"/>
            <a:t>Implementation of Board resolutions.</a:t>
          </a:r>
          <a:endParaRPr lang="en-US" dirty="0"/>
        </a:p>
      </dgm:t>
    </dgm:pt>
    <dgm:pt modelId="{BCDD5B2C-31BD-4571-BF6C-1FF9C007035B}" type="parTrans" cxnId="{4BCF2FF6-74FC-4DF5-A71F-864E3CC63894}">
      <dgm:prSet/>
      <dgm:spPr/>
    </dgm:pt>
    <dgm:pt modelId="{ADA6310E-FA8E-4EF2-91AC-8AD94B888B19}" type="sibTrans" cxnId="{4BCF2FF6-74FC-4DF5-A71F-864E3CC63894}">
      <dgm:prSet/>
      <dgm:spPr/>
    </dgm:pt>
    <dgm:pt modelId="{9B2470AA-673E-468B-A20E-F566D725A3DB}">
      <dgm:prSet phldrT="[Text]"/>
      <dgm:spPr/>
      <dgm:t>
        <a:bodyPr/>
        <a:lstStyle/>
        <a:p>
          <a:r>
            <a:rPr lang="en-US" dirty="0" smtClean="0"/>
            <a:t>Strategic stakeholder networking</a:t>
          </a:r>
          <a:endParaRPr lang="en-US" dirty="0"/>
        </a:p>
      </dgm:t>
    </dgm:pt>
    <dgm:pt modelId="{D71E512F-D112-4D36-831E-D20AF15D374C}" type="parTrans" cxnId="{CEFF8D46-9323-40C6-9B17-51A8B705947C}">
      <dgm:prSet/>
      <dgm:spPr/>
    </dgm:pt>
    <dgm:pt modelId="{2C2D14A1-4975-45F6-9920-89E011641DDC}" type="sibTrans" cxnId="{CEFF8D46-9323-40C6-9B17-51A8B705947C}">
      <dgm:prSet/>
      <dgm:spPr/>
    </dgm:pt>
    <dgm:pt modelId="{E4E8F83D-0E38-41A4-A470-D8A4BFCC90C3}" type="pres">
      <dgm:prSet presAssocID="{8770E9B0-3239-4101-8509-A0FFB7F16AF2}" presName="linearFlow" presStyleCnt="0">
        <dgm:presLayoutVars>
          <dgm:dir/>
          <dgm:animLvl val="lvl"/>
          <dgm:resizeHandles val="exact"/>
        </dgm:presLayoutVars>
      </dgm:prSet>
      <dgm:spPr/>
      <dgm:t>
        <a:bodyPr/>
        <a:lstStyle/>
        <a:p>
          <a:endParaRPr lang="en-US"/>
        </a:p>
      </dgm:t>
    </dgm:pt>
    <dgm:pt modelId="{2FC48C56-1850-4DC7-A6CB-D4ABD9C23F1E}" type="pres">
      <dgm:prSet presAssocID="{9C347CCF-BB1D-4349-9DA3-D8AD81D951D5}" presName="composite" presStyleCnt="0"/>
      <dgm:spPr/>
    </dgm:pt>
    <dgm:pt modelId="{8EA86F85-3AD2-4C88-98AC-2B68374A7602}" type="pres">
      <dgm:prSet presAssocID="{9C347CCF-BB1D-4349-9DA3-D8AD81D951D5}" presName="parentText" presStyleLbl="alignNode1" presStyleIdx="0" presStyleCnt="3">
        <dgm:presLayoutVars>
          <dgm:chMax val="1"/>
          <dgm:bulletEnabled val="1"/>
        </dgm:presLayoutVars>
      </dgm:prSet>
      <dgm:spPr/>
      <dgm:t>
        <a:bodyPr/>
        <a:lstStyle/>
        <a:p>
          <a:endParaRPr lang="en-US"/>
        </a:p>
      </dgm:t>
    </dgm:pt>
    <dgm:pt modelId="{13CBC57D-BBFF-4433-996C-2D154ACF93E9}" type="pres">
      <dgm:prSet presAssocID="{9C347CCF-BB1D-4349-9DA3-D8AD81D951D5}" presName="descendantText" presStyleLbl="alignAcc1" presStyleIdx="0" presStyleCnt="3">
        <dgm:presLayoutVars>
          <dgm:bulletEnabled val="1"/>
        </dgm:presLayoutVars>
      </dgm:prSet>
      <dgm:spPr/>
      <dgm:t>
        <a:bodyPr/>
        <a:lstStyle/>
        <a:p>
          <a:endParaRPr lang="en-US"/>
        </a:p>
      </dgm:t>
    </dgm:pt>
    <dgm:pt modelId="{6919EEAD-B415-41A0-A33B-8E8ACCFD38FD}" type="pres">
      <dgm:prSet presAssocID="{E569BF26-31D6-406D-B973-EE54698BBD44}" presName="sp" presStyleCnt="0"/>
      <dgm:spPr/>
    </dgm:pt>
    <dgm:pt modelId="{6B1102AF-A504-4441-92CB-98057F7A02D8}" type="pres">
      <dgm:prSet presAssocID="{5CBC7343-3D4B-4C2C-A979-FECEABE21379}" presName="composite" presStyleCnt="0"/>
      <dgm:spPr/>
    </dgm:pt>
    <dgm:pt modelId="{15FB20FC-6BC1-4D72-9740-74D0FB03CE7B}" type="pres">
      <dgm:prSet presAssocID="{5CBC7343-3D4B-4C2C-A979-FECEABE21379}" presName="parentText" presStyleLbl="alignNode1" presStyleIdx="1" presStyleCnt="3">
        <dgm:presLayoutVars>
          <dgm:chMax val="1"/>
          <dgm:bulletEnabled val="1"/>
        </dgm:presLayoutVars>
      </dgm:prSet>
      <dgm:spPr/>
      <dgm:t>
        <a:bodyPr/>
        <a:lstStyle/>
        <a:p>
          <a:endParaRPr lang="en-US"/>
        </a:p>
      </dgm:t>
    </dgm:pt>
    <dgm:pt modelId="{E9A699B5-7DA9-4A35-BC7B-D4D640316417}" type="pres">
      <dgm:prSet presAssocID="{5CBC7343-3D4B-4C2C-A979-FECEABE21379}" presName="descendantText" presStyleLbl="alignAcc1" presStyleIdx="1" presStyleCnt="3">
        <dgm:presLayoutVars>
          <dgm:bulletEnabled val="1"/>
        </dgm:presLayoutVars>
      </dgm:prSet>
      <dgm:spPr/>
      <dgm:t>
        <a:bodyPr/>
        <a:lstStyle/>
        <a:p>
          <a:endParaRPr lang="en-US"/>
        </a:p>
      </dgm:t>
    </dgm:pt>
    <dgm:pt modelId="{49615AC5-3A34-4A1C-A9B3-B0BA9045B138}" type="pres">
      <dgm:prSet presAssocID="{A143F07E-3B53-4B2A-8FB3-1E4610806AA7}" presName="sp" presStyleCnt="0"/>
      <dgm:spPr/>
    </dgm:pt>
    <dgm:pt modelId="{8985D2C8-A83E-4621-B3CD-B386F80EE40C}" type="pres">
      <dgm:prSet presAssocID="{325C718F-0F32-449E-8EFB-051D50844FEF}" presName="composite" presStyleCnt="0"/>
      <dgm:spPr/>
    </dgm:pt>
    <dgm:pt modelId="{EB8CD7F4-164C-4A58-B8AC-B21C7BF2CC8C}" type="pres">
      <dgm:prSet presAssocID="{325C718F-0F32-449E-8EFB-051D50844FEF}" presName="parentText" presStyleLbl="alignNode1" presStyleIdx="2" presStyleCnt="3">
        <dgm:presLayoutVars>
          <dgm:chMax val="1"/>
          <dgm:bulletEnabled val="1"/>
        </dgm:presLayoutVars>
      </dgm:prSet>
      <dgm:spPr/>
      <dgm:t>
        <a:bodyPr/>
        <a:lstStyle/>
        <a:p>
          <a:endParaRPr lang="en-US"/>
        </a:p>
      </dgm:t>
    </dgm:pt>
    <dgm:pt modelId="{7E5F6DC6-F4EE-4E33-94C3-55BF98D9C4C5}" type="pres">
      <dgm:prSet presAssocID="{325C718F-0F32-449E-8EFB-051D50844FEF}" presName="descendantText" presStyleLbl="alignAcc1" presStyleIdx="2" presStyleCnt="3">
        <dgm:presLayoutVars>
          <dgm:bulletEnabled val="1"/>
        </dgm:presLayoutVars>
      </dgm:prSet>
      <dgm:spPr/>
      <dgm:t>
        <a:bodyPr/>
        <a:lstStyle/>
        <a:p>
          <a:endParaRPr lang="en-US"/>
        </a:p>
      </dgm:t>
    </dgm:pt>
  </dgm:ptLst>
  <dgm:cxnLst>
    <dgm:cxn modelId="{3287BDC7-4166-42B4-9194-AAB3F0979FF8}" type="presOf" srcId="{5CBC7343-3D4B-4C2C-A979-FECEABE21379}" destId="{15FB20FC-6BC1-4D72-9740-74D0FB03CE7B}" srcOrd="0" destOrd="0" presId="urn:microsoft.com/office/officeart/2005/8/layout/chevron2"/>
    <dgm:cxn modelId="{249B2300-C95B-4421-BCF3-7BC9135760CB}" type="presOf" srcId="{9B2470AA-673E-468B-A20E-F566D725A3DB}" destId="{7E5F6DC6-F4EE-4E33-94C3-55BF98D9C4C5}" srcOrd="0" destOrd="1" presId="urn:microsoft.com/office/officeart/2005/8/layout/chevron2"/>
    <dgm:cxn modelId="{8587F92F-335E-491C-9937-0462B6735D85}" srcId="{8770E9B0-3239-4101-8509-A0FFB7F16AF2}" destId="{9C347CCF-BB1D-4349-9DA3-D8AD81D951D5}" srcOrd="0" destOrd="0" parTransId="{A826A7F8-D715-4977-AC23-52771EFC8923}" sibTransId="{E569BF26-31D6-406D-B973-EE54698BBD44}"/>
    <dgm:cxn modelId="{AF58D777-8B1A-442D-9D32-76813443721D}" srcId="{9C347CCF-BB1D-4349-9DA3-D8AD81D951D5}" destId="{8D9A26EF-8964-4D18-87F8-65210E3FD920}" srcOrd="1" destOrd="0" parTransId="{F50B0C82-3911-4C07-9663-FB363203A8C4}" sibTransId="{8672C758-DDBB-4569-9D16-285DDC2154DE}"/>
    <dgm:cxn modelId="{E9EB1D0B-85A2-4085-BA9D-E87E182C08CC}" type="presOf" srcId="{325C718F-0F32-449E-8EFB-051D50844FEF}" destId="{EB8CD7F4-164C-4A58-B8AC-B21C7BF2CC8C}" srcOrd="0" destOrd="0" presId="urn:microsoft.com/office/officeart/2005/8/layout/chevron2"/>
    <dgm:cxn modelId="{5A9016CF-DDFD-41D2-B845-F6D0655D60F2}" srcId="{325C718F-0F32-449E-8EFB-051D50844FEF}" destId="{445BFD52-6D6A-4465-A9BD-6445C4544B07}" srcOrd="0" destOrd="0" parTransId="{E2AD70EB-68E2-4AAC-ADF6-A5539B224CED}" sibTransId="{057EBAA6-B947-483B-A927-E17C2FA3B356}"/>
    <dgm:cxn modelId="{CEFF8D46-9323-40C6-9B17-51A8B705947C}" srcId="{325C718F-0F32-449E-8EFB-051D50844FEF}" destId="{9B2470AA-673E-468B-A20E-F566D725A3DB}" srcOrd="1" destOrd="0" parTransId="{D71E512F-D112-4D36-831E-D20AF15D374C}" sibTransId="{2C2D14A1-4975-45F6-9920-89E011641DDC}"/>
    <dgm:cxn modelId="{4B0B4CAA-CA61-45B0-9A8D-9A75C3F46432}" type="presOf" srcId="{9C347CCF-BB1D-4349-9DA3-D8AD81D951D5}" destId="{8EA86F85-3AD2-4C88-98AC-2B68374A7602}" srcOrd="0" destOrd="0" presId="urn:microsoft.com/office/officeart/2005/8/layout/chevron2"/>
    <dgm:cxn modelId="{5C6EC065-085F-4073-A24D-AC1B775458BE}" type="presOf" srcId="{8770E9B0-3239-4101-8509-A0FFB7F16AF2}" destId="{E4E8F83D-0E38-41A4-A470-D8A4BFCC90C3}" srcOrd="0" destOrd="0" presId="urn:microsoft.com/office/officeart/2005/8/layout/chevron2"/>
    <dgm:cxn modelId="{83D75B5E-5B67-4D11-B08E-5C618FA6C60B}" srcId="{9C347CCF-BB1D-4349-9DA3-D8AD81D951D5}" destId="{3F2E802E-3DDC-4309-92D5-299DDE908063}" srcOrd="0" destOrd="0" parTransId="{BCF98630-952B-4515-A460-FAC351A323B6}" sibTransId="{43D1AC65-ACDD-4809-B890-35E5CCBA4C68}"/>
    <dgm:cxn modelId="{9DE531A7-708B-4542-AA95-561BD7212604}" type="presOf" srcId="{BED52F62-25AE-4CF6-831B-085A0F157357}" destId="{E9A699B5-7DA9-4A35-BC7B-D4D640316417}" srcOrd="0" destOrd="0" presId="urn:microsoft.com/office/officeart/2005/8/layout/chevron2"/>
    <dgm:cxn modelId="{73273B5F-B863-4660-98B2-EEB1B3766BD3}" type="presOf" srcId="{3F2E802E-3DDC-4309-92D5-299DDE908063}" destId="{13CBC57D-BBFF-4433-996C-2D154ACF93E9}" srcOrd="0" destOrd="0" presId="urn:microsoft.com/office/officeart/2005/8/layout/chevron2"/>
    <dgm:cxn modelId="{E2E177E8-9901-4217-927A-8FD4783A10F6}" type="presOf" srcId="{70ED155D-8811-4BC8-9FE0-CC2614EA1510}" destId="{E9A699B5-7DA9-4A35-BC7B-D4D640316417}" srcOrd="0" destOrd="1" presId="urn:microsoft.com/office/officeart/2005/8/layout/chevron2"/>
    <dgm:cxn modelId="{46472D8E-979F-4507-9416-7EE47D6289D4}" type="presOf" srcId="{445BFD52-6D6A-4465-A9BD-6445C4544B07}" destId="{7E5F6DC6-F4EE-4E33-94C3-55BF98D9C4C5}" srcOrd="0" destOrd="0" presId="urn:microsoft.com/office/officeart/2005/8/layout/chevron2"/>
    <dgm:cxn modelId="{4BCF2FF6-74FC-4DF5-A71F-864E3CC63894}" srcId="{5CBC7343-3D4B-4C2C-A979-FECEABE21379}" destId="{70ED155D-8811-4BC8-9FE0-CC2614EA1510}" srcOrd="1" destOrd="0" parTransId="{BCDD5B2C-31BD-4571-BF6C-1FF9C007035B}" sibTransId="{ADA6310E-FA8E-4EF2-91AC-8AD94B888B19}"/>
    <dgm:cxn modelId="{F5AE79FD-CD6A-4CFD-B958-69C16E5E1D6C}" srcId="{5CBC7343-3D4B-4C2C-A979-FECEABE21379}" destId="{BED52F62-25AE-4CF6-831B-085A0F157357}" srcOrd="0" destOrd="0" parTransId="{4AF7F3D1-0AC4-43BA-AE6C-59F8216AD8F8}" sibTransId="{EE82DD01-46CE-49E4-9EA7-FF1DA50F7E44}"/>
    <dgm:cxn modelId="{3818C4B5-C36C-4146-ABAF-9D8CD1FF311B}" type="presOf" srcId="{8D9A26EF-8964-4D18-87F8-65210E3FD920}" destId="{13CBC57D-BBFF-4433-996C-2D154ACF93E9}" srcOrd="0" destOrd="1" presId="urn:microsoft.com/office/officeart/2005/8/layout/chevron2"/>
    <dgm:cxn modelId="{4B2B8A0D-F82E-4E5B-95DD-175FC6AE39D9}" srcId="{8770E9B0-3239-4101-8509-A0FFB7F16AF2}" destId="{325C718F-0F32-449E-8EFB-051D50844FEF}" srcOrd="2" destOrd="0" parTransId="{BA573769-53C2-49C2-BDF9-BB14063BFA99}" sibTransId="{BF321753-2ED3-4065-88C1-4A4A5BAF6C76}"/>
    <dgm:cxn modelId="{D75D4E28-1D47-4FFC-9780-DCBB4A9900F1}" srcId="{8770E9B0-3239-4101-8509-A0FFB7F16AF2}" destId="{5CBC7343-3D4B-4C2C-A979-FECEABE21379}" srcOrd="1" destOrd="0" parTransId="{F8A98F5B-B970-4AE7-ACF8-215D8413D9BD}" sibTransId="{A143F07E-3B53-4B2A-8FB3-1E4610806AA7}"/>
    <dgm:cxn modelId="{8E43C7DD-19E4-48D4-AD98-5BB17FC3AFD2}" type="presParOf" srcId="{E4E8F83D-0E38-41A4-A470-D8A4BFCC90C3}" destId="{2FC48C56-1850-4DC7-A6CB-D4ABD9C23F1E}" srcOrd="0" destOrd="0" presId="urn:microsoft.com/office/officeart/2005/8/layout/chevron2"/>
    <dgm:cxn modelId="{278CA208-2908-4C95-BD36-A0ED9BDAF538}" type="presParOf" srcId="{2FC48C56-1850-4DC7-A6CB-D4ABD9C23F1E}" destId="{8EA86F85-3AD2-4C88-98AC-2B68374A7602}" srcOrd="0" destOrd="0" presId="urn:microsoft.com/office/officeart/2005/8/layout/chevron2"/>
    <dgm:cxn modelId="{C1C75E46-945B-47EC-9885-2147306B11E6}" type="presParOf" srcId="{2FC48C56-1850-4DC7-A6CB-D4ABD9C23F1E}" destId="{13CBC57D-BBFF-4433-996C-2D154ACF93E9}" srcOrd="1" destOrd="0" presId="urn:microsoft.com/office/officeart/2005/8/layout/chevron2"/>
    <dgm:cxn modelId="{675D89DC-0218-4FF7-9D7D-83CA6C3B1805}" type="presParOf" srcId="{E4E8F83D-0E38-41A4-A470-D8A4BFCC90C3}" destId="{6919EEAD-B415-41A0-A33B-8E8ACCFD38FD}" srcOrd="1" destOrd="0" presId="urn:microsoft.com/office/officeart/2005/8/layout/chevron2"/>
    <dgm:cxn modelId="{F646E256-0BDA-4559-9DAF-5406E4D4EBF4}" type="presParOf" srcId="{E4E8F83D-0E38-41A4-A470-D8A4BFCC90C3}" destId="{6B1102AF-A504-4441-92CB-98057F7A02D8}" srcOrd="2" destOrd="0" presId="urn:microsoft.com/office/officeart/2005/8/layout/chevron2"/>
    <dgm:cxn modelId="{46FA9A1E-4023-4124-A391-7D744C0CC4AA}" type="presParOf" srcId="{6B1102AF-A504-4441-92CB-98057F7A02D8}" destId="{15FB20FC-6BC1-4D72-9740-74D0FB03CE7B}" srcOrd="0" destOrd="0" presId="urn:microsoft.com/office/officeart/2005/8/layout/chevron2"/>
    <dgm:cxn modelId="{3BBFD706-C594-433E-AF06-D5A56B5C02FD}" type="presParOf" srcId="{6B1102AF-A504-4441-92CB-98057F7A02D8}" destId="{E9A699B5-7DA9-4A35-BC7B-D4D640316417}" srcOrd="1" destOrd="0" presId="urn:microsoft.com/office/officeart/2005/8/layout/chevron2"/>
    <dgm:cxn modelId="{878E3B3B-A0DA-4792-92B7-D5E297D7ED3B}" type="presParOf" srcId="{E4E8F83D-0E38-41A4-A470-D8A4BFCC90C3}" destId="{49615AC5-3A34-4A1C-A9B3-B0BA9045B138}" srcOrd="3" destOrd="0" presId="urn:microsoft.com/office/officeart/2005/8/layout/chevron2"/>
    <dgm:cxn modelId="{54AE56AC-C8F9-4EDC-9BE7-FD3CAF5D1399}" type="presParOf" srcId="{E4E8F83D-0E38-41A4-A470-D8A4BFCC90C3}" destId="{8985D2C8-A83E-4621-B3CD-B386F80EE40C}" srcOrd="4" destOrd="0" presId="urn:microsoft.com/office/officeart/2005/8/layout/chevron2"/>
    <dgm:cxn modelId="{279E42C9-1338-4B94-AF48-26AFD6FAF8E1}" type="presParOf" srcId="{8985D2C8-A83E-4621-B3CD-B386F80EE40C}" destId="{EB8CD7F4-164C-4A58-B8AC-B21C7BF2CC8C}" srcOrd="0" destOrd="0" presId="urn:microsoft.com/office/officeart/2005/8/layout/chevron2"/>
    <dgm:cxn modelId="{C644CE70-2432-4B69-90EB-46DA39105340}" type="presParOf" srcId="{8985D2C8-A83E-4621-B3CD-B386F80EE40C}" destId="{7E5F6DC6-F4EE-4E33-94C3-55BF98D9C4C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009910-0E56-4A4A-ABBC-FD1B2F6EF870}" type="doc">
      <dgm:prSet loTypeId="urn:microsoft.com/office/officeart/2005/8/layout/radial6" loCatId="relationship" qsTypeId="urn:microsoft.com/office/officeart/2005/8/quickstyle/3d9" qsCatId="3D" csTypeId="urn:microsoft.com/office/officeart/2005/8/colors/accent1_2#27" csCatId="accent1" phldr="1"/>
      <dgm:spPr/>
      <dgm:t>
        <a:bodyPr/>
        <a:lstStyle/>
        <a:p>
          <a:endParaRPr lang="en-ZA"/>
        </a:p>
      </dgm:t>
    </dgm:pt>
    <dgm:pt modelId="{CCBB1D00-B7EA-4FEC-A810-A565D64C887E}">
      <dgm:prSet phldrT="[Text]" custT="1"/>
      <dgm:spPr/>
      <dgm:t>
        <a:bodyPr/>
        <a:lstStyle/>
        <a:p>
          <a:r>
            <a:rPr lang="en-ZA" sz="1800" b="1" dirty="0" smtClean="0">
              <a:latin typeface="Arial" pitchFamily="34" charset="0"/>
              <a:cs typeface="Arial" pitchFamily="34" charset="0"/>
            </a:rPr>
            <a:t>Boxing Development</a:t>
          </a:r>
          <a:endParaRPr lang="en-ZA" sz="1800" b="1" dirty="0">
            <a:latin typeface="Arial" pitchFamily="34" charset="0"/>
            <a:cs typeface="Arial" pitchFamily="34" charset="0"/>
          </a:endParaRPr>
        </a:p>
      </dgm:t>
    </dgm:pt>
    <dgm:pt modelId="{FE59028B-14BD-4AB6-A8FF-B4F8DB5E58E0}" type="parTrans" cxnId="{DEE1B06E-7C8C-4412-A8D7-8CE01B53A92F}">
      <dgm:prSet/>
      <dgm:spPr/>
      <dgm:t>
        <a:bodyPr/>
        <a:lstStyle/>
        <a:p>
          <a:endParaRPr lang="en-ZA"/>
        </a:p>
      </dgm:t>
    </dgm:pt>
    <dgm:pt modelId="{1B3B961D-8816-44C2-AFBF-92AEDF4F89F6}" type="sibTrans" cxnId="{DEE1B06E-7C8C-4412-A8D7-8CE01B53A92F}">
      <dgm:prSet/>
      <dgm:spPr/>
      <dgm:t>
        <a:bodyPr/>
        <a:lstStyle/>
        <a:p>
          <a:endParaRPr lang="en-ZA"/>
        </a:p>
      </dgm:t>
    </dgm:pt>
    <dgm:pt modelId="{0AAD3372-E9F0-4A84-96D5-DBD902C40051}">
      <dgm:prSet phldrT="[Text]" custT="1"/>
      <dgm:spPr/>
      <dgm:t>
        <a:bodyPr/>
        <a:lstStyle/>
        <a:p>
          <a:r>
            <a:rPr lang="en-ZA" sz="1400" b="1" dirty="0" smtClean="0">
              <a:solidFill>
                <a:schemeClr val="tx1"/>
              </a:solidFill>
              <a:latin typeface="Arial" pitchFamily="34" charset="0"/>
              <a:cs typeface="Arial" pitchFamily="34" charset="0"/>
            </a:rPr>
            <a:t>Licensing, sanctioning and ratings</a:t>
          </a:r>
          <a:endParaRPr lang="en-ZA" sz="1400" b="1" dirty="0">
            <a:solidFill>
              <a:schemeClr val="tx1"/>
            </a:solidFill>
            <a:latin typeface="Arial" pitchFamily="34" charset="0"/>
            <a:cs typeface="Arial" pitchFamily="34" charset="0"/>
          </a:endParaRPr>
        </a:p>
      </dgm:t>
    </dgm:pt>
    <dgm:pt modelId="{6AFBBDD8-34A5-4175-80AC-8A07F505924D}" type="parTrans" cxnId="{3B2A46B7-E6D5-40EF-B99F-010CED50EF56}">
      <dgm:prSet/>
      <dgm:spPr/>
      <dgm:t>
        <a:bodyPr/>
        <a:lstStyle/>
        <a:p>
          <a:endParaRPr lang="en-ZA"/>
        </a:p>
      </dgm:t>
    </dgm:pt>
    <dgm:pt modelId="{EB01A905-0358-479C-8786-2417EEBB64BB}" type="sibTrans" cxnId="{3B2A46B7-E6D5-40EF-B99F-010CED50EF56}">
      <dgm:prSet/>
      <dgm:spPr/>
      <dgm:t>
        <a:bodyPr/>
        <a:lstStyle/>
        <a:p>
          <a:endParaRPr lang="en-ZA"/>
        </a:p>
      </dgm:t>
    </dgm:pt>
    <dgm:pt modelId="{8BFB6A1B-AB40-4B48-8931-5BED148CA61D}">
      <dgm:prSet phldrT="[Text]" custT="1"/>
      <dgm:spPr/>
      <dgm:t>
        <a:bodyPr/>
        <a:lstStyle/>
        <a:p>
          <a:r>
            <a:rPr lang="en-ZA" sz="1400" b="1" dirty="0" smtClean="0">
              <a:latin typeface="Arial" pitchFamily="34" charset="0"/>
              <a:cs typeface="Arial" pitchFamily="34" charset="0"/>
            </a:rPr>
            <a:t>Regulations and compliance and enforcement</a:t>
          </a:r>
          <a:endParaRPr lang="en-ZA" sz="1400" b="1" dirty="0">
            <a:latin typeface="Arial" pitchFamily="34" charset="0"/>
            <a:cs typeface="Arial" pitchFamily="34" charset="0"/>
          </a:endParaRPr>
        </a:p>
      </dgm:t>
    </dgm:pt>
    <dgm:pt modelId="{B44E258C-8126-4395-98F9-C17296D7BC87}" type="parTrans" cxnId="{CAE00C86-57F5-42B8-AF6B-1D2E54721839}">
      <dgm:prSet/>
      <dgm:spPr/>
      <dgm:t>
        <a:bodyPr/>
        <a:lstStyle/>
        <a:p>
          <a:endParaRPr lang="en-ZA"/>
        </a:p>
      </dgm:t>
    </dgm:pt>
    <dgm:pt modelId="{BCFB3BFD-B634-43E0-831B-A1F4BE6D652D}" type="sibTrans" cxnId="{CAE00C86-57F5-42B8-AF6B-1D2E54721839}">
      <dgm:prSet/>
      <dgm:spPr/>
      <dgm:t>
        <a:bodyPr/>
        <a:lstStyle/>
        <a:p>
          <a:endParaRPr lang="en-ZA"/>
        </a:p>
      </dgm:t>
    </dgm:pt>
    <dgm:pt modelId="{4AFA2BE8-11FE-412F-809F-F31AEB5ACFB4}">
      <dgm:prSet phldrT="[Text]" custT="1"/>
      <dgm:spPr/>
      <dgm:t>
        <a:bodyPr/>
        <a:lstStyle/>
        <a:p>
          <a:r>
            <a:rPr lang="en-ZA" sz="1400" b="1" dirty="0" smtClean="0">
              <a:latin typeface="Arial" pitchFamily="34" charset="0"/>
              <a:cs typeface="Arial" pitchFamily="34" charset="0"/>
            </a:rPr>
            <a:t>Licensees training and development</a:t>
          </a:r>
          <a:endParaRPr lang="en-ZA" sz="1400" b="1" dirty="0">
            <a:latin typeface="Arial" pitchFamily="34" charset="0"/>
            <a:cs typeface="Arial" pitchFamily="34" charset="0"/>
          </a:endParaRPr>
        </a:p>
      </dgm:t>
    </dgm:pt>
    <dgm:pt modelId="{87C72282-0C61-4F19-B196-E7C4D82B9D78}" type="parTrans" cxnId="{78249159-E616-497D-AF57-1CCBCF13BB27}">
      <dgm:prSet/>
      <dgm:spPr/>
      <dgm:t>
        <a:bodyPr/>
        <a:lstStyle/>
        <a:p>
          <a:endParaRPr lang="en-ZA"/>
        </a:p>
      </dgm:t>
    </dgm:pt>
    <dgm:pt modelId="{D20CDF84-FE8D-4F04-92D4-D258E8F6D49F}" type="sibTrans" cxnId="{78249159-E616-497D-AF57-1CCBCF13BB27}">
      <dgm:prSet/>
      <dgm:spPr/>
      <dgm:t>
        <a:bodyPr/>
        <a:lstStyle/>
        <a:p>
          <a:endParaRPr lang="en-ZA"/>
        </a:p>
      </dgm:t>
    </dgm:pt>
    <dgm:pt modelId="{0DD6A82B-E019-4D05-83DD-FB795B12FC66}" type="pres">
      <dgm:prSet presAssocID="{FD009910-0E56-4A4A-ABBC-FD1B2F6EF870}" presName="Name0" presStyleCnt="0">
        <dgm:presLayoutVars>
          <dgm:chMax val="1"/>
          <dgm:dir/>
          <dgm:animLvl val="ctr"/>
          <dgm:resizeHandles val="exact"/>
        </dgm:presLayoutVars>
      </dgm:prSet>
      <dgm:spPr/>
      <dgm:t>
        <a:bodyPr/>
        <a:lstStyle/>
        <a:p>
          <a:endParaRPr lang="en-ZA"/>
        </a:p>
      </dgm:t>
    </dgm:pt>
    <dgm:pt modelId="{C7DECC3C-5FB7-4342-90E8-171C9887A9C9}" type="pres">
      <dgm:prSet presAssocID="{CCBB1D00-B7EA-4FEC-A810-A565D64C887E}" presName="centerShape" presStyleLbl="node0" presStyleIdx="0" presStyleCnt="1" custLinFactNeighborX="974" custLinFactNeighborY="878"/>
      <dgm:spPr/>
      <dgm:t>
        <a:bodyPr/>
        <a:lstStyle/>
        <a:p>
          <a:endParaRPr lang="en-ZA"/>
        </a:p>
      </dgm:t>
    </dgm:pt>
    <dgm:pt modelId="{2F124024-C02C-47E3-93E2-7FADA6BE78F1}" type="pres">
      <dgm:prSet presAssocID="{0AAD3372-E9F0-4A84-96D5-DBD902C40051}" presName="node" presStyleLbl="node1" presStyleIdx="0" presStyleCnt="3" custRadScaleRad="99330" custRadScaleInc="-6091">
        <dgm:presLayoutVars>
          <dgm:bulletEnabled val="1"/>
        </dgm:presLayoutVars>
      </dgm:prSet>
      <dgm:spPr/>
      <dgm:t>
        <a:bodyPr/>
        <a:lstStyle/>
        <a:p>
          <a:endParaRPr lang="en-ZA"/>
        </a:p>
      </dgm:t>
    </dgm:pt>
    <dgm:pt modelId="{115DCACC-AC96-4714-907D-4C3C6160C658}" type="pres">
      <dgm:prSet presAssocID="{0AAD3372-E9F0-4A84-96D5-DBD902C40051}" presName="dummy" presStyleCnt="0"/>
      <dgm:spPr/>
    </dgm:pt>
    <dgm:pt modelId="{8709B9D3-EC9F-443E-A4B8-DEA0FCA1997C}" type="pres">
      <dgm:prSet presAssocID="{EB01A905-0358-479C-8786-2417EEBB64BB}" presName="sibTrans" presStyleLbl="sibTrans2D1" presStyleIdx="0" presStyleCnt="3" custLinFactNeighborX="1584" custLinFactNeighborY="-621"/>
      <dgm:spPr/>
      <dgm:t>
        <a:bodyPr/>
        <a:lstStyle/>
        <a:p>
          <a:endParaRPr lang="en-ZA"/>
        </a:p>
      </dgm:t>
    </dgm:pt>
    <dgm:pt modelId="{65F8F222-432B-4E04-9E51-58DDAFB34347}" type="pres">
      <dgm:prSet presAssocID="{8BFB6A1B-AB40-4B48-8931-5BED148CA61D}" presName="node" presStyleLbl="node1" presStyleIdx="1" presStyleCnt="3" custRadScaleRad="105350" custRadScaleInc="54705">
        <dgm:presLayoutVars>
          <dgm:bulletEnabled val="1"/>
        </dgm:presLayoutVars>
      </dgm:prSet>
      <dgm:spPr/>
      <dgm:t>
        <a:bodyPr/>
        <a:lstStyle/>
        <a:p>
          <a:endParaRPr lang="en-ZA"/>
        </a:p>
      </dgm:t>
    </dgm:pt>
    <dgm:pt modelId="{134C050D-B0F0-40E5-ACCF-54024278592F}" type="pres">
      <dgm:prSet presAssocID="{8BFB6A1B-AB40-4B48-8931-5BED148CA61D}" presName="dummy" presStyleCnt="0"/>
      <dgm:spPr/>
    </dgm:pt>
    <dgm:pt modelId="{DE9ADA5D-35F2-45E3-BD05-47F7462A3708}" type="pres">
      <dgm:prSet presAssocID="{BCFB3BFD-B634-43E0-831B-A1F4BE6D652D}" presName="sibTrans" presStyleLbl="sibTrans2D1" presStyleIdx="1" presStyleCnt="3"/>
      <dgm:spPr/>
      <dgm:t>
        <a:bodyPr/>
        <a:lstStyle/>
        <a:p>
          <a:endParaRPr lang="en-ZA"/>
        </a:p>
      </dgm:t>
    </dgm:pt>
    <dgm:pt modelId="{26AD14FD-91A0-4159-AB51-FD9C3057837A}" type="pres">
      <dgm:prSet presAssocID="{4AFA2BE8-11FE-412F-809F-F31AEB5ACFB4}" presName="node" presStyleLbl="node1" presStyleIdx="2" presStyleCnt="3">
        <dgm:presLayoutVars>
          <dgm:bulletEnabled val="1"/>
        </dgm:presLayoutVars>
      </dgm:prSet>
      <dgm:spPr/>
      <dgm:t>
        <a:bodyPr/>
        <a:lstStyle/>
        <a:p>
          <a:endParaRPr lang="en-ZA"/>
        </a:p>
      </dgm:t>
    </dgm:pt>
    <dgm:pt modelId="{EDB83862-198C-4A66-B643-A97E7FACBA46}" type="pres">
      <dgm:prSet presAssocID="{4AFA2BE8-11FE-412F-809F-F31AEB5ACFB4}" presName="dummy" presStyleCnt="0"/>
      <dgm:spPr/>
    </dgm:pt>
    <dgm:pt modelId="{7866DE73-28A2-4D2A-BEA6-C14CD6B9A983}" type="pres">
      <dgm:prSet presAssocID="{D20CDF84-FE8D-4F04-92D4-D258E8F6D49F}" presName="sibTrans" presStyleLbl="sibTrans2D1" presStyleIdx="2" presStyleCnt="3" custLinFactNeighborX="-11122" custLinFactNeighborY="-4116"/>
      <dgm:spPr/>
      <dgm:t>
        <a:bodyPr/>
        <a:lstStyle/>
        <a:p>
          <a:endParaRPr lang="en-ZA"/>
        </a:p>
      </dgm:t>
    </dgm:pt>
  </dgm:ptLst>
  <dgm:cxnLst>
    <dgm:cxn modelId="{DEE1B06E-7C8C-4412-A8D7-8CE01B53A92F}" srcId="{FD009910-0E56-4A4A-ABBC-FD1B2F6EF870}" destId="{CCBB1D00-B7EA-4FEC-A810-A565D64C887E}" srcOrd="0" destOrd="0" parTransId="{FE59028B-14BD-4AB6-A8FF-B4F8DB5E58E0}" sibTransId="{1B3B961D-8816-44C2-AFBF-92AEDF4F89F6}"/>
    <dgm:cxn modelId="{07D7A0FB-870D-47FC-ADE8-A53C214FE7E1}" type="presOf" srcId="{8BFB6A1B-AB40-4B48-8931-5BED148CA61D}" destId="{65F8F222-432B-4E04-9E51-58DDAFB34347}" srcOrd="0" destOrd="0" presId="urn:microsoft.com/office/officeart/2005/8/layout/radial6"/>
    <dgm:cxn modelId="{CBB6AA25-3849-451F-855D-D48ABC32B4AA}" type="presOf" srcId="{EB01A905-0358-479C-8786-2417EEBB64BB}" destId="{8709B9D3-EC9F-443E-A4B8-DEA0FCA1997C}" srcOrd="0" destOrd="0" presId="urn:microsoft.com/office/officeart/2005/8/layout/radial6"/>
    <dgm:cxn modelId="{B0ADB58A-A4A2-4BF6-9503-AE5491C6362C}" type="presOf" srcId="{0AAD3372-E9F0-4A84-96D5-DBD902C40051}" destId="{2F124024-C02C-47E3-93E2-7FADA6BE78F1}" srcOrd="0" destOrd="0" presId="urn:microsoft.com/office/officeart/2005/8/layout/radial6"/>
    <dgm:cxn modelId="{48F57260-383B-40AE-948C-CDEC3B3A9FF0}" type="presOf" srcId="{FD009910-0E56-4A4A-ABBC-FD1B2F6EF870}" destId="{0DD6A82B-E019-4D05-83DD-FB795B12FC66}" srcOrd="0" destOrd="0" presId="urn:microsoft.com/office/officeart/2005/8/layout/radial6"/>
    <dgm:cxn modelId="{78249159-E616-497D-AF57-1CCBCF13BB27}" srcId="{CCBB1D00-B7EA-4FEC-A810-A565D64C887E}" destId="{4AFA2BE8-11FE-412F-809F-F31AEB5ACFB4}" srcOrd="2" destOrd="0" parTransId="{87C72282-0C61-4F19-B196-E7C4D82B9D78}" sibTransId="{D20CDF84-FE8D-4F04-92D4-D258E8F6D49F}"/>
    <dgm:cxn modelId="{E630B6E2-60BC-4D7D-8547-E38717503BAE}" type="presOf" srcId="{D20CDF84-FE8D-4F04-92D4-D258E8F6D49F}" destId="{7866DE73-28A2-4D2A-BEA6-C14CD6B9A983}" srcOrd="0" destOrd="0" presId="urn:microsoft.com/office/officeart/2005/8/layout/radial6"/>
    <dgm:cxn modelId="{97B2D6DA-7DD8-4CBD-8D74-C69DBF34483D}" type="presOf" srcId="{BCFB3BFD-B634-43E0-831B-A1F4BE6D652D}" destId="{DE9ADA5D-35F2-45E3-BD05-47F7462A3708}" srcOrd="0" destOrd="0" presId="urn:microsoft.com/office/officeart/2005/8/layout/radial6"/>
    <dgm:cxn modelId="{CAE00C86-57F5-42B8-AF6B-1D2E54721839}" srcId="{CCBB1D00-B7EA-4FEC-A810-A565D64C887E}" destId="{8BFB6A1B-AB40-4B48-8931-5BED148CA61D}" srcOrd="1" destOrd="0" parTransId="{B44E258C-8126-4395-98F9-C17296D7BC87}" sibTransId="{BCFB3BFD-B634-43E0-831B-A1F4BE6D652D}"/>
    <dgm:cxn modelId="{61891505-F31A-447B-8160-35D6FF81288A}" type="presOf" srcId="{CCBB1D00-B7EA-4FEC-A810-A565D64C887E}" destId="{C7DECC3C-5FB7-4342-90E8-171C9887A9C9}" srcOrd="0" destOrd="0" presId="urn:microsoft.com/office/officeart/2005/8/layout/radial6"/>
    <dgm:cxn modelId="{B9AA714C-E2B1-451F-8DDA-1DE5F90A5DFF}" type="presOf" srcId="{4AFA2BE8-11FE-412F-809F-F31AEB5ACFB4}" destId="{26AD14FD-91A0-4159-AB51-FD9C3057837A}" srcOrd="0" destOrd="0" presId="urn:microsoft.com/office/officeart/2005/8/layout/radial6"/>
    <dgm:cxn modelId="{3B2A46B7-E6D5-40EF-B99F-010CED50EF56}" srcId="{CCBB1D00-B7EA-4FEC-A810-A565D64C887E}" destId="{0AAD3372-E9F0-4A84-96D5-DBD902C40051}" srcOrd="0" destOrd="0" parTransId="{6AFBBDD8-34A5-4175-80AC-8A07F505924D}" sibTransId="{EB01A905-0358-479C-8786-2417EEBB64BB}"/>
    <dgm:cxn modelId="{40B7DE0D-6B1B-410B-AC9A-4F9AAC52762A}" type="presParOf" srcId="{0DD6A82B-E019-4D05-83DD-FB795B12FC66}" destId="{C7DECC3C-5FB7-4342-90E8-171C9887A9C9}" srcOrd="0" destOrd="0" presId="urn:microsoft.com/office/officeart/2005/8/layout/radial6"/>
    <dgm:cxn modelId="{8D72B237-2D00-4CFF-B9DF-02698C39B3A0}" type="presParOf" srcId="{0DD6A82B-E019-4D05-83DD-FB795B12FC66}" destId="{2F124024-C02C-47E3-93E2-7FADA6BE78F1}" srcOrd="1" destOrd="0" presId="urn:microsoft.com/office/officeart/2005/8/layout/radial6"/>
    <dgm:cxn modelId="{4F272D2F-5E33-4987-87F0-9876A2867680}" type="presParOf" srcId="{0DD6A82B-E019-4D05-83DD-FB795B12FC66}" destId="{115DCACC-AC96-4714-907D-4C3C6160C658}" srcOrd="2" destOrd="0" presId="urn:microsoft.com/office/officeart/2005/8/layout/radial6"/>
    <dgm:cxn modelId="{45B811AE-529A-4CFA-A1B8-3FA2FF250D40}" type="presParOf" srcId="{0DD6A82B-E019-4D05-83DD-FB795B12FC66}" destId="{8709B9D3-EC9F-443E-A4B8-DEA0FCA1997C}" srcOrd="3" destOrd="0" presId="urn:microsoft.com/office/officeart/2005/8/layout/radial6"/>
    <dgm:cxn modelId="{E57129D6-1432-41FE-9428-E54E6D1494AA}" type="presParOf" srcId="{0DD6A82B-E019-4D05-83DD-FB795B12FC66}" destId="{65F8F222-432B-4E04-9E51-58DDAFB34347}" srcOrd="4" destOrd="0" presId="urn:microsoft.com/office/officeart/2005/8/layout/radial6"/>
    <dgm:cxn modelId="{EFF420FC-CADE-4FB6-A6C1-27628096E0DC}" type="presParOf" srcId="{0DD6A82B-E019-4D05-83DD-FB795B12FC66}" destId="{134C050D-B0F0-40E5-ACCF-54024278592F}" srcOrd="5" destOrd="0" presId="urn:microsoft.com/office/officeart/2005/8/layout/radial6"/>
    <dgm:cxn modelId="{B72B5484-EEC6-48F3-88DE-B67886F293BA}" type="presParOf" srcId="{0DD6A82B-E019-4D05-83DD-FB795B12FC66}" destId="{DE9ADA5D-35F2-45E3-BD05-47F7462A3708}" srcOrd="6" destOrd="0" presId="urn:microsoft.com/office/officeart/2005/8/layout/radial6"/>
    <dgm:cxn modelId="{FCF8F213-ACC5-4FF4-8A6F-48EDA6ADA752}" type="presParOf" srcId="{0DD6A82B-E019-4D05-83DD-FB795B12FC66}" destId="{26AD14FD-91A0-4159-AB51-FD9C3057837A}" srcOrd="7" destOrd="0" presId="urn:microsoft.com/office/officeart/2005/8/layout/radial6"/>
    <dgm:cxn modelId="{C681361A-71D9-4AD4-A0BE-34DF7D929F72}" type="presParOf" srcId="{0DD6A82B-E019-4D05-83DD-FB795B12FC66}" destId="{EDB83862-198C-4A66-B643-A97E7FACBA46}" srcOrd="8" destOrd="0" presId="urn:microsoft.com/office/officeart/2005/8/layout/radial6"/>
    <dgm:cxn modelId="{536C4190-4E23-46E8-BF67-C17E3EEABB41}" type="presParOf" srcId="{0DD6A82B-E019-4D05-83DD-FB795B12FC66}" destId="{7866DE73-28A2-4D2A-BEA6-C14CD6B9A983}"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2528" tIns="46264" rIns="92528" bIns="46264" numCol="1" anchor="t" anchorCtr="0" compatLnSpc="1">
            <a:prstTxWarp prst="textNoShape">
              <a:avLst/>
            </a:prstTxWarp>
          </a:bodyPr>
          <a:lstStyle>
            <a:lvl1pPr>
              <a:defRPr sz="1200">
                <a:latin typeface="Times New Roman" pitchFamily="18" charset="0"/>
                <a:cs typeface="+mn-cs"/>
              </a:defRPr>
            </a:lvl1pPr>
          </a:lstStyle>
          <a:p>
            <a:pPr>
              <a:defRPr/>
            </a:pPr>
            <a:endParaRPr lang="en-GB"/>
          </a:p>
        </p:txBody>
      </p:sp>
      <p:sp>
        <p:nvSpPr>
          <p:cNvPr id="151555" name="Rectangle 3"/>
          <p:cNvSpPr>
            <a:spLocks noGrp="1" noChangeArrowheads="1"/>
          </p:cNvSpPr>
          <p:nvPr>
            <p:ph type="dt" sz="quarter" idx="1"/>
          </p:nvPr>
        </p:nvSpPr>
        <p:spPr bwMode="auto">
          <a:xfrm>
            <a:off x="3851275" y="0"/>
            <a:ext cx="2946400" cy="496888"/>
          </a:xfrm>
          <a:prstGeom prst="rect">
            <a:avLst/>
          </a:prstGeom>
          <a:noFill/>
          <a:ln>
            <a:noFill/>
          </a:ln>
          <a:effectLst/>
          <a:extLst/>
        </p:spPr>
        <p:txBody>
          <a:bodyPr vert="horz" wrap="square" lIns="92528" tIns="46264" rIns="92528" bIns="46264" numCol="1" anchor="t" anchorCtr="0" compatLnSpc="1">
            <a:prstTxWarp prst="textNoShape">
              <a:avLst/>
            </a:prstTxWarp>
          </a:bodyPr>
          <a:lstStyle>
            <a:lvl1pPr algn="r">
              <a:defRPr sz="1200">
                <a:latin typeface="Times New Roman" pitchFamily="18" charset="0"/>
                <a:cs typeface="+mn-cs"/>
              </a:defRPr>
            </a:lvl1pPr>
          </a:lstStyle>
          <a:p>
            <a:pPr>
              <a:defRPr/>
            </a:pPr>
            <a:endParaRPr lang="en-GB"/>
          </a:p>
        </p:txBody>
      </p:sp>
      <p:sp>
        <p:nvSpPr>
          <p:cNvPr id="151556" name="Rectangle 4"/>
          <p:cNvSpPr>
            <a:spLocks noGrp="1" noChangeArrowheads="1"/>
          </p:cNvSpPr>
          <p:nvPr>
            <p:ph type="ftr" sz="quarter" idx="2"/>
          </p:nvPr>
        </p:nvSpPr>
        <p:spPr bwMode="auto">
          <a:xfrm>
            <a:off x="0" y="9431338"/>
            <a:ext cx="2946400" cy="496887"/>
          </a:xfrm>
          <a:prstGeom prst="rect">
            <a:avLst/>
          </a:prstGeom>
          <a:noFill/>
          <a:ln>
            <a:noFill/>
          </a:ln>
          <a:effectLst/>
          <a:extLst/>
        </p:spPr>
        <p:txBody>
          <a:bodyPr vert="horz" wrap="square" lIns="92528" tIns="46264" rIns="92528" bIns="46264" numCol="1" anchor="b" anchorCtr="0" compatLnSpc="1">
            <a:prstTxWarp prst="textNoShape">
              <a:avLst/>
            </a:prstTxWarp>
          </a:bodyPr>
          <a:lstStyle>
            <a:lvl1pPr>
              <a:defRPr sz="1200">
                <a:latin typeface="Times New Roman" pitchFamily="18" charset="0"/>
                <a:cs typeface="+mn-cs"/>
              </a:defRPr>
            </a:lvl1pPr>
          </a:lstStyle>
          <a:p>
            <a:pPr>
              <a:defRPr/>
            </a:pPr>
            <a:r>
              <a:rPr lang="en-GB"/>
              <a:t>Minister: Strategic Briefing 7 Feb 2014</a:t>
            </a:r>
          </a:p>
        </p:txBody>
      </p:sp>
      <p:sp>
        <p:nvSpPr>
          <p:cNvPr id="151557" name="Rectangle 5"/>
          <p:cNvSpPr>
            <a:spLocks noGrp="1" noChangeArrowheads="1"/>
          </p:cNvSpPr>
          <p:nvPr>
            <p:ph type="sldNum" sz="quarter" idx="3"/>
          </p:nvPr>
        </p:nvSpPr>
        <p:spPr bwMode="auto">
          <a:xfrm>
            <a:off x="3851275" y="9431338"/>
            <a:ext cx="2946400" cy="496887"/>
          </a:xfrm>
          <a:prstGeom prst="rect">
            <a:avLst/>
          </a:prstGeom>
          <a:noFill/>
          <a:ln>
            <a:noFill/>
          </a:ln>
          <a:effectLst/>
          <a:extLst/>
        </p:spPr>
        <p:txBody>
          <a:bodyPr vert="horz" wrap="square" lIns="92528" tIns="46264" rIns="92528" bIns="46264" numCol="1" anchor="b" anchorCtr="0" compatLnSpc="1">
            <a:prstTxWarp prst="textNoShape">
              <a:avLst/>
            </a:prstTxWarp>
          </a:bodyPr>
          <a:lstStyle>
            <a:lvl1pPr algn="r">
              <a:defRPr sz="1200">
                <a:latin typeface="Times New Roman" pitchFamily="18" charset="0"/>
                <a:cs typeface="+mn-cs"/>
              </a:defRPr>
            </a:lvl1pPr>
          </a:lstStyle>
          <a:p>
            <a:pPr>
              <a:defRPr/>
            </a:pPr>
            <a:fld id="{A7CD7A5A-9859-4FD7-ACDA-C5C08F88851A}" type="slidenum">
              <a:rPr lang="en-GB"/>
              <a:pPr>
                <a:defRPr/>
              </a:pPr>
              <a:t>‹#›</a:t>
            </a:fld>
            <a:endParaRPr lang="en-GB"/>
          </a:p>
        </p:txBody>
      </p:sp>
    </p:spTree>
    <p:extLst>
      <p:ext uri="{BB962C8B-B14F-4D97-AF65-F5344CB8AC3E}">
        <p14:creationId xmlns:p14="http://schemas.microsoft.com/office/powerpoint/2010/main" val="142240705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2528" tIns="46264" rIns="92528" bIns="46264" numCol="1" anchor="t" anchorCtr="0" compatLnSpc="1">
            <a:prstTxWarp prst="textNoShape">
              <a:avLst/>
            </a:prstTxWarp>
          </a:bodyPr>
          <a:lstStyle>
            <a:lvl1pPr>
              <a:defRPr sz="1200">
                <a:latin typeface="Times New Roman" pitchFamily="18" charset="0"/>
                <a:cs typeface="+mn-cs"/>
              </a:defRPr>
            </a:lvl1pPr>
          </a:lstStyle>
          <a:p>
            <a:pPr>
              <a:defRPr/>
            </a:pPr>
            <a:endParaRPr lang="en-GB"/>
          </a:p>
        </p:txBody>
      </p:sp>
      <p:sp>
        <p:nvSpPr>
          <p:cNvPr id="7171" name="Rectangle 3"/>
          <p:cNvSpPr>
            <a:spLocks noGrp="1" noChangeArrowheads="1"/>
          </p:cNvSpPr>
          <p:nvPr>
            <p:ph type="dt" idx="1"/>
          </p:nvPr>
        </p:nvSpPr>
        <p:spPr bwMode="auto">
          <a:xfrm>
            <a:off x="3851275" y="0"/>
            <a:ext cx="2946400" cy="496888"/>
          </a:xfrm>
          <a:prstGeom prst="rect">
            <a:avLst/>
          </a:prstGeom>
          <a:noFill/>
          <a:ln>
            <a:noFill/>
          </a:ln>
          <a:effectLst/>
          <a:extLst/>
        </p:spPr>
        <p:txBody>
          <a:bodyPr vert="horz" wrap="square" lIns="92528" tIns="46264" rIns="92528" bIns="46264" numCol="1" anchor="t" anchorCtr="0" compatLnSpc="1">
            <a:prstTxWarp prst="textNoShape">
              <a:avLst/>
            </a:prstTxWarp>
          </a:bodyPr>
          <a:lstStyle>
            <a:lvl1pPr algn="r">
              <a:defRPr sz="1200">
                <a:latin typeface="Times New Roman" pitchFamily="18" charset="0"/>
                <a:cs typeface="+mn-cs"/>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915988" y="744538"/>
            <a:ext cx="4967287" cy="372427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06463" y="4716463"/>
            <a:ext cx="4984750" cy="4467225"/>
          </a:xfrm>
          <a:prstGeom prst="rect">
            <a:avLst/>
          </a:prstGeom>
          <a:noFill/>
          <a:ln>
            <a:noFill/>
          </a:ln>
          <a:effectLst/>
          <a:extLst/>
        </p:spPr>
        <p:txBody>
          <a:bodyPr vert="horz" wrap="square" lIns="92528" tIns="46264" rIns="92528" bIns="4626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7174" name="Rectangle 6"/>
          <p:cNvSpPr>
            <a:spLocks noGrp="1" noChangeArrowheads="1"/>
          </p:cNvSpPr>
          <p:nvPr>
            <p:ph type="ftr" sz="quarter" idx="4"/>
          </p:nvPr>
        </p:nvSpPr>
        <p:spPr bwMode="auto">
          <a:xfrm>
            <a:off x="0" y="9431338"/>
            <a:ext cx="2946400" cy="496887"/>
          </a:xfrm>
          <a:prstGeom prst="rect">
            <a:avLst/>
          </a:prstGeom>
          <a:noFill/>
          <a:ln>
            <a:noFill/>
          </a:ln>
          <a:effectLst/>
          <a:extLst/>
        </p:spPr>
        <p:txBody>
          <a:bodyPr vert="horz" wrap="square" lIns="92528" tIns="46264" rIns="92528" bIns="46264" numCol="1" anchor="b" anchorCtr="0" compatLnSpc="1">
            <a:prstTxWarp prst="textNoShape">
              <a:avLst/>
            </a:prstTxWarp>
          </a:bodyPr>
          <a:lstStyle>
            <a:lvl1pPr>
              <a:defRPr sz="1200">
                <a:latin typeface="Times New Roman" pitchFamily="18" charset="0"/>
                <a:cs typeface="+mn-cs"/>
              </a:defRPr>
            </a:lvl1pPr>
          </a:lstStyle>
          <a:p>
            <a:pPr>
              <a:defRPr/>
            </a:pPr>
            <a:r>
              <a:rPr lang="en-GB"/>
              <a:t>Minister: Strategic Briefing 7 Feb 2014</a:t>
            </a:r>
          </a:p>
        </p:txBody>
      </p:sp>
      <p:sp>
        <p:nvSpPr>
          <p:cNvPr id="7175" name="Rectangle 7"/>
          <p:cNvSpPr>
            <a:spLocks noGrp="1" noChangeArrowheads="1"/>
          </p:cNvSpPr>
          <p:nvPr>
            <p:ph type="sldNum" sz="quarter" idx="5"/>
          </p:nvPr>
        </p:nvSpPr>
        <p:spPr bwMode="auto">
          <a:xfrm>
            <a:off x="3851275" y="9431338"/>
            <a:ext cx="2946400" cy="496887"/>
          </a:xfrm>
          <a:prstGeom prst="rect">
            <a:avLst/>
          </a:prstGeom>
          <a:noFill/>
          <a:ln>
            <a:noFill/>
          </a:ln>
          <a:effectLst/>
          <a:extLst/>
        </p:spPr>
        <p:txBody>
          <a:bodyPr vert="horz" wrap="square" lIns="92528" tIns="46264" rIns="92528" bIns="46264" numCol="1" anchor="b" anchorCtr="0" compatLnSpc="1">
            <a:prstTxWarp prst="textNoShape">
              <a:avLst/>
            </a:prstTxWarp>
          </a:bodyPr>
          <a:lstStyle>
            <a:lvl1pPr algn="r">
              <a:defRPr sz="1200">
                <a:latin typeface="Times New Roman" pitchFamily="18" charset="0"/>
                <a:cs typeface="+mn-cs"/>
              </a:defRPr>
            </a:lvl1pPr>
          </a:lstStyle>
          <a:p>
            <a:pPr>
              <a:defRPr/>
            </a:pPr>
            <a:fld id="{AE03BF2A-781A-405D-A35E-7477165780BD}" type="slidenum">
              <a:rPr lang="en-GB"/>
              <a:pPr>
                <a:defRPr/>
              </a:pPr>
              <a:t>‹#›</a:t>
            </a:fld>
            <a:endParaRPr lang="en-GB"/>
          </a:p>
        </p:txBody>
      </p:sp>
    </p:spTree>
    <p:extLst>
      <p:ext uri="{BB962C8B-B14F-4D97-AF65-F5344CB8AC3E}">
        <p14:creationId xmlns:p14="http://schemas.microsoft.com/office/powerpoint/2010/main" val="350860413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915988" y="742950"/>
            <a:ext cx="4967287" cy="3725863"/>
          </a:xfrm>
          <a:ln/>
        </p:spPr>
      </p:sp>
      <p:sp>
        <p:nvSpPr>
          <p:cNvPr id="16386" name="Rectangle 3"/>
          <p:cNvSpPr>
            <a:spLocks noGrp="1" noChangeArrowheads="1"/>
          </p:cNvSpPr>
          <p:nvPr>
            <p:ph type="body" idx="1"/>
          </p:nvPr>
        </p:nvSpPr>
        <p:spPr>
          <a:xfrm>
            <a:off x="906463" y="4716463"/>
            <a:ext cx="4984750" cy="4468812"/>
          </a:xfrm>
          <a:noFill/>
        </p:spPr>
        <p:txBody>
          <a:bodyPr lIns="91436" tIns="45719" rIns="91436" bIns="45719"/>
          <a:lstStyle/>
          <a:p>
            <a:endParaRPr lang="en-US" dirty="0" smtClean="0"/>
          </a:p>
        </p:txBody>
      </p:sp>
      <p:sp>
        <p:nvSpPr>
          <p:cNvPr id="16387" name="Footer Placeholder 1"/>
          <p:cNvSpPr>
            <a:spLocks noGrp="1"/>
          </p:cNvSpPr>
          <p:nvPr>
            <p:ph type="ftr" sz="quarter" idx="4"/>
          </p:nvPr>
        </p:nvSpPr>
        <p:spPr>
          <a:noFill/>
          <a:ln>
            <a:miter lim="800000"/>
            <a:headEnd/>
            <a:tailEnd/>
          </a:ln>
        </p:spPr>
        <p:txBody>
          <a:bodyPr/>
          <a:lstStyle/>
          <a:p>
            <a:r>
              <a:rPr lang="en-GB" smtClean="0">
                <a:cs typeface="Arial" charset="0"/>
              </a:rPr>
              <a:t>Minister: Strategic Briefing 7 Feb 2014</a:t>
            </a:r>
          </a:p>
        </p:txBody>
      </p:sp>
    </p:spTree>
    <p:extLst>
      <p:ext uri="{BB962C8B-B14F-4D97-AF65-F5344CB8AC3E}">
        <p14:creationId xmlns:p14="http://schemas.microsoft.com/office/powerpoint/2010/main" val="269537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GB" smtClean="0"/>
              <a:t>Minister: Strategic Briefing 7 Feb 2014</a:t>
            </a:r>
            <a:endParaRPr lang="en-GB"/>
          </a:p>
        </p:txBody>
      </p:sp>
      <p:sp>
        <p:nvSpPr>
          <p:cNvPr id="5" name="Slide Number Placeholder 4"/>
          <p:cNvSpPr>
            <a:spLocks noGrp="1"/>
          </p:cNvSpPr>
          <p:nvPr>
            <p:ph type="sldNum" sz="quarter" idx="11"/>
          </p:nvPr>
        </p:nvSpPr>
        <p:spPr/>
        <p:txBody>
          <a:bodyPr/>
          <a:lstStyle/>
          <a:p>
            <a:pPr>
              <a:defRPr/>
            </a:pPr>
            <a:fld id="{AE03BF2A-781A-405D-A35E-7477165780BD}" type="slidenum">
              <a:rPr lang="en-GB" smtClean="0"/>
              <a:pPr>
                <a:defRPr/>
              </a:pPr>
              <a:t>8</a:t>
            </a:fld>
            <a:endParaRPr lang="en-GB"/>
          </a:p>
        </p:txBody>
      </p:sp>
    </p:spTree>
    <p:extLst>
      <p:ext uri="{BB962C8B-B14F-4D97-AF65-F5344CB8AC3E}">
        <p14:creationId xmlns:p14="http://schemas.microsoft.com/office/powerpoint/2010/main" val="1935924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p:spPr>
        <p:txBody>
          <a:bodyPr/>
          <a:lstStyle/>
          <a:p>
            <a:endParaRPr lang="en-ZA" smtClean="0"/>
          </a:p>
        </p:txBody>
      </p:sp>
      <p:sp>
        <p:nvSpPr>
          <p:cNvPr id="45059" name="Slide Number Placeholder 3"/>
          <p:cNvSpPr>
            <a:spLocks noGrp="1"/>
          </p:cNvSpPr>
          <p:nvPr>
            <p:ph type="sldNum" sz="quarter" idx="5"/>
          </p:nvPr>
        </p:nvSpPr>
        <p:spPr>
          <a:noFill/>
          <a:ln>
            <a:miter lim="800000"/>
            <a:headEnd/>
            <a:tailEnd/>
          </a:ln>
        </p:spPr>
        <p:txBody>
          <a:bodyPr/>
          <a:lstStyle/>
          <a:p>
            <a:fld id="{57F7A232-6514-4757-95E9-6D7EE0782239}" type="slidenum">
              <a:rPr lang="en-GB" smtClean="0">
                <a:cs typeface="Arial" charset="0"/>
              </a:rPr>
              <a:pPr/>
              <a:t>15</a:t>
            </a:fld>
            <a:endParaRPr lang="en-GB" smtClean="0">
              <a:cs typeface="Arial" charset="0"/>
            </a:endParaRPr>
          </a:p>
        </p:txBody>
      </p:sp>
      <p:sp>
        <p:nvSpPr>
          <p:cNvPr id="45060" name="Footer Placeholder 4"/>
          <p:cNvSpPr>
            <a:spLocks noGrp="1"/>
          </p:cNvSpPr>
          <p:nvPr>
            <p:ph type="ftr" sz="quarter" idx="4"/>
          </p:nvPr>
        </p:nvSpPr>
        <p:spPr>
          <a:noFill/>
          <a:ln>
            <a:miter lim="800000"/>
            <a:headEnd/>
            <a:tailEnd/>
          </a:ln>
        </p:spPr>
        <p:txBody>
          <a:bodyPr/>
          <a:lstStyle/>
          <a:p>
            <a:r>
              <a:rPr lang="en-GB" smtClean="0">
                <a:cs typeface="Arial" charset="0"/>
              </a:rPr>
              <a:t>Minister: Strategic Briefing 7 Feb 2014</a:t>
            </a:r>
          </a:p>
        </p:txBody>
      </p:sp>
    </p:spTree>
    <p:extLst>
      <p:ext uri="{BB962C8B-B14F-4D97-AF65-F5344CB8AC3E}">
        <p14:creationId xmlns:p14="http://schemas.microsoft.com/office/powerpoint/2010/main" val="468273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p:spPr>
        <p:txBody>
          <a:bodyPr/>
          <a:lstStyle/>
          <a:p>
            <a:endParaRPr lang="en-ZA" smtClean="0"/>
          </a:p>
        </p:txBody>
      </p:sp>
      <p:sp>
        <p:nvSpPr>
          <p:cNvPr id="55299" name="Slide Number Placeholder 3"/>
          <p:cNvSpPr>
            <a:spLocks noGrp="1"/>
          </p:cNvSpPr>
          <p:nvPr>
            <p:ph type="sldNum" sz="quarter" idx="5"/>
          </p:nvPr>
        </p:nvSpPr>
        <p:spPr>
          <a:noFill/>
          <a:ln>
            <a:miter lim="800000"/>
            <a:headEnd/>
            <a:tailEnd/>
          </a:ln>
        </p:spPr>
        <p:txBody>
          <a:bodyPr/>
          <a:lstStyle/>
          <a:p>
            <a:fld id="{EC5A5DD9-12A8-4FAE-81C7-5ADFD40A9CD4}" type="slidenum">
              <a:rPr lang="en-GB" smtClean="0">
                <a:cs typeface="Arial" charset="0"/>
              </a:rPr>
              <a:pPr/>
              <a:t>16</a:t>
            </a:fld>
            <a:endParaRPr lang="en-GB" smtClean="0">
              <a:cs typeface="Arial" charset="0"/>
            </a:endParaRPr>
          </a:p>
        </p:txBody>
      </p:sp>
      <p:sp>
        <p:nvSpPr>
          <p:cNvPr id="55300" name="Footer Placeholder 4"/>
          <p:cNvSpPr>
            <a:spLocks noGrp="1"/>
          </p:cNvSpPr>
          <p:nvPr>
            <p:ph type="ftr" sz="quarter" idx="4"/>
          </p:nvPr>
        </p:nvSpPr>
        <p:spPr>
          <a:noFill/>
          <a:ln>
            <a:miter lim="800000"/>
            <a:headEnd/>
            <a:tailEnd/>
          </a:ln>
        </p:spPr>
        <p:txBody>
          <a:bodyPr/>
          <a:lstStyle/>
          <a:p>
            <a:r>
              <a:rPr lang="en-GB" smtClean="0">
                <a:cs typeface="Arial" charset="0"/>
              </a:rPr>
              <a:t>Minister: Strategic Briefing 7 Feb 2014</a:t>
            </a:r>
          </a:p>
        </p:txBody>
      </p:sp>
    </p:spTree>
    <p:extLst>
      <p:ext uri="{BB962C8B-B14F-4D97-AF65-F5344CB8AC3E}">
        <p14:creationId xmlns:p14="http://schemas.microsoft.com/office/powerpoint/2010/main" val="2720384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p:spPr>
        <p:txBody>
          <a:bodyPr/>
          <a:lstStyle/>
          <a:p>
            <a:endParaRPr lang="en-ZA" dirty="0" smtClean="0"/>
          </a:p>
        </p:txBody>
      </p:sp>
      <p:sp>
        <p:nvSpPr>
          <p:cNvPr id="45059" name="Slide Number Placeholder 3"/>
          <p:cNvSpPr>
            <a:spLocks noGrp="1"/>
          </p:cNvSpPr>
          <p:nvPr>
            <p:ph type="sldNum" sz="quarter" idx="5"/>
          </p:nvPr>
        </p:nvSpPr>
        <p:spPr>
          <a:noFill/>
          <a:ln>
            <a:miter lim="800000"/>
            <a:headEnd/>
            <a:tailEnd/>
          </a:ln>
        </p:spPr>
        <p:txBody>
          <a:bodyPr/>
          <a:lstStyle/>
          <a:p>
            <a:fld id="{57F7A232-6514-4757-95E9-6D7EE0782239}" type="slidenum">
              <a:rPr lang="en-GB" smtClean="0">
                <a:cs typeface="Arial" charset="0"/>
              </a:rPr>
              <a:pPr/>
              <a:t>17</a:t>
            </a:fld>
            <a:endParaRPr lang="en-GB" smtClean="0">
              <a:cs typeface="Arial" charset="0"/>
            </a:endParaRPr>
          </a:p>
        </p:txBody>
      </p:sp>
      <p:sp>
        <p:nvSpPr>
          <p:cNvPr id="45060" name="Footer Placeholder 4"/>
          <p:cNvSpPr>
            <a:spLocks noGrp="1"/>
          </p:cNvSpPr>
          <p:nvPr>
            <p:ph type="ftr" sz="quarter" idx="4"/>
          </p:nvPr>
        </p:nvSpPr>
        <p:spPr>
          <a:noFill/>
          <a:ln>
            <a:miter lim="800000"/>
            <a:headEnd/>
            <a:tailEnd/>
          </a:ln>
        </p:spPr>
        <p:txBody>
          <a:bodyPr/>
          <a:lstStyle/>
          <a:p>
            <a:r>
              <a:rPr lang="en-GB" smtClean="0">
                <a:cs typeface="Arial" charset="0"/>
              </a:rPr>
              <a:t>Minister: Strategic Briefing 7 Feb 2014</a:t>
            </a:r>
          </a:p>
        </p:txBody>
      </p:sp>
    </p:spTree>
    <p:extLst>
      <p:ext uri="{BB962C8B-B14F-4D97-AF65-F5344CB8AC3E}">
        <p14:creationId xmlns:p14="http://schemas.microsoft.com/office/powerpoint/2010/main" val="3505645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p:spPr>
        <p:txBody>
          <a:bodyPr/>
          <a:lstStyle/>
          <a:p>
            <a:endParaRPr lang="en-ZA" smtClean="0"/>
          </a:p>
        </p:txBody>
      </p:sp>
      <p:sp>
        <p:nvSpPr>
          <p:cNvPr id="55299" name="Slide Number Placeholder 3"/>
          <p:cNvSpPr>
            <a:spLocks noGrp="1"/>
          </p:cNvSpPr>
          <p:nvPr>
            <p:ph type="sldNum" sz="quarter" idx="5"/>
          </p:nvPr>
        </p:nvSpPr>
        <p:spPr>
          <a:noFill/>
          <a:ln>
            <a:miter lim="800000"/>
            <a:headEnd/>
            <a:tailEnd/>
          </a:ln>
        </p:spPr>
        <p:txBody>
          <a:bodyPr/>
          <a:lstStyle/>
          <a:p>
            <a:fld id="{EC5A5DD9-12A8-4FAE-81C7-5ADFD40A9CD4}" type="slidenum">
              <a:rPr lang="en-GB" smtClean="0">
                <a:cs typeface="Arial" charset="0"/>
              </a:rPr>
              <a:pPr/>
              <a:t>18</a:t>
            </a:fld>
            <a:endParaRPr lang="en-GB" smtClean="0">
              <a:cs typeface="Arial" charset="0"/>
            </a:endParaRPr>
          </a:p>
        </p:txBody>
      </p:sp>
      <p:sp>
        <p:nvSpPr>
          <p:cNvPr id="55300" name="Footer Placeholder 4"/>
          <p:cNvSpPr>
            <a:spLocks noGrp="1"/>
          </p:cNvSpPr>
          <p:nvPr>
            <p:ph type="ftr" sz="quarter" idx="4"/>
          </p:nvPr>
        </p:nvSpPr>
        <p:spPr>
          <a:noFill/>
          <a:ln>
            <a:miter lim="800000"/>
            <a:headEnd/>
            <a:tailEnd/>
          </a:ln>
        </p:spPr>
        <p:txBody>
          <a:bodyPr/>
          <a:lstStyle/>
          <a:p>
            <a:r>
              <a:rPr lang="en-GB" smtClean="0">
                <a:cs typeface="Arial" charset="0"/>
              </a:rPr>
              <a:t>Minister: Strategic Briefing 7 Feb 2014</a:t>
            </a:r>
          </a:p>
        </p:txBody>
      </p:sp>
    </p:spTree>
    <p:extLst>
      <p:ext uri="{BB962C8B-B14F-4D97-AF65-F5344CB8AC3E}">
        <p14:creationId xmlns:p14="http://schemas.microsoft.com/office/powerpoint/2010/main" val="1121073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p:spPr>
        <p:txBody>
          <a:bodyPr/>
          <a:lstStyle/>
          <a:p>
            <a:endParaRPr lang="en-ZA" dirty="0" smtClean="0"/>
          </a:p>
        </p:txBody>
      </p:sp>
      <p:sp>
        <p:nvSpPr>
          <p:cNvPr id="45059" name="Slide Number Placeholder 3"/>
          <p:cNvSpPr>
            <a:spLocks noGrp="1"/>
          </p:cNvSpPr>
          <p:nvPr>
            <p:ph type="sldNum" sz="quarter" idx="5"/>
          </p:nvPr>
        </p:nvSpPr>
        <p:spPr>
          <a:noFill/>
          <a:ln>
            <a:miter lim="800000"/>
            <a:headEnd/>
            <a:tailEnd/>
          </a:ln>
        </p:spPr>
        <p:txBody>
          <a:bodyPr/>
          <a:lstStyle/>
          <a:p>
            <a:fld id="{57F7A232-6514-4757-95E9-6D7EE0782239}" type="slidenum">
              <a:rPr lang="en-GB" smtClean="0">
                <a:cs typeface="Arial" charset="0"/>
              </a:rPr>
              <a:pPr/>
              <a:t>19</a:t>
            </a:fld>
            <a:endParaRPr lang="en-GB" smtClean="0">
              <a:cs typeface="Arial" charset="0"/>
            </a:endParaRPr>
          </a:p>
        </p:txBody>
      </p:sp>
      <p:sp>
        <p:nvSpPr>
          <p:cNvPr id="45060" name="Footer Placeholder 4"/>
          <p:cNvSpPr>
            <a:spLocks noGrp="1"/>
          </p:cNvSpPr>
          <p:nvPr>
            <p:ph type="ftr" sz="quarter" idx="4"/>
          </p:nvPr>
        </p:nvSpPr>
        <p:spPr>
          <a:noFill/>
          <a:ln>
            <a:miter lim="800000"/>
            <a:headEnd/>
            <a:tailEnd/>
          </a:ln>
        </p:spPr>
        <p:txBody>
          <a:bodyPr/>
          <a:lstStyle/>
          <a:p>
            <a:r>
              <a:rPr lang="en-GB" smtClean="0">
                <a:cs typeface="Arial" charset="0"/>
              </a:rPr>
              <a:t>Minister: Strategic Briefing 7 Feb 2014</a:t>
            </a:r>
          </a:p>
        </p:txBody>
      </p:sp>
    </p:spTree>
    <p:extLst>
      <p:ext uri="{BB962C8B-B14F-4D97-AF65-F5344CB8AC3E}">
        <p14:creationId xmlns:p14="http://schemas.microsoft.com/office/powerpoint/2010/main" val="3476305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p:spPr>
        <p:txBody>
          <a:bodyPr/>
          <a:lstStyle/>
          <a:p>
            <a:endParaRPr lang="en-ZA" smtClean="0"/>
          </a:p>
        </p:txBody>
      </p:sp>
      <p:sp>
        <p:nvSpPr>
          <p:cNvPr id="55299" name="Slide Number Placeholder 3"/>
          <p:cNvSpPr>
            <a:spLocks noGrp="1"/>
          </p:cNvSpPr>
          <p:nvPr>
            <p:ph type="sldNum" sz="quarter" idx="5"/>
          </p:nvPr>
        </p:nvSpPr>
        <p:spPr>
          <a:noFill/>
          <a:ln>
            <a:miter lim="800000"/>
            <a:headEnd/>
            <a:tailEnd/>
          </a:ln>
        </p:spPr>
        <p:txBody>
          <a:bodyPr/>
          <a:lstStyle/>
          <a:p>
            <a:fld id="{EC5A5DD9-12A8-4FAE-81C7-5ADFD40A9CD4}" type="slidenum">
              <a:rPr lang="en-GB" smtClean="0">
                <a:cs typeface="Arial" charset="0"/>
              </a:rPr>
              <a:pPr/>
              <a:t>20</a:t>
            </a:fld>
            <a:endParaRPr lang="en-GB" smtClean="0">
              <a:cs typeface="Arial" charset="0"/>
            </a:endParaRPr>
          </a:p>
        </p:txBody>
      </p:sp>
      <p:sp>
        <p:nvSpPr>
          <p:cNvPr id="55300" name="Footer Placeholder 4"/>
          <p:cNvSpPr>
            <a:spLocks noGrp="1"/>
          </p:cNvSpPr>
          <p:nvPr>
            <p:ph type="ftr" sz="quarter" idx="4"/>
          </p:nvPr>
        </p:nvSpPr>
        <p:spPr>
          <a:noFill/>
          <a:ln>
            <a:miter lim="800000"/>
            <a:headEnd/>
            <a:tailEnd/>
          </a:ln>
        </p:spPr>
        <p:txBody>
          <a:bodyPr/>
          <a:lstStyle/>
          <a:p>
            <a:r>
              <a:rPr lang="en-GB" smtClean="0">
                <a:cs typeface="Arial" charset="0"/>
              </a:rPr>
              <a:t>Minister: Strategic Briefing 7 Feb 2014</a:t>
            </a:r>
          </a:p>
        </p:txBody>
      </p:sp>
    </p:spTree>
    <p:extLst>
      <p:ext uri="{BB962C8B-B14F-4D97-AF65-F5344CB8AC3E}">
        <p14:creationId xmlns:p14="http://schemas.microsoft.com/office/powerpoint/2010/main" val="3747608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p:spPr>
        <p:txBody>
          <a:bodyPr/>
          <a:lstStyle/>
          <a:p>
            <a:endParaRPr lang="en-ZA" dirty="0" smtClean="0"/>
          </a:p>
        </p:txBody>
      </p:sp>
      <p:sp>
        <p:nvSpPr>
          <p:cNvPr id="45059" name="Slide Number Placeholder 3"/>
          <p:cNvSpPr>
            <a:spLocks noGrp="1"/>
          </p:cNvSpPr>
          <p:nvPr>
            <p:ph type="sldNum" sz="quarter" idx="5"/>
          </p:nvPr>
        </p:nvSpPr>
        <p:spPr>
          <a:noFill/>
          <a:ln>
            <a:miter lim="800000"/>
            <a:headEnd/>
            <a:tailEnd/>
          </a:ln>
        </p:spPr>
        <p:txBody>
          <a:bodyPr/>
          <a:lstStyle/>
          <a:p>
            <a:fld id="{57F7A232-6514-4757-95E9-6D7EE0782239}" type="slidenum">
              <a:rPr lang="en-GB" smtClean="0">
                <a:cs typeface="Arial" charset="0"/>
              </a:rPr>
              <a:pPr/>
              <a:t>21</a:t>
            </a:fld>
            <a:endParaRPr lang="en-GB" smtClean="0">
              <a:cs typeface="Arial" charset="0"/>
            </a:endParaRPr>
          </a:p>
        </p:txBody>
      </p:sp>
      <p:sp>
        <p:nvSpPr>
          <p:cNvPr id="45060" name="Footer Placeholder 4"/>
          <p:cNvSpPr>
            <a:spLocks noGrp="1"/>
          </p:cNvSpPr>
          <p:nvPr>
            <p:ph type="ftr" sz="quarter" idx="4"/>
          </p:nvPr>
        </p:nvSpPr>
        <p:spPr>
          <a:noFill/>
          <a:ln>
            <a:miter lim="800000"/>
            <a:headEnd/>
            <a:tailEnd/>
          </a:ln>
        </p:spPr>
        <p:txBody>
          <a:bodyPr/>
          <a:lstStyle/>
          <a:p>
            <a:r>
              <a:rPr lang="en-GB" smtClean="0">
                <a:cs typeface="Arial" charset="0"/>
              </a:rPr>
              <a:t>Minister: Strategic Briefing 7 Feb 2014</a:t>
            </a:r>
          </a:p>
        </p:txBody>
      </p:sp>
    </p:spTree>
    <p:extLst>
      <p:ext uri="{BB962C8B-B14F-4D97-AF65-F5344CB8AC3E}">
        <p14:creationId xmlns:p14="http://schemas.microsoft.com/office/powerpoint/2010/main" val="892816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6F9B8CD-342D-4579-98EC-A8FD6B7370E1}" type="datetimeFigureOut">
              <a:rPr lang="en-US" smtClean="0"/>
              <a:pPr/>
              <a:t>4/4/2016</a:t>
            </a:fld>
            <a:endParaRPr lang="en-US" dirty="0"/>
          </a:p>
        </p:txBody>
      </p:sp>
      <p:sp>
        <p:nvSpPr>
          <p:cNvPr id="17" name="Footer Placeholder 16"/>
          <p:cNvSpPr>
            <a:spLocks noGrp="1"/>
          </p:cNvSpPr>
          <p:nvPr>
            <p:ph type="ftr" sz="quarter" idx="11"/>
          </p:nvPr>
        </p:nvSpPr>
        <p:spPr/>
        <p:txBody>
          <a:bodyPr/>
          <a:lstStyle/>
          <a:p>
            <a:pPr>
              <a:defRPr/>
            </a:pPr>
            <a:r>
              <a:rPr lang="en-US" smtClean="0"/>
              <a:t>SRSA</a:t>
            </a:r>
            <a:endParaRPr lang="en-GB"/>
          </a:p>
        </p:txBody>
      </p:sp>
      <p:sp>
        <p:nvSpPr>
          <p:cNvPr id="29" name="Slide Number Placeholder 28"/>
          <p:cNvSpPr>
            <a:spLocks noGrp="1"/>
          </p:cNvSpPr>
          <p:nvPr>
            <p:ph type="sldNum" sz="quarter" idx="12"/>
          </p:nvPr>
        </p:nvSpPr>
        <p:spPr/>
        <p:txBody>
          <a:bodyPr/>
          <a:lstStyle/>
          <a:p>
            <a:pPr>
              <a:defRPr/>
            </a:pPr>
            <a:fld id="{D892FA53-DE56-4A20-B38D-47CA5DDF33A7}" type="slidenum">
              <a:rPr lang="en-US" smtClean="0"/>
              <a:pPr>
                <a:defRPr/>
              </a:pPr>
              <a:t>‹#›</a:t>
            </a:fld>
            <a:r>
              <a:rPr lang="en-US" smtClean="0"/>
              <a:t>1</a:t>
            </a:r>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4/4/2016</a:t>
            </a:fld>
            <a:endParaRPr lang="en-US"/>
          </a:p>
        </p:txBody>
      </p:sp>
      <p:sp>
        <p:nvSpPr>
          <p:cNvPr id="5" name="Footer Placeholder 4"/>
          <p:cNvSpPr>
            <a:spLocks noGrp="1"/>
          </p:cNvSpPr>
          <p:nvPr>
            <p:ph type="ftr" sz="quarter" idx="11"/>
          </p:nvPr>
        </p:nvSpPr>
        <p:spPr/>
        <p:txBody>
          <a:bodyPr/>
          <a:lstStyle/>
          <a:p>
            <a:pPr>
              <a:defRPr/>
            </a:pPr>
            <a:r>
              <a:rPr lang="en-US" smtClean="0"/>
              <a:t>SRSA</a:t>
            </a:r>
            <a:endParaRPr lang="en-GB"/>
          </a:p>
        </p:txBody>
      </p:sp>
      <p:sp>
        <p:nvSpPr>
          <p:cNvPr id="6" name="Slide Number Placeholder 5"/>
          <p:cNvSpPr>
            <a:spLocks noGrp="1"/>
          </p:cNvSpPr>
          <p:nvPr>
            <p:ph type="sldNum" sz="quarter" idx="12"/>
          </p:nvPr>
        </p:nvSpPr>
        <p:spPr/>
        <p:txBody>
          <a:bodyPr/>
          <a:lstStyle/>
          <a:p>
            <a:pPr>
              <a:defRPr/>
            </a:pPr>
            <a:fld id="{7EE136AC-551D-4B0B-9E28-BEE26A3F7263}" type="slidenum">
              <a:rPr lang="en-US"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4/4/2016</a:t>
            </a:fld>
            <a:endParaRPr lang="en-US"/>
          </a:p>
        </p:txBody>
      </p:sp>
      <p:sp>
        <p:nvSpPr>
          <p:cNvPr id="5" name="Footer Placeholder 4"/>
          <p:cNvSpPr>
            <a:spLocks noGrp="1"/>
          </p:cNvSpPr>
          <p:nvPr>
            <p:ph type="ftr" sz="quarter" idx="11"/>
          </p:nvPr>
        </p:nvSpPr>
        <p:spPr/>
        <p:txBody>
          <a:bodyPr/>
          <a:lstStyle/>
          <a:p>
            <a:pPr>
              <a:defRPr/>
            </a:pPr>
            <a:r>
              <a:rPr lang="en-US" smtClean="0"/>
              <a:t>SRSA</a:t>
            </a:r>
            <a:endParaRPr lang="en-GB"/>
          </a:p>
        </p:txBody>
      </p:sp>
      <p:sp>
        <p:nvSpPr>
          <p:cNvPr id="6" name="Slide Number Placeholder 5"/>
          <p:cNvSpPr>
            <a:spLocks noGrp="1"/>
          </p:cNvSpPr>
          <p:nvPr>
            <p:ph type="sldNum" sz="quarter" idx="12"/>
          </p:nvPr>
        </p:nvSpPr>
        <p:spPr/>
        <p:txBody>
          <a:bodyPr/>
          <a:lstStyle/>
          <a:p>
            <a:pPr>
              <a:defRPr/>
            </a:pPr>
            <a:fld id="{0A271614-F35F-43C1-97CF-C6F9565907AA}" type="slidenum">
              <a:rPr lang="en-US" smtClean="0"/>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4/4/2016</a:t>
            </a:fld>
            <a:endParaRPr lang="en-US"/>
          </a:p>
        </p:txBody>
      </p:sp>
      <p:sp>
        <p:nvSpPr>
          <p:cNvPr id="5" name="Footer Placeholder 4"/>
          <p:cNvSpPr>
            <a:spLocks noGrp="1"/>
          </p:cNvSpPr>
          <p:nvPr>
            <p:ph type="ftr" sz="quarter" idx="11"/>
          </p:nvPr>
        </p:nvSpPr>
        <p:spPr/>
        <p:txBody>
          <a:bodyPr/>
          <a:lstStyle/>
          <a:p>
            <a:pPr>
              <a:defRPr/>
            </a:pPr>
            <a:r>
              <a:rPr lang="en-US" smtClean="0"/>
              <a:t>SRSA</a:t>
            </a:r>
            <a:endParaRPr lang="en-GB"/>
          </a:p>
        </p:txBody>
      </p:sp>
      <p:sp>
        <p:nvSpPr>
          <p:cNvPr id="6" name="Slide Number Placeholder 5"/>
          <p:cNvSpPr>
            <a:spLocks noGrp="1"/>
          </p:cNvSpPr>
          <p:nvPr>
            <p:ph type="sldNum" sz="quarter" idx="12"/>
          </p:nvPr>
        </p:nvSpPr>
        <p:spPr/>
        <p:txBody>
          <a:bodyPr/>
          <a:lstStyle/>
          <a:p>
            <a:pPr>
              <a:defRPr/>
            </a:pPr>
            <a:fld id="{A97E3817-875E-40AD-8BE4-0B38B5CF0098}" type="slidenum">
              <a:rPr lang="en-US" smtClean="0"/>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6F9B8CD-342D-4579-98EC-A8FD6B7370E1}" type="datetimeFigureOut">
              <a:rPr lang="en-US" smtClean="0"/>
              <a:pPr/>
              <a:t>4/4/2016</a:t>
            </a:fld>
            <a:endParaRPr lang="en-US"/>
          </a:p>
        </p:txBody>
      </p:sp>
      <p:sp>
        <p:nvSpPr>
          <p:cNvPr id="5" name="Footer Placeholder 4"/>
          <p:cNvSpPr>
            <a:spLocks noGrp="1"/>
          </p:cNvSpPr>
          <p:nvPr>
            <p:ph type="ftr" sz="quarter" idx="11"/>
          </p:nvPr>
        </p:nvSpPr>
        <p:spPr/>
        <p:txBody>
          <a:bodyPr/>
          <a:lstStyle/>
          <a:p>
            <a:pPr>
              <a:defRPr/>
            </a:pPr>
            <a:r>
              <a:rPr lang="en-US" smtClean="0"/>
              <a:t>SRSA</a:t>
            </a:r>
            <a:endParaRPr lang="en-GB"/>
          </a:p>
        </p:txBody>
      </p:sp>
      <p:sp>
        <p:nvSpPr>
          <p:cNvPr id="6" name="Slide Number Placeholder 5"/>
          <p:cNvSpPr>
            <a:spLocks noGrp="1"/>
          </p:cNvSpPr>
          <p:nvPr>
            <p:ph type="sldNum" sz="quarter" idx="12"/>
          </p:nvPr>
        </p:nvSpPr>
        <p:spPr>
          <a:xfrm>
            <a:off x="7924800" y="6416675"/>
            <a:ext cx="762000" cy="365125"/>
          </a:xfrm>
        </p:spPr>
        <p:txBody>
          <a:bodyPr/>
          <a:lstStyle/>
          <a:p>
            <a:pPr>
              <a:defRPr/>
            </a:pPr>
            <a:fld id="{9E3BB14E-6B7A-4F6E-8662-793781C19692}" type="slidenum">
              <a:rPr lang="en-US" smtClean="0"/>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F9B8CD-342D-4579-98EC-A8FD6B7370E1}" type="datetimeFigureOut">
              <a:rPr lang="en-US" smtClean="0"/>
              <a:pPr/>
              <a:t>4/4/2016</a:t>
            </a:fld>
            <a:endParaRPr lang="en-US"/>
          </a:p>
        </p:txBody>
      </p:sp>
      <p:sp>
        <p:nvSpPr>
          <p:cNvPr id="6" name="Footer Placeholder 5"/>
          <p:cNvSpPr>
            <a:spLocks noGrp="1"/>
          </p:cNvSpPr>
          <p:nvPr>
            <p:ph type="ftr" sz="quarter" idx="11"/>
          </p:nvPr>
        </p:nvSpPr>
        <p:spPr/>
        <p:txBody>
          <a:bodyPr/>
          <a:lstStyle/>
          <a:p>
            <a:pPr>
              <a:defRPr/>
            </a:pPr>
            <a:r>
              <a:rPr lang="en-US" smtClean="0"/>
              <a:t>SRSA</a:t>
            </a:r>
            <a:endParaRPr lang="en-GB"/>
          </a:p>
        </p:txBody>
      </p:sp>
      <p:sp>
        <p:nvSpPr>
          <p:cNvPr id="7" name="Slide Number Placeholder 6"/>
          <p:cNvSpPr>
            <a:spLocks noGrp="1"/>
          </p:cNvSpPr>
          <p:nvPr>
            <p:ph type="sldNum" sz="quarter" idx="12"/>
          </p:nvPr>
        </p:nvSpPr>
        <p:spPr/>
        <p:txBody>
          <a:bodyPr/>
          <a:lstStyle/>
          <a:p>
            <a:pPr>
              <a:defRPr/>
            </a:pPr>
            <a:fld id="{0D8CF563-7B7A-492A-B96C-EC8352143A4E}" type="slidenum">
              <a:rPr lang="en-US" smtClean="0"/>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6F9B8CD-342D-4579-98EC-A8FD6B7370E1}" type="datetimeFigureOut">
              <a:rPr lang="en-US" smtClean="0"/>
              <a:pPr/>
              <a:t>4/4/2016</a:t>
            </a:fld>
            <a:endParaRPr lang="en-US"/>
          </a:p>
        </p:txBody>
      </p:sp>
      <p:sp>
        <p:nvSpPr>
          <p:cNvPr id="8" name="Footer Placeholder 7"/>
          <p:cNvSpPr>
            <a:spLocks noGrp="1"/>
          </p:cNvSpPr>
          <p:nvPr>
            <p:ph type="ftr" sz="quarter" idx="11"/>
          </p:nvPr>
        </p:nvSpPr>
        <p:spPr/>
        <p:txBody>
          <a:bodyPr/>
          <a:lstStyle/>
          <a:p>
            <a:pPr>
              <a:defRPr/>
            </a:pPr>
            <a:r>
              <a:rPr lang="en-US" smtClean="0"/>
              <a:t>SRSA</a:t>
            </a:r>
            <a:endParaRPr lang="en-GB"/>
          </a:p>
        </p:txBody>
      </p:sp>
      <p:sp>
        <p:nvSpPr>
          <p:cNvPr id="9" name="Slide Number Placeholder 8"/>
          <p:cNvSpPr>
            <a:spLocks noGrp="1"/>
          </p:cNvSpPr>
          <p:nvPr>
            <p:ph type="sldNum" sz="quarter" idx="12"/>
          </p:nvPr>
        </p:nvSpPr>
        <p:spPr/>
        <p:txBody>
          <a:bodyPr/>
          <a:lstStyle/>
          <a:p>
            <a:pPr>
              <a:defRPr/>
            </a:pPr>
            <a:fld id="{0AD51BC2-064E-4547-A366-8B6152EF6BCA}" type="slidenum">
              <a:rPr lang="en-US" smtClean="0"/>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4/4/2016</a:t>
            </a:fld>
            <a:endParaRPr lang="en-US"/>
          </a:p>
        </p:txBody>
      </p:sp>
      <p:sp>
        <p:nvSpPr>
          <p:cNvPr id="4" name="Footer Placeholder 3"/>
          <p:cNvSpPr>
            <a:spLocks noGrp="1"/>
          </p:cNvSpPr>
          <p:nvPr>
            <p:ph type="ftr" sz="quarter" idx="11"/>
          </p:nvPr>
        </p:nvSpPr>
        <p:spPr/>
        <p:txBody>
          <a:bodyPr/>
          <a:lstStyle/>
          <a:p>
            <a:pPr>
              <a:defRPr/>
            </a:pPr>
            <a:r>
              <a:rPr lang="en-US" smtClean="0"/>
              <a:t>SRSA</a:t>
            </a:r>
            <a:endParaRPr lang="en-GB"/>
          </a:p>
        </p:txBody>
      </p:sp>
      <p:sp>
        <p:nvSpPr>
          <p:cNvPr id="5" name="Slide Number Placeholder 4"/>
          <p:cNvSpPr>
            <a:spLocks noGrp="1"/>
          </p:cNvSpPr>
          <p:nvPr>
            <p:ph type="sldNum" sz="quarter" idx="12"/>
          </p:nvPr>
        </p:nvSpPr>
        <p:spPr/>
        <p:txBody>
          <a:bodyPr/>
          <a:lstStyle/>
          <a:p>
            <a:pPr>
              <a:defRPr/>
            </a:pPr>
            <a:fld id="{A6112EAE-A588-409B-901B-E17CCCA5AE16}" type="slidenum">
              <a:rPr lang="en-US" smtClean="0"/>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9B8CD-342D-4579-98EC-A8FD6B7370E1}" type="datetimeFigureOut">
              <a:rPr lang="en-US" smtClean="0"/>
              <a:pPr/>
              <a:t>4/4/2016</a:t>
            </a:fld>
            <a:endParaRPr lang="en-US"/>
          </a:p>
        </p:txBody>
      </p:sp>
      <p:sp>
        <p:nvSpPr>
          <p:cNvPr id="3" name="Footer Placeholder 2"/>
          <p:cNvSpPr>
            <a:spLocks noGrp="1"/>
          </p:cNvSpPr>
          <p:nvPr>
            <p:ph type="ftr" sz="quarter" idx="11"/>
          </p:nvPr>
        </p:nvSpPr>
        <p:spPr/>
        <p:txBody>
          <a:bodyPr/>
          <a:lstStyle/>
          <a:p>
            <a:pPr>
              <a:defRPr/>
            </a:pPr>
            <a:r>
              <a:rPr lang="en-US" smtClean="0"/>
              <a:t>SRSA</a:t>
            </a:r>
            <a:endParaRPr lang="en-GB"/>
          </a:p>
        </p:txBody>
      </p:sp>
      <p:sp>
        <p:nvSpPr>
          <p:cNvPr id="4" name="Slide Number Placeholder 3"/>
          <p:cNvSpPr>
            <a:spLocks noGrp="1"/>
          </p:cNvSpPr>
          <p:nvPr>
            <p:ph type="sldNum" sz="quarter" idx="12"/>
          </p:nvPr>
        </p:nvSpPr>
        <p:spPr/>
        <p:txBody>
          <a:bodyPr/>
          <a:lstStyle/>
          <a:p>
            <a:pPr>
              <a:defRPr/>
            </a:pPr>
            <a:fld id="{5F1B9113-31B8-4179-AC34-D83FDCA59066}" type="slidenum">
              <a:rPr lang="en-US"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4/4/2016</a:t>
            </a:fld>
            <a:endParaRPr lang="en-US" dirty="0"/>
          </a:p>
        </p:txBody>
      </p:sp>
      <p:sp>
        <p:nvSpPr>
          <p:cNvPr id="6" name="Footer Placeholder 5"/>
          <p:cNvSpPr>
            <a:spLocks noGrp="1"/>
          </p:cNvSpPr>
          <p:nvPr>
            <p:ph type="ftr" sz="quarter" idx="11"/>
          </p:nvPr>
        </p:nvSpPr>
        <p:spPr/>
        <p:txBody>
          <a:bodyPr/>
          <a:lstStyle/>
          <a:p>
            <a:pPr>
              <a:defRPr/>
            </a:pPr>
            <a:r>
              <a:rPr lang="en-US" smtClean="0"/>
              <a:t>SRSA</a:t>
            </a:r>
            <a:endParaRPr lang="en-GB"/>
          </a:p>
        </p:txBody>
      </p:sp>
      <p:sp>
        <p:nvSpPr>
          <p:cNvPr id="7" name="Slide Number Placeholder 6"/>
          <p:cNvSpPr>
            <a:spLocks noGrp="1"/>
          </p:cNvSpPr>
          <p:nvPr>
            <p:ph type="sldNum" sz="quarter" idx="12"/>
          </p:nvPr>
        </p:nvSpPr>
        <p:spPr/>
        <p:txBody>
          <a:bodyPr/>
          <a:lstStyle/>
          <a:p>
            <a:pPr>
              <a:defRPr/>
            </a:pPr>
            <a:fld id="{A1C9ED57-0F0F-4576-B535-5371D64FAF1F}" type="slidenum">
              <a:rPr lang="en-US"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4/4/2016</a:t>
            </a:fld>
            <a:endParaRPr lang="en-US"/>
          </a:p>
        </p:txBody>
      </p:sp>
      <p:sp>
        <p:nvSpPr>
          <p:cNvPr id="6" name="Footer Placeholder 5"/>
          <p:cNvSpPr>
            <a:spLocks noGrp="1"/>
          </p:cNvSpPr>
          <p:nvPr>
            <p:ph type="ftr" sz="quarter" idx="11"/>
          </p:nvPr>
        </p:nvSpPr>
        <p:spPr/>
        <p:txBody>
          <a:bodyPr/>
          <a:lstStyle/>
          <a:p>
            <a:pPr>
              <a:defRPr/>
            </a:pPr>
            <a:r>
              <a:rPr lang="en-US" smtClean="0"/>
              <a:t>SRSA</a:t>
            </a:r>
            <a:endParaRPr lang="en-GB"/>
          </a:p>
        </p:txBody>
      </p:sp>
      <p:sp>
        <p:nvSpPr>
          <p:cNvPr id="7" name="Slide Number Placeholder 6"/>
          <p:cNvSpPr>
            <a:spLocks noGrp="1"/>
          </p:cNvSpPr>
          <p:nvPr>
            <p:ph type="sldNum" sz="quarter" idx="12"/>
          </p:nvPr>
        </p:nvSpPr>
        <p:spPr/>
        <p:txBody>
          <a:bodyPr/>
          <a:lstStyle/>
          <a:p>
            <a:pPr>
              <a:defRPr/>
            </a:pPr>
            <a:fld id="{EA29FE68-7DC7-4546-8F8D-93E62FE5ED39}" type="slidenum">
              <a:rPr lang="en-US"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lgn="r" eaLnBrk="1" latinLnBrk="0" hangingPunct="1"/>
            <a:fld id="{E6F9B8CD-342D-4579-98EC-A8FD6B7370E1}" type="datetimeFigureOut">
              <a:rPr lang="en-US" smtClean="0"/>
              <a:pPr algn="r" eaLnBrk="1" latinLnBrk="0" hangingPunct="1"/>
              <a:t>4/4/2016</a:t>
            </a:fld>
            <a:endParaRPr lang="en-US" dirty="0">
              <a:solidFill>
                <a:schemeClr val="tx2"/>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r>
              <a:rPr lang="en-US" smtClean="0"/>
              <a:t>SRSA</a:t>
            </a:r>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8598325A-8B89-4229-80A5-A41DF30553D7}" type="slidenum">
              <a:rPr lang="en-US"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gif"/><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gif"/><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gif"/><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gif"/><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gif"/><Relationship Id="rId7" Type="http://schemas.openxmlformats.org/officeDocument/2006/relationships/diagramColors" Target="../diagrams/colors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3.gi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gif"/><Relationship Id="rId7" Type="http://schemas.openxmlformats.org/officeDocument/2006/relationships/diagramColors" Target="../diagrams/colors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pic>
        <p:nvPicPr>
          <p:cNvPr id="8" name="Picture 7" descr="10391631_1544397172557856_2148162061287232479_n.jpg"/>
          <p:cNvPicPr>
            <a:picLocks noChangeAspect="1"/>
          </p:cNvPicPr>
          <p:nvPr/>
        </p:nvPicPr>
        <p:blipFill>
          <a:blip r:embed="rId3" cstate="print"/>
          <a:stretch>
            <a:fillRect/>
          </a:stretch>
        </p:blipFill>
        <p:spPr>
          <a:xfrm>
            <a:off x="3428992" y="1471629"/>
            <a:ext cx="5307820" cy="5386371"/>
          </a:xfrm>
          <a:prstGeom prst="ellipse">
            <a:avLst/>
          </a:prstGeom>
          <a:ln>
            <a:noFill/>
          </a:ln>
          <a:effectLst>
            <a:softEdge rad="112500"/>
          </a:effectLst>
        </p:spPr>
      </p:pic>
      <p:sp>
        <p:nvSpPr>
          <p:cNvPr id="3077" name="Text Box 3"/>
          <p:cNvSpPr txBox="1">
            <a:spLocks noChangeArrowheads="1"/>
          </p:cNvSpPr>
          <p:nvPr/>
        </p:nvSpPr>
        <p:spPr bwMode="auto">
          <a:xfrm rot="16200000">
            <a:off x="-2680047" y="2497931"/>
            <a:ext cx="6859588" cy="1860550"/>
          </a:xfrm>
          <a:prstGeom prst="rect">
            <a:avLst/>
          </a:prstGeom>
          <a:gradFill>
            <a:gsLst>
              <a:gs pos="0">
                <a:schemeClr val="accent1">
                  <a:lumMod val="75000"/>
                </a:schemeClr>
              </a:gs>
              <a:gs pos="71000">
                <a:schemeClr val="accent1">
                  <a:tint val="44500"/>
                  <a:satMod val="160000"/>
                </a:schemeClr>
              </a:gs>
              <a:gs pos="100000">
                <a:schemeClr val="accent1">
                  <a:tint val="23500"/>
                  <a:satMod val="160000"/>
                </a:schemeClr>
              </a:gs>
            </a:gsLst>
            <a:lin ang="5400000" scaled="0"/>
          </a:gradFill>
          <a:ln>
            <a:noFill/>
          </a:ln>
        </p:spPr>
        <p:txBody>
          <a:bodyPr>
            <a:spAutoFit/>
          </a:bodyPr>
          <a:lstStyle/>
          <a:p>
            <a:pPr algn="r">
              <a:spcBef>
                <a:spcPct val="50000"/>
              </a:spcBef>
              <a:defRPr/>
            </a:pPr>
            <a:r>
              <a:rPr lang="en-US" sz="3600" b="1" dirty="0">
                <a:solidFill>
                  <a:srgbClr val="009973"/>
                </a:solidFill>
                <a:latin typeface="Arial" charset="0"/>
              </a:rPr>
              <a:t> </a:t>
            </a:r>
          </a:p>
          <a:p>
            <a:pPr algn="r">
              <a:spcBef>
                <a:spcPct val="50000"/>
              </a:spcBef>
              <a:defRPr/>
            </a:pPr>
            <a:r>
              <a:rPr lang="en-US" sz="3200" b="1" dirty="0" smtClean="0">
                <a:solidFill>
                  <a:srgbClr val="009973"/>
                </a:solidFill>
                <a:latin typeface="Arial" charset="0"/>
              </a:rPr>
              <a:t>BSA </a:t>
            </a:r>
            <a:r>
              <a:rPr lang="en-US" sz="3200" b="1" dirty="0">
                <a:solidFill>
                  <a:srgbClr val="009973"/>
                </a:solidFill>
                <a:latin typeface="Arial" charset="0"/>
              </a:rPr>
              <a:t>STRATEGIC PLAN AND APP </a:t>
            </a:r>
            <a:r>
              <a:rPr lang="en-US" sz="3200" b="1" dirty="0" smtClean="0">
                <a:solidFill>
                  <a:srgbClr val="009973"/>
                </a:solidFill>
                <a:latin typeface="Arial" charset="0"/>
              </a:rPr>
              <a:t>2016/17</a:t>
            </a:r>
            <a:endParaRPr lang="en-US" sz="3200" b="1" dirty="0">
              <a:solidFill>
                <a:srgbClr val="009973"/>
              </a:solidFill>
              <a:latin typeface="Arial" charset="0"/>
            </a:endParaRPr>
          </a:p>
        </p:txBody>
      </p:sp>
      <p:sp>
        <p:nvSpPr>
          <p:cNvPr id="3078" name="Rectangle 4"/>
          <p:cNvSpPr>
            <a:spLocks noChangeArrowheads="1"/>
          </p:cNvSpPr>
          <p:nvPr/>
        </p:nvSpPr>
        <p:spPr bwMode="auto">
          <a:xfrm>
            <a:off x="1857356" y="0"/>
            <a:ext cx="6408712" cy="2369880"/>
          </a:xfrm>
          <a:prstGeom prst="rect">
            <a:avLst/>
          </a:prstGeom>
          <a:noFill/>
          <a:ln>
            <a:noFill/>
          </a:ln>
          <a:extLst/>
        </p:spPr>
        <p:txBody>
          <a:bodyPr wrap="square">
            <a:spAutoFit/>
            <a:scene3d>
              <a:camera prst="orthographicFront"/>
              <a:lightRig rig="threePt" dir="t"/>
            </a:scene3d>
            <a:sp3d prstMaterial="matte"/>
          </a:bodyPr>
          <a:lstStyle/>
          <a:p>
            <a:pPr algn="ctr">
              <a:defRPr/>
            </a:pPr>
            <a:r>
              <a:rPr lang="en-US" sz="4400" b="1" dirty="0" smtClean="0">
                <a:ln>
                  <a:solidFill>
                    <a:schemeClr val="accent1">
                      <a:lumMod val="50000"/>
                    </a:schemeClr>
                  </a:solidFill>
                </a:ln>
                <a:solidFill>
                  <a:srgbClr val="006600"/>
                </a:solidFill>
              </a:rPr>
              <a:t>PRESENTATION TO THE PORTFOLIO COMMITTEE</a:t>
            </a:r>
            <a:endParaRPr lang="en-US" sz="4400" b="1" dirty="0">
              <a:ln>
                <a:solidFill>
                  <a:schemeClr val="accent1">
                    <a:lumMod val="50000"/>
                  </a:schemeClr>
                </a:solidFill>
              </a:ln>
              <a:solidFill>
                <a:srgbClr val="006600"/>
              </a:solidFill>
            </a:endParaRPr>
          </a:p>
          <a:p>
            <a:pPr algn="ctr">
              <a:defRPr/>
            </a:pPr>
            <a:r>
              <a:rPr lang="en-US" sz="1600" b="1" dirty="0" smtClean="0">
                <a:ln>
                  <a:solidFill>
                    <a:schemeClr val="accent1">
                      <a:lumMod val="50000"/>
                    </a:schemeClr>
                  </a:solidFill>
                </a:ln>
                <a:solidFill>
                  <a:srgbClr val="006600"/>
                </a:solidFill>
                <a:effectLst>
                  <a:outerShdw blurRad="38100" dist="38100" dir="2700000" algn="tl">
                    <a:srgbClr val="000000">
                      <a:alpha val="43137"/>
                    </a:srgbClr>
                  </a:outerShdw>
                </a:effectLst>
              </a:rPr>
              <a:t>Wednesday </a:t>
            </a:r>
            <a:r>
              <a:rPr lang="en-US" sz="1600" b="1" dirty="0" smtClean="0">
                <a:ln>
                  <a:solidFill>
                    <a:schemeClr val="accent1">
                      <a:lumMod val="50000"/>
                    </a:schemeClr>
                  </a:solidFill>
                </a:ln>
                <a:effectLst>
                  <a:outerShdw blurRad="38100" dist="38100" dir="2700000" algn="tl">
                    <a:srgbClr val="000000">
                      <a:alpha val="43137"/>
                    </a:srgbClr>
                  </a:outerShdw>
                </a:effectLst>
              </a:rPr>
              <a:t>6 April 2016</a:t>
            </a:r>
            <a:endParaRPr lang="en-US" sz="1600" b="1" dirty="0">
              <a:ln>
                <a:solidFill>
                  <a:schemeClr val="accent1">
                    <a:lumMod val="50000"/>
                  </a:schemeClr>
                </a:solidFill>
              </a:ln>
              <a:effectLst>
                <a:outerShdw blurRad="38100" dist="38100" dir="2700000" algn="tl">
                  <a:srgbClr val="000000">
                    <a:alpha val="43137"/>
                  </a:srgbClr>
                </a:outerShdw>
              </a:effectLst>
            </a:endParaRPr>
          </a:p>
        </p:txBody>
      </p:sp>
      <p:sp>
        <p:nvSpPr>
          <p:cNvPr id="7" name="Rectangle 4"/>
          <p:cNvSpPr>
            <a:spLocks noChangeArrowheads="1"/>
          </p:cNvSpPr>
          <p:nvPr/>
        </p:nvSpPr>
        <p:spPr bwMode="auto">
          <a:xfrm>
            <a:off x="467544" y="5229200"/>
            <a:ext cx="8296275" cy="769938"/>
          </a:xfrm>
          <a:prstGeom prst="rect">
            <a:avLst/>
          </a:prstGeom>
          <a:noFill/>
          <a:ln>
            <a:noFill/>
          </a:ln>
          <a:extLst/>
        </p:spPr>
        <p:txBody>
          <a:bodyPr>
            <a:spAutoFit/>
          </a:bodyPr>
          <a:lstStyle/>
          <a:p>
            <a:pPr algn="ctr">
              <a:defRPr/>
            </a:pPr>
            <a:endParaRPr lang="en-US" b="1" dirty="0">
              <a:solidFill>
                <a:srgbClr val="009900"/>
              </a:solidFill>
            </a:endParaRPr>
          </a:p>
          <a:p>
            <a:pPr algn="ctr">
              <a:defRPr/>
            </a:pPr>
            <a:endParaRPr lang="en-US" sz="2000" b="1" dirty="0">
              <a:solidFill>
                <a:schemeClr val="accent5">
                  <a:lumMod val="50000"/>
                </a:schemeClr>
              </a:solidFill>
            </a:endParaRPr>
          </a:p>
        </p:txBody>
      </p:sp>
      <p:sp>
        <p:nvSpPr>
          <p:cNvPr id="6" name="Slide Number Placeholder 5"/>
          <p:cNvSpPr>
            <a:spLocks noGrp="1"/>
          </p:cNvSpPr>
          <p:nvPr>
            <p:ph type="sldNum" sz="quarter" idx="12"/>
          </p:nvPr>
        </p:nvSpPr>
        <p:spPr/>
        <p:txBody>
          <a:bodyPr/>
          <a:lstStyle/>
          <a:p>
            <a:pPr>
              <a:defRPr/>
            </a:pPr>
            <a:fld id="{5F1B9113-31B8-4179-AC34-D83FDCA59066}" type="slidenum">
              <a:rPr lang="en-US" smtClean="0"/>
              <a:pPr>
                <a:defRPr/>
              </a:pPr>
              <a:t>1</a:t>
            </a:fld>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ChangeArrowheads="1"/>
          </p:cNvSpPr>
          <p:nvPr/>
        </p:nvSpPr>
        <p:spPr bwMode="auto">
          <a:xfrm>
            <a:off x="323850" y="1268413"/>
            <a:ext cx="8640763" cy="4987925"/>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a:solidFill>
                <a:srgbClr val="000000"/>
              </a:solidFill>
            </a:endParaRPr>
          </a:p>
        </p:txBody>
      </p:sp>
      <p:sp>
        <p:nvSpPr>
          <p:cNvPr id="7" name="Text Box 4"/>
          <p:cNvSpPr txBox="1">
            <a:spLocks noChangeArrowheads="1"/>
          </p:cNvSpPr>
          <p:nvPr/>
        </p:nvSpPr>
        <p:spPr bwMode="auto">
          <a:xfrm>
            <a:off x="3124200" y="0"/>
            <a:ext cx="6019800" cy="923330"/>
          </a:xfrm>
          <a:prstGeom prst="rect">
            <a:avLst/>
          </a:prstGeom>
          <a:gradFill>
            <a:gsLst>
              <a:gs pos="0">
                <a:schemeClr val="accent1">
                  <a:tint val="66000"/>
                  <a:satMod val="160000"/>
                </a:schemeClr>
              </a:gs>
              <a:gs pos="71000">
                <a:schemeClr val="accent1">
                  <a:tint val="44500"/>
                  <a:satMod val="160000"/>
                </a:schemeClr>
              </a:gs>
              <a:gs pos="100000">
                <a:schemeClr val="accent1">
                  <a:tint val="23500"/>
                  <a:satMod val="160000"/>
                </a:schemeClr>
              </a:gs>
            </a:gsLst>
            <a:lin ang="5400000" scaled="0"/>
          </a:gradFill>
          <a:ln>
            <a:noFill/>
          </a:ln>
          <a:effec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defRPr/>
            </a:pPr>
            <a:endParaRPr lang="en-US" b="1" dirty="0" smtClean="0">
              <a:solidFill>
                <a:schemeClr val="bg1"/>
              </a:solidFill>
              <a:latin typeface="Arial" charset="0"/>
            </a:endParaRPr>
          </a:p>
          <a:p>
            <a:pPr algn="r" eaLnBrk="1" hangingPunct="1">
              <a:spcBef>
                <a:spcPct val="50000"/>
              </a:spcBef>
              <a:defRPr/>
            </a:pPr>
            <a:r>
              <a:rPr lang="en-US" sz="2000" b="1" dirty="0" smtClean="0">
                <a:solidFill>
                  <a:schemeClr val="accent1">
                    <a:lumMod val="75000"/>
                  </a:schemeClr>
                </a:solidFill>
                <a:latin typeface="Arial" pitchFamily="34" charset="0"/>
                <a:cs typeface="Arial" pitchFamily="34" charset="0"/>
              </a:rPr>
              <a:t>BUDGET PROGRAMME STRUCTURE</a:t>
            </a:r>
          </a:p>
        </p:txBody>
      </p:sp>
      <p:graphicFrame>
        <p:nvGraphicFramePr>
          <p:cNvPr id="13" name="Diagram 12"/>
          <p:cNvGraphicFramePr/>
          <p:nvPr/>
        </p:nvGraphicFramePr>
        <p:xfrm>
          <a:off x="1331640" y="1268760"/>
          <a:ext cx="6984776"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descr="BoxingSA.gif"/>
          <p:cNvPicPr>
            <a:picLocks noChangeAspect="1"/>
          </p:cNvPicPr>
          <p:nvPr/>
        </p:nvPicPr>
        <p:blipFill>
          <a:blip r:embed="rId7" cstate="print">
            <a:lum/>
          </a:blip>
          <a:stretch>
            <a:fillRect/>
          </a:stretch>
        </p:blipFill>
        <p:spPr>
          <a:xfrm>
            <a:off x="0" y="1"/>
            <a:ext cx="1357290" cy="1357297"/>
          </a:xfrm>
          <a:prstGeom prst="rect">
            <a:avLst/>
          </a:prstGeom>
          <a:ln>
            <a:noFill/>
          </a:ln>
          <a:effectLst>
            <a:outerShdw blurRad="812800" dist="406400" dir="9840000" sx="85000" sy="85000" algn="ctr" rotWithShape="0">
              <a:srgbClr val="000000"/>
            </a:outerShdw>
            <a:softEdge rad="112500"/>
          </a:effectLst>
        </p:spPr>
      </p:pic>
      <p:sp>
        <p:nvSpPr>
          <p:cNvPr id="6" name="Slide Number Placeholder 5"/>
          <p:cNvSpPr>
            <a:spLocks noGrp="1"/>
          </p:cNvSpPr>
          <p:nvPr>
            <p:ph type="sldNum" sz="quarter" idx="12"/>
          </p:nvPr>
        </p:nvSpPr>
        <p:spPr/>
        <p:txBody>
          <a:bodyPr/>
          <a:lstStyle/>
          <a:p>
            <a:pPr>
              <a:defRPr/>
            </a:pPr>
            <a:fld id="{5F1B9113-31B8-4179-AC34-D83FDCA59066}" type="slidenum">
              <a:rPr lang="en-US" smtClean="0"/>
              <a:pPr>
                <a:defRPr/>
              </a:pPr>
              <a:t>10</a:t>
            </a:fld>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ChangeArrowheads="1"/>
          </p:cNvSpPr>
          <p:nvPr/>
        </p:nvSpPr>
        <p:spPr bwMode="auto">
          <a:xfrm>
            <a:off x="323850" y="1268413"/>
            <a:ext cx="8640763" cy="4987925"/>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a:solidFill>
                <a:srgbClr val="000000"/>
              </a:solidFill>
            </a:endParaRPr>
          </a:p>
        </p:txBody>
      </p:sp>
      <p:sp>
        <p:nvSpPr>
          <p:cNvPr id="7" name="Text Box 4"/>
          <p:cNvSpPr txBox="1">
            <a:spLocks noChangeArrowheads="1"/>
          </p:cNvSpPr>
          <p:nvPr/>
        </p:nvSpPr>
        <p:spPr bwMode="auto">
          <a:xfrm>
            <a:off x="3124200" y="0"/>
            <a:ext cx="6019800" cy="923330"/>
          </a:xfrm>
          <a:prstGeom prst="rect">
            <a:avLst/>
          </a:prstGeom>
          <a:gradFill>
            <a:gsLst>
              <a:gs pos="0">
                <a:schemeClr val="accent1">
                  <a:tint val="66000"/>
                  <a:satMod val="160000"/>
                </a:schemeClr>
              </a:gs>
              <a:gs pos="71000">
                <a:schemeClr val="accent1">
                  <a:tint val="44500"/>
                  <a:satMod val="160000"/>
                </a:schemeClr>
              </a:gs>
              <a:gs pos="100000">
                <a:schemeClr val="accent1">
                  <a:tint val="23500"/>
                  <a:satMod val="160000"/>
                </a:schemeClr>
              </a:gs>
            </a:gsLst>
            <a:lin ang="5400000" scaled="0"/>
          </a:gradFill>
          <a:ln>
            <a:noFill/>
          </a:ln>
          <a:effec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defRPr/>
            </a:pPr>
            <a:endParaRPr lang="en-US" b="1" dirty="0" smtClean="0">
              <a:solidFill>
                <a:schemeClr val="bg1"/>
              </a:solidFill>
              <a:latin typeface="Arial" charset="0"/>
            </a:endParaRPr>
          </a:p>
          <a:p>
            <a:pPr algn="r" eaLnBrk="1" hangingPunct="1">
              <a:spcBef>
                <a:spcPct val="50000"/>
              </a:spcBef>
              <a:defRPr/>
            </a:pPr>
            <a:r>
              <a:rPr lang="en-US" sz="2000" b="1" dirty="0" smtClean="0">
                <a:solidFill>
                  <a:schemeClr val="accent1">
                    <a:lumMod val="75000"/>
                  </a:schemeClr>
                </a:solidFill>
                <a:latin typeface="Arial" pitchFamily="34" charset="0"/>
                <a:cs typeface="Arial" pitchFamily="34" charset="0"/>
              </a:rPr>
              <a:t>BUDGET PROGRAMME PURPOSES</a:t>
            </a:r>
          </a:p>
        </p:txBody>
      </p:sp>
      <p:graphicFrame>
        <p:nvGraphicFramePr>
          <p:cNvPr id="10" name="Content Placeholder 9"/>
          <p:cNvGraphicFramePr>
            <a:graphicFrameLocks noGrp="1"/>
          </p:cNvGraphicFramePr>
          <p:nvPr>
            <p:ph sz="half" idx="1"/>
          </p:nvPr>
        </p:nvGraphicFramePr>
        <p:xfrm>
          <a:off x="304800" y="1371600"/>
          <a:ext cx="8686800" cy="516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pPr>
              <a:defRPr/>
            </a:pPr>
            <a:fld id="{A1C9ED57-0F0F-4576-B535-5371D64FAF1F}" type="slidenum">
              <a:rPr lang="en-US" smtClean="0"/>
              <a:pPr>
                <a:defRPr/>
              </a:pPr>
              <a:t>11</a:t>
            </a:fld>
            <a:endParaRPr lang="en-GB"/>
          </a:p>
        </p:txBody>
      </p:sp>
      <p:pic>
        <p:nvPicPr>
          <p:cNvPr id="11" name="Picture 10" descr="BoxingSA.gif"/>
          <p:cNvPicPr>
            <a:picLocks noChangeAspect="1"/>
          </p:cNvPicPr>
          <p:nvPr/>
        </p:nvPicPr>
        <p:blipFill>
          <a:blip r:embed="rId7" cstate="print">
            <a:lum/>
          </a:blip>
          <a:stretch>
            <a:fillRect/>
          </a:stretch>
        </p:blipFill>
        <p:spPr>
          <a:xfrm>
            <a:off x="0" y="1"/>
            <a:ext cx="1285852" cy="1285859"/>
          </a:xfrm>
          <a:prstGeom prst="rect">
            <a:avLst/>
          </a:prstGeom>
          <a:ln>
            <a:noFill/>
          </a:ln>
          <a:effectLst>
            <a:outerShdw blurRad="812800" dist="406400" dir="9840000" sx="85000" sy="85000" algn="ctr" rotWithShape="0">
              <a:srgbClr val="000000"/>
            </a:outerShdw>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ChangeArrowheads="1"/>
          </p:cNvSpPr>
          <p:nvPr/>
        </p:nvSpPr>
        <p:spPr bwMode="auto">
          <a:xfrm>
            <a:off x="323850" y="1268413"/>
            <a:ext cx="8640763" cy="4987925"/>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a:solidFill>
                <a:srgbClr val="000000"/>
              </a:solidFill>
            </a:endParaRPr>
          </a:p>
        </p:txBody>
      </p:sp>
      <p:sp>
        <p:nvSpPr>
          <p:cNvPr id="7" name="Text Box 4"/>
          <p:cNvSpPr txBox="1">
            <a:spLocks noChangeArrowheads="1"/>
          </p:cNvSpPr>
          <p:nvPr/>
        </p:nvSpPr>
        <p:spPr bwMode="auto">
          <a:xfrm>
            <a:off x="3124200" y="0"/>
            <a:ext cx="6019800" cy="923330"/>
          </a:xfrm>
          <a:prstGeom prst="rect">
            <a:avLst/>
          </a:prstGeom>
          <a:gradFill>
            <a:gsLst>
              <a:gs pos="0">
                <a:schemeClr val="accent1">
                  <a:tint val="66000"/>
                  <a:satMod val="160000"/>
                </a:schemeClr>
              </a:gs>
              <a:gs pos="71000">
                <a:schemeClr val="accent1">
                  <a:tint val="44500"/>
                  <a:satMod val="160000"/>
                </a:schemeClr>
              </a:gs>
              <a:gs pos="100000">
                <a:schemeClr val="accent1">
                  <a:tint val="23500"/>
                  <a:satMod val="160000"/>
                </a:schemeClr>
              </a:gs>
            </a:gsLst>
            <a:lin ang="5400000" scaled="0"/>
          </a:gradFill>
          <a:ln>
            <a:noFill/>
          </a:ln>
          <a:effec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defRPr/>
            </a:pPr>
            <a:endParaRPr lang="en-US" b="1" dirty="0" smtClean="0">
              <a:solidFill>
                <a:schemeClr val="bg1"/>
              </a:solidFill>
              <a:latin typeface="Arial" charset="0"/>
            </a:endParaRPr>
          </a:p>
          <a:p>
            <a:pPr algn="r" eaLnBrk="1" hangingPunct="1">
              <a:spcBef>
                <a:spcPct val="50000"/>
              </a:spcBef>
              <a:defRPr/>
            </a:pPr>
            <a:r>
              <a:rPr lang="en-US" sz="2000" b="1" dirty="0" smtClean="0">
                <a:solidFill>
                  <a:schemeClr val="accent1">
                    <a:lumMod val="75000"/>
                  </a:schemeClr>
                </a:solidFill>
                <a:latin typeface="Arial" pitchFamily="34" charset="0"/>
                <a:cs typeface="Arial" pitchFamily="34" charset="0"/>
              </a:rPr>
              <a:t>STRATEGIC OBJECTIVES</a:t>
            </a:r>
          </a:p>
        </p:txBody>
      </p:sp>
      <p:graphicFrame>
        <p:nvGraphicFramePr>
          <p:cNvPr id="9" name="Content Placeholder 8"/>
          <p:cNvGraphicFramePr>
            <a:graphicFrameLocks noGrp="1"/>
          </p:cNvGraphicFramePr>
          <p:nvPr>
            <p:ph sz="half" idx="1"/>
          </p:nvPr>
        </p:nvGraphicFramePr>
        <p:xfrm>
          <a:off x="467544" y="1066800"/>
          <a:ext cx="8424936"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p:txBody>
          <a:bodyPr/>
          <a:lstStyle/>
          <a:p>
            <a:pPr>
              <a:defRPr/>
            </a:pPr>
            <a:fld id="{A1C9ED57-0F0F-4576-B535-5371D64FAF1F}" type="slidenum">
              <a:rPr lang="en-US" smtClean="0"/>
              <a:pPr>
                <a:defRPr/>
              </a:pPr>
              <a:t>12</a:t>
            </a:fld>
            <a:endParaRPr lang="en-GB"/>
          </a:p>
        </p:txBody>
      </p:sp>
      <p:pic>
        <p:nvPicPr>
          <p:cNvPr id="6" name="Picture 5" descr="BoxingSA.gif"/>
          <p:cNvPicPr>
            <a:picLocks noChangeAspect="1"/>
          </p:cNvPicPr>
          <p:nvPr/>
        </p:nvPicPr>
        <p:blipFill>
          <a:blip r:embed="rId7" cstate="print">
            <a:lum/>
          </a:blip>
          <a:stretch>
            <a:fillRect/>
          </a:stretch>
        </p:blipFill>
        <p:spPr>
          <a:xfrm>
            <a:off x="0" y="1"/>
            <a:ext cx="1285852" cy="1357297"/>
          </a:xfrm>
          <a:prstGeom prst="rect">
            <a:avLst/>
          </a:prstGeom>
          <a:ln>
            <a:noFill/>
          </a:ln>
          <a:effectLst>
            <a:outerShdw blurRad="812800" dist="406400" dir="9840000" sx="85000" sy="85000" algn="ctr" rotWithShape="0">
              <a:srgbClr val="000000"/>
            </a:outerShdw>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ChangeArrowheads="1"/>
          </p:cNvSpPr>
          <p:nvPr/>
        </p:nvSpPr>
        <p:spPr bwMode="auto">
          <a:xfrm>
            <a:off x="323850" y="1268413"/>
            <a:ext cx="8640763" cy="4987925"/>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a:solidFill>
                <a:srgbClr val="000000"/>
              </a:solidFill>
            </a:endParaRPr>
          </a:p>
        </p:txBody>
      </p:sp>
      <p:sp>
        <p:nvSpPr>
          <p:cNvPr id="7" name="Text Box 4"/>
          <p:cNvSpPr txBox="1">
            <a:spLocks noChangeArrowheads="1"/>
          </p:cNvSpPr>
          <p:nvPr/>
        </p:nvSpPr>
        <p:spPr bwMode="auto">
          <a:xfrm>
            <a:off x="3124200" y="0"/>
            <a:ext cx="6019800" cy="923330"/>
          </a:xfrm>
          <a:prstGeom prst="rect">
            <a:avLst/>
          </a:prstGeom>
          <a:gradFill>
            <a:gsLst>
              <a:gs pos="0">
                <a:schemeClr val="accent1">
                  <a:tint val="66000"/>
                  <a:satMod val="160000"/>
                </a:schemeClr>
              </a:gs>
              <a:gs pos="71000">
                <a:schemeClr val="accent1">
                  <a:tint val="44500"/>
                  <a:satMod val="160000"/>
                </a:schemeClr>
              </a:gs>
              <a:gs pos="100000">
                <a:schemeClr val="accent1">
                  <a:tint val="23500"/>
                  <a:satMod val="160000"/>
                </a:schemeClr>
              </a:gs>
            </a:gsLst>
            <a:lin ang="5400000" scaled="0"/>
          </a:gradFill>
          <a:ln>
            <a:noFill/>
          </a:ln>
          <a:effec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defRPr/>
            </a:pPr>
            <a:endParaRPr lang="en-US" b="1" dirty="0" smtClean="0">
              <a:solidFill>
                <a:schemeClr val="bg1"/>
              </a:solidFill>
              <a:latin typeface="Arial" charset="0"/>
            </a:endParaRPr>
          </a:p>
          <a:p>
            <a:pPr algn="r" eaLnBrk="1" hangingPunct="1">
              <a:spcBef>
                <a:spcPct val="50000"/>
              </a:spcBef>
              <a:defRPr/>
            </a:pPr>
            <a:r>
              <a:rPr lang="en-US" sz="2000" b="1" smtClean="0">
                <a:solidFill>
                  <a:schemeClr val="accent1">
                    <a:lumMod val="75000"/>
                  </a:schemeClr>
                </a:solidFill>
                <a:latin typeface="Arial" pitchFamily="34" charset="0"/>
                <a:cs typeface="Arial" pitchFamily="34" charset="0"/>
              </a:rPr>
              <a:t>RISK MANAGEMENT</a:t>
            </a:r>
            <a:endParaRPr lang="en-US" sz="2000" b="1" dirty="0" smtClean="0">
              <a:solidFill>
                <a:schemeClr val="accent1">
                  <a:lumMod val="75000"/>
                </a:schemeClr>
              </a:solidFill>
              <a:latin typeface="Arial" pitchFamily="34" charset="0"/>
              <a:cs typeface="Arial" pitchFamily="34" charset="0"/>
            </a:endParaRPr>
          </a:p>
        </p:txBody>
      </p:sp>
      <p:pic>
        <p:nvPicPr>
          <p:cNvPr id="6" name="Picture 5" descr="BoxingSA.gif"/>
          <p:cNvPicPr>
            <a:picLocks noChangeAspect="1"/>
          </p:cNvPicPr>
          <p:nvPr/>
        </p:nvPicPr>
        <p:blipFill>
          <a:blip r:embed="rId2" cstate="print">
            <a:lum/>
          </a:blip>
          <a:stretch>
            <a:fillRect/>
          </a:stretch>
        </p:blipFill>
        <p:spPr>
          <a:xfrm>
            <a:off x="0" y="1"/>
            <a:ext cx="1285852" cy="1285859"/>
          </a:xfrm>
          <a:prstGeom prst="rect">
            <a:avLst/>
          </a:prstGeom>
          <a:ln>
            <a:noFill/>
          </a:ln>
          <a:effectLst>
            <a:outerShdw blurRad="812800" dist="406400" dir="9840000" sx="85000" sy="85000" algn="ctr" rotWithShape="0">
              <a:srgbClr val="000000"/>
            </a:outerShdw>
            <a:softEdge rad="112500"/>
          </a:effectLst>
        </p:spPr>
      </p:pic>
      <p:graphicFrame>
        <p:nvGraphicFramePr>
          <p:cNvPr id="11" name="Content Placeholder 10"/>
          <p:cNvGraphicFramePr>
            <a:graphicFrameLocks noGrp="1"/>
          </p:cNvGraphicFramePr>
          <p:nvPr>
            <p:ph sz="half" idx="1"/>
          </p:nvPr>
        </p:nvGraphicFramePr>
        <p:xfrm>
          <a:off x="179513" y="1268761"/>
          <a:ext cx="8784976" cy="5848954"/>
        </p:xfrm>
        <a:graphic>
          <a:graphicData uri="http://schemas.openxmlformats.org/drawingml/2006/table">
            <a:tbl>
              <a:tblPr firstRow="1" bandRow="1">
                <a:tableStyleId>{5C22544A-7EE6-4342-B048-85BDC9FD1C3A}</a:tableStyleId>
              </a:tblPr>
              <a:tblGrid>
                <a:gridCol w="4032448"/>
                <a:gridCol w="4752528"/>
              </a:tblGrid>
              <a:tr h="383002">
                <a:tc>
                  <a:txBody>
                    <a:bodyPr/>
                    <a:lstStyle/>
                    <a:p>
                      <a:r>
                        <a:rPr lang="en-US" sz="1800" b="1" kern="1200" baseline="0" dirty="0" smtClean="0">
                          <a:solidFill>
                            <a:schemeClr val="lt1"/>
                          </a:solidFill>
                          <a:latin typeface="+mn-lt"/>
                          <a:ea typeface="+mn-ea"/>
                          <a:cs typeface="+mn-cs"/>
                        </a:rPr>
                        <a:t>Risk Description</a:t>
                      </a:r>
                      <a:endParaRPr lang="en-US" dirty="0"/>
                    </a:p>
                  </a:txBody>
                  <a:tcPr/>
                </a:tc>
                <a:tc>
                  <a:txBody>
                    <a:bodyPr/>
                    <a:lstStyle/>
                    <a:p>
                      <a:r>
                        <a:rPr lang="en-US" sz="1800" b="1" kern="1200" baseline="0" dirty="0" smtClean="0">
                          <a:solidFill>
                            <a:schemeClr val="lt1"/>
                          </a:solidFill>
                          <a:latin typeface="+mn-lt"/>
                          <a:ea typeface="+mn-ea"/>
                          <a:cs typeface="+mn-cs"/>
                        </a:rPr>
                        <a:t>Mitigation Action (s)</a:t>
                      </a:r>
                      <a:endParaRPr lang="en-US" dirty="0"/>
                    </a:p>
                  </a:txBody>
                  <a:tcPr/>
                </a:tc>
              </a:tr>
              <a:tr h="1353625">
                <a:tc>
                  <a:txBody>
                    <a:bodyPr/>
                    <a:lstStyle/>
                    <a:p>
                      <a:r>
                        <a:rPr lang="en-US" sz="1600" kern="1200" baseline="0" dirty="0" smtClean="0">
                          <a:solidFill>
                            <a:schemeClr val="dk1"/>
                          </a:solidFill>
                          <a:latin typeface="Arial" pitchFamily="34" charset="0"/>
                          <a:ea typeface="+mn-ea"/>
                          <a:cs typeface="Arial" pitchFamily="34" charset="0"/>
                        </a:rPr>
                        <a:t>Insufficient funding and lack of</a:t>
                      </a:r>
                    </a:p>
                    <a:p>
                      <a:r>
                        <a:rPr lang="en-US" sz="1600" kern="1200" baseline="0" dirty="0" smtClean="0">
                          <a:solidFill>
                            <a:schemeClr val="dk1"/>
                          </a:solidFill>
                          <a:latin typeface="Arial" pitchFamily="34" charset="0"/>
                          <a:ea typeface="+mn-ea"/>
                          <a:cs typeface="Arial" pitchFamily="34" charset="0"/>
                        </a:rPr>
                        <a:t>revenue sustenance.</a:t>
                      </a:r>
                      <a:endParaRPr lang="en-US" sz="1600" dirty="0">
                        <a:latin typeface="Arial" pitchFamily="34" charset="0"/>
                        <a:cs typeface="Arial" pitchFamily="34" charset="0"/>
                      </a:endParaRPr>
                    </a:p>
                  </a:txBody>
                  <a:tcPr/>
                </a:tc>
                <a:tc>
                  <a:txBody>
                    <a:bodyPr/>
                    <a:lstStyle/>
                    <a:p>
                      <a:r>
                        <a:rPr lang="en-US" sz="1600" kern="1200" baseline="0" dirty="0" smtClean="0">
                          <a:solidFill>
                            <a:schemeClr val="dk1"/>
                          </a:solidFill>
                          <a:latin typeface="Arial" pitchFamily="34" charset="0"/>
                          <a:ea typeface="+mn-ea"/>
                          <a:cs typeface="Arial" pitchFamily="34" charset="0"/>
                        </a:rPr>
                        <a:t>1, Solicit Sponsorship</a:t>
                      </a:r>
                    </a:p>
                    <a:p>
                      <a:r>
                        <a:rPr lang="en-US" sz="1600" kern="1200" baseline="0" dirty="0" smtClean="0">
                          <a:solidFill>
                            <a:schemeClr val="dk1"/>
                          </a:solidFill>
                          <a:latin typeface="Arial" pitchFamily="34" charset="0"/>
                          <a:ea typeface="+mn-ea"/>
                          <a:cs typeface="Arial" pitchFamily="34" charset="0"/>
                        </a:rPr>
                        <a:t>2. Develop a revenue generation and</a:t>
                      </a:r>
                    </a:p>
                    <a:p>
                      <a:r>
                        <a:rPr lang="en-US" sz="1600" kern="1200" baseline="0" dirty="0" smtClean="0">
                          <a:solidFill>
                            <a:schemeClr val="dk1"/>
                          </a:solidFill>
                          <a:latin typeface="Arial" pitchFamily="34" charset="0"/>
                          <a:ea typeface="+mn-ea"/>
                          <a:cs typeface="Arial" pitchFamily="34" charset="0"/>
                        </a:rPr>
                        <a:t>    collection strategy.</a:t>
                      </a:r>
                    </a:p>
                    <a:p>
                      <a:r>
                        <a:rPr lang="en-US" sz="1600" kern="1200" baseline="0" dirty="0" smtClean="0">
                          <a:solidFill>
                            <a:schemeClr val="dk1"/>
                          </a:solidFill>
                          <a:latin typeface="Arial" pitchFamily="34" charset="0"/>
                          <a:ea typeface="+mn-ea"/>
                          <a:cs typeface="Arial" pitchFamily="34" charset="0"/>
                        </a:rPr>
                        <a:t>3. Revive and maintain relations with</a:t>
                      </a:r>
                    </a:p>
                    <a:p>
                      <a:r>
                        <a:rPr lang="en-US" sz="1600" kern="1200" baseline="0" dirty="0" smtClean="0">
                          <a:solidFill>
                            <a:schemeClr val="dk1"/>
                          </a:solidFill>
                          <a:latin typeface="Arial" pitchFamily="34" charset="0"/>
                          <a:ea typeface="+mn-ea"/>
                          <a:cs typeface="Arial" pitchFamily="34" charset="0"/>
                        </a:rPr>
                        <a:t>    broadcasters.</a:t>
                      </a:r>
                      <a:endParaRPr lang="en-US" sz="1600" dirty="0">
                        <a:latin typeface="Arial" pitchFamily="34" charset="0"/>
                        <a:cs typeface="Arial" pitchFamily="34" charset="0"/>
                      </a:endParaRPr>
                    </a:p>
                  </a:txBody>
                  <a:tcPr/>
                </a:tc>
              </a:tr>
              <a:tr h="849950">
                <a:tc>
                  <a:txBody>
                    <a:bodyPr/>
                    <a:lstStyle/>
                    <a:p>
                      <a:r>
                        <a:rPr lang="en-US" sz="1600" kern="1200" baseline="0" dirty="0" smtClean="0">
                          <a:solidFill>
                            <a:schemeClr val="dk1"/>
                          </a:solidFill>
                          <a:latin typeface="Arial" pitchFamily="34" charset="0"/>
                          <a:ea typeface="+mn-ea"/>
                          <a:cs typeface="Arial" pitchFamily="34" charset="0"/>
                        </a:rPr>
                        <a:t>Key strategic positions left unfilled</a:t>
                      </a:r>
                    </a:p>
                    <a:p>
                      <a:r>
                        <a:rPr lang="en-US" sz="1600" kern="1200" baseline="0" dirty="0" smtClean="0">
                          <a:solidFill>
                            <a:schemeClr val="dk1"/>
                          </a:solidFill>
                          <a:latin typeface="Arial" pitchFamily="34" charset="0"/>
                          <a:ea typeface="+mn-ea"/>
                          <a:cs typeface="Arial" pitchFamily="34" charset="0"/>
                        </a:rPr>
                        <a:t>and identification of new.</a:t>
                      </a:r>
                      <a:endParaRPr lang="en-US" sz="1600" dirty="0">
                        <a:latin typeface="Arial" pitchFamily="34" charset="0"/>
                        <a:cs typeface="Arial" pitchFamily="34" charset="0"/>
                      </a:endParaRPr>
                    </a:p>
                  </a:txBody>
                  <a:tcPr/>
                </a:tc>
                <a:tc>
                  <a:txBody>
                    <a:bodyPr/>
                    <a:lstStyle/>
                    <a:p>
                      <a:r>
                        <a:rPr lang="en-US" sz="1600" kern="1200" baseline="0" dirty="0" smtClean="0">
                          <a:solidFill>
                            <a:schemeClr val="dk1"/>
                          </a:solidFill>
                          <a:latin typeface="Arial" pitchFamily="34" charset="0"/>
                          <a:ea typeface="+mn-ea"/>
                          <a:cs typeface="Arial" pitchFamily="34" charset="0"/>
                        </a:rPr>
                        <a:t>1, Review the organogram.</a:t>
                      </a:r>
                    </a:p>
                    <a:p>
                      <a:r>
                        <a:rPr lang="en-US" sz="1600" kern="1200" baseline="0" dirty="0" smtClean="0">
                          <a:solidFill>
                            <a:schemeClr val="dk1"/>
                          </a:solidFill>
                          <a:latin typeface="Arial" pitchFamily="34" charset="0"/>
                          <a:ea typeface="+mn-ea"/>
                          <a:cs typeface="Arial" pitchFamily="34" charset="0"/>
                        </a:rPr>
                        <a:t>2. Fill all vacant posts.</a:t>
                      </a:r>
                    </a:p>
                    <a:p>
                      <a:r>
                        <a:rPr lang="en-US" sz="1600" kern="1200" baseline="0" dirty="0" smtClean="0">
                          <a:solidFill>
                            <a:schemeClr val="dk1"/>
                          </a:solidFill>
                          <a:latin typeface="Arial" pitchFamily="34" charset="0"/>
                          <a:ea typeface="+mn-ea"/>
                          <a:cs typeface="Arial" pitchFamily="34" charset="0"/>
                        </a:rPr>
                        <a:t>3. Attract and retain skilled personnel.</a:t>
                      </a:r>
                      <a:endParaRPr lang="en-US" sz="1600" dirty="0">
                        <a:latin typeface="Arial" pitchFamily="34" charset="0"/>
                        <a:cs typeface="Arial" pitchFamily="34" charset="0"/>
                      </a:endParaRPr>
                    </a:p>
                  </a:txBody>
                  <a:tcPr/>
                </a:tc>
              </a:tr>
              <a:tr h="849950">
                <a:tc>
                  <a:txBody>
                    <a:bodyPr/>
                    <a:lstStyle/>
                    <a:p>
                      <a:r>
                        <a:rPr lang="en-US" sz="1600" kern="1200" baseline="0" dirty="0" smtClean="0">
                          <a:solidFill>
                            <a:schemeClr val="dk1"/>
                          </a:solidFill>
                          <a:latin typeface="Arial" pitchFamily="34" charset="0"/>
                          <a:ea typeface="+mn-ea"/>
                          <a:cs typeface="Arial" pitchFamily="34" charset="0"/>
                        </a:rPr>
                        <a:t>Constraining limitation within the</a:t>
                      </a:r>
                    </a:p>
                    <a:p>
                      <a:r>
                        <a:rPr lang="en-US" sz="1600" kern="1200" baseline="0" dirty="0" smtClean="0">
                          <a:solidFill>
                            <a:schemeClr val="dk1"/>
                          </a:solidFill>
                          <a:latin typeface="Arial" pitchFamily="34" charset="0"/>
                          <a:ea typeface="+mn-ea"/>
                          <a:cs typeface="Arial" pitchFamily="34" charset="0"/>
                        </a:rPr>
                        <a:t>South African Boxing Act and BSA</a:t>
                      </a:r>
                    </a:p>
                    <a:p>
                      <a:r>
                        <a:rPr lang="en-US" sz="1600" kern="1200" baseline="0" dirty="0" smtClean="0">
                          <a:solidFill>
                            <a:schemeClr val="dk1"/>
                          </a:solidFill>
                          <a:latin typeface="Arial" pitchFamily="34" charset="0"/>
                          <a:ea typeface="+mn-ea"/>
                          <a:cs typeface="Arial" pitchFamily="34" charset="0"/>
                        </a:rPr>
                        <a:t>not fully complying with legislations</a:t>
                      </a:r>
                      <a:endParaRPr lang="en-US" sz="1600" dirty="0">
                        <a:latin typeface="Arial" pitchFamily="34" charset="0"/>
                        <a:cs typeface="Arial" pitchFamily="34" charset="0"/>
                      </a:endParaRPr>
                    </a:p>
                  </a:txBody>
                  <a:tcPr/>
                </a:tc>
                <a:tc>
                  <a:txBody>
                    <a:bodyPr/>
                    <a:lstStyle/>
                    <a:p>
                      <a:r>
                        <a:rPr lang="en-US" sz="1600" kern="1200" baseline="0" dirty="0" smtClean="0">
                          <a:solidFill>
                            <a:schemeClr val="dk1"/>
                          </a:solidFill>
                          <a:latin typeface="Arial" pitchFamily="34" charset="0"/>
                          <a:ea typeface="+mn-ea"/>
                          <a:cs typeface="Arial" pitchFamily="34" charset="0"/>
                        </a:rPr>
                        <a:t>1, Lobby for review and amendment</a:t>
                      </a:r>
                    </a:p>
                    <a:p>
                      <a:r>
                        <a:rPr lang="en-US" sz="1600" kern="1200" baseline="0" dirty="0" smtClean="0">
                          <a:solidFill>
                            <a:schemeClr val="dk1"/>
                          </a:solidFill>
                          <a:latin typeface="Arial" pitchFamily="34" charset="0"/>
                          <a:ea typeface="+mn-ea"/>
                          <a:cs typeface="Arial" pitchFamily="34" charset="0"/>
                        </a:rPr>
                        <a:t>    of the Act.</a:t>
                      </a:r>
                    </a:p>
                    <a:p>
                      <a:r>
                        <a:rPr lang="en-US" sz="1600" kern="1200" baseline="0" dirty="0" smtClean="0">
                          <a:solidFill>
                            <a:schemeClr val="dk1"/>
                          </a:solidFill>
                          <a:latin typeface="Arial" pitchFamily="34" charset="0"/>
                          <a:ea typeface="+mn-ea"/>
                          <a:cs typeface="Arial" pitchFamily="34" charset="0"/>
                        </a:rPr>
                        <a:t>2. Create awareness across stakeholders</a:t>
                      </a:r>
                      <a:endParaRPr lang="en-US" sz="1600" dirty="0">
                        <a:latin typeface="Arial" pitchFamily="34" charset="0"/>
                        <a:cs typeface="Arial" pitchFamily="34" charset="0"/>
                      </a:endParaRPr>
                    </a:p>
                  </a:txBody>
                  <a:tcPr/>
                </a:tc>
              </a:tr>
              <a:tr h="1101787">
                <a:tc>
                  <a:txBody>
                    <a:bodyPr/>
                    <a:lstStyle/>
                    <a:p>
                      <a:r>
                        <a:rPr lang="en-US" sz="1600" kern="1200" baseline="0" dirty="0" smtClean="0">
                          <a:solidFill>
                            <a:schemeClr val="dk1"/>
                          </a:solidFill>
                          <a:latin typeface="Arial" pitchFamily="34" charset="0"/>
                          <a:ea typeface="+mn-ea"/>
                          <a:cs typeface="Arial" pitchFamily="34" charset="0"/>
                        </a:rPr>
                        <a:t>Licensees not complying/dissatisfied</a:t>
                      </a:r>
                    </a:p>
                    <a:p>
                      <a:r>
                        <a:rPr lang="en-US" sz="1600" kern="1200" baseline="0" dirty="0" smtClean="0">
                          <a:solidFill>
                            <a:schemeClr val="dk1"/>
                          </a:solidFill>
                          <a:latin typeface="Arial" pitchFamily="34" charset="0"/>
                          <a:ea typeface="+mn-ea"/>
                          <a:cs typeface="Arial" pitchFamily="34" charset="0"/>
                        </a:rPr>
                        <a:t>with SA Boxing regulations</a:t>
                      </a:r>
                      <a:endParaRPr lang="en-US" sz="1600" dirty="0">
                        <a:latin typeface="Arial" pitchFamily="34" charset="0"/>
                        <a:cs typeface="Arial" pitchFamily="34" charset="0"/>
                      </a:endParaRPr>
                    </a:p>
                  </a:txBody>
                  <a:tcPr/>
                </a:tc>
                <a:tc>
                  <a:txBody>
                    <a:bodyPr/>
                    <a:lstStyle/>
                    <a:p>
                      <a:r>
                        <a:rPr lang="en-US" sz="1600" kern="1200" baseline="0" dirty="0" smtClean="0">
                          <a:solidFill>
                            <a:schemeClr val="dk1"/>
                          </a:solidFill>
                          <a:latin typeface="Arial" pitchFamily="34" charset="0"/>
                          <a:ea typeface="+mn-ea"/>
                          <a:cs typeface="Arial" pitchFamily="34" charset="0"/>
                        </a:rPr>
                        <a:t>1. Enforce compliance with all legislations.</a:t>
                      </a:r>
                    </a:p>
                    <a:p>
                      <a:r>
                        <a:rPr lang="en-US" sz="1600" kern="1200" baseline="0" dirty="0" smtClean="0">
                          <a:solidFill>
                            <a:schemeClr val="dk1"/>
                          </a:solidFill>
                          <a:latin typeface="Arial" pitchFamily="34" charset="0"/>
                          <a:ea typeface="+mn-ea"/>
                          <a:cs typeface="Arial" pitchFamily="34" charset="0"/>
                        </a:rPr>
                        <a:t>2. Consultation and stakeholder awareness.</a:t>
                      </a:r>
                    </a:p>
                    <a:p>
                      <a:r>
                        <a:rPr lang="en-US" sz="1600" kern="1200" baseline="0" dirty="0" smtClean="0">
                          <a:solidFill>
                            <a:schemeClr val="dk1"/>
                          </a:solidFill>
                          <a:latin typeface="Arial" pitchFamily="34" charset="0"/>
                          <a:ea typeface="+mn-ea"/>
                          <a:cs typeface="Arial" pitchFamily="34" charset="0"/>
                        </a:rPr>
                        <a:t>3. Review process and procedures</a:t>
                      </a:r>
                      <a:endParaRPr lang="en-US" sz="1600" dirty="0">
                        <a:latin typeface="Arial" pitchFamily="34" charset="0"/>
                        <a:cs typeface="Arial" pitchFamily="34" charset="0"/>
                      </a:endParaRPr>
                    </a:p>
                  </a:txBody>
                  <a:tcPr/>
                </a:tc>
              </a:tr>
              <a:tr h="11017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dk1"/>
                          </a:solidFill>
                          <a:latin typeface="Arial" pitchFamily="34" charset="0"/>
                          <a:ea typeface="+mn-ea"/>
                          <a:cs typeface="Arial" pitchFamily="34" charset="0"/>
                        </a:rPr>
                        <a:t>Negative coverage of boxing</a:t>
                      </a:r>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txBody>
                  <a:tcPr/>
                </a:tc>
                <a:tc>
                  <a:txBody>
                    <a:bodyPr/>
                    <a:lstStyle/>
                    <a:p>
                      <a:r>
                        <a:rPr lang="en-US" sz="1600" kern="1200" baseline="0" dirty="0" smtClean="0">
                          <a:solidFill>
                            <a:schemeClr val="dk1"/>
                          </a:solidFill>
                          <a:latin typeface="Arial" pitchFamily="34" charset="0"/>
                          <a:ea typeface="+mn-ea"/>
                          <a:cs typeface="Arial" pitchFamily="34" charset="0"/>
                        </a:rPr>
                        <a:t>1, Develop a communication and media</a:t>
                      </a:r>
                    </a:p>
                    <a:p>
                      <a:r>
                        <a:rPr lang="en-US" sz="1600" kern="1200" baseline="0" dirty="0" smtClean="0">
                          <a:solidFill>
                            <a:schemeClr val="dk1"/>
                          </a:solidFill>
                          <a:latin typeface="Arial" pitchFamily="34" charset="0"/>
                          <a:ea typeface="+mn-ea"/>
                          <a:cs typeface="Arial" pitchFamily="34" charset="0"/>
                        </a:rPr>
                        <a:t>     liaison strategy.</a:t>
                      </a:r>
                    </a:p>
                    <a:p>
                      <a:r>
                        <a:rPr lang="en-US" sz="1600" kern="1200" baseline="0" dirty="0" smtClean="0">
                          <a:solidFill>
                            <a:schemeClr val="dk1"/>
                          </a:solidFill>
                          <a:latin typeface="Arial" pitchFamily="34" charset="0"/>
                          <a:ea typeface="+mn-ea"/>
                          <a:cs typeface="Arial" pitchFamily="34" charset="0"/>
                        </a:rPr>
                        <a:t>2. Inform and educate stakeholders.</a:t>
                      </a:r>
                    </a:p>
                    <a:p>
                      <a:r>
                        <a:rPr lang="en-US" sz="1600" kern="1200" baseline="0" dirty="0" smtClean="0">
                          <a:solidFill>
                            <a:schemeClr val="dk1"/>
                          </a:solidFill>
                          <a:latin typeface="Arial" pitchFamily="34" charset="0"/>
                          <a:ea typeface="+mn-ea"/>
                          <a:cs typeface="Arial" pitchFamily="34" charset="0"/>
                        </a:rPr>
                        <a:t>3. Participation/interaction/collaboration/</a:t>
                      </a:r>
                    </a:p>
                    <a:p>
                      <a:r>
                        <a:rPr lang="en-US" sz="1600" kern="1200" baseline="0" dirty="0" smtClean="0">
                          <a:solidFill>
                            <a:schemeClr val="dk1"/>
                          </a:solidFill>
                          <a:latin typeface="Arial" pitchFamily="34" charset="0"/>
                          <a:ea typeface="+mn-ea"/>
                          <a:cs typeface="Arial" pitchFamily="34" charset="0"/>
                        </a:rPr>
                        <a:t>    Integration.</a:t>
                      </a:r>
                      <a:endParaRPr lang="en-US" sz="1600" dirty="0">
                        <a:latin typeface="Arial" pitchFamily="34" charset="0"/>
                        <a:cs typeface="Arial" pitchFamily="34" charset="0"/>
                      </a:endParaRPr>
                    </a:p>
                  </a:txBody>
                  <a:tcPr/>
                </a:tc>
              </a:tr>
            </a:tbl>
          </a:graphicData>
        </a:graphic>
      </p:graphicFrame>
      <p:sp>
        <p:nvSpPr>
          <p:cNvPr id="8" name="Slide Number Placeholder 7"/>
          <p:cNvSpPr>
            <a:spLocks noGrp="1"/>
          </p:cNvSpPr>
          <p:nvPr>
            <p:ph type="sldNum" sz="quarter" idx="12"/>
          </p:nvPr>
        </p:nvSpPr>
        <p:spPr/>
        <p:txBody>
          <a:bodyPr/>
          <a:lstStyle/>
          <a:p>
            <a:pPr>
              <a:defRPr/>
            </a:pPr>
            <a:fld id="{A1C9ED57-0F0F-4576-B535-5371D64FAF1F}" type="slidenum">
              <a:rPr lang="en-US" smtClean="0"/>
              <a:pPr>
                <a:defRPr/>
              </a:pPr>
              <a:t>13</a:t>
            </a:fld>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13"/>
          <p:cNvSpPr>
            <a:spLocks noChangeArrowheads="1"/>
          </p:cNvSpPr>
          <p:nvPr/>
        </p:nvSpPr>
        <p:spPr bwMode="auto">
          <a:xfrm>
            <a:off x="971600" y="3501008"/>
            <a:ext cx="1285875" cy="642937"/>
          </a:xfrm>
          <a:prstGeom prst="roundRect">
            <a:avLst>
              <a:gd name="adj" fmla="val 16667"/>
            </a:avLst>
          </a:prstGeom>
          <a:solidFill>
            <a:srgbClr val="FFFF00"/>
          </a:solidFill>
          <a:ln w="25400" algn="ctr">
            <a:solidFill>
              <a:srgbClr val="994733"/>
            </a:solidFill>
            <a:round/>
            <a:headEnd/>
            <a:tailEnd/>
          </a:ln>
        </p:spPr>
        <p:txBody>
          <a:bodyPr anchor="ctr"/>
          <a:lstStyle/>
          <a:p>
            <a:r>
              <a:rPr lang="en-US" sz="1000" dirty="0">
                <a:solidFill>
                  <a:srgbClr val="006600"/>
                </a:solidFill>
                <a:latin typeface="Calibri" pitchFamily="34" charset="0"/>
              </a:rPr>
              <a:t>                </a:t>
            </a:r>
          </a:p>
          <a:p>
            <a:endParaRPr lang="en-US" sz="1000" dirty="0">
              <a:solidFill>
                <a:srgbClr val="006600"/>
              </a:solidFill>
              <a:latin typeface="Calibri" pitchFamily="34" charset="0"/>
            </a:endParaRPr>
          </a:p>
          <a:p>
            <a:r>
              <a:rPr lang="en-US" sz="1000" dirty="0" smtClean="0">
                <a:solidFill>
                  <a:srgbClr val="006600"/>
                </a:solidFill>
                <a:latin typeface="Calibri" pitchFamily="34" charset="0"/>
              </a:rPr>
              <a:t>TECHNICAL ASSISTANT</a:t>
            </a:r>
            <a:endParaRPr lang="en-US" sz="1000" dirty="0">
              <a:solidFill>
                <a:srgbClr val="006600"/>
              </a:solidFill>
              <a:latin typeface="Calibri" pitchFamily="34" charset="0"/>
            </a:endParaRPr>
          </a:p>
          <a:p>
            <a:endParaRPr lang="en-US" sz="1000" dirty="0">
              <a:solidFill>
                <a:srgbClr val="006600"/>
              </a:solidFill>
              <a:latin typeface="Calibri" pitchFamily="34" charset="0"/>
            </a:endParaRPr>
          </a:p>
        </p:txBody>
      </p:sp>
      <p:sp>
        <p:nvSpPr>
          <p:cNvPr id="6" name="Rounded Rectangle 115"/>
          <p:cNvSpPr>
            <a:spLocks noChangeArrowheads="1"/>
          </p:cNvSpPr>
          <p:nvPr/>
        </p:nvSpPr>
        <p:spPr bwMode="auto">
          <a:xfrm>
            <a:off x="6876256" y="4653136"/>
            <a:ext cx="1500188" cy="648072"/>
          </a:xfrm>
          <a:prstGeom prst="roundRect">
            <a:avLst>
              <a:gd name="adj" fmla="val 16667"/>
            </a:avLst>
          </a:prstGeom>
          <a:solidFill>
            <a:srgbClr val="FFFF00"/>
          </a:solidFill>
          <a:ln w="25400" algn="ctr">
            <a:solidFill>
              <a:srgbClr val="994733"/>
            </a:solidFill>
            <a:round/>
            <a:headEnd/>
            <a:tailEnd/>
          </a:ln>
        </p:spPr>
        <p:txBody>
          <a:bodyPr anchor="ctr"/>
          <a:lstStyle/>
          <a:p>
            <a:pPr algn="ctr"/>
            <a:endParaRPr lang="en-US" sz="1000" dirty="0">
              <a:solidFill>
                <a:srgbClr val="006600"/>
              </a:solidFill>
              <a:latin typeface="Calibri" pitchFamily="34" charset="0"/>
            </a:endParaRPr>
          </a:p>
          <a:p>
            <a:pPr algn="ctr"/>
            <a:r>
              <a:rPr lang="en-US" sz="1000" dirty="0" smtClean="0">
                <a:solidFill>
                  <a:srgbClr val="006600"/>
                </a:solidFill>
                <a:latin typeface="Calibri" pitchFamily="34" charset="0"/>
              </a:rPr>
              <a:t>FINANCE OFFICIAL</a:t>
            </a:r>
          </a:p>
        </p:txBody>
      </p:sp>
      <p:sp>
        <p:nvSpPr>
          <p:cNvPr id="7" name="Rounded Rectangle 116"/>
          <p:cNvSpPr>
            <a:spLocks noChangeArrowheads="1"/>
          </p:cNvSpPr>
          <p:nvPr/>
        </p:nvSpPr>
        <p:spPr bwMode="auto">
          <a:xfrm>
            <a:off x="3707904" y="3573016"/>
            <a:ext cx="1571625" cy="571500"/>
          </a:xfrm>
          <a:prstGeom prst="roundRect">
            <a:avLst>
              <a:gd name="adj" fmla="val 16667"/>
            </a:avLst>
          </a:prstGeom>
          <a:solidFill>
            <a:srgbClr val="FFFF00"/>
          </a:solidFill>
          <a:ln w="25400" algn="ctr">
            <a:solidFill>
              <a:srgbClr val="994733"/>
            </a:solidFill>
            <a:round/>
            <a:headEnd/>
            <a:tailEnd/>
          </a:ln>
        </p:spPr>
        <p:txBody>
          <a:bodyPr anchor="ctr"/>
          <a:lstStyle/>
          <a:p>
            <a:pPr algn="ctr"/>
            <a:r>
              <a:rPr lang="en-US" sz="1000" dirty="0" smtClean="0">
                <a:solidFill>
                  <a:srgbClr val="006600"/>
                </a:solidFill>
                <a:latin typeface="Calibri" pitchFamily="34" charset="0"/>
              </a:rPr>
              <a:t>IT OFFICER</a:t>
            </a:r>
            <a:endParaRPr lang="en-US" sz="1000" dirty="0">
              <a:solidFill>
                <a:srgbClr val="006600"/>
              </a:solidFill>
              <a:latin typeface="Calibri" pitchFamily="34" charset="0"/>
            </a:endParaRPr>
          </a:p>
        </p:txBody>
      </p:sp>
      <p:sp>
        <p:nvSpPr>
          <p:cNvPr id="8" name="Rounded Rectangle 7"/>
          <p:cNvSpPr/>
          <p:nvPr/>
        </p:nvSpPr>
        <p:spPr>
          <a:xfrm>
            <a:off x="5292080" y="4797152"/>
            <a:ext cx="1143000" cy="500062"/>
          </a:xfrm>
          <a:prstGeom prst="roundRect">
            <a:avLst/>
          </a:prstGeom>
          <a:solidFill>
            <a:srgbClr val="FFFF00"/>
          </a:solidFill>
          <a:ln w="25400" cap="flat" cmpd="sng" algn="ctr">
            <a:solidFill>
              <a:srgbClr val="D16349">
                <a:shade val="50000"/>
              </a:srgbClr>
            </a:solidFill>
            <a:prstDash val="solid"/>
          </a:ln>
          <a:effectLst/>
        </p:spPr>
        <p:txBody>
          <a:bodyPr anchor="ctr"/>
          <a:lstStyle/>
          <a:p>
            <a:pPr algn="ctr" fontAlgn="auto">
              <a:spcBef>
                <a:spcPts val="0"/>
              </a:spcBef>
              <a:spcAft>
                <a:spcPts val="0"/>
              </a:spcAft>
              <a:defRPr/>
            </a:pPr>
            <a:r>
              <a:rPr lang="en-US" sz="1050" kern="0" dirty="0" smtClean="0">
                <a:solidFill>
                  <a:srgbClr val="006600"/>
                </a:solidFill>
                <a:latin typeface="Calibri"/>
                <a:cs typeface="+mn-cs"/>
              </a:rPr>
              <a:t>RECEPTIONIST</a:t>
            </a:r>
            <a:endParaRPr lang="en-US" sz="1050" kern="0" dirty="0">
              <a:solidFill>
                <a:srgbClr val="006600"/>
              </a:solidFill>
              <a:latin typeface="Calibri"/>
              <a:cs typeface="+mn-cs"/>
            </a:endParaRPr>
          </a:p>
          <a:p>
            <a:pPr algn="ctr" fontAlgn="auto">
              <a:spcBef>
                <a:spcPts val="0"/>
              </a:spcBef>
              <a:spcAft>
                <a:spcPts val="0"/>
              </a:spcAft>
              <a:defRPr/>
            </a:pPr>
            <a:endParaRPr lang="en-US" sz="1050" kern="0" dirty="0">
              <a:solidFill>
                <a:srgbClr val="006600"/>
              </a:solidFill>
              <a:latin typeface="Calibri"/>
              <a:cs typeface="+mn-cs"/>
            </a:endParaRPr>
          </a:p>
        </p:txBody>
      </p:sp>
      <p:sp>
        <p:nvSpPr>
          <p:cNvPr id="10" name="Rounded Rectangle 119"/>
          <p:cNvSpPr>
            <a:spLocks noChangeArrowheads="1"/>
          </p:cNvSpPr>
          <p:nvPr/>
        </p:nvSpPr>
        <p:spPr bwMode="auto">
          <a:xfrm>
            <a:off x="1979712" y="4653136"/>
            <a:ext cx="1285875" cy="642937"/>
          </a:xfrm>
          <a:prstGeom prst="roundRect">
            <a:avLst>
              <a:gd name="adj" fmla="val 16667"/>
            </a:avLst>
          </a:prstGeom>
          <a:solidFill>
            <a:srgbClr val="FFFF00"/>
          </a:solidFill>
          <a:ln w="25400" algn="ctr">
            <a:solidFill>
              <a:srgbClr val="994733"/>
            </a:solidFill>
            <a:round/>
            <a:headEnd/>
            <a:tailEnd/>
          </a:ln>
        </p:spPr>
        <p:txBody>
          <a:bodyPr anchor="ctr"/>
          <a:lstStyle/>
          <a:p>
            <a:pPr algn="ctr"/>
            <a:r>
              <a:rPr lang="en-US" sz="1000" dirty="0" smtClean="0">
                <a:solidFill>
                  <a:srgbClr val="006600"/>
                </a:solidFill>
                <a:latin typeface="Calibri" pitchFamily="34" charset="0"/>
              </a:rPr>
              <a:t>DRIVER</a:t>
            </a:r>
            <a:endParaRPr lang="en-US" sz="1000" dirty="0">
              <a:solidFill>
                <a:srgbClr val="006600"/>
              </a:solidFill>
              <a:latin typeface="Calibri" pitchFamily="34" charset="0"/>
            </a:endParaRPr>
          </a:p>
        </p:txBody>
      </p:sp>
      <p:sp>
        <p:nvSpPr>
          <p:cNvPr id="11" name="Rounded Rectangle 10"/>
          <p:cNvSpPr/>
          <p:nvPr/>
        </p:nvSpPr>
        <p:spPr>
          <a:xfrm flipH="1">
            <a:off x="7668344" y="4005064"/>
            <a:ext cx="45719" cy="648072"/>
          </a:xfrm>
          <a:prstGeom prst="roundRect">
            <a:avLst/>
          </a:prstGeom>
          <a:solidFill>
            <a:srgbClr val="FFFF00"/>
          </a:solidFill>
          <a:ln w="25400" cap="flat" cmpd="sng" algn="ctr">
            <a:solidFill>
              <a:srgbClr val="D16349">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Calibri"/>
              <a:cs typeface="+mn-cs"/>
            </a:endParaRPr>
          </a:p>
        </p:txBody>
      </p:sp>
      <p:sp>
        <p:nvSpPr>
          <p:cNvPr id="15" name="Title 1"/>
          <p:cNvSpPr txBox="1">
            <a:spLocks/>
          </p:cNvSpPr>
          <p:nvPr/>
        </p:nvSpPr>
        <p:spPr>
          <a:xfrm>
            <a:off x="611560" y="3140968"/>
            <a:ext cx="7772400" cy="1470025"/>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18" name="Rounded Rectangle 148"/>
          <p:cNvSpPr>
            <a:spLocks noChangeArrowheads="1"/>
          </p:cNvSpPr>
          <p:nvPr/>
        </p:nvSpPr>
        <p:spPr bwMode="auto">
          <a:xfrm>
            <a:off x="3563888" y="4653136"/>
            <a:ext cx="1368152" cy="648072"/>
          </a:xfrm>
          <a:prstGeom prst="roundRect">
            <a:avLst>
              <a:gd name="adj" fmla="val 16667"/>
            </a:avLst>
          </a:prstGeom>
          <a:solidFill>
            <a:srgbClr val="FFFF00"/>
          </a:solidFill>
          <a:ln w="25400" algn="ctr">
            <a:solidFill>
              <a:srgbClr val="994733"/>
            </a:solidFill>
            <a:round/>
            <a:headEnd/>
            <a:tailEnd/>
          </a:ln>
        </p:spPr>
        <p:txBody>
          <a:bodyPr anchor="ctr"/>
          <a:lstStyle/>
          <a:p>
            <a:pPr algn="ctr"/>
            <a:r>
              <a:rPr lang="en-US" sz="1000" dirty="0">
                <a:solidFill>
                  <a:srgbClr val="006600"/>
                </a:solidFill>
                <a:latin typeface="Calibri" pitchFamily="34" charset="0"/>
              </a:rPr>
              <a:t> </a:t>
            </a:r>
            <a:r>
              <a:rPr lang="en-US" sz="1000" dirty="0" smtClean="0">
                <a:solidFill>
                  <a:srgbClr val="006600"/>
                </a:solidFill>
                <a:latin typeface="Calibri" pitchFamily="34" charset="0"/>
              </a:rPr>
              <a:t>GENERAL ASSISTANT</a:t>
            </a:r>
            <a:endParaRPr lang="en-US" sz="1000" dirty="0">
              <a:solidFill>
                <a:srgbClr val="006600"/>
              </a:solidFill>
              <a:latin typeface="Calibri" pitchFamily="34" charset="0"/>
            </a:endParaRPr>
          </a:p>
        </p:txBody>
      </p:sp>
      <p:sp>
        <p:nvSpPr>
          <p:cNvPr id="19" name="Rounded Rectangle 149"/>
          <p:cNvSpPr>
            <a:spLocks noChangeArrowheads="1"/>
          </p:cNvSpPr>
          <p:nvPr/>
        </p:nvSpPr>
        <p:spPr bwMode="auto">
          <a:xfrm>
            <a:off x="827584" y="2564904"/>
            <a:ext cx="1714500" cy="500062"/>
          </a:xfrm>
          <a:prstGeom prst="roundRect">
            <a:avLst>
              <a:gd name="adj" fmla="val 18921"/>
            </a:avLst>
          </a:prstGeom>
          <a:solidFill>
            <a:srgbClr val="FFFF00"/>
          </a:solidFill>
          <a:ln w="25400" algn="ctr">
            <a:solidFill>
              <a:srgbClr val="994733"/>
            </a:solidFill>
            <a:round/>
            <a:headEnd/>
            <a:tailEnd/>
          </a:ln>
        </p:spPr>
        <p:txBody>
          <a:bodyPr anchor="ctr"/>
          <a:lstStyle/>
          <a:p>
            <a:endParaRPr lang="en-US" sz="1000" dirty="0">
              <a:solidFill>
                <a:srgbClr val="006600"/>
              </a:solidFill>
              <a:latin typeface="Calibri" pitchFamily="34" charset="0"/>
            </a:endParaRPr>
          </a:p>
          <a:p>
            <a:endParaRPr lang="en-US" sz="1000" dirty="0">
              <a:solidFill>
                <a:srgbClr val="006600"/>
              </a:solidFill>
              <a:latin typeface="Calibri" pitchFamily="34" charset="0"/>
            </a:endParaRPr>
          </a:p>
          <a:p>
            <a:r>
              <a:rPr lang="en-US" sz="1000" dirty="0">
                <a:solidFill>
                  <a:srgbClr val="006600"/>
                </a:solidFill>
                <a:latin typeface="Calibri" pitchFamily="34" charset="0"/>
              </a:rPr>
              <a:t>DIRECTOR OF OPERATIONS</a:t>
            </a:r>
          </a:p>
          <a:p>
            <a:pPr algn="ctr"/>
            <a:endParaRPr lang="en-US" sz="1200" dirty="0">
              <a:solidFill>
                <a:srgbClr val="FFFFFF"/>
              </a:solidFill>
              <a:latin typeface="Calibri" pitchFamily="34" charset="0"/>
            </a:endParaRPr>
          </a:p>
        </p:txBody>
      </p:sp>
      <p:sp>
        <p:nvSpPr>
          <p:cNvPr id="21" name="Rounded Rectangle 151"/>
          <p:cNvSpPr>
            <a:spLocks noChangeArrowheads="1"/>
          </p:cNvSpPr>
          <p:nvPr/>
        </p:nvSpPr>
        <p:spPr bwMode="auto">
          <a:xfrm>
            <a:off x="6804248" y="2636912"/>
            <a:ext cx="1928812" cy="500062"/>
          </a:xfrm>
          <a:prstGeom prst="roundRect">
            <a:avLst>
              <a:gd name="adj" fmla="val 16667"/>
            </a:avLst>
          </a:prstGeom>
          <a:solidFill>
            <a:srgbClr val="FFFF00"/>
          </a:solidFill>
          <a:ln w="25400" algn="ctr">
            <a:solidFill>
              <a:srgbClr val="994733"/>
            </a:solidFill>
            <a:round/>
            <a:headEnd/>
            <a:tailEnd/>
          </a:ln>
        </p:spPr>
        <p:txBody>
          <a:bodyPr anchor="ctr"/>
          <a:lstStyle/>
          <a:p>
            <a:pPr algn="ctr"/>
            <a:r>
              <a:rPr lang="en-US" sz="1000" dirty="0" smtClean="0">
                <a:solidFill>
                  <a:srgbClr val="006600"/>
                </a:solidFill>
                <a:latin typeface="Calibri" pitchFamily="34" charset="0"/>
              </a:rPr>
              <a:t>CHIEF FINANCIAL OFFICER </a:t>
            </a:r>
            <a:endParaRPr lang="en-US" sz="1000" dirty="0">
              <a:solidFill>
                <a:srgbClr val="006600"/>
              </a:solidFill>
              <a:latin typeface="Calibri" pitchFamily="34" charset="0"/>
            </a:endParaRPr>
          </a:p>
          <a:p>
            <a:pPr algn="ctr"/>
            <a:endParaRPr lang="en-US" sz="1000" dirty="0">
              <a:solidFill>
                <a:srgbClr val="006600"/>
              </a:solidFill>
              <a:latin typeface="Calibri" pitchFamily="34" charset="0"/>
            </a:endParaRPr>
          </a:p>
        </p:txBody>
      </p:sp>
      <p:sp>
        <p:nvSpPr>
          <p:cNvPr id="22" name="TextBox 21"/>
          <p:cNvSpPr txBox="1"/>
          <p:nvPr/>
        </p:nvSpPr>
        <p:spPr>
          <a:xfrm>
            <a:off x="2500313" y="3429000"/>
            <a:ext cx="1857375" cy="577850"/>
          </a:xfrm>
          <a:prstGeom prst="rect">
            <a:avLst/>
          </a:prstGeom>
          <a:noFill/>
        </p:spPr>
        <p:txBody>
          <a:bodyPr>
            <a:spAutoFit/>
          </a:bodyPr>
          <a:lstStyle/>
          <a:p>
            <a:pPr algn="ctr" fontAlgn="auto">
              <a:spcBef>
                <a:spcPts val="0"/>
              </a:spcBef>
              <a:spcAft>
                <a:spcPts val="0"/>
              </a:spcAft>
              <a:defRPr/>
            </a:pPr>
            <a:endParaRPr lang="en-US" sz="1050" kern="0" dirty="0">
              <a:solidFill>
                <a:srgbClr val="006600"/>
              </a:solidFill>
              <a:latin typeface="+mn-lt"/>
              <a:cs typeface="+mn-cs"/>
            </a:endParaRPr>
          </a:p>
          <a:p>
            <a:pPr algn="ctr" fontAlgn="auto">
              <a:spcBef>
                <a:spcPts val="0"/>
              </a:spcBef>
              <a:spcAft>
                <a:spcPts val="0"/>
              </a:spcAft>
              <a:defRPr/>
            </a:pPr>
            <a:endParaRPr lang="en-US" sz="1050" kern="0" dirty="0">
              <a:solidFill>
                <a:srgbClr val="006600"/>
              </a:solidFill>
              <a:latin typeface="+mn-lt"/>
              <a:cs typeface="+mn-cs"/>
            </a:endParaRPr>
          </a:p>
          <a:p>
            <a:pPr algn="ctr" fontAlgn="auto">
              <a:spcBef>
                <a:spcPts val="0"/>
              </a:spcBef>
              <a:spcAft>
                <a:spcPts val="0"/>
              </a:spcAft>
              <a:defRPr/>
            </a:pPr>
            <a:endParaRPr lang="en-US" sz="1050" kern="0" dirty="0">
              <a:solidFill>
                <a:sysClr val="windowText" lastClr="000000"/>
              </a:solidFill>
              <a:latin typeface="+mn-lt"/>
              <a:cs typeface="+mn-cs"/>
            </a:endParaRPr>
          </a:p>
        </p:txBody>
      </p:sp>
      <p:sp>
        <p:nvSpPr>
          <p:cNvPr id="23" name="Rounded Rectangle 22"/>
          <p:cNvSpPr/>
          <p:nvPr/>
        </p:nvSpPr>
        <p:spPr>
          <a:xfrm>
            <a:off x="1763688" y="2204864"/>
            <a:ext cx="6643688" cy="46037"/>
          </a:xfrm>
          <a:prstGeom prst="roundRect">
            <a:avLst/>
          </a:prstGeom>
          <a:solidFill>
            <a:srgbClr val="FFFF00"/>
          </a:solidFill>
          <a:ln w="25400" cap="flat" cmpd="sng" algn="ctr">
            <a:solidFill>
              <a:srgbClr val="D16349">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Calibri"/>
              <a:cs typeface="+mn-cs"/>
            </a:endParaRPr>
          </a:p>
        </p:txBody>
      </p:sp>
      <p:sp>
        <p:nvSpPr>
          <p:cNvPr id="26" name="Rounded Rectangle 25"/>
          <p:cNvSpPr/>
          <p:nvPr/>
        </p:nvSpPr>
        <p:spPr>
          <a:xfrm>
            <a:off x="7740352" y="2276872"/>
            <a:ext cx="46038" cy="358899"/>
          </a:xfrm>
          <a:prstGeom prst="roundRect">
            <a:avLst/>
          </a:prstGeom>
          <a:solidFill>
            <a:srgbClr val="FFFF00"/>
          </a:solidFill>
          <a:ln w="25400" cap="flat" cmpd="sng" algn="ctr">
            <a:solidFill>
              <a:srgbClr val="D16349">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Calibri"/>
              <a:cs typeface="+mn-cs"/>
            </a:endParaRPr>
          </a:p>
        </p:txBody>
      </p:sp>
      <p:sp>
        <p:nvSpPr>
          <p:cNvPr id="28" name="Rounded Rectangle 27"/>
          <p:cNvSpPr/>
          <p:nvPr/>
        </p:nvSpPr>
        <p:spPr>
          <a:xfrm>
            <a:off x="1547664" y="260648"/>
            <a:ext cx="6191250" cy="50323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6600"/>
                </a:solidFill>
              </a:rPr>
              <a:t>BOXING SA ORGANISATIONAL STRUCTURE</a:t>
            </a:r>
            <a:r>
              <a:rPr lang="en-US" sz="1600" dirty="0">
                <a:solidFill>
                  <a:srgbClr val="006600"/>
                </a:solidFill>
              </a:rPr>
              <a:t>                  </a:t>
            </a:r>
          </a:p>
        </p:txBody>
      </p:sp>
      <p:sp>
        <p:nvSpPr>
          <p:cNvPr id="29" name="Rounded Rectangle 41"/>
          <p:cNvSpPr>
            <a:spLocks noChangeArrowheads="1"/>
          </p:cNvSpPr>
          <p:nvPr/>
        </p:nvSpPr>
        <p:spPr bwMode="auto">
          <a:xfrm>
            <a:off x="3275856" y="1268760"/>
            <a:ext cx="3214688" cy="504056"/>
          </a:xfrm>
          <a:prstGeom prst="roundRect">
            <a:avLst>
              <a:gd name="adj" fmla="val 16667"/>
            </a:avLst>
          </a:prstGeom>
          <a:solidFill>
            <a:srgbClr val="FFFF00"/>
          </a:solidFill>
          <a:ln w="25400" algn="ctr">
            <a:solidFill>
              <a:srgbClr val="994733"/>
            </a:solidFill>
            <a:round/>
            <a:headEnd/>
            <a:tailEnd/>
          </a:ln>
        </p:spPr>
        <p:txBody>
          <a:bodyPr anchor="ctr"/>
          <a:lstStyle/>
          <a:p>
            <a:pPr algn="ctr"/>
            <a:endParaRPr lang="en-US" sz="900" dirty="0">
              <a:solidFill>
                <a:srgbClr val="000000"/>
              </a:solidFill>
              <a:latin typeface="Calibri" pitchFamily="34" charset="0"/>
            </a:endParaRPr>
          </a:p>
          <a:p>
            <a:pPr algn="ctr"/>
            <a:endParaRPr lang="en-US" sz="1100" dirty="0" smtClean="0">
              <a:solidFill>
                <a:srgbClr val="000000"/>
              </a:solidFill>
              <a:latin typeface="Calibri" pitchFamily="34" charset="0"/>
            </a:endParaRPr>
          </a:p>
          <a:p>
            <a:pPr algn="ctr"/>
            <a:r>
              <a:rPr lang="en-US" sz="1100" dirty="0" smtClean="0">
                <a:solidFill>
                  <a:srgbClr val="009900"/>
                </a:solidFill>
                <a:latin typeface="Calibri" pitchFamily="34" charset="0"/>
              </a:rPr>
              <a:t>CHIEF EXECUTIVE OFFICER</a:t>
            </a:r>
          </a:p>
          <a:p>
            <a:pPr algn="ctr"/>
            <a:r>
              <a:rPr lang="en-US" sz="1100" dirty="0" smtClean="0">
                <a:solidFill>
                  <a:srgbClr val="009900"/>
                </a:solidFill>
                <a:latin typeface="Calibri" pitchFamily="34" charset="0"/>
              </a:rPr>
              <a:t>                             </a:t>
            </a:r>
            <a:r>
              <a:rPr lang="en-US" sz="900" dirty="0" smtClean="0">
                <a:solidFill>
                  <a:srgbClr val="000000"/>
                </a:solidFill>
                <a:latin typeface="Calibri" pitchFamily="34" charset="0"/>
              </a:rPr>
              <a:t>		</a:t>
            </a:r>
          </a:p>
          <a:p>
            <a:pPr algn="ctr"/>
            <a:endParaRPr lang="en-US" sz="900" dirty="0">
              <a:solidFill>
                <a:srgbClr val="000000"/>
              </a:solidFill>
              <a:latin typeface="Calibri" pitchFamily="34" charset="0"/>
            </a:endParaRPr>
          </a:p>
        </p:txBody>
      </p:sp>
      <p:sp>
        <p:nvSpPr>
          <p:cNvPr id="35" name="Rounded Rectangle 34"/>
          <p:cNvSpPr>
            <a:spLocks noChangeArrowheads="1"/>
          </p:cNvSpPr>
          <p:nvPr/>
        </p:nvSpPr>
        <p:spPr bwMode="auto">
          <a:xfrm flipV="1">
            <a:off x="4499992" y="3212975"/>
            <a:ext cx="46038" cy="360040"/>
          </a:xfrm>
          <a:prstGeom prst="roundRect">
            <a:avLst>
              <a:gd name="adj" fmla="val 16667"/>
            </a:avLst>
          </a:prstGeom>
          <a:solidFill>
            <a:srgbClr val="FFFF00"/>
          </a:solidFill>
          <a:ln w="25400" algn="ctr">
            <a:solidFill>
              <a:srgbClr val="994733"/>
            </a:solidFill>
            <a:round/>
            <a:headEnd/>
            <a:tailEnd/>
          </a:ln>
        </p:spPr>
        <p:txBody>
          <a:bodyPr anchor="ctr"/>
          <a:lstStyle/>
          <a:p>
            <a:pPr algn="ctr" fontAlgn="auto">
              <a:spcBef>
                <a:spcPts val="0"/>
              </a:spcBef>
              <a:spcAft>
                <a:spcPts val="0"/>
              </a:spcAft>
              <a:defRPr/>
            </a:pPr>
            <a:endParaRPr lang="en-US" kern="0" dirty="0">
              <a:solidFill>
                <a:sysClr val="window" lastClr="FFFFFF"/>
              </a:solidFill>
              <a:latin typeface="Calibri"/>
              <a:cs typeface="+mn-cs"/>
            </a:endParaRPr>
          </a:p>
        </p:txBody>
      </p:sp>
      <p:sp>
        <p:nvSpPr>
          <p:cNvPr id="36" name="Rounded Rectangle 35"/>
          <p:cNvSpPr/>
          <p:nvPr/>
        </p:nvSpPr>
        <p:spPr>
          <a:xfrm>
            <a:off x="1763688" y="2276872"/>
            <a:ext cx="46038" cy="285750"/>
          </a:xfrm>
          <a:prstGeom prst="roundRect">
            <a:avLst/>
          </a:prstGeom>
          <a:solidFill>
            <a:srgbClr val="FFFF00"/>
          </a:solidFill>
          <a:ln w="25400" cap="flat" cmpd="sng" algn="ctr">
            <a:solidFill>
              <a:srgbClr val="D16349">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Calibri"/>
              <a:cs typeface="+mn-cs"/>
            </a:endParaRPr>
          </a:p>
        </p:txBody>
      </p:sp>
      <p:sp>
        <p:nvSpPr>
          <p:cNvPr id="37" name="Rounded Rectangle 114"/>
          <p:cNvSpPr>
            <a:spLocks noChangeArrowheads="1"/>
          </p:cNvSpPr>
          <p:nvPr/>
        </p:nvSpPr>
        <p:spPr bwMode="auto">
          <a:xfrm>
            <a:off x="3635896" y="2636912"/>
            <a:ext cx="1785937" cy="571500"/>
          </a:xfrm>
          <a:prstGeom prst="roundRect">
            <a:avLst>
              <a:gd name="adj" fmla="val 16667"/>
            </a:avLst>
          </a:prstGeom>
          <a:solidFill>
            <a:srgbClr val="FFFF00"/>
          </a:solidFill>
          <a:ln w="25400" algn="ctr">
            <a:solidFill>
              <a:srgbClr val="994733"/>
            </a:solidFill>
            <a:round/>
            <a:headEnd/>
            <a:tailEnd/>
          </a:ln>
        </p:spPr>
        <p:txBody>
          <a:bodyPr anchor="ctr"/>
          <a:lstStyle/>
          <a:p>
            <a:pPr algn="ctr"/>
            <a:endParaRPr lang="en-US" sz="1000" dirty="0">
              <a:solidFill>
                <a:srgbClr val="006600"/>
              </a:solidFill>
              <a:latin typeface="Calibri" pitchFamily="34" charset="0"/>
            </a:endParaRPr>
          </a:p>
          <a:p>
            <a:pPr algn="ctr"/>
            <a:r>
              <a:rPr lang="en-US" sz="1000" dirty="0" smtClean="0">
                <a:solidFill>
                  <a:srgbClr val="006600"/>
                </a:solidFill>
                <a:latin typeface="Calibri" pitchFamily="34" charset="0"/>
              </a:rPr>
              <a:t>HR MANAGER</a:t>
            </a:r>
            <a:endParaRPr lang="en-US" sz="1000" dirty="0">
              <a:solidFill>
                <a:srgbClr val="006600"/>
              </a:solidFill>
              <a:latin typeface="Calibri" pitchFamily="34" charset="0"/>
            </a:endParaRPr>
          </a:p>
          <a:p>
            <a:pPr algn="ctr"/>
            <a:endParaRPr lang="en-US" sz="1000" dirty="0">
              <a:solidFill>
                <a:srgbClr val="006600"/>
              </a:solidFill>
              <a:latin typeface="Calibri" pitchFamily="34" charset="0"/>
            </a:endParaRPr>
          </a:p>
        </p:txBody>
      </p:sp>
      <p:sp>
        <p:nvSpPr>
          <p:cNvPr id="38" name="Rounded Rectangle 114"/>
          <p:cNvSpPr>
            <a:spLocks noChangeArrowheads="1"/>
          </p:cNvSpPr>
          <p:nvPr/>
        </p:nvSpPr>
        <p:spPr bwMode="auto">
          <a:xfrm>
            <a:off x="6804248" y="3501008"/>
            <a:ext cx="1928812" cy="571500"/>
          </a:xfrm>
          <a:prstGeom prst="roundRect">
            <a:avLst>
              <a:gd name="adj" fmla="val 50000"/>
            </a:avLst>
          </a:prstGeom>
          <a:solidFill>
            <a:srgbClr val="FFFF00"/>
          </a:solidFill>
          <a:ln w="25400" algn="ctr">
            <a:solidFill>
              <a:srgbClr val="994733"/>
            </a:solidFill>
            <a:round/>
            <a:headEnd/>
            <a:tailEnd/>
          </a:ln>
        </p:spPr>
        <p:txBody>
          <a:bodyPr anchor="ctr"/>
          <a:lstStyle/>
          <a:p>
            <a:pPr algn="ctr"/>
            <a:endParaRPr lang="en-US" sz="1000" dirty="0">
              <a:solidFill>
                <a:srgbClr val="006600"/>
              </a:solidFill>
              <a:latin typeface="Calibri" pitchFamily="34" charset="0"/>
            </a:endParaRPr>
          </a:p>
          <a:p>
            <a:pPr algn="ctr"/>
            <a:r>
              <a:rPr lang="en-US" sz="1000" dirty="0">
                <a:solidFill>
                  <a:srgbClr val="006600"/>
                </a:solidFill>
                <a:latin typeface="Calibri" pitchFamily="34" charset="0"/>
              </a:rPr>
              <a:t>FINANCIAL </a:t>
            </a:r>
            <a:r>
              <a:rPr lang="en-US" sz="1000" dirty="0" smtClean="0">
                <a:solidFill>
                  <a:srgbClr val="006600"/>
                </a:solidFill>
                <a:latin typeface="Calibri" pitchFamily="34" charset="0"/>
              </a:rPr>
              <a:t>MANAGER</a:t>
            </a:r>
            <a:endParaRPr lang="en-US" sz="1000" dirty="0">
              <a:solidFill>
                <a:srgbClr val="006600"/>
              </a:solidFill>
              <a:latin typeface="Calibri" pitchFamily="34" charset="0"/>
            </a:endParaRPr>
          </a:p>
        </p:txBody>
      </p:sp>
      <p:sp>
        <p:nvSpPr>
          <p:cNvPr id="39" name="Rounded Rectangle 38"/>
          <p:cNvSpPr/>
          <p:nvPr/>
        </p:nvSpPr>
        <p:spPr>
          <a:xfrm rot="16200000" flipV="1">
            <a:off x="4211960" y="1988840"/>
            <a:ext cx="504056" cy="72008"/>
          </a:xfrm>
          <a:prstGeom prst="roundRect">
            <a:avLst/>
          </a:prstGeom>
          <a:solidFill>
            <a:srgbClr val="FFFF00"/>
          </a:solidFill>
          <a:ln w="25400" cap="flat" cmpd="sng" algn="ctr">
            <a:solidFill>
              <a:srgbClr val="D16349">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Calibri"/>
              <a:cs typeface="+mn-cs"/>
            </a:endParaRPr>
          </a:p>
        </p:txBody>
      </p:sp>
      <p:sp>
        <p:nvSpPr>
          <p:cNvPr id="40" name="Rounded Rectangle 39"/>
          <p:cNvSpPr>
            <a:spLocks noChangeArrowheads="1"/>
          </p:cNvSpPr>
          <p:nvPr/>
        </p:nvSpPr>
        <p:spPr bwMode="auto">
          <a:xfrm flipH="1">
            <a:off x="2987824" y="3429000"/>
            <a:ext cx="1512168" cy="72008"/>
          </a:xfrm>
          <a:prstGeom prst="roundRect">
            <a:avLst>
              <a:gd name="adj" fmla="val 16667"/>
            </a:avLst>
          </a:prstGeom>
          <a:solidFill>
            <a:srgbClr val="FFFF00"/>
          </a:solidFill>
          <a:ln w="25400" algn="ctr">
            <a:solidFill>
              <a:srgbClr val="994733"/>
            </a:solidFill>
            <a:round/>
            <a:headEnd/>
            <a:tailEnd/>
          </a:ln>
        </p:spPr>
        <p:txBody>
          <a:bodyPr anchor="ctr"/>
          <a:lstStyle/>
          <a:p>
            <a:pPr algn="ctr" fontAlgn="auto">
              <a:spcBef>
                <a:spcPts val="0"/>
              </a:spcBef>
              <a:spcAft>
                <a:spcPts val="0"/>
              </a:spcAft>
              <a:defRPr/>
            </a:pPr>
            <a:endParaRPr lang="en-US" kern="0" dirty="0">
              <a:solidFill>
                <a:sysClr val="window" lastClr="FFFFFF"/>
              </a:solidFill>
              <a:latin typeface="Calibri"/>
              <a:cs typeface="+mn-cs"/>
            </a:endParaRPr>
          </a:p>
        </p:txBody>
      </p:sp>
      <p:sp>
        <p:nvSpPr>
          <p:cNvPr id="42" name="Rounded Rectangle 41"/>
          <p:cNvSpPr/>
          <p:nvPr/>
        </p:nvSpPr>
        <p:spPr>
          <a:xfrm flipH="1">
            <a:off x="1691680" y="3068960"/>
            <a:ext cx="46038" cy="428625"/>
          </a:xfrm>
          <a:prstGeom prst="roundRect">
            <a:avLst/>
          </a:prstGeom>
          <a:solidFill>
            <a:srgbClr val="FFFF00"/>
          </a:solidFill>
          <a:ln w="25400" cap="flat" cmpd="sng" algn="ctr">
            <a:solidFill>
              <a:srgbClr val="D16349">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Calibri"/>
              <a:cs typeface="+mn-cs"/>
            </a:endParaRPr>
          </a:p>
        </p:txBody>
      </p:sp>
      <p:sp>
        <p:nvSpPr>
          <p:cNvPr id="44" name="Rounded Rectangle 43"/>
          <p:cNvSpPr/>
          <p:nvPr/>
        </p:nvSpPr>
        <p:spPr>
          <a:xfrm>
            <a:off x="2987824" y="3429000"/>
            <a:ext cx="45719" cy="1224136"/>
          </a:xfrm>
          <a:prstGeom prst="roundRect">
            <a:avLst/>
          </a:prstGeom>
          <a:solidFill>
            <a:srgbClr val="FFFF00"/>
          </a:solidFill>
          <a:ln w="25400" cap="flat" cmpd="sng" algn="ctr">
            <a:solidFill>
              <a:srgbClr val="D16349">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Calibri"/>
              <a:cs typeface="+mn-cs"/>
            </a:endParaRPr>
          </a:p>
        </p:txBody>
      </p:sp>
      <p:sp>
        <p:nvSpPr>
          <p:cNvPr id="45" name="Rounded Rectangle 44"/>
          <p:cNvSpPr/>
          <p:nvPr/>
        </p:nvSpPr>
        <p:spPr>
          <a:xfrm>
            <a:off x="5750417" y="3501008"/>
            <a:ext cx="45719" cy="1296144"/>
          </a:xfrm>
          <a:prstGeom prst="roundRect">
            <a:avLst/>
          </a:prstGeom>
          <a:solidFill>
            <a:srgbClr val="FFFF00"/>
          </a:solidFill>
          <a:ln w="25400" cap="flat" cmpd="sng" algn="ctr">
            <a:solidFill>
              <a:srgbClr val="D16349">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Calibri"/>
              <a:cs typeface="+mn-cs"/>
            </a:endParaRPr>
          </a:p>
        </p:txBody>
      </p:sp>
      <p:sp>
        <p:nvSpPr>
          <p:cNvPr id="46" name="Rounded Rectangle 45"/>
          <p:cNvSpPr/>
          <p:nvPr/>
        </p:nvSpPr>
        <p:spPr>
          <a:xfrm flipH="1" flipV="1">
            <a:off x="7714381" y="3140967"/>
            <a:ext cx="45719" cy="360040"/>
          </a:xfrm>
          <a:prstGeom prst="roundRect">
            <a:avLst/>
          </a:prstGeom>
          <a:solidFill>
            <a:srgbClr val="FFFF00"/>
          </a:solidFill>
          <a:ln w="25400" cap="flat" cmpd="sng" algn="ctr">
            <a:solidFill>
              <a:srgbClr val="D16349">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Calibri"/>
              <a:cs typeface="+mn-cs"/>
            </a:endParaRPr>
          </a:p>
        </p:txBody>
      </p:sp>
      <p:sp>
        <p:nvSpPr>
          <p:cNvPr id="49" name="Rounded Rectangle 48"/>
          <p:cNvSpPr/>
          <p:nvPr/>
        </p:nvSpPr>
        <p:spPr>
          <a:xfrm>
            <a:off x="4427984" y="2276872"/>
            <a:ext cx="72008" cy="360040"/>
          </a:xfrm>
          <a:prstGeom prst="roundRect">
            <a:avLst/>
          </a:prstGeom>
          <a:solidFill>
            <a:srgbClr val="FFFF00"/>
          </a:solidFill>
          <a:ln w="25400" cap="flat" cmpd="sng" algn="ctr">
            <a:solidFill>
              <a:srgbClr val="D16349">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Calibri"/>
              <a:cs typeface="+mn-cs"/>
            </a:endParaRPr>
          </a:p>
        </p:txBody>
      </p:sp>
      <p:pic>
        <p:nvPicPr>
          <p:cNvPr id="50" name="Picture 49" descr="BoxingSA.gif"/>
          <p:cNvPicPr>
            <a:picLocks noChangeAspect="1"/>
          </p:cNvPicPr>
          <p:nvPr/>
        </p:nvPicPr>
        <p:blipFill>
          <a:blip r:embed="rId2" cstate="print">
            <a:lum/>
          </a:blip>
          <a:stretch>
            <a:fillRect/>
          </a:stretch>
        </p:blipFill>
        <p:spPr>
          <a:xfrm>
            <a:off x="0" y="0"/>
            <a:ext cx="1367601" cy="1772816"/>
          </a:xfrm>
          <a:prstGeom prst="rect">
            <a:avLst/>
          </a:prstGeom>
          <a:ln>
            <a:noFill/>
          </a:ln>
          <a:effectLst>
            <a:outerShdw blurRad="812800" dist="406400" dir="9840000" sx="85000" sy="85000" algn="ctr" rotWithShape="0">
              <a:srgbClr val="000000"/>
            </a:outerShdw>
            <a:softEdge rad="112500"/>
          </a:effectLst>
        </p:spPr>
      </p:pic>
      <p:sp>
        <p:nvSpPr>
          <p:cNvPr id="51" name="Rounded Rectangle 50"/>
          <p:cNvSpPr/>
          <p:nvPr/>
        </p:nvSpPr>
        <p:spPr>
          <a:xfrm flipH="1" flipV="1">
            <a:off x="4427984" y="1916832"/>
            <a:ext cx="2500313" cy="46037"/>
          </a:xfrm>
          <a:prstGeom prst="roundRect">
            <a:avLst/>
          </a:prstGeom>
          <a:solidFill>
            <a:srgbClr val="FFFF00"/>
          </a:solidFill>
          <a:ln w="25400" cap="flat" cmpd="sng" algn="ctr">
            <a:solidFill>
              <a:srgbClr val="D16349">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Calibri"/>
              <a:cs typeface="+mn-cs"/>
            </a:endParaRPr>
          </a:p>
        </p:txBody>
      </p:sp>
      <p:sp>
        <p:nvSpPr>
          <p:cNvPr id="55" name="Rounded Rectangle 151"/>
          <p:cNvSpPr>
            <a:spLocks noChangeArrowheads="1"/>
          </p:cNvSpPr>
          <p:nvPr/>
        </p:nvSpPr>
        <p:spPr bwMode="auto">
          <a:xfrm>
            <a:off x="6948264" y="1700808"/>
            <a:ext cx="1928812" cy="500062"/>
          </a:xfrm>
          <a:prstGeom prst="roundRect">
            <a:avLst>
              <a:gd name="adj" fmla="val 16667"/>
            </a:avLst>
          </a:prstGeom>
          <a:solidFill>
            <a:srgbClr val="FFFF00"/>
          </a:solidFill>
          <a:ln w="25400" algn="ctr">
            <a:solidFill>
              <a:srgbClr val="994733"/>
            </a:solidFill>
            <a:round/>
            <a:headEnd/>
            <a:tailEnd/>
          </a:ln>
        </p:spPr>
        <p:txBody>
          <a:bodyPr anchor="ctr"/>
          <a:lstStyle/>
          <a:p>
            <a:pPr algn="ctr"/>
            <a:r>
              <a:rPr lang="en-US" sz="1000" dirty="0" smtClean="0">
                <a:solidFill>
                  <a:srgbClr val="006600"/>
                </a:solidFill>
                <a:latin typeface="Calibri" pitchFamily="34" charset="0"/>
              </a:rPr>
              <a:t>PA to CEO</a:t>
            </a:r>
          </a:p>
          <a:p>
            <a:pPr algn="ctr"/>
            <a:endParaRPr lang="en-US" sz="1000" dirty="0">
              <a:solidFill>
                <a:srgbClr val="006600"/>
              </a:solidFill>
              <a:latin typeface="Calibri" pitchFamily="34" charset="0"/>
            </a:endParaRPr>
          </a:p>
        </p:txBody>
      </p:sp>
      <p:sp>
        <p:nvSpPr>
          <p:cNvPr id="56" name="Rounded Rectangle 55"/>
          <p:cNvSpPr/>
          <p:nvPr/>
        </p:nvSpPr>
        <p:spPr>
          <a:xfrm>
            <a:off x="4572000" y="3429000"/>
            <a:ext cx="1224136" cy="72008"/>
          </a:xfrm>
          <a:prstGeom prst="roundRect">
            <a:avLst/>
          </a:prstGeom>
          <a:solidFill>
            <a:srgbClr val="FFFF00"/>
          </a:solidFill>
          <a:ln w="25400" cap="flat" cmpd="sng" algn="ctr">
            <a:solidFill>
              <a:srgbClr val="D16349">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Calibri"/>
              <a:cs typeface="+mn-cs"/>
            </a:endParaRPr>
          </a:p>
        </p:txBody>
      </p:sp>
      <p:sp>
        <p:nvSpPr>
          <p:cNvPr id="58" name="Rounded Rectangle 57"/>
          <p:cNvSpPr/>
          <p:nvPr/>
        </p:nvSpPr>
        <p:spPr>
          <a:xfrm>
            <a:off x="3419872" y="3501008"/>
            <a:ext cx="45719" cy="936104"/>
          </a:xfrm>
          <a:prstGeom prst="roundRect">
            <a:avLst/>
          </a:prstGeom>
          <a:solidFill>
            <a:srgbClr val="FFFF00"/>
          </a:solidFill>
          <a:ln w="25400" cap="flat" cmpd="sng" algn="ctr">
            <a:solidFill>
              <a:srgbClr val="D16349">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Calibri"/>
              <a:cs typeface="+mn-cs"/>
            </a:endParaRPr>
          </a:p>
        </p:txBody>
      </p:sp>
      <p:sp>
        <p:nvSpPr>
          <p:cNvPr id="59" name="Rounded Rectangle 58"/>
          <p:cNvSpPr/>
          <p:nvPr/>
        </p:nvSpPr>
        <p:spPr>
          <a:xfrm flipH="1" flipV="1">
            <a:off x="3419872" y="4365103"/>
            <a:ext cx="1080120" cy="72008"/>
          </a:xfrm>
          <a:prstGeom prst="roundRect">
            <a:avLst/>
          </a:prstGeom>
          <a:solidFill>
            <a:srgbClr val="FFFF00"/>
          </a:solidFill>
          <a:ln w="25400" cap="flat" cmpd="sng" algn="ctr">
            <a:solidFill>
              <a:srgbClr val="D16349">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Calibri"/>
              <a:cs typeface="+mn-cs"/>
            </a:endParaRPr>
          </a:p>
        </p:txBody>
      </p:sp>
      <p:sp>
        <p:nvSpPr>
          <p:cNvPr id="60" name="Rounded Rectangle 59"/>
          <p:cNvSpPr/>
          <p:nvPr/>
        </p:nvSpPr>
        <p:spPr>
          <a:xfrm>
            <a:off x="4499992" y="4365104"/>
            <a:ext cx="63624" cy="286891"/>
          </a:xfrm>
          <a:prstGeom prst="roundRect">
            <a:avLst/>
          </a:prstGeom>
          <a:solidFill>
            <a:srgbClr val="FFFF00"/>
          </a:solidFill>
          <a:ln w="25400" cap="flat" cmpd="sng" algn="ctr">
            <a:solidFill>
              <a:srgbClr val="D16349">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Calibri"/>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ChangeArrowheads="1"/>
          </p:cNvSpPr>
          <p:nvPr/>
        </p:nvSpPr>
        <p:spPr bwMode="auto">
          <a:xfrm>
            <a:off x="323850" y="1268413"/>
            <a:ext cx="8640763" cy="4987925"/>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a:p>
        </p:txBody>
      </p:sp>
      <p:sp>
        <p:nvSpPr>
          <p:cNvPr id="7" name="Title 6"/>
          <p:cNvSpPr>
            <a:spLocks noGrp="1"/>
          </p:cNvSpPr>
          <p:nvPr>
            <p:ph type="title"/>
          </p:nvPr>
        </p:nvSpPr>
        <p:spPr>
          <a:xfrm>
            <a:off x="2699792" y="0"/>
            <a:ext cx="6444208" cy="836712"/>
          </a:xfrm>
          <a:solidFill>
            <a:schemeClr val="accent1"/>
          </a:solidFill>
        </p:spPr>
        <p:txBody>
          <a:bodyPr/>
          <a:lstStyle/>
          <a:p>
            <a:r>
              <a:rPr lang="en-US" sz="2400" b="1" dirty="0" smtClean="0">
                <a:solidFill>
                  <a:schemeClr val="tx1"/>
                </a:solidFill>
                <a:latin typeface="Arial" pitchFamily="34" charset="0"/>
                <a:cs typeface="Arial" pitchFamily="34" charset="0"/>
              </a:rPr>
              <a:t>ANNUAL PERFORMANCE PLAN 2016-2017</a:t>
            </a:r>
            <a:endParaRPr lang="en-US" sz="2400" b="1" dirty="0">
              <a:solidFill>
                <a:schemeClr val="tx1"/>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a:defRPr/>
            </a:pPr>
            <a:fld id="{A97E3817-875E-40AD-8BE4-0B38B5CF0098}" type="slidenum">
              <a:rPr lang="en-US" smtClean="0"/>
              <a:pPr>
                <a:defRPr/>
              </a:pPr>
              <a:t>15</a:t>
            </a:fld>
            <a:endParaRPr lang="en-GB"/>
          </a:p>
        </p:txBody>
      </p:sp>
      <p:pic>
        <p:nvPicPr>
          <p:cNvPr id="8" name="Picture 7" descr="BoxingSA.gif"/>
          <p:cNvPicPr>
            <a:picLocks noChangeAspect="1"/>
          </p:cNvPicPr>
          <p:nvPr/>
        </p:nvPicPr>
        <p:blipFill>
          <a:blip r:embed="rId3" cstate="print">
            <a:lum/>
          </a:blip>
          <a:stretch>
            <a:fillRect/>
          </a:stretch>
        </p:blipFill>
        <p:spPr>
          <a:xfrm>
            <a:off x="0" y="1"/>
            <a:ext cx="1357290" cy="1357297"/>
          </a:xfrm>
          <a:prstGeom prst="rect">
            <a:avLst/>
          </a:prstGeom>
          <a:ln>
            <a:noFill/>
          </a:ln>
          <a:effectLst>
            <a:outerShdw blurRad="812800" dist="406400" dir="9840000" sx="85000" sy="85000" algn="ctr" rotWithShape="0">
              <a:srgbClr val="000000"/>
            </a:outerShdw>
            <a:softEdge rad="112500"/>
          </a:effectLst>
        </p:spPr>
      </p:pic>
      <p:sp>
        <p:nvSpPr>
          <p:cNvPr id="48130" name="AutoShape 2" descr="https://encrypted-tbn3.gstatic.com/images?q=tbn:ANd9GcSzB96HLvCeKmFwQFs6c9X2k3JYersL0otnNkNSRp-QWPGs_uCaXw"/>
          <p:cNvSpPr>
            <a:spLocks noChangeAspect="1" noChangeArrowheads="1"/>
          </p:cNvSpPr>
          <p:nvPr/>
        </p:nvSpPr>
        <p:spPr bwMode="auto">
          <a:xfrm>
            <a:off x="155575" y="-1919288"/>
            <a:ext cx="5629275" cy="40100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54" name="AutoShape 2" descr="data:image/jpeg;base64,/9j/4AAQSkZJRgABAQAAAQABAAD/2wCEAAkGBxQTEhUUExQUFRUXGBcYGRgYFxwaHBoXFxwYGBoaHBccHCggGBolHBYVITEhJSksLi4uFx8zODMsNygtLisBCgoKDg0OGxAQGywkICYsLDQvNDQsLCwsLCwsLCwsLCwsLCwsLCwsLCwsLCwsLCwsLCwsLCwsLCwsLCwsLCwsLP/AABEIAMsA+AMBEQACEQEDEQH/xAAcAAABBQEBAQAAAAAAAAAAAAAFAAMEBgcBAgj/xABCEAACAQIEAwYEBAUBBwMFAAABAhEAAwQSITEFQVEGEyJhcYEHMpGhFEJSsSNiwdHw4RUzQ3KCkqJzsvEIJIOT0v/EABoBAAIDAQEAAAAAAAAAAAAAAAADAQIEBQb/xAAzEQACAQIEAwYFBQEAAwAAAAAAAQIDEQQSITFBUWEFEyJxgfAykaGx0RQjweHxQlJiwv/aAAwDAQACEQMRAD8A2rCYRLahUAAqLAOXrKupV1DKdCCJBHmDUgY32w7Prh8QUT5GAdfIEkR7EH7VaMuDCxzg/ZZrx0WiUiQvifhldK+F7U9DP7xVLsm5nnGuBvYdkuKVZTBH+vSmRaZHC4EXDvcdbdtSzsYVRuSau3ZFD12l7LYvBqHxFlkRjAbQiekjY1TMWRbPhP2BtY+3cvYgt3QOQKpgk8zm5AeVVYX4DXxP+FAwVk4rCvcuWVI7xH1ZAdMwYAZlmJkSN/SLviAG+D/ZPD8QxF1MTmKogYKrZZJMakeVTYhmudpfhDg8UihGuWXRcqMuUiOWZcst9QfOqKNtiW2fPHajs9ewOJfD3xDrqCPlZTs6noY+xHKrIhBz4bdtG4XiC+U3LNwAXUG8DZln8w102Mx0IZOKWzuRrub/AG/ibws2u8/F24icp0f0yHWaokTcxT4sfET/AGkyWbIZcNbObXQ3H2DEcgATA8zU2RCvuZ8SDV0k9WyTuHSWHTn6URjmA9X2LNP0jpTJSdSSXLYhJI8ZOv0ocVH4mF77HSao6nBaE2D3ZPtK+EZkKC/hroy3sO3yuvUfpuDkwqqbKzgpHjGXbdq44sFu4JJQOPGJ2mPzDaecVonXyQdKDvF2fr70FUYzaUqitLUG3CVjwlQdQTzpM6M4Wc00nsOjOLuk9iTw7G2k0u2xdRj4jEOB1RpgEfemUZwpt5lmT93XUTiadSpD9uWWS2fDyfQ7xnhHdBbltu9sP8lwf+1x+Vx0q1fD5Y95B3i/p5icJjO9bp1FlqLdfyuaBYE6CspuJePOULaH5dW83P8AbamTdllRCIpt+1Vy31uS7rQ9i+q7KG0jxa/StcMTTpRtGCk7WvLX5C3By428iMTWFoYfauA4gl1QyMDP2qAJLuACSYA3NAGW9quJrfxUr8qgKPMCdfqTUIsi/wDZqyq2FjnvQiGFakgz/wCLWDHdJdAE6ofMbj6QfrUcS0XYoHwvVTxS1mj5bmWf1AfvvTpPQobb2j4RbxeGu2LglXUj0P5WHQgwfalAYz8CO062br4O6wUXDKE7d4N19x+1W3QPe5uOOw6XLb27gBR1ZWB2KsCDPsaqSfIvBb93CXxes3Sro3hI1zAH8w2IPTzqM1iyp5lqarg/jXiJGfC2WHPK7KfuGqucv3XUrHxU4/b4ldsXltXLa27TK7EBiSWkKMpOg1gmPm5VpwvcTn+7LKvK7fRCasakV4VcoF+6oHgXKCZE7x5mnV6sG/2o5Vw5vzZSEZL4nd/Q8LdMbAx1FTCtNQ0SaXNEOKuNFp5VHx6uJbbiIKp0gzUJUp+FJ3C7WrJDJkSDu37Ch04wbTZKd0MF+mlUlW4QVkCjzPKidqTqWJAsAauY8hvQB6S9IOSFA5nc1aEc3GxD0GQJBJ1NOpJZJN7kO90T8G4up3TbjVD0PSuhhKixNJ4ao9d4vl7+3kZqse7l3sfUGuCCQRqNDXJnCUJOMlqjUmmrom8L4o9nMsZ7b6Pbb5WH9G6GnYfESpPa6e65mbE4SFaz2ktmt1/XQ832RLma0SV3AYaqTyPWOtTWjSjO9N6dd109BlF1HC1Tfps+pG/Eb6TMyTSozintca0xh2JOu5qspSqSu92CSSsK48xoBHSocrvVFm9Dwaq7cCDXOD9priKWRttwDtQWCGO7Y3XUBnP1qXC1myoLw/EPFmnnzocUTc0jsn2sVFCOdP2qGrEFvPHrESbgiq3Ay74jdqBfIRdEWYHmeZqUm2SZmMc1q4txDDowYHzFaMqtuVNQxnxqsnBMFt3BiyhUCPAGIjPnnYbxvSHENTDEbKQQSCIgg6gjnTNLAXXina/HYjB2rF+8zKZYx4S6fKocj5xoxg6aikzd2MpxK+lmlsakSMJbmqMvYsvDcPlObRgNSuuo6VVolEXtf2QRrP4vC6hZ723zUa+IDlAGtaaMrtRlsIqR4ootrE5TogPIjqK6sMT3ekaat9zHOnmWrLVxDsetu1bxbXicLcUQwU5luc7TD8p6E7/ct7im6rVaTikk7cbPh71MSxNdwtGCcr2308ysWwGuQgyr58lHWskqsc/7KsjfGDy+PVnm/czvIE8gPIbUvN4swy2lh04ZV1do/lGp/wBKXUlDN4Aje2o21/kq5R96FCT3WhL6C7pD+Yg/zVsWHw8vhm0+qEudRbq44+FMALB6wdzTZdnVMvgtLyZCrxvroNG2QpkVllRqU4tSTQxSi3oxpAQQRoRSIKUWnHcs7NWZMx7IcrFpYr4gBzrVi5wqOM27u2vmKpZldWsr6EM3TsNBWO/IdY8RVSThFRYBRUAeWTpQA3QQWrh18hhB1OkdRWmFJTkordlZTyq7CGKXXMDI29I5UVKcs+V8NPkEZJq6GxiCKrkdtgue7fFmHOlMsibc444X5qrYsCMVxMnc1eMmirsDnxQ5iadCpH/pFJJvZjDsjciKZejJaJlUpp7ka5brPKKWwxFggtassYHgCDz7sBZ+0f8ASazy0Y6GqFeUAAkiCYpXQfFCVpuuVgKFXQbHkGA84P8AWqX0GuKuW3s7Y7yZggTr5Dy9KEyjVjwnHcOveqbuXMpAKhiJ6ERqDVkVaM0LlXbLAGYwfIExFdPD1ZxWZWXX8GCpCLdmHeyHao4d3tXUN/CXxlv2TrI5Ov6bi6EEdPQisqrqTuxdSn4PDvwIWKs2rL3Qj5kJhDs2TfURoeXLaok4wm1F3Rai6kqadRZZcVuDjfjRRl/elu+zGkjheMFq4GKh1OjK2uZTuPI+da8NW7mV1qno+qEYmh30MqdnwfJk3jGBRIu2WL2H+UndTzRuhH+eempTUYqpDWL+nR+/7Rg8TOd6VZWmt+T6oi4RRqxGiifU8hVU1a5slyPC2CTI089qvCjfWP4KznGO55u38umck/UfWoqYx01lU7/VC4wUnfLZDOUtqefSsvdTn4nx5GhKx0IBV+6jHgSLJVXTTA4bdVdIDhSqOmBzLVHTA5FVcQOFarYA9wYQLl07Iun/ADHQV0+z45M+Ie0Vp5vYwYyTeWkt5P6Lcaw2Py+FtVO/9/WsMZ2+I2W5HMRmU6NIOx6ioblHZk2TOWL2sEgA86vSmnK0nZPjYrNNK6Vz014DT5td/KoWRSy7q++10SszV3oxq4ynaRV3GlP4LlbyW52xhgxAaVE7nc+QFaMLhI1rX0jffi+iRSrVcFpv73J3EcEYi2nhA2G/ua7WL7OkqajRjoltx9XxOfh66TvUlq/l6AlbLMyoqkuSFCjcsTAA8ydK8zUi1ozrJ3LNjLeRlsiCLKi3I2LyWuGeYNxng9IrFUndmulDQiYzDtcGRYnl+9LUrDnC60G8NYuRNyBl0HWPbQzvUSy8CYZnow3gOOCzm8AOcQdeURoOtViTKOoHxHDxdt3LltAFtBWck65SwXTrqw9KdQTlNRbsileyhfiVu6Bz0HSt1Saei2RzknxFackhUEEmPOq04SqzUI7sJSUU5MIcd4T3AsnvEY3EzFVMsv8Azf5yrZj8IqDVvfUXRlOSvJW5dUCmOtYZu8mxyWghUJsknYC+yAgx3bfMCdD5jz866eDqTpXzrwPdPj5deplrwjNpr4lt75Hj8WAMqiRM6/alPEU4aQV/MuoTl8TsMXLpbc+3KkTqyqfG/wADIwUdh+xhVZLjHTIAR71fJBxbCT1Q3aOgptGfhSLjoNPUkAiaHZ7gcIqjiuAHDVXFgeSaWwPMVWyYHIqrgAa4ocmHtqogO2dvL9IP+cq6GMj3OEhCK+J3f8L3yOZQ/cxMpv8A5Vl/IGQ1xbnSSCWBxCsO7uHwnY/pb+1OpSi/BPb7MrNPdEfEW2Rirbj7+fpVKlKVOWWRaMlJXQQ4PwvvQXdhbtD8xElo3CLux89BOk1ejOlF5qj24Ld9OgSjOWkEFcO4EJZXu167u3mz8vRYHrvWWrjJyj3cfDHkuPm+P25Gyjg4xeaWr5/gO8I4TbbW7qNQOuYjQgxy3pFCrOlNTg7NDa8IzjlaAHEOFtbcqzOjHUGT4htPTlW6Pa+LTbzb+n2sZf0FCSsl79RjAWDh7guDxOB4G6E/m8zuPc84IRPGOcbF1hbM7rqeZn71lvc0KJ1bmWW6Ci1wvYHf7UMZRyJpjpi1UPPfFj5moy2L5rhi7d/DWvlV0cPbujNAhtPUxuI5gdKrDxSLVLRgVC3ejQqD6711qeIyLK4JnJlC+tyZhHyfxVWIOWd9SOQrdQqKkniFG1tL9WuCM9WKqPum78RkWA8kMxjeQTHqaR+nhW1jNvzT09RzqOO6G+4AOriOo1+1IWHjGVqkklzWpbO7eFHWxCDRF1/U2p+nKmSxFGmrUY683q/lsiihN6zfohl+pM1jlNyd5O45JLY8g1BJ7t2yxhQSegE0OSW5aFOU3aKbfQP8D4YxS+rqQSogEb77elb+znQrKUZSW60ulfcpisPiaTi3TlbXWzK+DEjppWXNlbRJ6D1dVAHAT0P0q3egcz1ZVAFmqcwCzUZgOE1DaYHk1VgTrnE9SrKGG3sKKld5nG91t6CYQVr7McuC1AJQgHYgyKidOKipNaMupa2GDbtnZ49RSnGHBlrstnY3ga424VvmbWHtveuMpgm0n/DnkWMewNNqT/aUZa22Kxj4rriNY2/3jloCjZVAhVUaBVHJQNAOQArlSlc6cIKJIwZVPE2529KXuNbJuF4nr0HIf51q2xRojcWxWfLOpB+g6VXfclLkK9DEeIMAIEc/I9DSrscyPdwRyljp0q8WUlYEY274ABzNNihM2A7mjVpWqMj0ZNwmIE858qpKI2E7sZ4jcZfBmlSAfTy+1TTSeouq2vDfQd4WiXVa02j6m2/n+k+RrtYJQxNN4aS8W8X/AA+nvkcvEynSkqsdV/0v5RLs4awiqMRdMLr3dvViT57CtE8NQpU4xr1NuC116+/UROtXm33ENXxeyQ1xDjoK93h7QsWucGWeP1N/SslbH+Du6Ecsfq/P2xmHwLjLvK8s8vovJATnrXPVr6nQHsc9st/CVlWB8xkk8z5U7Eyoyneiml15ku19CPNZyB57DqAWVgGEqSCJHUdRQVjUjJtRadt+hoHB8Cr8PbIloNaS3dY/8R85uszFh+VVAWPTmCaz1o5r9DrYGq6Tjb/q/kHeBdke/th7d9VfIr5XUgAMbkQ6kmYtMflrJ+nzK6ep25drKnLLOF1e10/Lg/PmMdqOyVwKUu2Ga8oBD2znlTm108Q+RtD02q8HVp6CpvB4pXbST9Gn5+pU+H8It28uaHuMM2moVTqvkGiD702rXlbTQ40MJFTlF62bHMR2azkm28HeH2+oqkMU9pItUwOl4MruNwbIxRwVYcv83FbYTvqjnSi4uzIRNNUiBZqnMApqcwHZq2YB0C3/ADD70fsPmhfjRKw7rBUtKnlsQeorRR7pJwcrxf0fMpPNulqebFkAFtGPIcvU1ejhoxTm7Sa2XDzf4CVRvTYt/Z7F/hMNiu9kX8WltUWPktTLF+hdSQB015iubiaspSefc10KezWxBR5rAzoJDfEbVxRmIOQ6BuXpNWjZlZXQPtcTy7Gmd2JdVIPYV+8TakzVh1OVx3B4F7j5La5mM6bba7+1KNGnEZOIdyFdsokAzy5a6TpSpza1R3aHZ9KMbvxF24JwnBMt5btu0y2GQd5cVFlbgOUlhuZUkHow561bB1XUp5p6P39Tn4yi045V8SeiV9Vv9yq9oeC4T8WVtLb7pu7go0gSqhvEGOubNV6lacZeF6GvCdm0KmHvVp+LXmnvp9AB217MHAYo2g2ZYVgTvBAMee9dGknNNcUeYxNJUstSPwyvbo1uiuXHkknc0zKkjI5Nu5wXTEDQVdVpqOWOiKZE3dnilFhUAKgDhFAHFGuokUENaaBPjXFTiGUkFURQiJmLBVHmaVSpqCauWbuk2lmsk2klmtfV24l5wOCOF4ObhYd9fe3bIG62Lid+iGDsynPP8wHKoqOyNuEjKUkntuvmOcD7SMlxFItooREkqWBKLcQF4YGCLr8iNtNzWKrVnGN4JM7Kwqkm7u/+PTfkWLF9tEuE27+QEwO8tsWHhz5cw1AE3CZVjrFXpYnvNZRa98txM+z5QV6b9H6Xt8uSM7xGMKX7bICwKDMBJ2jfz1OvkKiEc0GmNxtoVYuK3T+m30C3De0doNCkBz8ubQSeU0KjKOpjdeD8NwR2jxGaS8F53iPWmUL5roTi3FwsVnE7+1bUcwaqSBTRckU1NwO1QBVIB/g2HSyBevKGcwbVth4ddRduDmP0p+bc+GA9ZTtsMhDNqx+0WuuWYlmYkknmTvWZmyNkGFwtsASRS2mNUjuO4ondNaiUOsnqKFfgRLmyrYHgd67abEoqm2txUPiAOZsxHhOp0UmtmZbGCVNpKb2d/oXLgHDXGVbghSwzEbhZ1I84mkyp3GKvl2RruB4FasyLYAXLl6kkmczHmdh5a9aRsNcm9WZL2wW2uJuBdGDajkcwDSPrSZR1PT9n1m6SuH+yfH8Nh7GV71xLlxgxKAkhV8KoSOWhMAg6jUUyk4wjYRjKNSvVvGKaStrze796D/GBgsSEvDEjvQCrSHElTIOV2YroSN+VVqKMtbl8NLEUG4ZPDw2+6S+xTPiXxD8QLbEgtaUWyw/MATHrvTsPUbnboZO08NGGEbX/AJX+ejM/rceYO0AKgBUEioIFQAqCR3C2DcdEG7sqj1Ygf1oINQ7YWb929iLNkIUXF3fDs2ZFFpfKAqGB5msr1bXU61OUaag3y/sqeNS7aeL9t7bHbMIB9DsaU6b4HSo4yD0ImIxYHOojTbGVsXGCu2P8E42tq5muo4B+VgJg9YPzDyBpkqF1oznLH+LxryJOIw9twb1kxrDJHPbNB5HppVVJrwyKypJtyiDOI5mAA35kkAaebEAUylZO5mrqUlZIC3Dqfp9K1IwPex5oIFQApoA5QBYOxfCVxGIHekLYtw91jsFGuvlAYxzCkDUijYlK4/xPF99ee5EKWOUHkvL3iJpFzWo2FZukbCPSqsskzruepFVsXTZHe0W05VK0IknLQufw8v21w+JtOshGS5HpIn6E/Wpu89yZxX6dJcG/4YYudrbaA5bYGkA9WHkR0in2OeEcT25U29ZVmUNrp7fUz9axyg8zN0LZUzOuO95eZsSsMjNl0YZpAGpXpEbVdUmbKWMVOOUGJZvZc3dtG+gmBqNY21B+lEqJop9ormMnGkTII9qq6A1dprVHnGYjNZafL6yKKcLVERjcSqmEn6fdAWtp5gVAHKAFQAqCSRawNxvlRiPSP3pcqsI7s00cFXrK8INjTWyJkERvpV009hEqc43zJq3QIdmGUYzClzCC/ZLHoudZP0mghK7sjWAM03NQL+IxGIIZdcrHKhOkrs+n82w50p7eo/EO8kuSSDna7hitw5M4tuANDGumnsY006Uxozxk0zALozOYGgJ215nl9KrsMu5PUk2S4By3FAmchJ3HPLGh86o7PdDo5o6qS8iTw1bh257ilVFEdSlPfmGsPwC46GCM+sBjlBkRB02panr0H5HlbWrKhi8O1tyjiGG4/wA3FbU01dHJlFp2YzUlRUAKgDs0AW7DYg4fBrZVQXvEXbkiTl8JtLI5Zcrx/N9FTd9B9JW1I6XIMtHoKX5Dhu5ixO1TlJvY8HHDpRlDMR7vETy0qVAq5hPsVxVbV91f5LqNbbWPmHmQNwKs43ZManglHrf8g/F4tlYoWHgJHhA3B3BpuZGXKRLeNaYG089TVZa6l4Sa0CmExJIiY50lycXc1RiprUl4u9cVAQoI0kSZgdP851dV03YpLDySuD73FFIIAaSCMp8/6U1yVhKi7gi9cIGX3P8ASqRWty1Wq8uQYmrmYVACoAVAB/sJh1uY6yrKHHjIUjMCyozAEcxIn2qGWW5ce2Nm5aNgFLSJeTvhltqrmSQAzgSdIMfzc4rFXSXA9J2RNybvJ6abv7AdRIrDfU9UopxszvZ/sab+INwMEs2ijvsSTJbIqmd1RzJECNiSAenh6ueNnueH7XwSwtdOGkXqujW6NEfj2FS6gvkZlWIFsvBPjYQNF1c6EzHrUSlZ76GSFNyW12FO0PGMFiMFdRLkMttmCjMjSBoQjCGG0gTUqtdaO5T9O09VYwbtHwd8PfFsS2a3bdcushlExHRw6/8ATWhzTV3oZ8rvaOo7h8PfYBbmYDSJ3j13is0qkFrE2Qp1WrSCXD7Bt3ADqB9B59RUXUkWd4PUvGFxKlYAG2hgekdI+9DSIjN30KZ254cMi3BukKfNT/Y/uarQqeNx5l8VS/bUuKKVW05p1RJganpQ3YlJt2RPw/B7rbjIP5tD9N6zzxMI7a+R06HZGJq6tZV10+m4PrQcstN3iYJLRroAJ0gAAfYCs7Tua4uyBt/FVZRByIjXTVrFHIbLVYq2JfLSoBdBBv8A5oIPBapIue7QqGWiTMExnTWlz2H0m7ht78ADoKz2Nd7IGpi5ujyp2W0TLnzTHeO4IOvepuBqOo6+tFKpbwsK9G6zIrtaTCKgBUAKaALX8NbSfjDduPlWxZu3tIzMQuRVWdM2ZwdeSmqydkWhFykkiXjO0IxFnCo85rKOhOuxaVGuug0/tWSrF2tyPQ9nTUG5PiTuFcYsouV7QcwTMxr6fSsuS3A7jrOT0lYKdlsaDirakQl0qjqOazmGvISqmJ5UzDtxmZO1oxq4V33WqB3GMX3l8Odc83T/APld2H/gEplY4WH2PPGsJ3ltoPp7DSlQeVpl5xzRaBvBcsLJaQIPULJMekkmB1ptZtiaOVLrxLXcS26jKQWHLY/61kUWjY5p6A7EKB8w9BVk+RVxXE7YxwTYAVLcmVUYrZAzjeNDo6kjUEa9TtV6cWpJkTalFx5lcwuBsj52dzpooyjY/mOu8chWudWVtNCmHwNJvxtv6f39gnbxiqMqKEH8uk+rbn3NZZKUt2dqi6FFWhGxAxHEUHmfLX77U2FCRkxHadGPXy1+uwDrceYJHfSB1qthmbQ8jzIHvUkXC97s5eSzavuFFu7rbOYEsOsAyPeKJpwtfiXjG55wnD1mW18htSnPkMVNcRjibjZQABoAOVTFET2sgaTTBDOLQwQUw1kgAjWeUUtj46E/CLPIBv3EUmZppsjYy4VmRHlUwSZWpJpA9F5058jOlxDODvSINZpqxtpyutSvXkysR0JFbE7q5zJrLJofwNy2Gm4pYdAYqJJvYI24k3iIwfcqbRu98WMqR4FT13Jqsc99diZZbaDGE4LeuflyLr4rngXQEmCfm22EnamFbMtvZzA27Vq6AM1xxkdmGyE7Bfy6qDzmBtqKz1ptOyNWHit3ucxfB7J8QBHWNPURz9TrtVo2auWcpIJcOweCWxcZ0UkAmTdBMfyoGBB5THvRKK5F41ajaWZgPsnjguKskmApY7TEIx256getKjCzubcTilKk6cRv8VmcHWBbtrJ3OVRr7zUVEZ6DDPDr4PhY6GszQ+/EWF4aNWiYLEAHU6mB6UxOz1FSjmWm4Rw3EkRgz28hXQAb6dfWiSREeRA45xhHJIAUcqWotsc5ZVqBcNauXjLFrdvrEk//AM+/0p1oR6mdylJ8hjjdhLVokEliQNdTG/8ASppSc5kVbU4X4leGJI2rV3aM/wCrkthu5dJ3P+elXUUthE6s5/EzxUixUAKgDlAFi4beZ8MqEkgXHiTsMqaDoNT9aXVnJ2u9jRR2PF7QQKotxktgffpiFMhtVhTOoKGSiZbxJGxI5VRoapD+GxEHqaXKOg6ErMaxV3MxB5f1q0VZC5zu7HLa6UN6loq6Pdm5BqJK5aMsp29glJLM7AnkEB++YVZSsrCZQzSbPScNtnZnbzICfaW/eolVtsTHD33ZLTAouoRdtC0t7wTB9xFU71sZ3EUXnB8FxF3BHF4hUuAKWQqfEUdixdgsjflpQtHfgTWUbKPH6bfgBYvjKDVRlP5l5N5j9J59NabOKaszPTk1K5Ba/edS9mzdup1VGZZ82AgUuKy76GlyUnaCu+SPfaHhgs2bBuSb9y33rrPhtq5/hKFj5sniJP6gOVWzJ2sUtKLakrNOwI4K8X7QmMzBSegaVP2NSyLktYlj5n/JpEjVBaDtrFeetUcS8ZkrD8Q7ps2aWquVvYtmS3B+M4gz3CdWJI+v+cqbGHh1M8p2k8pJ4Phy1495+U7f5zpdVpQ8JaF5S8RbeJ30CBQojn/nWs1+RoS5medo8QCwUbCuhho2V2c/FTTdkBprSYxTQApoA7QAqAFQBbxwi7hbAW8hV2ZmA8mCaE7T4TpypM3dmikrIHYhtKhF5Aq600xCmNGpKHtRQWSPaCqsuiQ7bH2qpdvYg3LniJFNS0sZnLxXJNm5zpckaIS4khxrI0PKqRbGTRIuXQ0SIPOghciYl9QPCPtNLaHpoh4/E+EiatBai5ysg/2E7W38CpVvHh23tN+k7xO1TKavZeo2nhZzpZp6W2vv/gP/ANp4dLhuIqMcxYC4FcLvACFSsCeYNK/eb00NsIdnwhao1J+bXysh7inbi9e+e7mEARk8IA2AUBQB6Ch4ecn4hi7Tw1BWoRS9G/u0Ndp8Yb38Y/8AEZo/5VCgR5cvanR3ONJ31AGHv5biv+kg02wq5KwmOyyCAQetKnC+xopVMu5y7jVGwqFB8SJVYoircZ2hRJpllFXYpTlN2iWThHDjaYMwDE8+ntyrHUq5tEbKdJw31YS7sC6xiCxk0u90NtZnnjeLyoaKcM0itSVolCv3cxJrqRVkciUszuNVJUVACoAVACoAsnYLs/cxeKTIP4dtke4xiFAMgakSWKkAD12BqGTHc23iuEGIlbloODPhYaozaSOUyd+XnNJepoWhSeLfDC4ASlwKNTDjYakaj6a0J23Bu5ReKdlcXYMXLFwyJDIC6kdcyzHvFXUkUaA6JPMVNwSOOhFBDTR0PRYm5JtYe5dBW1buXD/IpaPoKhLUmTbVkSrPZTEn5kW3/wCo6of+0nN9BRKrCO7LU8JXqfDFsM4jsjYtWGb8Y129Hht28O4TMOt25lMb6haW8RT5muHZWLs3k+qK13sRNXsZs3M8m+Dtof8AOdGVkOa4D6rdIzLbuFeoUkfUCKi0drh3jRAbEGmZUK72W6G2Ynck1KSWxSUpS1k7nKkqKgAk+NNxLana2pUAebM0+pzb+VLaszRCV0RChJCgSSYAHMnQCpREtDtzDMjMjAgqYI8x+9S2isYtnsYZjrGlVzJDO7bDnDcAFj71kqVGzbSpqK0LZw+2sQQCPOs49g/H2VVyysY6Grp30KPmVXjOOLT9K2UadjFXqaWAtaDEKgBUAcoA7QBa+xPA1x9y3hwvjVizESCbem56T4SYkZwROUhoJPoDhfA7WGtZFg5iS75QCxI6AfKBsOQgVVlkS7V8FgMsesQ0g6e0fvUXLWG7tnfNpodV18ttudVLXIwUPLJlIzLMNlY5SdcpgSQoEH9VTYLla43hcHeu2bGKssxfM6nIUYFQSczIVYLDLpqNB0FQtHYsotxbXAr7fDrAYiThsVdWXKgHI6kjdUDBWMQdyT+9Tcq0+JExvwlvoPDiLTLyz23QzPOAwAjnJqGuJZSWwzxrgt7h3DlF0jP3p0syV7thJLE5c/igTylRz0XUpub3NmCxiw97q68k7P1tYoF7jLn5QAPf+9THDRW4yt2zVnpFWXr+SC+Jc7sfrTlCK4HOniq095P5jeerWEZmLNUhdhXCdp8Vatm0l5lQiCIU6epE0p0YN3aLqrNKyYJNNFnKAFQAqAEDQBcvh/Ztd7buYgSnfr6xZt3bzCeQLCzPlS5WQ2N5aDfbJWfF3rot3Ml186mCB4ogZiIiPbahJsvmS0B9u05dEZSksqxmBbxTqBGywZ9RtSprJFyuMhNzlGFtyyJwvIJFyfJlj7g/0rmfqXJ2cfqdmGEeykS7s20kr7g6VaFWM3ZPUTUoyhuV3ifECRG1bKcDLUnpYrWLeW9K2RVkc2o7sYqxQVACoAVAHVUnbWjYlJt2Ru3/ANPvDiljE3XQqXdEUkQSqglgNP5onzqE01oWlTlB2krGhYzGLma3kYgITp0BC5QNy2umnI0tvgMUNmCr/EhaMSyjKMrMDDZyqqJI0JYqI30MxvVL2Gqm5D2Lv2+7F43fCiku6MCBor8uX9xVtCijK+WxSb/xHt5iUsteyj5zFpp5xDEx05ydqr3iualgpW1f8lRHajEPfuYkN8oPhbXKrt8oJMsdhOhMVVyd7o0wo08mSV9+CXBbvVdQvhcQq3sFZ8GWxDXANzdZWuH1yxqeRaKvbVL3sIbWSpK2+3kpL/PRgizxb/7ZMjPb/jScrlYNzNOoI1ARfZ6rd5fX+Rrpw756aKP/AMpX+buEuI3bl/D4+9Ds9wOozODFsG1dgKQSPBJO3QRE1MX4rmXELLSUVbn90/sZRWg54qAFQAqAPYyxzn7UAeKAFQAqAOUAKgC69lbAy2ATAPf3D5l8toL5Ai1c19az1ndpdV8lqaaOicuj+b0X8hbjrPdDu63XYs47xU8AZwVBBL+KAx+Wduu0fqqWbLmV+RKw83HMk7EXs3we5cufiLi/w1zC1oYYszFmEbak79fLTB2ji4pd1F68eht7Pw7cu8l6FssYMAbabfqE77H02muLKo2ztLQZtIMhMCNsvpAgjlqGimTbzJFp6aGf9pMH3MOs5GMD+Vt49Onoa72Drd4sr3Xu5wMbT7p5lsysk10DlnKAHbeHZthTI0pS2RDkkPjAR8zAeQ1/0pn6e3xMrnvsIIg5E+pj7CpUYLqGrLNwTDXMRetWMOqg3XCKwEAcyZjkoYxPKuUsM38TPRS7WhTVqMF8rG743FJw/A+FDlsA2wDuzvBV28y4Zj6mKfNqlT0Wxz8PTnjsUoyesnq+S/zYxw9ob4uXe+vXWJgrJMSrK0FQRoQsTGnoTWSFTMrvc7lfBRpztFK3Dy8yRc7f4jvbjkhluHVH8S5R8ugiG0Gs6mavndzM8HTUUuXH39juJ7VfiUt4YqljDgmcvMaZVJ5KN6M19CHh1TvNeJ+7li4dgeEtCm/a+TNnYZT3itt4hsQxkbaeVXtHa5kk8StUmSLnB8D3RSxjbKTd70w2dc8aKwmCsgGJiRV9Nrif3U7uL2/0D3Ozy5rYsvYP8MrcdrmR2Jb+LcAPzDKSJnSTO1Rl1Gd83F3T3VlwVk7L7DtvsLiXtZRZ8OQFWzJDO5tljGaQBkcCQDDDzocW1YFiYxlm46eiSa/D8y79keyxy3lxQRlZjkRWPgUM76uDo0udOgA20qYJ31EYiUWllvsr+fToZF8TPh+MCe+w7M+GLZTm1a2x2BYaMpgw2nQ8iXJmNxaKBUkHKAO0AKgDlACoAVACoAufZXsG9+2L99jasbiPncGYgflBjc+RiCDXOxnaEaHhSuzZhsI6urdkaPw/BYdFVLNq2GUZQWXNliSTrJOUXDHU3frw416071Kkn08veiOrKjTh4UtPdtfdgZ2utg2rjA5zbS4FDE75WZnI5mFgevsK4BtVYxel2r/Pb8jq7y0ZPow1wjAqtq3bUFiiKoJMkAAcz8o8h9Kx4mrKpVk3xb+/vUilFQgkuSJo4creGTpzEj/y9qVGo46obntqgDxHAG2QqnMH0HXpB676GtlKqqurVrF51Myu0UXt/iFXJaXdgGb2kDT+v8p613ezabbc2cftCr4VD1Kctuu0kuJySTbgDQD96fBxWyKNM6+JHWpdbQMiGLmImlSq3LJDRuGlubJDGB4s9go1q46sjBlhiMrDnl2+o1qoG/dm+L3bmGsXXctduW1uMNSuuuxJ5EUMvEzvtmoONuhlnvCrrpvmA5esj2rlYiElUbR7nsivSnhIwqJaXX1AP4JAZCjQ+u3kaUqskdCXZ+HktFb31L3w7sK2Psq5tJYceHQd2rL+vuwvzGRzg5Z51upqVSN7WPI46pDC1nCnPMvnbpcMWPgzhVUi7iLrXCNIKqBHRSDP1pyoowPH1GzIu1PDXwOKeyGllOhBGqnUTvr5VVQtuaHiFNJpDeB4m7NBcqWMEyRM6GSJjToANB0qtrbDE00r8DeOyPEWe0jvdVMwA+XRQoMKDtMSSRufKKdB6HOrRSk0izYS9aJgOpXnOksfpH+tXshDb4la+LuCtrwnFGNxaCz+o3bf9qHaKuTBSqSynzA6EGDQmnsVnCUHaSPNSVOUAKgBUAKgB/CYO5dbLaR7jfpRSx+gE0AWPgHYfFXb9tb1i7atzLlxkYINTCtBkgQNNyKTianc0pVORanHPNRNn4zh1w1oWzGaASoHhkwMvkFUIvoteMr5510pO9t/N6v8HoMPJZLpacPIi2UCqQ5CmPGSdp1C67tqSfUDlTatTJFQhv8AYtTTk879PyVPtPeDW37hHZspQFRMzoQNJJMxpFaMDFxqLvGkr31L4nN3b52LPwyw4Kl2kx8g0A/oBXNrTi28qL20C167A8TSeg2HQTSGrlV0AnFbOcabyPaOnTrFaKM8rLcDLviJwl7GJDMSyXVlD0jRlPmCZ9GFeq7KxEatGy3W/wCfU4WPi1Vu9uBVu8rqXMR5LGouA9hcHcuZu7Rmygs0CYUbk1DkluSlcYqSBUAEL1osUVVlmICxzLaR9YqWBuXw/wCJH8JZtEjNaBttDAwVZ0AJ5Am2SKrdDFF2I/bbD5DYxUAtbuAZdNVMt9QV+9Z8S1G0js9kxlVz0FxRXMRw8riixKhCS2pGsjPokyRPlFZJU7zO1QxrjhVa90rOy24b7Xtsaz2DxhuYeBq4uXBO0AMSCfYroOtbqErx9TzHaNLu6iXOKf01+txvj3amwq37VnE2PxagoA5y5bmsA5tNNY5TV3NeoiGGm7OztptruYpi+HXBFu/acm4zzmPz3Sy5iryQWBCag779Kzd5KLs1ub/0NOtSdWnO048H8NuvFeaFgOFpibrYW2MjojNbJ8QYoM7KdiJUkg6nToYDWrvQyUarUE58fp/ho/Ym4lrDlLtsgnwMpEkEab7RoDI+YZZ1q8FoVryebRjrJdS6VU7bHqvI/SritA7xThbY7BXMJdMErmRl/K66rPUTEjpNDV1qVjJwlmi7GCYHsfxC6s/gb+XqyG2PUF4+1KdN38JsjjIyWWpG/v6EDDdl3uX+4z2rLiZ75wqg9Mwmd+VWjJ3ysrVw0XDvKV2uXFf0Fh2Iwyf7/imFU8xaS5dP0ISa0KjN8Dn5kcPDuD24m7jr5jUotuyCfRw0D3NMWGlxZGY8HiXDU+Th2ePzX8U5+q2go+9W/TxW8gzPkMv2sC/7rDYGzGxTDK7D/qvd4fepUaC3dyPEyLiu1uJcQ1+8VOmUMVWOmRYWParKtRjtEjJJ8TTPgVwrMt7GOsKCESR+mGPqC3d//qridrYvvJRhwjq+r2j8tWasNTUU+b0/IW43ipxRDa9ySzTrJkhQRzlh9FavOKLjKU5c/r73O7DxQSXH7AmzhjdebkkEknqTuZpU6uVabmvMoqyDlyFWFWAu4GmnQedZEm3dlI6scwtsuNBCkbj/ADWiUXEmTyvU9tmGrZWUawuhmRvOnX6VRWe2jKHjC2BcvAgRprIjr8w+mtXvljZlJTsigfHG8O9sW0+W2Hnn4mynf0Feh7Cgkpvnb6XOTjXJqN+pmFegMAqAJGEx1y0GFt2QOuVoMZl6HqKhxT3JTsR6kgVAGy47A4e9cW+uHCX0ZXhLgR5BnMbV0hWnmPA3OZqo2xN7B4SzhmvnNdFm6kd3dtwyFWLA51ZlaCza+lVuuJdRk0rcwh2xxyvatLkR2liwU6nIIDKAdGhpIgiKz4l3SVrnZ7HjkqSnmy6WT4XfB9NOaZWr+KS6BcUeLUeIqsqTDAEmJgncj5j5UlrM8yNsancJ0ajst/VbPnva/kupoHw24hYFq8vfK+UoWkZQkgqJY6GSp1Faqcowi22cHG55zTy8+tyH23Wyz22s2MJfAdmu5ntgtIgg54Dbhs2YQVFKnXpSacJLfmNwngjOFVSSa5bWd7++ZRPiEhs4o93Zi04BhgTbuXCoDOjAwzGCcykNJaaba719sXKq4UlKGrTfmo7+fPmrbkv4e8Lt/jLNxXGW5avh7ZJzoRCGCBBU5liSCNd6tTtcXXi0nl1jdWfO6v8A71LsllQL1oAfwipB3nXKfsR96dYzBDiCm5YtOgkoMrdRBMe1BHEm9n8YuucwyrIB5xyHU7UEMzH41cKuWSmLtFu7Y5LgI+S5EqykiVDAEaRqv81OhXlFWKSpp6mSHHMTLEk9SSf3pVV95qaKFbuzxfvGdDp5VaNadrXKVoxztoZLHrUOTe7FnmqgKgBUAfR/Dcf+A4baw9pR3lu3LNyF1gWYxz8TGB5CvL1sT3lR25+/odOlh9rld4WjsJaWu3Sbj9ZbX6Aa+WY1mxMk5ZVsjpQeVXDtu2LS6xPU8/7CsEnmdkCu2R7PELY8LsAwgyfsfKm93Ju6Whoyt6rYe/2koyqrAk7CCNDuZiNPpUyg5J3IspNknEqVAYid9+h0kEVlg7uwp22JHApJY7A6T/bmJq8t7IVUasZh8VOHsiljr/Ft6+dy2zx+49q9J2Q0pOPQ52NlmimubM1runOFQAqAFQAqALke1l9kFtmR1AiGtWyPUKVifaitGMXZM14WCmry9+/Q7gO0Fy0MqC2q9Augny0gz/hrJKT4HUhQp2sxYzjbuAWksNiTI+hkaeX3qm+4/IoJqJAus1yM7MYEAEkx9ajNbYbGhGbTl8jTPg7i7Fpr6XmRC4t5S/ykgtoSdOYgVahJNvMI7Vw0lCDpra97ehqmL4dYYfxLNk5tnAEH3j96fLD0pO7ivkcFVKi2bM67e8FtJcwltbbC1cvybaMQO8ERlH/DLJ3glY5HfWkVIShrTXp+B9Kea+b5gLsTw9kv2yUZV/E+FpliEt3/AAON1MhGg8nPSm02pNNF5ztBxfL7tP8AJaruINq/dBg94I+4IPrpWkwhjC9qBZs5CVY7L78iPzUBbUFcDxL3sRmAgIZJOoU/l8PXmB5dKAJfxC4N3vD71pFBuXFzgEy7sjLliTJOYieQ96oyyu0YHe7KXrZIvtYsEcrl1Z/7VLGjMVyjOP4bh7dskYpbl3SERDG4mXOm07VOpFgPUkCoAVABfsvhA99S4lLfjYdYPhX/AKmyr6E1mxdRwpu270Xvoh1CnnmkX5uJ3MRcVSdGOscwdT771we5hTTluzrrU0HCWhhreytffRuYtjQ5Y5nUGdjpuN8OIvS8LWr5kxTqyuvhX1OHCJlzsSxO5J+2tYe8bH3d7A38OE8a2muE6jLy9/7CnqbfhcrDJTsrIk4i44EpbkiCc2kgnYv1jf8AaqeG9pP35FYu+5Hw4cxAhZPhZgcvkCJJGvM1d2XmUkyZjMX3ds5BLAZuiiNNT0k/cUU6d3d7CXMovbol+GO9wg3Di0MwB4cjiABsBP3rudmyX6iy/wDH+TFjE8iMqr0BzjlACoAVACoAl3rpBBEbVDjcZTquGxIwGMIYagEERIkeWm31pM4W1Rvw+KzeGbDGNu5gFdQpH5wDJB6n83L6VnWiOnCMW97fYh23gxI6UNXQ2nNxla5oPwq4X+Ie/wDxAhVU0OxzFv2irUoXbM3aNfLGPqXy32OxVos+DxItcskTbaOqZYjcaAU5U5L4Wc94ynNWqxv14/Pcq/afE8St4jD3cThg1nDsHmz41mMpaC2YZQSQNh16DctGykVRd1FvXmQ+F40WPxN4OWutiHKoSwDW7qgrIPQuxkbQ24YVEIePMvXqitVrLbp9TuHvXLjZbavdunchS0eg5D1rWZA/wvsbcua37ndDmqw1xvIsPCntQDZdOHcJt2UAVRbsoCQDz5kk8yetVZW5knajtFdvYz8Qh8FtgltOqnQ+zTHuKx18ymmdfsnEUK9CVG3F3fktH6e9x7H8bCXzbum+rpADDvGtMG2KLb8Mf8y6a06xgdkVzt1ZZ7Ge1iVuoGi4AyAAiSA2i+Py3PIGJq0RcjO6uLFQAqALZwOz3eHzH85zE+kqq+0s3uOlczFSzVLcvb/B0sJG0b8zS/h9gA9xbjJ4bSZtCudrjfIAu40lpMbA1noYduo5Sei1t9h1ado2XH2w9ikuT4jmZQFzMS2ok6k6sRmI8XSuT2tUUqyjvZa+ZqoWytpWTfkNXeDi4Abju3vAHoK58KrjrFIY5DuB4a1kwpuuunhmQM0axH1q8pSqJtpCnKPElYzBuwAIW2x/n9TqNtvPlUxoPNt5kRrpK+68iB2dtEk5lU3NZMnLlEZWLGYEae1PnG0tNitZrdbETtljQq90kwWBdts53Gm+Ucv9avRjfxLZfcpCL3e5RfiReC4XD2FBz3Cbrc4VZVZ9c3/jXU7Jpt1ZVHw0+Zlxs9FEzc2j0Ohg6c+nrXfOcOWcKzNlA1gkyQsACSSWIA0oA7iME6CWXTqCCNlO40iGXXzoA7awF1hK23OoXY7kSB9BVZSUd2Mp0alR2hFsfXg179EerD+9KeJpribo9kYuSvlt6r8kW8Naec08GgC+YFVxmHmALkNt+tSJHoZB8g1E4qUeppw9Zwmm3pxK+1oxPT6isCktj0UqUms2/wBy1/DfjDWb7JCsbiwpJIhk1BHKYLb6RINMg7PRGLFxc4eJ7e7G7cKxSPaR2tFcwBkE5fPWOs1rWqOJNOLsS8Rh0y6N7gSPQjpQ0VTPm3tJhWw+OxFtSRlcx/ytDCPLX7VEY8jS5+HVaMtPZbivFmthMNaW6g1jLa36mTNN0W5m3LC3GuLWxN7h4gayF290fSoeVkq62CfDviKrfw8Rh3Uc4IYf9p1H1ocSLA/HcDwV7EJew11VE5mssCPEBIy9NQNPpSZopTw1qqqRbXNc+vvcqvxPa7aXD37b5S2ZCRB28Sbj/wBSlx5m9q94maf7bvhnbvDNxDbcEAgodSuUiBrroN9d6dZGNtg6pIFQBP4Lw/v7oQsEQeJ3OyoNz5nkBzJApVap3cG/kMpU3UlZFr45etm8VtAhARAgCDAB0HoPea5VBTcM09zq6J2RofZPGvh8P3ncuxxEFmWDkyTbWV3hgM2k7+1TWxUaENGszXv+gVBVnZvZ/P8AwO27jZcwUSSIkkn8upG+y1511827d/8ANer0NWSOa0np/ui+ZLGFLkQGX/qjpynXbmKmOItKy24LpZL35iHoDcb2mw+D8GIdoGgbKzEnXeBEgHea2xpTq6U1f18/yKlzbt7RCPazB3yQt62EMyWYqdRGisFkankQaiWHrwldwevrwJTVtztntXgUaEv29I8KW3faAPlWJhQNBFDo4l7pr18vx9SfD5+3+TxjLVu/42t3oYyHeUJ5SEiQPWKopumnHfW+j9/Qum+GhnnGuMLfvFwzZUZVUhgJS2XKj5dQS5OoPvXoKU5U4KOXXj6l6fZ1Kss8p29CNb4jb0ARjDK3zDXKUOvg38A2gDTTQUx16nHQbHs3CvRNtjBxVu2QzICwtlPES5M5tYaZ+bY9Kqp1ZvQbPC4GgrzS36t+W/1FY7RZY8KgSTGmv+7iQBAgWwIH2ir5J8bv7CHWoNeFRgvJX48eG/U4O06BcoDEREm5Lfnkzl38fTYRVu6k9xbx1GL8P204cPQg4jj4Ll4kk7bx9dz51V4dt8iy7VpwilqwC9bDz5w1AFw+HrnMy8s6f+S3Qf2H0q8Sw7xq0FxF0AR43/8Ac1cqT8TXU9tRiu6g/wD1X2BOYrDDRg2h6b/2FMW5jqRTjrzt6H1B2Nvs9k5jOls7Dd7as2nmxJ962x2PM1lZ/P7j3EVy/LpM7evSrIU0Zp2v4VZfEBmQFmtmTqJyssbHcSdarezGr4LdTPkxL2bhNp2QqdCpIP1rTHUU0bN8NuN376EXrhuafmA/eJNLmkipzt/wWwpV1tKrGZIkfYaVCZZFbtWVKagf551WReO4P7VjPw68G1CKpWeRDLBB9zSmrDluYre3pkdhNX42eKkWKgDUvhVgrf4HH3yim6itkdgGK5ULCAZAM6zXH7SbdSEeH9m3C7epVcGM1xQdZYA+511p70RpW5s2LshYVdFGgEmAAABp6V5Wo73b3NdNhTgp0YaQoWBA0npWdcyKvAcu32W4oUwDvoPIVdfDciMU1qVTHXD3KXZIdrFm6xBibheC0DQaGI2gAchHRSV5Lk2l5aib7DWC4Hh3C3WsoX7zeN9A2o2Op6VStiasVlUnYuoRvexfuH2VGyqsT8oC8vKlrXcTLQqfxNxLphruViP4Z2PXQ/YmtWDipVop8yrbyMwdDFepcUJp1JLiN3sW40DEDy0qFShvYrUxtf4c2nyG7ny1K3K1NadyPVzKKgBUAf/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56" name="AutoShape 4" descr="data:image/jpeg;base64,/9j/4AAQSkZJRgABAQAAAQABAAD/2wCEAAkGBxQTEhUUExQUFRUXGBcYGRgYFxwaHBoXFxwYGBoaHBccHCggGBolHBYVITEhJSksLi4uFx8zODMsNygtLisBCgoKDg0OGxAQGywkICYsLDQvNDQsLCwsLCwsLCwsLCwsLCwsLCwsLCwsLCwsLCwsLCwsLCwsLCwsLCwsLCwsLP/AABEIAMsA+AMBEQACEQEDEQH/xAAcAAABBQEBAQAAAAAAAAAAAAAFAAMEBgcBAgj/xABCEAACAQIEAwYEBAUBBwMFAAABAhEAAwQSITEFQVEGEyJhcYEHMpGhFEJSsSNiwdHw4RUzQ3KCkqJzsvEIJIOT0v/EABoBAAIDAQEAAAAAAAAAAAAAAAADAQIEBQb/xAAzEQACAQIEAwYFBQEAAwAAAAAAAQIDEQQSITFBUWEFEyJxgfAykaGx0RQjweHxQlJiwv/aAAwDAQACEQMRAD8A2rCYRLahUAAqLAOXrKupV1DKdCCJBHmDUgY32w7Prh8QUT5GAdfIEkR7EH7VaMuDCxzg/ZZrx0WiUiQvifhldK+F7U9DP7xVLsm5nnGuBvYdkuKVZTBH+vSmRaZHC4EXDvcdbdtSzsYVRuSau3ZFD12l7LYvBqHxFlkRjAbQiekjY1TMWRbPhP2BtY+3cvYgt3QOQKpgk8zm5AeVVYX4DXxP+FAwVk4rCvcuWVI7xH1ZAdMwYAZlmJkSN/SLviAG+D/ZPD8QxF1MTmKogYKrZZJMakeVTYhmudpfhDg8UihGuWXRcqMuUiOWZcst9QfOqKNtiW2fPHajs9ewOJfD3xDrqCPlZTs6noY+xHKrIhBz4bdtG4XiC+U3LNwAXUG8DZln8w102Mx0IZOKWzuRrub/AG/ibws2u8/F24icp0f0yHWaokTcxT4sfET/AGkyWbIZcNbObXQ3H2DEcgATA8zU2RCvuZ8SDV0k9WyTuHSWHTn6URjmA9X2LNP0jpTJSdSSXLYhJI8ZOv0ocVH4mF77HSao6nBaE2D3ZPtK+EZkKC/hroy3sO3yuvUfpuDkwqqbKzgpHjGXbdq44sFu4JJQOPGJ2mPzDaecVonXyQdKDvF2fr70FUYzaUqitLUG3CVjwlQdQTzpM6M4Wc00nsOjOLuk9iTw7G2k0u2xdRj4jEOB1RpgEfemUZwpt5lmT93XUTiadSpD9uWWS2fDyfQ7xnhHdBbltu9sP8lwf+1x+Vx0q1fD5Y95B3i/p5icJjO9bp1FlqLdfyuaBYE6CspuJePOULaH5dW83P8AbamTdllRCIpt+1Vy31uS7rQ9i+q7KG0jxa/StcMTTpRtGCk7WvLX5C3By428iMTWFoYfauA4gl1QyMDP2qAJLuACSYA3NAGW9quJrfxUr8qgKPMCdfqTUIsi/wDZqyq2FjnvQiGFakgz/wCLWDHdJdAE6ofMbj6QfrUcS0XYoHwvVTxS1mj5bmWf1AfvvTpPQobb2j4RbxeGu2LglXUj0P5WHQgwfalAYz8CO062br4O6wUXDKE7d4N19x+1W3QPe5uOOw6XLb27gBR1ZWB2KsCDPsaqSfIvBb93CXxes3Sro3hI1zAH8w2IPTzqM1iyp5lqarg/jXiJGfC2WHPK7KfuGqucv3XUrHxU4/b4ldsXltXLa27TK7EBiSWkKMpOg1gmPm5VpwvcTn+7LKvK7fRCasakV4VcoF+6oHgXKCZE7x5mnV6sG/2o5Vw5vzZSEZL4nd/Q8LdMbAx1FTCtNQ0SaXNEOKuNFp5VHx6uJbbiIKp0gzUJUp+FJ3C7WrJDJkSDu37Ch04wbTZKd0MF+mlUlW4QVkCjzPKidqTqWJAsAauY8hvQB6S9IOSFA5nc1aEc3GxD0GQJBJ1NOpJZJN7kO90T8G4up3TbjVD0PSuhhKixNJ4ao9d4vl7+3kZqse7l3sfUGuCCQRqNDXJnCUJOMlqjUmmrom8L4o9nMsZ7b6Pbb5WH9G6GnYfESpPa6e65mbE4SFaz2ktmt1/XQ832RLma0SV3AYaqTyPWOtTWjSjO9N6dd109BlF1HC1Tfps+pG/Eb6TMyTSozintca0xh2JOu5qspSqSu92CSSsK48xoBHSocrvVFm9Dwaq7cCDXOD9priKWRttwDtQWCGO7Y3XUBnP1qXC1myoLw/EPFmnnzocUTc0jsn2sVFCOdP2qGrEFvPHrESbgiq3Ay74jdqBfIRdEWYHmeZqUm2SZmMc1q4txDDowYHzFaMqtuVNQxnxqsnBMFt3BiyhUCPAGIjPnnYbxvSHENTDEbKQQSCIgg6gjnTNLAXXina/HYjB2rF+8zKZYx4S6fKocj5xoxg6aikzd2MpxK+lmlsakSMJbmqMvYsvDcPlObRgNSuuo6VVolEXtf2QRrP4vC6hZ723zUa+IDlAGtaaMrtRlsIqR4ootrE5TogPIjqK6sMT3ekaat9zHOnmWrLVxDsetu1bxbXicLcUQwU5luc7TD8p6E7/ct7im6rVaTikk7cbPh71MSxNdwtGCcr2308ysWwGuQgyr58lHWskqsc/7KsjfGDy+PVnm/czvIE8gPIbUvN4swy2lh04ZV1do/lGp/wBKXUlDN4Aje2o21/kq5R96FCT3WhL6C7pD+Yg/zVsWHw8vhm0+qEudRbq44+FMALB6wdzTZdnVMvgtLyZCrxvroNG2QpkVllRqU4tSTQxSi3oxpAQQRoRSIKUWnHcs7NWZMx7IcrFpYr4gBzrVi5wqOM27u2vmKpZldWsr6EM3TsNBWO/IdY8RVSThFRYBRUAeWTpQA3QQWrh18hhB1OkdRWmFJTkordlZTyq7CGKXXMDI29I5UVKcs+V8NPkEZJq6GxiCKrkdtgue7fFmHOlMsibc444X5qrYsCMVxMnc1eMmirsDnxQ5iadCpH/pFJJvZjDsjciKZejJaJlUpp7ka5brPKKWwxFggtassYHgCDz7sBZ+0f8ASazy0Y6GqFeUAAkiCYpXQfFCVpuuVgKFXQbHkGA84P8AWqX0GuKuW3s7Y7yZggTr5Dy9KEyjVjwnHcOveqbuXMpAKhiJ6ERqDVkVaM0LlXbLAGYwfIExFdPD1ZxWZWXX8GCpCLdmHeyHao4d3tXUN/CXxlv2TrI5Ov6bi6EEdPQisqrqTuxdSn4PDvwIWKs2rL3Qj5kJhDs2TfURoeXLaok4wm1F3Rai6kqadRZZcVuDjfjRRl/elu+zGkjheMFq4GKh1OjK2uZTuPI+da8NW7mV1qno+qEYmh30MqdnwfJk3jGBRIu2WL2H+UndTzRuhH+eempTUYqpDWL+nR+/7Rg8TOd6VZWmt+T6oi4RRqxGiifU8hVU1a5slyPC2CTI089qvCjfWP4KznGO55u38umck/UfWoqYx01lU7/VC4wUnfLZDOUtqefSsvdTn4nx5GhKx0IBV+6jHgSLJVXTTA4bdVdIDhSqOmBzLVHTA5FVcQOFarYA9wYQLl07Iun/ADHQV0+z45M+Ie0Vp5vYwYyTeWkt5P6Lcaw2Py+FtVO/9/WsMZ2+I2W5HMRmU6NIOx6ioblHZk2TOWL2sEgA86vSmnK0nZPjYrNNK6Vz014DT5td/KoWRSy7q++10SszV3oxq4ynaRV3GlP4LlbyW52xhgxAaVE7nc+QFaMLhI1rX0jffi+iRSrVcFpv73J3EcEYi2nhA2G/ua7WL7OkqajRjoltx9XxOfh66TvUlq/l6AlbLMyoqkuSFCjcsTAA8ydK8zUi1ozrJ3LNjLeRlsiCLKi3I2LyWuGeYNxng9IrFUndmulDQiYzDtcGRYnl+9LUrDnC60G8NYuRNyBl0HWPbQzvUSy8CYZnow3gOOCzm8AOcQdeURoOtViTKOoHxHDxdt3LltAFtBWck65SwXTrqw9KdQTlNRbsileyhfiVu6Bz0HSt1Saei2RzknxFackhUEEmPOq04SqzUI7sJSUU5MIcd4T3AsnvEY3EzFVMsv8Azf5yrZj8IqDVvfUXRlOSvJW5dUCmOtYZu8mxyWghUJsknYC+yAgx3bfMCdD5jz866eDqTpXzrwPdPj5deplrwjNpr4lt75Hj8WAMqiRM6/alPEU4aQV/MuoTl8TsMXLpbc+3KkTqyqfG/wADIwUdh+xhVZLjHTIAR71fJBxbCT1Q3aOgptGfhSLjoNPUkAiaHZ7gcIqjiuAHDVXFgeSaWwPMVWyYHIqrgAa4ocmHtqogO2dvL9IP+cq6GMj3OEhCK+J3f8L3yOZQ/cxMpv8A5Vl/IGQ1xbnSSCWBxCsO7uHwnY/pb+1OpSi/BPb7MrNPdEfEW2Rirbj7+fpVKlKVOWWRaMlJXQQ4PwvvQXdhbtD8xElo3CLux89BOk1ejOlF5qj24Ld9OgSjOWkEFcO4EJZXu167u3mz8vRYHrvWWrjJyj3cfDHkuPm+P25Gyjg4xeaWr5/gO8I4TbbW7qNQOuYjQgxy3pFCrOlNTg7NDa8IzjlaAHEOFtbcqzOjHUGT4htPTlW6Pa+LTbzb+n2sZf0FCSsl79RjAWDh7guDxOB4G6E/m8zuPc84IRPGOcbF1hbM7rqeZn71lvc0KJ1bmWW6Ci1wvYHf7UMZRyJpjpi1UPPfFj5moy2L5rhi7d/DWvlV0cPbujNAhtPUxuI5gdKrDxSLVLRgVC3ejQqD6711qeIyLK4JnJlC+tyZhHyfxVWIOWd9SOQrdQqKkniFG1tL9WuCM9WKqPum78RkWA8kMxjeQTHqaR+nhW1jNvzT09RzqOO6G+4AOriOo1+1IWHjGVqkklzWpbO7eFHWxCDRF1/U2p+nKmSxFGmrUY683q/lsiihN6zfohl+pM1jlNyd5O45JLY8g1BJ7t2yxhQSegE0OSW5aFOU3aKbfQP8D4YxS+rqQSogEb77elb+znQrKUZSW60ulfcpisPiaTi3TlbXWzK+DEjppWXNlbRJ6D1dVAHAT0P0q3egcz1ZVAFmqcwCzUZgOE1DaYHk1VgTrnE9SrKGG3sKKld5nG91t6CYQVr7McuC1AJQgHYgyKidOKipNaMupa2GDbtnZ49RSnGHBlrstnY3ga424VvmbWHtveuMpgm0n/DnkWMewNNqT/aUZa22Kxj4rriNY2/3jloCjZVAhVUaBVHJQNAOQArlSlc6cIKJIwZVPE2529KXuNbJuF4nr0HIf51q2xRojcWxWfLOpB+g6VXfclLkK9DEeIMAIEc/I9DSrscyPdwRyljp0q8WUlYEY274ABzNNihM2A7mjVpWqMj0ZNwmIE858qpKI2E7sZ4jcZfBmlSAfTy+1TTSeouq2vDfQd4WiXVa02j6m2/n+k+RrtYJQxNN4aS8W8X/AA+nvkcvEynSkqsdV/0v5RLs4awiqMRdMLr3dvViT57CtE8NQpU4xr1NuC116+/UROtXm33ENXxeyQ1xDjoK93h7QsWucGWeP1N/SslbH+Du6Ecsfq/P2xmHwLjLvK8s8vovJATnrXPVr6nQHsc9st/CVlWB8xkk8z5U7Eyoyneiml15ku19CPNZyB57DqAWVgGEqSCJHUdRQVjUjJtRadt+hoHB8Cr8PbIloNaS3dY/8R85uszFh+VVAWPTmCaz1o5r9DrYGq6Tjb/q/kHeBdke/th7d9VfIr5XUgAMbkQ6kmYtMflrJ+nzK6ep25drKnLLOF1e10/Lg/PmMdqOyVwKUu2Ga8oBD2znlTm108Q+RtD02q8HVp6CpvB4pXbST9Gn5+pU+H8It28uaHuMM2moVTqvkGiD702rXlbTQ40MJFTlF62bHMR2azkm28HeH2+oqkMU9pItUwOl4MruNwbIxRwVYcv83FbYTvqjnSi4uzIRNNUiBZqnMApqcwHZq2YB0C3/ADD70fsPmhfjRKw7rBUtKnlsQeorRR7pJwcrxf0fMpPNulqebFkAFtGPIcvU1ejhoxTm7Sa2XDzf4CVRvTYt/Z7F/hMNiu9kX8WltUWPktTLF+hdSQB015iubiaspSefc10KezWxBR5rAzoJDfEbVxRmIOQ6BuXpNWjZlZXQPtcTy7Gmd2JdVIPYV+8TakzVh1OVx3B4F7j5La5mM6bba7+1KNGnEZOIdyFdsokAzy5a6TpSpza1R3aHZ9KMbvxF24JwnBMt5btu0y2GQd5cVFlbgOUlhuZUkHow561bB1XUp5p6P39Tn4yi045V8SeiV9Vv9yq9oeC4T8WVtLb7pu7go0gSqhvEGOubNV6lacZeF6GvCdm0KmHvVp+LXmnvp9AB217MHAYo2g2ZYVgTvBAMee9dGknNNcUeYxNJUstSPwyvbo1uiuXHkknc0zKkjI5Nu5wXTEDQVdVpqOWOiKZE3dnilFhUAKgDhFAHFGuokUENaaBPjXFTiGUkFURQiJmLBVHmaVSpqCauWbuk2lmsk2klmtfV24l5wOCOF4ObhYd9fe3bIG62Lid+iGDsynPP8wHKoqOyNuEjKUkntuvmOcD7SMlxFItooREkqWBKLcQF4YGCLr8iNtNzWKrVnGN4JM7Kwqkm7u/+PTfkWLF9tEuE27+QEwO8tsWHhz5cw1AE3CZVjrFXpYnvNZRa98txM+z5QV6b9H6Xt8uSM7xGMKX7bICwKDMBJ2jfz1OvkKiEc0GmNxtoVYuK3T+m30C3De0doNCkBz8ubQSeU0KjKOpjdeD8NwR2jxGaS8F53iPWmUL5roTi3FwsVnE7+1bUcwaqSBTRckU1NwO1QBVIB/g2HSyBevKGcwbVth4ddRduDmP0p+bc+GA9ZTtsMhDNqx+0WuuWYlmYkknmTvWZmyNkGFwtsASRS2mNUjuO4ondNaiUOsnqKFfgRLmyrYHgd67abEoqm2txUPiAOZsxHhOp0UmtmZbGCVNpKb2d/oXLgHDXGVbghSwzEbhZ1I84mkyp3GKvl2RruB4FasyLYAXLl6kkmczHmdh5a9aRsNcm9WZL2wW2uJuBdGDajkcwDSPrSZR1PT9n1m6SuH+yfH8Nh7GV71xLlxgxKAkhV8KoSOWhMAg6jUUyk4wjYRjKNSvVvGKaStrze796D/GBgsSEvDEjvQCrSHElTIOV2YroSN+VVqKMtbl8NLEUG4ZPDw2+6S+xTPiXxD8QLbEgtaUWyw/MATHrvTsPUbnboZO08NGGEbX/AJX+ejM/rceYO0AKgBUEioIFQAqCR3C2DcdEG7sqj1Ygf1oINQ7YWb929iLNkIUXF3fDs2ZFFpfKAqGB5msr1bXU61OUaag3y/sqeNS7aeL9t7bHbMIB9DsaU6b4HSo4yD0ImIxYHOojTbGVsXGCu2P8E42tq5muo4B+VgJg9YPzDyBpkqF1oznLH+LxryJOIw9twb1kxrDJHPbNB5HppVVJrwyKypJtyiDOI5mAA35kkAaebEAUylZO5mrqUlZIC3Dqfp9K1IwPex5oIFQApoA5QBYOxfCVxGIHekLYtw91jsFGuvlAYxzCkDUijYlK4/xPF99ee5EKWOUHkvL3iJpFzWo2FZukbCPSqsskzruepFVsXTZHe0W05VK0IknLQufw8v21w+JtOshGS5HpIn6E/Wpu89yZxX6dJcG/4YYudrbaA5bYGkA9WHkR0in2OeEcT25U29ZVmUNrp7fUz9axyg8zN0LZUzOuO95eZsSsMjNl0YZpAGpXpEbVdUmbKWMVOOUGJZvZc3dtG+gmBqNY21B+lEqJop9ormMnGkTII9qq6A1dprVHnGYjNZafL6yKKcLVERjcSqmEn6fdAWtp5gVAHKAFQAqCSRawNxvlRiPSP3pcqsI7s00cFXrK8INjTWyJkERvpV009hEqc43zJq3QIdmGUYzClzCC/ZLHoudZP0mghK7sjWAM03NQL+IxGIIZdcrHKhOkrs+n82w50p7eo/EO8kuSSDna7hitw5M4tuANDGumnsY006Uxozxk0zALozOYGgJ215nl9KrsMu5PUk2S4By3FAmchJ3HPLGh86o7PdDo5o6qS8iTw1bh257ilVFEdSlPfmGsPwC46GCM+sBjlBkRB02panr0H5HlbWrKhi8O1tyjiGG4/wA3FbU01dHJlFp2YzUlRUAKgDs0AW7DYg4fBrZVQXvEXbkiTl8JtLI5Zcrx/N9FTd9B9JW1I6XIMtHoKX5Dhu5ixO1TlJvY8HHDpRlDMR7vETy0qVAq5hPsVxVbV91f5LqNbbWPmHmQNwKs43ZManglHrf8g/F4tlYoWHgJHhA3B3BpuZGXKRLeNaYG089TVZa6l4Sa0CmExJIiY50lycXc1RiprUl4u9cVAQoI0kSZgdP851dV03YpLDySuD73FFIIAaSCMp8/6U1yVhKi7gi9cIGX3P8ASqRWty1Wq8uQYmrmYVACoAVAB/sJh1uY6yrKHHjIUjMCyozAEcxIn2qGWW5ce2Nm5aNgFLSJeTvhltqrmSQAzgSdIMfzc4rFXSXA9J2RNybvJ6abv7AdRIrDfU9UopxszvZ/sab+INwMEs2ijvsSTJbIqmd1RzJECNiSAenh6ueNnueH7XwSwtdOGkXqujW6NEfj2FS6gvkZlWIFsvBPjYQNF1c6EzHrUSlZ76GSFNyW12FO0PGMFiMFdRLkMttmCjMjSBoQjCGG0gTUqtdaO5T9O09VYwbtHwd8PfFsS2a3bdcushlExHRw6/8ATWhzTV3oZ8rvaOo7h8PfYBbmYDSJ3j13is0qkFrE2Qp1WrSCXD7Bt3ADqB9B59RUXUkWd4PUvGFxKlYAG2hgekdI+9DSIjN30KZ254cMi3BukKfNT/Y/uarQqeNx5l8VS/bUuKKVW05p1RJganpQ3YlJt2RPw/B7rbjIP5tD9N6zzxMI7a+R06HZGJq6tZV10+m4PrQcstN3iYJLRroAJ0gAAfYCs7Tua4uyBt/FVZRByIjXTVrFHIbLVYq2JfLSoBdBBv8A5oIPBapIue7QqGWiTMExnTWlz2H0m7ht78ADoKz2Nd7IGpi5ujyp2W0TLnzTHeO4IOvepuBqOo6+tFKpbwsK9G6zIrtaTCKgBUAKaALX8NbSfjDduPlWxZu3tIzMQuRVWdM2ZwdeSmqydkWhFykkiXjO0IxFnCo85rKOhOuxaVGuug0/tWSrF2tyPQ9nTUG5PiTuFcYsouV7QcwTMxr6fSsuS3A7jrOT0lYKdlsaDirakQl0qjqOazmGvISqmJ5UzDtxmZO1oxq4V33WqB3GMX3l8Odc83T/APld2H/gEplY4WH2PPGsJ3ltoPp7DSlQeVpl5xzRaBvBcsLJaQIPULJMekkmB1ptZtiaOVLrxLXcS26jKQWHLY/61kUWjY5p6A7EKB8w9BVk+RVxXE7YxwTYAVLcmVUYrZAzjeNDo6kjUEa9TtV6cWpJkTalFx5lcwuBsj52dzpooyjY/mOu8chWudWVtNCmHwNJvxtv6f39gnbxiqMqKEH8uk+rbn3NZZKUt2dqi6FFWhGxAxHEUHmfLX77U2FCRkxHadGPXy1+uwDrceYJHfSB1qthmbQ8jzIHvUkXC97s5eSzavuFFu7rbOYEsOsAyPeKJpwtfiXjG55wnD1mW18htSnPkMVNcRjibjZQABoAOVTFET2sgaTTBDOLQwQUw1kgAjWeUUtj46E/CLPIBv3EUmZppsjYy4VmRHlUwSZWpJpA9F5058jOlxDODvSINZpqxtpyutSvXkysR0JFbE7q5zJrLJofwNy2Gm4pYdAYqJJvYI24k3iIwfcqbRu98WMqR4FT13Jqsc99diZZbaDGE4LeuflyLr4rngXQEmCfm22EnamFbMtvZzA27Vq6AM1xxkdmGyE7Bfy6qDzmBtqKz1ptOyNWHit3ucxfB7J8QBHWNPURz9TrtVo2auWcpIJcOweCWxcZ0UkAmTdBMfyoGBB5THvRKK5F41ajaWZgPsnjguKskmApY7TEIx256getKjCzubcTilKk6cRv8VmcHWBbtrJ3OVRr7zUVEZ6DDPDr4PhY6GszQ+/EWF4aNWiYLEAHU6mB6UxOz1FSjmWm4Rw3EkRgz28hXQAb6dfWiSREeRA45xhHJIAUcqWotsc5ZVqBcNauXjLFrdvrEk//AM+/0p1oR6mdylJ8hjjdhLVokEliQNdTG/8ASppSc5kVbU4X4leGJI2rV3aM/wCrkthu5dJ3P+elXUUthE6s5/EzxUixUAKgDlAFi4beZ8MqEkgXHiTsMqaDoNT9aXVnJ2u9jRR2PF7QQKotxktgffpiFMhtVhTOoKGSiZbxJGxI5VRoapD+GxEHqaXKOg6ErMaxV3MxB5f1q0VZC5zu7HLa6UN6loq6Pdm5BqJK5aMsp29glJLM7AnkEB++YVZSsrCZQzSbPScNtnZnbzICfaW/eolVtsTHD33ZLTAouoRdtC0t7wTB9xFU71sZ3EUXnB8FxF3BHF4hUuAKWQqfEUdixdgsjflpQtHfgTWUbKPH6bfgBYvjKDVRlP5l5N5j9J59NabOKaszPTk1K5Ba/edS9mzdup1VGZZ82AgUuKy76GlyUnaCu+SPfaHhgs2bBuSb9y33rrPhtq5/hKFj5sniJP6gOVWzJ2sUtKLakrNOwI4K8X7QmMzBSegaVP2NSyLktYlj5n/JpEjVBaDtrFeetUcS8ZkrD8Q7ps2aWquVvYtmS3B+M4gz3CdWJI+v+cqbGHh1M8p2k8pJ4Phy1495+U7f5zpdVpQ8JaF5S8RbeJ30CBQojn/nWs1+RoS5medo8QCwUbCuhho2V2c/FTTdkBprSYxTQApoA7QAqAFQBbxwi7hbAW8hV2ZmA8mCaE7T4TpypM3dmikrIHYhtKhF5Aq600xCmNGpKHtRQWSPaCqsuiQ7bH2qpdvYg3LniJFNS0sZnLxXJNm5zpckaIS4khxrI0PKqRbGTRIuXQ0SIPOghciYl9QPCPtNLaHpoh4/E+EiatBai5ysg/2E7W38CpVvHh23tN+k7xO1TKavZeo2nhZzpZp6W2vv/gP/ANp4dLhuIqMcxYC4FcLvACFSsCeYNK/eb00NsIdnwhao1J+bXysh7inbi9e+e7mEARk8IA2AUBQB6Ch4ecn4hi7Tw1BWoRS9G/u0Ndp8Yb38Y/8AEZo/5VCgR5cvanR3ONJ31AGHv5biv+kg02wq5KwmOyyCAQetKnC+xopVMu5y7jVGwqFB8SJVYoircZ2hRJpllFXYpTlN2iWThHDjaYMwDE8+ntyrHUq5tEbKdJw31YS7sC6xiCxk0u90NtZnnjeLyoaKcM0itSVolCv3cxJrqRVkciUszuNVJUVACoAVACoAsnYLs/cxeKTIP4dtke4xiFAMgakSWKkAD12BqGTHc23iuEGIlbloODPhYaozaSOUyd+XnNJepoWhSeLfDC4ASlwKNTDjYakaj6a0J23Bu5ReKdlcXYMXLFwyJDIC6kdcyzHvFXUkUaA6JPMVNwSOOhFBDTR0PRYm5JtYe5dBW1buXD/IpaPoKhLUmTbVkSrPZTEn5kW3/wCo6of+0nN9BRKrCO7LU8JXqfDFsM4jsjYtWGb8Y129Hht28O4TMOt25lMb6haW8RT5muHZWLs3k+qK13sRNXsZs3M8m+Dtof8AOdGVkOa4D6rdIzLbuFeoUkfUCKi0drh3jRAbEGmZUK72W6G2Ynck1KSWxSUpS1k7nKkqKgAk+NNxLana2pUAebM0+pzb+VLaszRCV0RChJCgSSYAHMnQCpREtDtzDMjMjAgqYI8x+9S2isYtnsYZjrGlVzJDO7bDnDcAFj71kqVGzbSpqK0LZw+2sQQCPOs49g/H2VVyysY6Grp30KPmVXjOOLT9K2UadjFXqaWAtaDEKgBUAcoA7QBa+xPA1x9y3hwvjVizESCbem56T4SYkZwROUhoJPoDhfA7WGtZFg5iS75QCxI6AfKBsOQgVVlkS7V8FgMsesQ0g6e0fvUXLWG7tnfNpodV18ttudVLXIwUPLJlIzLMNlY5SdcpgSQoEH9VTYLla43hcHeu2bGKssxfM6nIUYFQSczIVYLDLpqNB0FQtHYsotxbXAr7fDrAYiThsVdWXKgHI6kjdUDBWMQdyT+9Tcq0+JExvwlvoPDiLTLyz23QzPOAwAjnJqGuJZSWwzxrgt7h3DlF0jP3p0syV7thJLE5c/igTylRz0XUpub3NmCxiw97q68k7P1tYoF7jLn5QAPf+9THDRW4yt2zVnpFWXr+SC+Jc7sfrTlCK4HOniq095P5jeerWEZmLNUhdhXCdp8Vatm0l5lQiCIU6epE0p0YN3aLqrNKyYJNNFnKAFQAqAEDQBcvh/Ztd7buYgSnfr6xZt3bzCeQLCzPlS5WQ2N5aDfbJWfF3rot3Ml186mCB4ogZiIiPbahJsvmS0B9u05dEZSksqxmBbxTqBGywZ9RtSprJFyuMhNzlGFtyyJwvIJFyfJlj7g/0rmfqXJ2cfqdmGEeykS7s20kr7g6VaFWM3ZPUTUoyhuV3ifECRG1bKcDLUnpYrWLeW9K2RVkc2o7sYqxQVACoAVAHVUnbWjYlJt2Ru3/ANPvDiljE3XQqXdEUkQSqglgNP5onzqE01oWlTlB2krGhYzGLma3kYgITp0BC5QNy2umnI0tvgMUNmCr/EhaMSyjKMrMDDZyqqJI0JYqI30MxvVL2Gqm5D2Lv2+7F43fCiku6MCBor8uX9xVtCijK+WxSb/xHt5iUsteyj5zFpp5xDEx05ydqr3iualgpW1f8lRHajEPfuYkN8oPhbXKrt8oJMsdhOhMVVyd7o0wo08mSV9+CXBbvVdQvhcQq3sFZ8GWxDXANzdZWuH1yxqeRaKvbVL3sIbWSpK2+3kpL/PRgizxb/7ZMjPb/jScrlYNzNOoI1ARfZ6rd5fX+Rrpw756aKP/AMpX+buEuI3bl/D4+9Ds9wOozODFsG1dgKQSPBJO3QRE1MX4rmXELLSUVbn90/sZRWg54qAFQAqAPYyxzn7UAeKAFQAqAOUAKgC69lbAy2ATAPf3D5l8toL5Ai1c19az1ndpdV8lqaaOicuj+b0X8hbjrPdDu63XYs47xU8AZwVBBL+KAx+Wduu0fqqWbLmV+RKw83HMk7EXs3we5cufiLi/w1zC1oYYszFmEbak79fLTB2ji4pd1F68eht7Pw7cu8l6FssYMAbabfqE77H02muLKo2ztLQZtIMhMCNsvpAgjlqGimTbzJFp6aGf9pMH3MOs5GMD+Vt49Onoa72Drd4sr3Xu5wMbT7p5lsysk10DlnKAHbeHZthTI0pS2RDkkPjAR8zAeQ1/0pn6e3xMrnvsIIg5E+pj7CpUYLqGrLNwTDXMRetWMOqg3XCKwEAcyZjkoYxPKuUsM38TPRS7WhTVqMF8rG743FJw/A+FDlsA2wDuzvBV28y4Zj6mKfNqlT0Wxz8PTnjsUoyesnq+S/zYxw9ob4uXe+vXWJgrJMSrK0FQRoQsTGnoTWSFTMrvc7lfBRpztFK3Dy8yRc7f4jvbjkhluHVH8S5R8ugiG0Gs6mavndzM8HTUUuXH39juJ7VfiUt4YqljDgmcvMaZVJ5KN6M19CHh1TvNeJ+7li4dgeEtCm/a+TNnYZT3itt4hsQxkbaeVXtHa5kk8StUmSLnB8D3RSxjbKTd70w2dc8aKwmCsgGJiRV9Nrif3U7uL2/0D3Ozy5rYsvYP8MrcdrmR2Jb+LcAPzDKSJnSTO1Rl1Gd83F3T3VlwVk7L7DtvsLiXtZRZ8OQFWzJDO5tljGaQBkcCQDDDzocW1YFiYxlm46eiSa/D8y79keyxy3lxQRlZjkRWPgUM76uDo0udOgA20qYJ31EYiUWllvsr+fToZF8TPh+MCe+w7M+GLZTm1a2x2BYaMpgw2nQ8iXJmNxaKBUkHKAO0AKgDlACoAVACoAufZXsG9+2L99jasbiPncGYgflBjc+RiCDXOxnaEaHhSuzZhsI6urdkaPw/BYdFVLNq2GUZQWXNliSTrJOUXDHU3frw416071Kkn08veiOrKjTh4UtPdtfdgZ2utg2rjA5zbS4FDE75WZnI5mFgevsK4BtVYxel2r/Pb8jq7y0ZPow1wjAqtq3bUFiiKoJMkAAcz8o8h9Kx4mrKpVk3xb+/vUilFQgkuSJo4creGTpzEj/y9qVGo46obntqgDxHAG2QqnMH0HXpB676GtlKqqurVrF51Myu0UXt/iFXJaXdgGb2kDT+v8p613ezabbc2cftCr4VD1Kctuu0kuJySTbgDQD96fBxWyKNM6+JHWpdbQMiGLmImlSq3LJDRuGlubJDGB4s9go1q46sjBlhiMrDnl2+o1qoG/dm+L3bmGsXXctduW1uMNSuuuxJ5EUMvEzvtmoONuhlnvCrrpvmA5esj2rlYiElUbR7nsivSnhIwqJaXX1AP4JAZCjQ+u3kaUqskdCXZ+HktFb31L3w7sK2Psq5tJYceHQd2rL+vuwvzGRzg5Z51upqVSN7WPI46pDC1nCnPMvnbpcMWPgzhVUi7iLrXCNIKqBHRSDP1pyoowPH1GzIu1PDXwOKeyGllOhBGqnUTvr5VVQtuaHiFNJpDeB4m7NBcqWMEyRM6GSJjToANB0qtrbDE00r8DeOyPEWe0jvdVMwA+XRQoMKDtMSSRufKKdB6HOrRSk0izYS9aJgOpXnOksfpH+tXshDb4la+LuCtrwnFGNxaCz+o3bf9qHaKuTBSqSynzA6EGDQmnsVnCUHaSPNSVOUAKgBUAKgB/CYO5dbLaR7jfpRSx+gE0AWPgHYfFXb9tb1i7atzLlxkYINTCtBkgQNNyKTianc0pVORanHPNRNn4zh1w1oWzGaASoHhkwMvkFUIvoteMr5510pO9t/N6v8HoMPJZLpacPIi2UCqQ5CmPGSdp1C67tqSfUDlTatTJFQhv8AYtTTk879PyVPtPeDW37hHZspQFRMzoQNJJMxpFaMDFxqLvGkr31L4nN3b52LPwyw4Kl2kx8g0A/oBXNrTi28qL20C167A8TSeg2HQTSGrlV0AnFbOcabyPaOnTrFaKM8rLcDLviJwl7GJDMSyXVlD0jRlPmCZ9GFeq7KxEatGy3W/wCfU4WPi1Vu9uBVu8rqXMR5LGouA9hcHcuZu7Rmygs0CYUbk1DkluSlcYqSBUAEL1osUVVlmICxzLaR9YqWBuXw/wCJH8JZtEjNaBttDAwVZ0AJ5Am2SKrdDFF2I/bbD5DYxUAtbuAZdNVMt9QV+9Z8S1G0js9kxlVz0FxRXMRw8riixKhCS2pGsjPokyRPlFZJU7zO1QxrjhVa90rOy24b7Xtsaz2DxhuYeBq4uXBO0AMSCfYroOtbqErx9TzHaNLu6iXOKf01+txvj3amwq37VnE2PxagoA5y5bmsA5tNNY5TV3NeoiGGm7OztptruYpi+HXBFu/acm4zzmPz3Sy5iryQWBCag779Kzd5KLs1ub/0NOtSdWnO048H8NuvFeaFgOFpibrYW2MjojNbJ8QYoM7KdiJUkg6nToYDWrvQyUarUE58fp/ho/Ym4lrDlLtsgnwMpEkEab7RoDI+YZZ1q8FoVryebRjrJdS6VU7bHqvI/SritA7xThbY7BXMJdMErmRl/K66rPUTEjpNDV1qVjJwlmi7GCYHsfxC6s/gb+XqyG2PUF4+1KdN38JsjjIyWWpG/v6EDDdl3uX+4z2rLiZ75wqg9Mwmd+VWjJ3ysrVw0XDvKV2uXFf0Fh2Iwyf7/imFU8xaS5dP0ISa0KjN8Dn5kcPDuD24m7jr5jUotuyCfRw0D3NMWGlxZGY8HiXDU+Th2ePzX8U5+q2go+9W/TxW8gzPkMv2sC/7rDYGzGxTDK7D/qvd4fepUaC3dyPEyLiu1uJcQ1+8VOmUMVWOmRYWParKtRjtEjJJ8TTPgVwrMt7GOsKCESR+mGPqC3d//qridrYvvJRhwjq+r2j8tWasNTUU+b0/IW43ipxRDa9ySzTrJkhQRzlh9FavOKLjKU5c/r73O7DxQSXH7AmzhjdebkkEknqTuZpU6uVabmvMoqyDlyFWFWAu4GmnQedZEm3dlI6scwtsuNBCkbj/ADWiUXEmTyvU9tmGrZWUawuhmRvOnX6VRWe2jKHjC2BcvAgRprIjr8w+mtXvljZlJTsigfHG8O9sW0+W2Hnn4mynf0Feh7Cgkpvnb6XOTjXJqN+pmFegMAqAJGEx1y0GFt2QOuVoMZl6HqKhxT3JTsR6kgVAGy47A4e9cW+uHCX0ZXhLgR5BnMbV0hWnmPA3OZqo2xN7B4SzhmvnNdFm6kd3dtwyFWLA51ZlaCza+lVuuJdRk0rcwh2xxyvatLkR2liwU6nIIDKAdGhpIgiKz4l3SVrnZ7HjkqSnmy6WT4XfB9NOaZWr+KS6BcUeLUeIqsqTDAEmJgncj5j5UlrM8yNsancJ0ajst/VbPnva/kupoHw24hYFq8vfK+UoWkZQkgqJY6GSp1Faqcowi22cHG55zTy8+tyH23Wyz22s2MJfAdmu5ntgtIgg54Dbhs2YQVFKnXpSacJLfmNwngjOFVSSa5bWd7++ZRPiEhs4o93Zi04BhgTbuXCoDOjAwzGCcykNJaaba719sXKq4UlKGrTfmo7+fPmrbkv4e8Lt/jLNxXGW5avh7ZJzoRCGCBBU5liSCNd6tTtcXXi0nl1jdWfO6v8A71LsllQL1oAfwipB3nXKfsR96dYzBDiCm5YtOgkoMrdRBMe1BHEm9n8YuucwyrIB5xyHU7UEMzH41cKuWSmLtFu7Y5LgI+S5EqykiVDAEaRqv81OhXlFWKSpp6mSHHMTLEk9SSf3pVV95qaKFbuzxfvGdDp5VaNadrXKVoxztoZLHrUOTe7FnmqgKgBUAfR/Dcf+A4baw9pR3lu3LNyF1gWYxz8TGB5CvL1sT3lR25+/odOlh9rld4WjsJaWu3Sbj9ZbX6Aa+WY1mxMk5ZVsjpQeVXDtu2LS6xPU8/7CsEnmdkCu2R7PELY8LsAwgyfsfKm93Ju6Whoyt6rYe/2koyqrAk7CCNDuZiNPpUyg5J3IspNknEqVAYid9+h0kEVlg7uwp22JHApJY7A6T/bmJq8t7IVUasZh8VOHsiljr/Ft6+dy2zx+49q9J2Q0pOPQ52NlmimubM1runOFQAqAFQAqALke1l9kFtmR1AiGtWyPUKVifaitGMXZM14WCmry9+/Q7gO0Fy0MqC2q9Augny0gz/hrJKT4HUhQp2sxYzjbuAWksNiTI+hkaeX3qm+4/IoJqJAus1yM7MYEAEkx9ajNbYbGhGbTl8jTPg7i7Fpr6XmRC4t5S/ykgtoSdOYgVahJNvMI7Vw0lCDpra97ehqmL4dYYfxLNk5tnAEH3j96fLD0pO7ivkcFVKi2bM67e8FtJcwltbbC1cvybaMQO8ERlH/DLJ3glY5HfWkVIShrTXp+B9Kea+b5gLsTw9kv2yUZV/E+FpliEt3/AAON1MhGg8nPSm02pNNF5ztBxfL7tP8AJaruINq/dBg94I+4IPrpWkwhjC9qBZs5CVY7L78iPzUBbUFcDxL3sRmAgIZJOoU/l8PXmB5dKAJfxC4N3vD71pFBuXFzgEy7sjLliTJOYieQ96oyyu0YHe7KXrZIvtYsEcrl1Z/7VLGjMVyjOP4bh7dskYpbl3SERDG4mXOm07VOpFgPUkCoAVABfsvhA99S4lLfjYdYPhX/AKmyr6E1mxdRwpu270Xvoh1CnnmkX5uJ3MRcVSdGOscwdT771we5hTTluzrrU0HCWhhreytffRuYtjQ5Y5nUGdjpuN8OIvS8LWr5kxTqyuvhX1OHCJlzsSxO5J+2tYe8bH3d7A38OE8a2muE6jLy9/7CnqbfhcrDJTsrIk4i44EpbkiCc2kgnYv1jf8AaqeG9pP35FYu+5Hw4cxAhZPhZgcvkCJJGvM1d2XmUkyZjMX3ds5BLAZuiiNNT0k/cUU6d3d7CXMovbol+GO9wg3Di0MwB4cjiABsBP3rudmyX6iy/wDH+TFjE8iMqr0BzjlACoAVACoAl3rpBBEbVDjcZTquGxIwGMIYagEERIkeWm31pM4W1Rvw+KzeGbDGNu5gFdQpH5wDJB6n83L6VnWiOnCMW97fYh23gxI6UNXQ2nNxla5oPwq4X+Ie/wDxAhVU0OxzFv2irUoXbM3aNfLGPqXy32OxVos+DxItcskTbaOqZYjcaAU5U5L4Wc94ynNWqxv14/Pcq/afE8St4jD3cThg1nDsHmz41mMpaC2YZQSQNh16DctGykVRd1FvXmQ+F40WPxN4OWutiHKoSwDW7qgrIPQuxkbQ24YVEIePMvXqitVrLbp9TuHvXLjZbavdunchS0eg5D1rWZA/wvsbcua37ndDmqw1xvIsPCntQDZdOHcJt2UAVRbsoCQDz5kk8yetVZW5knajtFdvYz8Qh8FtgltOqnQ+zTHuKx18ymmdfsnEUK9CVG3F3fktH6e9x7H8bCXzbum+rpADDvGtMG2KLb8Mf8y6a06xgdkVzt1ZZ7Ge1iVuoGi4AyAAiSA2i+Py3PIGJq0RcjO6uLFQAqALZwOz3eHzH85zE+kqq+0s3uOlczFSzVLcvb/B0sJG0b8zS/h9gA9xbjJ4bSZtCudrjfIAu40lpMbA1noYduo5Sei1t9h1ado2XH2w9ikuT4jmZQFzMS2ok6k6sRmI8XSuT2tUUqyjvZa+ZqoWytpWTfkNXeDi4Abju3vAHoK58KrjrFIY5DuB4a1kwpuuunhmQM0axH1q8pSqJtpCnKPElYzBuwAIW2x/n9TqNtvPlUxoPNt5kRrpK+68iB2dtEk5lU3NZMnLlEZWLGYEae1PnG0tNitZrdbETtljQq90kwWBdts53Gm+Ucv9avRjfxLZfcpCL3e5RfiReC4XD2FBz3Cbrc4VZVZ9c3/jXU7Jpt1ZVHw0+Zlxs9FEzc2j0Ohg6c+nrXfOcOWcKzNlA1gkyQsACSSWIA0oA7iME6CWXTqCCNlO40iGXXzoA7awF1hK23OoXY7kSB9BVZSUd2Mp0alR2hFsfXg179EerD+9KeJpribo9kYuSvlt6r8kW8Naec08GgC+YFVxmHmALkNt+tSJHoZB8g1E4qUeppw9Zwmm3pxK+1oxPT6isCktj0UqUms2/wBy1/DfjDWb7JCsbiwpJIhk1BHKYLb6RINMg7PRGLFxc4eJ7e7G7cKxSPaR2tFcwBkE5fPWOs1rWqOJNOLsS8Rh0y6N7gSPQjpQ0VTPm3tJhWw+OxFtSRlcx/ytDCPLX7VEY8jS5+HVaMtPZbivFmthMNaW6g1jLa36mTNN0W5m3LC3GuLWxN7h4gayF290fSoeVkq62CfDviKrfw8Rh3Uc4IYf9p1H1ocSLA/HcDwV7EJew11VE5mssCPEBIy9NQNPpSZopTw1qqqRbXNc+vvcqvxPa7aXD37b5S2ZCRB28Sbj/wBSlx5m9q94maf7bvhnbvDNxDbcEAgodSuUiBrroN9d6dZGNtg6pIFQBP4Lw/v7oQsEQeJ3OyoNz5nkBzJApVap3cG/kMpU3UlZFr45etm8VtAhARAgCDAB0HoPea5VBTcM09zq6J2RofZPGvh8P3ncuxxEFmWDkyTbWV3hgM2k7+1TWxUaENGszXv+gVBVnZvZ/P8AwO27jZcwUSSIkkn8upG+y1511827d/8ANer0NWSOa0np/ui+ZLGFLkQGX/qjpynXbmKmOItKy24LpZL35iHoDcb2mw+D8GIdoGgbKzEnXeBEgHea2xpTq6U1f18/yKlzbt7RCPazB3yQt62EMyWYqdRGisFkankQaiWHrwldwevrwJTVtztntXgUaEv29I8KW3faAPlWJhQNBFDo4l7pr18vx9SfD5+3+TxjLVu/42t3oYyHeUJ5SEiQPWKopumnHfW+j9/Qum+GhnnGuMLfvFwzZUZVUhgJS2XKj5dQS5OoPvXoKU5U4KOXXj6l6fZ1Kss8p29CNb4jb0ARjDK3zDXKUOvg38A2gDTTQUx16nHQbHs3CvRNtjBxVu2QzICwtlPES5M5tYaZ+bY9Kqp1ZvQbPC4GgrzS36t+W/1FY7RZY8KgSTGmv+7iQBAgWwIH2ir5J8bv7CHWoNeFRgvJX48eG/U4O06BcoDEREm5Lfnkzl38fTYRVu6k9xbx1GL8P204cPQg4jj4Ll4kk7bx9dz51V4dt8iy7VpwilqwC9bDz5w1AFw+HrnMy8s6f+S3Qf2H0q8Sw7xq0FxF0AR43/8Ac1cqT8TXU9tRiu6g/wD1X2BOYrDDRg2h6b/2FMW5jqRTjrzt6H1B2Nvs9k5jOls7Dd7as2nmxJ962x2PM1lZ/P7j3EVy/LpM7evSrIU0Zp2v4VZfEBmQFmtmTqJyssbHcSdarezGr4LdTPkxL2bhNp2QqdCpIP1rTHUU0bN8NuN376EXrhuafmA/eJNLmkipzt/wWwpV1tKrGZIkfYaVCZZFbtWVKagf551WReO4P7VjPw68G1CKpWeRDLBB9zSmrDluYre3pkdhNX42eKkWKgDUvhVgrf4HH3yim6itkdgGK5ULCAZAM6zXH7SbdSEeH9m3C7epVcGM1xQdZYA+511p70RpW5s2LshYVdFGgEmAAABp6V5Wo73b3NdNhTgp0YaQoWBA0npWdcyKvAcu32W4oUwDvoPIVdfDciMU1qVTHXD3KXZIdrFm6xBibheC0DQaGI2gAchHRSV5Lk2l5aib7DWC4Hh3C3WsoX7zeN9A2o2Op6VStiasVlUnYuoRvexfuH2VGyqsT8oC8vKlrXcTLQqfxNxLphruViP4Z2PXQ/YmtWDipVop8yrbyMwdDFepcUJp1JLiN3sW40DEDy0qFShvYrUxtf4c2nyG7ny1K3K1NadyPVzKKgBUAf/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58" name="AutoShape 6" descr="data:image/jpeg;base64,/9j/4AAQSkZJRgABAQAAAQABAAD/2wCEAAkGBxQTEhUUExQUFRUXGBcYGRgYFxwaHBoXFxwYGBoaHBccHCggGBolHBYVITEhJSksLi4uFx8zODMsNygtLisBCgoKDg0OGxAQGywkICYsLDQvNDQsLCwsLCwsLCwsLCwsLCwsLCwsLCwsLCwsLCwsLCwsLCwsLCwsLCwsLCwsLP/AABEIAMsA+AMBEQACEQEDEQH/xAAcAAABBQEBAQAAAAAAAAAAAAAFAAMEBgcBAgj/xABCEAACAQIEAwYEBAUBBwMFAAABAhEAAwQSITEFQVEGEyJhcYEHMpGhFEJSsSNiwdHw4RUzQ3KCkqJzsvEIJIOT0v/EABoBAAIDAQEAAAAAAAAAAAAAAAADAQIEBQb/xAAzEQACAQIEAwYFBQEAAwAAAAAAAQIDEQQSITFBUWEFEyJxgfAykaGx0RQjweHxQlJiwv/aAAwDAQACEQMRAD8A2rCYRLahUAAqLAOXrKupV1DKdCCJBHmDUgY32w7Prh8QUT5GAdfIEkR7EH7VaMuDCxzg/ZZrx0WiUiQvifhldK+F7U9DP7xVLsm5nnGuBvYdkuKVZTBH+vSmRaZHC4EXDvcdbdtSzsYVRuSau3ZFD12l7LYvBqHxFlkRjAbQiekjY1TMWRbPhP2BtY+3cvYgt3QOQKpgk8zm5AeVVYX4DXxP+FAwVk4rCvcuWVI7xH1ZAdMwYAZlmJkSN/SLviAG+D/ZPD8QxF1MTmKogYKrZZJMakeVTYhmudpfhDg8UihGuWXRcqMuUiOWZcst9QfOqKNtiW2fPHajs9ewOJfD3xDrqCPlZTs6noY+xHKrIhBz4bdtG4XiC+U3LNwAXUG8DZln8w102Mx0IZOKWzuRrub/AG/ibws2u8/F24icp0f0yHWaokTcxT4sfET/AGkyWbIZcNbObXQ3H2DEcgATA8zU2RCvuZ8SDV0k9WyTuHSWHTn6URjmA9X2LNP0jpTJSdSSXLYhJI8ZOv0ocVH4mF77HSao6nBaE2D3ZPtK+EZkKC/hroy3sO3yuvUfpuDkwqqbKzgpHjGXbdq44sFu4JJQOPGJ2mPzDaecVonXyQdKDvF2fr70FUYzaUqitLUG3CVjwlQdQTzpM6M4Wc00nsOjOLuk9iTw7G2k0u2xdRj4jEOB1RpgEfemUZwpt5lmT93XUTiadSpD9uWWS2fDyfQ7xnhHdBbltu9sP8lwf+1x+Vx0q1fD5Y95B3i/p5icJjO9bp1FlqLdfyuaBYE6CspuJePOULaH5dW83P8AbamTdllRCIpt+1Vy31uS7rQ9i+q7KG0jxa/StcMTTpRtGCk7WvLX5C3By428iMTWFoYfauA4gl1QyMDP2qAJLuACSYA3NAGW9quJrfxUr8qgKPMCdfqTUIsi/wDZqyq2FjnvQiGFakgz/wCLWDHdJdAE6ofMbj6QfrUcS0XYoHwvVTxS1mj5bmWf1AfvvTpPQobb2j4RbxeGu2LglXUj0P5WHQgwfalAYz8CO062br4O6wUXDKE7d4N19x+1W3QPe5uOOw6XLb27gBR1ZWB2KsCDPsaqSfIvBb93CXxes3Sro3hI1zAH8w2IPTzqM1iyp5lqarg/jXiJGfC2WHPK7KfuGqucv3XUrHxU4/b4ldsXltXLa27TK7EBiSWkKMpOg1gmPm5VpwvcTn+7LKvK7fRCasakV4VcoF+6oHgXKCZE7x5mnV6sG/2o5Vw5vzZSEZL4nd/Q8LdMbAx1FTCtNQ0SaXNEOKuNFp5VHx6uJbbiIKp0gzUJUp+FJ3C7WrJDJkSDu37Ch04wbTZKd0MF+mlUlW4QVkCjzPKidqTqWJAsAauY8hvQB6S9IOSFA5nc1aEc3GxD0GQJBJ1NOpJZJN7kO90T8G4up3TbjVD0PSuhhKixNJ4ao9d4vl7+3kZqse7l3sfUGuCCQRqNDXJnCUJOMlqjUmmrom8L4o9nMsZ7b6Pbb5WH9G6GnYfESpPa6e65mbE4SFaz2ktmt1/XQ832RLma0SV3AYaqTyPWOtTWjSjO9N6dd109BlF1HC1Tfps+pG/Eb6TMyTSozintca0xh2JOu5qspSqSu92CSSsK48xoBHSocrvVFm9Dwaq7cCDXOD9priKWRttwDtQWCGO7Y3XUBnP1qXC1myoLw/EPFmnnzocUTc0jsn2sVFCOdP2qGrEFvPHrESbgiq3Ay74jdqBfIRdEWYHmeZqUm2SZmMc1q4txDDowYHzFaMqtuVNQxnxqsnBMFt3BiyhUCPAGIjPnnYbxvSHENTDEbKQQSCIgg6gjnTNLAXXina/HYjB2rF+8zKZYx4S6fKocj5xoxg6aikzd2MpxK+lmlsakSMJbmqMvYsvDcPlObRgNSuuo6VVolEXtf2QRrP4vC6hZ723zUa+IDlAGtaaMrtRlsIqR4ootrE5TogPIjqK6sMT3ekaat9zHOnmWrLVxDsetu1bxbXicLcUQwU5luc7TD8p6E7/ct7im6rVaTikk7cbPh71MSxNdwtGCcr2308ysWwGuQgyr58lHWskqsc/7KsjfGDy+PVnm/czvIE8gPIbUvN4swy2lh04ZV1do/lGp/wBKXUlDN4Aje2o21/kq5R96FCT3WhL6C7pD+Yg/zVsWHw8vhm0+qEudRbq44+FMALB6wdzTZdnVMvgtLyZCrxvroNG2QpkVllRqU4tSTQxSi3oxpAQQRoRSIKUWnHcs7NWZMx7IcrFpYr4gBzrVi5wqOM27u2vmKpZldWsr6EM3TsNBWO/IdY8RVSThFRYBRUAeWTpQA3QQWrh18hhB1OkdRWmFJTkordlZTyq7CGKXXMDI29I5UVKcs+V8NPkEZJq6GxiCKrkdtgue7fFmHOlMsibc444X5qrYsCMVxMnc1eMmirsDnxQ5iadCpH/pFJJvZjDsjciKZejJaJlUpp7ka5brPKKWwxFggtassYHgCDz7sBZ+0f8ASazy0Y6GqFeUAAkiCYpXQfFCVpuuVgKFXQbHkGA84P8AWqX0GuKuW3s7Y7yZggTr5Dy9KEyjVjwnHcOveqbuXMpAKhiJ6ERqDVkVaM0LlXbLAGYwfIExFdPD1ZxWZWXX8GCpCLdmHeyHao4d3tXUN/CXxlv2TrI5Ov6bi6EEdPQisqrqTuxdSn4PDvwIWKs2rL3Qj5kJhDs2TfURoeXLaok4wm1F3Rai6kqadRZZcVuDjfjRRl/elu+zGkjheMFq4GKh1OjK2uZTuPI+da8NW7mV1qno+qEYmh30MqdnwfJk3jGBRIu2WL2H+UndTzRuhH+eempTUYqpDWL+nR+/7Rg8TOd6VZWmt+T6oi4RRqxGiifU8hVU1a5slyPC2CTI089qvCjfWP4KznGO55u38umck/UfWoqYx01lU7/VC4wUnfLZDOUtqefSsvdTn4nx5GhKx0IBV+6jHgSLJVXTTA4bdVdIDhSqOmBzLVHTA5FVcQOFarYA9wYQLl07Iun/ADHQV0+z45M+Ie0Vp5vYwYyTeWkt5P6Lcaw2Py+FtVO/9/WsMZ2+I2W5HMRmU6NIOx6ioblHZk2TOWL2sEgA86vSmnK0nZPjYrNNK6Vz014DT5td/KoWRSy7q++10SszV3oxq4ynaRV3GlP4LlbyW52xhgxAaVE7nc+QFaMLhI1rX0jffi+iRSrVcFpv73J3EcEYi2nhA2G/ua7WL7OkqajRjoltx9XxOfh66TvUlq/l6AlbLMyoqkuSFCjcsTAA8ydK8zUi1ozrJ3LNjLeRlsiCLKi3I2LyWuGeYNxng9IrFUndmulDQiYzDtcGRYnl+9LUrDnC60G8NYuRNyBl0HWPbQzvUSy8CYZnow3gOOCzm8AOcQdeURoOtViTKOoHxHDxdt3LltAFtBWck65SwXTrqw9KdQTlNRbsileyhfiVu6Bz0HSt1Saei2RzknxFackhUEEmPOq04SqzUI7sJSUU5MIcd4T3AsnvEY3EzFVMsv8Azf5yrZj8IqDVvfUXRlOSvJW5dUCmOtYZu8mxyWghUJsknYC+yAgx3bfMCdD5jz866eDqTpXzrwPdPj5deplrwjNpr4lt75Hj8WAMqiRM6/alPEU4aQV/MuoTl8TsMXLpbc+3KkTqyqfG/wADIwUdh+xhVZLjHTIAR71fJBxbCT1Q3aOgptGfhSLjoNPUkAiaHZ7gcIqjiuAHDVXFgeSaWwPMVWyYHIqrgAa4ocmHtqogO2dvL9IP+cq6GMj3OEhCK+J3f8L3yOZQ/cxMpv8A5Vl/IGQ1xbnSSCWBxCsO7uHwnY/pb+1OpSi/BPb7MrNPdEfEW2Rirbj7+fpVKlKVOWWRaMlJXQQ4PwvvQXdhbtD8xElo3CLux89BOk1ejOlF5qj24Ld9OgSjOWkEFcO4EJZXu167u3mz8vRYHrvWWrjJyj3cfDHkuPm+P25Gyjg4xeaWr5/gO8I4TbbW7qNQOuYjQgxy3pFCrOlNTg7NDa8IzjlaAHEOFtbcqzOjHUGT4htPTlW6Pa+LTbzb+n2sZf0FCSsl79RjAWDh7guDxOB4G6E/m8zuPc84IRPGOcbF1hbM7rqeZn71lvc0KJ1bmWW6Ci1wvYHf7UMZRyJpjpi1UPPfFj5moy2L5rhi7d/DWvlV0cPbujNAhtPUxuI5gdKrDxSLVLRgVC3ejQqD6711qeIyLK4JnJlC+tyZhHyfxVWIOWd9SOQrdQqKkniFG1tL9WuCM9WKqPum78RkWA8kMxjeQTHqaR+nhW1jNvzT09RzqOO6G+4AOriOo1+1IWHjGVqkklzWpbO7eFHWxCDRF1/U2p+nKmSxFGmrUY683q/lsiihN6zfohl+pM1jlNyd5O45JLY8g1BJ7t2yxhQSegE0OSW5aFOU3aKbfQP8D4YxS+rqQSogEb77elb+znQrKUZSW60ulfcpisPiaTi3TlbXWzK+DEjppWXNlbRJ6D1dVAHAT0P0q3egcz1ZVAFmqcwCzUZgOE1DaYHk1VgTrnE9SrKGG3sKKld5nG91t6CYQVr7McuC1AJQgHYgyKidOKipNaMupa2GDbtnZ49RSnGHBlrstnY3ga424VvmbWHtveuMpgm0n/DnkWMewNNqT/aUZa22Kxj4rriNY2/3jloCjZVAhVUaBVHJQNAOQArlSlc6cIKJIwZVPE2529KXuNbJuF4nr0HIf51q2xRojcWxWfLOpB+g6VXfclLkK9DEeIMAIEc/I9DSrscyPdwRyljp0q8WUlYEY274ABzNNihM2A7mjVpWqMj0ZNwmIE858qpKI2E7sZ4jcZfBmlSAfTy+1TTSeouq2vDfQd4WiXVa02j6m2/n+k+RrtYJQxNN4aS8W8X/AA+nvkcvEynSkqsdV/0v5RLs4awiqMRdMLr3dvViT57CtE8NQpU4xr1NuC116+/UROtXm33ENXxeyQ1xDjoK93h7QsWucGWeP1N/SslbH+Du6Ecsfq/P2xmHwLjLvK8s8vovJATnrXPVr6nQHsc9st/CVlWB8xkk8z5U7Eyoyneiml15ku19CPNZyB57DqAWVgGEqSCJHUdRQVjUjJtRadt+hoHB8Cr8PbIloNaS3dY/8R85uszFh+VVAWPTmCaz1o5r9DrYGq6Tjb/q/kHeBdke/th7d9VfIr5XUgAMbkQ6kmYtMflrJ+nzK6ep25drKnLLOF1e10/Lg/PmMdqOyVwKUu2Ga8oBD2znlTm108Q+RtD02q8HVp6CpvB4pXbST9Gn5+pU+H8It28uaHuMM2moVTqvkGiD702rXlbTQ40MJFTlF62bHMR2azkm28HeH2+oqkMU9pItUwOl4MruNwbIxRwVYcv83FbYTvqjnSi4uzIRNNUiBZqnMApqcwHZq2YB0C3/ADD70fsPmhfjRKw7rBUtKnlsQeorRR7pJwcrxf0fMpPNulqebFkAFtGPIcvU1ejhoxTm7Sa2XDzf4CVRvTYt/Z7F/hMNiu9kX8WltUWPktTLF+hdSQB015iubiaspSefc10KezWxBR5rAzoJDfEbVxRmIOQ6BuXpNWjZlZXQPtcTy7Gmd2JdVIPYV+8TakzVh1OVx3B4F7j5La5mM6bba7+1KNGnEZOIdyFdsokAzy5a6TpSpza1R3aHZ9KMbvxF24JwnBMt5btu0y2GQd5cVFlbgOUlhuZUkHow561bB1XUp5p6P39Tn4yi045V8SeiV9Vv9yq9oeC4T8WVtLb7pu7go0gSqhvEGOubNV6lacZeF6GvCdm0KmHvVp+LXmnvp9AB217MHAYo2g2ZYVgTvBAMee9dGknNNcUeYxNJUstSPwyvbo1uiuXHkknc0zKkjI5Nu5wXTEDQVdVpqOWOiKZE3dnilFhUAKgDhFAHFGuokUENaaBPjXFTiGUkFURQiJmLBVHmaVSpqCauWbuk2lmsk2klmtfV24l5wOCOF4ObhYd9fe3bIG62Lid+iGDsynPP8wHKoqOyNuEjKUkntuvmOcD7SMlxFItooREkqWBKLcQF4YGCLr8iNtNzWKrVnGN4JM7Kwqkm7u/+PTfkWLF9tEuE27+QEwO8tsWHhz5cw1AE3CZVjrFXpYnvNZRa98txM+z5QV6b9H6Xt8uSM7xGMKX7bICwKDMBJ2jfz1OvkKiEc0GmNxtoVYuK3T+m30C3De0doNCkBz8ubQSeU0KjKOpjdeD8NwR2jxGaS8F53iPWmUL5roTi3FwsVnE7+1bUcwaqSBTRckU1NwO1QBVIB/g2HSyBevKGcwbVth4ddRduDmP0p+bc+GA9ZTtsMhDNqx+0WuuWYlmYkknmTvWZmyNkGFwtsASRS2mNUjuO4ondNaiUOsnqKFfgRLmyrYHgd67abEoqm2txUPiAOZsxHhOp0UmtmZbGCVNpKb2d/oXLgHDXGVbghSwzEbhZ1I84mkyp3GKvl2RruB4FasyLYAXLl6kkmczHmdh5a9aRsNcm9WZL2wW2uJuBdGDajkcwDSPrSZR1PT9n1m6SuH+yfH8Nh7GV71xLlxgxKAkhV8KoSOWhMAg6jUUyk4wjYRjKNSvVvGKaStrze796D/GBgsSEvDEjvQCrSHElTIOV2YroSN+VVqKMtbl8NLEUG4ZPDw2+6S+xTPiXxD8QLbEgtaUWyw/MATHrvTsPUbnboZO08NGGEbX/AJX+ejM/rceYO0AKgBUEioIFQAqCR3C2DcdEG7sqj1Ygf1oINQ7YWb929iLNkIUXF3fDs2ZFFpfKAqGB5msr1bXU61OUaag3y/sqeNS7aeL9t7bHbMIB9DsaU6b4HSo4yD0ImIxYHOojTbGVsXGCu2P8E42tq5muo4B+VgJg9YPzDyBpkqF1oznLH+LxryJOIw9twb1kxrDJHPbNB5HppVVJrwyKypJtyiDOI5mAA35kkAaebEAUylZO5mrqUlZIC3Dqfp9K1IwPex5oIFQApoA5QBYOxfCVxGIHekLYtw91jsFGuvlAYxzCkDUijYlK4/xPF99ee5EKWOUHkvL3iJpFzWo2FZukbCPSqsskzruepFVsXTZHe0W05VK0IknLQufw8v21w+JtOshGS5HpIn6E/Wpu89yZxX6dJcG/4YYudrbaA5bYGkA9WHkR0in2OeEcT25U29ZVmUNrp7fUz9axyg8zN0LZUzOuO95eZsSsMjNl0YZpAGpXpEbVdUmbKWMVOOUGJZvZc3dtG+gmBqNY21B+lEqJop9ormMnGkTII9qq6A1dprVHnGYjNZafL6yKKcLVERjcSqmEn6fdAWtp5gVAHKAFQAqCSRawNxvlRiPSP3pcqsI7s00cFXrK8INjTWyJkERvpV009hEqc43zJq3QIdmGUYzClzCC/ZLHoudZP0mghK7sjWAM03NQL+IxGIIZdcrHKhOkrs+n82w50p7eo/EO8kuSSDna7hitw5M4tuANDGumnsY006Uxozxk0zALozOYGgJ215nl9KrsMu5PUk2S4By3FAmchJ3HPLGh86o7PdDo5o6qS8iTw1bh257ilVFEdSlPfmGsPwC46GCM+sBjlBkRB02panr0H5HlbWrKhi8O1tyjiGG4/wA3FbU01dHJlFp2YzUlRUAKgDs0AW7DYg4fBrZVQXvEXbkiTl8JtLI5Zcrx/N9FTd9B9JW1I6XIMtHoKX5Dhu5ixO1TlJvY8HHDpRlDMR7vETy0qVAq5hPsVxVbV91f5LqNbbWPmHmQNwKs43ZManglHrf8g/F4tlYoWHgJHhA3B3BpuZGXKRLeNaYG089TVZa6l4Sa0CmExJIiY50lycXc1RiprUl4u9cVAQoI0kSZgdP851dV03YpLDySuD73FFIIAaSCMp8/6U1yVhKi7gi9cIGX3P8ASqRWty1Wq8uQYmrmYVACoAVAB/sJh1uY6yrKHHjIUjMCyozAEcxIn2qGWW5ce2Nm5aNgFLSJeTvhltqrmSQAzgSdIMfzc4rFXSXA9J2RNybvJ6abv7AdRIrDfU9UopxszvZ/sab+INwMEs2ijvsSTJbIqmd1RzJECNiSAenh6ueNnueH7XwSwtdOGkXqujW6NEfj2FS6gvkZlWIFsvBPjYQNF1c6EzHrUSlZ76GSFNyW12FO0PGMFiMFdRLkMttmCjMjSBoQjCGG0gTUqtdaO5T9O09VYwbtHwd8PfFsS2a3bdcushlExHRw6/8ATWhzTV3oZ8rvaOo7h8PfYBbmYDSJ3j13is0qkFrE2Qp1WrSCXD7Bt3ADqB9B59RUXUkWd4PUvGFxKlYAG2hgekdI+9DSIjN30KZ254cMi3BukKfNT/Y/uarQqeNx5l8VS/bUuKKVW05p1RJganpQ3YlJt2RPw/B7rbjIP5tD9N6zzxMI7a+R06HZGJq6tZV10+m4PrQcstN3iYJLRroAJ0gAAfYCs7Tua4uyBt/FVZRByIjXTVrFHIbLVYq2JfLSoBdBBv8A5oIPBapIue7QqGWiTMExnTWlz2H0m7ht78ADoKz2Nd7IGpi5ujyp2W0TLnzTHeO4IOvepuBqOo6+tFKpbwsK9G6zIrtaTCKgBUAKaALX8NbSfjDduPlWxZu3tIzMQuRVWdM2ZwdeSmqydkWhFykkiXjO0IxFnCo85rKOhOuxaVGuug0/tWSrF2tyPQ9nTUG5PiTuFcYsouV7QcwTMxr6fSsuS3A7jrOT0lYKdlsaDirakQl0qjqOazmGvISqmJ5UzDtxmZO1oxq4V33WqB3GMX3l8Odc83T/APld2H/gEplY4WH2PPGsJ3ltoPp7DSlQeVpl5xzRaBvBcsLJaQIPULJMekkmB1ptZtiaOVLrxLXcS26jKQWHLY/61kUWjY5p6A7EKB8w9BVk+RVxXE7YxwTYAVLcmVUYrZAzjeNDo6kjUEa9TtV6cWpJkTalFx5lcwuBsj52dzpooyjY/mOu8chWudWVtNCmHwNJvxtv6f39gnbxiqMqKEH8uk+rbn3NZZKUt2dqi6FFWhGxAxHEUHmfLX77U2FCRkxHadGPXy1+uwDrceYJHfSB1qthmbQ8jzIHvUkXC97s5eSzavuFFu7rbOYEsOsAyPeKJpwtfiXjG55wnD1mW18htSnPkMVNcRjibjZQABoAOVTFET2sgaTTBDOLQwQUw1kgAjWeUUtj46E/CLPIBv3EUmZppsjYy4VmRHlUwSZWpJpA9F5058jOlxDODvSINZpqxtpyutSvXkysR0JFbE7q5zJrLJofwNy2Gm4pYdAYqJJvYI24k3iIwfcqbRu98WMqR4FT13Jqsc99diZZbaDGE4LeuflyLr4rngXQEmCfm22EnamFbMtvZzA27Vq6AM1xxkdmGyE7Bfy6qDzmBtqKz1ptOyNWHit3ucxfB7J8QBHWNPURz9TrtVo2auWcpIJcOweCWxcZ0UkAmTdBMfyoGBB5THvRKK5F41ajaWZgPsnjguKskmApY7TEIx256getKjCzubcTilKk6cRv8VmcHWBbtrJ3OVRr7zUVEZ6DDPDr4PhY6GszQ+/EWF4aNWiYLEAHU6mB6UxOz1FSjmWm4Rw3EkRgz28hXQAb6dfWiSREeRA45xhHJIAUcqWotsc5ZVqBcNauXjLFrdvrEk//AM+/0p1oR6mdylJ8hjjdhLVokEliQNdTG/8ASppSc5kVbU4X4leGJI2rV3aM/wCrkthu5dJ3P+elXUUthE6s5/EzxUixUAKgDlAFi4beZ8MqEkgXHiTsMqaDoNT9aXVnJ2u9jRR2PF7QQKotxktgffpiFMhtVhTOoKGSiZbxJGxI5VRoapD+GxEHqaXKOg6ErMaxV3MxB5f1q0VZC5zu7HLa6UN6loq6Pdm5BqJK5aMsp29glJLM7AnkEB++YVZSsrCZQzSbPScNtnZnbzICfaW/eolVtsTHD33ZLTAouoRdtC0t7wTB9xFU71sZ3EUXnB8FxF3BHF4hUuAKWQqfEUdixdgsjflpQtHfgTWUbKPH6bfgBYvjKDVRlP5l5N5j9J59NabOKaszPTk1K5Ba/edS9mzdup1VGZZ82AgUuKy76GlyUnaCu+SPfaHhgs2bBuSb9y33rrPhtq5/hKFj5sniJP6gOVWzJ2sUtKLakrNOwI4K8X7QmMzBSegaVP2NSyLktYlj5n/JpEjVBaDtrFeetUcS8ZkrD8Q7ps2aWquVvYtmS3B+M4gz3CdWJI+v+cqbGHh1M8p2k8pJ4Phy1495+U7f5zpdVpQ8JaF5S8RbeJ30CBQojn/nWs1+RoS5medo8QCwUbCuhho2V2c/FTTdkBprSYxTQApoA7QAqAFQBbxwi7hbAW8hV2ZmA8mCaE7T4TpypM3dmikrIHYhtKhF5Aq600xCmNGpKHtRQWSPaCqsuiQ7bH2qpdvYg3LniJFNS0sZnLxXJNm5zpckaIS4khxrI0PKqRbGTRIuXQ0SIPOghciYl9QPCPtNLaHpoh4/E+EiatBai5ysg/2E7W38CpVvHh23tN+k7xO1TKavZeo2nhZzpZp6W2vv/gP/ANp4dLhuIqMcxYC4FcLvACFSsCeYNK/eb00NsIdnwhao1J+bXysh7inbi9e+e7mEARk8IA2AUBQB6Ch4ecn4hi7Tw1BWoRS9G/u0Ndp8Yb38Y/8AEZo/5VCgR5cvanR3ONJ31AGHv5biv+kg02wq5KwmOyyCAQetKnC+xopVMu5y7jVGwqFB8SJVYoircZ2hRJpllFXYpTlN2iWThHDjaYMwDE8+ntyrHUq5tEbKdJw31YS7sC6xiCxk0u90NtZnnjeLyoaKcM0itSVolCv3cxJrqRVkciUszuNVJUVACoAVACoAsnYLs/cxeKTIP4dtke4xiFAMgakSWKkAD12BqGTHc23iuEGIlbloODPhYaozaSOUyd+XnNJepoWhSeLfDC4ASlwKNTDjYakaj6a0J23Bu5ReKdlcXYMXLFwyJDIC6kdcyzHvFXUkUaA6JPMVNwSOOhFBDTR0PRYm5JtYe5dBW1buXD/IpaPoKhLUmTbVkSrPZTEn5kW3/wCo6of+0nN9BRKrCO7LU8JXqfDFsM4jsjYtWGb8Y129Hht28O4TMOt25lMb6haW8RT5muHZWLs3k+qK13sRNXsZs3M8m+Dtof8AOdGVkOa4D6rdIzLbuFeoUkfUCKi0drh3jRAbEGmZUK72W6G2Ynck1KSWxSUpS1k7nKkqKgAk+NNxLana2pUAebM0+pzb+VLaszRCV0RChJCgSSYAHMnQCpREtDtzDMjMjAgqYI8x+9S2isYtnsYZjrGlVzJDO7bDnDcAFj71kqVGzbSpqK0LZw+2sQQCPOs49g/H2VVyysY6Grp30KPmVXjOOLT9K2UadjFXqaWAtaDEKgBUAcoA7QBa+xPA1x9y3hwvjVizESCbem56T4SYkZwROUhoJPoDhfA7WGtZFg5iS75QCxI6AfKBsOQgVVlkS7V8FgMsesQ0g6e0fvUXLWG7tnfNpodV18ttudVLXIwUPLJlIzLMNlY5SdcpgSQoEH9VTYLla43hcHeu2bGKssxfM6nIUYFQSczIVYLDLpqNB0FQtHYsotxbXAr7fDrAYiThsVdWXKgHI6kjdUDBWMQdyT+9Tcq0+JExvwlvoPDiLTLyz23QzPOAwAjnJqGuJZSWwzxrgt7h3DlF0jP3p0syV7thJLE5c/igTylRz0XUpub3NmCxiw97q68k7P1tYoF7jLn5QAPf+9THDRW4yt2zVnpFWXr+SC+Jc7sfrTlCK4HOniq095P5jeerWEZmLNUhdhXCdp8Vatm0l5lQiCIU6epE0p0YN3aLqrNKyYJNNFnKAFQAqAEDQBcvh/Ztd7buYgSnfr6xZt3bzCeQLCzPlS5WQ2N5aDfbJWfF3rot3Ml186mCB4ogZiIiPbahJsvmS0B9u05dEZSksqxmBbxTqBGywZ9RtSprJFyuMhNzlGFtyyJwvIJFyfJlj7g/0rmfqXJ2cfqdmGEeykS7s20kr7g6VaFWM3ZPUTUoyhuV3ifECRG1bKcDLUnpYrWLeW9K2RVkc2o7sYqxQVACoAVAHVUnbWjYlJt2Ru3/ANPvDiljE3XQqXdEUkQSqglgNP5onzqE01oWlTlB2krGhYzGLma3kYgITp0BC5QNy2umnI0tvgMUNmCr/EhaMSyjKMrMDDZyqqJI0JYqI30MxvVL2Gqm5D2Lv2+7F43fCiku6MCBor8uX9xVtCijK+WxSb/xHt5iUsteyj5zFpp5xDEx05ydqr3iualgpW1f8lRHajEPfuYkN8oPhbXKrt8oJMsdhOhMVVyd7o0wo08mSV9+CXBbvVdQvhcQq3sFZ8GWxDXANzdZWuH1yxqeRaKvbVL3sIbWSpK2+3kpL/PRgizxb/7ZMjPb/jScrlYNzNOoI1ARfZ6rd5fX+Rrpw756aKP/AMpX+buEuI3bl/D4+9Ds9wOozODFsG1dgKQSPBJO3QRE1MX4rmXELLSUVbn90/sZRWg54qAFQAqAPYyxzn7UAeKAFQAqAOUAKgC69lbAy2ATAPf3D5l8toL5Ai1c19az1ndpdV8lqaaOicuj+b0X8hbjrPdDu63XYs47xU8AZwVBBL+KAx+Wduu0fqqWbLmV+RKw83HMk7EXs3we5cufiLi/w1zC1oYYszFmEbak79fLTB2ji4pd1F68eht7Pw7cu8l6FssYMAbabfqE77H02muLKo2ztLQZtIMhMCNsvpAgjlqGimTbzJFp6aGf9pMH3MOs5GMD+Vt49Onoa72Drd4sr3Xu5wMbT7p5lsysk10DlnKAHbeHZthTI0pS2RDkkPjAR8zAeQ1/0pn6e3xMrnvsIIg5E+pj7CpUYLqGrLNwTDXMRetWMOqg3XCKwEAcyZjkoYxPKuUsM38TPRS7WhTVqMF8rG743FJw/A+FDlsA2wDuzvBV28y4Zj6mKfNqlT0Wxz8PTnjsUoyesnq+S/zYxw9ob4uXe+vXWJgrJMSrK0FQRoQsTGnoTWSFTMrvc7lfBRpztFK3Dy8yRc7f4jvbjkhluHVH8S5R8ugiG0Gs6mavndzM8HTUUuXH39juJ7VfiUt4YqljDgmcvMaZVJ5KN6M19CHh1TvNeJ+7li4dgeEtCm/a+TNnYZT3itt4hsQxkbaeVXtHa5kk8StUmSLnB8D3RSxjbKTd70w2dc8aKwmCsgGJiRV9Nrif3U7uL2/0D3Ozy5rYsvYP8MrcdrmR2Jb+LcAPzDKSJnSTO1Rl1Gd83F3T3VlwVk7L7DtvsLiXtZRZ8OQFWzJDO5tljGaQBkcCQDDDzocW1YFiYxlm46eiSa/D8y79keyxy3lxQRlZjkRWPgUM76uDo0udOgA20qYJ31EYiUWllvsr+fToZF8TPh+MCe+w7M+GLZTm1a2x2BYaMpgw2nQ8iXJmNxaKBUkHKAO0AKgDlACoAVACoAufZXsG9+2L99jasbiPncGYgflBjc+RiCDXOxnaEaHhSuzZhsI6urdkaPw/BYdFVLNq2GUZQWXNliSTrJOUXDHU3frw416071Kkn08veiOrKjTh4UtPdtfdgZ2utg2rjA5zbS4FDE75WZnI5mFgevsK4BtVYxel2r/Pb8jq7y0ZPow1wjAqtq3bUFiiKoJMkAAcz8o8h9Kx4mrKpVk3xb+/vUilFQgkuSJo4creGTpzEj/y9qVGo46obntqgDxHAG2QqnMH0HXpB676GtlKqqurVrF51Myu0UXt/iFXJaXdgGb2kDT+v8p613ezabbc2cftCr4VD1Kctuu0kuJySTbgDQD96fBxWyKNM6+JHWpdbQMiGLmImlSq3LJDRuGlubJDGB4s9go1q46sjBlhiMrDnl2+o1qoG/dm+L3bmGsXXctduW1uMNSuuuxJ5EUMvEzvtmoONuhlnvCrrpvmA5esj2rlYiElUbR7nsivSnhIwqJaXX1AP4JAZCjQ+u3kaUqskdCXZ+HktFb31L3w7sK2Psq5tJYceHQd2rL+vuwvzGRzg5Z51upqVSN7WPI46pDC1nCnPMvnbpcMWPgzhVUi7iLrXCNIKqBHRSDP1pyoowPH1GzIu1PDXwOKeyGllOhBGqnUTvr5VVQtuaHiFNJpDeB4m7NBcqWMEyRM6GSJjToANB0qtrbDE00r8DeOyPEWe0jvdVMwA+XRQoMKDtMSSRufKKdB6HOrRSk0izYS9aJgOpXnOksfpH+tXshDb4la+LuCtrwnFGNxaCz+o3bf9qHaKuTBSqSynzA6EGDQmnsVnCUHaSPNSVOUAKgBUAKgB/CYO5dbLaR7jfpRSx+gE0AWPgHYfFXb9tb1i7atzLlxkYINTCtBkgQNNyKTianc0pVORanHPNRNn4zh1w1oWzGaASoHhkwMvkFUIvoteMr5510pO9t/N6v8HoMPJZLpacPIi2UCqQ5CmPGSdp1C67tqSfUDlTatTJFQhv8AYtTTk879PyVPtPeDW37hHZspQFRMzoQNJJMxpFaMDFxqLvGkr31L4nN3b52LPwyw4Kl2kx8g0A/oBXNrTi28qL20C167A8TSeg2HQTSGrlV0AnFbOcabyPaOnTrFaKM8rLcDLviJwl7GJDMSyXVlD0jRlPmCZ9GFeq7KxEatGy3W/wCfU4WPi1Vu9uBVu8rqXMR5LGouA9hcHcuZu7Rmygs0CYUbk1DkluSlcYqSBUAEL1osUVVlmICxzLaR9YqWBuXw/wCJH8JZtEjNaBttDAwVZ0AJ5Am2SKrdDFF2I/bbD5DYxUAtbuAZdNVMt9QV+9Z8S1G0js9kxlVz0FxRXMRw8riixKhCS2pGsjPokyRPlFZJU7zO1QxrjhVa90rOy24b7Xtsaz2DxhuYeBq4uXBO0AMSCfYroOtbqErx9TzHaNLu6iXOKf01+txvj3amwq37VnE2PxagoA5y5bmsA5tNNY5TV3NeoiGGm7OztptruYpi+HXBFu/acm4zzmPz3Sy5iryQWBCag779Kzd5KLs1ub/0NOtSdWnO048H8NuvFeaFgOFpibrYW2MjojNbJ8QYoM7KdiJUkg6nToYDWrvQyUarUE58fp/ho/Ym4lrDlLtsgnwMpEkEab7RoDI+YZZ1q8FoVryebRjrJdS6VU7bHqvI/SritA7xThbY7BXMJdMErmRl/K66rPUTEjpNDV1qVjJwlmi7GCYHsfxC6s/gb+XqyG2PUF4+1KdN38JsjjIyWWpG/v6EDDdl3uX+4z2rLiZ75wqg9Mwmd+VWjJ3ysrVw0XDvKV2uXFf0Fh2Iwyf7/imFU8xaS5dP0ISa0KjN8Dn5kcPDuD24m7jr5jUotuyCfRw0D3NMWGlxZGY8HiXDU+Th2ePzX8U5+q2go+9W/TxW8gzPkMv2sC/7rDYGzGxTDK7D/qvd4fepUaC3dyPEyLiu1uJcQ1+8VOmUMVWOmRYWParKtRjtEjJJ8TTPgVwrMt7GOsKCESR+mGPqC3d//qridrYvvJRhwjq+r2j8tWasNTUU+b0/IW43ipxRDa9ySzTrJkhQRzlh9FavOKLjKU5c/r73O7DxQSXH7AmzhjdebkkEknqTuZpU6uVabmvMoqyDlyFWFWAu4GmnQedZEm3dlI6scwtsuNBCkbj/ADWiUXEmTyvU9tmGrZWUawuhmRvOnX6VRWe2jKHjC2BcvAgRprIjr8w+mtXvljZlJTsigfHG8O9sW0+W2Hnn4mynf0Feh7Cgkpvnb6XOTjXJqN+pmFegMAqAJGEx1y0GFt2QOuVoMZl6HqKhxT3JTsR6kgVAGy47A4e9cW+uHCX0ZXhLgR5BnMbV0hWnmPA3OZqo2xN7B4SzhmvnNdFm6kd3dtwyFWLA51ZlaCza+lVuuJdRk0rcwh2xxyvatLkR2liwU6nIIDKAdGhpIgiKz4l3SVrnZ7HjkqSnmy6WT4XfB9NOaZWr+KS6BcUeLUeIqsqTDAEmJgncj5j5UlrM8yNsancJ0ajst/VbPnva/kupoHw24hYFq8vfK+UoWkZQkgqJY6GSp1Faqcowi22cHG55zTy8+tyH23Wyz22s2MJfAdmu5ntgtIgg54Dbhs2YQVFKnXpSacJLfmNwngjOFVSSa5bWd7++ZRPiEhs4o93Zi04BhgTbuXCoDOjAwzGCcykNJaaba719sXKq4UlKGrTfmo7+fPmrbkv4e8Lt/jLNxXGW5avh7ZJzoRCGCBBU5liSCNd6tTtcXXi0nl1jdWfO6v8A71LsllQL1oAfwipB3nXKfsR96dYzBDiCm5YtOgkoMrdRBMe1BHEm9n8YuucwyrIB5xyHU7UEMzH41cKuWSmLtFu7Y5LgI+S5EqykiVDAEaRqv81OhXlFWKSpp6mSHHMTLEk9SSf3pVV95qaKFbuzxfvGdDp5VaNadrXKVoxztoZLHrUOTe7FnmqgKgBUAfR/Dcf+A4baw9pR3lu3LNyF1gWYxz8TGB5CvL1sT3lR25+/odOlh9rld4WjsJaWu3Sbj9ZbX6Aa+WY1mxMk5ZVsjpQeVXDtu2LS6xPU8/7CsEnmdkCu2R7PELY8LsAwgyfsfKm93Ju6Whoyt6rYe/2koyqrAk7CCNDuZiNPpUyg5J3IspNknEqVAYid9+h0kEVlg7uwp22JHApJY7A6T/bmJq8t7IVUasZh8VOHsiljr/Ft6+dy2zx+49q9J2Q0pOPQ52NlmimubM1runOFQAqAFQAqALke1l9kFtmR1AiGtWyPUKVifaitGMXZM14WCmry9+/Q7gO0Fy0MqC2q9Augny0gz/hrJKT4HUhQp2sxYzjbuAWksNiTI+hkaeX3qm+4/IoJqJAus1yM7MYEAEkx9ajNbYbGhGbTl8jTPg7i7Fpr6XmRC4t5S/ykgtoSdOYgVahJNvMI7Vw0lCDpra97ehqmL4dYYfxLNk5tnAEH3j96fLD0pO7ivkcFVKi2bM67e8FtJcwltbbC1cvybaMQO8ERlH/DLJ3glY5HfWkVIShrTXp+B9Kea+b5gLsTw9kv2yUZV/E+FpliEt3/AAON1MhGg8nPSm02pNNF5ztBxfL7tP8AJaruINq/dBg94I+4IPrpWkwhjC9qBZs5CVY7L78iPzUBbUFcDxL3sRmAgIZJOoU/l8PXmB5dKAJfxC4N3vD71pFBuXFzgEy7sjLliTJOYieQ96oyyu0YHe7KXrZIvtYsEcrl1Z/7VLGjMVyjOP4bh7dskYpbl3SERDG4mXOm07VOpFgPUkCoAVABfsvhA99S4lLfjYdYPhX/AKmyr6E1mxdRwpu270Xvoh1CnnmkX5uJ3MRcVSdGOscwdT771we5hTTluzrrU0HCWhhreytffRuYtjQ5Y5nUGdjpuN8OIvS8LWr5kxTqyuvhX1OHCJlzsSxO5J+2tYe8bH3d7A38OE8a2muE6jLy9/7CnqbfhcrDJTsrIk4i44EpbkiCc2kgnYv1jf8AaqeG9pP35FYu+5Hw4cxAhZPhZgcvkCJJGvM1d2XmUkyZjMX3ds5BLAZuiiNNT0k/cUU6d3d7CXMovbol+GO9wg3Di0MwB4cjiABsBP3rudmyX6iy/wDH+TFjE8iMqr0BzjlACoAVACoAl3rpBBEbVDjcZTquGxIwGMIYagEERIkeWm31pM4W1Rvw+KzeGbDGNu5gFdQpH5wDJB6n83L6VnWiOnCMW97fYh23gxI6UNXQ2nNxla5oPwq4X+Ie/wDxAhVU0OxzFv2irUoXbM3aNfLGPqXy32OxVos+DxItcskTbaOqZYjcaAU5U5L4Wc94ynNWqxv14/Pcq/afE8St4jD3cThg1nDsHmz41mMpaC2YZQSQNh16DctGykVRd1FvXmQ+F40WPxN4OWutiHKoSwDW7qgrIPQuxkbQ24YVEIePMvXqitVrLbp9TuHvXLjZbavdunchS0eg5D1rWZA/wvsbcua37ndDmqw1xvIsPCntQDZdOHcJt2UAVRbsoCQDz5kk8yetVZW5knajtFdvYz8Qh8FtgltOqnQ+zTHuKx18ymmdfsnEUK9CVG3F3fktH6e9x7H8bCXzbum+rpADDvGtMG2KLb8Mf8y6a06xgdkVzt1ZZ7Ge1iVuoGi4AyAAiSA2i+Py3PIGJq0RcjO6uLFQAqALZwOz3eHzH85zE+kqq+0s3uOlczFSzVLcvb/B0sJG0b8zS/h9gA9xbjJ4bSZtCudrjfIAu40lpMbA1noYduo5Sei1t9h1ado2XH2w9ikuT4jmZQFzMS2ok6k6sRmI8XSuT2tUUqyjvZa+ZqoWytpWTfkNXeDi4Abju3vAHoK58KrjrFIY5DuB4a1kwpuuunhmQM0axH1q8pSqJtpCnKPElYzBuwAIW2x/n9TqNtvPlUxoPNt5kRrpK+68iB2dtEk5lU3NZMnLlEZWLGYEae1PnG0tNitZrdbETtljQq90kwWBdts53Gm+Ucv9avRjfxLZfcpCL3e5RfiReC4XD2FBz3Cbrc4VZVZ9c3/jXU7Jpt1ZVHw0+Zlxs9FEzc2j0Ohg6c+nrXfOcOWcKzNlA1gkyQsACSSWIA0oA7iME6CWXTqCCNlO40iGXXzoA7awF1hK23OoXY7kSB9BVZSUd2Mp0alR2hFsfXg179EerD+9KeJpribo9kYuSvlt6r8kW8Naec08GgC+YFVxmHmALkNt+tSJHoZB8g1E4qUeppw9Zwmm3pxK+1oxPT6isCktj0UqUms2/wBy1/DfjDWb7JCsbiwpJIhk1BHKYLb6RINMg7PRGLFxc4eJ7e7G7cKxSPaR2tFcwBkE5fPWOs1rWqOJNOLsS8Rh0y6N7gSPQjpQ0VTPm3tJhWw+OxFtSRlcx/ytDCPLX7VEY8jS5+HVaMtPZbivFmthMNaW6g1jLa36mTNN0W5m3LC3GuLWxN7h4gayF290fSoeVkq62CfDviKrfw8Rh3Uc4IYf9p1H1ocSLA/HcDwV7EJew11VE5mssCPEBIy9NQNPpSZopTw1qqqRbXNc+vvcqvxPa7aXD37b5S2ZCRB28Sbj/wBSlx5m9q94maf7bvhnbvDNxDbcEAgodSuUiBrroN9d6dZGNtg6pIFQBP4Lw/v7oQsEQeJ3OyoNz5nkBzJApVap3cG/kMpU3UlZFr45etm8VtAhARAgCDAB0HoPea5VBTcM09zq6J2RofZPGvh8P3ncuxxEFmWDkyTbWV3hgM2k7+1TWxUaENGszXv+gVBVnZvZ/P8AwO27jZcwUSSIkkn8upG+y1511827d/8ANer0NWSOa0np/ui+ZLGFLkQGX/qjpynXbmKmOItKy24LpZL35iHoDcb2mw+D8GIdoGgbKzEnXeBEgHea2xpTq6U1f18/yKlzbt7RCPazB3yQt62EMyWYqdRGisFkankQaiWHrwldwevrwJTVtztntXgUaEv29I8KW3faAPlWJhQNBFDo4l7pr18vx9SfD5+3+TxjLVu/42t3oYyHeUJ5SEiQPWKopumnHfW+j9/Qum+GhnnGuMLfvFwzZUZVUhgJS2XKj5dQS5OoPvXoKU5U4KOXXj6l6fZ1Kss8p29CNb4jb0ARjDK3zDXKUOvg38A2gDTTQUx16nHQbHs3CvRNtjBxVu2QzICwtlPES5M5tYaZ+bY9Kqp1ZvQbPC4GgrzS36t+W/1FY7RZY8KgSTGmv+7iQBAgWwIH2ir5J8bv7CHWoNeFRgvJX48eG/U4O06BcoDEREm5Lfnkzl38fTYRVu6k9xbx1GL8P204cPQg4jj4Ll4kk7bx9dz51V4dt8iy7VpwilqwC9bDz5w1AFw+HrnMy8s6f+S3Qf2H0q8Sw7xq0FxF0AR43/8Ac1cqT8TXU9tRiu6g/wD1X2BOYrDDRg2h6b/2FMW5jqRTjrzt6H1B2Nvs9k5jOls7Dd7as2nmxJ962x2PM1lZ/P7j3EVy/LpM7evSrIU0Zp2v4VZfEBmQFmtmTqJyssbHcSdarezGr4LdTPkxL2bhNp2QqdCpIP1rTHUU0bN8NuN376EXrhuafmA/eJNLmkipzt/wWwpV1tKrGZIkfYaVCZZFbtWVKagf551WReO4P7VjPw68G1CKpWeRDLBB9zSmrDluYre3pkdhNX42eKkWKgDUvhVgrf4HH3yim6itkdgGK5ULCAZAM6zXH7SbdSEeH9m3C7epVcGM1xQdZYA+511p70RpW5s2LshYVdFGgEmAAABp6V5Wo73b3NdNhTgp0YaQoWBA0npWdcyKvAcu32W4oUwDvoPIVdfDciMU1qVTHXD3KXZIdrFm6xBibheC0DQaGI2gAchHRSV5Lk2l5aib7DWC4Hh3C3WsoX7zeN9A2o2Op6VStiasVlUnYuoRvexfuH2VGyqsT8oC8vKlrXcTLQqfxNxLphruViP4Z2PXQ/YmtWDipVop8yrbyMwdDFepcUJp1JLiN3sW40DEDy0qFShvYrUxtf4c2nyG7ny1K3K1NadyPVzKKgBUAf/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1" descr="1934738_1547128428951397_6647547591498411341_n.jpg"/>
          <p:cNvPicPr>
            <a:picLocks noChangeAspect="1"/>
          </p:cNvPicPr>
          <p:nvPr/>
        </p:nvPicPr>
        <p:blipFill>
          <a:blip r:embed="rId4" cstate="print"/>
          <a:stretch>
            <a:fillRect/>
          </a:stretch>
        </p:blipFill>
        <p:spPr>
          <a:xfrm>
            <a:off x="6000760" y="1643050"/>
            <a:ext cx="2928990" cy="2816101"/>
          </a:xfrm>
          <a:prstGeom prst="rect">
            <a:avLst/>
          </a:prstGeom>
          <a:ln>
            <a:noFill/>
          </a:ln>
          <a:effectLst>
            <a:softEdge rad="112500"/>
          </a:effectLst>
        </p:spPr>
      </p:pic>
      <p:pic>
        <p:nvPicPr>
          <p:cNvPr id="15" name="Picture 14" descr="boxing-gloves-icon.png"/>
          <p:cNvPicPr>
            <a:picLocks noChangeAspect="1"/>
          </p:cNvPicPr>
          <p:nvPr/>
        </p:nvPicPr>
        <p:blipFill>
          <a:blip r:embed="rId5" cstate="print"/>
          <a:stretch>
            <a:fillRect/>
          </a:stretch>
        </p:blipFill>
        <p:spPr>
          <a:xfrm>
            <a:off x="6705600" y="4419600"/>
            <a:ext cx="2438400" cy="2438400"/>
          </a:xfrm>
          <a:prstGeom prst="rect">
            <a:avLst/>
          </a:prstGeom>
        </p:spPr>
      </p:pic>
      <p:pic>
        <p:nvPicPr>
          <p:cNvPr id="14" name="Picture 13" descr="12809721_1547129675617939_4139640938549475439_n.jpg"/>
          <p:cNvPicPr>
            <a:picLocks noChangeAspect="1"/>
          </p:cNvPicPr>
          <p:nvPr/>
        </p:nvPicPr>
        <p:blipFill>
          <a:blip r:embed="rId6" cstate="print"/>
          <a:stretch>
            <a:fillRect/>
          </a:stretch>
        </p:blipFill>
        <p:spPr>
          <a:xfrm>
            <a:off x="3071802" y="1428736"/>
            <a:ext cx="2786081" cy="2669993"/>
          </a:xfrm>
          <a:prstGeom prst="rect">
            <a:avLst/>
          </a:prstGeom>
          <a:ln>
            <a:noFill/>
          </a:ln>
          <a:effectLst>
            <a:softEdge rad="112500"/>
          </a:effectLst>
        </p:spPr>
      </p:pic>
      <p:pic>
        <p:nvPicPr>
          <p:cNvPr id="13" name="Picture 12" descr="12718150_1544409469223293_2985926772986986385_n.jpg"/>
          <p:cNvPicPr>
            <a:picLocks noChangeAspect="1"/>
          </p:cNvPicPr>
          <p:nvPr/>
        </p:nvPicPr>
        <p:blipFill>
          <a:blip r:embed="rId7" cstate="print"/>
          <a:srcRect t="8572" b="9999"/>
          <a:stretch>
            <a:fillRect/>
          </a:stretch>
        </p:blipFill>
        <p:spPr>
          <a:xfrm>
            <a:off x="142844" y="1643050"/>
            <a:ext cx="2857520" cy="36298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410" name="Picture 2" descr="C:\Users\qithim.BOXINGSA\Desktop\pics\shoni\101D3100\DSC_5507.JPG"/>
          <p:cNvPicPr>
            <a:picLocks noChangeAspect="1" noChangeArrowheads="1"/>
          </p:cNvPicPr>
          <p:nvPr/>
        </p:nvPicPr>
        <p:blipFill>
          <a:blip r:embed="rId8" cstate="print"/>
          <a:srcRect t="9000" r="14000"/>
          <a:stretch>
            <a:fillRect/>
          </a:stretch>
        </p:blipFill>
        <p:spPr bwMode="auto">
          <a:xfrm>
            <a:off x="3000364" y="4143380"/>
            <a:ext cx="3357586" cy="23685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ChangeArrowheads="1"/>
          </p:cNvSpPr>
          <p:nvPr/>
        </p:nvSpPr>
        <p:spPr bwMode="auto">
          <a:xfrm>
            <a:off x="179512" y="1268413"/>
            <a:ext cx="8785101" cy="4987925"/>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a:p>
        </p:txBody>
      </p:sp>
      <p:sp>
        <p:nvSpPr>
          <p:cNvPr id="6" name="Text Box 4"/>
          <p:cNvSpPr txBox="1">
            <a:spLocks noChangeArrowheads="1"/>
          </p:cNvSpPr>
          <p:nvPr/>
        </p:nvSpPr>
        <p:spPr bwMode="auto">
          <a:xfrm>
            <a:off x="2915816" y="0"/>
            <a:ext cx="6228184" cy="923330"/>
          </a:xfrm>
          <a:prstGeom prst="rect">
            <a:avLst/>
          </a:prstGeom>
          <a:gradFill>
            <a:gsLst>
              <a:gs pos="0">
                <a:schemeClr val="accent1">
                  <a:tint val="66000"/>
                  <a:satMod val="160000"/>
                </a:schemeClr>
              </a:gs>
              <a:gs pos="71000">
                <a:schemeClr val="accent1">
                  <a:tint val="44500"/>
                  <a:satMod val="160000"/>
                </a:schemeClr>
              </a:gs>
              <a:gs pos="100000">
                <a:schemeClr val="accent1">
                  <a:tint val="23500"/>
                  <a:satMod val="160000"/>
                </a:schemeClr>
              </a:gs>
            </a:gsLst>
            <a:lin ang="5400000" scaled="0"/>
          </a:gradFill>
          <a:ln>
            <a:noFill/>
          </a:ln>
          <a:effectLst/>
        </p:spPr>
        <p:txBody>
          <a:bodyPr wrap="square">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defRPr/>
            </a:pPr>
            <a:endParaRPr lang="en-US" b="1" dirty="0" smtClean="0">
              <a:solidFill>
                <a:schemeClr val="bg1"/>
              </a:solidFill>
              <a:latin typeface="Arial" charset="0"/>
            </a:endParaRPr>
          </a:p>
          <a:p>
            <a:pPr algn="r" eaLnBrk="1" hangingPunct="1">
              <a:spcBef>
                <a:spcPct val="50000"/>
              </a:spcBef>
              <a:defRPr/>
            </a:pPr>
            <a:r>
              <a:rPr lang="en-US" sz="2000" b="1" dirty="0" smtClean="0">
                <a:solidFill>
                  <a:schemeClr val="accent1">
                    <a:lumMod val="75000"/>
                  </a:schemeClr>
                </a:solidFill>
                <a:latin typeface="Arial" pitchFamily="34" charset="0"/>
                <a:cs typeface="Arial" pitchFamily="34" charset="0"/>
              </a:rPr>
              <a:t>SUB – PROGRAMMES</a:t>
            </a:r>
          </a:p>
        </p:txBody>
      </p:sp>
      <p:graphicFrame>
        <p:nvGraphicFramePr>
          <p:cNvPr id="3" name="Diagram 2"/>
          <p:cNvGraphicFramePr/>
          <p:nvPr/>
        </p:nvGraphicFramePr>
        <p:xfrm>
          <a:off x="179512" y="1412776"/>
          <a:ext cx="8964488"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p>
            <a:pPr>
              <a:defRPr/>
            </a:pPr>
            <a:fld id="{5F1B9113-31B8-4179-AC34-D83FDCA59066}" type="slidenum">
              <a:rPr lang="en-US" smtClean="0"/>
              <a:pPr>
                <a:defRPr/>
              </a:pPr>
              <a:t>16</a:t>
            </a:fld>
            <a:endParaRPr lang="en-GB"/>
          </a:p>
        </p:txBody>
      </p:sp>
      <p:pic>
        <p:nvPicPr>
          <p:cNvPr id="9" name="Picture 8" descr="BoxingSA.gif"/>
          <p:cNvPicPr>
            <a:picLocks noChangeAspect="1"/>
          </p:cNvPicPr>
          <p:nvPr/>
        </p:nvPicPr>
        <p:blipFill>
          <a:blip r:embed="rId8" cstate="print">
            <a:lum/>
          </a:blip>
          <a:stretch>
            <a:fillRect/>
          </a:stretch>
        </p:blipFill>
        <p:spPr>
          <a:xfrm>
            <a:off x="0" y="0"/>
            <a:ext cx="1367601" cy="1772816"/>
          </a:xfrm>
          <a:prstGeom prst="rect">
            <a:avLst/>
          </a:prstGeom>
          <a:ln>
            <a:noFill/>
          </a:ln>
          <a:effectLst>
            <a:outerShdw blurRad="812800" dist="406400" dir="9840000" sx="85000" sy="85000" algn="ctr" rotWithShape="0">
              <a:srgbClr val="000000"/>
            </a:outerShdw>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ChangeArrowheads="1"/>
          </p:cNvSpPr>
          <p:nvPr/>
        </p:nvSpPr>
        <p:spPr bwMode="auto">
          <a:xfrm>
            <a:off x="323850" y="1268413"/>
            <a:ext cx="8640763" cy="4987925"/>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a:p>
        </p:txBody>
      </p:sp>
      <p:sp>
        <p:nvSpPr>
          <p:cNvPr id="6" name="Text Box 4"/>
          <p:cNvSpPr txBox="1">
            <a:spLocks noChangeArrowheads="1"/>
          </p:cNvSpPr>
          <p:nvPr/>
        </p:nvSpPr>
        <p:spPr bwMode="auto">
          <a:xfrm>
            <a:off x="3124200" y="0"/>
            <a:ext cx="6019800" cy="923330"/>
          </a:xfrm>
          <a:prstGeom prst="rect">
            <a:avLst/>
          </a:prstGeom>
          <a:gradFill>
            <a:gsLst>
              <a:gs pos="0">
                <a:schemeClr val="accent1">
                  <a:tint val="66000"/>
                  <a:satMod val="160000"/>
                </a:schemeClr>
              </a:gs>
              <a:gs pos="71000">
                <a:schemeClr val="accent1">
                  <a:tint val="44500"/>
                  <a:satMod val="160000"/>
                </a:schemeClr>
              </a:gs>
              <a:gs pos="100000">
                <a:schemeClr val="accent1">
                  <a:tint val="23500"/>
                  <a:satMod val="160000"/>
                </a:schemeClr>
              </a:gs>
            </a:gsLst>
            <a:lin ang="5400000" scaled="0"/>
          </a:gradFill>
          <a:ln>
            <a:noFill/>
          </a:ln>
          <a:effec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defRPr/>
            </a:pPr>
            <a:r>
              <a:rPr lang="en-US" b="1" dirty="0" smtClean="0">
                <a:solidFill>
                  <a:schemeClr val="bg1"/>
                </a:solidFill>
                <a:latin typeface="Arial" charset="0"/>
              </a:rPr>
              <a:t>2016/17 DELIVERABLES</a:t>
            </a:r>
          </a:p>
          <a:p>
            <a:pPr algn="r" eaLnBrk="1" hangingPunct="1">
              <a:spcBef>
                <a:spcPct val="50000"/>
              </a:spcBef>
              <a:defRPr/>
            </a:pPr>
            <a:r>
              <a:rPr lang="en-US" sz="2000" b="1" dirty="0" smtClean="0">
                <a:solidFill>
                  <a:schemeClr val="accent1">
                    <a:lumMod val="75000"/>
                  </a:schemeClr>
                </a:solidFill>
                <a:latin typeface="Arial" pitchFamily="34" charset="0"/>
                <a:cs typeface="Arial" pitchFamily="34" charset="0"/>
              </a:rPr>
              <a:t>GOVERNANCE AND ADMINISTRATION</a:t>
            </a:r>
          </a:p>
        </p:txBody>
      </p:sp>
      <p:graphicFrame>
        <p:nvGraphicFramePr>
          <p:cNvPr id="13" name="Content Placeholder 12"/>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p>
            <a:pPr>
              <a:defRPr/>
            </a:pPr>
            <a:fld id="{A97E3817-875E-40AD-8BE4-0B38B5CF0098}" type="slidenum">
              <a:rPr lang="en-US" smtClean="0"/>
              <a:pPr>
                <a:defRPr/>
              </a:pPr>
              <a:t>17</a:t>
            </a:fld>
            <a:endParaRPr lang="en-GB"/>
          </a:p>
        </p:txBody>
      </p:sp>
      <p:pic>
        <p:nvPicPr>
          <p:cNvPr id="9" name="Picture 8" descr="BoxingSA.gif"/>
          <p:cNvPicPr>
            <a:picLocks noChangeAspect="1"/>
          </p:cNvPicPr>
          <p:nvPr/>
        </p:nvPicPr>
        <p:blipFill>
          <a:blip r:embed="rId8" cstate="print">
            <a:lum/>
          </a:blip>
          <a:stretch>
            <a:fillRect/>
          </a:stretch>
        </p:blipFill>
        <p:spPr>
          <a:xfrm>
            <a:off x="0" y="0"/>
            <a:ext cx="1367601" cy="1772816"/>
          </a:xfrm>
          <a:prstGeom prst="rect">
            <a:avLst/>
          </a:prstGeom>
          <a:ln>
            <a:noFill/>
          </a:ln>
          <a:effectLst>
            <a:outerShdw blurRad="812800" dist="406400" dir="9840000" sx="85000" sy="85000" algn="ctr" rotWithShape="0">
              <a:srgbClr val="000000"/>
            </a:outerShdw>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ChangeArrowheads="1"/>
          </p:cNvSpPr>
          <p:nvPr/>
        </p:nvSpPr>
        <p:spPr bwMode="auto">
          <a:xfrm>
            <a:off x="179512" y="1268413"/>
            <a:ext cx="8785101" cy="4987925"/>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a:p>
        </p:txBody>
      </p:sp>
      <p:sp>
        <p:nvSpPr>
          <p:cNvPr id="6" name="Text Box 4"/>
          <p:cNvSpPr txBox="1">
            <a:spLocks noChangeArrowheads="1"/>
          </p:cNvSpPr>
          <p:nvPr/>
        </p:nvSpPr>
        <p:spPr bwMode="auto">
          <a:xfrm>
            <a:off x="2915816" y="0"/>
            <a:ext cx="6228184" cy="923330"/>
          </a:xfrm>
          <a:prstGeom prst="rect">
            <a:avLst/>
          </a:prstGeom>
          <a:gradFill>
            <a:gsLst>
              <a:gs pos="0">
                <a:schemeClr val="accent1">
                  <a:tint val="66000"/>
                  <a:satMod val="160000"/>
                </a:schemeClr>
              </a:gs>
              <a:gs pos="71000">
                <a:schemeClr val="accent1">
                  <a:tint val="44500"/>
                  <a:satMod val="160000"/>
                </a:schemeClr>
              </a:gs>
              <a:gs pos="100000">
                <a:schemeClr val="accent1">
                  <a:tint val="23500"/>
                  <a:satMod val="160000"/>
                </a:schemeClr>
              </a:gs>
            </a:gsLst>
            <a:lin ang="5400000" scaled="0"/>
          </a:gradFill>
          <a:ln>
            <a:noFill/>
          </a:ln>
          <a:effectLst/>
        </p:spPr>
        <p:txBody>
          <a:bodyPr wrap="square">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defRPr/>
            </a:pPr>
            <a:endParaRPr lang="en-US" b="1" dirty="0" smtClean="0">
              <a:solidFill>
                <a:schemeClr val="bg1"/>
              </a:solidFill>
              <a:latin typeface="Arial" charset="0"/>
            </a:endParaRPr>
          </a:p>
          <a:p>
            <a:pPr algn="r" eaLnBrk="1" hangingPunct="1">
              <a:spcBef>
                <a:spcPct val="50000"/>
              </a:spcBef>
              <a:defRPr/>
            </a:pPr>
            <a:r>
              <a:rPr lang="en-US" sz="2000" b="1" dirty="0" smtClean="0">
                <a:solidFill>
                  <a:schemeClr val="accent1">
                    <a:lumMod val="75000"/>
                  </a:schemeClr>
                </a:solidFill>
                <a:latin typeface="Arial" pitchFamily="34" charset="0"/>
                <a:cs typeface="Arial" pitchFamily="34" charset="0"/>
              </a:rPr>
              <a:t>SUB – PROGRAMMES</a:t>
            </a:r>
          </a:p>
        </p:txBody>
      </p:sp>
      <p:graphicFrame>
        <p:nvGraphicFramePr>
          <p:cNvPr id="3" name="Diagram 2"/>
          <p:cNvGraphicFramePr/>
          <p:nvPr/>
        </p:nvGraphicFramePr>
        <p:xfrm>
          <a:off x="179512" y="1412776"/>
          <a:ext cx="8964488"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BoxingSA.gif"/>
          <p:cNvPicPr>
            <a:picLocks noChangeAspect="1"/>
          </p:cNvPicPr>
          <p:nvPr/>
        </p:nvPicPr>
        <p:blipFill>
          <a:blip r:embed="rId8" cstate="print">
            <a:lum/>
          </a:blip>
          <a:stretch>
            <a:fillRect/>
          </a:stretch>
        </p:blipFill>
        <p:spPr>
          <a:xfrm>
            <a:off x="1" y="0"/>
            <a:ext cx="1214413" cy="1500174"/>
          </a:xfrm>
          <a:prstGeom prst="rect">
            <a:avLst/>
          </a:prstGeom>
          <a:ln>
            <a:noFill/>
          </a:ln>
          <a:effectLst>
            <a:outerShdw blurRad="812800" dist="406400" dir="9840000" sx="85000" sy="85000" algn="ctr" rotWithShape="0">
              <a:srgbClr val="000000"/>
            </a:outerShdw>
            <a:softEdge rad="112500"/>
          </a:effectLst>
        </p:spPr>
      </p:pic>
      <p:sp>
        <p:nvSpPr>
          <p:cNvPr id="7" name="Slide Number Placeholder 6"/>
          <p:cNvSpPr>
            <a:spLocks noGrp="1"/>
          </p:cNvSpPr>
          <p:nvPr>
            <p:ph type="sldNum" sz="quarter" idx="12"/>
          </p:nvPr>
        </p:nvSpPr>
        <p:spPr/>
        <p:txBody>
          <a:bodyPr/>
          <a:lstStyle/>
          <a:p>
            <a:pPr>
              <a:defRPr/>
            </a:pPr>
            <a:fld id="{5F1B9113-31B8-4179-AC34-D83FDCA59066}" type="slidenum">
              <a:rPr lang="en-US" smtClean="0"/>
              <a:pPr>
                <a:defRPr/>
              </a:pPr>
              <a:t>18</a:t>
            </a:fld>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ChangeArrowheads="1"/>
          </p:cNvSpPr>
          <p:nvPr/>
        </p:nvSpPr>
        <p:spPr bwMode="auto">
          <a:xfrm>
            <a:off x="323850" y="1268413"/>
            <a:ext cx="8640763" cy="4987925"/>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a:p>
        </p:txBody>
      </p:sp>
      <p:sp>
        <p:nvSpPr>
          <p:cNvPr id="6" name="Text Box 4"/>
          <p:cNvSpPr txBox="1">
            <a:spLocks noChangeArrowheads="1"/>
          </p:cNvSpPr>
          <p:nvPr/>
        </p:nvSpPr>
        <p:spPr bwMode="auto">
          <a:xfrm>
            <a:off x="3124200" y="0"/>
            <a:ext cx="6019800" cy="923330"/>
          </a:xfrm>
          <a:prstGeom prst="rect">
            <a:avLst/>
          </a:prstGeom>
          <a:gradFill>
            <a:gsLst>
              <a:gs pos="0">
                <a:schemeClr val="accent1">
                  <a:tint val="66000"/>
                  <a:satMod val="160000"/>
                </a:schemeClr>
              </a:gs>
              <a:gs pos="71000">
                <a:schemeClr val="accent1">
                  <a:tint val="44500"/>
                  <a:satMod val="160000"/>
                </a:schemeClr>
              </a:gs>
              <a:gs pos="100000">
                <a:schemeClr val="accent1">
                  <a:tint val="23500"/>
                  <a:satMod val="160000"/>
                </a:schemeClr>
              </a:gs>
            </a:gsLst>
            <a:lin ang="5400000" scaled="0"/>
          </a:gradFill>
          <a:ln>
            <a:noFill/>
          </a:ln>
          <a:effec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defRPr/>
            </a:pPr>
            <a:r>
              <a:rPr lang="en-US" b="1" dirty="0" smtClean="0">
                <a:solidFill>
                  <a:schemeClr val="bg1"/>
                </a:solidFill>
                <a:latin typeface="Arial" charset="0"/>
              </a:rPr>
              <a:t>2016/17 DELIVERABLES</a:t>
            </a:r>
          </a:p>
          <a:p>
            <a:pPr algn="r" eaLnBrk="1" hangingPunct="1">
              <a:spcBef>
                <a:spcPct val="50000"/>
              </a:spcBef>
              <a:defRPr/>
            </a:pPr>
            <a:r>
              <a:rPr lang="en-US" sz="2000" b="1" dirty="0" smtClean="0">
                <a:solidFill>
                  <a:schemeClr val="accent1">
                    <a:lumMod val="75000"/>
                  </a:schemeClr>
                </a:solidFill>
                <a:latin typeface="Arial" pitchFamily="34" charset="0"/>
                <a:cs typeface="Arial" pitchFamily="34" charset="0"/>
              </a:rPr>
              <a:t>BOXING DEVELOPMENT</a:t>
            </a:r>
          </a:p>
        </p:txBody>
      </p:sp>
      <p:pic>
        <p:nvPicPr>
          <p:cNvPr id="8" name="Picture 7" descr="BoxingSA.gif"/>
          <p:cNvPicPr>
            <a:picLocks noChangeAspect="1"/>
          </p:cNvPicPr>
          <p:nvPr/>
        </p:nvPicPr>
        <p:blipFill>
          <a:blip r:embed="rId3" cstate="print">
            <a:lum/>
          </a:blip>
          <a:stretch>
            <a:fillRect/>
          </a:stretch>
        </p:blipFill>
        <p:spPr>
          <a:xfrm>
            <a:off x="0" y="1"/>
            <a:ext cx="1285852" cy="1428735"/>
          </a:xfrm>
          <a:prstGeom prst="rect">
            <a:avLst/>
          </a:prstGeom>
          <a:ln>
            <a:noFill/>
          </a:ln>
          <a:effectLst>
            <a:outerShdw blurRad="812800" dist="406400" dir="9840000" sx="85000" sy="85000" algn="ctr" rotWithShape="0">
              <a:srgbClr val="000000"/>
            </a:outerShdw>
            <a:softEdge rad="112500"/>
          </a:effectLst>
        </p:spPr>
      </p:pic>
      <p:graphicFrame>
        <p:nvGraphicFramePr>
          <p:cNvPr id="13" name="Content Placeholder 12"/>
          <p:cNvGraphicFramePr>
            <a:graphicFrameLocks noGrp="1"/>
          </p:cNvGraphicFramePr>
          <p:nvPr>
            <p:ph idx="1"/>
          </p:nvPr>
        </p:nvGraphicFramePr>
        <p:xfrm>
          <a:off x="395536" y="1916832"/>
          <a:ext cx="8064896"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lide Number Placeholder 6"/>
          <p:cNvSpPr>
            <a:spLocks noGrp="1"/>
          </p:cNvSpPr>
          <p:nvPr>
            <p:ph type="sldNum" sz="quarter" idx="12"/>
          </p:nvPr>
        </p:nvSpPr>
        <p:spPr/>
        <p:txBody>
          <a:bodyPr/>
          <a:lstStyle/>
          <a:p>
            <a:pPr>
              <a:defRPr/>
            </a:pPr>
            <a:fld id="{A97E3817-875E-40AD-8BE4-0B38B5CF0098}" type="slidenum">
              <a:rPr lang="en-US" smtClean="0"/>
              <a:pPr>
                <a:defRPr/>
              </a:pPr>
              <a:t>19</a:t>
            </a:fld>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3124200" y="0"/>
            <a:ext cx="6019800" cy="1107996"/>
          </a:xfrm>
          <a:prstGeom prst="rect">
            <a:avLst/>
          </a:prstGeom>
          <a:solidFill>
            <a:schemeClr val="accent1"/>
          </a:solidFill>
          <a:ln>
            <a:solidFill>
              <a:srgbClr val="FFFF00"/>
            </a:solidFill>
          </a:ln>
          <a:effec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defRPr/>
            </a:pPr>
            <a:endParaRPr lang="en-US" b="1" dirty="0" smtClean="0">
              <a:solidFill>
                <a:schemeClr val="bg1"/>
              </a:solidFill>
              <a:latin typeface="Arial" charset="0"/>
            </a:endParaRPr>
          </a:p>
          <a:p>
            <a:pPr algn="r" eaLnBrk="1" hangingPunct="1">
              <a:spcBef>
                <a:spcPct val="50000"/>
              </a:spcBef>
              <a:defRPr/>
            </a:pPr>
            <a:r>
              <a:rPr lang="en-US" sz="2800" b="1" dirty="0" smtClean="0">
                <a:solidFill>
                  <a:srgbClr val="006600"/>
                </a:solidFill>
                <a:latin typeface="Arial" charset="0"/>
                <a:cs typeface="+mn-cs"/>
              </a:rPr>
              <a:t>LEGAL FRAMEWORK </a:t>
            </a:r>
          </a:p>
        </p:txBody>
      </p:sp>
      <p:sp>
        <p:nvSpPr>
          <p:cNvPr id="17411" name="Rectangle 5"/>
          <p:cNvSpPr>
            <a:spLocks noChangeArrowheads="1"/>
          </p:cNvSpPr>
          <p:nvPr/>
        </p:nvSpPr>
        <p:spPr bwMode="auto">
          <a:xfrm>
            <a:off x="323850" y="1268413"/>
            <a:ext cx="8640763" cy="4987925"/>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a:p>
        </p:txBody>
      </p:sp>
      <p:graphicFrame>
        <p:nvGraphicFramePr>
          <p:cNvPr id="2" name="Diagram 1"/>
          <p:cNvGraphicFramePr/>
          <p:nvPr/>
        </p:nvGraphicFramePr>
        <p:xfrm>
          <a:off x="1619672" y="1340768"/>
          <a:ext cx="6552728"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07504" y="3762375"/>
          <a:ext cx="9001000" cy="27363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Picture 8" descr="BoxingSA.gif"/>
          <p:cNvPicPr>
            <a:picLocks noChangeAspect="1"/>
          </p:cNvPicPr>
          <p:nvPr/>
        </p:nvPicPr>
        <p:blipFill>
          <a:blip r:embed="rId12" cstate="print">
            <a:lum/>
          </a:blip>
          <a:stretch>
            <a:fillRect/>
          </a:stretch>
        </p:blipFill>
        <p:spPr>
          <a:xfrm>
            <a:off x="1" y="1"/>
            <a:ext cx="1428728" cy="1500173"/>
          </a:xfrm>
          <a:prstGeom prst="rect">
            <a:avLst/>
          </a:prstGeom>
          <a:ln>
            <a:noFill/>
          </a:ln>
          <a:effectLst>
            <a:outerShdw blurRad="812800" dist="406400" dir="9840000" sx="85000" sy="85000" algn="ctr" rotWithShape="0">
              <a:srgbClr val="000000"/>
            </a:outerShdw>
            <a:softEdge rad="112500"/>
          </a:effectLst>
        </p:spPr>
      </p:pic>
      <p:sp>
        <p:nvSpPr>
          <p:cNvPr id="7" name="Slide Number Placeholder 6"/>
          <p:cNvSpPr>
            <a:spLocks noGrp="1"/>
          </p:cNvSpPr>
          <p:nvPr>
            <p:ph type="sldNum" sz="quarter" idx="12"/>
          </p:nvPr>
        </p:nvSpPr>
        <p:spPr/>
        <p:txBody>
          <a:bodyPr/>
          <a:lstStyle/>
          <a:p>
            <a:pPr>
              <a:defRPr/>
            </a:pPr>
            <a:fld id="{5F1B9113-31B8-4179-AC34-D83FDCA59066}" type="slidenum">
              <a:rPr lang="en-US" smtClean="0"/>
              <a:pPr>
                <a:defRPr/>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ChangeArrowheads="1"/>
          </p:cNvSpPr>
          <p:nvPr/>
        </p:nvSpPr>
        <p:spPr bwMode="auto">
          <a:xfrm>
            <a:off x="179512" y="1268413"/>
            <a:ext cx="8785101" cy="4987925"/>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a:p>
        </p:txBody>
      </p:sp>
      <p:sp>
        <p:nvSpPr>
          <p:cNvPr id="6" name="Text Box 4"/>
          <p:cNvSpPr txBox="1">
            <a:spLocks noChangeArrowheads="1"/>
          </p:cNvSpPr>
          <p:nvPr/>
        </p:nvSpPr>
        <p:spPr bwMode="auto">
          <a:xfrm>
            <a:off x="2915816" y="0"/>
            <a:ext cx="6228184" cy="923330"/>
          </a:xfrm>
          <a:prstGeom prst="rect">
            <a:avLst/>
          </a:prstGeom>
          <a:gradFill>
            <a:gsLst>
              <a:gs pos="0">
                <a:schemeClr val="accent1">
                  <a:tint val="66000"/>
                  <a:satMod val="160000"/>
                </a:schemeClr>
              </a:gs>
              <a:gs pos="71000">
                <a:schemeClr val="accent1">
                  <a:tint val="44500"/>
                  <a:satMod val="160000"/>
                </a:schemeClr>
              </a:gs>
              <a:gs pos="100000">
                <a:schemeClr val="accent1">
                  <a:tint val="23500"/>
                  <a:satMod val="160000"/>
                </a:schemeClr>
              </a:gs>
            </a:gsLst>
            <a:lin ang="5400000" scaled="0"/>
          </a:gradFill>
          <a:ln>
            <a:noFill/>
          </a:ln>
          <a:effectLst/>
        </p:spPr>
        <p:txBody>
          <a:bodyPr wrap="square">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defRPr/>
            </a:pPr>
            <a:endParaRPr lang="en-US" b="1" dirty="0" smtClean="0">
              <a:solidFill>
                <a:schemeClr val="bg1"/>
              </a:solidFill>
              <a:latin typeface="Arial" charset="0"/>
            </a:endParaRPr>
          </a:p>
          <a:p>
            <a:pPr algn="r" eaLnBrk="1" hangingPunct="1">
              <a:spcBef>
                <a:spcPct val="50000"/>
              </a:spcBef>
              <a:defRPr/>
            </a:pPr>
            <a:r>
              <a:rPr lang="en-US" sz="2000" b="1" dirty="0" smtClean="0">
                <a:solidFill>
                  <a:schemeClr val="accent1">
                    <a:lumMod val="75000"/>
                  </a:schemeClr>
                </a:solidFill>
                <a:latin typeface="Arial" pitchFamily="34" charset="0"/>
                <a:cs typeface="Arial" pitchFamily="34" charset="0"/>
              </a:rPr>
              <a:t>SUB – PROGRAMMES</a:t>
            </a:r>
          </a:p>
        </p:txBody>
      </p:sp>
      <p:graphicFrame>
        <p:nvGraphicFramePr>
          <p:cNvPr id="3" name="Diagram 2"/>
          <p:cNvGraphicFramePr/>
          <p:nvPr/>
        </p:nvGraphicFramePr>
        <p:xfrm>
          <a:off x="179512" y="1412776"/>
          <a:ext cx="8964488"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BoxingSA.gif"/>
          <p:cNvPicPr>
            <a:picLocks noChangeAspect="1"/>
          </p:cNvPicPr>
          <p:nvPr/>
        </p:nvPicPr>
        <p:blipFill>
          <a:blip r:embed="rId8" cstate="print">
            <a:lum/>
          </a:blip>
          <a:stretch>
            <a:fillRect/>
          </a:stretch>
        </p:blipFill>
        <p:spPr>
          <a:xfrm>
            <a:off x="1" y="0"/>
            <a:ext cx="1500165" cy="1500174"/>
          </a:xfrm>
          <a:prstGeom prst="rect">
            <a:avLst/>
          </a:prstGeom>
          <a:ln>
            <a:noFill/>
          </a:ln>
          <a:effectLst>
            <a:outerShdw blurRad="812800" dist="406400" dir="9840000" sx="85000" sy="85000" algn="ctr" rotWithShape="0">
              <a:srgbClr val="000000"/>
            </a:outerShdw>
            <a:softEdge rad="112500"/>
          </a:effectLst>
        </p:spPr>
      </p:pic>
      <p:sp>
        <p:nvSpPr>
          <p:cNvPr id="7" name="Slide Number Placeholder 6"/>
          <p:cNvSpPr>
            <a:spLocks noGrp="1"/>
          </p:cNvSpPr>
          <p:nvPr>
            <p:ph type="sldNum" sz="quarter" idx="12"/>
          </p:nvPr>
        </p:nvSpPr>
        <p:spPr/>
        <p:txBody>
          <a:bodyPr/>
          <a:lstStyle/>
          <a:p>
            <a:pPr>
              <a:defRPr/>
            </a:pPr>
            <a:fld id="{5F1B9113-31B8-4179-AC34-D83FDCA59066}" type="slidenum">
              <a:rPr lang="en-US" smtClean="0"/>
              <a:pPr>
                <a:defRPr/>
              </a:pPr>
              <a:t>20</a:t>
            </a:fld>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ChangeArrowheads="1"/>
          </p:cNvSpPr>
          <p:nvPr/>
        </p:nvSpPr>
        <p:spPr bwMode="auto">
          <a:xfrm>
            <a:off x="323850" y="1268413"/>
            <a:ext cx="8640763" cy="4987925"/>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a:p>
        </p:txBody>
      </p:sp>
      <p:sp>
        <p:nvSpPr>
          <p:cNvPr id="6" name="Text Box 4"/>
          <p:cNvSpPr txBox="1">
            <a:spLocks noChangeArrowheads="1"/>
          </p:cNvSpPr>
          <p:nvPr/>
        </p:nvSpPr>
        <p:spPr bwMode="auto">
          <a:xfrm>
            <a:off x="3124200" y="0"/>
            <a:ext cx="6019800" cy="923330"/>
          </a:xfrm>
          <a:prstGeom prst="rect">
            <a:avLst/>
          </a:prstGeom>
          <a:gradFill>
            <a:gsLst>
              <a:gs pos="0">
                <a:schemeClr val="accent1">
                  <a:tint val="66000"/>
                  <a:satMod val="160000"/>
                </a:schemeClr>
              </a:gs>
              <a:gs pos="71000">
                <a:schemeClr val="accent1">
                  <a:tint val="44500"/>
                  <a:satMod val="160000"/>
                </a:schemeClr>
              </a:gs>
              <a:gs pos="100000">
                <a:schemeClr val="accent1">
                  <a:tint val="23500"/>
                  <a:satMod val="160000"/>
                </a:schemeClr>
              </a:gs>
            </a:gsLst>
            <a:lin ang="5400000" scaled="0"/>
          </a:gradFill>
          <a:ln>
            <a:noFill/>
          </a:ln>
          <a:effec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defRPr/>
            </a:pPr>
            <a:r>
              <a:rPr lang="en-US" b="1" dirty="0" smtClean="0">
                <a:solidFill>
                  <a:schemeClr val="bg1"/>
                </a:solidFill>
                <a:latin typeface="Arial" charset="0"/>
              </a:rPr>
              <a:t>2016/17 DELIVERABLES</a:t>
            </a:r>
          </a:p>
          <a:p>
            <a:pPr algn="r" eaLnBrk="1" hangingPunct="1">
              <a:spcBef>
                <a:spcPct val="50000"/>
              </a:spcBef>
              <a:defRPr/>
            </a:pPr>
            <a:r>
              <a:rPr lang="en-US" sz="2000" b="1" dirty="0" smtClean="0">
                <a:solidFill>
                  <a:schemeClr val="accent1">
                    <a:lumMod val="75000"/>
                  </a:schemeClr>
                </a:solidFill>
                <a:latin typeface="Arial" pitchFamily="34" charset="0"/>
                <a:cs typeface="Arial" pitchFamily="34" charset="0"/>
              </a:rPr>
              <a:t>BOXING PROMOTION</a:t>
            </a:r>
          </a:p>
        </p:txBody>
      </p:sp>
      <p:pic>
        <p:nvPicPr>
          <p:cNvPr id="8" name="Picture 7" descr="BoxingSA.gif"/>
          <p:cNvPicPr>
            <a:picLocks noChangeAspect="1"/>
          </p:cNvPicPr>
          <p:nvPr/>
        </p:nvPicPr>
        <p:blipFill>
          <a:blip r:embed="rId3" cstate="print">
            <a:lum/>
          </a:blip>
          <a:stretch>
            <a:fillRect/>
          </a:stretch>
        </p:blipFill>
        <p:spPr>
          <a:xfrm>
            <a:off x="0" y="1"/>
            <a:ext cx="1500166" cy="1357297"/>
          </a:xfrm>
          <a:prstGeom prst="rect">
            <a:avLst/>
          </a:prstGeom>
          <a:ln>
            <a:noFill/>
          </a:ln>
          <a:effectLst>
            <a:outerShdw blurRad="812800" dist="406400" dir="9840000" sx="85000" sy="85000" algn="ctr" rotWithShape="0">
              <a:srgbClr val="000000"/>
            </a:outerShdw>
            <a:softEdge rad="112500"/>
          </a:effectLst>
        </p:spPr>
      </p:pic>
      <p:graphicFrame>
        <p:nvGraphicFramePr>
          <p:cNvPr id="13" name="Content Placeholder 12"/>
          <p:cNvGraphicFramePr>
            <a:graphicFrameLocks noGrp="1"/>
          </p:cNvGraphicFramePr>
          <p:nvPr>
            <p:ph idx="1"/>
          </p:nvPr>
        </p:nvGraphicFramePr>
        <p:xfrm>
          <a:off x="395536" y="1700808"/>
          <a:ext cx="8064896" cy="43308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lide Number Placeholder 6"/>
          <p:cNvSpPr>
            <a:spLocks noGrp="1"/>
          </p:cNvSpPr>
          <p:nvPr>
            <p:ph type="sldNum" sz="quarter" idx="12"/>
          </p:nvPr>
        </p:nvSpPr>
        <p:spPr/>
        <p:txBody>
          <a:bodyPr/>
          <a:lstStyle/>
          <a:p>
            <a:pPr>
              <a:defRPr/>
            </a:pPr>
            <a:fld id="{A97E3817-875E-40AD-8BE4-0B38B5CF0098}" type="slidenum">
              <a:rPr lang="en-US" smtClean="0"/>
              <a:pPr>
                <a:defRPr/>
              </a:pPr>
              <a:t>21</a:t>
            </a:fld>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534138_1544398782557695_930948892267926290_n.jpg"/>
          <p:cNvPicPr>
            <a:picLocks noChangeAspect="1"/>
          </p:cNvPicPr>
          <p:nvPr/>
        </p:nvPicPr>
        <p:blipFill>
          <a:blip r:embed="rId2" cstate="print"/>
          <a:stretch>
            <a:fillRect/>
          </a:stretch>
        </p:blipFill>
        <p:spPr>
          <a:xfrm>
            <a:off x="0" y="0"/>
            <a:ext cx="9144000" cy="6858000"/>
          </a:xfrm>
          <a:prstGeom prst="rect">
            <a:avLst/>
          </a:prstGeom>
        </p:spPr>
      </p:pic>
      <p:sp>
        <p:nvSpPr>
          <p:cNvPr id="74754" name="Rectangle 5"/>
          <p:cNvSpPr>
            <a:spLocks noChangeArrowheads="1"/>
          </p:cNvSpPr>
          <p:nvPr/>
        </p:nvSpPr>
        <p:spPr bwMode="auto">
          <a:xfrm>
            <a:off x="323850" y="1268413"/>
            <a:ext cx="8640763" cy="4987925"/>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a:p>
        </p:txBody>
      </p:sp>
      <p:sp>
        <p:nvSpPr>
          <p:cNvPr id="8" name="Title 7"/>
          <p:cNvSpPr>
            <a:spLocks noGrp="1"/>
          </p:cNvSpPr>
          <p:nvPr>
            <p:ph type="title"/>
          </p:nvPr>
        </p:nvSpPr>
        <p:spPr>
          <a:xfrm>
            <a:off x="714348" y="142852"/>
            <a:ext cx="7772400" cy="1285860"/>
          </a:xfrm>
          <a:noFill/>
          <a:ln>
            <a:noFill/>
          </a:ln>
        </p:spPr>
        <p:style>
          <a:lnRef idx="2">
            <a:schemeClr val="accent1"/>
          </a:lnRef>
          <a:fillRef idx="1">
            <a:schemeClr val="lt1"/>
          </a:fillRef>
          <a:effectRef idx="0">
            <a:schemeClr val="accent1"/>
          </a:effectRef>
          <a:fontRef idx="minor">
            <a:schemeClr val="dk1"/>
          </a:fontRef>
        </p:style>
        <p:txBody>
          <a:bodyPr>
            <a:normAutofit fontScale="90000"/>
          </a:bodyPr>
          <a:lstStyle/>
          <a:p>
            <a:r>
              <a:rPr lang="en-US" sz="8000" b="1" dirty="0" smtClean="0">
                <a:ln w="11430"/>
                <a:solidFill>
                  <a:srgbClr val="006600"/>
                </a:solidFill>
                <a:effectLst>
                  <a:outerShdw blurRad="50800" dist="39000" dir="5460000" algn="tl">
                    <a:srgbClr val="000000">
                      <a:alpha val="38000"/>
                    </a:srgbClr>
                  </a:outerShdw>
                </a:effectLst>
                <a:latin typeface="Arial" pitchFamily="34" charset="0"/>
                <a:cs typeface="Arial" pitchFamily="34" charset="0"/>
              </a:rPr>
              <a:t/>
            </a:r>
            <a:br>
              <a:rPr lang="en-US" sz="8000" b="1" dirty="0" smtClean="0">
                <a:ln w="11430"/>
                <a:solidFill>
                  <a:srgbClr val="006600"/>
                </a:solidFill>
                <a:effectLst>
                  <a:outerShdw blurRad="50800" dist="39000" dir="5460000" algn="tl">
                    <a:srgbClr val="000000">
                      <a:alpha val="38000"/>
                    </a:srgbClr>
                  </a:outerShdw>
                </a:effectLst>
                <a:latin typeface="Arial" pitchFamily="34" charset="0"/>
                <a:cs typeface="Arial" pitchFamily="34" charset="0"/>
              </a:rPr>
            </a:br>
            <a:r>
              <a:rPr lang="en-US" sz="8000" b="1" dirty="0" smtClean="0">
                <a:ln w="11430"/>
                <a:solidFill>
                  <a:srgbClr val="006600"/>
                </a:solidFill>
                <a:effectLst>
                  <a:outerShdw blurRad="50800" dist="39000" dir="5460000" algn="tl">
                    <a:srgbClr val="000000">
                      <a:alpha val="38000"/>
                    </a:srgbClr>
                  </a:outerShdw>
                </a:effectLst>
                <a:latin typeface="Arial" pitchFamily="34" charset="0"/>
                <a:cs typeface="Arial" pitchFamily="34" charset="0"/>
              </a:rPr>
              <a:t>THANK YOU!!!</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b="1" dirty="0">
              <a:solidFill>
                <a:srgbClr val="00CC66"/>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a:defRPr/>
            </a:pPr>
            <a:fld id="{5F1B9113-31B8-4179-AC34-D83FDCA59066}" type="slidenum">
              <a:rPr lang="en-US" smtClean="0"/>
              <a:pPr>
                <a:defRPr/>
              </a:pPr>
              <a:t>22</a:t>
            </a:fld>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scontent-lhr3-1.xx.fbcdn.net/hphotos-xla1/v/t1.0-9/1924035_1547129115617995_8681026155383146138_n.jpg?oh=75b7e6603001df36982deba72030261f&amp;oe=578B8A34"/>
          <p:cNvPicPr>
            <a:picLocks noChangeAspect="1" noChangeArrowheads="1"/>
          </p:cNvPicPr>
          <p:nvPr/>
        </p:nvPicPr>
        <p:blipFill>
          <a:blip r:embed="rId2" cstate="print"/>
          <a:srcRect/>
          <a:stretch>
            <a:fillRect/>
          </a:stretch>
        </p:blipFill>
        <p:spPr bwMode="auto">
          <a:xfrm>
            <a:off x="4143372" y="1946042"/>
            <a:ext cx="5395286" cy="4911958"/>
          </a:xfrm>
          <a:prstGeom prst="rect">
            <a:avLst/>
          </a:prstGeom>
          <a:ln>
            <a:noFill/>
          </a:ln>
          <a:effectLst>
            <a:softEdge rad="635000"/>
          </a:effectLst>
        </p:spPr>
      </p:pic>
      <p:sp>
        <p:nvSpPr>
          <p:cNvPr id="4" name="Text Box 4"/>
          <p:cNvSpPr txBox="1">
            <a:spLocks noChangeArrowheads="1"/>
          </p:cNvSpPr>
          <p:nvPr/>
        </p:nvSpPr>
        <p:spPr bwMode="auto">
          <a:xfrm>
            <a:off x="3124200" y="0"/>
            <a:ext cx="6019800" cy="923330"/>
          </a:xfrm>
          <a:prstGeom prst="rect">
            <a:avLst/>
          </a:prstGeom>
          <a:solidFill>
            <a:schemeClr val="accent1"/>
          </a:solidFill>
          <a:ln>
            <a:solidFill>
              <a:srgbClr val="FFFF00"/>
            </a:solidFill>
          </a:ln>
          <a:effec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defRPr/>
            </a:pPr>
            <a:endParaRPr lang="en-US" b="1" dirty="0" smtClean="0">
              <a:solidFill>
                <a:schemeClr val="bg1"/>
              </a:solidFill>
              <a:latin typeface="Arial" charset="0"/>
            </a:endParaRPr>
          </a:p>
          <a:p>
            <a:pPr algn="r" eaLnBrk="1" hangingPunct="1">
              <a:spcBef>
                <a:spcPct val="50000"/>
              </a:spcBef>
              <a:defRPr/>
            </a:pPr>
            <a:r>
              <a:rPr lang="en-US" sz="2000" b="1" dirty="0" smtClean="0">
                <a:solidFill>
                  <a:srgbClr val="006600"/>
                </a:solidFill>
                <a:latin typeface="Arial" pitchFamily="34" charset="0"/>
                <a:cs typeface="Arial" pitchFamily="34" charset="0"/>
              </a:rPr>
              <a:t>STRATEGIC INFLUENCES </a:t>
            </a:r>
          </a:p>
        </p:txBody>
      </p:sp>
      <p:pic>
        <p:nvPicPr>
          <p:cNvPr id="16" name="Picture 15" descr="BoxingSA.gif"/>
          <p:cNvPicPr>
            <a:picLocks noChangeAspect="1"/>
          </p:cNvPicPr>
          <p:nvPr/>
        </p:nvPicPr>
        <p:blipFill>
          <a:blip r:embed="rId3" cstate="print">
            <a:lum/>
          </a:blip>
          <a:stretch>
            <a:fillRect/>
          </a:stretch>
        </p:blipFill>
        <p:spPr>
          <a:xfrm>
            <a:off x="0" y="0"/>
            <a:ext cx="1357290" cy="1571611"/>
          </a:xfrm>
          <a:prstGeom prst="rect">
            <a:avLst/>
          </a:prstGeom>
          <a:ln>
            <a:noFill/>
          </a:ln>
          <a:effectLst>
            <a:outerShdw blurRad="812800" dist="406400" dir="9840000" sx="85000" sy="85000" algn="ctr" rotWithShape="0">
              <a:srgbClr val="000000"/>
            </a:outerShdw>
            <a:softEdge rad="112500"/>
          </a:effectLst>
        </p:spPr>
      </p:pic>
      <p:sp>
        <p:nvSpPr>
          <p:cNvPr id="24" name="Title 23"/>
          <p:cNvSpPr>
            <a:spLocks noGrp="1"/>
          </p:cNvSpPr>
          <p:nvPr>
            <p:ph type="ctrTitle"/>
          </p:nvPr>
        </p:nvSpPr>
        <p:spPr>
          <a:xfrm>
            <a:off x="4429124" y="1500174"/>
            <a:ext cx="1357322" cy="762000"/>
          </a:xfrm>
        </p:spPr>
        <p:txBody>
          <a:bodyPr>
            <a:normAutofit/>
          </a:bodyPr>
          <a:lstStyle/>
          <a:p>
            <a:r>
              <a:rPr lang="en-US" sz="4400" dirty="0" smtClean="0"/>
              <a:t>BSA</a:t>
            </a:r>
            <a:endParaRPr lang="en-US" sz="4400" dirty="0"/>
          </a:p>
        </p:txBody>
      </p:sp>
      <p:sp>
        <p:nvSpPr>
          <p:cNvPr id="17" name="Slide Number Placeholder 16"/>
          <p:cNvSpPr>
            <a:spLocks noGrp="1"/>
          </p:cNvSpPr>
          <p:nvPr>
            <p:ph type="sldNum" sz="quarter" idx="12"/>
          </p:nvPr>
        </p:nvSpPr>
        <p:spPr/>
        <p:txBody>
          <a:bodyPr/>
          <a:lstStyle/>
          <a:p>
            <a:fld id="{5F1B9113-31B8-4179-AC34-D83FDCA59066}" type="slidenum">
              <a:rPr lang="en-US" smtClean="0"/>
              <a:pPr/>
              <a:t>3</a:t>
            </a:fld>
            <a:endParaRPr lang="en-GB"/>
          </a:p>
        </p:txBody>
      </p:sp>
      <p:sp>
        <p:nvSpPr>
          <p:cNvPr id="25" name="Subtitle 24"/>
          <p:cNvSpPr>
            <a:spLocks noGrp="1"/>
          </p:cNvSpPr>
          <p:nvPr>
            <p:ph type="subTitle" idx="1"/>
          </p:nvPr>
        </p:nvSpPr>
        <p:spPr>
          <a:xfrm>
            <a:off x="214282" y="2571744"/>
            <a:ext cx="6500858" cy="3000396"/>
          </a:xfrm>
        </p:spPr>
        <p:txBody>
          <a:bodyPr>
            <a:noAutofit/>
          </a:bodyPr>
          <a:lstStyle/>
          <a:p>
            <a:pPr algn="l">
              <a:buFont typeface="Arial"/>
              <a:buChar char="•"/>
            </a:pPr>
            <a:r>
              <a:rPr lang="en-US" sz="2400" b="1" dirty="0" smtClean="0">
                <a:latin typeface="Baskerville Old Face" pitchFamily="18" charset="0"/>
              </a:rPr>
              <a:t> National Development Plan</a:t>
            </a:r>
          </a:p>
          <a:p>
            <a:pPr algn="l">
              <a:buFont typeface="Arial"/>
              <a:buChar char="•"/>
            </a:pPr>
            <a:r>
              <a:rPr lang="en-US" sz="2400" b="1" dirty="0" smtClean="0">
                <a:latin typeface="Baskerville Old Face" pitchFamily="18" charset="0"/>
              </a:rPr>
              <a:t> Government Outcome 14</a:t>
            </a:r>
          </a:p>
          <a:p>
            <a:pPr algn="l">
              <a:buFont typeface="Arial"/>
              <a:buChar char="•"/>
            </a:pPr>
            <a:r>
              <a:rPr lang="en-US" sz="2400" b="1" dirty="0" smtClean="0">
                <a:latin typeface="Baskerville Old Face" pitchFamily="18" charset="0"/>
              </a:rPr>
              <a:t> White Paper on Sport and Recreation</a:t>
            </a:r>
          </a:p>
          <a:p>
            <a:pPr algn="l">
              <a:buFont typeface="Arial"/>
              <a:buChar char="•"/>
            </a:pPr>
            <a:r>
              <a:rPr lang="en-US" sz="2400" b="1" dirty="0" smtClean="0">
                <a:latin typeface="Baskerville Old Face" pitchFamily="18" charset="0"/>
              </a:rPr>
              <a:t> National Sport and Recreation Plan</a:t>
            </a:r>
          </a:p>
          <a:p>
            <a:pPr algn="l">
              <a:buFont typeface="Arial"/>
              <a:buChar char="•"/>
            </a:pPr>
            <a:r>
              <a:rPr lang="en-US" sz="2400" b="1" dirty="0" smtClean="0">
                <a:latin typeface="Baskerville Old Face" pitchFamily="18" charset="0"/>
              </a:rPr>
              <a:t> Medium Term Strategic Framework</a:t>
            </a:r>
          </a:p>
          <a:p>
            <a:pPr algn="l">
              <a:buFont typeface="Arial"/>
              <a:buChar char="•"/>
            </a:pPr>
            <a:r>
              <a:rPr lang="en-US" sz="2400" b="1" dirty="0" smtClean="0">
                <a:latin typeface="Baskerville Old Face" pitchFamily="18" charset="0"/>
              </a:rPr>
              <a:t> BSA Strategic Plan </a:t>
            </a:r>
          </a:p>
          <a:p>
            <a:pPr algn="l">
              <a:buFont typeface="Arial"/>
              <a:buChar char="•"/>
            </a:pPr>
            <a:r>
              <a:rPr lang="en-US" sz="2400" b="1" dirty="0" smtClean="0">
                <a:latin typeface="Baskerville Old Face" pitchFamily="18" charset="0"/>
              </a:rPr>
              <a:t> Annual Performance Plan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5293096" y="476672"/>
            <a:ext cx="13841758" cy="6715125"/>
            <a:chOff x="-5272329" y="405090"/>
            <a:chExt cx="13676075" cy="6714571"/>
          </a:xfrm>
        </p:grpSpPr>
        <p:sp>
          <p:nvSpPr>
            <p:cNvPr id="4" name="Block Arc 3"/>
            <p:cNvSpPr/>
            <p:nvPr/>
          </p:nvSpPr>
          <p:spPr>
            <a:xfrm>
              <a:off x="-5272329" y="405090"/>
              <a:ext cx="6714571" cy="6714571"/>
            </a:xfrm>
            <a:prstGeom prst="blockArc">
              <a:avLst>
                <a:gd name="adj1" fmla="val 18900000"/>
                <a:gd name="adj2" fmla="val 2700000"/>
                <a:gd name="adj3" fmla="val 322"/>
              </a:avLst>
            </a:prstGeom>
            <a:sp3d z="-40000" prstMaterial="matte"/>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5" name="Freeform 4"/>
            <p:cNvSpPr/>
            <p:nvPr/>
          </p:nvSpPr>
          <p:spPr>
            <a:xfrm>
              <a:off x="1439619" y="1285643"/>
              <a:ext cx="6634793" cy="1872054"/>
            </a:xfrm>
            <a:custGeom>
              <a:avLst/>
              <a:gdLst>
                <a:gd name="connsiteX0" fmla="*/ 0 w 7553083"/>
                <a:gd name="connsiteY0" fmla="*/ 0 h 1841292"/>
                <a:gd name="connsiteX1" fmla="*/ 7553083 w 7553083"/>
                <a:gd name="connsiteY1" fmla="*/ 0 h 1841292"/>
                <a:gd name="connsiteX2" fmla="*/ 7553083 w 7553083"/>
                <a:gd name="connsiteY2" fmla="*/ 1841292 h 1841292"/>
                <a:gd name="connsiteX3" fmla="*/ 0 w 7553083"/>
                <a:gd name="connsiteY3" fmla="*/ 1841292 h 1841292"/>
                <a:gd name="connsiteX4" fmla="*/ 0 w 7553083"/>
                <a:gd name="connsiteY4" fmla="*/ 0 h 1841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3083" h="1841292">
                  <a:moveTo>
                    <a:pt x="0" y="0"/>
                  </a:moveTo>
                  <a:lnTo>
                    <a:pt x="7553083" y="0"/>
                  </a:lnTo>
                  <a:lnTo>
                    <a:pt x="7553083" y="1841292"/>
                  </a:lnTo>
                  <a:lnTo>
                    <a:pt x="0" y="1841292"/>
                  </a:lnTo>
                  <a:lnTo>
                    <a:pt x="0" y="0"/>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31054" tIns="91440" bIns="91440" spcCol="1270" anchor="ctr"/>
            <a:lstStyle/>
            <a:p>
              <a:pPr defTabSz="1600200">
                <a:lnSpc>
                  <a:spcPct val="90000"/>
                </a:lnSpc>
                <a:spcAft>
                  <a:spcPct val="35000"/>
                </a:spcAft>
                <a:defRPr/>
              </a:pPr>
              <a:r>
                <a:rPr lang="en-GB" sz="3200" b="1" dirty="0">
                  <a:solidFill>
                    <a:schemeClr val="accent1">
                      <a:lumMod val="75000"/>
                    </a:schemeClr>
                  </a:solidFill>
                  <a:latin typeface="Arial" pitchFamily="34" charset="0"/>
                  <a:cs typeface="Arial" pitchFamily="34" charset="0"/>
                </a:rPr>
                <a:t>Vision</a:t>
              </a:r>
              <a:r>
                <a:rPr lang="en-GB" sz="1800" b="1" dirty="0">
                  <a:solidFill>
                    <a:schemeClr val="accent1">
                      <a:lumMod val="75000"/>
                    </a:schemeClr>
                  </a:solidFill>
                  <a:latin typeface="Arial" pitchFamily="34" charset="0"/>
                  <a:cs typeface="Arial" pitchFamily="34" charset="0"/>
                </a:rPr>
                <a:t>:</a:t>
              </a:r>
              <a:r>
                <a:rPr lang="en-GB" sz="1800" dirty="0">
                  <a:solidFill>
                    <a:schemeClr val="tx1"/>
                  </a:solidFill>
                  <a:latin typeface="Arial" pitchFamily="34" charset="0"/>
                  <a:cs typeface="Arial" pitchFamily="34" charset="0"/>
                </a:rPr>
                <a:t> </a:t>
              </a:r>
              <a:endParaRPr lang="en-GB" sz="1800" dirty="0" smtClean="0">
                <a:solidFill>
                  <a:schemeClr val="tx1"/>
                </a:solidFill>
                <a:latin typeface="Arial" pitchFamily="34" charset="0"/>
                <a:cs typeface="Arial" pitchFamily="34" charset="0"/>
              </a:endParaRPr>
            </a:p>
            <a:p>
              <a:pPr defTabSz="1600200">
                <a:lnSpc>
                  <a:spcPct val="90000"/>
                </a:lnSpc>
                <a:spcAft>
                  <a:spcPct val="35000"/>
                </a:spcAft>
                <a:defRPr/>
              </a:pPr>
              <a:endParaRPr lang="en-GB" sz="2000" dirty="0">
                <a:solidFill>
                  <a:schemeClr val="tx1"/>
                </a:solidFill>
                <a:latin typeface="Arial" pitchFamily="34" charset="0"/>
                <a:cs typeface="Arial" pitchFamily="34" charset="0"/>
              </a:endParaRPr>
            </a:p>
          </p:txBody>
        </p:sp>
        <p:sp>
          <p:nvSpPr>
            <p:cNvPr id="7" name="Freeform 6"/>
            <p:cNvSpPr/>
            <p:nvPr/>
          </p:nvSpPr>
          <p:spPr>
            <a:xfrm>
              <a:off x="874956" y="3280981"/>
              <a:ext cx="7528790" cy="3504911"/>
            </a:xfrm>
            <a:custGeom>
              <a:avLst/>
              <a:gdLst>
                <a:gd name="connsiteX0" fmla="*/ 0 w 7553083"/>
                <a:gd name="connsiteY0" fmla="*/ 0 h 1803944"/>
                <a:gd name="connsiteX1" fmla="*/ 7553083 w 7553083"/>
                <a:gd name="connsiteY1" fmla="*/ 0 h 1803944"/>
                <a:gd name="connsiteX2" fmla="*/ 7553083 w 7553083"/>
                <a:gd name="connsiteY2" fmla="*/ 1803944 h 1803944"/>
                <a:gd name="connsiteX3" fmla="*/ 0 w 7553083"/>
                <a:gd name="connsiteY3" fmla="*/ 1803944 h 1803944"/>
                <a:gd name="connsiteX4" fmla="*/ 0 w 7553083"/>
                <a:gd name="connsiteY4" fmla="*/ 0 h 180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3083" h="1803944">
                  <a:moveTo>
                    <a:pt x="0" y="0"/>
                  </a:moveTo>
                  <a:lnTo>
                    <a:pt x="7553083" y="0"/>
                  </a:lnTo>
                  <a:lnTo>
                    <a:pt x="7553083" y="1803944"/>
                  </a:lnTo>
                  <a:lnTo>
                    <a:pt x="0" y="1803944"/>
                  </a:lnTo>
                  <a:lnTo>
                    <a:pt x="0" y="0"/>
                  </a:lnTo>
                  <a:close/>
                </a:path>
              </a:pathLst>
            </a:custGeom>
            <a:ln>
              <a:solidFill>
                <a:srgbClr val="009900"/>
              </a:solidFill>
            </a:ln>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31054" tIns="91440" bIns="91440" spcCol="1270" anchor="ctr"/>
            <a:lstStyle/>
            <a:p>
              <a:pPr defTabSz="1600200">
                <a:spcAft>
                  <a:spcPct val="35000"/>
                </a:spcAft>
                <a:defRPr/>
              </a:pPr>
              <a:endParaRPr lang="en-ZA" sz="3200" b="1" dirty="0" smtClean="0">
                <a:solidFill>
                  <a:schemeClr val="accent1">
                    <a:lumMod val="75000"/>
                  </a:schemeClr>
                </a:solidFill>
                <a:latin typeface="Arial" pitchFamily="34" charset="0"/>
                <a:cs typeface="Arial" pitchFamily="34" charset="0"/>
              </a:endParaRPr>
            </a:p>
            <a:p>
              <a:pPr defTabSz="1600200">
                <a:spcAft>
                  <a:spcPct val="35000"/>
                </a:spcAft>
                <a:defRPr/>
              </a:pPr>
              <a:r>
                <a:rPr lang="en-ZA" sz="3200" b="1" dirty="0" smtClean="0">
                  <a:solidFill>
                    <a:schemeClr val="accent1">
                      <a:lumMod val="75000"/>
                    </a:schemeClr>
                  </a:solidFill>
                  <a:latin typeface="Arial" pitchFamily="34" charset="0"/>
                  <a:cs typeface="Arial" pitchFamily="34" charset="0"/>
                </a:rPr>
                <a:t>Mission</a:t>
              </a:r>
              <a:r>
                <a:rPr lang="en-ZA" sz="1800" b="1" dirty="0" smtClean="0">
                  <a:solidFill>
                    <a:schemeClr val="accent1">
                      <a:lumMod val="75000"/>
                    </a:schemeClr>
                  </a:solidFill>
                  <a:latin typeface="Arial" pitchFamily="34" charset="0"/>
                  <a:cs typeface="Arial" pitchFamily="34" charset="0"/>
                </a:rPr>
                <a:t>:</a:t>
              </a:r>
            </a:p>
            <a:p>
              <a:r>
                <a:rPr lang="en-ZA" sz="1800" b="1" dirty="0" smtClean="0">
                  <a:solidFill>
                    <a:schemeClr val="tx1"/>
                  </a:solidFill>
                  <a:latin typeface="Arial" pitchFamily="34" charset="0"/>
                  <a:cs typeface="Arial" pitchFamily="34" charset="0"/>
                </a:rPr>
                <a:t>To </a:t>
              </a:r>
              <a:r>
                <a:rPr lang="en-US" sz="1800" b="1" dirty="0" smtClean="0">
                  <a:solidFill>
                    <a:schemeClr val="tx1"/>
                  </a:solidFill>
                  <a:latin typeface="Arial" pitchFamily="34" charset="0"/>
                  <a:cs typeface="Arial" pitchFamily="34" charset="0"/>
                </a:rPr>
                <a:t>develop, promote and effectively regulate the administration of boxing in SA, by:</a:t>
              </a:r>
            </a:p>
            <a:p>
              <a:pPr algn="just">
                <a:buFont typeface="Arial" pitchFamily="34" charset="0"/>
                <a:buChar char="•"/>
              </a:pPr>
              <a:r>
                <a:rPr lang="en-US" sz="1800" dirty="0" smtClean="0">
                  <a:solidFill>
                    <a:schemeClr val="tx1"/>
                  </a:solidFill>
                  <a:latin typeface="Arial" pitchFamily="34" charset="0"/>
                  <a:cs typeface="Arial" pitchFamily="34" charset="0"/>
                </a:rPr>
                <a:t>    Ensuring and safeguarding the health, safety and general  </a:t>
              </a:r>
              <a:br>
                <a:rPr lang="en-US" sz="1800" dirty="0" smtClean="0">
                  <a:solidFill>
                    <a:schemeClr val="tx1"/>
                  </a:solidFill>
                  <a:latin typeface="Arial" pitchFamily="34" charset="0"/>
                  <a:cs typeface="Arial" pitchFamily="34" charset="0"/>
                </a:rPr>
              </a:br>
              <a:r>
                <a:rPr lang="en-US" sz="1800" dirty="0" smtClean="0">
                  <a:solidFill>
                    <a:schemeClr val="tx1"/>
                  </a:solidFill>
                  <a:latin typeface="Arial" pitchFamily="34" charset="0"/>
                  <a:cs typeface="Arial" pitchFamily="34" charset="0"/>
                </a:rPr>
                <a:t>     well-being of professional boxers;</a:t>
              </a:r>
            </a:p>
            <a:p>
              <a:pPr algn="just"/>
              <a:r>
                <a:rPr lang="en-US" sz="1800" dirty="0" smtClean="0">
                  <a:solidFill>
                    <a:schemeClr val="tx1"/>
                  </a:solidFill>
                  <a:latin typeface="Arial" pitchFamily="34" charset="0"/>
                  <a:cs typeface="Arial" pitchFamily="34" charset="0"/>
                </a:rPr>
                <a:t>•   Promoting, marketing and sanctioning quality boxing </a:t>
              </a:r>
              <a:br>
                <a:rPr lang="en-US" sz="1800" dirty="0" smtClean="0">
                  <a:solidFill>
                    <a:schemeClr val="tx1"/>
                  </a:solidFill>
                  <a:latin typeface="Arial" pitchFamily="34" charset="0"/>
                  <a:cs typeface="Arial" pitchFamily="34" charset="0"/>
                </a:rPr>
              </a:br>
              <a:r>
                <a:rPr lang="en-US" sz="1800" dirty="0" smtClean="0">
                  <a:solidFill>
                    <a:schemeClr val="tx1"/>
                  </a:solidFill>
                  <a:latin typeface="Arial" pitchFamily="34" charset="0"/>
                  <a:cs typeface="Arial" pitchFamily="34" charset="0"/>
                </a:rPr>
                <a:t>     events and tournaments;</a:t>
              </a:r>
            </a:p>
            <a:p>
              <a:pPr algn="just" defTabSz="1600200">
                <a:spcAft>
                  <a:spcPct val="35000"/>
                </a:spcAft>
                <a:buFont typeface="Arial" pitchFamily="34" charset="0"/>
                <a:buChar char="•"/>
                <a:defRPr/>
              </a:pPr>
              <a:r>
                <a:rPr lang="en-US" sz="1800" dirty="0" smtClean="0">
                  <a:solidFill>
                    <a:schemeClr val="tx1"/>
                  </a:solidFill>
                  <a:latin typeface="Arial" pitchFamily="34" charset="0"/>
                  <a:cs typeface="Arial" pitchFamily="34" charset="0"/>
                </a:rPr>
                <a:t>   Increasing the sport’s popularity with athletes, supporters </a:t>
              </a:r>
              <a:br>
                <a:rPr lang="en-US" sz="1800" dirty="0" smtClean="0">
                  <a:solidFill>
                    <a:schemeClr val="tx1"/>
                  </a:solidFill>
                  <a:latin typeface="Arial" pitchFamily="34" charset="0"/>
                  <a:cs typeface="Arial" pitchFamily="34" charset="0"/>
                </a:rPr>
              </a:br>
              <a:r>
                <a:rPr lang="en-US" sz="1800" dirty="0" smtClean="0">
                  <a:solidFill>
                    <a:schemeClr val="tx1"/>
                  </a:solidFill>
                  <a:latin typeface="Arial" pitchFamily="34" charset="0"/>
                  <a:cs typeface="Arial" pitchFamily="34" charset="0"/>
                </a:rPr>
                <a:t>    and sponsors;</a:t>
              </a:r>
              <a:endParaRPr lang="en-ZA" sz="1800" b="1" dirty="0" smtClean="0">
                <a:solidFill>
                  <a:schemeClr val="tx1"/>
                </a:solidFill>
                <a:latin typeface="Arial" pitchFamily="34" charset="0"/>
                <a:cs typeface="Arial" pitchFamily="34" charset="0"/>
              </a:endParaRPr>
            </a:p>
            <a:p>
              <a:pPr defTabSz="1600200">
                <a:spcAft>
                  <a:spcPct val="35000"/>
                </a:spcAft>
                <a:defRPr/>
              </a:pPr>
              <a:endParaRPr lang="en-ZA" sz="2000" b="1" dirty="0" smtClean="0">
                <a:solidFill>
                  <a:schemeClr val="accent1">
                    <a:lumMod val="75000"/>
                  </a:schemeClr>
                </a:solidFill>
                <a:latin typeface="Arial" pitchFamily="34" charset="0"/>
                <a:cs typeface="Arial" pitchFamily="34" charset="0"/>
              </a:endParaRPr>
            </a:p>
            <a:p>
              <a:pPr defTabSz="1600200">
                <a:spcAft>
                  <a:spcPct val="35000"/>
                </a:spcAft>
                <a:buFont typeface="Arial" pitchFamily="34" charset="0"/>
                <a:buChar char="•"/>
                <a:defRPr/>
              </a:pPr>
              <a:endParaRPr lang="en-ZA" sz="2000" b="1" dirty="0">
                <a:solidFill>
                  <a:schemeClr val="accent1">
                    <a:lumMod val="75000"/>
                  </a:schemeClr>
                </a:solidFill>
                <a:latin typeface="Arial" pitchFamily="34" charset="0"/>
                <a:cs typeface="Arial" pitchFamily="34" charset="0"/>
              </a:endParaRPr>
            </a:p>
          </p:txBody>
        </p:sp>
      </p:grpSp>
      <p:sp>
        <p:nvSpPr>
          <p:cNvPr id="15365" name="Text Box 4"/>
          <p:cNvSpPr txBox="1">
            <a:spLocks noChangeArrowheads="1"/>
          </p:cNvSpPr>
          <p:nvPr/>
        </p:nvSpPr>
        <p:spPr bwMode="auto">
          <a:xfrm>
            <a:off x="3124200" y="0"/>
            <a:ext cx="6019800" cy="914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defRPr/>
            </a:pPr>
            <a:endParaRPr lang="en-US" b="1" dirty="0" smtClean="0">
              <a:solidFill>
                <a:schemeClr val="bg1"/>
              </a:solidFill>
              <a:latin typeface="Arial" charset="0"/>
            </a:endParaRPr>
          </a:p>
          <a:p>
            <a:pPr algn="r" eaLnBrk="1" hangingPunct="1">
              <a:spcBef>
                <a:spcPct val="50000"/>
              </a:spcBef>
              <a:defRPr/>
            </a:pPr>
            <a:r>
              <a:rPr lang="en-US" sz="2000" b="1" dirty="0" smtClean="0">
                <a:solidFill>
                  <a:schemeClr val="accent1">
                    <a:lumMod val="75000"/>
                  </a:schemeClr>
                </a:solidFill>
                <a:latin typeface="Arial" pitchFamily="34" charset="0"/>
                <a:cs typeface="Arial" pitchFamily="34" charset="0"/>
              </a:rPr>
              <a:t>STRATEGIC PLANNING 2015 - 2020</a:t>
            </a:r>
          </a:p>
        </p:txBody>
      </p:sp>
      <p:graphicFrame>
        <p:nvGraphicFramePr>
          <p:cNvPr id="10" name="Table 9"/>
          <p:cNvGraphicFramePr>
            <a:graphicFrameLocks noGrp="1"/>
          </p:cNvGraphicFramePr>
          <p:nvPr/>
        </p:nvGraphicFramePr>
        <p:xfrm>
          <a:off x="2123728" y="2348879"/>
          <a:ext cx="5976664" cy="648073"/>
        </p:xfrm>
        <a:graphic>
          <a:graphicData uri="http://schemas.openxmlformats.org/drawingml/2006/table">
            <a:tbl>
              <a:tblPr/>
              <a:tblGrid>
                <a:gridCol w="5976664"/>
              </a:tblGrid>
              <a:tr h="648073">
                <a:tc>
                  <a:txBody>
                    <a:bodyPr/>
                    <a:lstStyle/>
                    <a:p>
                      <a:pPr marL="0" marR="0" algn="ctr">
                        <a:lnSpc>
                          <a:spcPct val="107000"/>
                        </a:lnSpc>
                        <a:spcBef>
                          <a:spcPts val="0"/>
                        </a:spcBef>
                        <a:spcAft>
                          <a:spcPts val="0"/>
                        </a:spcAft>
                      </a:pPr>
                      <a:r>
                        <a:rPr lang="en-ZA" sz="1800" b="1" dirty="0" smtClean="0">
                          <a:solidFill>
                            <a:schemeClr val="tx1"/>
                          </a:solidFill>
                          <a:latin typeface="Arial" pitchFamily="34" charset="0"/>
                          <a:ea typeface="Times New Roman"/>
                          <a:cs typeface="Arial" pitchFamily="34" charset="0"/>
                        </a:rPr>
                        <a:t>To be a leading sporting code in South Africa and world class boxing authority</a:t>
                      </a:r>
                      <a:endParaRPr lang="en-US" sz="1600" b="1" dirty="0">
                        <a:solidFill>
                          <a:schemeClr val="tx1"/>
                        </a:solidFill>
                        <a:latin typeface="Arial" pitchFamily="34" charset="0"/>
                        <a:ea typeface="Times New Roman"/>
                        <a:cs typeface="Arial" pitchFamily="34" charset="0"/>
                      </a:endParaRPr>
                    </a:p>
                  </a:txBody>
                  <a:tcPr marL="0" marR="0" marT="0" marB="0">
                    <a:lnL>
                      <a:noFill/>
                    </a:lnL>
                    <a:lnR>
                      <a:noFill/>
                    </a:lnR>
                    <a:lnT>
                      <a:noFill/>
                    </a:lnT>
                    <a:lnB>
                      <a:noFill/>
                    </a:lnB>
                  </a:tcPr>
                </a:tc>
              </a:tr>
            </a:tbl>
          </a:graphicData>
        </a:graphic>
      </p:graphicFrame>
      <p:pic>
        <p:nvPicPr>
          <p:cNvPr id="11" name="Picture 10" descr="BoxingSA.gif"/>
          <p:cNvPicPr>
            <a:picLocks noChangeAspect="1"/>
          </p:cNvPicPr>
          <p:nvPr/>
        </p:nvPicPr>
        <p:blipFill>
          <a:blip r:embed="rId2" cstate="print">
            <a:lum/>
          </a:blip>
          <a:stretch>
            <a:fillRect/>
          </a:stretch>
        </p:blipFill>
        <p:spPr>
          <a:xfrm>
            <a:off x="0" y="1"/>
            <a:ext cx="1357290" cy="1428735"/>
          </a:xfrm>
          <a:prstGeom prst="rect">
            <a:avLst/>
          </a:prstGeom>
          <a:ln>
            <a:noFill/>
          </a:ln>
          <a:effectLst>
            <a:outerShdw blurRad="812800" dist="406400" dir="9840000" sx="85000" sy="85000" algn="ctr" rotWithShape="0">
              <a:srgbClr val="000000"/>
            </a:outerShdw>
            <a:softEdge rad="112500"/>
          </a:effectLst>
        </p:spPr>
      </p:pic>
      <p:sp>
        <p:nvSpPr>
          <p:cNvPr id="12" name="Slide Number Placeholder 11"/>
          <p:cNvSpPr>
            <a:spLocks noGrp="1"/>
          </p:cNvSpPr>
          <p:nvPr>
            <p:ph type="sldNum" sz="quarter" idx="12"/>
          </p:nvPr>
        </p:nvSpPr>
        <p:spPr/>
        <p:txBody>
          <a:bodyPr/>
          <a:lstStyle/>
          <a:p>
            <a:pPr>
              <a:defRPr/>
            </a:pPr>
            <a:fld id="{5F1B9113-31B8-4179-AC34-D83FDCA59066}" type="slidenum">
              <a:rPr lang="en-US" smtClean="0"/>
              <a:pPr>
                <a:defRPr/>
              </a:pPr>
              <a:t>4</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092576" y="500089"/>
            <a:ext cx="13855576" cy="6715125"/>
            <a:chOff x="-5272329" y="405090"/>
            <a:chExt cx="14008063" cy="6714571"/>
          </a:xfrm>
        </p:grpSpPr>
        <p:sp>
          <p:nvSpPr>
            <p:cNvPr id="4" name="Block Arc 3"/>
            <p:cNvSpPr/>
            <p:nvPr/>
          </p:nvSpPr>
          <p:spPr>
            <a:xfrm>
              <a:off x="-5272329" y="405090"/>
              <a:ext cx="6714571" cy="6714571"/>
            </a:xfrm>
            <a:prstGeom prst="blockArc">
              <a:avLst>
                <a:gd name="adj1" fmla="val 18900000"/>
                <a:gd name="adj2" fmla="val 2700000"/>
                <a:gd name="adj3" fmla="val 322"/>
              </a:avLst>
            </a:prstGeom>
            <a:sp3d z="-40000" prstMaterial="matte"/>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5" name="Freeform 4"/>
            <p:cNvSpPr/>
            <p:nvPr/>
          </p:nvSpPr>
          <p:spPr>
            <a:xfrm>
              <a:off x="1240756" y="1340967"/>
              <a:ext cx="7494978" cy="4911569"/>
            </a:xfrm>
            <a:custGeom>
              <a:avLst/>
              <a:gdLst>
                <a:gd name="connsiteX0" fmla="*/ 0 w 7553083"/>
                <a:gd name="connsiteY0" fmla="*/ 0 h 1841292"/>
                <a:gd name="connsiteX1" fmla="*/ 7553083 w 7553083"/>
                <a:gd name="connsiteY1" fmla="*/ 0 h 1841292"/>
                <a:gd name="connsiteX2" fmla="*/ 7553083 w 7553083"/>
                <a:gd name="connsiteY2" fmla="*/ 1841292 h 1841292"/>
                <a:gd name="connsiteX3" fmla="*/ 0 w 7553083"/>
                <a:gd name="connsiteY3" fmla="*/ 1841292 h 1841292"/>
                <a:gd name="connsiteX4" fmla="*/ 0 w 7553083"/>
                <a:gd name="connsiteY4" fmla="*/ 0 h 1841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3083" h="1841292">
                  <a:moveTo>
                    <a:pt x="0" y="0"/>
                  </a:moveTo>
                  <a:lnTo>
                    <a:pt x="7553083" y="0"/>
                  </a:lnTo>
                  <a:lnTo>
                    <a:pt x="7553083" y="1841292"/>
                  </a:lnTo>
                  <a:lnTo>
                    <a:pt x="0" y="1841292"/>
                  </a:lnTo>
                  <a:lnTo>
                    <a:pt x="0" y="0"/>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31054" tIns="91440" bIns="91440" spcCol="1270" anchor="t"/>
            <a:lstStyle/>
            <a:p>
              <a:pPr defTabSz="1600200">
                <a:lnSpc>
                  <a:spcPct val="90000"/>
                </a:lnSpc>
                <a:spcAft>
                  <a:spcPct val="35000"/>
                </a:spcAft>
                <a:defRPr/>
              </a:pPr>
              <a:r>
                <a:rPr lang="en-GB" sz="3200" b="1" dirty="0" smtClean="0">
                  <a:solidFill>
                    <a:schemeClr val="accent1">
                      <a:lumMod val="75000"/>
                    </a:schemeClr>
                  </a:solidFill>
                  <a:latin typeface="Arial" pitchFamily="34" charset="0"/>
                  <a:cs typeface="Arial" pitchFamily="34" charset="0"/>
                </a:rPr>
                <a:t>Mission</a:t>
              </a:r>
              <a:r>
                <a:rPr lang="en-GB" sz="1800" b="1" dirty="0" smtClean="0">
                  <a:solidFill>
                    <a:schemeClr val="accent1">
                      <a:lumMod val="75000"/>
                    </a:schemeClr>
                  </a:solidFill>
                  <a:latin typeface="Arial" pitchFamily="34" charset="0"/>
                  <a:cs typeface="Arial" pitchFamily="34" charset="0"/>
                </a:rPr>
                <a:t>: (cont…….)</a:t>
              </a:r>
            </a:p>
            <a:p>
              <a:pPr defTabSz="1600200">
                <a:lnSpc>
                  <a:spcPct val="90000"/>
                </a:lnSpc>
                <a:spcAft>
                  <a:spcPct val="35000"/>
                </a:spcAft>
                <a:defRPr/>
              </a:pPr>
              <a:endParaRPr lang="en-GB" sz="1800" b="1" dirty="0" smtClean="0">
                <a:solidFill>
                  <a:schemeClr val="accent1">
                    <a:lumMod val="75000"/>
                  </a:schemeClr>
                </a:solidFill>
                <a:latin typeface="Arial" pitchFamily="34" charset="0"/>
                <a:cs typeface="Arial" pitchFamily="34" charset="0"/>
              </a:endParaRPr>
            </a:p>
            <a:p>
              <a:pPr defTabSz="1600200">
                <a:lnSpc>
                  <a:spcPct val="90000"/>
                </a:lnSpc>
                <a:spcAft>
                  <a:spcPct val="35000"/>
                </a:spcAft>
                <a:defRPr/>
              </a:pPr>
              <a:endParaRPr lang="en-GB" sz="1800" b="1" dirty="0" smtClean="0">
                <a:solidFill>
                  <a:schemeClr val="accent1">
                    <a:lumMod val="75000"/>
                  </a:schemeClr>
                </a:solidFill>
                <a:latin typeface="Arial" pitchFamily="34" charset="0"/>
                <a:cs typeface="Arial" pitchFamily="34" charset="0"/>
              </a:endParaRPr>
            </a:p>
            <a:p>
              <a:pPr defTabSz="1600200">
                <a:lnSpc>
                  <a:spcPct val="90000"/>
                </a:lnSpc>
                <a:spcAft>
                  <a:spcPct val="35000"/>
                </a:spcAft>
                <a:defRPr/>
              </a:pPr>
              <a:r>
                <a:rPr lang="en-GB" sz="1800" dirty="0" smtClean="0">
                  <a:solidFill>
                    <a:schemeClr val="tx1"/>
                  </a:solidFill>
                  <a:latin typeface="Arial" pitchFamily="34" charset="0"/>
                  <a:cs typeface="Arial" pitchFamily="34" charset="0"/>
                </a:rPr>
                <a:t> </a:t>
              </a:r>
            </a:p>
            <a:p>
              <a:pPr defTabSz="1600200">
                <a:lnSpc>
                  <a:spcPct val="90000"/>
                </a:lnSpc>
                <a:spcAft>
                  <a:spcPct val="35000"/>
                </a:spcAft>
                <a:defRPr/>
              </a:pPr>
              <a:endParaRPr lang="en-GB" sz="2000" dirty="0">
                <a:solidFill>
                  <a:schemeClr val="tx1"/>
                </a:solidFill>
                <a:latin typeface="Arial" pitchFamily="34" charset="0"/>
                <a:cs typeface="Arial" pitchFamily="34" charset="0"/>
              </a:endParaRPr>
            </a:p>
          </p:txBody>
        </p:sp>
      </p:grpSp>
      <p:sp>
        <p:nvSpPr>
          <p:cNvPr id="15365" name="Text Box 4"/>
          <p:cNvSpPr txBox="1">
            <a:spLocks noChangeArrowheads="1"/>
          </p:cNvSpPr>
          <p:nvPr/>
        </p:nvSpPr>
        <p:spPr bwMode="auto">
          <a:xfrm>
            <a:off x="3124200" y="0"/>
            <a:ext cx="6019800" cy="914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defRPr/>
            </a:pPr>
            <a:endParaRPr lang="en-US" b="1" dirty="0" smtClean="0">
              <a:solidFill>
                <a:schemeClr val="bg1"/>
              </a:solidFill>
              <a:latin typeface="Arial" charset="0"/>
            </a:endParaRPr>
          </a:p>
          <a:p>
            <a:pPr algn="r" eaLnBrk="1" hangingPunct="1">
              <a:spcBef>
                <a:spcPct val="50000"/>
              </a:spcBef>
              <a:defRPr/>
            </a:pPr>
            <a:r>
              <a:rPr lang="en-US" sz="2000" b="1" dirty="0" smtClean="0">
                <a:solidFill>
                  <a:schemeClr val="accent1">
                    <a:lumMod val="75000"/>
                  </a:schemeClr>
                </a:solidFill>
                <a:latin typeface="Arial" pitchFamily="34" charset="0"/>
                <a:cs typeface="Arial" pitchFamily="34" charset="0"/>
              </a:rPr>
              <a:t>STRATEGIC PLANNING 2015 - 2020</a:t>
            </a:r>
          </a:p>
        </p:txBody>
      </p:sp>
      <p:pic>
        <p:nvPicPr>
          <p:cNvPr id="11" name="Picture 10" descr="BoxingSA.gif"/>
          <p:cNvPicPr>
            <a:picLocks noChangeAspect="1"/>
          </p:cNvPicPr>
          <p:nvPr/>
        </p:nvPicPr>
        <p:blipFill>
          <a:blip r:embed="rId2" cstate="print">
            <a:lum/>
          </a:blip>
          <a:stretch>
            <a:fillRect/>
          </a:stretch>
        </p:blipFill>
        <p:spPr>
          <a:xfrm>
            <a:off x="0" y="1"/>
            <a:ext cx="1357290" cy="1357297"/>
          </a:xfrm>
          <a:prstGeom prst="rect">
            <a:avLst/>
          </a:prstGeom>
          <a:ln>
            <a:noFill/>
          </a:ln>
          <a:effectLst>
            <a:outerShdw blurRad="812800" dist="406400" dir="9840000" sx="85000" sy="85000" algn="ctr" rotWithShape="0">
              <a:srgbClr val="000000"/>
            </a:outerShdw>
            <a:softEdge rad="112500"/>
          </a:effectLst>
        </p:spPr>
      </p:pic>
      <p:sp>
        <p:nvSpPr>
          <p:cNvPr id="12" name="Slide Number Placeholder 11"/>
          <p:cNvSpPr>
            <a:spLocks noGrp="1"/>
          </p:cNvSpPr>
          <p:nvPr>
            <p:ph type="sldNum" sz="quarter" idx="12"/>
          </p:nvPr>
        </p:nvSpPr>
        <p:spPr/>
        <p:txBody>
          <a:bodyPr/>
          <a:lstStyle/>
          <a:p>
            <a:pPr>
              <a:defRPr/>
            </a:pPr>
            <a:fld id="{5F1B9113-31B8-4179-AC34-D83FDCA59066}" type="slidenum">
              <a:rPr lang="en-US" smtClean="0"/>
              <a:pPr>
                <a:defRPr/>
              </a:pPr>
              <a:t>5</a:t>
            </a:fld>
            <a:endParaRPr lang="en-GB"/>
          </a:p>
        </p:txBody>
      </p:sp>
      <p:sp>
        <p:nvSpPr>
          <p:cNvPr id="14" name="Rectangle 13"/>
          <p:cNvSpPr/>
          <p:nvPr/>
        </p:nvSpPr>
        <p:spPr>
          <a:xfrm>
            <a:off x="1763688" y="2060848"/>
            <a:ext cx="6984776" cy="3780522"/>
          </a:xfrm>
          <a:prstGeom prst="rect">
            <a:avLst/>
          </a:prstGeom>
        </p:spPr>
        <p:txBody>
          <a:bodyPr wrap="square">
            <a:spAutoFit/>
          </a:bodyPr>
          <a:lstStyle/>
          <a:p>
            <a:pPr algn="just">
              <a:lnSpc>
                <a:spcPct val="150000"/>
              </a:lnSpc>
              <a:buFont typeface="Arial" pitchFamily="34" charset="0"/>
              <a:buChar char="•"/>
            </a:pPr>
            <a:r>
              <a:rPr lang="en-US" sz="1800" dirty="0" smtClean="0">
                <a:latin typeface="Arial" pitchFamily="34" charset="0"/>
                <a:cs typeface="Arial" pitchFamily="34" charset="0"/>
              </a:rPr>
              <a:t>  Credibly rating boxers and training licensees;</a:t>
            </a:r>
          </a:p>
          <a:p>
            <a:pPr algn="just">
              <a:lnSpc>
                <a:spcPct val="150000"/>
              </a:lnSpc>
              <a:buFont typeface="Arial" pitchFamily="34" charset="0"/>
              <a:buChar char="•"/>
            </a:pPr>
            <a:r>
              <a:rPr lang="en-US" sz="1800" dirty="0" smtClean="0">
                <a:latin typeface="Arial" pitchFamily="34" charset="0"/>
                <a:cs typeface="Arial" pitchFamily="34" charset="0"/>
              </a:rPr>
              <a:t>  Positioning BSA as a point of reference for international   </a:t>
            </a:r>
            <a:br>
              <a:rPr lang="en-US" sz="1800" dirty="0" smtClean="0">
                <a:latin typeface="Arial" pitchFamily="34" charset="0"/>
                <a:cs typeface="Arial" pitchFamily="34" charset="0"/>
              </a:rPr>
            </a:br>
            <a:r>
              <a:rPr lang="en-US" sz="1800" dirty="0" smtClean="0">
                <a:latin typeface="Arial" pitchFamily="34" charset="0"/>
                <a:cs typeface="Arial" pitchFamily="34" charset="0"/>
              </a:rPr>
              <a:t>   sanctioning bodies in South Africa and ensuring that BSA fulfils </a:t>
            </a:r>
            <a:br>
              <a:rPr lang="en-US" sz="1800" dirty="0" smtClean="0">
                <a:latin typeface="Arial" pitchFamily="34" charset="0"/>
                <a:cs typeface="Arial" pitchFamily="34" charset="0"/>
              </a:rPr>
            </a:br>
            <a:r>
              <a:rPr lang="en-US" sz="1800" dirty="0" smtClean="0">
                <a:latin typeface="Arial" pitchFamily="34" charset="0"/>
                <a:cs typeface="Arial" pitchFamily="34" charset="0"/>
              </a:rPr>
              <a:t>   its role as a custodian of the best interest and concerns of all </a:t>
            </a:r>
            <a:br>
              <a:rPr lang="en-US" sz="1800" dirty="0" smtClean="0">
                <a:latin typeface="Arial" pitchFamily="34" charset="0"/>
                <a:cs typeface="Arial" pitchFamily="34" charset="0"/>
              </a:rPr>
            </a:br>
            <a:r>
              <a:rPr lang="en-US" sz="1800" dirty="0" smtClean="0">
                <a:latin typeface="Arial" pitchFamily="34" charset="0"/>
                <a:cs typeface="Arial" pitchFamily="34" charset="0"/>
              </a:rPr>
              <a:t>   South African Boxers at home and on the international front;</a:t>
            </a:r>
          </a:p>
          <a:p>
            <a:pPr algn="just">
              <a:lnSpc>
                <a:spcPct val="150000"/>
              </a:lnSpc>
              <a:buFont typeface="Arial" pitchFamily="34" charset="0"/>
              <a:buChar char="•"/>
            </a:pPr>
            <a:r>
              <a:rPr lang="en-US" sz="1800" dirty="0" smtClean="0">
                <a:latin typeface="Arial" pitchFamily="34" charset="0"/>
                <a:cs typeface="Arial" pitchFamily="34" charset="0"/>
              </a:rPr>
              <a:t>  Improving the stature of national and provincial titles; and</a:t>
            </a:r>
          </a:p>
          <a:p>
            <a:pPr algn="just">
              <a:lnSpc>
                <a:spcPct val="150000"/>
              </a:lnSpc>
              <a:buFont typeface="Arial" pitchFamily="34" charset="0"/>
              <a:buChar char="•"/>
            </a:pPr>
            <a:r>
              <a:rPr lang="en-US" sz="1800" dirty="0" smtClean="0">
                <a:latin typeface="Arial" pitchFamily="34" charset="0"/>
                <a:cs typeface="Arial" pitchFamily="34" charset="0"/>
              </a:rPr>
              <a:t>  Coordinating the activities of all boxing stakeholders in the </a:t>
            </a:r>
            <a:br>
              <a:rPr lang="en-US" sz="1800" dirty="0" smtClean="0">
                <a:latin typeface="Arial" pitchFamily="34" charset="0"/>
                <a:cs typeface="Arial" pitchFamily="34" charset="0"/>
              </a:rPr>
            </a:br>
            <a:r>
              <a:rPr lang="en-US" sz="1800" dirty="0" smtClean="0">
                <a:latin typeface="Arial" pitchFamily="34" charset="0"/>
                <a:cs typeface="Arial" pitchFamily="34" charset="0"/>
              </a:rPr>
              <a:t>   country for the purposes of unifying the sporting code and </a:t>
            </a:r>
            <a:br>
              <a:rPr lang="en-US" sz="1800" dirty="0" smtClean="0">
                <a:latin typeface="Arial" pitchFamily="34" charset="0"/>
                <a:cs typeface="Arial" pitchFamily="34" charset="0"/>
              </a:rPr>
            </a:br>
            <a:r>
              <a:rPr lang="en-US" sz="1800" dirty="0" smtClean="0">
                <a:latin typeface="Arial" pitchFamily="34" charset="0"/>
                <a:cs typeface="Arial" pitchFamily="34" charset="0"/>
              </a:rPr>
              <a:t>   managing expectations with integrity.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scontent-lhr3-1.xx.fbcdn.net/hphotos-xap1/v/l/t1.0-9/10650012_1546743078989932_2110967105020577450_n.jpg?oh=c5a25da77821c9950e89be18936db654&amp;oe=578C1294"/>
          <p:cNvPicPr>
            <a:picLocks noChangeAspect="1" noChangeArrowheads="1"/>
          </p:cNvPicPr>
          <p:nvPr/>
        </p:nvPicPr>
        <p:blipFill>
          <a:blip r:embed="rId2" cstate="print"/>
          <a:srcRect/>
          <a:stretch>
            <a:fillRect/>
          </a:stretch>
        </p:blipFill>
        <p:spPr bwMode="auto">
          <a:xfrm>
            <a:off x="0" y="-223813"/>
            <a:ext cx="9144000" cy="7153275"/>
          </a:xfrm>
          <a:prstGeom prst="rect">
            <a:avLst/>
          </a:prstGeom>
          <a:noFill/>
        </p:spPr>
      </p:pic>
      <p:sp>
        <p:nvSpPr>
          <p:cNvPr id="2" name="Title 1"/>
          <p:cNvSpPr>
            <a:spLocks noGrp="1"/>
          </p:cNvSpPr>
          <p:nvPr>
            <p:ph type="title"/>
          </p:nvPr>
        </p:nvSpPr>
        <p:spPr>
          <a:xfrm>
            <a:off x="4429124" y="3071810"/>
            <a:ext cx="4429156" cy="1500198"/>
          </a:xfr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a:normAutofit fontScale="90000"/>
          </a:bodyPr>
          <a:lstStyle/>
          <a:p>
            <a:pPr lvl="0"/>
            <a:r>
              <a:rPr lang="en-US" sz="2800" kern="1200" dirty="0" smtClean="0">
                <a:solidFill>
                  <a:srgbClr val="006600"/>
                </a:solidFill>
                <a:latin typeface="+mn-lt"/>
                <a:cs typeface="Arial" pitchFamily="34" charset="0"/>
              </a:rPr>
              <a:t/>
            </a:r>
            <a:br>
              <a:rPr lang="en-US" sz="2800" kern="1200" dirty="0" smtClean="0">
                <a:solidFill>
                  <a:srgbClr val="006600"/>
                </a:solidFill>
                <a:latin typeface="+mn-lt"/>
                <a:cs typeface="Arial" pitchFamily="34" charset="0"/>
              </a:rPr>
            </a:br>
            <a:r>
              <a:rPr lang="en-US" sz="2800" kern="1200" dirty="0" smtClean="0">
                <a:solidFill>
                  <a:srgbClr val="006600"/>
                </a:solidFill>
                <a:latin typeface="+mn-lt"/>
                <a:cs typeface="Arial" pitchFamily="34" charset="0"/>
              </a:rPr>
              <a:t>To ensure an effective, efficient and sustainable organization.</a:t>
            </a:r>
            <a:r>
              <a:rPr lang="en-ZA" kern="1200" dirty="0" smtClean="0">
                <a:latin typeface="Arial" pitchFamily="34" charset="0"/>
                <a:cs typeface="Arial" pitchFamily="34" charset="0"/>
              </a:rPr>
              <a:t/>
            </a:r>
            <a:br>
              <a:rPr lang="en-ZA" kern="1200" dirty="0" smtClean="0">
                <a:latin typeface="Arial" pitchFamily="34" charset="0"/>
                <a:cs typeface="Arial" pitchFamily="34" charset="0"/>
              </a:rPr>
            </a:br>
            <a:endParaRPr lang="en-ZA" dirty="0"/>
          </a:p>
        </p:txBody>
      </p:sp>
      <p:sp>
        <p:nvSpPr>
          <p:cNvPr id="3" name="Slide Number Placeholder 2"/>
          <p:cNvSpPr>
            <a:spLocks noGrp="1"/>
          </p:cNvSpPr>
          <p:nvPr>
            <p:ph type="sldNum" sz="quarter" idx="12"/>
          </p:nvPr>
        </p:nvSpPr>
        <p:spPr/>
        <p:txBody>
          <a:bodyPr/>
          <a:lstStyle/>
          <a:p>
            <a:pPr>
              <a:defRPr/>
            </a:pPr>
            <a:fld id="{A6112EAE-A588-409B-901B-E17CCCA5AE16}" type="slidenum">
              <a:rPr lang="en-US" smtClean="0"/>
              <a:pPr>
                <a:defRPr/>
              </a:pPr>
              <a:t>6</a:t>
            </a:fld>
            <a:endParaRPr lang="en-GB"/>
          </a:p>
        </p:txBody>
      </p:sp>
      <p:pic>
        <p:nvPicPr>
          <p:cNvPr id="4" name="Picture 3" descr="BoxingSA.gif"/>
          <p:cNvPicPr>
            <a:picLocks noChangeAspect="1"/>
          </p:cNvPicPr>
          <p:nvPr/>
        </p:nvPicPr>
        <p:blipFill>
          <a:blip r:embed="rId3" cstate="print">
            <a:lum/>
          </a:blip>
          <a:stretch>
            <a:fillRect/>
          </a:stretch>
        </p:blipFill>
        <p:spPr>
          <a:xfrm>
            <a:off x="0" y="0"/>
            <a:ext cx="1357290" cy="1428736"/>
          </a:xfrm>
          <a:prstGeom prst="rect">
            <a:avLst/>
          </a:prstGeom>
          <a:ln>
            <a:noFill/>
          </a:ln>
          <a:effectLst>
            <a:outerShdw blurRad="812800" dist="406400" dir="9840000" sx="85000" sy="85000" algn="ctr" rotWithShape="0">
              <a:srgbClr val="000000"/>
            </a:outerShdw>
            <a:softEdge rad="112500"/>
          </a:effectLst>
        </p:spPr>
      </p:pic>
      <p:grpSp>
        <p:nvGrpSpPr>
          <p:cNvPr id="6" name="Group 5"/>
          <p:cNvGrpSpPr/>
          <p:nvPr/>
        </p:nvGrpSpPr>
        <p:grpSpPr>
          <a:xfrm>
            <a:off x="714348" y="4929198"/>
            <a:ext cx="5175806" cy="563534"/>
            <a:chOff x="0" y="3857654"/>
            <a:chExt cx="5175806" cy="563534"/>
          </a:xfrm>
        </p:grpSpPr>
        <p:sp>
          <p:nvSpPr>
            <p:cNvPr id="7" name="Rectangle 6"/>
            <p:cNvSpPr/>
            <p:nvPr/>
          </p:nvSpPr>
          <p:spPr>
            <a:xfrm>
              <a:off x="0" y="3857654"/>
              <a:ext cx="5175806" cy="563534"/>
            </a:xfrm>
            <a:prstGeom prst="rect">
              <a:avLst/>
            </a:prstGeom>
            <a:ln/>
          </p:spPr>
          <p:style>
            <a:lnRef idx="2">
              <a:schemeClr val="dk1"/>
            </a:lnRef>
            <a:fillRef idx="1">
              <a:schemeClr val="lt1"/>
            </a:fillRef>
            <a:effectRef idx="0">
              <a:schemeClr val="dk1"/>
            </a:effectRef>
            <a:fontRef idx="minor">
              <a:schemeClr val="tx1">
                <a:hueOff val="0"/>
                <a:satOff val="0"/>
                <a:lumOff val="0"/>
                <a:alphaOff val="0"/>
              </a:schemeClr>
            </a:fontRef>
          </p:style>
        </p:sp>
        <p:sp>
          <p:nvSpPr>
            <p:cNvPr id="8" name="Rectangle 7"/>
            <p:cNvSpPr/>
            <p:nvPr/>
          </p:nvSpPr>
          <p:spPr>
            <a:xfrm>
              <a:off x="0" y="3857654"/>
              <a:ext cx="5175806" cy="563534"/>
            </a:xfrm>
            <a:prstGeom prst="rect">
              <a:avLst/>
            </a:prstGeom>
            <a:solidFill>
              <a:schemeClr val="accent1">
                <a:lumMod val="75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03200" tIns="76200" rIns="203200" bIns="76200" numCol="1" spcCol="1270" anchor="ctr" anchorCtr="0">
              <a:noAutofit/>
            </a:bodyPr>
            <a:lstStyle/>
            <a:p>
              <a:pPr lvl="0" algn="l" defTabSz="889000">
                <a:lnSpc>
                  <a:spcPct val="90000"/>
                </a:lnSpc>
                <a:spcBef>
                  <a:spcPct val="0"/>
                </a:spcBef>
                <a:spcAft>
                  <a:spcPct val="35000"/>
                </a:spcAft>
              </a:pPr>
              <a:r>
                <a:rPr lang="en-ZA" sz="2000" b="1" kern="1200" dirty="0" smtClean="0">
                  <a:solidFill>
                    <a:srgbClr val="006600"/>
                  </a:solidFill>
                  <a:latin typeface="Arial" pitchFamily="34" charset="0"/>
                  <a:cs typeface="Arial" pitchFamily="34" charset="0"/>
                </a:rPr>
                <a:t>GOAL 1</a:t>
              </a:r>
              <a:r>
                <a:rPr lang="en-ZA" sz="2000" b="0" kern="1200" dirty="0" smtClean="0">
                  <a:solidFill>
                    <a:srgbClr val="006600"/>
                  </a:solidFill>
                  <a:latin typeface="Arial" pitchFamily="34" charset="0"/>
                  <a:cs typeface="Arial" pitchFamily="34" charset="0"/>
                </a:rPr>
                <a:t>:  </a:t>
              </a:r>
              <a:r>
                <a:rPr lang="en-ZA" sz="2000" b="1" kern="1200" dirty="0" smtClean="0">
                  <a:solidFill>
                    <a:srgbClr val="006600"/>
                  </a:solidFill>
                  <a:latin typeface="Arial" pitchFamily="34" charset="0"/>
                  <a:cs typeface="Arial" pitchFamily="34" charset="0"/>
                </a:rPr>
                <a:t>Effective and sustainable </a:t>
              </a:r>
              <a:br>
                <a:rPr lang="en-ZA" sz="2000" b="1" kern="1200" dirty="0" smtClean="0">
                  <a:solidFill>
                    <a:srgbClr val="006600"/>
                  </a:solidFill>
                  <a:latin typeface="Arial" pitchFamily="34" charset="0"/>
                  <a:cs typeface="Arial" pitchFamily="34" charset="0"/>
                </a:rPr>
              </a:br>
              <a:r>
                <a:rPr lang="en-ZA" sz="2000" b="1" kern="1200" dirty="0" smtClean="0">
                  <a:solidFill>
                    <a:srgbClr val="006600"/>
                  </a:solidFill>
                  <a:latin typeface="Arial" pitchFamily="34" charset="0"/>
                  <a:cs typeface="Arial" pitchFamily="34" charset="0"/>
                </a:rPr>
                <a:t>                organisation</a:t>
              </a:r>
              <a:endParaRPr lang="en-ZA" sz="2000" b="1" kern="1200" dirty="0">
                <a:solidFill>
                  <a:srgbClr val="006600"/>
                </a:solidFill>
                <a:latin typeface="Arial" pitchFamily="34" charset="0"/>
                <a:cs typeface="Arial" pitchFamily="34" charset="0"/>
              </a:endParaRPr>
            </a:p>
          </p:txBody>
        </p:sp>
      </p:grpSp>
      <p:sp>
        <p:nvSpPr>
          <p:cNvPr id="15" name="Text Box 4"/>
          <p:cNvSpPr txBox="1">
            <a:spLocks noChangeArrowheads="1"/>
          </p:cNvSpPr>
          <p:nvPr/>
        </p:nvSpPr>
        <p:spPr bwMode="auto">
          <a:xfrm>
            <a:off x="3124200" y="0"/>
            <a:ext cx="6019800" cy="914400"/>
          </a:xfrm>
          <a:prstGeom prst="rect">
            <a:avLst/>
          </a:prstGeom>
          <a:gradFill>
            <a:gsLst>
              <a:gs pos="0">
                <a:schemeClr val="accent1">
                  <a:tint val="66000"/>
                  <a:satMod val="160000"/>
                </a:schemeClr>
              </a:gs>
              <a:gs pos="71000">
                <a:schemeClr val="accent1">
                  <a:tint val="44500"/>
                  <a:satMod val="160000"/>
                </a:schemeClr>
              </a:gs>
              <a:gs pos="100000">
                <a:schemeClr val="accent1">
                  <a:tint val="23500"/>
                  <a:satMod val="160000"/>
                </a:schemeClr>
              </a:gs>
            </a:gsLst>
            <a:lin ang="5400000" scaled="0"/>
          </a:gradFill>
          <a:ln>
            <a:noFill/>
          </a:ln>
          <a:effec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defRPr/>
            </a:pPr>
            <a:endParaRPr lang="en-US" b="1" dirty="0" smtClean="0">
              <a:solidFill>
                <a:schemeClr val="bg1"/>
              </a:solidFill>
              <a:latin typeface="Arial" charset="0"/>
            </a:endParaRPr>
          </a:p>
          <a:p>
            <a:pPr algn="r" eaLnBrk="1" hangingPunct="1">
              <a:spcBef>
                <a:spcPct val="50000"/>
              </a:spcBef>
              <a:defRPr/>
            </a:pPr>
            <a:r>
              <a:rPr lang="en-US" sz="2000" b="1" dirty="0" smtClean="0">
                <a:solidFill>
                  <a:schemeClr val="accent1">
                    <a:lumMod val="75000"/>
                  </a:schemeClr>
                </a:solidFill>
                <a:latin typeface="Arial" pitchFamily="34" charset="0"/>
                <a:cs typeface="Arial" pitchFamily="34" charset="0"/>
              </a:rPr>
              <a:t>STRATEGIC GOALS 2015 - 2020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F1B9113-31B8-4179-AC34-D83FDCA59066}" type="slidenum">
              <a:rPr lang="en-US" smtClean="0"/>
              <a:pPr>
                <a:defRPr/>
              </a:pPr>
              <a:t>7</a:t>
            </a:fld>
            <a:endParaRPr lang="en-GB"/>
          </a:p>
        </p:txBody>
      </p:sp>
      <p:sp>
        <p:nvSpPr>
          <p:cNvPr id="11" name="Rectangle 10"/>
          <p:cNvSpPr/>
          <p:nvPr/>
        </p:nvSpPr>
        <p:spPr>
          <a:xfrm>
            <a:off x="0" y="1500174"/>
            <a:ext cx="9001156" cy="85725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03200" tIns="76200" rIns="203200" bIns="76200" numCol="1" spcCol="1270" anchor="ctr" anchorCtr="0">
            <a:noAutofit/>
          </a:bodyPr>
          <a:lstStyle/>
          <a:p>
            <a:pPr lvl="0" defTabSz="889000">
              <a:lnSpc>
                <a:spcPct val="90000"/>
              </a:lnSpc>
              <a:spcAft>
                <a:spcPct val="35000"/>
              </a:spcAft>
            </a:pPr>
            <a:r>
              <a:rPr lang="en-ZA" sz="2000" b="1" kern="1200" dirty="0" smtClean="0">
                <a:solidFill>
                  <a:schemeClr val="tx1"/>
                </a:solidFill>
                <a:latin typeface="Arial" pitchFamily="34" charset="0"/>
                <a:cs typeface="Arial" pitchFamily="34" charset="0"/>
              </a:rPr>
              <a:t>GOAL </a:t>
            </a:r>
            <a:r>
              <a:rPr lang="en-ZA" sz="2000" b="1" dirty="0" smtClean="0">
                <a:solidFill>
                  <a:schemeClr val="tx1"/>
                </a:solidFill>
                <a:latin typeface="Arial" pitchFamily="34" charset="0"/>
                <a:cs typeface="Arial" pitchFamily="34" charset="0"/>
              </a:rPr>
              <a:t>2 :</a:t>
            </a:r>
            <a:r>
              <a:rPr lang="en-US" sz="2000" b="1" dirty="0" smtClean="0">
                <a:solidFill>
                  <a:schemeClr val="tx1"/>
                </a:solidFill>
                <a:latin typeface="Arial" pitchFamily="34" charset="0"/>
                <a:cs typeface="Arial" pitchFamily="34" charset="0"/>
              </a:rPr>
              <a:t> Transformed and regulated  environment</a:t>
            </a:r>
            <a:r>
              <a:rPr lang="en-ZA" sz="2000" b="1" dirty="0" smtClean="0">
                <a:solidFill>
                  <a:schemeClr val="tx1"/>
                </a:solidFill>
                <a:latin typeface="Arial" pitchFamily="34" charset="0"/>
                <a:cs typeface="Arial" pitchFamily="34" charset="0"/>
              </a:rPr>
              <a:t> </a:t>
            </a:r>
          </a:p>
        </p:txBody>
      </p:sp>
      <p:sp>
        <p:nvSpPr>
          <p:cNvPr id="12" name="Text Box 4"/>
          <p:cNvSpPr txBox="1">
            <a:spLocks noChangeArrowheads="1"/>
          </p:cNvSpPr>
          <p:nvPr/>
        </p:nvSpPr>
        <p:spPr bwMode="auto">
          <a:xfrm>
            <a:off x="3124200" y="0"/>
            <a:ext cx="6019800" cy="914400"/>
          </a:xfrm>
          <a:prstGeom prst="rect">
            <a:avLst/>
          </a:prstGeom>
          <a:gradFill>
            <a:gsLst>
              <a:gs pos="0">
                <a:schemeClr val="accent1">
                  <a:tint val="66000"/>
                  <a:satMod val="160000"/>
                </a:schemeClr>
              </a:gs>
              <a:gs pos="71000">
                <a:schemeClr val="accent1">
                  <a:tint val="44500"/>
                  <a:satMod val="160000"/>
                </a:schemeClr>
              </a:gs>
              <a:gs pos="100000">
                <a:schemeClr val="accent1">
                  <a:tint val="23500"/>
                  <a:satMod val="160000"/>
                </a:schemeClr>
              </a:gs>
            </a:gsLst>
            <a:lin ang="5400000" scaled="0"/>
          </a:gradFill>
          <a:ln>
            <a:noFill/>
          </a:ln>
          <a:effec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defRPr/>
            </a:pPr>
            <a:endParaRPr lang="en-US" b="1" dirty="0" smtClean="0">
              <a:solidFill>
                <a:schemeClr val="bg1"/>
              </a:solidFill>
              <a:latin typeface="Arial" charset="0"/>
            </a:endParaRPr>
          </a:p>
          <a:p>
            <a:pPr algn="r" eaLnBrk="1" hangingPunct="1">
              <a:spcBef>
                <a:spcPct val="50000"/>
              </a:spcBef>
              <a:defRPr/>
            </a:pPr>
            <a:r>
              <a:rPr lang="en-US" sz="2000" b="1" dirty="0" smtClean="0">
                <a:solidFill>
                  <a:schemeClr val="accent1">
                    <a:lumMod val="75000"/>
                  </a:schemeClr>
                </a:solidFill>
                <a:latin typeface="Arial" pitchFamily="34" charset="0"/>
                <a:cs typeface="Arial" pitchFamily="34" charset="0"/>
              </a:rPr>
              <a:t>STRATEGIC GOALS 2015 - 2020</a:t>
            </a:r>
          </a:p>
        </p:txBody>
      </p:sp>
      <p:pic>
        <p:nvPicPr>
          <p:cNvPr id="13" name="Picture 12" descr="BoxingSA.gif"/>
          <p:cNvPicPr>
            <a:picLocks noChangeAspect="1"/>
          </p:cNvPicPr>
          <p:nvPr/>
        </p:nvPicPr>
        <p:blipFill>
          <a:blip r:embed="rId2" cstate="print">
            <a:lum/>
          </a:blip>
          <a:stretch>
            <a:fillRect/>
          </a:stretch>
        </p:blipFill>
        <p:spPr>
          <a:xfrm>
            <a:off x="0" y="1"/>
            <a:ext cx="1357290" cy="1428735"/>
          </a:xfrm>
          <a:prstGeom prst="rect">
            <a:avLst/>
          </a:prstGeom>
          <a:ln>
            <a:noFill/>
          </a:ln>
          <a:effectLst>
            <a:outerShdw blurRad="812800" dist="406400" dir="9840000" sx="85000" sy="85000" algn="ctr" rotWithShape="0">
              <a:srgbClr val="000000"/>
            </a:outerShdw>
            <a:softEdge rad="112500"/>
          </a:effectLst>
        </p:spPr>
      </p:pic>
      <p:pic>
        <p:nvPicPr>
          <p:cNvPr id="14" name="Picture 13" descr="Picture13.png"/>
          <p:cNvPicPr>
            <a:picLocks noChangeAspect="1"/>
          </p:cNvPicPr>
          <p:nvPr/>
        </p:nvPicPr>
        <p:blipFill>
          <a:blip r:embed="rId3" cstate="print"/>
          <a:stretch>
            <a:fillRect/>
          </a:stretch>
        </p:blipFill>
        <p:spPr>
          <a:xfrm>
            <a:off x="0" y="2571744"/>
            <a:ext cx="9144000" cy="40005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qithim.BOXINGSA\Desktop\pics\chair\DSCN9842.JPG"/>
          <p:cNvPicPr>
            <a:picLocks noChangeAspect="1" noChangeArrowheads="1"/>
          </p:cNvPicPr>
          <p:nvPr/>
        </p:nvPicPr>
        <p:blipFill>
          <a:blip r:embed="rId3" cstate="print"/>
          <a:srcRect/>
          <a:stretch>
            <a:fillRect/>
          </a:stretch>
        </p:blipFill>
        <p:spPr bwMode="auto">
          <a:xfrm>
            <a:off x="2786050" y="1946662"/>
            <a:ext cx="6215074" cy="4661306"/>
          </a:xfrm>
          <a:prstGeom prst="rect">
            <a:avLst/>
          </a:prstGeom>
          <a:ln>
            <a:noFill/>
          </a:ln>
          <a:effectLst>
            <a:softEdge rad="112500"/>
          </a:effectLst>
        </p:spPr>
      </p:pic>
      <p:sp>
        <p:nvSpPr>
          <p:cNvPr id="16389" name="Text Box 4"/>
          <p:cNvSpPr txBox="1">
            <a:spLocks noChangeArrowheads="1"/>
          </p:cNvSpPr>
          <p:nvPr/>
        </p:nvSpPr>
        <p:spPr bwMode="auto">
          <a:xfrm>
            <a:off x="3124200" y="0"/>
            <a:ext cx="6019800" cy="914400"/>
          </a:xfrm>
          <a:prstGeom prst="rect">
            <a:avLst/>
          </a:prstGeom>
          <a:gradFill>
            <a:gsLst>
              <a:gs pos="0">
                <a:schemeClr val="accent1">
                  <a:tint val="66000"/>
                  <a:satMod val="160000"/>
                </a:schemeClr>
              </a:gs>
              <a:gs pos="71000">
                <a:schemeClr val="accent1">
                  <a:tint val="44500"/>
                  <a:satMod val="160000"/>
                </a:schemeClr>
              </a:gs>
              <a:gs pos="100000">
                <a:schemeClr val="accent1">
                  <a:tint val="23500"/>
                  <a:satMod val="160000"/>
                </a:schemeClr>
              </a:gs>
            </a:gsLst>
            <a:lin ang="5400000" scaled="0"/>
          </a:gradFill>
          <a:ln>
            <a:noFill/>
          </a:ln>
          <a:effec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defRPr/>
            </a:pPr>
            <a:endParaRPr lang="en-US" b="1" dirty="0" smtClean="0">
              <a:solidFill>
                <a:schemeClr val="bg1"/>
              </a:solidFill>
              <a:latin typeface="Arial" charset="0"/>
            </a:endParaRPr>
          </a:p>
          <a:p>
            <a:pPr algn="r" eaLnBrk="1" hangingPunct="1">
              <a:spcBef>
                <a:spcPct val="50000"/>
              </a:spcBef>
              <a:defRPr/>
            </a:pPr>
            <a:r>
              <a:rPr lang="en-US" sz="2000" b="1" dirty="0" smtClean="0">
                <a:solidFill>
                  <a:schemeClr val="accent1">
                    <a:lumMod val="75000"/>
                  </a:schemeClr>
                </a:solidFill>
                <a:latin typeface="Arial" pitchFamily="34" charset="0"/>
                <a:cs typeface="Arial" pitchFamily="34" charset="0"/>
              </a:rPr>
              <a:t>STRATEGIC GOALS 2015 - 2020</a:t>
            </a:r>
          </a:p>
        </p:txBody>
      </p:sp>
      <p:pic>
        <p:nvPicPr>
          <p:cNvPr id="5" name="Picture 4" descr="BoxingSA.gif"/>
          <p:cNvPicPr>
            <a:picLocks noChangeAspect="1"/>
          </p:cNvPicPr>
          <p:nvPr/>
        </p:nvPicPr>
        <p:blipFill>
          <a:blip r:embed="rId4" cstate="print">
            <a:lum/>
          </a:blip>
          <a:stretch>
            <a:fillRect/>
          </a:stretch>
        </p:blipFill>
        <p:spPr>
          <a:xfrm>
            <a:off x="0" y="1"/>
            <a:ext cx="1285852" cy="1428735"/>
          </a:xfrm>
          <a:prstGeom prst="rect">
            <a:avLst/>
          </a:prstGeom>
          <a:ln>
            <a:noFill/>
          </a:ln>
          <a:effectLst>
            <a:outerShdw blurRad="812800" dist="406400" dir="9840000" sx="85000" sy="85000" algn="ctr" rotWithShape="0">
              <a:srgbClr val="000000"/>
            </a:outerShdw>
            <a:softEdge rad="112500"/>
          </a:effectLst>
        </p:spPr>
      </p:pic>
      <p:sp>
        <p:nvSpPr>
          <p:cNvPr id="6" name="Slide Number Placeholder 5"/>
          <p:cNvSpPr>
            <a:spLocks noGrp="1"/>
          </p:cNvSpPr>
          <p:nvPr>
            <p:ph type="sldNum" sz="quarter" idx="12"/>
          </p:nvPr>
        </p:nvSpPr>
        <p:spPr/>
        <p:txBody>
          <a:bodyPr/>
          <a:lstStyle/>
          <a:p>
            <a:pPr>
              <a:defRPr/>
            </a:pPr>
            <a:fld id="{5F1B9113-31B8-4179-AC34-D83FDCA59066}" type="slidenum">
              <a:rPr lang="en-US" smtClean="0"/>
              <a:pPr>
                <a:defRPr/>
              </a:pPr>
              <a:t>8</a:t>
            </a:fld>
            <a:endParaRPr lang="en-GB"/>
          </a:p>
        </p:txBody>
      </p:sp>
      <p:sp>
        <p:nvSpPr>
          <p:cNvPr id="9" name="Rectangle 8"/>
          <p:cNvSpPr/>
          <p:nvPr/>
        </p:nvSpPr>
        <p:spPr>
          <a:xfrm>
            <a:off x="142844" y="2928934"/>
            <a:ext cx="3071802" cy="2677656"/>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n-ZA" dirty="0" smtClean="0">
                <a:latin typeface="Arial" pitchFamily="34" charset="0"/>
                <a:cs typeface="Arial" pitchFamily="34" charset="0"/>
              </a:rPr>
              <a:t> </a:t>
            </a:r>
            <a:r>
              <a:rPr lang="en-US" dirty="0" smtClean="0">
                <a:latin typeface="Arial" pitchFamily="34" charset="0"/>
                <a:cs typeface="Arial" pitchFamily="34" charset="0"/>
              </a:rPr>
              <a:t>To ensure the development and transformation of boxing and create synergy between professional and amateur boxing.</a:t>
            </a:r>
            <a:endParaRPr lang="en-ZA" dirty="0">
              <a:latin typeface="Arial" pitchFamily="34" charset="0"/>
              <a:cs typeface="Arial" pitchFamily="34" charset="0"/>
            </a:endParaRPr>
          </a:p>
        </p:txBody>
      </p:sp>
      <p:sp>
        <p:nvSpPr>
          <p:cNvPr id="10" name="Rectangle 9"/>
          <p:cNvSpPr/>
          <p:nvPr/>
        </p:nvSpPr>
        <p:spPr>
          <a:xfrm>
            <a:off x="1428728" y="1142984"/>
            <a:ext cx="7572396"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r>
              <a:rPr lang="en-US" b="1" dirty="0" smtClean="0">
                <a:solidFill>
                  <a:schemeClr val="accent1">
                    <a:lumMod val="75000"/>
                  </a:schemeClr>
                </a:solidFill>
                <a:latin typeface="Arial" pitchFamily="34" charset="0"/>
                <a:cs typeface="Arial" pitchFamily="34" charset="0"/>
              </a:rPr>
              <a:t>GOAL  2: Transformed and regulated  environment</a:t>
            </a:r>
            <a:r>
              <a:rPr lang="en-ZA" b="1" dirty="0" smtClean="0">
                <a:solidFill>
                  <a:schemeClr val="accent1">
                    <a:lumMod val="75000"/>
                  </a:schemeClr>
                </a:solidFill>
                <a:latin typeface="Arial" pitchFamily="34" charset="0"/>
                <a:cs typeface="Arial" pitchFamily="34" charset="0"/>
              </a:rPr>
              <a:t> </a:t>
            </a:r>
            <a:endParaRPr lang="en-ZA"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C:\Users\qithim.BOXINGSA\Desktop\New folder\DCIM\100NIKON\DSCN953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2" name="Diagram 1"/>
          <p:cNvGraphicFramePr/>
          <p:nvPr/>
        </p:nvGraphicFramePr>
        <p:xfrm>
          <a:off x="575048" y="1457400"/>
          <a:ext cx="8568952"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9" name="Text Box 4"/>
          <p:cNvSpPr txBox="1">
            <a:spLocks noChangeArrowheads="1"/>
          </p:cNvSpPr>
          <p:nvPr/>
        </p:nvSpPr>
        <p:spPr bwMode="auto">
          <a:xfrm>
            <a:off x="3124200" y="0"/>
            <a:ext cx="6019800" cy="914400"/>
          </a:xfrm>
          <a:prstGeom prst="rect">
            <a:avLst/>
          </a:prstGeom>
          <a:gradFill>
            <a:gsLst>
              <a:gs pos="0">
                <a:schemeClr val="accent1">
                  <a:tint val="66000"/>
                  <a:satMod val="160000"/>
                </a:schemeClr>
              </a:gs>
              <a:gs pos="71000">
                <a:schemeClr val="accent1">
                  <a:tint val="44500"/>
                  <a:satMod val="160000"/>
                </a:schemeClr>
              </a:gs>
              <a:gs pos="100000">
                <a:schemeClr val="accent1">
                  <a:tint val="23500"/>
                  <a:satMod val="160000"/>
                </a:schemeClr>
              </a:gs>
            </a:gsLst>
            <a:lin ang="5400000" scaled="0"/>
          </a:gradFill>
          <a:ln>
            <a:noFill/>
          </a:ln>
          <a:effec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defRPr/>
            </a:pPr>
            <a:endParaRPr lang="en-US" b="1" dirty="0" smtClean="0">
              <a:solidFill>
                <a:schemeClr val="bg1"/>
              </a:solidFill>
              <a:latin typeface="Arial" charset="0"/>
            </a:endParaRPr>
          </a:p>
          <a:p>
            <a:pPr algn="r" eaLnBrk="1" hangingPunct="1">
              <a:spcBef>
                <a:spcPct val="50000"/>
              </a:spcBef>
              <a:defRPr/>
            </a:pPr>
            <a:r>
              <a:rPr lang="en-US" sz="2000" b="1" dirty="0" smtClean="0">
                <a:solidFill>
                  <a:schemeClr val="accent1">
                    <a:lumMod val="75000"/>
                  </a:schemeClr>
                </a:solidFill>
                <a:latin typeface="Arial" pitchFamily="34" charset="0"/>
                <a:cs typeface="Arial" pitchFamily="34" charset="0"/>
              </a:rPr>
              <a:t>STRATEGIC GOALS 2015 - 2020</a:t>
            </a:r>
          </a:p>
        </p:txBody>
      </p:sp>
      <p:pic>
        <p:nvPicPr>
          <p:cNvPr id="5" name="Picture 4" descr="BoxingSA.gif"/>
          <p:cNvPicPr>
            <a:picLocks noChangeAspect="1"/>
          </p:cNvPicPr>
          <p:nvPr/>
        </p:nvPicPr>
        <p:blipFill>
          <a:blip r:embed="rId8" cstate="print">
            <a:lum/>
          </a:blip>
          <a:stretch>
            <a:fillRect/>
          </a:stretch>
        </p:blipFill>
        <p:spPr>
          <a:xfrm>
            <a:off x="0" y="1"/>
            <a:ext cx="1357290" cy="1428735"/>
          </a:xfrm>
          <a:prstGeom prst="rect">
            <a:avLst/>
          </a:prstGeom>
          <a:ln>
            <a:noFill/>
          </a:ln>
          <a:effectLst>
            <a:outerShdw blurRad="812800" dist="406400" dir="9840000" sx="85000" sy="85000" algn="ctr" rotWithShape="0">
              <a:srgbClr val="000000"/>
            </a:outerShdw>
            <a:softEdge rad="112500"/>
          </a:effectLst>
        </p:spPr>
      </p:pic>
      <p:sp>
        <p:nvSpPr>
          <p:cNvPr id="44034" name="AutoShape 2" descr="data:image/jpeg;base64,/9j/4AAQSkZJRgABAQAAAQABAAD/2wCEAAkGBwgHBgkIBwgKCgkLDRYPDQwMDRsUFRAWIB0iIiAdHx8kKDQsJCYxJx8fLT0tMTU3Ojo6Iys/RD84QzQ5OjcBCgoKDQwNGg8PGjclHyU3Nzc3Nzc3Nzc3Nzc3Nzc3Nzc3Nzc3Nzc3Nzc3Nzc3Nzc3Nzc3Nzc3Nzc3Nzc3Nzc3N//AABEIAHMAcwMBIgACEQEDEQH/xAAcAAABBQEBAQAAAAAAAAAAAAAFAAMEBgcCAQj/xAA8EAACAQMCBAMFBAkDBQAAAAABAgMABBEFIQYSMUETIlEUMmFxgQcjQpEVM1KCobHB0fAkYnIWNVRjwv/EABoBAAMBAQEBAAAAAAAAAAAAAAIDBAEFAAb/xAAmEQACAQQCAQMFAQAAAAAAAAAAAQIDBBEhEjFBBRMyIiMzcYEU/9oADAMBAAIRAxEAPwCysvkrgin5B5KarmFRyBTin0rlRmuwmK8zBBmVgTVg4Yl570j/AGGq9J5VU+lBdX1XVLDK2D+zc45Wlx5iPhW01tMxrKwaxc3NvD+unjj/AOTAVEMkco5opI3HqpzXzPrAnubh3nnedv2pG5ifzpjTNU1PRZll0y7mhI/CD5fy6VZyTF8Wj6MvffNDJOtVPhL7QV1eeOw1dUguzski+7If71bnG9EmLYw3SmWGakOuRTJXFaYRpF2ofdjyGiUgoXq+RY3HICW8J8Y77bUEgkNXaZuHPxpV1bRMsCLJ7wG/zpUgIsLjMNRQDnpUo+41NYB6UlDzmPZt67bcVzGu5Jp4Dy1jPDYCyMi9QSKD8ZRB0dlGPDXlqZqNy9paSTxyGIqCQwTmOe2BVAj1i/1xbnxbl5seYqUCnHrtToaialsFTQ78znc0PkAD4Iqbf3REgjWQfIrmoEjHmByrg91ooo8+yPO7ROssJKyRnmVvQjpW/wCm3Htmm2tzvmWJXz8wK+frwfdORucbCt+0SMx6JYR4wVtoxj90U6JPNbJDUy4qQRTMlELIsvSonJ4lzCmM5kUAfUVLk6Uxajm1K0UdTMv86CQcRu6GbqbbH3jbD517Xcw5pnPqxpUsMIYPIwrgDFdEAKxLbUHfX7UvJHav48iZBEYzg1M9Dkm3hBmFQQ2expwqADkgfWqvZcRTI3+vtfC5ifdl5j8NqmanxOumQS3IgMsCAHyt5n/pQblpBzpzp/JYCsscD2V17VKIIjGcy/sjp+e9VbUbLTNJ4bafSopVkuwAsr45nU7+tRW4oXXbW7URrHbhuTwz7wOx3+e9McSrf6tFFPaWU8VsvkXCBSPpVUYtLDAi09lSNuGlbOVcnIzTc+n+zqGPKCdzjvTl3HdaeeW4jZWPQt3pi4uGkRWLdR361qTCeOyPyB2xlRy75JxW18G209rwzYpdyPJM6mQs53AY5A+grPvs40Sz1zUblb9GkjhjDhA2OY56GtbYKihUUKq+UAdsU2IibyNvUeSnnNR5NqITgjyHGaa0w82t2Q/9oNeznY0xp8hi1S3lWMuVYnA64xQSDRKkXEjdevpSoXPqtyZmIsZQM+hpUGwgPr2u6nc6yNF01E5nKoDgkkt1P5b0TfS4+HtPFuMnu8pGOc/P0ohw9p9rb32qcSXY80UaxqWGMYyTj57VWNRvte4svpJbWNmiB2QEBEHbr3oJQ5LCOpYfQ3OXREkvYRMTI2fRQP41CkuRciW0lkPgT+Xf8B7GuNRtr6ycQ6nbtEzDKPjAb60PwRMiAEknb40pQcGdKqoVYOXYGt0vtPvL6FM80CHxvoRg/nWg6/rt68NteWIAhuIUZuxzjuKdv5rC3lmEcKPM5BkZUyxbHU0X0rgt9eC3GorNa2pUlVQ8jN6HGNhVLlk+dX0tozm5d5Ha4uW5mPQHoKFsDKfKML3oxxPpi6dfvbJNKwjYgiQj89hQ+LHLjbFbkJol8Paxd6Be+0WTDJHK6N0YVf8ATvtEsrjlW9t3gYnBKnIrOrazmu5lSCF5HPRUXNGU0u003DanJ4kv/iQMC377fhHy3oXPj2FGg6jxFGlDXLC4t2mtJRMg3JGwX5k9Ki2Ot2moSvFHIBKOo5sg/I1QryS6vLcokYgtE3WCFeVB/c/OhyM0L5RmBXoRsRSv9GzoQ9IzDPLZqkwJHQ0Ju9RutLkW6sCgnGQC4yAO9CtH4mLcsOoEdMCTv9al6xFHfW/IZmRG35oyM4+tNU1I5dajOlLEhkcWcQSeY6g+f9kYx9NqVDINO0wQpyNKVIyP9U/f5NSpoviy16k72PCljpKSmW7v5WZiTknzb/zFH9M079G6fHawY5Yx5mxnLd6q2gyrqesaTIQfDt7eQoX9ec74/Kru7SAHdBt0BO9Mox8jLufGEacf2Zt9oN/NEy2kkauhHiljty4OMj8qB6Npt7qeoQrYQGZgA4PYA9CfhVg4zNvrXEllZQkO9vDIrqPxSHBRf61oPDWj2/B/DcENwyyXaxjxZO7N6D4CgqwTeQre4qQpuCK8NFThq19r1GVLq7J5goXbm9AP6mrfp2pSyRwjUY/BmkjDqOwz2oE8lpJO2r67cLFaRtmNGb3jVf4g+0P2yUrpdsEjGyyyDc/IUiUlEfSoVKrxFDP2hcOG+1r2mB4EjK/eSSPgD+9V2LStHsgMNNqEvw+7jz/M097XNfMZbmUyOf2t66QBTtWcsl8LBR3PZFvNRu1QwRBLSE7GO3Xl2+fU0R4V4fXUIhcyKXDyFY4wcbjuT/nSol/Es0fMvv1afs9vvBs5Y51X7gnk5RjHN1qeom5YY+4l7dtmmsB1NCs4IgtwDPtuxOAPkKrHEejaU+BB91IemOxoxquvYLoGI7Y9KqOoX5ln58ZycjfvTpU4KOjgU69SM+SZXJ4ngmeOVRzKcHapunyz3RaxXLrKjLufc2659Kk8RDnvGlON0Xmx2OK7gdNDitkdV9suyDKWG8MZ6D5k70mlnJ3rqpTlbqUuzrT4IbGxgtZYvPEgVivQn1pUVaKBmJckn40qt5HzpbLDTidI0vUtOAmurdXS5QEK0mWyT8870H1njIWDNHdWU9uQDk3Dqqn5HNG9Q0ZdP0qxu1kvBCYB4r2TfeIcZ5uXuN9/Sg+j2XCtx4k0M9vqFwG873UvPIp+Te7+VUrS0Jk8vYL+zzS4tX4ig1u5eV5Cz3Qjz5UOPL/AirFxhqhhuHkuSVt4uw6u3oK74KjttP0i61ZGQJJJJBCA2QqxsU6/Eqaz3ibVpNX1WSUktCrFY1zt86krTxo6ljbe9JJ9IYv7u/1+/VMM+/3UA6KPX6etEbbhK5dFM06q/wCwo5qsH2ZaX4UkuoXVq8qzpywYXJKg+Y/LOK81jUEl1Fo7NpIIC3kyQoU9xzdB9ajeWX3F46MvbpdICx6HLbvyCTmPQbYpz9HhroW8Upc9DsMqcVPS6m5mt4EkmI908+SOmd69tLO5SRnuY+WIA5AK5O/4sHf51qjLyyKV9Ve8gq/0i/tEWQqskTbh42yB8/SuLDUhpU6swZiRiRB3FHriSK0Pi2ZZw4+9tnGcfBcdRVb12ySFvarbHgyHHL3Q+le5Y0yy3uI1/t1PI/dcspLw3KyK245uo+BqGGhgbxJ5A7D3UHrQo+U7E7dd66RWaRVReZ2OAOua1tsYvSoQfJvQZsijeNqV8vNFEQ3KfxufdAoBqFy9zNJcStmRySfhU3XrsGaLS7dwYbIlXKnZpfxH6dPzqD4B5c46b4pySijnXFVVZPHS6LFp0M99ZxXK3NsocHaSXDbHHT6V7VUKYJyO9KtyScGbrZ69FJo0S3PJC0TmHm6KeXpj02NVninUOF5Ed9TSzu5Qv3aqitJn/kNxSnkT/py8Vgp5HfII9QMVl3lGQAAAaq9zQlU09lituIgmj2elWfMkEIYcjdRlif8A6qBosPt17Balj942GPw70Hy0blhVo4GhMeuWt42GQFjg9NhU1ZZWTpWlx7OUjXYI49A4fkuuYeJJGI4EZsKgOwUDtjrWcXsXj3K21tbXD8o538IdfQbbf52onxDq9zreqRwIeW1B+7BHQHbNK71NNPvTpxuhbG3QLyp0zjY570uMdEjk0235I0H+ksYIwk9pc3TZlAGWU+m/+CnzxC1rel4Zxz2+VlilX9Yp2IB/lStLyXVIoNPnuPHuJJGeK4jHmQDqKGexaU9949zqsFzMpXESjeTHbrTuK5Zb0A8y6QbEdvb3t2kaBTIFcvgAYPY/CgNwENjcwEjlXmA5V93qQKmyzpdJLe3ayLBzcmAhKjA25sdqD6rKy2HiPIPEnOyLtnPfHbapJYctFNtF80kA89NsknrU23k/R1jcaq3vRDktsjrKRsf3Rk/QVERCzAICWY4AH8Kc13F1f6foNu2UjcJIw6F294/TpTKUcs7fqNw6VLiuwPFaz2S2zXCkC4j8WPPdT/X+9E1kyuCe1Wvi3SfbbCM2ygSWn6sDuvpVBS5xkHIIOCCOlUyWej52E9EpmXmNe1DaXJ2pUHFhcjSZSW0fVwegI/lWdD9ZjsaVKmC49HnvRtzdjtV64ZjQWtqAuAV7fHrSpUM/iefyOEVU1J41GF5sYHyqT9oEMYvdMuQgE09qDK37RHSvaVZbnqgO4K8+qXDuSWihLIf2TntQzheGNoJJ2QGV2PM3rSpUu47H2345Em+vLn9LabZCZxbTR80kQOFY/GmNaYi5EefIoyo9NyK9pUqXgo9P/MjjRv8AuLt3RHZfgQNqg8KnxeJ7JpPMTzuSfXB3pUqdSGerP7v8NGf3mHbFZ1xtBFDfrJEgVpFJbHc17Spy7OQgGOg+VKlSozT/2Q=="/>
          <p:cNvSpPr>
            <a:spLocks noChangeAspect="1" noChangeArrowheads="1"/>
          </p:cNvSpPr>
          <p:nvPr/>
        </p:nvSpPr>
        <p:spPr bwMode="auto">
          <a:xfrm>
            <a:off x="63500" y="-136525"/>
            <a:ext cx="1095375" cy="10953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pPr>
              <a:defRPr/>
            </a:pPr>
            <a:fld id="{5F1B9113-31B8-4179-AC34-D83FDCA59066}" type="slidenum">
              <a:rPr lang="en-US" smtClean="0"/>
              <a:pPr>
                <a:defRPr/>
              </a:pPr>
              <a:t>9</a:t>
            </a:fld>
            <a:endParaRPr lang="en-GB"/>
          </a:p>
        </p:txBody>
      </p:sp>
      <p:sp>
        <p:nvSpPr>
          <p:cNvPr id="23554" name="AutoShape 2" descr="https://2.bp.blogspot.com/-xT9Me6E2XEg/VtgNKermQeI/AAAAAAAAAJE/mZbDtzbVUrw/s1600/Picture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ZA"/>
          </a:p>
        </p:txBody>
      </p:sp>
      <p:pic>
        <p:nvPicPr>
          <p:cNvPr id="11" name="Picture 10" descr="BoxingSA.gif"/>
          <p:cNvPicPr>
            <a:picLocks noChangeAspect="1"/>
          </p:cNvPicPr>
          <p:nvPr/>
        </p:nvPicPr>
        <p:blipFill>
          <a:blip r:embed="rId8" cstate="print">
            <a:lum/>
          </a:blip>
          <a:stretch>
            <a:fillRect/>
          </a:stretch>
        </p:blipFill>
        <p:spPr>
          <a:xfrm>
            <a:off x="0" y="0"/>
            <a:ext cx="1357290" cy="1428735"/>
          </a:xfrm>
          <a:prstGeom prst="rect">
            <a:avLst/>
          </a:prstGeom>
          <a:ln>
            <a:noFill/>
          </a:ln>
          <a:effectLst>
            <a:outerShdw blurRad="812800" dist="406400" dir="9840000" sx="85000" sy="85000" algn="ctr" rotWithShape="0">
              <a:srgbClr val="000000"/>
            </a:outerShdw>
            <a:softEdge rad="112500"/>
          </a:effectLst>
        </p:spPr>
      </p:pic>
      <p:sp>
        <p:nvSpPr>
          <p:cNvPr id="12" name="Text Box 4"/>
          <p:cNvSpPr txBox="1">
            <a:spLocks noChangeArrowheads="1"/>
          </p:cNvSpPr>
          <p:nvPr/>
        </p:nvSpPr>
        <p:spPr bwMode="auto">
          <a:xfrm>
            <a:off x="3124200" y="0"/>
            <a:ext cx="6019800" cy="914400"/>
          </a:xfrm>
          <a:prstGeom prst="rect">
            <a:avLst/>
          </a:prstGeom>
          <a:gradFill>
            <a:gsLst>
              <a:gs pos="0">
                <a:schemeClr val="accent1">
                  <a:tint val="66000"/>
                  <a:satMod val="160000"/>
                </a:schemeClr>
              </a:gs>
              <a:gs pos="71000">
                <a:schemeClr val="accent1">
                  <a:tint val="44500"/>
                  <a:satMod val="160000"/>
                </a:schemeClr>
              </a:gs>
              <a:gs pos="100000">
                <a:schemeClr val="accent1">
                  <a:tint val="23500"/>
                  <a:satMod val="160000"/>
                </a:schemeClr>
              </a:gs>
            </a:gsLst>
            <a:lin ang="5400000" scaled="0"/>
          </a:gradFill>
          <a:ln>
            <a:noFill/>
          </a:ln>
          <a:effec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defRPr/>
            </a:pPr>
            <a:endParaRPr lang="en-US" b="1" dirty="0" smtClean="0">
              <a:solidFill>
                <a:schemeClr val="bg1"/>
              </a:solidFill>
              <a:latin typeface="Arial" charset="0"/>
            </a:endParaRPr>
          </a:p>
          <a:p>
            <a:pPr algn="r" eaLnBrk="1" hangingPunct="1">
              <a:spcBef>
                <a:spcPct val="50000"/>
              </a:spcBef>
              <a:defRPr/>
            </a:pPr>
            <a:r>
              <a:rPr lang="en-US" sz="2000" b="1" dirty="0" smtClean="0">
                <a:solidFill>
                  <a:schemeClr val="accent1">
                    <a:lumMod val="75000"/>
                  </a:schemeClr>
                </a:solidFill>
                <a:latin typeface="Arial" pitchFamily="34" charset="0"/>
                <a:cs typeface="Arial" pitchFamily="34" charset="0"/>
              </a:rPr>
              <a:t>STRATEGIC GOALS 2015 - 2020</a:t>
            </a:r>
          </a:p>
        </p:txBody>
      </p:sp>
      <p:grpSp>
        <p:nvGrpSpPr>
          <p:cNvPr id="13" name="Group 12"/>
          <p:cNvGrpSpPr/>
          <p:nvPr/>
        </p:nvGrpSpPr>
        <p:grpSpPr>
          <a:xfrm>
            <a:off x="1714480" y="1714488"/>
            <a:ext cx="7429520" cy="5143512"/>
            <a:chOff x="0" y="71452"/>
            <a:chExt cx="7429520" cy="5143512"/>
          </a:xfrm>
        </p:grpSpPr>
        <p:sp>
          <p:nvSpPr>
            <p:cNvPr id="14" name="Rectangle 13"/>
            <p:cNvSpPr/>
            <p:nvPr/>
          </p:nvSpPr>
          <p:spPr>
            <a:xfrm>
              <a:off x="0" y="71452"/>
              <a:ext cx="2422645" cy="37708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angle 14"/>
            <p:cNvSpPr/>
            <p:nvPr/>
          </p:nvSpPr>
          <p:spPr>
            <a:xfrm>
              <a:off x="5006875" y="2143154"/>
              <a:ext cx="2422645" cy="3071810"/>
            </a:xfrm>
            <a:prstGeom prst="rect">
              <a:avLst/>
            </a:prstGeom>
            <a:solidFill>
              <a:schemeClr val="accent1"/>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latin typeface="Arial" pitchFamily="34" charset="0"/>
                  <a:cs typeface="Arial" pitchFamily="34" charset="0"/>
                </a:rPr>
                <a:t>To ensure that there is marketing of boxing and to promote interaction</a:t>
              </a:r>
              <a:endParaRPr lang="en-ZA" sz="2000" kern="1200" dirty="0">
                <a:latin typeface="Arial" pitchFamily="34" charset="0"/>
                <a:cs typeface="Arial" pitchFamily="34" charset="0"/>
              </a:endParaRPr>
            </a:p>
            <a:p>
              <a:pPr lvl="0" algn="ctr" defTabSz="889000">
                <a:lnSpc>
                  <a:spcPct val="90000"/>
                </a:lnSpc>
                <a:spcBef>
                  <a:spcPct val="0"/>
                </a:spcBef>
                <a:spcAft>
                  <a:spcPct val="35000"/>
                </a:spcAft>
              </a:pPr>
              <a:r>
                <a:rPr lang="en-US" sz="2000" kern="1200" dirty="0" smtClean="0">
                  <a:latin typeface="Arial" pitchFamily="34" charset="0"/>
                  <a:cs typeface="Arial" pitchFamily="34" charset="0"/>
                </a:rPr>
                <a:t>between associations of boxers, managers, promoters, trainers</a:t>
              </a:r>
            </a:p>
            <a:p>
              <a:pPr lvl="0" algn="ctr" defTabSz="889000">
                <a:lnSpc>
                  <a:spcPct val="90000"/>
                </a:lnSpc>
                <a:spcBef>
                  <a:spcPct val="0"/>
                </a:spcBef>
                <a:spcAft>
                  <a:spcPct val="35000"/>
                </a:spcAft>
              </a:pPr>
              <a:r>
                <a:rPr lang="en-US" sz="2000" kern="1200" dirty="0" smtClean="0">
                  <a:latin typeface="Arial" pitchFamily="34" charset="0"/>
                  <a:cs typeface="Arial" pitchFamily="34" charset="0"/>
                </a:rPr>
                <a:t>and officials and BSA.</a:t>
              </a:r>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9185</TotalTime>
  <Words>998</Words>
  <Application>Microsoft Office PowerPoint</Application>
  <PresentationFormat>On-screen Show (4:3)</PresentationFormat>
  <Paragraphs>251</Paragraphs>
  <Slides>22</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Baskerville Old Face</vt:lpstr>
      <vt:lpstr>Book Antiqua</vt:lpstr>
      <vt:lpstr>Calibri</vt:lpstr>
      <vt:lpstr>Lucida Sans</vt:lpstr>
      <vt:lpstr>Times New Roman</vt:lpstr>
      <vt:lpstr>Verdana</vt:lpstr>
      <vt:lpstr>Wingdings</vt:lpstr>
      <vt:lpstr>Wingdings 2</vt:lpstr>
      <vt:lpstr>Wingdings 3</vt:lpstr>
      <vt:lpstr>Apex</vt:lpstr>
      <vt:lpstr>PowerPoint Presentation</vt:lpstr>
      <vt:lpstr>PowerPoint Presentation</vt:lpstr>
      <vt:lpstr>BSA</vt:lpstr>
      <vt:lpstr>PowerPoint Presentation</vt:lpstr>
      <vt:lpstr>PowerPoint Presentation</vt:lpstr>
      <vt:lpstr> To ensure an effective, efficient and sustainable organization.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ANNUAL PERFORMANCE PLAN 2016-2017</vt:lpstr>
      <vt:lpstr>PowerPoint Presentation</vt:lpstr>
      <vt:lpstr>PowerPoint Presentation</vt:lpstr>
      <vt:lpstr>PowerPoint Presentation</vt:lpstr>
      <vt:lpstr>PowerPoint Presentation</vt:lpstr>
      <vt:lpstr>PowerPoint Presentation</vt:lpstr>
      <vt:lpstr>PowerPoint Presentation</vt:lpstr>
      <vt:lpstr> THANK YOU!!! </vt:lpstr>
    </vt:vector>
  </TitlesOfParts>
  <Company>SASR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dc:creator>
  <cp:lastModifiedBy>Sune Pauw</cp:lastModifiedBy>
  <cp:revision>441</cp:revision>
  <cp:lastPrinted>2014-03-25T06:18:20Z</cp:lastPrinted>
  <dcterms:created xsi:type="dcterms:W3CDTF">2015-04-27T21:58:28Z</dcterms:created>
  <dcterms:modified xsi:type="dcterms:W3CDTF">2016-04-04T09:23:12Z</dcterms:modified>
</cp:coreProperties>
</file>