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7" r:id="rId4"/>
    <p:sldId id="269" r:id="rId5"/>
    <p:sldId id="260" r:id="rId6"/>
    <p:sldId id="27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B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3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BA297-EE6B-4344-B9EE-2D3A7A59A674}" type="doc">
      <dgm:prSet loTypeId="urn:microsoft.com/office/officeart/2005/8/layout/list1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1162C584-958E-4B2B-91FF-603C9A25EA49}">
      <dgm:prSet phldrT="[Text]" custT="1"/>
      <dgm:spPr/>
      <dgm:t>
        <a:bodyPr/>
        <a:lstStyle/>
        <a:p>
          <a:r>
            <a:rPr lang="en-ZA" sz="2000" dirty="0" smtClean="0"/>
            <a:t>Water Resources planning</a:t>
          </a:r>
          <a:endParaRPr lang="en-GB" sz="2000" dirty="0"/>
        </a:p>
      </dgm:t>
    </dgm:pt>
    <dgm:pt modelId="{E87285F4-D594-40D2-963B-7DF088AA4FF0}" type="parTrans" cxnId="{F09D2D75-7C2D-43BA-8FF5-68A241482124}">
      <dgm:prSet/>
      <dgm:spPr/>
      <dgm:t>
        <a:bodyPr/>
        <a:lstStyle/>
        <a:p>
          <a:endParaRPr lang="en-GB" sz="2000"/>
        </a:p>
      </dgm:t>
    </dgm:pt>
    <dgm:pt modelId="{DDA92B9D-5C5D-4737-B2EC-4C73906AE257}" type="sibTrans" cxnId="{F09D2D75-7C2D-43BA-8FF5-68A241482124}">
      <dgm:prSet/>
      <dgm:spPr/>
      <dgm:t>
        <a:bodyPr/>
        <a:lstStyle/>
        <a:p>
          <a:endParaRPr lang="en-GB" sz="2000"/>
        </a:p>
      </dgm:t>
    </dgm:pt>
    <dgm:pt modelId="{3966906E-2A28-4E74-96C3-9A467FBF37F6}">
      <dgm:prSet phldrT="[Text]" custT="1"/>
      <dgm:spPr/>
      <dgm:t>
        <a:bodyPr/>
        <a:lstStyle/>
        <a:p>
          <a:r>
            <a:rPr lang="en-ZA" sz="2000" dirty="0" smtClean="0"/>
            <a:t>Water Use Management</a:t>
          </a:r>
          <a:endParaRPr lang="en-GB" sz="2000" dirty="0"/>
        </a:p>
      </dgm:t>
    </dgm:pt>
    <dgm:pt modelId="{CA8D4C69-E5DC-4A0C-AC7B-07F424978CA2}" type="parTrans" cxnId="{5DDBF133-86E3-44F8-8AB0-BBE002573A74}">
      <dgm:prSet/>
      <dgm:spPr/>
      <dgm:t>
        <a:bodyPr/>
        <a:lstStyle/>
        <a:p>
          <a:endParaRPr lang="en-GB" sz="2000"/>
        </a:p>
      </dgm:t>
    </dgm:pt>
    <dgm:pt modelId="{F8DA339D-11F8-4927-8705-66FDBFC273D7}" type="sibTrans" cxnId="{5DDBF133-86E3-44F8-8AB0-BBE002573A74}">
      <dgm:prSet/>
      <dgm:spPr/>
      <dgm:t>
        <a:bodyPr/>
        <a:lstStyle/>
        <a:p>
          <a:endParaRPr lang="en-GB" sz="2000"/>
        </a:p>
      </dgm:t>
    </dgm:pt>
    <dgm:pt modelId="{8C176953-526A-4D36-B189-D03B6EB5247A}">
      <dgm:prSet phldrT="[Text]" custT="1"/>
      <dgm:spPr/>
      <dgm:t>
        <a:bodyPr/>
        <a:lstStyle/>
        <a:p>
          <a:r>
            <a:rPr lang="en-ZA" sz="2000" dirty="0" smtClean="0"/>
            <a:t>Institutional and Stakeholder Relations</a:t>
          </a:r>
          <a:endParaRPr lang="en-GB" sz="2000" dirty="0"/>
        </a:p>
      </dgm:t>
    </dgm:pt>
    <dgm:pt modelId="{47D5ECA9-0383-4044-8577-A3D6E4D32DE4}" type="parTrans" cxnId="{AD7926B5-4FD6-4568-B9EE-C411EE17104D}">
      <dgm:prSet/>
      <dgm:spPr/>
      <dgm:t>
        <a:bodyPr/>
        <a:lstStyle/>
        <a:p>
          <a:endParaRPr lang="en-GB" sz="2000"/>
        </a:p>
      </dgm:t>
    </dgm:pt>
    <dgm:pt modelId="{AB3A0343-51B9-4206-AAE4-09D6A6A90800}" type="sibTrans" cxnId="{AD7926B5-4FD6-4568-B9EE-C411EE17104D}">
      <dgm:prSet/>
      <dgm:spPr/>
      <dgm:t>
        <a:bodyPr/>
        <a:lstStyle/>
        <a:p>
          <a:endParaRPr lang="en-GB" sz="2000"/>
        </a:p>
      </dgm:t>
    </dgm:pt>
    <dgm:pt modelId="{F0C85F7F-5E20-4F51-BA70-CE5167AD8CEE}">
      <dgm:prSet phldrT="[Text]" custT="1"/>
      <dgm:spPr/>
      <dgm:t>
        <a:bodyPr/>
        <a:lstStyle/>
        <a:p>
          <a:r>
            <a:rPr lang="en-ZA" sz="2000" dirty="0" smtClean="0"/>
            <a:t>Water Allocation Reform</a:t>
          </a:r>
          <a:endParaRPr lang="en-GB" sz="2000" dirty="0"/>
        </a:p>
      </dgm:t>
    </dgm:pt>
    <dgm:pt modelId="{60DA7812-59BE-4159-9E80-801DF61EBBF0}" type="parTrans" cxnId="{3E218512-3574-42D7-A9B9-A81D2950D02F}">
      <dgm:prSet/>
      <dgm:spPr/>
      <dgm:t>
        <a:bodyPr/>
        <a:lstStyle/>
        <a:p>
          <a:endParaRPr lang="en-GB" sz="2000"/>
        </a:p>
      </dgm:t>
    </dgm:pt>
    <dgm:pt modelId="{1EC63690-13A9-44FC-9260-2921791DA029}" type="sibTrans" cxnId="{3E218512-3574-42D7-A9B9-A81D2950D02F}">
      <dgm:prSet/>
      <dgm:spPr/>
      <dgm:t>
        <a:bodyPr/>
        <a:lstStyle/>
        <a:p>
          <a:endParaRPr lang="en-GB" sz="2000"/>
        </a:p>
      </dgm:t>
    </dgm:pt>
    <dgm:pt modelId="{3A1D9ED7-6471-46A4-9870-245634573E06}">
      <dgm:prSet phldrT="[Text]" custT="1"/>
      <dgm:spPr/>
      <dgm:t>
        <a:bodyPr/>
        <a:lstStyle/>
        <a:p>
          <a:r>
            <a:rPr lang="en-ZA" sz="2000" dirty="0" smtClean="0"/>
            <a:t>Water Resources Protection</a:t>
          </a:r>
          <a:endParaRPr lang="en-GB" sz="2000" dirty="0"/>
        </a:p>
      </dgm:t>
    </dgm:pt>
    <dgm:pt modelId="{61E3ED98-D02D-471C-A256-256BE37FC336}" type="parTrans" cxnId="{EBB448FB-CAA3-4C0C-9D21-79A50E7CE4F4}">
      <dgm:prSet/>
      <dgm:spPr/>
      <dgm:t>
        <a:bodyPr/>
        <a:lstStyle/>
        <a:p>
          <a:endParaRPr lang="en-GB" sz="2000"/>
        </a:p>
      </dgm:t>
    </dgm:pt>
    <dgm:pt modelId="{ED030535-14BB-4F10-966B-D6ADFF86C0DE}" type="sibTrans" cxnId="{EBB448FB-CAA3-4C0C-9D21-79A50E7CE4F4}">
      <dgm:prSet/>
      <dgm:spPr/>
      <dgm:t>
        <a:bodyPr/>
        <a:lstStyle/>
        <a:p>
          <a:endParaRPr lang="en-GB" sz="2000"/>
        </a:p>
      </dgm:t>
    </dgm:pt>
    <dgm:pt modelId="{93B34BE3-0807-4A6B-BA17-2735CB3969D9}">
      <dgm:prSet phldrT="[Text]" custT="1"/>
      <dgm:spPr/>
      <dgm:t>
        <a:bodyPr/>
        <a:lstStyle/>
        <a:p>
          <a:r>
            <a:rPr lang="en-ZA" sz="2000" dirty="0" smtClean="0"/>
            <a:t>Information Systems</a:t>
          </a:r>
          <a:endParaRPr lang="en-GB" sz="2000" dirty="0"/>
        </a:p>
      </dgm:t>
    </dgm:pt>
    <dgm:pt modelId="{2C3821F4-9601-4EE1-99FE-69B428CF54C1}" type="parTrans" cxnId="{98511D3C-9CAF-4C3A-A974-1125E22022E1}">
      <dgm:prSet/>
      <dgm:spPr/>
      <dgm:t>
        <a:bodyPr/>
        <a:lstStyle/>
        <a:p>
          <a:endParaRPr lang="en-GB" sz="2000"/>
        </a:p>
      </dgm:t>
    </dgm:pt>
    <dgm:pt modelId="{9C95C1E2-899F-4333-AD5D-EAF4B087D2C6}" type="sibTrans" cxnId="{98511D3C-9CAF-4C3A-A974-1125E22022E1}">
      <dgm:prSet/>
      <dgm:spPr/>
      <dgm:t>
        <a:bodyPr/>
        <a:lstStyle/>
        <a:p>
          <a:endParaRPr lang="en-GB" sz="2000"/>
        </a:p>
      </dgm:t>
    </dgm:pt>
    <dgm:pt modelId="{F04C95F3-6323-4E55-8FBA-827F94B573D1}">
      <dgm:prSet phldrT="[Text]" custT="1"/>
      <dgm:spPr/>
      <dgm:t>
        <a:bodyPr/>
        <a:lstStyle/>
        <a:p>
          <a:r>
            <a:rPr lang="en-ZA" sz="2000" dirty="0" smtClean="0"/>
            <a:t>Strategic Support</a:t>
          </a:r>
          <a:endParaRPr lang="en-GB" sz="2000" dirty="0"/>
        </a:p>
      </dgm:t>
    </dgm:pt>
    <dgm:pt modelId="{173FC254-703D-4A5B-B58E-E6E958D70AE9}" type="parTrans" cxnId="{FD706B68-1796-43F8-BD5D-56CD9C3D8993}">
      <dgm:prSet/>
      <dgm:spPr/>
      <dgm:t>
        <a:bodyPr/>
        <a:lstStyle/>
        <a:p>
          <a:endParaRPr lang="en-GB" sz="2000"/>
        </a:p>
      </dgm:t>
    </dgm:pt>
    <dgm:pt modelId="{1D9FA156-FBDA-4E34-B717-529D04220A4B}" type="sibTrans" cxnId="{FD706B68-1796-43F8-BD5D-56CD9C3D8993}">
      <dgm:prSet/>
      <dgm:spPr/>
      <dgm:t>
        <a:bodyPr/>
        <a:lstStyle/>
        <a:p>
          <a:endParaRPr lang="en-GB" sz="2000"/>
        </a:p>
      </dgm:t>
    </dgm:pt>
    <dgm:pt modelId="{7FE2095E-07D0-4924-8E47-BA669C037391}">
      <dgm:prSet phldrT="[Text]" custT="1"/>
      <dgm:spPr/>
      <dgm:t>
        <a:bodyPr/>
        <a:lstStyle/>
        <a:p>
          <a:r>
            <a:rPr lang="en-ZA" sz="2000" dirty="0" smtClean="0"/>
            <a:t>Management and Governance</a:t>
          </a:r>
          <a:endParaRPr lang="en-GB" sz="2000" dirty="0"/>
        </a:p>
      </dgm:t>
    </dgm:pt>
    <dgm:pt modelId="{42B064D0-586C-4BE8-B119-C45C7CE4ED89}" type="parTrans" cxnId="{1D1345E6-C8AC-45EA-8B7C-E0FBC0E7ADCA}">
      <dgm:prSet/>
      <dgm:spPr/>
      <dgm:t>
        <a:bodyPr/>
        <a:lstStyle/>
        <a:p>
          <a:endParaRPr lang="en-GB" sz="2000"/>
        </a:p>
      </dgm:t>
    </dgm:pt>
    <dgm:pt modelId="{402420B5-7DB4-41E4-9AAB-F44AB30C63AA}" type="sibTrans" cxnId="{1D1345E6-C8AC-45EA-8B7C-E0FBC0E7ADCA}">
      <dgm:prSet/>
      <dgm:spPr/>
      <dgm:t>
        <a:bodyPr/>
        <a:lstStyle/>
        <a:p>
          <a:endParaRPr lang="en-GB" sz="2000"/>
        </a:p>
      </dgm:t>
    </dgm:pt>
    <dgm:pt modelId="{5F7C509F-BBD3-45C1-AE4F-ECE0C5EE1602}" type="pres">
      <dgm:prSet presAssocID="{473BA297-EE6B-4344-B9EE-2D3A7A59A6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74E3035-38A9-46E8-B6C3-0BCDC2BAF654}" type="pres">
      <dgm:prSet presAssocID="{1162C584-958E-4B2B-91FF-603C9A25EA49}" presName="parentLin" presStyleCnt="0"/>
      <dgm:spPr/>
    </dgm:pt>
    <dgm:pt modelId="{37F5EDF3-460D-40DD-9C30-EEFFB1C5E2A1}" type="pres">
      <dgm:prSet presAssocID="{1162C584-958E-4B2B-91FF-603C9A25EA49}" presName="parentLeftMargin" presStyleLbl="node1" presStyleIdx="0" presStyleCnt="8"/>
      <dgm:spPr/>
      <dgm:t>
        <a:bodyPr/>
        <a:lstStyle/>
        <a:p>
          <a:endParaRPr lang="en-ZA"/>
        </a:p>
      </dgm:t>
    </dgm:pt>
    <dgm:pt modelId="{920DC349-705B-4F62-A878-8AC16F7DC40F}" type="pres">
      <dgm:prSet presAssocID="{1162C584-958E-4B2B-91FF-603C9A25EA49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E729122-5E8C-4C43-BABA-DADA50FCF394}" type="pres">
      <dgm:prSet presAssocID="{1162C584-958E-4B2B-91FF-603C9A25EA49}" presName="negativeSpace" presStyleCnt="0"/>
      <dgm:spPr/>
    </dgm:pt>
    <dgm:pt modelId="{07828ED0-30DE-4E61-9734-8AF162C6FC09}" type="pres">
      <dgm:prSet presAssocID="{1162C584-958E-4B2B-91FF-603C9A25EA49}" presName="childText" presStyleLbl="conFgAcc1" presStyleIdx="0" presStyleCnt="8">
        <dgm:presLayoutVars>
          <dgm:bulletEnabled val="1"/>
        </dgm:presLayoutVars>
      </dgm:prSet>
      <dgm:spPr/>
    </dgm:pt>
    <dgm:pt modelId="{B1806595-260D-4ACE-A530-A40A55851ACC}" type="pres">
      <dgm:prSet presAssocID="{DDA92B9D-5C5D-4737-B2EC-4C73906AE257}" presName="spaceBetweenRectangles" presStyleCnt="0"/>
      <dgm:spPr/>
    </dgm:pt>
    <dgm:pt modelId="{6874EFED-E5B6-4DEC-A7D2-189D49862E0B}" type="pres">
      <dgm:prSet presAssocID="{3966906E-2A28-4E74-96C3-9A467FBF37F6}" presName="parentLin" presStyleCnt="0"/>
      <dgm:spPr/>
    </dgm:pt>
    <dgm:pt modelId="{5CB9FCF3-4DCC-428A-9870-C030C2D941BD}" type="pres">
      <dgm:prSet presAssocID="{3966906E-2A28-4E74-96C3-9A467FBF37F6}" presName="parentLeftMargin" presStyleLbl="node1" presStyleIdx="0" presStyleCnt="8"/>
      <dgm:spPr/>
      <dgm:t>
        <a:bodyPr/>
        <a:lstStyle/>
        <a:p>
          <a:endParaRPr lang="en-ZA"/>
        </a:p>
      </dgm:t>
    </dgm:pt>
    <dgm:pt modelId="{96A3D98D-2E67-49C7-B958-A149EBC028EF}" type="pres">
      <dgm:prSet presAssocID="{3966906E-2A28-4E74-96C3-9A467FBF37F6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7FC9A7-221C-427C-BDDA-25CB29F0C41E}" type="pres">
      <dgm:prSet presAssocID="{3966906E-2A28-4E74-96C3-9A467FBF37F6}" presName="negativeSpace" presStyleCnt="0"/>
      <dgm:spPr/>
    </dgm:pt>
    <dgm:pt modelId="{8D16DF7B-40A2-481B-A115-C4BD5C53E45A}" type="pres">
      <dgm:prSet presAssocID="{3966906E-2A28-4E74-96C3-9A467FBF37F6}" presName="childText" presStyleLbl="conFgAcc1" presStyleIdx="1" presStyleCnt="8">
        <dgm:presLayoutVars>
          <dgm:bulletEnabled val="1"/>
        </dgm:presLayoutVars>
      </dgm:prSet>
      <dgm:spPr/>
    </dgm:pt>
    <dgm:pt modelId="{6EC001C4-9ABD-4DFC-85D7-01300A090885}" type="pres">
      <dgm:prSet presAssocID="{F8DA339D-11F8-4927-8705-66FDBFC273D7}" presName="spaceBetweenRectangles" presStyleCnt="0"/>
      <dgm:spPr/>
    </dgm:pt>
    <dgm:pt modelId="{C7776B77-D945-465A-AC9E-CE4EBA2A152B}" type="pres">
      <dgm:prSet presAssocID="{8C176953-526A-4D36-B189-D03B6EB5247A}" presName="parentLin" presStyleCnt="0"/>
      <dgm:spPr/>
    </dgm:pt>
    <dgm:pt modelId="{744FA906-712C-4D09-A78E-7BAFB0EFFE75}" type="pres">
      <dgm:prSet presAssocID="{8C176953-526A-4D36-B189-D03B6EB5247A}" presName="parentLeftMargin" presStyleLbl="node1" presStyleIdx="1" presStyleCnt="8"/>
      <dgm:spPr/>
      <dgm:t>
        <a:bodyPr/>
        <a:lstStyle/>
        <a:p>
          <a:endParaRPr lang="en-ZA"/>
        </a:p>
      </dgm:t>
    </dgm:pt>
    <dgm:pt modelId="{8D887E6D-762F-4CCC-B852-83027F5E80D8}" type="pres">
      <dgm:prSet presAssocID="{8C176953-526A-4D36-B189-D03B6EB5247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085D82B-5C0C-4BD6-98B0-2C7E30844AA9}" type="pres">
      <dgm:prSet presAssocID="{8C176953-526A-4D36-B189-D03B6EB5247A}" presName="negativeSpace" presStyleCnt="0"/>
      <dgm:spPr/>
    </dgm:pt>
    <dgm:pt modelId="{7F1EB56D-63E7-4725-AD41-80667834D4B1}" type="pres">
      <dgm:prSet presAssocID="{8C176953-526A-4D36-B189-D03B6EB5247A}" presName="childText" presStyleLbl="conFgAcc1" presStyleIdx="2" presStyleCnt="8">
        <dgm:presLayoutVars>
          <dgm:bulletEnabled val="1"/>
        </dgm:presLayoutVars>
      </dgm:prSet>
      <dgm:spPr/>
    </dgm:pt>
    <dgm:pt modelId="{507E8CBD-CF63-4811-994A-0303AAB3BDF1}" type="pres">
      <dgm:prSet presAssocID="{AB3A0343-51B9-4206-AAE4-09D6A6A90800}" presName="spaceBetweenRectangles" presStyleCnt="0"/>
      <dgm:spPr/>
    </dgm:pt>
    <dgm:pt modelId="{90D18650-8613-4916-AFA9-9DAE2ACDD0A1}" type="pres">
      <dgm:prSet presAssocID="{F0C85F7F-5E20-4F51-BA70-CE5167AD8CEE}" presName="parentLin" presStyleCnt="0"/>
      <dgm:spPr/>
    </dgm:pt>
    <dgm:pt modelId="{77647FB5-4EC8-4F71-9CCA-B9FE4ED8C667}" type="pres">
      <dgm:prSet presAssocID="{F0C85F7F-5E20-4F51-BA70-CE5167AD8CEE}" presName="parentLeftMargin" presStyleLbl="node1" presStyleIdx="2" presStyleCnt="8"/>
      <dgm:spPr/>
      <dgm:t>
        <a:bodyPr/>
        <a:lstStyle/>
        <a:p>
          <a:endParaRPr lang="en-ZA"/>
        </a:p>
      </dgm:t>
    </dgm:pt>
    <dgm:pt modelId="{E1694310-E681-4083-84E4-B75827051FD7}" type="pres">
      <dgm:prSet presAssocID="{F0C85F7F-5E20-4F51-BA70-CE5167AD8CE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2461D97-8C66-489B-BBE7-192D0706021E}" type="pres">
      <dgm:prSet presAssocID="{F0C85F7F-5E20-4F51-BA70-CE5167AD8CEE}" presName="negativeSpace" presStyleCnt="0"/>
      <dgm:spPr/>
    </dgm:pt>
    <dgm:pt modelId="{5C965DD7-B6A3-434D-B5D2-F4572210B93C}" type="pres">
      <dgm:prSet presAssocID="{F0C85F7F-5E20-4F51-BA70-CE5167AD8CEE}" presName="childText" presStyleLbl="conFgAcc1" presStyleIdx="3" presStyleCnt="8">
        <dgm:presLayoutVars>
          <dgm:bulletEnabled val="1"/>
        </dgm:presLayoutVars>
      </dgm:prSet>
      <dgm:spPr/>
    </dgm:pt>
    <dgm:pt modelId="{1E380D23-3C03-4911-804B-89771EDB87E4}" type="pres">
      <dgm:prSet presAssocID="{1EC63690-13A9-44FC-9260-2921791DA029}" presName="spaceBetweenRectangles" presStyleCnt="0"/>
      <dgm:spPr/>
    </dgm:pt>
    <dgm:pt modelId="{9F7CBCC4-7B02-463B-B705-2316533499EC}" type="pres">
      <dgm:prSet presAssocID="{3A1D9ED7-6471-46A4-9870-245634573E06}" presName="parentLin" presStyleCnt="0"/>
      <dgm:spPr/>
    </dgm:pt>
    <dgm:pt modelId="{6E40BCFA-C82C-4C33-A5FC-366FD322EF79}" type="pres">
      <dgm:prSet presAssocID="{3A1D9ED7-6471-46A4-9870-245634573E06}" presName="parentLeftMargin" presStyleLbl="node1" presStyleIdx="3" presStyleCnt="8"/>
      <dgm:spPr/>
      <dgm:t>
        <a:bodyPr/>
        <a:lstStyle/>
        <a:p>
          <a:endParaRPr lang="en-ZA"/>
        </a:p>
      </dgm:t>
    </dgm:pt>
    <dgm:pt modelId="{E4D2B50B-0A40-4C15-9D73-16A4712B3019}" type="pres">
      <dgm:prSet presAssocID="{3A1D9ED7-6471-46A4-9870-245634573E0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EBEB4F-757F-4990-B56B-056238A5637C}" type="pres">
      <dgm:prSet presAssocID="{3A1D9ED7-6471-46A4-9870-245634573E06}" presName="negativeSpace" presStyleCnt="0"/>
      <dgm:spPr/>
    </dgm:pt>
    <dgm:pt modelId="{A16DC973-4045-4F73-AA84-7D0C35844F3F}" type="pres">
      <dgm:prSet presAssocID="{3A1D9ED7-6471-46A4-9870-245634573E06}" presName="childText" presStyleLbl="conFgAcc1" presStyleIdx="4" presStyleCnt="8">
        <dgm:presLayoutVars>
          <dgm:bulletEnabled val="1"/>
        </dgm:presLayoutVars>
      </dgm:prSet>
      <dgm:spPr/>
    </dgm:pt>
    <dgm:pt modelId="{C48A2281-7B1F-4EF8-8256-6D43349C21C1}" type="pres">
      <dgm:prSet presAssocID="{ED030535-14BB-4F10-966B-D6ADFF86C0DE}" presName="spaceBetweenRectangles" presStyleCnt="0"/>
      <dgm:spPr/>
    </dgm:pt>
    <dgm:pt modelId="{82EC30ED-1C0F-4A1B-AEE2-655641AEB046}" type="pres">
      <dgm:prSet presAssocID="{93B34BE3-0807-4A6B-BA17-2735CB3969D9}" presName="parentLin" presStyleCnt="0"/>
      <dgm:spPr/>
    </dgm:pt>
    <dgm:pt modelId="{744765E5-FD0E-4F9F-9B75-942CE0A8BB50}" type="pres">
      <dgm:prSet presAssocID="{93B34BE3-0807-4A6B-BA17-2735CB3969D9}" presName="parentLeftMargin" presStyleLbl="node1" presStyleIdx="4" presStyleCnt="8"/>
      <dgm:spPr/>
      <dgm:t>
        <a:bodyPr/>
        <a:lstStyle/>
        <a:p>
          <a:endParaRPr lang="en-ZA"/>
        </a:p>
      </dgm:t>
    </dgm:pt>
    <dgm:pt modelId="{C1165693-06CD-41EF-9A83-4BD9FFD09CF9}" type="pres">
      <dgm:prSet presAssocID="{93B34BE3-0807-4A6B-BA17-2735CB3969D9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7D8910-E60E-4F0E-B475-88F098031ABB}" type="pres">
      <dgm:prSet presAssocID="{93B34BE3-0807-4A6B-BA17-2735CB3969D9}" presName="negativeSpace" presStyleCnt="0"/>
      <dgm:spPr/>
    </dgm:pt>
    <dgm:pt modelId="{3F42D9B3-E0E8-42D4-B858-174E1F3FC3F4}" type="pres">
      <dgm:prSet presAssocID="{93B34BE3-0807-4A6B-BA17-2735CB3969D9}" presName="childText" presStyleLbl="conFgAcc1" presStyleIdx="5" presStyleCnt="8">
        <dgm:presLayoutVars>
          <dgm:bulletEnabled val="1"/>
        </dgm:presLayoutVars>
      </dgm:prSet>
      <dgm:spPr/>
    </dgm:pt>
    <dgm:pt modelId="{4A2C850A-3246-4252-9E78-4DA0EE2D1911}" type="pres">
      <dgm:prSet presAssocID="{9C95C1E2-899F-4333-AD5D-EAF4B087D2C6}" presName="spaceBetweenRectangles" presStyleCnt="0"/>
      <dgm:spPr/>
    </dgm:pt>
    <dgm:pt modelId="{50587C27-C7D6-4B44-BD18-92B3ABBB64C9}" type="pres">
      <dgm:prSet presAssocID="{F04C95F3-6323-4E55-8FBA-827F94B573D1}" presName="parentLin" presStyleCnt="0"/>
      <dgm:spPr/>
    </dgm:pt>
    <dgm:pt modelId="{5E45DC78-78DF-40A9-BC16-C0C35B786DD0}" type="pres">
      <dgm:prSet presAssocID="{F04C95F3-6323-4E55-8FBA-827F94B573D1}" presName="parentLeftMargin" presStyleLbl="node1" presStyleIdx="5" presStyleCnt="8"/>
      <dgm:spPr/>
      <dgm:t>
        <a:bodyPr/>
        <a:lstStyle/>
        <a:p>
          <a:endParaRPr lang="en-ZA"/>
        </a:p>
      </dgm:t>
    </dgm:pt>
    <dgm:pt modelId="{D58F747F-71BE-45C8-9FF8-C8E2386700E3}" type="pres">
      <dgm:prSet presAssocID="{F04C95F3-6323-4E55-8FBA-827F94B573D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66B3069-82CD-426F-AC5D-96453A7BC492}" type="pres">
      <dgm:prSet presAssocID="{F04C95F3-6323-4E55-8FBA-827F94B573D1}" presName="negativeSpace" presStyleCnt="0"/>
      <dgm:spPr/>
    </dgm:pt>
    <dgm:pt modelId="{D0878790-491E-49A5-ACF2-6B229389EBC1}" type="pres">
      <dgm:prSet presAssocID="{F04C95F3-6323-4E55-8FBA-827F94B573D1}" presName="childText" presStyleLbl="conFgAcc1" presStyleIdx="6" presStyleCnt="8">
        <dgm:presLayoutVars>
          <dgm:bulletEnabled val="1"/>
        </dgm:presLayoutVars>
      </dgm:prSet>
      <dgm:spPr/>
    </dgm:pt>
    <dgm:pt modelId="{9AAF362A-26B3-43F0-A8BF-DA16416E3B03}" type="pres">
      <dgm:prSet presAssocID="{1D9FA156-FBDA-4E34-B717-529D04220A4B}" presName="spaceBetweenRectangles" presStyleCnt="0"/>
      <dgm:spPr/>
    </dgm:pt>
    <dgm:pt modelId="{54522DB4-CD0F-4D98-94D2-56027D9E90D0}" type="pres">
      <dgm:prSet presAssocID="{7FE2095E-07D0-4924-8E47-BA669C037391}" presName="parentLin" presStyleCnt="0"/>
      <dgm:spPr/>
    </dgm:pt>
    <dgm:pt modelId="{E2874A1E-A697-47D6-B53B-2A0E4901156F}" type="pres">
      <dgm:prSet presAssocID="{7FE2095E-07D0-4924-8E47-BA669C037391}" presName="parentLeftMargin" presStyleLbl="node1" presStyleIdx="6" presStyleCnt="8"/>
      <dgm:spPr/>
      <dgm:t>
        <a:bodyPr/>
        <a:lstStyle/>
        <a:p>
          <a:endParaRPr lang="en-ZA"/>
        </a:p>
      </dgm:t>
    </dgm:pt>
    <dgm:pt modelId="{CF63DDAF-EA49-4A1B-9A17-BF54431A17D3}" type="pres">
      <dgm:prSet presAssocID="{7FE2095E-07D0-4924-8E47-BA669C037391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C26BC21-51DB-42D6-BA8E-52D58A24E6EC}" type="pres">
      <dgm:prSet presAssocID="{7FE2095E-07D0-4924-8E47-BA669C037391}" presName="negativeSpace" presStyleCnt="0"/>
      <dgm:spPr/>
    </dgm:pt>
    <dgm:pt modelId="{2004F124-82A0-4F3D-8162-9846013B9EE4}" type="pres">
      <dgm:prSet presAssocID="{7FE2095E-07D0-4924-8E47-BA669C037391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FD706B68-1796-43F8-BD5D-56CD9C3D8993}" srcId="{473BA297-EE6B-4344-B9EE-2D3A7A59A674}" destId="{F04C95F3-6323-4E55-8FBA-827F94B573D1}" srcOrd="6" destOrd="0" parTransId="{173FC254-703D-4A5B-B58E-E6E958D70AE9}" sibTransId="{1D9FA156-FBDA-4E34-B717-529D04220A4B}"/>
    <dgm:cxn modelId="{3E218512-3574-42D7-A9B9-A81D2950D02F}" srcId="{473BA297-EE6B-4344-B9EE-2D3A7A59A674}" destId="{F0C85F7F-5E20-4F51-BA70-CE5167AD8CEE}" srcOrd="3" destOrd="0" parTransId="{60DA7812-59BE-4159-9E80-801DF61EBBF0}" sibTransId="{1EC63690-13A9-44FC-9260-2921791DA029}"/>
    <dgm:cxn modelId="{ED409ECF-F811-4610-80F8-A122741E76B9}" type="presOf" srcId="{93B34BE3-0807-4A6B-BA17-2735CB3969D9}" destId="{C1165693-06CD-41EF-9A83-4BD9FFD09CF9}" srcOrd="1" destOrd="0" presId="urn:microsoft.com/office/officeart/2005/8/layout/list1"/>
    <dgm:cxn modelId="{36BECCBD-6913-4247-9870-A5DFDFA7AB72}" type="presOf" srcId="{1162C584-958E-4B2B-91FF-603C9A25EA49}" destId="{920DC349-705B-4F62-A878-8AC16F7DC40F}" srcOrd="1" destOrd="0" presId="urn:microsoft.com/office/officeart/2005/8/layout/list1"/>
    <dgm:cxn modelId="{1D1345E6-C8AC-45EA-8B7C-E0FBC0E7ADCA}" srcId="{473BA297-EE6B-4344-B9EE-2D3A7A59A674}" destId="{7FE2095E-07D0-4924-8E47-BA669C037391}" srcOrd="7" destOrd="0" parTransId="{42B064D0-586C-4BE8-B119-C45C7CE4ED89}" sibTransId="{402420B5-7DB4-41E4-9AAB-F44AB30C63AA}"/>
    <dgm:cxn modelId="{F09D2D75-7C2D-43BA-8FF5-68A241482124}" srcId="{473BA297-EE6B-4344-B9EE-2D3A7A59A674}" destId="{1162C584-958E-4B2B-91FF-603C9A25EA49}" srcOrd="0" destOrd="0" parTransId="{E87285F4-D594-40D2-963B-7DF088AA4FF0}" sibTransId="{DDA92B9D-5C5D-4737-B2EC-4C73906AE257}"/>
    <dgm:cxn modelId="{7E303D7F-B4B0-4A9E-9B62-3352366350A3}" type="presOf" srcId="{7FE2095E-07D0-4924-8E47-BA669C037391}" destId="{E2874A1E-A697-47D6-B53B-2A0E4901156F}" srcOrd="0" destOrd="0" presId="urn:microsoft.com/office/officeart/2005/8/layout/list1"/>
    <dgm:cxn modelId="{4E566809-EC33-45A0-A7F4-21831DF8D43A}" type="presOf" srcId="{7FE2095E-07D0-4924-8E47-BA669C037391}" destId="{CF63DDAF-EA49-4A1B-9A17-BF54431A17D3}" srcOrd="1" destOrd="0" presId="urn:microsoft.com/office/officeart/2005/8/layout/list1"/>
    <dgm:cxn modelId="{36B4BDE3-5595-4FEB-AB1B-3919CB282D2A}" type="presOf" srcId="{8C176953-526A-4D36-B189-D03B6EB5247A}" destId="{744FA906-712C-4D09-A78E-7BAFB0EFFE75}" srcOrd="0" destOrd="0" presId="urn:microsoft.com/office/officeart/2005/8/layout/list1"/>
    <dgm:cxn modelId="{E48C3BDD-CA27-401D-A0B1-80A9395A54CA}" type="presOf" srcId="{3966906E-2A28-4E74-96C3-9A467FBF37F6}" destId="{5CB9FCF3-4DCC-428A-9870-C030C2D941BD}" srcOrd="0" destOrd="0" presId="urn:microsoft.com/office/officeart/2005/8/layout/list1"/>
    <dgm:cxn modelId="{EBB448FB-CAA3-4C0C-9D21-79A50E7CE4F4}" srcId="{473BA297-EE6B-4344-B9EE-2D3A7A59A674}" destId="{3A1D9ED7-6471-46A4-9870-245634573E06}" srcOrd="4" destOrd="0" parTransId="{61E3ED98-D02D-471C-A256-256BE37FC336}" sibTransId="{ED030535-14BB-4F10-966B-D6ADFF86C0DE}"/>
    <dgm:cxn modelId="{9BE3B151-EC9A-42B0-9A58-6640F00777F3}" type="presOf" srcId="{F04C95F3-6323-4E55-8FBA-827F94B573D1}" destId="{5E45DC78-78DF-40A9-BC16-C0C35B786DD0}" srcOrd="0" destOrd="0" presId="urn:microsoft.com/office/officeart/2005/8/layout/list1"/>
    <dgm:cxn modelId="{C4187E60-66C0-47D3-9AD1-8BFB5293674E}" type="presOf" srcId="{F0C85F7F-5E20-4F51-BA70-CE5167AD8CEE}" destId="{E1694310-E681-4083-84E4-B75827051FD7}" srcOrd="1" destOrd="0" presId="urn:microsoft.com/office/officeart/2005/8/layout/list1"/>
    <dgm:cxn modelId="{A7EC423F-EDCC-4640-9FC4-B098D68DF89A}" type="presOf" srcId="{93B34BE3-0807-4A6B-BA17-2735CB3969D9}" destId="{744765E5-FD0E-4F9F-9B75-942CE0A8BB50}" srcOrd="0" destOrd="0" presId="urn:microsoft.com/office/officeart/2005/8/layout/list1"/>
    <dgm:cxn modelId="{B84A21F1-3706-4121-B0FD-9937F409EEC8}" type="presOf" srcId="{8C176953-526A-4D36-B189-D03B6EB5247A}" destId="{8D887E6D-762F-4CCC-B852-83027F5E80D8}" srcOrd="1" destOrd="0" presId="urn:microsoft.com/office/officeart/2005/8/layout/list1"/>
    <dgm:cxn modelId="{920A9BC1-459A-4464-9124-3FD3E51A400A}" type="presOf" srcId="{473BA297-EE6B-4344-B9EE-2D3A7A59A674}" destId="{5F7C509F-BBD3-45C1-AE4F-ECE0C5EE1602}" srcOrd="0" destOrd="0" presId="urn:microsoft.com/office/officeart/2005/8/layout/list1"/>
    <dgm:cxn modelId="{86613B44-123D-42D7-943F-815C11A60626}" type="presOf" srcId="{1162C584-958E-4B2B-91FF-603C9A25EA49}" destId="{37F5EDF3-460D-40DD-9C30-EEFFB1C5E2A1}" srcOrd="0" destOrd="0" presId="urn:microsoft.com/office/officeart/2005/8/layout/list1"/>
    <dgm:cxn modelId="{9395F810-FD10-469E-B55B-B03B7719F951}" type="presOf" srcId="{F0C85F7F-5E20-4F51-BA70-CE5167AD8CEE}" destId="{77647FB5-4EC8-4F71-9CCA-B9FE4ED8C667}" srcOrd="0" destOrd="0" presId="urn:microsoft.com/office/officeart/2005/8/layout/list1"/>
    <dgm:cxn modelId="{4319FD26-BC49-45EC-97B3-69FDF887C54B}" type="presOf" srcId="{3966906E-2A28-4E74-96C3-9A467FBF37F6}" destId="{96A3D98D-2E67-49C7-B958-A149EBC028EF}" srcOrd="1" destOrd="0" presId="urn:microsoft.com/office/officeart/2005/8/layout/list1"/>
    <dgm:cxn modelId="{AD7926B5-4FD6-4568-B9EE-C411EE17104D}" srcId="{473BA297-EE6B-4344-B9EE-2D3A7A59A674}" destId="{8C176953-526A-4D36-B189-D03B6EB5247A}" srcOrd="2" destOrd="0" parTransId="{47D5ECA9-0383-4044-8577-A3D6E4D32DE4}" sibTransId="{AB3A0343-51B9-4206-AAE4-09D6A6A90800}"/>
    <dgm:cxn modelId="{5DDBF133-86E3-44F8-8AB0-BBE002573A74}" srcId="{473BA297-EE6B-4344-B9EE-2D3A7A59A674}" destId="{3966906E-2A28-4E74-96C3-9A467FBF37F6}" srcOrd="1" destOrd="0" parTransId="{CA8D4C69-E5DC-4A0C-AC7B-07F424978CA2}" sibTransId="{F8DA339D-11F8-4927-8705-66FDBFC273D7}"/>
    <dgm:cxn modelId="{8D038737-F8E1-45BA-802A-91D0C8F4C89F}" type="presOf" srcId="{3A1D9ED7-6471-46A4-9870-245634573E06}" destId="{E4D2B50B-0A40-4C15-9D73-16A4712B3019}" srcOrd="1" destOrd="0" presId="urn:microsoft.com/office/officeart/2005/8/layout/list1"/>
    <dgm:cxn modelId="{98511D3C-9CAF-4C3A-A974-1125E22022E1}" srcId="{473BA297-EE6B-4344-B9EE-2D3A7A59A674}" destId="{93B34BE3-0807-4A6B-BA17-2735CB3969D9}" srcOrd="5" destOrd="0" parTransId="{2C3821F4-9601-4EE1-99FE-69B428CF54C1}" sibTransId="{9C95C1E2-899F-4333-AD5D-EAF4B087D2C6}"/>
    <dgm:cxn modelId="{28032887-BA5D-4BE2-BAE9-93CE7E5ED3AF}" type="presOf" srcId="{F04C95F3-6323-4E55-8FBA-827F94B573D1}" destId="{D58F747F-71BE-45C8-9FF8-C8E2386700E3}" srcOrd="1" destOrd="0" presId="urn:microsoft.com/office/officeart/2005/8/layout/list1"/>
    <dgm:cxn modelId="{76EF72B9-B6B3-4A6F-97DB-C8A1FB0E7C83}" type="presOf" srcId="{3A1D9ED7-6471-46A4-9870-245634573E06}" destId="{6E40BCFA-C82C-4C33-A5FC-366FD322EF79}" srcOrd="0" destOrd="0" presId="urn:microsoft.com/office/officeart/2005/8/layout/list1"/>
    <dgm:cxn modelId="{CE3858DB-08F2-46CA-8FBD-8FD1EEE49277}" type="presParOf" srcId="{5F7C509F-BBD3-45C1-AE4F-ECE0C5EE1602}" destId="{774E3035-38A9-46E8-B6C3-0BCDC2BAF654}" srcOrd="0" destOrd="0" presId="urn:microsoft.com/office/officeart/2005/8/layout/list1"/>
    <dgm:cxn modelId="{9BEFF32D-6974-47B3-9EAC-0F6350B777C8}" type="presParOf" srcId="{774E3035-38A9-46E8-B6C3-0BCDC2BAF654}" destId="{37F5EDF3-460D-40DD-9C30-EEFFB1C5E2A1}" srcOrd="0" destOrd="0" presId="urn:microsoft.com/office/officeart/2005/8/layout/list1"/>
    <dgm:cxn modelId="{B660D9F6-CD35-4E68-B821-89A33F10D3EA}" type="presParOf" srcId="{774E3035-38A9-46E8-B6C3-0BCDC2BAF654}" destId="{920DC349-705B-4F62-A878-8AC16F7DC40F}" srcOrd="1" destOrd="0" presId="urn:microsoft.com/office/officeart/2005/8/layout/list1"/>
    <dgm:cxn modelId="{E442D2AA-1A94-4D43-A24C-5BBD300D23AC}" type="presParOf" srcId="{5F7C509F-BBD3-45C1-AE4F-ECE0C5EE1602}" destId="{CE729122-5E8C-4C43-BABA-DADA50FCF394}" srcOrd="1" destOrd="0" presId="urn:microsoft.com/office/officeart/2005/8/layout/list1"/>
    <dgm:cxn modelId="{0BB1E776-D42C-4B31-9B7A-320F792BF8B6}" type="presParOf" srcId="{5F7C509F-BBD3-45C1-AE4F-ECE0C5EE1602}" destId="{07828ED0-30DE-4E61-9734-8AF162C6FC09}" srcOrd="2" destOrd="0" presId="urn:microsoft.com/office/officeart/2005/8/layout/list1"/>
    <dgm:cxn modelId="{E97BFDE6-1E32-44B6-8CAF-5FCEC2CE5869}" type="presParOf" srcId="{5F7C509F-BBD3-45C1-AE4F-ECE0C5EE1602}" destId="{B1806595-260D-4ACE-A530-A40A55851ACC}" srcOrd="3" destOrd="0" presId="urn:microsoft.com/office/officeart/2005/8/layout/list1"/>
    <dgm:cxn modelId="{714E2F1E-B532-4D95-9FF4-842898A4A86A}" type="presParOf" srcId="{5F7C509F-BBD3-45C1-AE4F-ECE0C5EE1602}" destId="{6874EFED-E5B6-4DEC-A7D2-189D49862E0B}" srcOrd="4" destOrd="0" presId="urn:microsoft.com/office/officeart/2005/8/layout/list1"/>
    <dgm:cxn modelId="{1582A00F-45FE-4080-A36A-FDBAB3806A73}" type="presParOf" srcId="{6874EFED-E5B6-4DEC-A7D2-189D49862E0B}" destId="{5CB9FCF3-4DCC-428A-9870-C030C2D941BD}" srcOrd="0" destOrd="0" presId="urn:microsoft.com/office/officeart/2005/8/layout/list1"/>
    <dgm:cxn modelId="{4BD54B4C-24CE-447D-9ED7-50D2E6913E1C}" type="presParOf" srcId="{6874EFED-E5B6-4DEC-A7D2-189D49862E0B}" destId="{96A3D98D-2E67-49C7-B958-A149EBC028EF}" srcOrd="1" destOrd="0" presId="urn:microsoft.com/office/officeart/2005/8/layout/list1"/>
    <dgm:cxn modelId="{F0E7ADAC-3A65-4028-BBE6-B205163DB2AA}" type="presParOf" srcId="{5F7C509F-BBD3-45C1-AE4F-ECE0C5EE1602}" destId="{197FC9A7-221C-427C-BDDA-25CB29F0C41E}" srcOrd="5" destOrd="0" presId="urn:microsoft.com/office/officeart/2005/8/layout/list1"/>
    <dgm:cxn modelId="{621AEFA8-574B-402C-9401-FE638D705160}" type="presParOf" srcId="{5F7C509F-BBD3-45C1-AE4F-ECE0C5EE1602}" destId="{8D16DF7B-40A2-481B-A115-C4BD5C53E45A}" srcOrd="6" destOrd="0" presId="urn:microsoft.com/office/officeart/2005/8/layout/list1"/>
    <dgm:cxn modelId="{E541DCBC-D5CC-4BCC-9C7E-D49741C2A8EC}" type="presParOf" srcId="{5F7C509F-BBD3-45C1-AE4F-ECE0C5EE1602}" destId="{6EC001C4-9ABD-4DFC-85D7-01300A090885}" srcOrd="7" destOrd="0" presId="urn:microsoft.com/office/officeart/2005/8/layout/list1"/>
    <dgm:cxn modelId="{00A41AC8-19EE-461C-902D-D4AD8DEA5E64}" type="presParOf" srcId="{5F7C509F-BBD3-45C1-AE4F-ECE0C5EE1602}" destId="{C7776B77-D945-465A-AC9E-CE4EBA2A152B}" srcOrd="8" destOrd="0" presId="urn:microsoft.com/office/officeart/2005/8/layout/list1"/>
    <dgm:cxn modelId="{86687247-8350-4197-890F-05F2D85670F2}" type="presParOf" srcId="{C7776B77-D945-465A-AC9E-CE4EBA2A152B}" destId="{744FA906-712C-4D09-A78E-7BAFB0EFFE75}" srcOrd="0" destOrd="0" presId="urn:microsoft.com/office/officeart/2005/8/layout/list1"/>
    <dgm:cxn modelId="{3D6082DF-B5B3-4D6D-9A60-F04331C5B0FB}" type="presParOf" srcId="{C7776B77-D945-465A-AC9E-CE4EBA2A152B}" destId="{8D887E6D-762F-4CCC-B852-83027F5E80D8}" srcOrd="1" destOrd="0" presId="urn:microsoft.com/office/officeart/2005/8/layout/list1"/>
    <dgm:cxn modelId="{D1436833-E32C-4A80-8F40-153558B290BA}" type="presParOf" srcId="{5F7C509F-BBD3-45C1-AE4F-ECE0C5EE1602}" destId="{F085D82B-5C0C-4BD6-98B0-2C7E30844AA9}" srcOrd="9" destOrd="0" presId="urn:microsoft.com/office/officeart/2005/8/layout/list1"/>
    <dgm:cxn modelId="{C89FFE34-6E07-45C0-A98C-31BEA87DA8A7}" type="presParOf" srcId="{5F7C509F-BBD3-45C1-AE4F-ECE0C5EE1602}" destId="{7F1EB56D-63E7-4725-AD41-80667834D4B1}" srcOrd="10" destOrd="0" presId="urn:microsoft.com/office/officeart/2005/8/layout/list1"/>
    <dgm:cxn modelId="{DD9CF4C5-3D4F-4EBB-9E58-0396AE41BF33}" type="presParOf" srcId="{5F7C509F-BBD3-45C1-AE4F-ECE0C5EE1602}" destId="{507E8CBD-CF63-4811-994A-0303AAB3BDF1}" srcOrd="11" destOrd="0" presId="urn:microsoft.com/office/officeart/2005/8/layout/list1"/>
    <dgm:cxn modelId="{67164087-9A7B-41F2-BC32-63910894DF08}" type="presParOf" srcId="{5F7C509F-BBD3-45C1-AE4F-ECE0C5EE1602}" destId="{90D18650-8613-4916-AFA9-9DAE2ACDD0A1}" srcOrd="12" destOrd="0" presId="urn:microsoft.com/office/officeart/2005/8/layout/list1"/>
    <dgm:cxn modelId="{D776129C-F043-4AFF-AA2C-BAE56982B0F6}" type="presParOf" srcId="{90D18650-8613-4916-AFA9-9DAE2ACDD0A1}" destId="{77647FB5-4EC8-4F71-9CCA-B9FE4ED8C667}" srcOrd="0" destOrd="0" presId="urn:microsoft.com/office/officeart/2005/8/layout/list1"/>
    <dgm:cxn modelId="{34C6E2EB-9134-436D-98C5-528060189C91}" type="presParOf" srcId="{90D18650-8613-4916-AFA9-9DAE2ACDD0A1}" destId="{E1694310-E681-4083-84E4-B75827051FD7}" srcOrd="1" destOrd="0" presId="urn:microsoft.com/office/officeart/2005/8/layout/list1"/>
    <dgm:cxn modelId="{C22984FF-DD3E-40E9-887A-0F501767D148}" type="presParOf" srcId="{5F7C509F-BBD3-45C1-AE4F-ECE0C5EE1602}" destId="{C2461D97-8C66-489B-BBE7-192D0706021E}" srcOrd="13" destOrd="0" presId="urn:microsoft.com/office/officeart/2005/8/layout/list1"/>
    <dgm:cxn modelId="{48487B68-DEE9-4325-B85C-88E273A5DDB4}" type="presParOf" srcId="{5F7C509F-BBD3-45C1-AE4F-ECE0C5EE1602}" destId="{5C965DD7-B6A3-434D-B5D2-F4572210B93C}" srcOrd="14" destOrd="0" presId="urn:microsoft.com/office/officeart/2005/8/layout/list1"/>
    <dgm:cxn modelId="{48A67772-D176-4242-9143-53CE92F8BDCF}" type="presParOf" srcId="{5F7C509F-BBD3-45C1-AE4F-ECE0C5EE1602}" destId="{1E380D23-3C03-4911-804B-89771EDB87E4}" srcOrd="15" destOrd="0" presId="urn:microsoft.com/office/officeart/2005/8/layout/list1"/>
    <dgm:cxn modelId="{BBDEFF1B-0AE2-43BE-93EA-528BBEB0DCF7}" type="presParOf" srcId="{5F7C509F-BBD3-45C1-AE4F-ECE0C5EE1602}" destId="{9F7CBCC4-7B02-463B-B705-2316533499EC}" srcOrd="16" destOrd="0" presId="urn:microsoft.com/office/officeart/2005/8/layout/list1"/>
    <dgm:cxn modelId="{2712FA41-7A8C-41E3-B125-CAD04E0221BC}" type="presParOf" srcId="{9F7CBCC4-7B02-463B-B705-2316533499EC}" destId="{6E40BCFA-C82C-4C33-A5FC-366FD322EF79}" srcOrd="0" destOrd="0" presId="urn:microsoft.com/office/officeart/2005/8/layout/list1"/>
    <dgm:cxn modelId="{621A129A-6931-4D6B-B1A1-F2A493CF4377}" type="presParOf" srcId="{9F7CBCC4-7B02-463B-B705-2316533499EC}" destId="{E4D2B50B-0A40-4C15-9D73-16A4712B3019}" srcOrd="1" destOrd="0" presId="urn:microsoft.com/office/officeart/2005/8/layout/list1"/>
    <dgm:cxn modelId="{233483AD-FA4E-49B8-8B8E-ACA02432D8EC}" type="presParOf" srcId="{5F7C509F-BBD3-45C1-AE4F-ECE0C5EE1602}" destId="{2DEBEB4F-757F-4990-B56B-056238A5637C}" srcOrd="17" destOrd="0" presId="urn:microsoft.com/office/officeart/2005/8/layout/list1"/>
    <dgm:cxn modelId="{95F51B0F-3A5B-4D4F-B95D-719FFA7A59BD}" type="presParOf" srcId="{5F7C509F-BBD3-45C1-AE4F-ECE0C5EE1602}" destId="{A16DC973-4045-4F73-AA84-7D0C35844F3F}" srcOrd="18" destOrd="0" presId="urn:microsoft.com/office/officeart/2005/8/layout/list1"/>
    <dgm:cxn modelId="{470E09BC-4931-43F7-95BF-5DCAB2B02E7E}" type="presParOf" srcId="{5F7C509F-BBD3-45C1-AE4F-ECE0C5EE1602}" destId="{C48A2281-7B1F-4EF8-8256-6D43349C21C1}" srcOrd="19" destOrd="0" presId="urn:microsoft.com/office/officeart/2005/8/layout/list1"/>
    <dgm:cxn modelId="{C050E719-F13B-4B83-BA66-E2BCEF33BF07}" type="presParOf" srcId="{5F7C509F-BBD3-45C1-AE4F-ECE0C5EE1602}" destId="{82EC30ED-1C0F-4A1B-AEE2-655641AEB046}" srcOrd="20" destOrd="0" presId="urn:microsoft.com/office/officeart/2005/8/layout/list1"/>
    <dgm:cxn modelId="{F91D3770-5D26-4D49-9D67-BB5088933220}" type="presParOf" srcId="{82EC30ED-1C0F-4A1B-AEE2-655641AEB046}" destId="{744765E5-FD0E-4F9F-9B75-942CE0A8BB50}" srcOrd="0" destOrd="0" presId="urn:microsoft.com/office/officeart/2005/8/layout/list1"/>
    <dgm:cxn modelId="{9C5DB1CD-6330-4D6E-AA3D-E4D924151C37}" type="presParOf" srcId="{82EC30ED-1C0F-4A1B-AEE2-655641AEB046}" destId="{C1165693-06CD-41EF-9A83-4BD9FFD09CF9}" srcOrd="1" destOrd="0" presId="urn:microsoft.com/office/officeart/2005/8/layout/list1"/>
    <dgm:cxn modelId="{61A8C57E-CC66-4B0B-8E45-67B59AC14D83}" type="presParOf" srcId="{5F7C509F-BBD3-45C1-AE4F-ECE0C5EE1602}" destId="{6D7D8910-E60E-4F0E-B475-88F098031ABB}" srcOrd="21" destOrd="0" presId="urn:microsoft.com/office/officeart/2005/8/layout/list1"/>
    <dgm:cxn modelId="{E79FD6B2-739A-4305-9DFF-47EB4E21E3C2}" type="presParOf" srcId="{5F7C509F-BBD3-45C1-AE4F-ECE0C5EE1602}" destId="{3F42D9B3-E0E8-42D4-B858-174E1F3FC3F4}" srcOrd="22" destOrd="0" presId="urn:microsoft.com/office/officeart/2005/8/layout/list1"/>
    <dgm:cxn modelId="{1CD8C742-65AA-4D44-9C78-F8037CEBCCBE}" type="presParOf" srcId="{5F7C509F-BBD3-45C1-AE4F-ECE0C5EE1602}" destId="{4A2C850A-3246-4252-9E78-4DA0EE2D1911}" srcOrd="23" destOrd="0" presId="urn:microsoft.com/office/officeart/2005/8/layout/list1"/>
    <dgm:cxn modelId="{C4A932B4-6B4A-46D8-BAEA-A10B2F8685D8}" type="presParOf" srcId="{5F7C509F-BBD3-45C1-AE4F-ECE0C5EE1602}" destId="{50587C27-C7D6-4B44-BD18-92B3ABBB64C9}" srcOrd="24" destOrd="0" presId="urn:microsoft.com/office/officeart/2005/8/layout/list1"/>
    <dgm:cxn modelId="{02DC80BD-E4D7-4428-9A6A-08DE6DE49382}" type="presParOf" srcId="{50587C27-C7D6-4B44-BD18-92B3ABBB64C9}" destId="{5E45DC78-78DF-40A9-BC16-C0C35B786DD0}" srcOrd="0" destOrd="0" presId="urn:microsoft.com/office/officeart/2005/8/layout/list1"/>
    <dgm:cxn modelId="{32D7AB54-5404-42F7-B3B5-86096D8507A4}" type="presParOf" srcId="{50587C27-C7D6-4B44-BD18-92B3ABBB64C9}" destId="{D58F747F-71BE-45C8-9FF8-C8E2386700E3}" srcOrd="1" destOrd="0" presId="urn:microsoft.com/office/officeart/2005/8/layout/list1"/>
    <dgm:cxn modelId="{F8B4D138-0DEF-4061-920F-65655851A034}" type="presParOf" srcId="{5F7C509F-BBD3-45C1-AE4F-ECE0C5EE1602}" destId="{566B3069-82CD-426F-AC5D-96453A7BC492}" srcOrd="25" destOrd="0" presId="urn:microsoft.com/office/officeart/2005/8/layout/list1"/>
    <dgm:cxn modelId="{09817C50-5CD5-4030-920F-753A023D6618}" type="presParOf" srcId="{5F7C509F-BBD3-45C1-AE4F-ECE0C5EE1602}" destId="{D0878790-491E-49A5-ACF2-6B229389EBC1}" srcOrd="26" destOrd="0" presId="urn:microsoft.com/office/officeart/2005/8/layout/list1"/>
    <dgm:cxn modelId="{F778FE92-FE5D-49C5-A028-ED335D1F529C}" type="presParOf" srcId="{5F7C509F-BBD3-45C1-AE4F-ECE0C5EE1602}" destId="{9AAF362A-26B3-43F0-A8BF-DA16416E3B03}" srcOrd="27" destOrd="0" presId="urn:microsoft.com/office/officeart/2005/8/layout/list1"/>
    <dgm:cxn modelId="{6A72DC44-48CD-4D46-A8DE-5F3B24101620}" type="presParOf" srcId="{5F7C509F-BBD3-45C1-AE4F-ECE0C5EE1602}" destId="{54522DB4-CD0F-4D98-94D2-56027D9E90D0}" srcOrd="28" destOrd="0" presId="urn:microsoft.com/office/officeart/2005/8/layout/list1"/>
    <dgm:cxn modelId="{23EC527C-7789-4922-A638-1E2A928E8637}" type="presParOf" srcId="{54522DB4-CD0F-4D98-94D2-56027D9E90D0}" destId="{E2874A1E-A697-47D6-B53B-2A0E4901156F}" srcOrd="0" destOrd="0" presId="urn:microsoft.com/office/officeart/2005/8/layout/list1"/>
    <dgm:cxn modelId="{9AA5DE39-C5D7-4673-9128-B82E92501C65}" type="presParOf" srcId="{54522DB4-CD0F-4D98-94D2-56027D9E90D0}" destId="{CF63DDAF-EA49-4A1B-9A17-BF54431A17D3}" srcOrd="1" destOrd="0" presId="urn:microsoft.com/office/officeart/2005/8/layout/list1"/>
    <dgm:cxn modelId="{93AE4310-FEE2-476C-8BE3-73B63E6E140C}" type="presParOf" srcId="{5F7C509F-BBD3-45C1-AE4F-ECE0C5EE1602}" destId="{3C26BC21-51DB-42D6-BA8E-52D58A24E6EC}" srcOrd="29" destOrd="0" presId="urn:microsoft.com/office/officeart/2005/8/layout/list1"/>
    <dgm:cxn modelId="{961026CC-5029-479F-9333-E99DFE57587E}" type="presParOf" srcId="{5F7C509F-BBD3-45C1-AE4F-ECE0C5EE1602}" destId="{2004F124-82A0-4F3D-8162-9846013B9EE4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CFE365-416D-4601-B25F-3F71E916DB2C}" type="doc">
      <dgm:prSet loTypeId="urn:microsoft.com/office/officeart/2005/8/layout/h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C0205792-E997-4F3F-971D-603898BCDBDB}">
      <dgm:prSet phldrT="[Text]" custT="1"/>
      <dgm:spPr/>
      <dgm:t>
        <a:bodyPr/>
        <a:lstStyle/>
        <a:p>
          <a:r>
            <a:rPr lang="en-ZA" sz="1800" dirty="0" smtClean="0"/>
            <a:t>Water Resources Planning</a:t>
          </a:r>
          <a:endParaRPr lang="en-GB" sz="1800" dirty="0"/>
        </a:p>
      </dgm:t>
    </dgm:pt>
    <dgm:pt modelId="{417F8B05-D375-4D76-BD9F-10D403F297A0}" type="parTrans" cxnId="{F022E234-316C-4C47-B51F-5961FCF89675}">
      <dgm:prSet/>
      <dgm:spPr/>
      <dgm:t>
        <a:bodyPr/>
        <a:lstStyle/>
        <a:p>
          <a:endParaRPr lang="en-GB" sz="1800"/>
        </a:p>
      </dgm:t>
    </dgm:pt>
    <dgm:pt modelId="{05320627-EDD1-4775-884B-D924488404E3}" type="sibTrans" cxnId="{F022E234-316C-4C47-B51F-5961FCF89675}">
      <dgm:prSet/>
      <dgm:spPr/>
      <dgm:t>
        <a:bodyPr/>
        <a:lstStyle/>
        <a:p>
          <a:endParaRPr lang="en-GB" sz="1800"/>
        </a:p>
      </dgm:t>
    </dgm:pt>
    <dgm:pt modelId="{A4BEAACF-7658-4E3D-B74F-403B6B94B18D}">
      <dgm:prSet phldrT="[Text]" custT="1"/>
      <dgm:spPr/>
      <dgm:t>
        <a:bodyPr/>
        <a:lstStyle/>
        <a:p>
          <a:r>
            <a:rPr lang="en-ZA" sz="1800" dirty="0" smtClean="0"/>
            <a:t>80% of Catchment Management Strategy completed</a:t>
          </a:r>
          <a:endParaRPr lang="en-GB" sz="1800" dirty="0"/>
        </a:p>
      </dgm:t>
    </dgm:pt>
    <dgm:pt modelId="{F85C9447-0F0C-4E96-9210-FCFD4D70287D}" type="parTrans" cxnId="{D078B10B-4EB6-45A5-B9EB-54E02CFF5BCD}">
      <dgm:prSet/>
      <dgm:spPr/>
      <dgm:t>
        <a:bodyPr/>
        <a:lstStyle/>
        <a:p>
          <a:endParaRPr lang="en-GB" sz="1800"/>
        </a:p>
      </dgm:t>
    </dgm:pt>
    <dgm:pt modelId="{45DB9B77-AC5E-441C-A03E-0D859E08226D}" type="sibTrans" cxnId="{D078B10B-4EB6-45A5-B9EB-54E02CFF5BCD}">
      <dgm:prSet/>
      <dgm:spPr/>
      <dgm:t>
        <a:bodyPr/>
        <a:lstStyle/>
        <a:p>
          <a:endParaRPr lang="en-GB" sz="1800"/>
        </a:p>
      </dgm:t>
    </dgm:pt>
    <dgm:pt modelId="{063E6A27-B35F-4AC9-AC15-8992773E6B49}">
      <dgm:prSet phldrT="[Text]" custT="1"/>
      <dgm:spPr/>
      <dgm:t>
        <a:bodyPr/>
        <a:lstStyle/>
        <a:p>
          <a:r>
            <a:rPr lang="en-ZA" sz="1800" dirty="0" smtClean="0"/>
            <a:t>80% of Land use planning and rezoning applications commented on</a:t>
          </a:r>
          <a:endParaRPr lang="en-GB" sz="1800" dirty="0"/>
        </a:p>
      </dgm:t>
    </dgm:pt>
    <dgm:pt modelId="{10B07E02-956B-4C4B-8DCC-341596A1E6C0}" type="parTrans" cxnId="{5EC52636-8F3C-46A9-BF56-B81895F0E11D}">
      <dgm:prSet/>
      <dgm:spPr/>
      <dgm:t>
        <a:bodyPr/>
        <a:lstStyle/>
        <a:p>
          <a:endParaRPr lang="en-GB" sz="1800"/>
        </a:p>
      </dgm:t>
    </dgm:pt>
    <dgm:pt modelId="{CAEEF5E9-E11F-4DCB-B145-D4469475EB02}" type="sibTrans" cxnId="{5EC52636-8F3C-46A9-BF56-B81895F0E11D}">
      <dgm:prSet/>
      <dgm:spPr/>
      <dgm:t>
        <a:bodyPr/>
        <a:lstStyle/>
        <a:p>
          <a:endParaRPr lang="en-GB" sz="1800"/>
        </a:p>
      </dgm:t>
    </dgm:pt>
    <dgm:pt modelId="{2052B98C-9632-4452-A337-19C773C4498E}">
      <dgm:prSet phldrT="[Text]" custT="1"/>
      <dgm:spPr/>
      <dgm:t>
        <a:bodyPr/>
        <a:lstStyle/>
        <a:p>
          <a:r>
            <a:rPr lang="en-ZA" sz="1800" dirty="0" smtClean="0"/>
            <a:t>Water Use Management</a:t>
          </a:r>
          <a:endParaRPr lang="en-GB" sz="1800" dirty="0"/>
        </a:p>
      </dgm:t>
    </dgm:pt>
    <dgm:pt modelId="{BB476D72-A474-4E48-A799-8949496FAE18}" type="parTrans" cxnId="{B9C5F3E1-681A-4533-9AB0-23ABB5578632}">
      <dgm:prSet/>
      <dgm:spPr/>
      <dgm:t>
        <a:bodyPr/>
        <a:lstStyle/>
        <a:p>
          <a:endParaRPr lang="en-GB" sz="1800"/>
        </a:p>
      </dgm:t>
    </dgm:pt>
    <dgm:pt modelId="{8B4F0628-EFE0-4B99-A464-1F96951E1BA3}" type="sibTrans" cxnId="{B9C5F3E1-681A-4533-9AB0-23ABB5578632}">
      <dgm:prSet/>
      <dgm:spPr/>
      <dgm:t>
        <a:bodyPr/>
        <a:lstStyle/>
        <a:p>
          <a:endParaRPr lang="en-GB" sz="1800"/>
        </a:p>
      </dgm:t>
    </dgm:pt>
    <dgm:pt modelId="{5EBFC2A7-8CA9-4FC5-ADC8-F6120E3FC546}">
      <dgm:prSet phldrT="[Text]" custT="1"/>
      <dgm:spPr/>
      <dgm:t>
        <a:bodyPr/>
        <a:lstStyle/>
        <a:p>
          <a:r>
            <a:rPr lang="en-ZA" sz="1800" dirty="0" smtClean="0"/>
            <a:t>80% Water registrations finalised</a:t>
          </a:r>
          <a:endParaRPr lang="en-GB" sz="1800" dirty="0"/>
        </a:p>
      </dgm:t>
    </dgm:pt>
    <dgm:pt modelId="{0FE71FE8-C96A-42DA-974E-1AAA3EF230D1}" type="parTrans" cxnId="{6DB8C90F-11EA-4DA9-A621-AE1F6C54FE84}">
      <dgm:prSet/>
      <dgm:spPr/>
      <dgm:t>
        <a:bodyPr/>
        <a:lstStyle/>
        <a:p>
          <a:endParaRPr lang="en-GB" sz="1800"/>
        </a:p>
      </dgm:t>
    </dgm:pt>
    <dgm:pt modelId="{8EA1A8EA-9F18-496A-905D-FA7A212F7003}" type="sibTrans" cxnId="{6DB8C90F-11EA-4DA9-A621-AE1F6C54FE84}">
      <dgm:prSet/>
      <dgm:spPr/>
      <dgm:t>
        <a:bodyPr/>
        <a:lstStyle/>
        <a:p>
          <a:endParaRPr lang="en-GB" sz="1800"/>
        </a:p>
      </dgm:t>
    </dgm:pt>
    <dgm:pt modelId="{3AE2ACC4-20F9-4B5F-B196-075F01FFF777}">
      <dgm:prSet phldrT="[Text]" custT="1"/>
      <dgm:spPr/>
      <dgm:t>
        <a:bodyPr/>
        <a:lstStyle/>
        <a:p>
          <a:r>
            <a:rPr lang="en-ZA" sz="1800" dirty="0" smtClean="0"/>
            <a:t>Water Resources Protection</a:t>
          </a:r>
          <a:endParaRPr lang="en-GB" sz="1800" dirty="0"/>
        </a:p>
      </dgm:t>
    </dgm:pt>
    <dgm:pt modelId="{D42D738B-D8A0-4D6E-92F2-892B151492A6}" type="parTrans" cxnId="{BCD54EC8-D593-4EE8-B12D-3C3F17D215F9}">
      <dgm:prSet/>
      <dgm:spPr/>
      <dgm:t>
        <a:bodyPr/>
        <a:lstStyle/>
        <a:p>
          <a:endParaRPr lang="en-GB" sz="1800"/>
        </a:p>
      </dgm:t>
    </dgm:pt>
    <dgm:pt modelId="{67497786-7831-43B3-B1E2-C373B35A48B8}" type="sibTrans" cxnId="{BCD54EC8-D593-4EE8-B12D-3C3F17D215F9}">
      <dgm:prSet/>
      <dgm:spPr/>
      <dgm:t>
        <a:bodyPr/>
        <a:lstStyle/>
        <a:p>
          <a:endParaRPr lang="en-GB" sz="1800"/>
        </a:p>
      </dgm:t>
    </dgm:pt>
    <dgm:pt modelId="{50ABBEE6-E5CD-4E6D-A531-D2DC2A51D6BD}">
      <dgm:prSet phldrT="[Text]" custT="1"/>
      <dgm:spPr/>
      <dgm:t>
        <a:bodyPr/>
        <a:lstStyle/>
        <a:p>
          <a:r>
            <a:rPr lang="en-ZA" sz="1800" dirty="0" smtClean="0"/>
            <a:t>2 Water Quality Monitoring Projects implemented</a:t>
          </a:r>
          <a:endParaRPr lang="en-GB" sz="1800" dirty="0"/>
        </a:p>
      </dgm:t>
    </dgm:pt>
    <dgm:pt modelId="{69178DDE-F069-427B-97F5-5C58BE4BA7B8}" type="parTrans" cxnId="{A80F4F87-226C-4FF4-8605-55D3CC44CAD7}">
      <dgm:prSet/>
      <dgm:spPr/>
      <dgm:t>
        <a:bodyPr/>
        <a:lstStyle/>
        <a:p>
          <a:endParaRPr lang="en-GB" sz="1800"/>
        </a:p>
      </dgm:t>
    </dgm:pt>
    <dgm:pt modelId="{2A19F66F-8BDA-48AE-90A1-5A2A4D5B0446}" type="sibTrans" cxnId="{A80F4F87-226C-4FF4-8605-55D3CC44CAD7}">
      <dgm:prSet/>
      <dgm:spPr/>
      <dgm:t>
        <a:bodyPr/>
        <a:lstStyle/>
        <a:p>
          <a:endParaRPr lang="en-GB" sz="1800"/>
        </a:p>
      </dgm:t>
    </dgm:pt>
    <dgm:pt modelId="{924DE4F3-557C-4920-838F-B68FF45E4314}">
      <dgm:prSet phldrT="[Text]" custT="1"/>
      <dgm:spPr/>
      <dgm:t>
        <a:bodyPr/>
        <a:lstStyle/>
        <a:p>
          <a:r>
            <a:rPr lang="en-ZA" sz="1800" dirty="0" smtClean="0"/>
            <a:t>70 Water resources points monitored</a:t>
          </a:r>
          <a:endParaRPr lang="en-GB" sz="1800" dirty="0"/>
        </a:p>
      </dgm:t>
    </dgm:pt>
    <dgm:pt modelId="{B47C4FBD-133B-41EF-8E2E-35E1CF84B460}" type="parTrans" cxnId="{8B5115BD-8EE0-4972-AA35-3A44D6D6604F}">
      <dgm:prSet/>
      <dgm:spPr/>
      <dgm:t>
        <a:bodyPr/>
        <a:lstStyle/>
        <a:p>
          <a:endParaRPr lang="en-GB" sz="1800"/>
        </a:p>
      </dgm:t>
    </dgm:pt>
    <dgm:pt modelId="{E13AF949-A662-454B-B55C-664E40D1264A}" type="sibTrans" cxnId="{8B5115BD-8EE0-4972-AA35-3A44D6D6604F}">
      <dgm:prSet/>
      <dgm:spPr/>
      <dgm:t>
        <a:bodyPr/>
        <a:lstStyle/>
        <a:p>
          <a:endParaRPr lang="en-GB" sz="1800"/>
        </a:p>
      </dgm:t>
    </dgm:pt>
    <dgm:pt modelId="{5E9EBF46-BE02-47C5-9AF9-13BD979FCCD8}">
      <dgm:prSet phldrT="[Text]" custT="1"/>
      <dgm:spPr/>
      <dgm:t>
        <a:bodyPr/>
        <a:lstStyle/>
        <a:p>
          <a:r>
            <a:rPr lang="en-ZA" sz="1800" dirty="0" smtClean="0"/>
            <a:t>1 Water Quality Objective Report completed</a:t>
          </a:r>
          <a:endParaRPr lang="en-GB" sz="1800" dirty="0"/>
        </a:p>
      </dgm:t>
    </dgm:pt>
    <dgm:pt modelId="{56BDFF0E-BB8C-4E58-AC74-1A2797067753}" type="parTrans" cxnId="{BA9BF10A-83B2-462D-8B32-96C7FE815431}">
      <dgm:prSet/>
      <dgm:spPr/>
      <dgm:t>
        <a:bodyPr/>
        <a:lstStyle/>
        <a:p>
          <a:endParaRPr lang="en-GB" sz="1800"/>
        </a:p>
      </dgm:t>
    </dgm:pt>
    <dgm:pt modelId="{9F532BF8-7C35-42E8-8E65-4DF7F7099D73}" type="sibTrans" cxnId="{BA9BF10A-83B2-462D-8B32-96C7FE815431}">
      <dgm:prSet/>
      <dgm:spPr/>
      <dgm:t>
        <a:bodyPr/>
        <a:lstStyle/>
        <a:p>
          <a:endParaRPr lang="en-GB" sz="1800"/>
        </a:p>
      </dgm:t>
    </dgm:pt>
    <dgm:pt modelId="{C0532B67-F32D-48C0-82BF-2F5E58332428}">
      <dgm:prSet custT="1"/>
      <dgm:spPr/>
      <dgm:t>
        <a:bodyPr/>
        <a:lstStyle/>
        <a:p>
          <a:r>
            <a:rPr lang="en-ZA" sz="1800" dirty="0" smtClean="0"/>
            <a:t>85% Licences finalised</a:t>
          </a:r>
          <a:endParaRPr lang="en-GB" sz="1800" dirty="0"/>
        </a:p>
      </dgm:t>
    </dgm:pt>
    <dgm:pt modelId="{B8FA84EB-4D99-41E2-BC07-9F1C32B376E5}" type="parTrans" cxnId="{748EBBCE-2A7F-4688-AD3D-FC8F14B2575C}">
      <dgm:prSet/>
      <dgm:spPr/>
      <dgm:t>
        <a:bodyPr/>
        <a:lstStyle/>
        <a:p>
          <a:endParaRPr lang="en-GB" sz="1800"/>
        </a:p>
      </dgm:t>
    </dgm:pt>
    <dgm:pt modelId="{0AD456CF-DE1F-4942-B2F7-776939CFF100}" type="sibTrans" cxnId="{748EBBCE-2A7F-4688-AD3D-FC8F14B2575C}">
      <dgm:prSet/>
      <dgm:spPr/>
      <dgm:t>
        <a:bodyPr/>
        <a:lstStyle/>
        <a:p>
          <a:endParaRPr lang="en-GB" sz="1800"/>
        </a:p>
      </dgm:t>
    </dgm:pt>
    <dgm:pt modelId="{8812C986-79C9-4898-A884-42E3E40AB048}">
      <dgm:prSet custT="1"/>
      <dgm:spPr/>
      <dgm:t>
        <a:bodyPr/>
        <a:lstStyle/>
        <a:p>
          <a:r>
            <a:rPr lang="en-ZA" sz="1800" smtClean="0"/>
            <a:t>100% General Authorisations confirmed</a:t>
          </a:r>
          <a:endParaRPr lang="en-GB" sz="1800" dirty="0"/>
        </a:p>
      </dgm:t>
    </dgm:pt>
    <dgm:pt modelId="{EB6A42FF-78DF-43C5-979D-36E3712DDFA8}" type="parTrans" cxnId="{33EC088B-1CA0-4E6E-B8CE-76F07FF06E7A}">
      <dgm:prSet/>
      <dgm:spPr/>
      <dgm:t>
        <a:bodyPr/>
        <a:lstStyle/>
        <a:p>
          <a:endParaRPr lang="en-GB" sz="1800"/>
        </a:p>
      </dgm:t>
    </dgm:pt>
    <dgm:pt modelId="{8B1A4E0F-D4D9-4524-BAB4-01C93526E85C}" type="sibTrans" cxnId="{33EC088B-1CA0-4E6E-B8CE-76F07FF06E7A}">
      <dgm:prSet/>
      <dgm:spPr/>
      <dgm:t>
        <a:bodyPr/>
        <a:lstStyle/>
        <a:p>
          <a:endParaRPr lang="en-GB" sz="1800"/>
        </a:p>
      </dgm:t>
    </dgm:pt>
    <dgm:pt modelId="{336785E8-7AAE-46AB-9195-037B264A11C9}">
      <dgm:prSet custT="1"/>
      <dgm:spPr/>
      <dgm:t>
        <a:bodyPr/>
        <a:lstStyle/>
        <a:p>
          <a:r>
            <a:rPr lang="en-ZA" sz="1800" dirty="0" smtClean="0"/>
            <a:t>60 Audit reports completed</a:t>
          </a:r>
          <a:endParaRPr lang="en-GB" sz="1800" dirty="0"/>
        </a:p>
      </dgm:t>
    </dgm:pt>
    <dgm:pt modelId="{7F314DE9-A548-4001-985A-1C411FE7C8C2}" type="parTrans" cxnId="{3DDD09C6-53D0-4FC8-AB10-2AFF398D235B}">
      <dgm:prSet/>
      <dgm:spPr/>
      <dgm:t>
        <a:bodyPr/>
        <a:lstStyle/>
        <a:p>
          <a:endParaRPr lang="en-GB" sz="1800"/>
        </a:p>
      </dgm:t>
    </dgm:pt>
    <dgm:pt modelId="{BD1B1BF9-CC7F-4C40-B99A-834836A7A040}" type="sibTrans" cxnId="{3DDD09C6-53D0-4FC8-AB10-2AFF398D235B}">
      <dgm:prSet/>
      <dgm:spPr/>
      <dgm:t>
        <a:bodyPr/>
        <a:lstStyle/>
        <a:p>
          <a:endParaRPr lang="en-GB" sz="1800"/>
        </a:p>
      </dgm:t>
    </dgm:pt>
    <dgm:pt modelId="{84FF3080-BFB9-4326-BFAF-802483929791}">
      <dgm:prSet custT="1"/>
      <dgm:spPr/>
      <dgm:t>
        <a:bodyPr/>
        <a:lstStyle/>
        <a:p>
          <a:r>
            <a:rPr lang="en-ZA" sz="1800" dirty="0" smtClean="0"/>
            <a:t>200 Validation and verification letters send</a:t>
          </a:r>
          <a:endParaRPr lang="en-GB" sz="1800" dirty="0"/>
        </a:p>
      </dgm:t>
    </dgm:pt>
    <dgm:pt modelId="{67DE2C23-CE0B-4B55-8B91-41C5130C73EB}" type="parTrans" cxnId="{3692DD81-66BE-46AF-BB58-8754007E10AA}">
      <dgm:prSet/>
      <dgm:spPr/>
      <dgm:t>
        <a:bodyPr/>
        <a:lstStyle/>
        <a:p>
          <a:endParaRPr lang="en-GB" sz="1800"/>
        </a:p>
      </dgm:t>
    </dgm:pt>
    <dgm:pt modelId="{D63BC28E-7540-43AF-B2F7-71CCF50D7E27}" type="sibTrans" cxnId="{3692DD81-66BE-46AF-BB58-8754007E10AA}">
      <dgm:prSet/>
      <dgm:spPr/>
      <dgm:t>
        <a:bodyPr/>
        <a:lstStyle/>
        <a:p>
          <a:endParaRPr lang="en-GB" sz="1800"/>
        </a:p>
      </dgm:t>
    </dgm:pt>
    <dgm:pt modelId="{6B37D7EE-794B-4E47-83D5-09DE184BF78E}">
      <dgm:prSet phldrT="[Text]" custT="1"/>
      <dgm:spPr/>
      <dgm:t>
        <a:bodyPr/>
        <a:lstStyle/>
        <a:p>
          <a:r>
            <a:rPr lang="en-ZA" sz="1800" dirty="0" smtClean="0"/>
            <a:t>4 River Rehabilitation Projects financially and technically supported</a:t>
          </a:r>
          <a:endParaRPr lang="en-GB" sz="1800" dirty="0"/>
        </a:p>
      </dgm:t>
    </dgm:pt>
    <dgm:pt modelId="{C44C8F5A-6631-4FE7-A5EA-A39324ECDD2A}" type="parTrans" cxnId="{AD85B744-7421-41CD-A737-36658FBD3B4B}">
      <dgm:prSet/>
      <dgm:spPr/>
      <dgm:t>
        <a:bodyPr/>
        <a:lstStyle/>
        <a:p>
          <a:endParaRPr lang="en-GB" sz="1800"/>
        </a:p>
      </dgm:t>
    </dgm:pt>
    <dgm:pt modelId="{7CBD81B0-38B6-4092-A115-B554A262CCB6}" type="sibTrans" cxnId="{AD85B744-7421-41CD-A737-36658FBD3B4B}">
      <dgm:prSet/>
      <dgm:spPr/>
      <dgm:t>
        <a:bodyPr/>
        <a:lstStyle/>
        <a:p>
          <a:endParaRPr lang="en-GB" sz="1800"/>
        </a:p>
      </dgm:t>
    </dgm:pt>
    <dgm:pt modelId="{7E8CAC4E-E187-46E1-90F7-7E33DDBD7D66}">
      <dgm:prSet phldrT="[Text]" custT="1"/>
      <dgm:spPr/>
      <dgm:t>
        <a:bodyPr/>
        <a:lstStyle/>
        <a:p>
          <a:r>
            <a:rPr lang="en-ZA" sz="1800" dirty="0" smtClean="0"/>
            <a:t>100%  reported non-compliance cases dealt with</a:t>
          </a:r>
          <a:endParaRPr lang="en-GB" sz="1800" dirty="0"/>
        </a:p>
      </dgm:t>
    </dgm:pt>
    <dgm:pt modelId="{939087A5-6A9B-4171-9A5B-6B5CA2980F9C}" type="parTrans" cxnId="{957A5C2E-9291-4CC4-9C06-54AEF2BF342D}">
      <dgm:prSet/>
      <dgm:spPr/>
      <dgm:t>
        <a:bodyPr/>
        <a:lstStyle/>
        <a:p>
          <a:endParaRPr lang="en-GB" sz="1800"/>
        </a:p>
      </dgm:t>
    </dgm:pt>
    <dgm:pt modelId="{DD55FBFD-288C-43C0-A2A8-976CA1D080A7}" type="sibTrans" cxnId="{957A5C2E-9291-4CC4-9C06-54AEF2BF342D}">
      <dgm:prSet/>
      <dgm:spPr/>
      <dgm:t>
        <a:bodyPr/>
        <a:lstStyle/>
        <a:p>
          <a:endParaRPr lang="en-GB" sz="1800"/>
        </a:p>
      </dgm:t>
    </dgm:pt>
    <dgm:pt modelId="{60FA29DF-06CD-43FC-B821-52A0D7A33AEB}" type="pres">
      <dgm:prSet presAssocID="{AACFE365-416D-4601-B25F-3F71E916DB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B6D6C2B-1B6F-466A-BAAD-D481FA1D5DD9}" type="pres">
      <dgm:prSet presAssocID="{C0205792-E997-4F3F-971D-603898BCDBDB}" presName="composite" presStyleCnt="0"/>
      <dgm:spPr/>
    </dgm:pt>
    <dgm:pt modelId="{9E62C0C7-92B3-4EF3-8325-70BB74C153D9}" type="pres">
      <dgm:prSet presAssocID="{C0205792-E997-4F3F-971D-603898BCDB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2D6681-57EC-4278-982B-D35F9AE19E36}" type="pres">
      <dgm:prSet presAssocID="{C0205792-E997-4F3F-971D-603898BCDBD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D0793-403D-417A-9103-EAA4729E8D1D}" type="pres">
      <dgm:prSet presAssocID="{05320627-EDD1-4775-884B-D924488404E3}" presName="space" presStyleCnt="0"/>
      <dgm:spPr/>
    </dgm:pt>
    <dgm:pt modelId="{EB5CC3DE-5247-493E-81FF-0B7DFAC37C68}" type="pres">
      <dgm:prSet presAssocID="{2052B98C-9632-4452-A337-19C773C4498E}" presName="composite" presStyleCnt="0"/>
      <dgm:spPr/>
    </dgm:pt>
    <dgm:pt modelId="{B271FD55-56DA-4BDE-A08D-2CF91C7A2F31}" type="pres">
      <dgm:prSet presAssocID="{2052B98C-9632-4452-A337-19C773C4498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CCC53FC-6D78-454D-9F43-BE0E04A13565}" type="pres">
      <dgm:prSet presAssocID="{2052B98C-9632-4452-A337-19C773C4498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09627D-71E7-4609-84A1-9720046E79C7}" type="pres">
      <dgm:prSet presAssocID="{8B4F0628-EFE0-4B99-A464-1F96951E1BA3}" presName="space" presStyleCnt="0"/>
      <dgm:spPr/>
    </dgm:pt>
    <dgm:pt modelId="{BF96047D-5609-47D0-B6E2-03DA3BE605AB}" type="pres">
      <dgm:prSet presAssocID="{3AE2ACC4-20F9-4B5F-B196-075F01FFF777}" presName="composite" presStyleCnt="0"/>
      <dgm:spPr/>
    </dgm:pt>
    <dgm:pt modelId="{CF0AE05A-BCE8-4793-90F5-0654F997EB6E}" type="pres">
      <dgm:prSet presAssocID="{3AE2ACC4-20F9-4B5F-B196-075F01FFF7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1084C-D3F5-4EE3-A83E-D46F1EC5F20A}" type="pres">
      <dgm:prSet presAssocID="{3AE2ACC4-20F9-4B5F-B196-075F01FFF7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1BE7B1F-88E0-4D69-BC2C-D212CE122D7D}" type="presOf" srcId="{84FF3080-BFB9-4326-BFAF-802483929791}" destId="{ECCC53FC-6D78-454D-9F43-BE0E04A13565}" srcOrd="0" destOrd="4" presId="urn:microsoft.com/office/officeart/2005/8/layout/hList1"/>
    <dgm:cxn modelId="{AD85B744-7421-41CD-A737-36658FBD3B4B}" srcId="{3AE2ACC4-20F9-4B5F-B196-075F01FFF777}" destId="{6B37D7EE-794B-4E47-83D5-09DE184BF78E}" srcOrd="2" destOrd="0" parTransId="{C44C8F5A-6631-4FE7-A5EA-A39324ECDD2A}" sibTransId="{7CBD81B0-38B6-4092-A115-B554A262CCB6}"/>
    <dgm:cxn modelId="{42DB036A-4E8D-4911-8424-BBB100484D6E}" type="presOf" srcId="{2052B98C-9632-4452-A337-19C773C4498E}" destId="{B271FD55-56DA-4BDE-A08D-2CF91C7A2F31}" srcOrd="0" destOrd="0" presId="urn:microsoft.com/office/officeart/2005/8/layout/hList1"/>
    <dgm:cxn modelId="{3692DD81-66BE-46AF-BB58-8754007E10AA}" srcId="{2052B98C-9632-4452-A337-19C773C4498E}" destId="{84FF3080-BFB9-4326-BFAF-802483929791}" srcOrd="4" destOrd="0" parTransId="{67DE2C23-CE0B-4B55-8B91-41C5130C73EB}" sibTransId="{D63BC28E-7540-43AF-B2F7-71CCF50D7E27}"/>
    <dgm:cxn modelId="{A74C1EB3-7797-4821-ACB2-2994737F1A89}" type="presOf" srcId="{C0205792-E997-4F3F-971D-603898BCDBDB}" destId="{9E62C0C7-92B3-4EF3-8325-70BB74C153D9}" srcOrd="0" destOrd="0" presId="urn:microsoft.com/office/officeart/2005/8/layout/hList1"/>
    <dgm:cxn modelId="{748EBBCE-2A7F-4688-AD3D-FC8F14B2575C}" srcId="{2052B98C-9632-4452-A337-19C773C4498E}" destId="{C0532B67-F32D-48C0-82BF-2F5E58332428}" srcOrd="1" destOrd="0" parTransId="{B8FA84EB-4D99-41E2-BC07-9F1C32B376E5}" sibTransId="{0AD456CF-DE1F-4942-B2F7-776939CFF100}"/>
    <dgm:cxn modelId="{A9C6B31E-E65F-4B83-9D8A-AEB16EB3C3B7}" type="presOf" srcId="{6B37D7EE-794B-4E47-83D5-09DE184BF78E}" destId="{86B1084C-D3F5-4EE3-A83E-D46F1EC5F20A}" srcOrd="0" destOrd="2" presId="urn:microsoft.com/office/officeart/2005/8/layout/hList1"/>
    <dgm:cxn modelId="{957A5C2E-9291-4CC4-9C06-54AEF2BF342D}" srcId="{3AE2ACC4-20F9-4B5F-B196-075F01FFF777}" destId="{7E8CAC4E-E187-46E1-90F7-7E33DDBD7D66}" srcOrd="3" destOrd="0" parTransId="{939087A5-6A9B-4171-9A5B-6B5CA2980F9C}" sibTransId="{DD55FBFD-288C-43C0-A2A8-976CA1D080A7}"/>
    <dgm:cxn modelId="{4FB34768-D51C-4FB2-B96A-50861CAB57A4}" type="presOf" srcId="{AACFE365-416D-4601-B25F-3F71E916DB2C}" destId="{60FA29DF-06CD-43FC-B821-52A0D7A33AEB}" srcOrd="0" destOrd="0" presId="urn:microsoft.com/office/officeart/2005/8/layout/hList1"/>
    <dgm:cxn modelId="{16BA8F30-E885-4E1A-BE5E-09D8720CCB6E}" type="presOf" srcId="{336785E8-7AAE-46AB-9195-037B264A11C9}" destId="{ECCC53FC-6D78-454D-9F43-BE0E04A13565}" srcOrd="0" destOrd="3" presId="urn:microsoft.com/office/officeart/2005/8/layout/hList1"/>
    <dgm:cxn modelId="{D078B10B-4EB6-45A5-B9EB-54E02CFF5BCD}" srcId="{C0205792-E997-4F3F-971D-603898BCDBDB}" destId="{A4BEAACF-7658-4E3D-B74F-403B6B94B18D}" srcOrd="0" destOrd="0" parTransId="{F85C9447-0F0C-4E96-9210-FCFD4D70287D}" sibTransId="{45DB9B77-AC5E-441C-A03E-0D859E08226D}"/>
    <dgm:cxn modelId="{E6ECFD85-AC91-4234-B106-6D1B19E2447E}" type="presOf" srcId="{924DE4F3-557C-4920-838F-B68FF45E4314}" destId="{86B1084C-D3F5-4EE3-A83E-D46F1EC5F20A}" srcOrd="0" destOrd="1" presId="urn:microsoft.com/office/officeart/2005/8/layout/hList1"/>
    <dgm:cxn modelId="{38C63E8D-176C-4C1B-8CFB-8F862772688A}" type="presOf" srcId="{50ABBEE6-E5CD-4E6D-A531-D2DC2A51D6BD}" destId="{86B1084C-D3F5-4EE3-A83E-D46F1EC5F20A}" srcOrd="0" destOrd="0" presId="urn:microsoft.com/office/officeart/2005/8/layout/hList1"/>
    <dgm:cxn modelId="{19842ADF-4DD6-4CCF-8257-B539AD9A14F3}" type="presOf" srcId="{7E8CAC4E-E187-46E1-90F7-7E33DDBD7D66}" destId="{86B1084C-D3F5-4EE3-A83E-D46F1EC5F20A}" srcOrd="0" destOrd="3" presId="urn:microsoft.com/office/officeart/2005/8/layout/hList1"/>
    <dgm:cxn modelId="{B9C5F3E1-681A-4533-9AB0-23ABB5578632}" srcId="{AACFE365-416D-4601-B25F-3F71E916DB2C}" destId="{2052B98C-9632-4452-A337-19C773C4498E}" srcOrd="1" destOrd="0" parTransId="{BB476D72-A474-4E48-A799-8949496FAE18}" sibTransId="{8B4F0628-EFE0-4B99-A464-1F96951E1BA3}"/>
    <dgm:cxn modelId="{2B74993B-9EF2-4ACF-9F19-1B88937A974C}" type="presOf" srcId="{C0532B67-F32D-48C0-82BF-2F5E58332428}" destId="{ECCC53FC-6D78-454D-9F43-BE0E04A13565}" srcOrd="0" destOrd="1" presId="urn:microsoft.com/office/officeart/2005/8/layout/hList1"/>
    <dgm:cxn modelId="{E6396A22-0B5E-4EE8-8F57-263059300606}" type="presOf" srcId="{3AE2ACC4-20F9-4B5F-B196-075F01FFF777}" destId="{CF0AE05A-BCE8-4793-90F5-0654F997EB6E}" srcOrd="0" destOrd="0" presId="urn:microsoft.com/office/officeart/2005/8/layout/hList1"/>
    <dgm:cxn modelId="{9DDB2D04-2306-4CE9-9615-1679832AA085}" type="presOf" srcId="{063E6A27-B35F-4AC9-AC15-8992773E6B49}" destId="{C12D6681-57EC-4278-982B-D35F9AE19E36}" srcOrd="0" destOrd="1" presId="urn:microsoft.com/office/officeart/2005/8/layout/hList1"/>
    <dgm:cxn modelId="{8B5115BD-8EE0-4972-AA35-3A44D6D6604F}" srcId="{3AE2ACC4-20F9-4B5F-B196-075F01FFF777}" destId="{924DE4F3-557C-4920-838F-B68FF45E4314}" srcOrd="1" destOrd="0" parTransId="{B47C4FBD-133B-41EF-8E2E-35E1CF84B460}" sibTransId="{E13AF949-A662-454B-B55C-664E40D1264A}"/>
    <dgm:cxn modelId="{773DC187-101B-4834-AC7A-CD0F38F48472}" type="presOf" srcId="{A4BEAACF-7658-4E3D-B74F-403B6B94B18D}" destId="{C12D6681-57EC-4278-982B-D35F9AE19E36}" srcOrd="0" destOrd="0" presId="urn:microsoft.com/office/officeart/2005/8/layout/hList1"/>
    <dgm:cxn modelId="{CACF39CF-9D05-499B-937C-9D46111CAD7D}" type="presOf" srcId="{5E9EBF46-BE02-47C5-9AF9-13BD979FCCD8}" destId="{C12D6681-57EC-4278-982B-D35F9AE19E36}" srcOrd="0" destOrd="2" presId="urn:microsoft.com/office/officeart/2005/8/layout/hList1"/>
    <dgm:cxn modelId="{BA9BF10A-83B2-462D-8B32-96C7FE815431}" srcId="{C0205792-E997-4F3F-971D-603898BCDBDB}" destId="{5E9EBF46-BE02-47C5-9AF9-13BD979FCCD8}" srcOrd="2" destOrd="0" parTransId="{56BDFF0E-BB8C-4E58-AC74-1A2797067753}" sibTransId="{9F532BF8-7C35-42E8-8E65-4DF7F7099D73}"/>
    <dgm:cxn modelId="{A80F4F87-226C-4FF4-8605-55D3CC44CAD7}" srcId="{3AE2ACC4-20F9-4B5F-B196-075F01FFF777}" destId="{50ABBEE6-E5CD-4E6D-A531-D2DC2A51D6BD}" srcOrd="0" destOrd="0" parTransId="{69178DDE-F069-427B-97F5-5C58BE4BA7B8}" sibTransId="{2A19F66F-8BDA-48AE-90A1-5A2A4D5B0446}"/>
    <dgm:cxn modelId="{6DB8C90F-11EA-4DA9-A621-AE1F6C54FE84}" srcId="{2052B98C-9632-4452-A337-19C773C4498E}" destId="{5EBFC2A7-8CA9-4FC5-ADC8-F6120E3FC546}" srcOrd="0" destOrd="0" parTransId="{0FE71FE8-C96A-42DA-974E-1AAA3EF230D1}" sibTransId="{8EA1A8EA-9F18-496A-905D-FA7A212F7003}"/>
    <dgm:cxn modelId="{5EC52636-8F3C-46A9-BF56-B81895F0E11D}" srcId="{C0205792-E997-4F3F-971D-603898BCDBDB}" destId="{063E6A27-B35F-4AC9-AC15-8992773E6B49}" srcOrd="1" destOrd="0" parTransId="{10B07E02-956B-4C4B-8DCC-341596A1E6C0}" sibTransId="{CAEEF5E9-E11F-4DCB-B145-D4469475EB02}"/>
    <dgm:cxn modelId="{BCD54EC8-D593-4EE8-B12D-3C3F17D215F9}" srcId="{AACFE365-416D-4601-B25F-3F71E916DB2C}" destId="{3AE2ACC4-20F9-4B5F-B196-075F01FFF777}" srcOrd="2" destOrd="0" parTransId="{D42D738B-D8A0-4D6E-92F2-892B151492A6}" sibTransId="{67497786-7831-43B3-B1E2-C373B35A48B8}"/>
    <dgm:cxn modelId="{270A0AC3-D3F6-4586-952F-23B933E9BC2B}" type="presOf" srcId="{5EBFC2A7-8CA9-4FC5-ADC8-F6120E3FC546}" destId="{ECCC53FC-6D78-454D-9F43-BE0E04A13565}" srcOrd="0" destOrd="0" presId="urn:microsoft.com/office/officeart/2005/8/layout/hList1"/>
    <dgm:cxn modelId="{33EC088B-1CA0-4E6E-B8CE-76F07FF06E7A}" srcId="{2052B98C-9632-4452-A337-19C773C4498E}" destId="{8812C986-79C9-4898-A884-42E3E40AB048}" srcOrd="2" destOrd="0" parTransId="{EB6A42FF-78DF-43C5-979D-36E3712DDFA8}" sibTransId="{8B1A4E0F-D4D9-4524-BAB4-01C93526E85C}"/>
    <dgm:cxn modelId="{3DDD09C6-53D0-4FC8-AB10-2AFF398D235B}" srcId="{2052B98C-9632-4452-A337-19C773C4498E}" destId="{336785E8-7AAE-46AB-9195-037B264A11C9}" srcOrd="3" destOrd="0" parTransId="{7F314DE9-A548-4001-985A-1C411FE7C8C2}" sibTransId="{BD1B1BF9-CC7F-4C40-B99A-834836A7A040}"/>
    <dgm:cxn modelId="{323E09CD-3E50-4E9F-810F-E7CBC53210F3}" type="presOf" srcId="{8812C986-79C9-4898-A884-42E3E40AB048}" destId="{ECCC53FC-6D78-454D-9F43-BE0E04A13565}" srcOrd="0" destOrd="2" presId="urn:microsoft.com/office/officeart/2005/8/layout/hList1"/>
    <dgm:cxn modelId="{F022E234-316C-4C47-B51F-5961FCF89675}" srcId="{AACFE365-416D-4601-B25F-3F71E916DB2C}" destId="{C0205792-E997-4F3F-971D-603898BCDBDB}" srcOrd="0" destOrd="0" parTransId="{417F8B05-D375-4D76-BD9F-10D403F297A0}" sibTransId="{05320627-EDD1-4775-884B-D924488404E3}"/>
    <dgm:cxn modelId="{51AEE01B-0DED-4DE2-951A-6B7EFB818B74}" type="presParOf" srcId="{60FA29DF-06CD-43FC-B821-52A0D7A33AEB}" destId="{5B6D6C2B-1B6F-466A-BAAD-D481FA1D5DD9}" srcOrd="0" destOrd="0" presId="urn:microsoft.com/office/officeart/2005/8/layout/hList1"/>
    <dgm:cxn modelId="{DF8C88FD-6EA2-4CA1-B9F0-6250C8598D43}" type="presParOf" srcId="{5B6D6C2B-1B6F-466A-BAAD-D481FA1D5DD9}" destId="{9E62C0C7-92B3-4EF3-8325-70BB74C153D9}" srcOrd="0" destOrd="0" presId="urn:microsoft.com/office/officeart/2005/8/layout/hList1"/>
    <dgm:cxn modelId="{E45ED337-9821-4E78-945E-2BADB1A5D48B}" type="presParOf" srcId="{5B6D6C2B-1B6F-466A-BAAD-D481FA1D5DD9}" destId="{C12D6681-57EC-4278-982B-D35F9AE19E36}" srcOrd="1" destOrd="0" presId="urn:microsoft.com/office/officeart/2005/8/layout/hList1"/>
    <dgm:cxn modelId="{79D2A9DA-2C61-4282-9FA1-3E4A488FD0D7}" type="presParOf" srcId="{60FA29DF-06CD-43FC-B821-52A0D7A33AEB}" destId="{1A6D0793-403D-417A-9103-EAA4729E8D1D}" srcOrd="1" destOrd="0" presId="urn:microsoft.com/office/officeart/2005/8/layout/hList1"/>
    <dgm:cxn modelId="{705856BB-C8F4-49A7-A8F5-D992F32322C0}" type="presParOf" srcId="{60FA29DF-06CD-43FC-B821-52A0D7A33AEB}" destId="{EB5CC3DE-5247-493E-81FF-0B7DFAC37C68}" srcOrd="2" destOrd="0" presId="urn:microsoft.com/office/officeart/2005/8/layout/hList1"/>
    <dgm:cxn modelId="{6ADE86E7-033F-4386-AA66-C22BDB8AE1E9}" type="presParOf" srcId="{EB5CC3DE-5247-493E-81FF-0B7DFAC37C68}" destId="{B271FD55-56DA-4BDE-A08D-2CF91C7A2F31}" srcOrd="0" destOrd="0" presId="urn:microsoft.com/office/officeart/2005/8/layout/hList1"/>
    <dgm:cxn modelId="{F72D4AE4-211E-4003-B013-C0EB0635DBDB}" type="presParOf" srcId="{EB5CC3DE-5247-493E-81FF-0B7DFAC37C68}" destId="{ECCC53FC-6D78-454D-9F43-BE0E04A13565}" srcOrd="1" destOrd="0" presId="urn:microsoft.com/office/officeart/2005/8/layout/hList1"/>
    <dgm:cxn modelId="{937F0F07-7747-4DF8-8A8D-E137AD71BAEB}" type="presParOf" srcId="{60FA29DF-06CD-43FC-B821-52A0D7A33AEB}" destId="{9109627D-71E7-4609-84A1-9720046E79C7}" srcOrd="3" destOrd="0" presId="urn:microsoft.com/office/officeart/2005/8/layout/hList1"/>
    <dgm:cxn modelId="{566479E8-EB64-4FBC-A9F2-1DA2DBA76739}" type="presParOf" srcId="{60FA29DF-06CD-43FC-B821-52A0D7A33AEB}" destId="{BF96047D-5609-47D0-B6E2-03DA3BE605AB}" srcOrd="4" destOrd="0" presId="urn:microsoft.com/office/officeart/2005/8/layout/hList1"/>
    <dgm:cxn modelId="{D9EFC719-4E5E-43A3-B3E4-FC6A70085A5B}" type="presParOf" srcId="{BF96047D-5609-47D0-B6E2-03DA3BE605AB}" destId="{CF0AE05A-BCE8-4793-90F5-0654F997EB6E}" srcOrd="0" destOrd="0" presId="urn:microsoft.com/office/officeart/2005/8/layout/hList1"/>
    <dgm:cxn modelId="{892720EB-1D21-4484-9248-734D3F8EC0E8}" type="presParOf" srcId="{BF96047D-5609-47D0-B6E2-03DA3BE605AB}" destId="{86B1084C-D3F5-4EE3-A83E-D46F1EC5F2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CFE365-416D-4601-B25F-3F71E916DB2C}" type="doc">
      <dgm:prSet loTypeId="urn:microsoft.com/office/officeart/2005/8/layout/h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C0205792-E997-4F3F-971D-603898BCDBDB}">
      <dgm:prSet phldrT="[Text]" custT="1"/>
      <dgm:spPr/>
      <dgm:t>
        <a:bodyPr/>
        <a:lstStyle/>
        <a:p>
          <a:r>
            <a:rPr lang="en-ZA" sz="1800" dirty="0" smtClean="0"/>
            <a:t>Institutional Stakeholder Relations</a:t>
          </a:r>
          <a:endParaRPr lang="en-GB" sz="1800" dirty="0"/>
        </a:p>
      </dgm:t>
    </dgm:pt>
    <dgm:pt modelId="{417F8B05-D375-4D76-BD9F-10D403F297A0}" type="parTrans" cxnId="{F022E234-316C-4C47-B51F-5961FCF89675}">
      <dgm:prSet/>
      <dgm:spPr/>
      <dgm:t>
        <a:bodyPr/>
        <a:lstStyle/>
        <a:p>
          <a:endParaRPr lang="en-GB" sz="1800"/>
        </a:p>
      </dgm:t>
    </dgm:pt>
    <dgm:pt modelId="{05320627-EDD1-4775-884B-D924488404E3}" type="sibTrans" cxnId="{F022E234-316C-4C47-B51F-5961FCF89675}">
      <dgm:prSet/>
      <dgm:spPr/>
      <dgm:t>
        <a:bodyPr/>
        <a:lstStyle/>
        <a:p>
          <a:endParaRPr lang="en-GB" sz="1800"/>
        </a:p>
      </dgm:t>
    </dgm:pt>
    <dgm:pt modelId="{A4BEAACF-7658-4E3D-B74F-403B6B94B18D}">
      <dgm:prSet phldrT="[Text]" custT="1"/>
      <dgm:spPr/>
      <dgm:t>
        <a:bodyPr/>
        <a:lstStyle/>
        <a:p>
          <a:r>
            <a:rPr lang="en-ZA" sz="1800" dirty="0" smtClean="0"/>
            <a:t>2250 learners reached during various water campaigns</a:t>
          </a:r>
          <a:endParaRPr lang="en-GB" sz="1800" dirty="0"/>
        </a:p>
      </dgm:t>
    </dgm:pt>
    <dgm:pt modelId="{F85C9447-0F0C-4E96-9210-FCFD4D70287D}" type="parTrans" cxnId="{D078B10B-4EB6-45A5-B9EB-54E02CFF5BCD}">
      <dgm:prSet/>
      <dgm:spPr/>
      <dgm:t>
        <a:bodyPr/>
        <a:lstStyle/>
        <a:p>
          <a:endParaRPr lang="en-GB" sz="1800"/>
        </a:p>
      </dgm:t>
    </dgm:pt>
    <dgm:pt modelId="{45DB9B77-AC5E-441C-A03E-0D859E08226D}" type="sibTrans" cxnId="{D078B10B-4EB6-45A5-B9EB-54E02CFF5BCD}">
      <dgm:prSet/>
      <dgm:spPr/>
      <dgm:t>
        <a:bodyPr/>
        <a:lstStyle/>
        <a:p>
          <a:endParaRPr lang="en-GB" sz="1800"/>
        </a:p>
      </dgm:t>
    </dgm:pt>
    <dgm:pt modelId="{2052B98C-9632-4452-A337-19C773C4498E}">
      <dgm:prSet phldrT="[Text]" custT="1"/>
      <dgm:spPr/>
      <dgm:t>
        <a:bodyPr/>
        <a:lstStyle/>
        <a:p>
          <a:r>
            <a:rPr lang="en-ZA" sz="1800" dirty="0" smtClean="0"/>
            <a:t>Water Allocation Reform</a:t>
          </a:r>
          <a:endParaRPr lang="en-GB" sz="1800" dirty="0"/>
        </a:p>
      </dgm:t>
    </dgm:pt>
    <dgm:pt modelId="{BB476D72-A474-4E48-A799-8949496FAE18}" type="parTrans" cxnId="{B9C5F3E1-681A-4533-9AB0-23ABB5578632}">
      <dgm:prSet/>
      <dgm:spPr/>
      <dgm:t>
        <a:bodyPr/>
        <a:lstStyle/>
        <a:p>
          <a:endParaRPr lang="en-GB" sz="1800"/>
        </a:p>
      </dgm:t>
    </dgm:pt>
    <dgm:pt modelId="{8B4F0628-EFE0-4B99-A464-1F96951E1BA3}" type="sibTrans" cxnId="{B9C5F3E1-681A-4533-9AB0-23ABB5578632}">
      <dgm:prSet/>
      <dgm:spPr/>
      <dgm:t>
        <a:bodyPr/>
        <a:lstStyle/>
        <a:p>
          <a:endParaRPr lang="en-GB" sz="1800"/>
        </a:p>
      </dgm:t>
    </dgm:pt>
    <dgm:pt modelId="{5EBFC2A7-8CA9-4FC5-ADC8-F6120E3FC546}">
      <dgm:prSet phldrT="[Text]" custT="1"/>
      <dgm:spPr/>
      <dgm:t>
        <a:bodyPr/>
        <a:lstStyle/>
        <a:p>
          <a:r>
            <a:rPr lang="en-ZA" sz="1800" dirty="0" smtClean="0"/>
            <a:t>100% Resource Poor Farmers technically supported on water use</a:t>
          </a:r>
          <a:endParaRPr lang="en-GB" sz="1800" dirty="0"/>
        </a:p>
      </dgm:t>
    </dgm:pt>
    <dgm:pt modelId="{0FE71FE8-C96A-42DA-974E-1AAA3EF230D1}" type="parTrans" cxnId="{6DB8C90F-11EA-4DA9-A621-AE1F6C54FE84}">
      <dgm:prSet/>
      <dgm:spPr/>
      <dgm:t>
        <a:bodyPr/>
        <a:lstStyle/>
        <a:p>
          <a:endParaRPr lang="en-GB" sz="1800"/>
        </a:p>
      </dgm:t>
    </dgm:pt>
    <dgm:pt modelId="{8EA1A8EA-9F18-496A-905D-FA7A212F7003}" type="sibTrans" cxnId="{6DB8C90F-11EA-4DA9-A621-AE1F6C54FE84}">
      <dgm:prSet/>
      <dgm:spPr/>
      <dgm:t>
        <a:bodyPr/>
        <a:lstStyle/>
        <a:p>
          <a:endParaRPr lang="en-GB" sz="1800"/>
        </a:p>
      </dgm:t>
    </dgm:pt>
    <dgm:pt modelId="{3AE2ACC4-20F9-4B5F-B196-075F01FFF777}">
      <dgm:prSet phldrT="[Text]" custT="1"/>
      <dgm:spPr/>
      <dgm:t>
        <a:bodyPr/>
        <a:lstStyle/>
        <a:p>
          <a:r>
            <a:rPr lang="en-ZA" sz="1800" dirty="0" smtClean="0"/>
            <a:t>Information Systems</a:t>
          </a:r>
          <a:endParaRPr lang="en-GB" sz="1800" dirty="0"/>
        </a:p>
      </dgm:t>
    </dgm:pt>
    <dgm:pt modelId="{D42D738B-D8A0-4D6E-92F2-892B151492A6}" type="parTrans" cxnId="{BCD54EC8-D593-4EE8-B12D-3C3F17D215F9}">
      <dgm:prSet/>
      <dgm:spPr/>
      <dgm:t>
        <a:bodyPr/>
        <a:lstStyle/>
        <a:p>
          <a:endParaRPr lang="en-GB" sz="1800"/>
        </a:p>
      </dgm:t>
    </dgm:pt>
    <dgm:pt modelId="{67497786-7831-43B3-B1E2-C373B35A48B8}" type="sibTrans" cxnId="{BCD54EC8-D593-4EE8-B12D-3C3F17D215F9}">
      <dgm:prSet/>
      <dgm:spPr/>
      <dgm:t>
        <a:bodyPr/>
        <a:lstStyle/>
        <a:p>
          <a:endParaRPr lang="en-GB" sz="1800"/>
        </a:p>
      </dgm:t>
    </dgm:pt>
    <dgm:pt modelId="{50ABBEE6-E5CD-4E6D-A531-D2DC2A51D6BD}">
      <dgm:prSet phldrT="[Text]" custT="1"/>
      <dgm:spPr/>
      <dgm:t>
        <a:bodyPr/>
        <a:lstStyle/>
        <a:p>
          <a:r>
            <a:rPr lang="en-ZA" sz="1800" dirty="0" smtClean="0"/>
            <a:t>30% of SAP implemented</a:t>
          </a:r>
          <a:endParaRPr lang="en-GB" sz="1800" dirty="0"/>
        </a:p>
      </dgm:t>
    </dgm:pt>
    <dgm:pt modelId="{69178DDE-F069-427B-97F5-5C58BE4BA7B8}" type="parTrans" cxnId="{A80F4F87-226C-4FF4-8605-55D3CC44CAD7}">
      <dgm:prSet/>
      <dgm:spPr/>
      <dgm:t>
        <a:bodyPr/>
        <a:lstStyle/>
        <a:p>
          <a:endParaRPr lang="en-GB" sz="1800"/>
        </a:p>
      </dgm:t>
    </dgm:pt>
    <dgm:pt modelId="{2A19F66F-8BDA-48AE-90A1-5A2A4D5B0446}" type="sibTrans" cxnId="{A80F4F87-226C-4FF4-8605-55D3CC44CAD7}">
      <dgm:prSet/>
      <dgm:spPr/>
      <dgm:t>
        <a:bodyPr/>
        <a:lstStyle/>
        <a:p>
          <a:endParaRPr lang="en-GB" sz="1800"/>
        </a:p>
      </dgm:t>
    </dgm:pt>
    <dgm:pt modelId="{149D2052-ECE8-4700-A4AE-7EBFC51F854E}">
      <dgm:prSet phldrT="[Text]" custT="1"/>
      <dgm:spPr/>
      <dgm:t>
        <a:bodyPr/>
        <a:lstStyle/>
        <a:p>
          <a:r>
            <a:rPr lang="en-ZA" sz="1800" dirty="0" smtClean="0"/>
            <a:t>4 Newsletters developed and circulated</a:t>
          </a:r>
          <a:endParaRPr lang="en-GB" sz="1800" dirty="0"/>
        </a:p>
      </dgm:t>
    </dgm:pt>
    <dgm:pt modelId="{EE14CDD8-D807-4514-8D60-3910176F6DF0}" type="parTrans" cxnId="{A306D3A6-C8F7-47C7-9322-5B94F4895D3F}">
      <dgm:prSet/>
      <dgm:spPr/>
      <dgm:t>
        <a:bodyPr/>
        <a:lstStyle/>
        <a:p>
          <a:endParaRPr lang="en-GB" sz="1800"/>
        </a:p>
      </dgm:t>
    </dgm:pt>
    <dgm:pt modelId="{966C05A8-C01A-453F-B819-C7AF75548F77}" type="sibTrans" cxnId="{A306D3A6-C8F7-47C7-9322-5B94F4895D3F}">
      <dgm:prSet/>
      <dgm:spPr/>
      <dgm:t>
        <a:bodyPr/>
        <a:lstStyle/>
        <a:p>
          <a:endParaRPr lang="en-GB" sz="1800"/>
        </a:p>
      </dgm:t>
    </dgm:pt>
    <dgm:pt modelId="{475ED6E9-11C8-45FD-88E1-E88FBD6D292A}">
      <dgm:prSet phldrT="[Text]" custT="1"/>
      <dgm:spPr/>
      <dgm:t>
        <a:bodyPr/>
        <a:lstStyle/>
        <a:p>
          <a:r>
            <a:rPr lang="en-ZA" sz="1800" dirty="0" smtClean="0"/>
            <a:t>10 Social responsibility projects supported</a:t>
          </a:r>
          <a:endParaRPr lang="en-GB" sz="1800" dirty="0"/>
        </a:p>
      </dgm:t>
    </dgm:pt>
    <dgm:pt modelId="{54369500-88D1-4FE6-8EB3-1765304277D2}" type="parTrans" cxnId="{6718797D-9967-4B97-82A0-997F64D4CD64}">
      <dgm:prSet/>
      <dgm:spPr/>
      <dgm:t>
        <a:bodyPr/>
        <a:lstStyle/>
        <a:p>
          <a:endParaRPr lang="en-GB" sz="1800"/>
        </a:p>
      </dgm:t>
    </dgm:pt>
    <dgm:pt modelId="{29CD52E7-734F-4EE7-9178-861BEAC116C9}" type="sibTrans" cxnId="{6718797D-9967-4B97-82A0-997F64D4CD64}">
      <dgm:prSet/>
      <dgm:spPr/>
      <dgm:t>
        <a:bodyPr/>
        <a:lstStyle/>
        <a:p>
          <a:endParaRPr lang="en-GB" sz="1800"/>
        </a:p>
      </dgm:t>
    </dgm:pt>
    <dgm:pt modelId="{F0909B89-979A-49E2-BD23-2F9923AE8A7F}">
      <dgm:prSet phldrT="[Text]" custT="1"/>
      <dgm:spPr/>
      <dgm:t>
        <a:bodyPr/>
        <a:lstStyle/>
        <a:p>
          <a:r>
            <a:rPr lang="en-ZA" sz="1800" dirty="0" smtClean="0"/>
            <a:t>18 water related forums maintained</a:t>
          </a:r>
          <a:endParaRPr lang="en-GB" sz="1800" dirty="0"/>
        </a:p>
      </dgm:t>
    </dgm:pt>
    <dgm:pt modelId="{A6E7AF5D-56DE-4604-877B-6D2CC42D184B}" type="parTrans" cxnId="{50270CAB-2D68-491A-9D70-AA885662C845}">
      <dgm:prSet/>
      <dgm:spPr/>
      <dgm:t>
        <a:bodyPr/>
        <a:lstStyle/>
        <a:p>
          <a:endParaRPr lang="en-GB" sz="1800"/>
        </a:p>
      </dgm:t>
    </dgm:pt>
    <dgm:pt modelId="{BBB6207B-8188-4819-8533-A2EB2C5609C3}" type="sibTrans" cxnId="{50270CAB-2D68-491A-9D70-AA885662C845}">
      <dgm:prSet/>
      <dgm:spPr/>
      <dgm:t>
        <a:bodyPr/>
        <a:lstStyle/>
        <a:p>
          <a:endParaRPr lang="en-GB" sz="1800"/>
        </a:p>
      </dgm:t>
    </dgm:pt>
    <dgm:pt modelId="{2D380E32-4EB7-417A-B911-0396CA110438}">
      <dgm:prSet phldrT="[Text]" custT="1"/>
      <dgm:spPr/>
      <dgm:t>
        <a:bodyPr/>
        <a:lstStyle/>
        <a:p>
          <a:r>
            <a:rPr lang="en-ZA" sz="1800" dirty="0" smtClean="0"/>
            <a:t>30 Resource Poor Farmers assisted with completing financial applications for Government Subsidies</a:t>
          </a:r>
          <a:endParaRPr lang="en-GB" sz="1800" dirty="0"/>
        </a:p>
      </dgm:t>
    </dgm:pt>
    <dgm:pt modelId="{404952BD-2846-4035-9304-C7AC292E045F}" type="parTrans" cxnId="{7D0AB133-5E2D-4AD9-B1E1-D3C775DECCC9}">
      <dgm:prSet/>
      <dgm:spPr/>
      <dgm:t>
        <a:bodyPr/>
        <a:lstStyle/>
        <a:p>
          <a:endParaRPr lang="en-GB" sz="1800"/>
        </a:p>
      </dgm:t>
    </dgm:pt>
    <dgm:pt modelId="{21C8BB42-6BDD-42E4-941E-46F585622550}" type="sibTrans" cxnId="{7D0AB133-5E2D-4AD9-B1E1-D3C775DECCC9}">
      <dgm:prSet/>
      <dgm:spPr/>
      <dgm:t>
        <a:bodyPr/>
        <a:lstStyle/>
        <a:p>
          <a:endParaRPr lang="en-GB" sz="1800"/>
        </a:p>
      </dgm:t>
    </dgm:pt>
    <dgm:pt modelId="{003A1CE7-D2FC-467D-9761-C7003AA61FE2}">
      <dgm:prSet phldrT="[Text]" custT="1"/>
      <dgm:spPr/>
      <dgm:t>
        <a:bodyPr/>
        <a:lstStyle/>
        <a:p>
          <a:r>
            <a:rPr lang="en-ZA" sz="1800" dirty="0" smtClean="0"/>
            <a:t>100% Electronic document management system implemented</a:t>
          </a:r>
          <a:endParaRPr lang="en-GB" sz="1800" dirty="0"/>
        </a:p>
      </dgm:t>
    </dgm:pt>
    <dgm:pt modelId="{406D7D40-418A-4AFD-AB2C-24F657CFABEF}" type="parTrans" cxnId="{77C85451-E7DB-4FC5-8BA3-AD8E0244D5B7}">
      <dgm:prSet/>
      <dgm:spPr/>
      <dgm:t>
        <a:bodyPr/>
        <a:lstStyle/>
        <a:p>
          <a:endParaRPr lang="en-GB" sz="1800"/>
        </a:p>
      </dgm:t>
    </dgm:pt>
    <dgm:pt modelId="{4FC8178B-D186-4E3B-ADE5-377612AF986A}" type="sibTrans" cxnId="{77C85451-E7DB-4FC5-8BA3-AD8E0244D5B7}">
      <dgm:prSet/>
      <dgm:spPr/>
      <dgm:t>
        <a:bodyPr/>
        <a:lstStyle/>
        <a:p>
          <a:endParaRPr lang="en-GB" sz="1800"/>
        </a:p>
      </dgm:t>
    </dgm:pt>
    <dgm:pt modelId="{60FA29DF-06CD-43FC-B821-52A0D7A33AEB}" type="pres">
      <dgm:prSet presAssocID="{AACFE365-416D-4601-B25F-3F71E916DB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B6D6C2B-1B6F-466A-BAAD-D481FA1D5DD9}" type="pres">
      <dgm:prSet presAssocID="{C0205792-E997-4F3F-971D-603898BCDBDB}" presName="composite" presStyleCnt="0"/>
      <dgm:spPr/>
    </dgm:pt>
    <dgm:pt modelId="{9E62C0C7-92B3-4EF3-8325-70BB74C153D9}" type="pres">
      <dgm:prSet presAssocID="{C0205792-E997-4F3F-971D-603898BCDB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2D6681-57EC-4278-982B-D35F9AE19E36}" type="pres">
      <dgm:prSet presAssocID="{C0205792-E997-4F3F-971D-603898BCDBD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D0793-403D-417A-9103-EAA4729E8D1D}" type="pres">
      <dgm:prSet presAssocID="{05320627-EDD1-4775-884B-D924488404E3}" presName="space" presStyleCnt="0"/>
      <dgm:spPr/>
    </dgm:pt>
    <dgm:pt modelId="{EB5CC3DE-5247-493E-81FF-0B7DFAC37C68}" type="pres">
      <dgm:prSet presAssocID="{2052B98C-9632-4452-A337-19C773C4498E}" presName="composite" presStyleCnt="0"/>
      <dgm:spPr/>
    </dgm:pt>
    <dgm:pt modelId="{B271FD55-56DA-4BDE-A08D-2CF91C7A2F31}" type="pres">
      <dgm:prSet presAssocID="{2052B98C-9632-4452-A337-19C773C4498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CC53FC-6D78-454D-9F43-BE0E04A13565}" type="pres">
      <dgm:prSet presAssocID="{2052B98C-9632-4452-A337-19C773C4498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09627D-71E7-4609-84A1-9720046E79C7}" type="pres">
      <dgm:prSet presAssocID="{8B4F0628-EFE0-4B99-A464-1F96951E1BA3}" presName="space" presStyleCnt="0"/>
      <dgm:spPr/>
    </dgm:pt>
    <dgm:pt modelId="{BF96047D-5609-47D0-B6E2-03DA3BE605AB}" type="pres">
      <dgm:prSet presAssocID="{3AE2ACC4-20F9-4B5F-B196-075F01FFF777}" presName="composite" presStyleCnt="0"/>
      <dgm:spPr/>
    </dgm:pt>
    <dgm:pt modelId="{CF0AE05A-BCE8-4793-90F5-0654F997EB6E}" type="pres">
      <dgm:prSet presAssocID="{3AE2ACC4-20F9-4B5F-B196-075F01FFF7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1084C-D3F5-4EE3-A83E-D46F1EC5F20A}" type="pres">
      <dgm:prSet presAssocID="{3AE2ACC4-20F9-4B5F-B196-075F01FFF7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8DF5E2-07ED-4DAF-B487-EBEF70ED3D5B}" type="presOf" srcId="{F0909B89-979A-49E2-BD23-2F9923AE8A7F}" destId="{C12D6681-57EC-4278-982B-D35F9AE19E36}" srcOrd="0" destOrd="3" presId="urn:microsoft.com/office/officeart/2005/8/layout/hList1"/>
    <dgm:cxn modelId="{312F38C2-3A28-43D6-9745-E33B766296C7}" type="presOf" srcId="{A4BEAACF-7658-4E3D-B74F-403B6B94B18D}" destId="{C12D6681-57EC-4278-982B-D35F9AE19E36}" srcOrd="0" destOrd="0" presId="urn:microsoft.com/office/officeart/2005/8/layout/hList1"/>
    <dgm:cxn modelId="{7AA8440B-0B7F-423A-8F9D-43C748A6813B}" type="presOf" srcId="{AACFE365-416D-4601-B25F-3F71E916DB2C}" destId="{60FA29DF-06CD-43FC-B821-52A0D7A33AEB}" srcOrd="0" destOrd="0" presId="urn:microsoft.com/office/officeart/2005/8/layout/hList1"/>
    <dgm:cxn modelId="{6718797D-9967-4B97-82A0-997F64D4CD64}" srcId="{C0205792-E997-4F3F-971D-603898BCDBDB}" destId="{475ED6E9-11C8-45FD-88E1-E88FBD6D292A}" srcOrd="2" destOrd="0" parTransId="{54369500-88D1-4FE6-8EB3-1765304277D2}" sibTransId="{29CD52E7-734F-4EE7-9178-861BEAC116C9}"/>
    <dgm:cxn modelId="{D078B10B-4EB6-45A5-B9EB-54E02CFF5BCD}" srcId="{C0205792-E997-4F3F-971D-603898BCDBDB}" destId="{A4BEAACF-7658-4E3D-B74F-403B6B94B18D}" srcOrd="0" destOrd="0" parTransId="{F85C9447-0F0C-4E96-9210-FCFD4D70287D}" sibTransId="{45DB9B77-AC5E-441C-A03E-0D859E08226D}"/>
    <dgm:cxn modelId="{A7B67D21-9CCF-4696-A5FE-F1C67474ED84}" type="presOf" srcId="{C0205792-E997-4F3F-971D-603898BCDBDB}" destId="{9E62C0C7-92B3-4EF3-8325-70BB74C153D9}" srcOrd="0" destOrd="0" presId="urn:microsoft.com/office/officeart/2005/8/layout/hList1"/>
    <dgm:cxn modelId="{B9C5F3E1-681A-4533-9AB0-23ABB5578632}" srcId="{AACFE365-416D-4601-B25F-3F71E916DB2C}" destId="{2052B98C-9632-4452-A337-19C773C4498E}" srcOrd="1" destOrd="0" parTransId="{BB476D72-A474-4E48-A799-8949496FAE18}" sibTransId="{8B4F0628-EFE0-4B99-A464-1F96951E1BA3}"/>
    <dgm:cxn modelId="{99C033CD-5E19-44E9-B260-219D5342529D}" type="presOf" srcId="{475ED6E9-11C8-45FD-88E1-E88FBD6D292A}" destId="{C12D6681-57EC-4278-982B-D35F9AE19E36}" srcOrd="0" destOrd="2" presId="urn:microsoft.com/office/officeart/2005/8/layout/hList1"/>
    <dgm:cxn modelId="{50270CAB-2D68-491A-9D70-AA885662C845}" srcId="{C0205792-E997-4F3F-971D-603898BCDBDB}" destId="{F0909B89-979A-49E2-BD23-2F9923AE8A7F}" srcOrd="3" destOrd="0" parTransId="{A6E7AF5D-56DE-4604-877B-6D2CC42D184B}" sibTransId="{BBB6207B-8188-4819-8533-A2EB2C5609C3}"/>
    <dgm:cxn modelId="{DC7E2FF4-0F2D-4CAC-98F7-7A09EBAA3B2D}" type="presOf" srcId="{149D2052-ECE8-4700-A4AE-7EBFC51F854E}" destId="{C12D6681-57EC-4278-982B-D35F9AE19E36}" srcOrd="0" destOrd="1" presId="urn:microsoft.com/office/officeart/2005/8/layout/hList1"/>
    <dgm:cxn modelId="{7D0AB133-5E2D-4AD9-B1E1-D3C775DECCC9}" srcId="{2052B98C-9632-4452-A337-19C773C4498E}" destId="{2D380E32-4EB7-417A-B911-0396CA110438}" srcOrd="1" destOrd="0" parTransId="{404952BD-2846-4035-9304-C7AC292E045F}" sibTransId="{21C8BB42-6BDD-42E4-941E-46F585622550}"/>
    <dgm:cxn modelId="{DED1DB21-9E83-49DE-892F-4743964C9948}" type="presOf" srcId="{3AE2ACC4-20F9-4B5F-B196-075F01FFF777}" destId="{CF0AE05A-BCE8-4793-90F5-0654F997EB6E}" srcOrd="0" destOrd="0" presId="urn:microsoft.com/office/officeart/2005/8/layout/hList1"/>
    <dgm:cxn modelId="{A80F4F87-226C-4FF4-8605-55D3CC44CAD7}" srcId="{3AE2ACC4-20F9-4B5F-B196-075F01FFF777}" destId="{50ABBEE6-E5CD-4E6D-A531-D2DC2A51D6BD}" srcOrd="0" destOrd="0" parTransId="{69178DDE-F069-427B-97F5-5C58BE4BA7B8}" sibTransId="{2A19F66F-8BDA-48AE-90A1-5A2A4D5B0446}"/>
    <dgm:cxn modelId="{6DB8C90F-11EA-4DA9-A621-AE1F6C54FE84}" srcId="{2052B98C-9632-4452-A337-19C773C4498E}" destId="{5EBFC2A7-8CA9-4FC5-ADC8-F6120E3FC546}" srcOrd="0" destOrd="0" parTransId="{0FE71FE8-C96A-42DA-974E-1AAA3EF230D1}" sibTransId="{8EA1A8EA-9F18-496A-905D-FA7A212F7003}"/>
    <dgm:cxn modelId="{77C85451-E7DB-4FC5-8BA3-AD8E0244D5B7}" srcId="{3AE2ACC4-20F9-4B5F-B196-075F01FFF777}" destId="{003A1CE7-D2FC-467D-9761-C7003AA61FE2}" srcOrd="1" destOrd="0" parTransId="{406D7D40-418A-4AFD-AB2C-24F657CFABEF}" sibTransId="{4FC8178B-D186-4E3B-ADE5-377612AF986A}"/>
    <dgm:cxn modelId="{604920B4-5CEF-4890-9777-49E821C7ED4B}" type="presOf" srcId="{5EBFC2A7-8CA9-4FC5-ADC8-F6120E3FC546}" destId="{ECCC53FC-6D78-454D-9F43-BE0E04A13565}" srcOrd="0" destOrd="0" presId="urn:microsoft.com/office/officeart/2005/8/layout/hList1"/>
    <dgm:cxn modelId="{A306D3A6-C8F7-47C7-9322-5B94F4895D3F}" srcId="{C0205792-E997-4F3F-971D-603898BCDBDB}" destId="{149D2052-ECE8-4700-A4AE-7EBFC51F854E}" srcOrd="1" destOrd="0" parTransId="{EE14CDD8-D807-4514-8D60-3910176F6DF0}" sibTransId="{966C05A8-C01A-453F-B819-C7AF75548F77}"/>
    <dgm:cxn modelId="{BCD54EC8-D593-4EE8-B12D-3C3F17D215F9}" srcId="{AACFE365-416D-4601-B25F-3F71E916DB2C}" destId="{3AE2ACC4-20F9-4B5F-B196-075F01FFF777}" srcOrd="2" destOrd="0" parTransId="{D42D738B-D8A0-4D6E-92F2-892B151492A6}" sibTransId="{67497786-7831-43B3-B1E2-C373B35A48B8}"/>
    <dgm:cxn modelId="{23D1A062-5AB8-404E-96AA-ACCB11529E1B}" type="presOf" srcId="{2D380E32-4EB7-417A-B911-0396CA110438}" destId="{ECCC53FC-6D78-454D-9F43-BE0E04A13565}" srcOrd="0" destOrd="1" presId="urn:microsoft.com/office/officeart/2005/8/layout/hList1"/>
    <dgm:cxn modelId="{F264CB53-71B0-4118-B28B-5AF2BF852DBC}" type="presOf" srcId="{2052B98C-9632-4452-A337-19C773C4498E}" destId="{B271FD55-56DA-4BDE-A08D-2CF91C7A2F31}" srcOrd="0" destOrd="0" presId="urn:microsoft.com/office/officeart/2005/8/layout/hList1"/>
    <dgm:cxn modelId="{1A2F6EB1-FDF7-4D82-BD89-A48F0A125138}" type="presOf" srcId="{50ABBEE6-E5CD-4E6D-A531-D2DC2A51D6BD}" destId="{86B1084C-D3F5-4EE3-A83E-D46F1EC5F20A}" srcOrd="0" destOrd="0" presId="urn:microsoft.com/office/officeart/2005/8/layout/hList1"/>
    <dgm:cxn modelId="{5AA01ED9-BF68-4C74-A5B5-CB65E5195CC4}" type="presOf" srcId="{003A1CE7-D2FC-467D-9761-C7003AA61FE2}" destId="{86B1084C-D3F5-4EE3-A83E-D46F1EC5F20A}" srcOrd="0" destOrd="1" presId="urn:microsoft.com/office/officeart/2005/8/layout/hList1"/>
    <dgm:cxn modelId="{F022E234-316C-4C47-B51F-5961FCF89675}" srcId="{AACFE365-416D-4601-B25F-3F71E916DB2C}" destId="{C0205792-E997-4F3F-971D-603898BCDBDB}" srcOrd="0" destOrd="0" parTransId="{417F8B05-D375-4D76-BD9F-10D403F297A0}" sibTransId="{05320627-EDD1-4775-884B-D924488404E3}"/>
    <dgm:cxn modelId="{E4749CA0-756E-4BE3-B194-30ED084D8ED8}" type="presParOf" srcId="{60FA29DF-06CD-43FC-B821-52A0D7A33AEB}" destId="{5B6D6C2B-1B6F-466A-BAAD-D481FA1D5DD9}" srcOrd="0" destOrd="0" presId="urn:microsoft.com/office/officeart/2005/8/layout/hList1"/>
    <dgm:cxn modelId="{7CC57716-1CF2-4BB7-AEBD-DCE1B1BCE2C6}" type="presParOf" srcId="{5B6D6C2B-1B6F-466A-BAAD-D481FA1D5DD9}" destId="{9E62C0C7-92B3-4EF3-8325-70BB74C153D9}" srcOrd="0" destOrd="0" presId="urn:microsoft.com/office/officeart/2005/8/layout/hList1"/>
    <dgm:cxn modelId="{ECD0CE21-4AFD-452A-8247-653BA44708D5}" type="presParOf" srcId="{5B6D6C2B-1B6F-466A-BAAD-D481FA1D5DD9}" destId="{C12D6681-57EC-4278-982B-D35F9AE19E36}" srcOrd="1" destOrd="0" presId="urn:microsoft.com/office/officeart/2005/8/layout/hList1"/>
    <dgm:cxn modelId="{45D2F8E3-989D-4186-84F4-681F9E841327}" type="presParOf" srcId="{60FA29DF-06CD-43FC-B821-52A0D7A33AEB}" destId="{1A6D0793-403D-417A-9103-EAA4729E8D1D}" srcOrd="1" destOrd="0" presId="urn:microsoft.com/office/officeart/2005/8/layout/hList1"/>
    <dgm:cxn modelId="{771545CA-712F-4D40-B864-54E6828FFCA4}" type="presParOf" srcId="{60FA29DF-06CD-43FC-B821-52A0D7A33AEB}" destId="{EB5CC3DE-5247-493E-81FF-0B7DFAC37C68}" srcOrd="2" destOrd="0" presId="urn:microsoft.com/office/officeart/2005/8/layout/hList1"/>
    <dgm:cxn modelId="{A3D0C109-1E29-4F04-AB93-A634E69DFEC3}" type="presParOf" srcId="{EB5CC3DE-5247-493E-81FF-0B7DFAC37C68}" destId="{B271FD55-56DA-4BDE-A08D-2CF91C7A2F31}" srcOrd="0" destOrd="0" presId="urn:microsoft.com/office/officeart/2005/8/layout/hList1"/>
    <dgm:cxn modelId="{FFAA02FD-82AD-43FB-866B-2BF02502CEB0}" type="presParOf" srcId="{EB5CC3DE-5247-493E-81FF-0B7DFAC37C68}" destId="{ECCC53FC-6D78-454D-9F43-BE0E04A13565}" srcOrd="1" destOrd="0" presId="urn:microsoft.com/office/officeart/2005/8/layout/hList1"/>
    <dgm:cxn modelId="{9EEF14DB-10D4-431E-88C3-AD9228DED45F}" type="presParOf" srcId="{60FA29DF-06CD-43FC-B821-52A0D7A33AEB}" destId="{9109627D-71E7-4609-84A1-9720046E79C7}" srcOrd="3" destOrd="0" presId="urn:microsoft.com/office/officeart/2005/8/layout/hList1"/>
    <dgm:cxn modelId="{3CEA9A79-7F24-4799-AC34-918ED05F64DA}" type="presParOf" srcId="{60FA29DF-06CD-43FC-B821-52A0D7A33AEB}" destId="{BF96047D-5609-47D0-B6E2-03DA3BE605AB}" srcOrd="4" destOrd="0" presId="urn:microsoft.com/office/officeart/2005/8/layout/hList1"/>
    <dgm:cxn modelId="{72CA6BDA-1B6F-4E91-A1DF-FC6F5F8AF4B7}" type="presParOf" srcId="{BF96047D-5609-47D0-B6E2-03DA3BE605AB}" destId="{CF0AE05A-BCE8-4793-90F5-0654F997EB6E}" srcOrd="0" destOrd="0" presId="urn:microsoft.com/office/officeart/2005/8/layout/hList1"/>
    <dgm:cxn modelId="{23BFAF88-6D87-4E91-857F-54812F943EFD}" type="presParOf" srcId="{BF96047D-5609-47D0-B6E2-03DA3BE605AB}" destId="{86B1084C-D3F5-4EE3-A83E-D46F1EC5F2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CFE365-416D-4601-B25F-3F71E916DB2C}" type="doc">
      <dgm:prSet loTypeId="urn:microsoft.com/office/officeart/2005/8/layout/h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C0205792-E997-4F3F-971D-603898BCDBDB}">
      <dgm:prSet phldrT="[Text]" custT="1"/>
      <dgm:spPr/>
      <dgm:t>
        <a:bodyPr/>
        <a:lstStyle/>
        <a:p>
          <a:r>
            <a:rPr lang="en-ZA" sz="1800" dirty="0" smtClean="0"/>
            <a:t>Institutional Stakeholder Relations</a:t>
          </a:r>
          <a:endParaRPr lang="en-GB" sz="1800" dirty="0"/>
        </a:p>
      </dgm:t>
    </dgm:pt>
    <dgm:pt modelId="{417F8B05-D375-4D76-BD9F-10D403F297A0}" type="parTrans" cxnId="{F022E234-316C-4C47-B51F-5961FCF89675}">
      <dgm:prSet/>
      <dgm:spPr/>
      <dgm:t>
        <a:bodyPr/>
        <a:lstStyle/>
        <a:p>
          <a:endParaRPr lang="en-GB" sz="1800"/>
        </a:p>
      </dgm:t>
    </dgm:pt>
    <dgm:pt modelId="{05320627-EDD1-4775-884B-D924488404E3}" type="sibTrans" cxnId="{F022E234-316C-4C47-B51F-5961FCF89675}">
      <dgm:prSet/>
      <dgm:spPr/>
      <dgm:t>
        <a:bodyPr/>
        <a:lstStyle/>
        <a:p>
          <a:endParaRPr lang="en-GB" sz="1800"/>
        </a:p>
      </dgm:t>
    </dgm:pt>
    <dgm:pt modelId="{A4BEAACF-7658-4E3D-B74F-403B6B94B18D}">
      <dgm:prSet phldrT="[Text]" custT="1"/>
      <dgm:spPr/>
      <dgm:t>
        <a:bodyPr/>
        <a:lstStyle/>
        <a:p>
          <a:r>
            <a:rPr lang="en-ZA" sz="1800" dirty="0" smtClean="0"/>
            <a:t>3000 learners reached during various water campaigns</a:t>
          </a:r>
          <a:endParaRPr lang="en-GB" sz="1800" dirty="0"/>
        </a:p>
      </dgm:t>
    </dgm:pt>
    <dgm:pt modelId="{F85C9447-0F0C-4E96-9210-FCFD4D70287D}" type="parTrans" cxnId="{D078B10B-4EB6-45A5-B9EB-54E02CFF5BCD}">
      <dgm:prSet/>
      <dgm:spPr/>
      <dgm:t>
        <a:bodyPr/>
        <a:lstStyle/>
        <a:p>
          <a:endParaRPr lang="en-GB" sz="1800"/>
        </a:p>
      </dgm:t>
    </dgm:pt>
    <dgm:pt modelId="{45DB9B77-AC5E-441C-A03E-0D859E08226D}" type="sibTrans" cxnId="{D078B10B-4EB6-45A5-B9EB-54E02CFF5BCD}">
      <dgm:prSet/>
      <dgm:spPr/>
      <dgm:t>
        <a:bodyPr/>
        <a:lstStyle/>
        <a:p>
          <a:endParaRPr lang="en-GB" sz="1800"/>
        </a:p>
      </dgm:t>
    </dgm:pt>
    <dgm:pt modelId="{2052B98C-9632-4452-A337-19C773C4498E}">
      <dgm:prSet phldrT="[Text]" custT="1"/>
      <dgm:spPr/>
      <dgm:t>
        <a:bodyPr/>
        <a:lstStyle/>
        <a:p>
          <a:r>
            <a:rPr lang="en-ZA" sz="1800" dirty="0" smtClean="0"/>
            <a:t>Water Allocation Reform</a:t>
          </a:r>
          <a:endParaRPr lang="en-GB" sz="1800" dirty="0"/>
        </a:p>
      </dgm:t>
    </dgm:pt>
    <dgm:pt modelId="{BB476D72-A474-4E48-A799-8949496FAE18}" type="parTrans" cxnId="{B9C5F3E1-681A-4533-9AB0-23ABB5578632}">
      <dgm:prSet/>
      <dgm:spPr/>
      <dgm:t>
        <a:bodyPr/>
        <a:lstStyle/>
        <a:p>
          <a:endParaRPr lang="en-GB" sz="1800"/>
        </a:p>
      </dgm:t>
    </dgm:pt>
    <dgm:pt modelId="{8B4F0628-EFE0-4B99-A464-1F96951E1BA3}" type="sibTrans" cxnId="{B9C5F3E1-681A-4533-9AB0-23ABB5578632}">
      <dgm:prSet/>
      <dgm:spPr/>
      <dgm:t>
        <a:bodyPr/>
        <a:lstStyle/>
        <a:p>
          <a:endParaRPr lang="en-GB" sz="1800"/>
        </a:p>
      </dgm:t>
    </dgm:pt>
    <dgm:pt modelId="{5EBFC2A7-8CA9-4FC5-ADC8-F6120E3FC546}">
      <dgm:prSet phldrT="[Text]" custT="1"/>
      <dgm:spPr/>
      <dgm:t>
        <a:bodyPr/>
        <a:lstStyle/>
        <a:p>
          <a:r>
            <a:rPr lang="en-ZA" sz="1800" dirty="0" smtClean="0"/>
            <a:t>100% Resource Poor Farmers technically supported on water use</a:t>
          </a:r>
          <a:endParaRPr lang="en-GB" sz="1800" dirty="0"/>
        </a:p>
      </dgm:t>
    </dgm:pt>
    <dgm:pt modelId="{0FE71FE8-C96A-42DA-974E-1AAA3EF230D1}" type="parTrans" cxnId="{6DB8C90F-11EA-4DA9-A621-AE1F6C54FE84}">
      <dgm:prSet/>
      <dgm:spPr/>
      <dgm:t>
        <a:bodyPr/>
        <a:lstStyle/>
        <a:p>
          <a:endParaRPr lang="en-GB" sz="1800"/>
        </a:p>
      </dgm:t>
    </dgm:pt>
    <dgm:pt modelId="{8EA1A8EA-9F18-496A-905D-FA7A212F7003}" type="sibTrans" cxnId="{6DB8C90F-11EA-4DA9-A621-AE1F6C54FE84}">
      <dgm:prSet/>
      <dgm:spPr/>
      <dgm:t>
        <a:bodyPr/>
        <a:lstStyle/>
        <a:p>
          <a:endParaRPr lang="en-GB" sz="1800"/>
        </a:p>
      </dgm:t>
    </dgm:pt>
    <dgm:pt modelId="{3AE2ACC4-20F9-4B5F-B196-075F01FFF777}">
      <dgm:prSet phldrT="[Text]" custT="1"/>
      <dgm:spPr/>
      <dgm:t>
        <a:bodyPr/>
        <a:lstStyle/>
        <a:p>
          <a:r>
            <a:rPr lang="en-ZA" sz="1800" dirty="0" smtClean="0"/>
            <a:t>Information Systems</a:t>
          </a:r>
          <a:endParaRPr lang="en-GB" sz="1800" dirty="0"/>
        </a:p>
      </dgm:t>
    </dgm:pt>
    <dgm:pt modelId="{D42D738B-D8A0-4D6E-92F2-892B151492A6}" type="parTrans" cxnId="{BCD54EC8-D593-4EE8-B12D-3C3F17D215F9}">
      <dgm:prSet/>
      <dgm:spPr/>
      <dgm:t>
        <a:bodyPr/>
        <a:lstStyle/>
        <a:p>
          <a:endParaRPr lang="en-GB" sz="1800"/>
        </a:p>
      </dgm:t>
    </dgm:pt>
    <dgm:pt modelId="{67497786-7831-43B3-B1E2-C373B35A48B8}" type="sibTrans" cxnId="{BCD54EC8-D593-4EE8-B12D-3C3F17D215F9}">
      <dgm:prSet/>
      <dgm:spPr/>
      <dgm:t>
        <a:bodyPr/>
        <a:lstStyle/>
        <a:p>
          <a:endParaRPr lang="en-GB" sz="1800"/>
        </a:p>
      </dgm:t>
    </dgm:pt>
    <dgm:pt modelId="{50ABBEE6-E5CD-4E6D-A531-D2DC2A51D6BD}">
      <dgm:prSet phldrT="[Text]" custT="1"/>
      <dgm:spPr/>
      <dgm:t>
        <a:bodyPr/>
        <a:lstStyle/>
        <a:p>
          <a:r>
            <a:rPr lang="en-ZA" sz="1800" dirty="0" smtClean="0"/>
            <a:t>30% of SAP implemented</a:t>
          </a:r>
          <a:endParaRPr lang="en-GB" sz="1800" dirty="0"/>
        </a:p>
      </dgm:t>
    </dgm:pt>
    <dgm:pt modelId="{69178DDE-F069-427B-97F5-5C58BE4BA7B8}" type="parTrans" cxnId="{A80F4F87-226C-4FF4-8605-55D3CC44CAD7}">
      <dgm:prSet/>
      <dgm:spPr/>
      <dgm:t>
        <a:bodyPr/>
        <a:lstStyle/>
        <a:p>
          <a:endParaRPr lang="en-GB" sz="1800"/>
        </a:p>
      </dgm:t>
    </dgm:pt>
    <dgm:pt modelId="{2A19F66F-8BDA-48AE-90A1-5A2A4D5B0446}" type="sibTrans" cxnId="{A80F4F87-226C-4FF4-8605-55D3CC44CAD7}">
      <dgm:prSet/>
      <dgm:spPr/>
      <dgm:t>
        <a:bodyPr/>
        <a:lstStyle/>
        <a:p>
          <a:endParaRPr lang="en-GB" sz="1800"/>
        </a:p>
      </dgm:t>
    </dgm:pt>
    <dgm:pt modelId="{149D2052-ECE8-4700-A4AE-7EBFC51F854E}">
      <dgm:prSet phldrT="[Text]" custT="1"/>
      <dgm:spPr/>
      <dgm:t>
        <a:bodyPr/>
        <a:lstStyle/>
        <a:p>
          <a:r>
            <a:rPr lang="en-ZA" sz="1800" dirty="0" smtClean="0"/>
            <a:t>4 Newsletters developed and circulated</a:t>
          </a:r>
          <a:endParaRPr lang="en-GB" sz="1800" dirty="0"/>
        </a:p>
      </dgm:t>
    </dgm:pt>
    <dgm:pt modelId="{EE14CDD8-D807-4514-8D60-3910176F6DF0}" type="parTrans" cxnId="{A306D3A6-C8F7-47C7-9322-5B94F4895D3F}">
      <dgm:prSet/>
      <dgm:spPr/>
      <dgm:t>
        <a:bodyPr/>
        <a:lstStyle/>
        <a:p>
          <a:endParaRPr lang="en-GB" sz="1800"/>
        </a:p>
      </dgm:t>
    </dgm:pt>
    <dgm:pt modelId="{966C05A8-C01A-453F-B819-C7AF75548F77}" type="sibTrans" cxnId="{A306D3A6-C8F7-47C7-9322-5B94F4895D3F}">
      <dgm:prSet/>
      <dgm:spPr/>
      <dgm:t>
        <a:bodyPr/>
        <a:lstStyle/>
        <a:p>
          <a:endParaRPr lang="en-GB" sz="1800"/>
        </a:p>
      </dgm:t>
    </dgm:pt>
    <dgm:pt modelId="{475ED6E9-11C8-45FD-88E1-E88FBD6D292A}">
      <dgm:prSet phldrT="[Text]" custT="1"/>
      <dgm:spPr/>
      <dgm:t>
        <a:bodyPr/>
        <a:lstStyle/>
        <a:p>
          <a:r>
            <a:rPr lang="en-ZA" sz="1800" dirty="0" smtClean="0"/>
            <a:t>10 Social responsibility projects supported</a:t>
          </a:r>
          <a:endParaRPr lang="en-GB" sz="1800" dirty="0"/>
        </a:p>
      </dgm:t>
    </dgm:pt>
    <dgm:pt modelId="{54369500-88D1-4FE6-8EB3-1765304277D2}" type="parTrans" cxnId="{6718797D-9967-4B97-82A0-997F64D4CD64}">
      <dgm:prSet/>
      <dgm:spPr/>
      <dgm:t>
        <a:bodyPr/>
        <a:lstStyle/>
        <a:p>
          <a:endParaRPr lang="en-GB" sz="1800"/>
        </a:p>
      </dgm:t>
    </dgm:pt>
    <dgm:pt modelId="{29CD52E7-734F-4EE7-9178-861BEAC116C9}" type="sibTrans" cxnId="{6718797D-9967-4B97-82A0-997F64D4CD64}">
      <dgm:prSet/>
      <dgm:spPr/>
      <dgm:t>
        <a:bodyPr/>
        <a:lstStyle/>
        <a:p>
          <a:endParaRPr lang="en-GB" sz="1800"/>
        </a:p>
      </dgm:t>
    </dgm:pt>
    <dgm:pt modelId="{F0909B89-979A-49E2-BD23-2F9923AE8A7F}">
      <dgm:prSet phldrT="[Text]" custT="1"/>
      <dgm:spPr/>
      <dgm:t>
        <a:bodyPr/>
        <a:lstStyle/>
        <a:p>
          <a:r>
            <a:rPr lang="en-ZA" sz="1800" dirty="0" smtClean="0"/>
            <a:t>18 water related forums maintained</a:t>
          </a:r>
          <a:endParaRPr lang="en-GB" sz="1800" dirty="0"/>
        </a:p>
      </dgm:t>
    </dgm:pt>
    <dgm:pt modelId="{A6E7AF5D-56DE-4604-877B-6D2CC42D184B}" type="parTrans" cxnId="{50270CAB-2D68-491A-9D70-AA885662C845}">
      <dgm:prSet/>
      <dgm:spPr/>
      <dgm:t>
        <a:bodyPr/>
        <a:lstStyle/>
        <a:p>
          <a:endParaRPr lang="en-GB" sz="1800"/>
        </a:p>
      </dgm:t>
    </dgm:pt>
    <dgm:pt modelId="{BBB6207B-8188-4819-8533-A2EB2C5609C3}" type="sibTrans" cxnId="{50270CAB-2D68-491A-9D70-AA885662C845}">
      <dgm:prSet/>
      <dgm:spPr/>
      <dgm:t>
        <a:bodyPr/>
        <a:lstStyle/>
        <a:p>
          <a:endParaRPr lang="en-GB" sz="1800"/>
        </a:p>
      </dgm:t>
    </dgm:pt>
    <dgm:pt modelId="{2D380E32-4EB7-417A-B911-0396CA110438}">
      <dgm:prSet phldrT="[Text]" custT="1"/>
      <dgm:spPr/>
      <dgm:t>
        <a:bodyPr/>
        <a:lstStyle/>
        <a:p>
          <a:r>
            <a:rPr lang="en-ZA" sz="1800" dirty="0" smtClean="0"/>
            <a:t>30 Resource Poor Farmers assisted with completing financial applications for Government Subsidies</a:t>
          </a:r>
          <a:endParaRPr lang="en-GB" sz="1800" dirty="0"/>
        </a:p>
      </dgm:t>
    </dgm:pt>
    <dgm:pt modelId="{404952BD-2846-4035-9304-C7AC292E045F}" type="parTrans" cxnId="{7D0AB133-5E2D-4AD9-B1E1-D3C775DECCC9}">
      <dgm:prSet/>
      <dgm:spPr/>
      <dgm:t>
        <a:bodyPr/>
        <a:lstStyle/>
        <a:p>
          <a:endParaRPr lang="en-GB" sz="1800"/>
        </a:p>
      </dgm:t>
    </dgm:pt>
    <dgm:pt modelId="{21C8BB42-6BDD-42E4-941E-46F585622550}" type="sibTrans" cxnId="{7D0AB133-5E2D-4AD9-B1E1-D3C775DECCC9}">
      <dgm:prSet/>
      <dgm:spPr/>
      <dgm:t>
        <a:bodyPr/>
        <a:lstStyle/>
        <a:p>
          <a:endParaRPr lang="en-GB" sz="1800"/>
        </a:p>
      </dgm:t>
    </dgm:pt>
    <dgm:pt modelId="{003A1CE7-D2FC-467D-9761-C7003AA61FE2}">
      <dgm:prSet phldrT="[Text]" custT="1"/>
      <dgm:spPr/>
      <dgm:t>
        <a:bodyPr/>
        <a:lstStyle/>
        <a:p>
          <a:r>
            <a:rPr lang="en-ZA" sz="1800" dirty="0" smtClean="0"/>
            <a:t>100% Electronic document management system implemented</a:t>
          </a:r>
          <a:endParaRPr lang="en-GB" sz="1800" dirty="0"/>
        </a:p>
      </dgm:t>
    </dgm:pt>
    <dgm:pt modelId="{406D7D40-418A-4AFD-AB2C-24F657CFABEF}" type="parTrans" cxnId="{77C85451-E7DB-4FC5-8BA3-AD8E0244D5B7}">
      <dgm:prSet/>
      <dgm:spPr/>
      <dgm:t>
        <a:bodyPr/>
        <a:lstStyle/>
        <a:p>
          <a:endParaRPr lang="en-GB" sz="1800"/>
        </a:p>
      </dgm:t>
    </dgm:pt>
    <dgm:pt modelId="{4FC8178B-D186-4E3B-ADE5-377612AF986A}" type="sibTrans" cxnId="{77C85451-E7DB-4FC5-8BA3-AD8E0244D5B7}">
      <dgm:prSet/>
      <dgm:spPr/>
      <dgm:t>
        <a:bodyPr/>
        <a:lstStyle/>
        <a:p>
          <a:endParaRPr lang="en-GB" sz="1800"/>
        </a:p>
      </dgm:t>
    </dgm:pt>
    <dgm:pt modelId="{60FA29DF-06CD-43FC-B821-52A0D7A33AEB}" type="pres">
      <dgm:prSet presAssocID="{AACFE365-416D-4601-B25F-3F71E916DB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B6D6C2B-1B6F-466A-BAAD-D481FA1D5DD9}" type="pres">
      <dgm:prSet presAssocID="{C0205792-E997-4F3F-971D-603898BCDBDB}" presName="composite" presStyleCnt="0"/>
      <dgm:spPr/>
    </dgm:pt>
    <dgm:pt modelId="{9E62C0C7-92B3-4EF3-8325-70BB74C153D9}" type="pres">
      <dgm:prSet presAssocID="{C0205792-E997-4F3F-971D-603898BCDB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2D6681-57EC-4278-982B-D35F9AE19E36}" type="pres">
      <dgm:prSet presAssocID="{C0205792-E997-4F3F-971D-603898BCDBD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D0793-403D-417A-9103-EAA4729E8D1D}" type="pres">
      <dgm:prSet presAssocID="{05320627-EDD1-4775-884B-D924488404E3}" presName="space" presStyleCnt="0"/>
      <dgm:spPr/>
    </dgm:pt>
    <dgm:pt modelId="{EB5CC3DE-5247-493E-81FF-0B7DFAC37C68}" type="pres">
      <dgm:prSet presAssocID="{2052B98C-9632-4452-A337-19C773C4498E}" presName="composite" presStyleCnt="0"/>
      <dgm:spPr/>
    </dgm:pt>
    <dgm:pt modelId="{B271FD55-56DA-4BDE-A08D-2CF91C7A2F31}" type="pres">
      <dgm:prSet presAssocID="{2052B98C-9632-4452-A337-19C773C4498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CC53FC-6D78-454D-9F43-BE0E04A13565}" type="pres">
      <dgm:prSet presAssocID="{2052B98C-9632-4452-A337-19C773C4498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09627D-71E7-4609-84A1-9720046E79C7}" type="pres">
      <dgm:prSet presAssocID="{8B4F0628-EFE0-4B99-A464-1F96951E1BA3}" presName="space" presStyleCnt="0"/>
      <dgm:spPr/>
    </dgm:pt>
    <dgm:pt modelId="{BF96047D-5609-47D0-B6E2-03DA3BE605AB}" type="pres">
      <dgm:prSet presAssocID="{3AE2ACC4-20F9-4B5F-B196-075F01FFF777}" presName="composite" presStyleCnt="0"/>
      <dgm:spPr/>
    </dgm:pt>
    <dgm:pt modelId="{CF0AE05A-BCE8-4793-90F5-0654F997EB6E}" type="pres">
      <dgm:prSet presAssocID="{3AE2ACC4-20F9-4B5F-B196-075F01FFF7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1084C-D3F5-4EE3-A83E-D46F1EC5F20A}" type="pres">
      <dgm:prSet presAssocID="{3AE2ACC4-20F9-4B5F-B196-075F01FFF7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89BA50-B811-4C92-87CE-D7D367A28229}" type="presOf" srcId="{50ABBEE6-E5CD-4E6D-A531-D2DC2A51D6BD}" destId="{86B1084C-D3F5-4EE3-A83E-D46F1EC5F20A}" srcOrd="0" destOrd="0" presId="urn:microsoft.com/office/officeart/2005/8/layout/hList1"/>
    <dgm:cxn modelId="{582321E1-7D6A-4D33-B353-AB343FD9300A}" type="presOf" srcId="{F0909B89-979A-49E2-BD23-2F9923AE8A7F}" destId="{C12D6681-57EC-4278-982B-D35F9AE19E36}" srcOrd="0" destOrd="3" presId="urn:microsoft.com/office/officeart/2005/8/layout/hList1"/>
    <dgm:cxn modelId="{911508E2-228A-4B70-A3CF-E5F9FD13AF67}" type="presOf" srcId="{2052B98C-9632-4452-A337-19C773C4498E}" destId="{B271FD55-56DA-4BDE-A08D-2CF91C7A2F31}" srcOrd="0" destOrd="0" presId="urn:microsoft.com/office/officeart/2005/8/layout/hList1"/>
    <dgm:cxn modelId="{6718797D-9967-4B97-82A0-997F64D4CD64}" srcId="{C0205792-E997-4F3F-971D-603898BCDBDB}" destId="{475ED6E9-11C8-45FD-88E1-E88FBD6D292A}" srcOrd="2" destOrd="0" parTransId="{54369500-88D1-4FE6-8EB3-1765304277D2}" sibTransId="{29CD52E7-734F-4EE7-9178-861BEAC116C9}"/>
    <dgm:cxn modelId="{D078B10B-4EB6-45A5-B9EB-54E02CFF5BCD}" srcId="{C0205792-E997-4F3F-971D-603898BCDBDB}" destId="{A4BEAACF-7658-4E3D-B74F-403B6B94B18D}" srcOrd="0" destOrd="0" parTransId="{F85C9447-0F0C-4E96-9210-FCFD4D70287D}" sibTransId="{45DB9B77-AC5E-441C-A03E-0D859E08226D}"/>
    <dgm:cxn modelId="{DC7285CE-DBDF-40AA-8696-258A9DB34589}" type="presOf" srcId="{A4BEAACF-7658-4E3D-B74F-403B6B94B18D}" destId="{C12D6681-57EC-4278-982B-D35F9AE19E36}" srcOrd="0" destOrd="0" presId="urn:microsoft.com/office/officeart/2005/8/layout/hList1"/>
    <dgm:cxn modelId="{03634CAE-3149-4B39-8E4F-36217509215D}" type="presOf" srcId="{475ED6E9-11C8-45FD-88E1-E88FBD6D292A}" destId="{C12D6681-57EC-4278-982B-D35F9AE19E36}" srcOrd="0" destOrd="2" presId="urn:microsoft.com/office/officeart/2005/8/layout/hList1"/>
    <dgm:cxn modelId="{50270CAB-2D68-491A-9D70-AA885662C845}" srcId="{C0205792-E997-4F3F-971D-603898BCDBDB}" destId="{F0909B89-979A-49E2-BD23-2F9923AE8A7F}" srcOrd="3" destOrd="0" parTransId="{A6E7AF5D-56DE-4604-877B-6D2CC42D184B}" sibTransId="{BBB6207B-8188-4819-8533-A2EB2C5609C3}"/>
    <dgm:cxn modelId="{B9C5F3E1-681A-4533-9AB0-23ABB5578632}" srcId="{AACFE365-416D-4601-B25F-3F71E916DB2C}" destId="{2052B98C-9632-4452-A337-19C773C4498E}" srcOrd="1" destOrd="0" parTransId="{BB476D72-A474-4E48-A799-8949496FAE18}" sibTransId="{8B4F0628-EFE0-4B99-A464-1F96951E1BA3}"/>
    <dgm:cxn modelId="{57B20505-06FF-48C7-8D58-7FC7556FD6AD}" type="presOf" srcId="{AACFE365-416D-4601-B25F-3F71E916DB2C}" destId="{60FA29DF-06CD-43FC-B821-52A0D7A33AEB}" srcOrd="0" destOrd="0" presId="urn:microsoft.com/office/officeart/2005/8/layout/hList1"/>
    <dgm:cxn modelId="{22E49853-6F26-4305-B5D1-5DE07385106A}" type="presOf" srcId="{5EBFC2A7-8CA9-4FC5-ADC8-F6120E3FC546}" destId="{ECCC53FC-6D78-454D-9F43-BE0E04A13565}" srcOrd="0" destOrd="0" presId="urn:microsoft.com/office/officeart/2005/8/layout/hList1"/>
    <dgm:cxn modelId="{7D0AB133-5E2D-4AD9-B1E1-D3C775DECCC9}" srcId="{2052B98C-9632-4452-A337-19C773C4498E}" destId="{2D380E32-4EB7-417A-B911-0396CA110438}" srcOrd="1" destOrd="0" parTransId="{404952BD-2846-4035-9304-C7AC292E045F}" sibTransId="{21C8BB42-6BDD-42E4-941E-46F585622550}"/>
    <dgm:cxn modelId="{4F2EB966-26B2-40C2-A2C8-DE364576BEAA}" type="presOf" srcId="{C0205792-E997-4F3F-971D-603898BCDBDB}" destId="{9E62C0C7-92B3-4EF3-8325-70BB74C153D9}" srcOrd="0" destOrd="0" presId="urn:microsoft.com/office/officeart/2005/8/layout/hList1"/>
    <dgm:cxn modelId="{36F8160D-8CCD-4BEA-81CF-BE65CC375111}" type="presOf" srcId="{2D380E32-4EB7-417A-B911-0396CA110438}" destId="{ECCC53FC-6D78-454D-9F43-BE0E04A13565}" srcOrd="0" destOrd="1" presId="urn:microsoft.com/office/officeart/2005/8/layout/hList1"/>
    <dgm:cxn modelId="{1F2A9E6C-2FDA-46BF-AF67-8D6C9A64C3BA}" type="presOf" srcId="{3AE2ACC4-20F9-4B5F-B196-075F01FFF777}" destId="{CF0AE05A-BCE8-4793-90F5-0654F997EB6E}" srcOrd="0" destOrd="0" presId="urn:microsoft.com/office/officeart/2005/8/layout/hList1"/>
    <dgm:cxn modelId="{6DB8C90F-11EA-4DA9-A621-AE1F6C54FE84}" srcId="{2052B98C-9632-4452-A337-19C773C4498E}" destId="{5EBFC2A7-8CA9-4FC5-ADC8-F6120E3FC546}" srcOrd="0" destOrd="0" parTransId="{0FE71FE8-C96A-42DA-974E-1AAA3EF230D1}" sibTransId="{8EA1A8EA-9F18-496A-905D-FA7A212F7003}"/>
    <dgm:cxn modelId="{77C85451-E7DB-4FC5-8BA3-AD8E0244D5B7}" srcId="{3AE2ACC4-20F9-4B5F-B196-075F01FFF777}" destId="{003A1CE7-D2FC-467D-9761-C7003AA61FE2}" srcOrd="1" destOrd="0" parTransId="{406D7D40-418A-4AFD-AB2C-24F657CFABEF}" sibTransId="{4FC8178B-D186-4E3B-ADE5-377612AF986A}"/>
    <dgm:cxn modelId="{A80F4F87-226C-4FF4-8605-55D3CC44CAD7}" srcId="{3AE2ACC4-20F9-4B5F-B196-075F01FFF777}" destId="{50ABBEE6-E5CD-4E6D-A531-D2DC2A51D6BD}" srcOrd="0" destOrd="0" parTransId="{69178DDE-F069-427B-97F5-5C58BE4BA7B8}" sibTransId="{2A19F66F-8BDA-48AE-90A1-5A2A4D5B0446}"/>
    <dgm:cxn modelId="{A306D3A6-C8F7-47C7-9322-5B94F4895D3F}" srcId="{C0205792-E997-4F3F-971D-603898BCDBDB}" destId="{149D2052-ECE8-4700-A4AE-7EBFC51F854E}" srcOrd="1" destOrd="0" parTransId="{EE14CDD8-D807-4514-8D60-3910176F6DF0}" sibTransId="{966C05A8-C01A-453F-B819-C7AF75548F77}"/>
    <dgm:cxn modelId="{BCD54EC8-D593-4EE8-B12D-3C3F17D215F9}" srcId="{AACFE365-416D-4601-B25F-3F71E916DB2C}" destId="{3AE2ACC4-20F9-4B5F-B196-075F01FFF777}" srcOrd="2" destOrd="0" parTransId="{D42D738B-D8A0-4D6E-92F2-892B151492A6}" sibTransId="{67497786-7831-43B3-B1E2-C373B35A48B8}"/>
    <dgm:cxn modelId="{B3F7F23D-B7DC-472B-8458-999426F4BC7B}" type="presOf" srcId="{149D2052-ECE8-4700-A4AE-7EBFC51F854E}" destId="{C12D6681-57EC-4278-982B-D35F9AE19E36}" srcOrd="0" destOrd="1" presId="urn:microsoft.com/office/officeart/2005/8/layout/hList1"/>
    <dgm:cxn modelId="{29B2633E-19BB-4959-9AD9-E97AA9D3BF97}" type="presOf" srcId="{003A1CE7-D2FC-467D-9761-C7003AA61FE2}" destId="{86B1084C-D3F5-4EE3-A83E-D46F1EC5F20A}" srcOrd="0" destOrd="1" presId="urn:microsoft.com/office/officeart/2005/8/layout/hList1"/>
    <dgm:cxn modelId="{F022E234-316C-4C47-B51F-5961FCF89675}" srcId="{AACFE365-416D-4601-B25F-3F71E916DB2C}" destId="{C0205792-E997-4F3F-971D-603898BCDBDB}" srcOrd="0" destOrd="0" parTransId="{417F8B05-D375-4D76-BD9F-10D403F297A0}" sibTransId="{05320627-EDD1-4775-884B-D924488404E3}"/>
    <dgm:cxn modelId="{F8EA170D-3565-4047-A32E-550C6FE1759F}" type="presParOf" srcId="{60FA29DF-06CD-43FC-B821-52A0D7A33AEB}" destId="{5B6D6C2B-1B6F-466A-BAAD-D481FA1D5DD9}" srcOrd="0" destOrd="0" presId="urn:microsoft.com/office/officeart/2005/8/layout/hList1"/>
    <dgm:cxn modelId="{073CDA25-9C0A-45B8-9CC3-0E52237A9699}" type="presParOf" srcId="{5B6D6C2B-1B6F-466A-BAAD-D481FA1D5DD9}" destId="{9E62C0C7-92B3-4EF3-8325-70BB74C153D9}" srcOrd="0" destOrd="0" presId="urn:microsoft.com/office/officeart/2005/8/layout/hList1"/>
    <dgm:cxn modelId="{1759BBD8-C6D0-4027-BD6C-0EFB941A515F}" type="presParOf" srcId="{5B6D6C2B-1B6F-466A-BAAD-D481FA1D5DD9}" destId="{C12D6681-57EC-4278-982B-D35F9AE19E36}" srcOrd="1" destOrd="0" presId="urn:microsoft.com/office/officeart/2005/8/layout/hList1"/>
    <dgm:cxn modelId="{598A3ED6-3F08-47EC-A7CC-167CE472992A}" type="presParOf" srcId="{60FA29DF-06CD-43FC-B821-52A0D7A33AEB}" destId="{1A6D0793-403D-417A-9103-EAA4729E8D1D}" srcOrd="1" destOrd="0" presId="urn:microsoft.com/office/officeart/2005/8/layout/hList1"/>
    <dgm:cxn modelId="{3203F148-F7BB-4F53-9788-524FA5F47750}" type="presParOf" srcId="{60FA29DF-06CD-43FC-B821-52A0D7A33AEB}" destId="{EB5CC3DE-5247-493E-81FF-0B7DFAC37C68}" srcOrd="2" destOrd="0" presId="urn:microsoft.com/office/officeart/2005/8/layout/hList1"/>
    <dgm:cxn modelId="{FE019C3C-295F-48F5-8B33-9F282C37B3C9}" type="presParOf" srcId="{EB5CC3DE-5247-493E-81FF-0B7DFAC37C68}" destId="{B271FD55-56DA-4BDE-A08D-2CF91C7A2F31}" srcOrd="0" destOrd="0" presId="urn:microsoft.com/office/officeart/2005/8/layout/hList1"/>
    <dgm:cxn modelId="{ED7815D0-41CD-4E12-9C3A-20AEE7F1148C}" type="presParOf" srcId="{EB5CC3DE-5247-493E-81FF-0B7DFAC37C68}" destId="{ECCC53FC-6D78-454D-9F43-BE0E04A13565}" srcOrd="1" destOrd="0" presId="urn:microsoft.com/office/officeart/2005/8/layout/hList1"/>
    <dgm:cxn modelId="{D63D2A73-09FB-420A-9D4F-DA22A80AAA02}" type="presParOf" srcId="{60FA29DF-06CD-43FC-B821-52A0D7A33AEB}" destId="{9109627D-71E7-4609-84A1-9720046E79C7}" srcOrd="3" destOrd="0" presId="urn:microsoft.com/office/officeart/2005/8/layout/hList1"/>
    <dgm:cxn modelId="{9DF3C059-470B-4B48-9A59-47677C1AB068}" type="presParOf" srcId="{60FA29DF-06CD-43FC-B821-52A0D7A33AEB}" destId="{BF96047D-5609-47D0-B6E2-03DA3BE605AB}" srcOrd="4" destOrd="0" presId="urn:microsoft.com/office/officeart/2005/8/layout/hList1"/>
    <dgm:cxn modelId="{010D8A5C-D38A-442A-AE4A-3F166556BE61}" type="presParOf" srcId="{BF96047D-5609-47D0-B6E2-03DA3BE605AB}" destId="{CF0AE05A-BCE8-4793-90F5-0654F997EB6E}" srcOrd="0" destOrd="0" presId="urn:microsoft.com/office/officeart/2005/8/layout/hList1"/>
    <dgm:cxn modelId="{B83E28C2-1723-487B-B8A3-F5DE0C52607C}" type="presParOf" srcId="{BF96047D-5609-47D0-B6E2-03DA3BE605AB}" destId="{86B1084C-D3F5-4EE3-A83E-D46F1EC5F2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CFE365-416D-4601-B25F-3F71E916DB2C}" type="doc">
      <dgm:prSet loTypeId="urn:microsoft.com/office/officeart/2005/8/layout/h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C0205792-E997-4F3F-971D-603898BCDBDB}">
      <dgm:prSet phldrT="[Text]" custT="1"/>
      <dgm:spPr/>
      <dgm:t>
        <a:bodyPr/>
        <a:lstStyle/>
        <a:p>
          <a:r>
            <a:rPr lang="en-ZA" sz="1800" dirty="0" smtClean="0"/>
            <a:t>Strategic Support</a:t>
          </a:r>
          <a:endParaRPr lang="en-GB" sz="1800" dirty="0"/>
        </a:p>
      </dgm:t>
    </dgm:pt>
    <dgm:pt modelId="{417F8B05-D375-4D76-BD9F-10D403F297A0}" type="parTrans" cxnId="{F022E234-316C-4C47-B51F-5961FCF89675}">
      <dgm:prSet/>
      <dgm:spPr/>
      <dgm:t>
        <a:bodyPr/>
        <a:lstStyle/>
        <a:p>
          <a:endParaRPr lang="en-GB"/>
        </a:p>
      </dgm:t>
    </dgm:pt>
    <dgm:pt modelId="{05320627-EDD1-4775-884B-D924488404E3}" type="sibTrans" cxnId="{F022E234-316C-4C47-B51F-5961FCF89675}">
      <dgm:prSet/>
      <dgm:spPr/>
      <dgm:t>
        <a:bodyPr/>
        <a:lstStyle/>
        <a:p>
          <a:endParaRPr lang="en-GB"/>
        </a:p>
      </dgm:t>
    </dgm:pt>
    <dgm:pt modelId="{A4BEAACF-7658-4E3D-B74F-403B6B94B18D}">
      <dgm:prSet phldrT="[Text]" custT="1"/>
      <dgm:spPr/>
      <dgm:t>
        <a:bodyPr/>
        <a:lstStyle/>
        <a:p>
          <a:r>
            <a:rPr lang="en-ZA" sz="1600" dirty="0" smtClean="0"/>
            <a:t>100% of all financial prescripts reported on</a:t>
          </a:r>
          <a:endParaRPr lang="en-GB" sz="1600" dirty="0"/>
        </a:p>
      </dgm:t>
    </dgm:pt>
    <dgm:pt modelId="{F85C9447-0F0C-4E96-9210-FCFD4D70287D}" type="parTrans" cxnId="{D078B10B-4EB6-45A5-B9EB-54E02CFF5BCD}">
      <dgm:prSet/>
      <dgm:spPr/>
      <dgm:t>
        <a:bodyPr/>
        <a:lstStyle/>
        <a:p>
          <a:endParaRPr lang="en-GB"/>
        </a:p>
      </dgm:t>
    </dgm:pt>
    <dgm:pt modelId="{45DB9B77-AC5E-441C-A03E-0D859E08226D}" type="sibTrans" cxnId="{D078B10B-4EB6-45A5-B9EB-54E02CFF5BCD}">
      <dgm:prSet/>
      <dgm:spPr/>
      <dgm:t>
        <a:bodyPr/>
        <a:lstStyle/>
        <a:p>
          <a:endParaRPr lang="en-GB"/>
        </a:p>
      </dgm:t>
    </dgm:pt>
    <dgm:pt modelId="{2052B98C-9632-4452-A337-19C773C4498E}">
      <dgm:prSet phldrT="[Text]" custT="1"/>
      <dgm:spPr/>
      <dgm:t>
        <a:bodyPr/>
        <a:lstStyle/>
        <a:p>
          <a:r>
            <a:rPr lang="en-ZA" sz="1800" dirty="0" smtClean="0"/>
            <a:t>Management and Governance</a:t>
          </a:r>
          <a:endParaRPr lang="en-GB" sz="1800" dirty="0"/>
        </a:p>
      </dgm:t>
    </dgm:pt>
    <dgm:pt modelId="{BB476D72-A474-4E48-A799-8949496FAE18}" type="parTrans" cxnId="{B9C5F3E1-681A-4533-9AB0-23ABB5578632}">
      <dgm:prSet/>
      <dgm:spPr/>
      <dgm:t>
        <a:bodyPr/>
        <a:lstStyle/>
        <a:p>
          <a:endParaRPr lang="en-GB"/>
        </a:p>
      </dgm:t>
    </dgm:pt>
    <dgm:pt modelId="{8B4F0628-EFE0-4B99-A464-1F96951E1BA3}" type="sibTrans" cxnId="{B9C5F3E1-681A-4533-9AB0-23ABB5578632}">
      <dgm:prSet/>
      <dgm:spPr/>
      <dgm:t>
        <a:bodyPr/>
        <a:lstStyle/>
        <a:p>
          <a:endParaRPr lang="en-GB"/>
        </a:p>
      </dgm:t>
    </dgm:pt>
    <dgm:pt modelId="{5EBFC2A7-8CA9-4FC5-ADC8-F6120E3FC546}">
      <dgm:prSet phldrT="[Text]" custT="1"/>
      <dgm:spPr/>
      <dgm:t>
        <a:bodyPr/>
        <a:lstStyle/>
        <a:p>
          <a:r>
            <a:rPr lang="en-ZA" sz="1600" dirty="0" smtClean="0"/>
            <a:t>1 Corporate Compliance report submitted</a:t>
          </a:r>
          <a:endParaRPr lang="en-GB" sz="1600" dirty="0"/>
        </a:p>
      </dgm:t>
    </dgm:pt>
    <dgm:pt modelId="{0FE71FE8-C96A-42DA-974E-1AAA3EF230D1}" type="parTrans" cxnId="{6DB8C90F-11EA-4DA9-A621-AE1F6C54FE84}">
      <dgm:prSet/>
      <dgm:spPr/>
      <dgm:t>
        <a:bodyPr/>
        <a:lstStyle/>
        <a:p>
          <a:endParaRPr lang="en-GB"/>
        </a:p>
      </dgm:t>
    </dgm:pt>
    <dgm:pt modelId="{8EA1A8EA-9F18-496A-905D-FA7A212F7003}" type="sibTrans" cxnId="{6DB8C90F-11EA-4DA9-A621-AE1F6C54FE84}">
      <dgm:prSet/>
      <dgm:spPr/>
      <dgm:t>
        <a:bodyPr/>
        <a:lstStyle/>
        <a:p>
          <a:endParaRPr lang="en-GB"/>
        </a:p>
      </dgm:t>
    </dgm:pt>
    <dgm:pt modelId="{3AE2ACC4-20F9-4B5F-B196-075F01FFF777}">
      <dgm:prSet phldrT="[Text]" custT="1"/>
      <dgm:spPr/>
      <dgm:t>
        <a:bodyPr/>
        <a:lstStyle/>
        <a:p>
          <a:r>
            <a:rPr lang="en-ZA" sz="1800" dirty="0" smtClean="0"/>
            <a:t>Information Systems</a:t>
          </a:r>
          <a:endParaRPr lang="en-GB" sz="1800" dirty="0"/>
        </a:p>
      </dgm:t>
    </dgm:pt>
    <dgm:pt modelId="{D42D738B-D8A0-4D6E-92F2-892B151492A6}" type="parTrans" cxnId="{BCD54EC8-D593-4EE8-B12D-3C3F17D215F9}">
      <dgm:prSet/>
      <dgm:spPr/>
      <dgm:t>
        <a:bodyPr/>
        <a:lstStyle/>
        <a:p>
          <a:endParaRPr lang="en-GB"/>
        </a:p>
      </dgm:t>
    </dgm:pt>
    <dgm:pt modelId="{67497786-7831-43B3-B1E2-C373B35A48B8}" type="sibTrans" cxnId="{BCD54EC8-D593-4EE8-B12D-3C3F17D215F9}">
      <dgm:prSet/>
      <dgm:spPr/>
      <dgm:t>
        <a:bodyPr/>
        <a:lstStyle/>
        <a:p>
          <a:endParaRPr lang="en-GB"/>
        </a:p>
      </dgm:t>
    </dgm:pt>
    <dgm:pt modelId="{50ABBEE6-E5CD-4E6D-A531-D2DC2A51D6BD}">
      <dgm:prSet phldrT="[Text]" custT="1"/>
      <dgm:spPr/>
      <dgm:t>
        <a:bodyPr/>
        <a:lstStyle/>
        <a:p>
          <a:r>
            <a:rPr lang="en-GB" sz="1600" dirty="0" smtClean="0"/>
            <a:t>-</a:t>
          </a:r>
          <a:endParaRPr lang="en-GB" sz="1600" dirty="0"/>
        </a:p>
      </dgm:t>
    </dgm:pt>
    <dgm:pt modelId="{69178DDE-F069-427B-97F5-5C58BE4BA7B8}" type="parTrans" cxnId="{A80F4F87-226C-4FF4-8605-55D3CC44CAD7}">
      <dgm:prSet/>
      <dgm:spPr/>
      <dgm:t>
        <a:bodyPr/>
        <a:lstStyle/>
        <a:p>
          <a:endParaRPr lang="en-GB"/>
        </a:p>
      </dgm:t>
    </dgm:pt>
    <dgm:pt modelId="{2A19F66F-8BDA-48AE-90A1-5A2A4D5B0446}" type="sibTrans" cxnId="{A80F4F87-226C-4FF4-8605-55D3CC44CAD7}">
      <dgm:prSet/>
      <dgm:spPr/>
      <dgm:t>
        <a:bodyPr/>
        <a:lstStyle/>
        <a:p>
          <a:endParaRPr lang="en-GB"/>
        </a:p>
      </dgm:t>
    </dgm:pt>
    <dgm:pt modelId="{03F3E86C-85CF-4FEE-BA90-05D06F675FB3}">
      <dgm:prSet phldrT="[Text]" custT="1"/>
      <dgm:spPr/>
      <dgm:t>
        <a:bodyPr/>
        <a:lstStyle/>
        <a:p>
          <a:r>
            <a:rPr lang="en-ZA" sz="1600" dirty="0" smtClean="0"/>
            <a:t>1 proposed tariff report submitted complying with pricing strategy</a:t>
          </a:r>
          <a:endParaRPr lang="en-GB" sz="1600" dirty="0"/>
        </a:p>
      </dgm:t>
    </dgm:pt>
    <dgm:pt modelId="{1B59FC1A-0AAC-400A-B9F7-A71579363401}" type="parTrans" cxnId="{1F194132-6B6C-4E29-B934-E80F6E1C063E}">
      <dgm:prSet/>
      <dgm:spPr/>
      <dgm:t>
        <a:bodyPr/>
        <a:lstStyle/>
        <a:p>
          <a:endParaRPr lang="en-GB"/>
        </a:p>
      </dgm:t>
    </dgm:pt>
    <dgm:pt modelId="{F8D84B6B-C06A-48AB-BC73-D437F9841D2B}" type="sibTrans" cxnId="{1F194132-6B6C-4E29-B934-E80F6E1C063E}">
      <dgm:prSet/>
      <dgm:spPr/>
      <dgm:t>
        <a:bodyPr/>
        <a:lstStyle/>
        <a:p>
          <a:endParaRPr lang="en-GB"/>
        </a:p>
      </dgm:t>
    </dgm:pt>
    <dgm:pt modelId="{92052388-6E66-47F4-B00C-DAAD95201FC1}">
      <dgm:prSet phldrT="[Text]" custT="1"/>
      <dgm:spPr/>
      <dgm:t>
        <a:bodyPr/>
        <a:lstStyle/>
        <a:p>
          <a:r>
            <a:rPr lang="en-ZA" sz="1600" dirty="0" smtClean="0"/>
            <a:t>2 Risk assessment reports submitted</a:t>
          </a:r>
          <a:endParaRPr lang="en-GB" sz="1600" dirty="0"/>
        </a:p>
      </dgm:t>
    </dgm:pt>
    <dgm:pt modelId="{C839D023-FF82-4DFC-8C4F-176C14591A23}" type="parTrans" cxnId="{40DCCEAC-A4CF-48BB-AE6C-EF020413EA9B}">
      <dgm:prSet/>
      <dgm:spPr/>
      <dgm:t>
        <a:bodyPr/>
        <a:lstStyle/>
        <a:p>
          <a:endParaRPr lang="en-GB"/>
        </a:p>
      </dgm:t>
    </dgm:pt>
    <dgm:pt modelId="{B50BDC19-641E-4848-BB80-EBE1B2D4185E}" type="sibTrans" cxnId="{40DCCEAC-A4CF-48BB-AE6C-EF020413EA9B}">
      <dgm:prSet/>
      <dgm:spPr/>
      <dgm:t>
        <a:bodyPr/>
        <a:lstStyle/>
        <a:p>
          <a:endParaRPr lang="en-GB"/>
        </a:p>
      </dgm:t>
    </dgm:pt>
    <dgm:pt modelId="{EB6CA25A-25E8-4112-86B4-7148FBC9B415}">
      <dgm:prSet phldrT="[Text]" custT="1"/>
      <dgm:spPr/>
      <dgm:t>
        <a:bodyPr/>
        <a:lstStyle/>
        <a:p>
          <a:r>
            <a:rPr lang="en-ZA" sz="1600" dirty="0" smtClean="0"/>
            <a:t>100% audit recommendations complied with</a:t>
          </a:r>
          <a:endParaRPr lang="en-GB" sz="1600" dirty="0"/>
        </a:p>
      </dgm:t>
    </dgm:pt>
    <dgm:pt modelId="{D694E9FB-02CD-4570-A8F2-DBDFE97AB5E9}" type="parTrans" cxnId="{EE80F489-A2FB-45ED-913A-76B5310F6B9C}">
      <dgm:prSet/>
      <dgm:spPr/>
      <dgm:t>
        <a:bodyPr/>
        <a:lstStyle/>
        <a:p>
          <a:endParaRPr lang="en-GB"/>
        </a:p>
      </dgm:t>
    </dgm:pt>
    <dgm:pt modelId="{1B42E60A-500F-4C5D-88A3-BACB843ACB88}" type="sibTrans" cxnId="{EE80F489-A2FB-45ED-913A-76B5310F6B9C}">
      <dgm:prSet/>
      <dgm:spPr/>
      <dgm:t>
        <a:bodyPr/>
        <a:lstStyle/>
        <a:p>
          <a:endParaRPr lang="en-GB"/>
        </a:p>
      </dgm:t>
    </dgm:pt>
    <dgm:pt modelId="{AD3C4825-3A1F-424F-8B0A-754FCDFA1E9B}">
      <dgm:prSet phldrT="[Text]" custT="1"/>
      <dgm:spPr/>
      <dgm:t>
        <a:bodyPr/>
        <a:lstStyle/>
        <a:p>
          <a:r>
            <a:rPr lang="en-ZA" sz="1600" dirty="0" smtClean="0"/>
            <a:t>1 internal and 1 external audit strategy developed</a:t>
          </a:r>
          <a:endParaRPr lang="en-GB" sz="1600" dirty="0"/>
        </a:p>
      </dgm:t>
    </dgm:pt>
    <dgm:pt modelId="{1ACD7CFF-BC1F-4A7C-982B-CC5FCBA6E506}" type="parTrans" cxnId="{D76BEA23-3754-46EC-9379-374728B3943E}">
      <dgm:prSet/>
      <dgm:spPr/>
      <dgm:t>
        <a:bodyPr/>
        <a:lstStyle/>
        <a:p>
          <a:endParaRPr lang="en-GB"/>
        </a:p>
      </dgm:t>
    </dgm:pt>
    <dgm:pt modelId="{78833378-EF77-4CFB-B0FB-A0F241594F45}" type="sibTrans" cxnId="{D76BEA23-3754-46EC-9379-374728B3943E}">
      <dgm:prSet/>
      <dgm:spPr/>
      <dgm:t>
        <a:bodyPr/>
        <a:lstStyle/>
        <a:p>
          <a:endParaRPr lang="en-GB"/>
        </a:p>
      </dgm:t>
    </dgm:pt>
    <dgm:pt modelId="{681A25F1-5A19-4C7E-931E-C20982E83FD3}">
      <dgm:prSet phldrT="[Text]" custT="1"/>
      <dgm:spPr/>
      <dgm:t>
        <a:bodyPr/>
        <a:lstStyle/>
        <a:p>
          <a:r>
            <a:rPr lang="en-ZA" sz="1600" dirty="0" smtClean="0"/>
            <a:t>90% of approved posts occupied</a:t>
          </a:r>
          <a:endParaRPr lang="en-GB" sz="1600" dirty="0"/>
        </a:p>
      </dgm:t>
    </dgm:pt>
    <dgm:pt modelId="{DBB976A0-4AB9-4820-9C3D-0A1FC9FE8F5C}" type="parTrans" cxnId="{8ABC275A-7950-4260-899B-F3CA1047DA18}">
      <dgm:prSet/>
      <dgm:spPr/>
      <dgm:t>
        <a:bodyPr/>
        <a:lstStyle/>
        <a:p>
          <a:endParaRPr lang="en-GB"/>
        </a:p>
      </dgm:t>
    </dgm:pt>
    <dgm:pt modelId="{2E043EDE-20F5-4919-ACA7-23768E3647F8}" type="sibTrans" cxnId="{8ABC275A-7950-4260-899B-F3CA1047DA18}">
      <dgm:prSet/>
      <dgm:spPr/>
      <dgm:t>
        <a:bodyPr/>
        <a:lstStyle/>
        <a:p>
          <a:endParaRPr lang="en-GB"/>
        </a:p>
      </dgm:t>
    </dgm:pt>
    <dgm:pt modelId="{E0AC3951-9B22-4567-89DC-0AD19A718EBC}">
      <dgm:prSet phldrT="[Text]" custT="1"/>
      <dgm:spPr/>
      <dgm:t>
        <a:bodyPr/>
        <a:lstStyle/>
        <a:p>
          <a:r>
            <a:rPr lang="en-ZA" sz="1600" dirty="0" smtClean="0"/>
            <a:t>Personal development plans developed for 100% of staff</a:t>
          </a:r>
          <a:endParaRPr lang="en-GB" sz="1600" dirty="0"/>
        </a:p>
      </dgm:t>
    </dgm:pt>
    <dgm:pt modelId="{1F7AB750-E5AE-48CD-918A-3337BAC81EF4}" type="parTrans" cxnId="{9B46D618-FCED-43BB-B20C-C53F3C8A36C6}">
      <dgm:prSet/>
      <dgm:spPr/>
      <dgm:t>
        <a:bodyPr/>
        <a:lstStyle/>
        <a:p>
          <a:endParaRPr lang="en-GB"/>
        </a:p>
      </dgm:t>
    </dgm:pt>
    <dgm:pt modelId="{7DD34B4C-4363-4961-A25D-0574182BEFD8}" type="sibTrans" cxnId="{9B46D618-FCED-43BB-B20C-C53F3C8A36C6}">
      <dgm:prSet/>
      <dgm:spPr/>
      <dgm:t>
        <a:bodyPr/>
        <a:lstStyle/>
        <a:p>
          <a:endParaRPr lang="en-GB"/>
        </a:p>
      </dgm:t>
    </dgm:pt>
    <dgm:pt modelId="{73235084-F9B0-4C8B-9040-4FB0332AA261}">
      <dgm:prSet phldrT="[Text]" custT="1"/>
      <dgm:spPr/>
      <dgm:t>
        <a:bodyPr/>
        <a:lstStyle/>
        <a:p>
          <a:r>
            <a:rPr lang="en-ZA" sz="1600" dirty="0" smtClean="0"/>
            <a:t>1 Stakeholder compact signed</a:t>
          </a:r>
          <a:endParaRPr lang="en-GB" sz="1600" dirty="0"/>
        </a:p>
      </dgm:t>
    </dgm:pt>
    <dgm:pt modelId="{592356E7-3935-4A29-BE20-50358358D228}" type="parTrans" cxnId="{8E3D9FFA-B644-422C-90F7-37F7DBB5E85B}">
      <dgm:prSet/>
      <dgm:spPr/>
      <dgm:t>
        <a:bodyPr/>
        <a:lstStyle/>
        <a:p>
          <a:endParaRPr lang="en-GB"/>
        </a:p>
      </dgm:t>
    </dgm:pt>
    <dgm:pt modelId="{D0FA9BBF-7DBD-4DD8-9C4A-AFF4533F5AE7}" type="sibTrans" cxnId="{8E3D9FFA-B644-422C-90F7-37F7DBB5E85B}">
      <dgm:prSet/>
      <dgm:spPr/>
      <dgm:t>
        <a:bodyPr/>
        <a:lstStyle/>
        <a:p>
          <a:endParaRPr lang="en-GB"/>
        </a:p>
      </dgm:t>
    </dgm:pt>
    <dgm:pt modelId="{4939C9DD-DE93-45A1-B9B7-43361864AC4A}">
      <dgm:prSet phldrT="[Text]" custT="1"/>
      <dgm:spPr/>
      <dgm:t>
        <a:bodyPr/>
        <a:lstStyle/>
        <a:p>
          <a:r>
            <a:rPr lang="en-ZA" sz="1600" dirty="0" smtClean="0"/>
            <a:t>100% Compliance with non-financial reporting prescripts</a:t>
          </a:r>
          <a:endParaRPr lang="en-GB" sz="1600" dirty="0"/>
        </a:p>
      </dgm:t>
    </dgm:pt>
    <dgm:pt modelId="{935E7BBB-46AE-4360-87CE-56863C5F9B56}" type="parTrans" cxnId="{9628F1CA-CD5E-4696-87A3-3AFA1F8FD11E}">
      <dgm:prSet/>
      <dgm:spPr/>
      <dgm:t>
        <a:bodyPr/>
        <a:lstStyle/>
        <a:p>
          <a:endParaRPr lang="en-GB"/>
        </a:p>
      </dgm:t>
    </dgm:pt>
    <dgm:pt modelId="{DA11856B-AEB4-4D15-8247-8CCF964FA44B}" type="sibTrans" cxnId="{9628F1CA-CD5E-4696-87A3-3AFA1F8FD11E}">
      <dgm:prSet/>
      <dgm:spPr/>
      <dgm:t>
        <a:bodyPr/>
        <a:lstStyle/>
        <a:p>
          <a:endParaRPr lang="en-GB"/>
        </a:p>
      </dgm:t>
    </dgm:pt>
    <dgm:pt modelId="{EC9AF7FB-4A99-4119-A1AF-FBA82290F20A}">
      <dgm:prSet phldrT="[Text]" custT="1"/>
      <dgm:spPr/>
      <dgm:t>
        <a:bodyPr/>
        <a:lstStyle/>
        <a:p>
          <a:r>
            <a:rPr lang="en-ZA" sz="1600" dirty="0" smtClean="0"/>
            <a:t>4 Social Responsibility initiatives / corporate social investment programmes </a:t>
          </a:r>
          <a:endParaRPr lang="en-GB" sz="1600" dirty="0"/>
        </a:p>
      </dgm:t>
    </dgm:pt>
    <dgm:pt modelId="{3D6485A7-F0F2-4B65-90FC-1F24D4D71818}" type="parTrans" cxnId="{28C8C25C-095C-42D5-AB77-0C48E7125DE8}">
      <dgm:prSet/>
      <dgm:spPr/>
      <dgm:t>
        <a:bodyPr/>
        <a:lstStyle/>
        <a:p>
          <a:endParaRPr lang="en-GB"/>
        </a:p>
      </dgm:t>
    </dgm:pt>
    <dgm:pt modelId="{64624440-3004-4103-AF29-3FF3E829407A}" type="sibTrans" cxnId="{28C8C25C-095C-42D5-AB77-0C48E7125DE8}">
      <dgm:prSet/>
      <dgm:spPr/>
      <dgm:t>
        <a:bodyPr/>
        <a:lstStyle/>
        <a:p>
          <a:endParaRPr lang="en-GB"/>
        </a:p>
      </dgm:t>
    </dgm:pt>
    <dgm:pt modelId="{45FC2B1C-B7D5-45C7-8132-57415D8276E8}">
      <dgm:prSet phldrT="[Text]" custT="1"/>
      <dgm:spPr/>
      <dgm:t>
        <a:bodyPr/>
        <a:lstStyle/>
        <a:p>
          <a:r>
            <a:rPr lang="en-ZA" sz="1600" dirty="0" smtClean="0"/>
            <a:t>2 new partnerships established and maintained</a:t>
          </a:r>
          <a:endParaRPr lang="en-GB" sz="1600" dirty="0"/>
        </a:p>
      </dgm:t>
    </dgm:pt>
    <dgm:pt modelId="{D1FD2DB1-EEB3-45AC-AB2A-15B936DECD52}" type="parTrans" cxnId="{1402912F-554E-42C6-B16E-67620EC9997E}">
      <dgm:prSet/>
      <dgm:spPr/>
      <dgm:t>
        <a:bodyPr/>
        <a:lstStyle/>
        <a:p>
          <a:endParaRPr lang="en-GB"/>
        </a:p>
      </dgm:t>
    </dgm:pt>
    <dgm:pt modelId="{263E23C5-2E25-48E9-80CE-2D5EC0535535}" type="sibTrans" cxnId="{1402912F-554E-42C6-B16E-67620EC9997E}">
      <dgm:prSet/>
      <dgm:spPr/>
      <dgm:t>
        <a:bodyPr/>
        <a:lstStyle/>
        <a:p>
          <a:endParaRPr lang="en-GB"/>
        </a:p>
      </dgm:t>
    </dgm:pt>
    <dgm:pt modelId="{60FA29DF-06CD-43FC-B821-52A0D7A33AEB}" type="pres">
      <dgm:prSet presAssocID="{AACFE365-416D-4601-B25F-3F71E916DB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B6D6C2B-1B6F-466A-BAAD-D481FA1D5DD9}" type="pres">
      <dgm:prSet presAssocID="{C0205792-E997-4F3F-971D-603898BCDBDB}" presName="composite" presStyleCnt="0"/>
      <dgm:spPr/>
    </dgm:pt>
    <dgm:pt modelId="{9E62C0C7-92B3-4EF3-8325-70BB74C153D9}" type="pres">
      <dgm:prSet presAssocID="{C0205792-E997-4F3F-971D-603898BCDBDB}" presName="parTx" presStyleLbl="alignNode1" presStyleIdx="0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2D6681-57EC-4278-982B-D35F9AE19E36}" type="pres">
      <dgm:prSet presAssocID="{C0205792-E997-4F3F-971D-603898BCDBD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D0793-403D-417A-9103-EAA4729E8D1D}" type="pres">
      <dgm:prSet presAssocID="{05320627-EDD1-4775-884B-D924488404E3}" presName="space" presStyleCnt="0"/>
      <dgm:spPr/>
    </dgm:pt>
    <dgm:pt modelId="{EB5CC3DE-5247-493E-81FF-0B7DFAC37C68}" type="pres">
      <dgm:prSet presAssocID="{2052B98C-9632-4452-A337-19C773C4498E}" presName="composite" presStyleCnt="0"/>
      <dgm:spPr/>
    </dgm:pt>
    <dgm:pt modelId="{B271FD55-56DA-4BDE-A08D-2CF91C7A2F31}" type="pres">
      <dgm:prSet presAssocID="{2052B98C-9632-4452-A337-19C773C4498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CC53FC-6D78-454D-9F43-BE0E04A13565}" type="pres">
      <dgm:prSet presAssocID="{2052B98C-9632-4452-A337-19C773C4498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09627D-71E7-4609-84A1-9720046E79C7}" type="pres">
      <dgm:prSet presAssocID="{8B4F0628-EFE0-4B99-A464-1F96951E1BA3}" presName="space" presStyleCnt="0"/>
      <dgm:spPr/>
    </dgm:pt>
    <dgm:pt modelId="{BF96047D-5609-47D0-B6E2-03DA3BE605AB}" type="pres">
      <dgm:prSet presAssocID="{3AE2ACC4-20F9-4B5F-B196-075F01FFF777}" presName="composite" presStyleCnt="0"/>
      <dgm:spPr/>
    </dgm:pt>
    <dgm:pt modelId="{CF0AE05A-BCE8-4793-90F5-0654F997EB6E}" type="pres">
      <dgm:prSet presAssocID="{3AE2ACC4-20F9-4B5F-B196-075F01FFF7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1084C-D3F5-4EE3-A83E-D46F1EC5F20A}" type="pres">
      <dgm:prSet presAssocID="{3AE2ACC4-20F9-4B5F-B196-075F01FFF7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E80F489-A2FB-45ED-913A-76B5310F6B9C}" srcId="{C0205792-E997-4F3F-971D-603898BCDBDB}" destId="{EB6CA25A-25E8-4112-86B4-7148FBC9B415}" srcOrd="3" destOrd="0" parTransId="{D694E9FB-02CD-4570-A8F2-DBDFE97AB5E9}" sibTransId="{1B42E60A-500F-4C5D-88A3-BACB843ACB88}"/>
    <dgm:cxn modelId="{AED05747-6E30-4250-899A-802016DCA0A6}" type="presOf" srcId="{50ABBEE6-E5CD-4E6D-A531-D2DC2A51D6BD}" destId="{86B1084C-D3F5-4EE3-A83E-D46F1EC5F20A}" srcOrd="0" destOrd="0" presId="urn:microsoft.com/office/officeart/2005/8/layout/hList1"/>
    <dgm:cxn modelId="{EF1B217C-1767-4623-8762-3A2EC8620BC2}" type="presOf" srcId="{5EBFC2A7-8CA9-4FC5-ADC8-F6120E3FC546}" destId="{ECCC53FC-6D78-454D-9F43-BE0E04A13565}" srcOrd="0" destOrd="0" presId="urn:microsoft.com/office/officeart/2005/8/layout/hList1"/>
    <dgm:cxn modelId="{4EB42C5E-8A6C-495E-BE00-B1A2F35D7C4B}" type="presOf" srcId="{73235084-F9B0-4C8B-9040-4FB0332AA261}" destId="{ECCC53FC-6D78-454D-9F43-BE0E04A13565}" srcOrd="0" destOrd="1" presId="urn:microsoft.com/office/officeart/2005/8/layout/hList1"/>
    <dgm:cxn modelId="{D078B10B-4EB6-45A5-B9EB-54E02CFF5BCD}" srcId="{C0205792-E997-4F3F-971D-603898BCDBDB}" destId="{A4BEAACF-7658-4E3D-B74F-403B6B94B18D}" srcOrd="0" destOrd="0" parTransId="{F85C9447-0F0C-4E96-9210-FCFD4D70287D}" sibTransId="{45DB9B77-AC5E-441C-A03E-0D859E08226D}"/>
    <dgm:cxn modelId="{2C3608FA-F055-43BF-A0F6-5246BF300631}" type="presOf" srcId="{03F3E86C-85CF-4FEE-BA90-05D06F675FB3}" destId="{C12D6681-57EC-4278-982B-D35F9AE19E36}" srcOrd="0" destOrd="1" presId="urn:microsoft.com/office/officeart/2005/8/layout/hList1"/>
    <dgm:cxn modelId="{8ABC275A-7950-4260-899B-F3CA1047DA18}" srcId="{C0205792-E997-4F3F-971D-603898BCDBDB}" destId="{681A25F1-5A19-4C7E-931E-C20982E83FD3}" srcOrd="5" destOrd="0" parTransId="{DBB976A0-4AB9-4820-9C3D-0A1FC9FE8F5C}" sibTransId="{2E043EDE-20F5-4919-ACA7-23768E3647F8}"/>
    <dgm:cxn modelId="{82F5ED65-48D7-4BE3-8250-4440EB2F4DAA}" type="presOf" srcId="{3AE2ACC4-20F9-4B5F-B196-075F01FFF777}" destId="{CF0AE05A-BCE8-4793-90F5-0654F997EB6E}" srcOrd="0" destOrd="0" presId="urn:microsoft.com/office/officeart/2005/8/layout/hList1"/>
    <dgm:cxn modelId="{A906E314-711E-4C68-9190-5C44F58C3D31}" type="presOf" srcId="{EB6CA25A-25E8-4112-86B4-7148FBC9B415}" destId="{C12D6681-57EC-4278-982B-D35F9AE19E36}" srcOrd="0" destOrd="3" presId="urn:microsoft.com/office/officeart/2005/8/layout/hList1"/>
    <dgm:cxn modelId="{40DCCEAC-A4CF-48BB-AE6C-EF020413EA9B}" srcId="{C0205792-E997-4F3F-971D-603898BCDBDB}" destId="{92052388-6E66-47F4-B00C-DAAD95201FC1}" srcOrd="2" destOrd="0" parTransId="{C839D023-FF82-4DFC-8C4F-176C14591A23}" sibTransId="{B50BDC19-641E-4848-BB80-EBE1B2D4185E}"/>
    <dgm:cxn modelId="{9628F1CA-CD5E-4696-87A3-3AFA1F8FD11E}" srcId="{2052B98C-9632-4452-A337-19C773C4498E}" destId="{4939C9DD-DE93-45A1-B9B7-43361864AC4A}" srcOrd="2" destOrd="0" parTransId="{935E7BBB-46AE-4360-87CE-56863C5F9B56}" sibTransId="{DA11856B-AEB4-4D15-8247-8CCF964FA44B}"/>
    <dgm:cxn modelId="{CD0F7CB0-452A-433C-8FF4-DE609DCA5AF9}" type="presOf" srcId="{A4BEAACF-7658-4E3D-B74F-403B6B94B18D}" destId="{C12D6681-57EC-4278-982B-D35F9AE19E36}" srcOrd="0" destOrd="0" presId="urn:microsoft.com/office/officeart/2005/8/layout/hList1"/>
    <dgm:cxn modelId="{DDBC5744-4F87-4B05-8694-611365DCD2AC}" type="presOf" srcId="{EC9AF7FB-4A99-4119-A1AF-FBA82290F20A}" destId="{ECCC53FC-6D78-454D-9F43-BE0E04A13565}" srcOrd="0" destOrd="3" presId="urn:microsoft.com/office/officeart/2005/8/layout/hList1"/>
    <dgm:cxn modelId="{1402912F-554E-42C6-B16E-67620EC9997E}" srcId="{2052B98C-9632-4452-A337-19C773C4498E}" destId="{45FC2B1C-B7D5-45C7-8132-57415D8276E8}" srcOrd="4" destOrd="0" parTransId="{D1FD2DB1-EEB3-45AC-AB2A-15B936DECD52}" sibTransId="{263E23C5-2E25-48E9-80CE-2D5EC0535535}"/>
    <dgm:cxn modelId="{F022E234-316C-4C47-B51F-5961FCF89675}" srcId="{AACFE365-416D-4601-B25F-3F71E916DB2C}" destId="{C0205792-E997-4F3F-971D-603898BCDBDB}" srcOrd="0" destOrd="0" parTransId="{417F8B05-D375-4D76-BD9F-10D403F297A0}" sibTransId="{05320627-EDD1-4775-884B-D924488404E3}"/>
    <dgm:cxn modelId="{B0B72A79-CD47-47E1-A348-A615E177D574}" type="presOf" srcId="{2052B98C-9632-4452-A337-19C773C4498E}" destId="{B271FD55-56DA-4BDE-A08D-2CF91C7A2F31}" srcOrd="0" destOrd="0" presId="urn:microsoft.com/office/officeart/2005/8/layout/hList1"/>
    <dgm:cxn modelId="{A80F4F87-226C-4FF4-8605-55D3CC44CAD7}" srcId="{3AE2ACC4-20F9-4B5F-B196-075F01FFF777}" destId="{50ABBEE6-E5CD-4E6D-A531-D2DC2A51D6BD}" srcOrd="0" destOrd="0" parTransId="{69178DDE-F069-427B-97F5-5C58BE4BA7B8}" sibTransId="{2A19F66F-8BDA-48AE-90A1-5A2A4D5B0446}"/>
    <dgm:cxn modelId="{BCD54EC8-D593-4EE8-B12D-3C3F17D215F9}" srcId="{AACFE365-416D-4601-B25F-3F71E916DB2C}" destId="{3AE2ACC4-20F9-4B5F-B196-075F01FFF777}" srcOrd="2" destOrd="0" parTransId="{D42D738B-D8A0-4D6E-92F2-892B151492A6}" sibTransId="{67497786-7831-43B3-B1E2-C373B35A48B8}"/>
    <dgm:cxn modelId="{A3F04E0C-6AB8-45E2-B89D-398EFE66C0D4}" type="presOf" srcId="{E0AC3951-9B22-4567-89DC-0AD19A718EBC}" destId="{C12D6681-57EC-4278-982B-D35F9AE19E36}" srcOrd="0" destOrd="6" presId="urn:microsoft.com/office/officeart/2005/8/layout/hList1"/>
    <dgm:cxn modelId="{9B46D618-FCED-43BB-B20C-C53F3C8A36C6}" srcId="{C0205792-E997-4F3F-971D-603898BCDBDB}" destId="{E0AC3951-9B22-4567-89DC-0AD19A718EBC}" srcOrd="6" destOrd="0" parTransId="{1F7AB750-E5AE-48CD-918A-3337BAC81EF4}" sibTransId="{7DD34B4C-4363-4961-A25D-0574182BEFD8}"/>
    <dgm:cxn modelId="{9A2FFEC7-C476-44EF-85A1-2E1EBC9F8E3C}" type="presOf" srcId="{AACFE365-416D-4601-B25F-3F71E916DB2C}" destId="{60FA29DF-06CD-43FC-B821-52A0D7A33AEB}" srcOrd="0" destOrd="0" presId="urn:microsoft.com/office/officeart/2005/8/layout/hList1"/>
    <dgm:cxn modelId="{50839D29-96F1-4437-9A0E-DCC9F040BCE4}" type="presOf" srcId="{AD3C4825-3A1F-424F-8B0A-754FCDFA1E9B}" destId="{C12D6681-57EC-4278-982B-D35F9AE19E36}" srcOrd="0" destOrd="4" presId="urn:microsoft.com/office/officeart/2005/8/layout/hList1"/>
    <dgm:cxn modelId="{6DB8C90F-11EA-4DA9-A621-AE1F6C54FE84}" srcId="{2052B98C-9632-4452-A337-19C773C4498E}" destId="{5EBFC2A7-8CA9-4FC5-ADC8-F6120E3FC546}" srcOrd="0" destOrd="0" parTransId="{0FE71FE8-C96A-42DA-974E-1AAA3EF230D1}" sibTransId="{8EA1A8EA-9F18-496A-905D-FA7A212F7003}"/>
    <dgm:cxn modelId="{B9C5F3E1-681A-4533-9AB0-23ABB5578632}" srcId="{AACFE365-416D-4601-B25F-3F71E916DB2C}" destId="{2052B98C-9632-4452-A337-19C773C4498E}" srcOrd="1" destOrd="0" parTransId="{BB476D72-A474-4E48-A799-8949496FAE18}" sibTransId="{8B4F0628-EFE0-4B99-A464-1F96951E1BA3}"/>
    <dgm:cxn modelId="{950D17BF-B2EB-4887-980B-65FE8180D6EC}" type="presOf" srcId="{45FC2B1C-B7D5-45C7-8132-57415D8276E8}" destId="{ECCC53FC-6D78-454D-9F43-BE0E04A13565}" srcOrd="0" destOrd="4" presId="urn:microsoft.com/office/officeart/2005/8/layout/hList1"/>
    <dgm:cxn modelId="{092BF3C8-BD3F-4E0F-8C32-FED78276A72F}" type="presOf" srcId="{92052388-6E66-47F4-B00C-DAAD95201FC1}" destId="{C12D6681-57EC-4278-982B-D35F9AE19E36}" srcOrd="0" destOrd="2" presId="urn:microsoft.com/office/officeart/2005/8/layout/hList1"/>
    <dgm:cxn modelId="{FC95F18B-633F-455F-8EB3-49A98A5EB2CB}" type="presOf" srcId="{C0205792-E997-4F3F-971D-603898BCDBDB}" destId="{9E62C0C7-92B3-4EF3-8325-70BB74C153D9}" srcOrd="0" destOrd="0" presId="urn:microsoft.com/office/officeart/2005/8/layout/hList1"/>
    <dgm:cxn modelId="{1F194132-6B6C-4E29-B934-E80F6E1C063E}" srcId="{C0205792-E997-4F3F-971D-603898BCDBDB}" destId="{03F3E86C-85CF-4FEE-BA90-05D06F675FB3}" srcOrd="1" destOrd="0" parTransId="{1B59FC1A-0AAC-400A-B9F7-A71579363401}" sibTransId="{F8D84B6B-C06A-48AB-BC73-D437F9841D2B}"/>
    <dgm:cxn modelId="{EFC103CF-407E-4CA4-842E-D7DB8602E120}" type="presOf" srcId="{4939C9DD-DE93-45A1-B9B7-43361864AC4A}" destId="{ECCC53FC-6D78-454D-9F43-BE0E04A13565}" srcOrd="0" destOrd="2" presId="urn:microsoft.com/office/officeart/2005/8/layout/hList1"/>
    <dgm:cxn modelId="{F1029F90-1A01-47FA-8416-DB33A9F1C21C}" type="presOf" srcId="{681A25F1-5A19-4C7E-931E-C20982E83FD3}" destId="{C12D6681-57EC-4278-982B-D35F9AE19E36}" srcOrd="0" destOrd="5" presId="urn:microsoft.com/office/officeart/2005/8/layout/hList1"/>
    <dgm:cxn modelId="{D76BEA23-3754-46EC-9379-374728B3943E}" srcId="{C0205792-E997-4F3F-971D-603898BCDBDB}" destId="{AD3C4825-3A1F-424F-8B0A-754FCDFA1E9B}" srcOrd="4" destOrd="0" parTransId="{1ACD7CFF-BC1F-4A7C-982B-CC5FCBA6E506}" sibTransId="{78833378-EF77-4CFB-B0FB-A0F241594F45}"/>
    <dgm:cxn modelId="{8E3D9FFA-B644-422C-90F7-37F7DBB5E85B}" srcId="{2052B98C-9632-4452-A337-19C773C4498E}" destId="{73235084-F9B0-4C8B-9040-4FB0332AA261}" srcOrd="1" destOrd="0" parTransId="{592356E7-3935-4A29-BE20-50358358D228}" sibTransId="{D0FA9BBF-7DBD-4DD8-9C4A-AFF4533F5AE7}"/>
    <dgm:cxn modelId="{28C8C25C-095C-42D5-AB77-0C48E7125DE8}" srcId="{2052B98C-9632-4452-A337-19C773C4498E}" destId="{EC9AF7FB-4A99-4119-A1AF-FBA82290F20A}" srcOrd="3" destOrd="0" parTransId="{3D6485A7-F0F2-4B65-90FC-1F24D4D71818}" sibTransId="{64624440-3004-4103-AF29-3FF3E829407A}"/>
    <dgm:cxn modelId="{2B75862E-3AB7-429A-A85F-4A79384265DE}" type="presParOf" srcId="{60FA29DF-06CD-43FC-B821-52A0D7A33AEB}" destId="{5B6D6C2B-1B6F-466A-BAAD-D481FA1D5DD9}" srcOrd="0" destOrd="0" presId="urn:microsoft.com/office/officeart/2005/8/layout/hList1"/>
    <dgm:cxn modelId="{C4FAB338-CCEA-4FAB-9FF4-A2E7E0511FDF}" type="presParOf" srcId="{5B6D6C2B-1B6F-466A-BAAD-D481FA1D5DD9}" destId="{9E62C0C7-92B3-4EF3-8325-70BB74C153D9}" srcOrd="0" destOrd="0" presId="urn:microsoft.com/office/officeart/2005/8/layout/hList1"/>
    <dgm:cxn modelId="{A505EFA6-D546-4669-985F-BFA3DD4F1377}" type="presParOf" srcId="{5B6D6C2B-1B6F-466A-BAAD-D481FA1D5DD9}" destId="{C12D6681-57EC-4278-982B-D35F9AE19E36}" srcOrd="1" destOrd="0" presId="urn:microsoft.com/office/officeart/2005/8/layout/hList1"/>
    <dgm:cxn modelId="{91BD70FA-BFF9-44BB-B988-A848A38F664A}" type="presParOf" srcId="{60FA29DF-06CD-43FC-B821-52A0D7A33AEB}" destId="{1A6D0793-403D-417A-9103-EAA4729E8D1D}" srcOrd="1" destOrd="0" presId="urn:microsoft.com/office/officeart/2005/8/layout/hList1"/>
    <dgm:cxn modelId="{F40FD94B-2305-464C-BCFF-F9F75EB8D4AB}" type="presParOf" srcId="{60FA29DF-06CD-43FC-B821-52A0D7A33AEB}" destId="{EB5CC3DE-5247-493E-81FF-0B7DFAC37C68}" srcOrd="2" destOrd="0" presId="urn:microsoft.com/office/officeart/2005/8/layout/hList1"/>
    <dgm:cxn modelId="{52DA457A-C767-45B1-BB34-497FBB78F1E0}" type="presParOf" srcId="{EB5CC3DE-5247-493E-81FF-0B7DFAC37C68}" destId="{B271FD55-56DA-4BDE-A08D-2CF91C7A2F31}" srcOrd="0" destOrd="0" presId="urn:microsoft.com/office/officeart/2005/8/layout/hList1"/>
    <dgm:cxn modelId="{02A81AEB-13DF-434E-8C1E-F7EBFB570320}" type="presParOf" srcId="{EB5CC3DE-5247-493E-81FF-0B7DFAC37C68}" destId="{ECCC53FC-6D78-454D-9F43-BE0E04A13565}" srcOrd="1" destOrd="0" presId="urn:microsoft.com/office/officeart/2005/8/layout/hList1"/>
    <dgm:cxn modelId="{4D2B63D1-F34E-4E26-9B2E-6923F835703E}" type="presParOf" srcId="{60FA29DF-06CD-43FC-B821-52A0D7A33AEB}" destId="{9109627D-71E7-4609-84A1-9720046E79C7}" srcOrd="3" destOrd="0" presId="urn:microsoft.com/office/officeart/2005/8/layout/hList1"/>
    <dgm:cxn modelId="{290E7042-28C2-4E9E-876B-2FD3869C7CB6}" type="presParOf" srcId="{60FA29DF-06CD-43FC-B821-52A0D7A33AEB}" destId="{BF96047D-5609-47D0-B6E2-03DA3BE605AB}" srcOrd="4" destOrd="0" presId="urn:microsoft.com/office/officeart/2005/8/layout/hList1"/>
    <dgm:cxn modelId="{C788B260-21E9-4180-B96F-405051A80727}" type="presParOf" srcId="{BF96047D-5609-47D0-B6E2-03DA3BE605AB}" destId="{CF0AE05A-BCE8-4793-90F5-0654F997EB6E}" srcOrd="0" destOrd="0" presId="urn:microsoft.com/office/officeart/2005/8/layout/hList1"/>
    <dgm:cxn modelId="{A4B1CA6A-84B0-449A-9BA9-93CFDC956A9F}" type="presParOf" srcId="{BF96047D-5609-47D0-B6E2-03DA3BE605AB}" destId="{86B1084C-D3F5-4EE3-A83E-D46F1EC5F2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28ED0-30DE-4E61-9734-8AF162C6FC09}">
      <dsp:nvSpPr>
        <dsp:cNvPr id="0" name=""/>
        <dsp:cNvSpPr/>
      </dsp:nvSpPr>
      <dsp:spPr>
        <a:xfrm>
          <a:off x="0" y="23071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DC349-705B-4F62-A878-8AC16F7DC40F}">
      <dsp:nvSpPr>
        <dsp:cNvPr id="0" name=""/>
        <dsp:cNvSpPr/>
      </dsp:nvSpPr>
      <dsp:spPr>
        <a:xfrm>
          <a:off x="355544" y="2407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Water Resources planning</a:t>
          </a:r>
          <a:endParaRPr lang="en-GB" sz="2000" kern="1200" dirty="0"/>
        </a:p>
      </dsp:txBody>
      <dsp:txXfrm>
        <a:off x="355544" y="24077"/>
        <a:ext cx="4977624" cy="413280"/>
      </dsp:txXfrm>
    </dsp:sp>
    <dsp:sp modelId="{8D16DF7B-40A2-481B-A115-C4BD5C53E45A}">
      <dsp:nvSpPr>
        <dsp:cNvPr id="0" name=""/>
        <dsp:cNvSpPr/>
      </dsp:nvSpPr>
      <dsp:spPr>
        <a:xfrm>
          <a:off x="0" y="86575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3D98D-2E67-49C7-B958-A149EBC028EF}">
      <dsp:nvSpPr>
        <dsp:cNvPr id="0" name=""/>
        <dsp:cNvSpPr/>
      </dsp:nvSpPr>
      <dsp:spPr>
        <a:xfrm>
          <a:off x="355544" y="65911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Water Use Management</a:t>
          </a:r>
          <a:endParaRPr lang="en-GB" sz="2000" kern="1200" dirty="0"/>
        </a:p>
      </dsp:txBody>
      <dsp:txXfrm>
        <a:off x="355544" y="659117"/>
        <a:ext cx="4977624" cy="413280"/>
      </dsp:txXfrm>
    </dsp:sp>
    <dsp:sp modelId="{7F1EB56D-63E7-4725-AD41-80667834D4B1}">
      <dsp:nvSpPr>
        <dsp:cNvPr id="0" name=""/>
        <dsp:cNvSpPr/>
      </dsp:nvSpPr>
      <dsp:spPr>
        <a:xfrm>
          <a:off x="0" y="150079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87E6D-762F-4CCC-B852-83027F5E80D8}">
      <dsp:nvSpPr>
        <dsp:cNvPr id="0" name=""/>
        <dsp:cNvSpPr/>
      </dsp:nvSpPr>
      <dsp:spPr>
        <a:xfrm>
          <a:off x="355544" y="129415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Institutional and Stakeholder Relations</a:t>
          </a:r>
          <a:endParaRPr lang="en-GB" sz="2000" kern="1200" dirty="0"/>
        </a:p>
      </dsp:txBody>
      <dsp:txXfrm>
        <a:off x="355544" y="1294157"/>
        <a:ext cx="4977624" cy="413280"/>
      </dsp:txXfrm>
    </dsp:sp>
    <dsp:sp modelId="{5C965DD7-B6A3-434D-B5D2-F4572210B93C}">
      <dsp:nvSpPr>
        <dsp:cNvPr id="0" name=""/>
        <dsp:cNvSpPr/>
      </dsp:nvSpPr>
      <dsp:spPr>
        <a:xfrm>
          <a:off x="0" y="213583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94310-E681-4083-84E4-B75827051FD7}">
      <dsp:nvSpPr>
        <dsp:cNvPr id="0" name=""/>
        <dsp:cNvSpPr/>
      </dsp:nvSpPr>
      <dsp:spPr>
        <a:xfrm>
          <a:off x="355544" y="192919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Water Allocation Reform</a:t>
          </a:r>
          <a:endParaRPr lang="en-GB" sz="2000" kern="1200" dirty="0"/>
        </a:p>
      </dsp:txBody>
      <dsp:txXfrm>
        <a:off x="355544" y="1929197"/>
        <a:ext cx="4977624" cy="413280"/>
      </dsp:txXfrm>
    </dsp:sp>
    <dsp:sp modelId="{A16DC973-4045-4F73-AA84-7D0C35844F3F}">
      <dsp:nvSpPr>
        <dsp:cNvPr id="0" name=""/>
        <dsp:cNvSpPr/>
      </dsp:nvSpPr>
      <dsp:spPr>
        <a:xfrm>
          <a:off x="0" y="277087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2B50B-0A40-4C15-9D73-16A4712B3019}">
      <dsp:nvSpPr>
        <dsp:cNvPr id="0" name=""/>
        <dsp:cNvSpPr/>
      </dsp:nvSpPr>
      <dsp:spPr>
        <a:xfrm>
          <a:off x="355544" y="256423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Water Resources Protection</a:t>
          </a:r>
          <a:endParaRPr lang="en-GB" sz="2000" kern="1200" dirty="0"/>
        </a:p>
      </dsp:txBody>
      <dsp:txXfrm>
        <a:off x="355544" y="2564237"/>
        <a:ext cx="4977624" cy="413280"/>
      </dsp:txXfrm>
    </dsp:sp>
    <dsp:sp modelId="{3F42D9B3-E0E8-42D4-B858-174E1F3FC3F4}">
      <dsp:nvSpPr>
        <dsp:cNvPr id="0" name=""/>
        <dsp:cNvSpPr/>
      </dsp:nvSpPr>
      <dsp:spPr>
        <a:xfrm>
          <a:off x="0" y="340591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65693-06CD-41EF-9A83-4BD9FFD09CF9}">
      <dsp:nvSpPr>
        <dsp:cNvPr id="0" name=""/>
        <dsp:cNvSpPr/>
      </dsp:nvSpPr>
      <dsp:spPr>
        <a:xfrm>
          <a:off x="355544" y="319927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Information Systems</a:t>
          </a:r>
          <a:endParaRPr lang="en-GB" sz="2000" kern="1200" dirty="0"/>
        </a:p>
      </dsp:txBody>
      <dsp:txXfrm>
        <a:off x="355544" y="3199277"/>
        <a:ext cx="4977624" cy="413280"/>
      </dsp:txXfrm>
    </dsp:sp>
    <dsp:sp modelId="{D0878790-491E-49A5-ACF2-6B229389EBC1}">
      <dsp:nvSpPr>
        <dsp:cNvPr id="0" name=""/>
        <dsp:cNvSpPr/>
      </dsp:nvSpPr>
      <dsp:spPr>
        <a:xfrm>
          <a:off x="0" y="404095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F747F-71BE-45C8-9FF8-C8E2386700E3}">
      <dsp:nvSpPr>
        <dsp:cNvPr id="0" name=""/>
        <dsp:cNvSpPr/>
      </dsp:nvSpPr>
      <dsp:spPr>
        <a:xfrm>
          <a:off x="355544" y="383431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Strategic Support</a:t>
          </a:r>
          <a:endParaRPr lang="en-GB" sz="2000" kern="1200" dirty="0"/>
        </a:p>
      </dsp:txBody>
      <dsp:txXfrm>
        <a:off x="355544" y="3834317"/>
        <a:ext cx="4977624" cy="413280"/>
      </dsp:txXfrm>
    </dsp:sp>
    <dsp:sp modelId="{2004F124-82A0-4F3D-8162-9846013B9EE4}">
      <dsp:nvSpPr>
        <dsp:cNvPr id="0" name=""/>
        <dsp:cNvSpPr/>
      </dsp:nvSpPr>
      <dsp:spPr>
        <a:xfrm>
          <a:off x="0" y="4675997"/>
          <a:ext cx="7110892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3DDAF-EA49-4A1B-9A17-BF54431A17D3}">
      <dsp:nvSpPr>
        <dsp:cNvPr id="0" name=""/>
        <dsp:cNvSpPr/>
      </dsp:nvSpPr>
      <dsp:spPr>
        <a:xfrm>
          <a:off x="355544" y="4469357"/>
          <a:ext cx="4977624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142" tIns="0" rIns="18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Management and Governance</a:t>
          </a:r>
          <a:endParaRPr lang="en-GB" sz="2000" kern="1200" dirty="0"/>
        </a:p>
      </dsp:txBody>
      <dsp:txXfrm>
        <a:off x="355544" y="4469357"/>
        <a:ext cx="4977624" cy="413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62C0C7-92B3-4EF3-8325-70BB74C153D9}">
      <dsp:nvSpPr>
        <dsp:cNvPr id="0" name=""/>
        <dsp:cNvSpPr/>
      </dsp:nvSpPr>
      <dsp:spPr>
        <a:xfrm>
          <a:off x="2270" y="230926"/>
          <a:ext cx="2213807" cy="8855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Water Resources Planning</a:t>
          </a:r>
          <a:endParaRPr lang="en-GB" sz="1800" kern="1200" dirty="0"/>
        </a:p>
      </dsp:txBody>
      <dsp:txXfrm>
        <a:off x="2270" y="230926"/>
        <a:ext cx="2213807" cy="885522"/>
      </dsp:txXfrm>
    </dsp:sp>
    <dsp:sp modelId="{C12D6681-57EC-4278-982B-D35F9AE19E36}">
      <dsp:nvSpPr>
        <dsp:cNvPr id="0" name=""/>
        <dsp:cNvSpPr/>
      </dsp:nvSpPr>
      <dsp:spPr>
        <a:xfrm>
          <a:off x="2270" y="1116449"/>
          <a:ext cx="2213807" cy="388377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80% of Catchment Management Strategy completed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80% of Land use planning and rezoning applications commented on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 Water Quality Objective Report completed</a:t>
          </a:r>
          <a:endParaRPr lang="en-GB" sz="1800" kern="1200" dirty="0"/>
        </a:p>
      </dsp:txBody>
      <dsp:txXfrm>
        <a:off x="2270" y="1116449"/>
        <a:ext cx="2213807" cy="3883774"/>
      </dsp:txXfrm>
    </dsp:sp>
    <dsp:sp modelId="{B271FD55-56DA-4BDE-A08D-2CF91C7A2F31}">
      <dsp:nvSpPr>
        <dsp:cNvPr id="0" name=""/>
        <dsp:cNvSpPr/>
      </dsp:nvSpPr>
      <dsp:spPr>
        <a:xfrm>
          <a:off x="2526010" y="230926"/>
          <a:ext cx="2213807" cy="8855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Water Use Management</a:t>
          </a:r>
          <a:endParaRPr lang="en-GB" sz="1800" kern="1200" dirty="0"/>
        </a:p>
      </dsp:txBody>
      <dsp:txXfrm>
        <a:off x="2526010" y="230926"/>
        <a:ext cx="2213807" cy="885522"/>
      </dsp:txXfrm>
    </dsp:sp>
    <dsp:sp modelId="{ECCC53FC-6D78-454D-9F43-BE0E04A13565}">
      <dsp:nvSpPr>
        <dsp:cNvPr id="0" name=""/>
        <dsp:cNvSpPr/>
      </dsp:nvSpPr>
      <dsp:spPr>
        <a:xfrm>
          <a:off x="2526010" y="1116449"/>
          <a:ext cx="2213807" cy="388377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80% Water registrations finalised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85% Licences finalised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smtClean="0"/>
            <a:t>100% General Authorisations confirmed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60 Audit reports completed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200 Validation and verification letters send</a:t>
          </a:r>
          <a:endParaRPr lang="en-GB" sz="1800" kern="1200" dirty="0"/>
        </a:p>
      </dsp:txBody>
      <dsp:txXfrm>
        <a:off x="2526010" y="1116449"/>
        <a:ext cx="2213807" cy="3883774"/>
      </dsp:txXfrm>
    </dsp:sp>
    <dsp:sp modelId="{CF0AE05A-BCE8-4793-90F5-0654F997EB6E}">
      <dsp:nvSpPr>
        <dsp:cNvPr id="0" name=""/>
        <dsp:cNvSpPr/>
      </dsp:nvSpPr>
      <dsp:spPr>
        <a:xfrm>
          <a:off x="5049751" y="230926"/>
          <a:ext cx="2213807" cy="8855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Water Resources Protection</a:t>
          </a:r>
          <a:endParaRPr lang="en-GB" sz="1800" kern="1200" dirty="0"/>
        </a:p>
      </dsp:txBody>
      <dsp:txXfrm>
        <a:off x="5049751" y="230926"/>
        <a:ext cx="2213807" cy="885522"/>
      </dsp:txXfrm>
    </dsp:sp>
    <dsp:sp modelId="{86B1084C-D3F5-4EE3-A83E-D46F1EC5F20A}">
      <dsp:nvSpPr>
        <dsp:cNvPr id="0" name=""/>
        <dsp:cNvSpPr/>
      </dsp:nvSpPr>
      <dsp:spPr>
        <a:xfrm>
          <a:off x="5049751" y="1116449"/>
          <a:ext cx="2213807" cy="388377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2 Water Quality Monitoring Projects implemented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70 Water resources points monitored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4 River Rehabilitation Projects financially and technically supported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100%  reported non-compliance cases dealt with</a:t>
          </a:r>
          <a:endParaRPr lang="en-GB" sz="1800" kern="1200" dirty="0"/>
        </a:p>
      </dsp:txBody>
      <dsp:txXfrm>
        <a:off x="5049751" y="1116449"/>
        <a:ext cx="2213807" cy="38837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62C0C7-92B3-4EF3-8325-70BB74C153D9}">
      <dsp:nvSpPr>
        <dsp:cNvPr id="0" name=""/>
        <dsp:cNvSpPr/>
      </dsp:nvSpPr>
      <dsp:spPr>
        <a:xfrm>
          <a:off x="2279" y="504634"/>
          <a:ext cx="2222914" cy="8891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Institutional Stakeholder Relations</a:t>
          </a:r>
          <a:endParaRPr lang="en-GB" sz="1800" kern="1200" dirty="0"/>
        </a:p>
      </dsp:txBody>
      <dsp:txXfrm>
        <a:off x="2279" y="504634"/>
        <a:ext cx="2222914" cy="889165"/>
      </dsp:txXfrm>
    </dsp:sp>
    <dsp:sp modelId="{C12D6681-57EC-4278-982B-D35F9AE19E36}">
      <dsp:nvSpPr>
        <dsp:cNvPr id="0" name=""/>
        <dsp:cNvSpPr/>
      </dsp:nvSpPr>
      <dsp:spPr>
        <a:xfrm>
          <a:off x="2279" y="1393800"/>
          <a:ext cx="2222914" cy="342576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2250 learners reached during various water campaigns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4 Newsletters developed and circulated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10 Social responsibility projects supported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18 water related forums maintained</a:t>
          </a:r>
          <a:endParaRPr lang="en-GB" sz="1800" kern="1200" dirty="0"/>
        </a:p>
      </dsp:txBody>
      <dsp:txXfrm>
        <a:off x="2279" y="1393800"/>
        <a:ext cx="2222914" cy="3425760"/>
      </dsp:txXfrm>
    </dsp:sp>
    <dsp:sp modelId="{B271FD55-56DA-4BDE-A08D-2CF91C7A2F31}">
      <dsp:nvSpPr>
        <dsp:cNvPr id="0" name=""/>
        <dsp:cNvSpPr/>
      </dsp:nvSpPr>
      <dsp:spPr>
        <a:xfrm>
          <a:off x="2536402" y="504634"/>
          <a:ext cx="2222914" cy="8891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Water Allocation Reform</a:t>
          </a:r>
          <a:endParaRPr lang="en-GB" sz="1800" kern="1200" dirty="0"/>
        </a:p>
      </dsp:txBody>
      <dsp:txXfrm>
        <a:off x="2536402" y="504634"/>
        <a:ext cx="2222914" cy="889165"/>
      </dsp:txXfrm>
    </dsp:sp>
    <dsp:sp modelId="{ECCC53FC-6D78-454D-9F43-BE0E04A13565}">
      <dsp:nvSpPr>
        <dsp:cNvPr id="0" name=""/>
        <dsp:cNvSpPr/>
      </dsp:nvSpPr>
      <dsp:spPr>
        <a:xfrm>
          <a:off x="2536402" y="1393800"/>
          <a:ext cx="2222914" cy="342576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100% Resource Poor Farmers technically supported on water use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30 Resource Poor Farmers assisted with completing financial applications for Government Subsidies</a:t>
          </a:r>
          <a:endParaRPr lang="en-GB" sz="1800" kern="1200" dirty="0"/>
        </a:p>
      </dsp:txBody>
      <dsp:txXfrm>
        <a:off x="2536402" y="1393800"/>
        <a:ext cx="2222914" cy="3425760"/>
      </dsp:txXfrm>
    </dsp:sp>
    <dsp:sp modelId="{CF0AE05A-BCE8-4793-90F5-0654F997EB6E}">
      <dsp:nvSpPr>
        <dsp:cNvPr id="0" name=""/>
        <dsp:cNvSpPr/>
      </dsp:nvSpPr>
      <dsp:spPr>
        <a:xfrm>
          <a:off x="5070524" y="504634"/>
          <a:ext cx="2222914" cy="8891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Information Systems</a:t>
          </a:r>
          <a:endParaRPr lang="en-GB" sz="1800" kern="1200" dirty="0"/>
        </a:p>
      </dsp:txBody>
      <dsp:txXfrm>
        <a:off x="5070524" y="504634"/>
        <a:ext cx="2222914" cy="889165"/>
      </dsp:txXfrm>
    </dsp:sp>
    <dsp:sp modelId="{86B1084C-D3F5-4EE3-A83E-D46F1EC5F20A}">
      <dsp:nvSpPr>
        <dsp:cNvPr id="0" name=""/>
        <dsp:cNvSpPr/>
      </dsp:nvSpPr>
      <dsp:spPr>
        <a:xfrm>
          <a:off x="5070524" y="1393800"/>
          <a:ext cx="2222914" cy="342576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30% of SAP implemented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100% Electronic document management system implemented</a:t>
          </a:r>
          <a:endParaRPr lang="en-GB" sz="1800" kern="1200" dirty="0"/>
        </a:p>
      </dsp:txBody>
      <dsp:txXfrm>
        <a:off x="5070524" y="1393800"/>
        <a:ext cx="2222914" cy="34257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62C0C7-92B3-4EF3-8325-70BB74C153D9}">
      <dsp:nvSpPr>
        <dsp:cNvPr id="0" name=""/>
        <dsp:cNvSpPr/>
      </dsp:nvSpPr>
      <dsp:spPr>
        <a:xfrm>
          <a:off x="2279" y="504634"/>
          <a:ext cx="2222914" cy="8891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Institutional Stakeholder Relations</a:t>
          </a:r>
          <a:endParaRPr lang="en-GB" sz="1800" kern="1200" dirty="0"/>
        </a:p>
      </dsp:txBody>
      <dsp:txXfrm>
        <a:off x="2279" y="504634"/>
        <a:ext cx="2222914" cy="889165"/>
      </dsp:txXfrm>
    </dsp:sp>
    <dsp:sp modelId="{C12D6681-57EC-4278-982B-D35F9AE19E36}">
      <dsp:nvSpPr>
        <dsp:cNvPr id="0" name=""/>
        <dsp:cNvSpPr/>
      </dsp:nvSpPr>
      <dsp:spPr>
        <a:xfrm>
          <a:off x="2279" y="1393800"/>
          <a:ext cx="2222914" cy="342576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3000 learners reached during various water campaigns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4 Newsletters developed and circulated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10 Social responsibility projects supported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18 water related forums maintained</a:t>
          </a:r>
          <a:endParaRPr lang="en-GB" sz="1800" kern="1200" dirty="0"/>
        </a:p>
      </dsp:txBody>
      <dsp:txXfrm>
        <a:off x="2279" y="1393800"/>
        <a:ext cx="2222914" cy="3425760"/>
      </dsp:txXfrm>
    </dsp:sp>
    <dsp:sp modelId="{B271FD55-56DA-4BDE-A08D-2CF91C7A2F31}">
      <dsp:nvSpPr>
        <dsp:cNvPr id="0" name=""/>
        <dsp:cNvSpPr/>
      </dsp:nvSpPr>
      <dsp:spPr>
        <a:xfrm>
          <a:off x="2536402" y="504634"/>
          <a:ext cx="2222914" cy="8891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Water Allocation Reform</a:t>
          </a:r>
          <a:endParaRPr lang="en-GB" sz="1800" kern="1200" dirty="0"/>
        </a:p>
      </dsp:txBody>
      <dsp:txXfrm>
        <a:off x="2536402" y="504634"/>
        <a:ext cx="2222914" cy="889165"/>
      </dsp:txXfrm>
    </dsp:sp>
    <dsp:sp modelId="{ECCC53FC-6D78-454D-9F43-BE0E04A13565}">
      <dsp:nvSpPr>
        <dsp:cNvPr id="0" name=""/>
        <dsp:cNvSpPr/>
      </dsp:nvSpPr>
      <dsp:spPr>
        <a:xfrm>
          <a:off x="2536402" y="1393800"/>
          <a:ext cx="2222914" cy="342576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100% Resource Poor Farmers technically supported on water use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30 Resource Poor Farmers assisted with completing financial applications for Government Subsidies</a:t>
          </a:r>
          <a:endParaRPr lang="en-GB" sz="1800" kern="1200" dirty="0"/>
        </a:p>
      </dsp:txBody>
      <dsp:txXfrm>
        <a:off x="2536402" y="1393800"/>
        <a:ext cx="2222914" cy="3425760"/>
      </dsp:txXfrm>
    </dsp:sp>
    <dsp:sp modelId="{CF0AE05A-BCE8-4793-90F5-0654F997EB6E}">
      <dsp:nvSpPr>
        <dsp:cNvPr id="0" name=""/>
        <dsp:cNvSpPr/>
      </dsp:nvSpPr>
      <dsp:spPr>
        <a:xfrm>
          <a:off x="5070524" y="504634"/>
          <a:ext cx="2222914" cy="8891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Information Systems</a:t>
          </a:r>
          <a:endParaRPr lang="en-GB" sz="1800" kern="1200" dirty="0"/>
        </a:p>
      </dsp:txBody>
      <dsp:txXfrm>
        <a:off x="5070524" y="504634"/>
        <a:ext cx="2222914" cy="889165"/>
      </dsp:txXfrm>
    </dsp:sp>
    <dsp:sp modelId="{86B1084C-D3F5-4EE3-A83E-D46F1EC5F20A}">
      <dsp:nvSpPr>
        <dsp:cNvPr id="0" name=""/>
        <dsp:cNvSpPr/>
      </dsp:nvSpPr>
      <dsp:spPr>
        <a:xfrm>
          <a:off x="5070524" y="1393800"/>
          <a:ext cx="2222914" cy="342576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30% of SAP implemented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kern="1200" dirty="0" smtClean="0"/>
            <a:t>100% Electronic document management system implemented</a:t>
          </a:r>
          <a:endParaRPr lang="en-GB" sz="1800" kern="1200" dirty="0"/>
        </a:p>
      </dsp:txBody>
      <dsp:txXfrm>
        <a:off x="5070524" y="1393800"/>
        <a:ext cx="2222914" cy="3425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62C0C7-92B3-4EF3-8325-70BB74C153D9}">
      <dsp:nvSpPr>
        <dsp:cNvPr id="0" name=""/>
        <dsp:cNvSpPr/>
      </dsp:nvSpPr>
      <dsp:spPr>
        <a:xfrm>
          <a:off x="8328" y="-43011"/>
          <a:ext cx="2224960" cy="6611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Strategic Support</a:t>
          </a:r>
          <a:endParaRPr lang="en-GB" sz="1800" kern="1200" dirty="0"/>
        </a:p>
      </dsp:txBody>
      <dsp:txXfrm>
        <a:off x="8328" y="-43011"/>
        <a:ext cx="2224960" cy="661108"/>
      </dsp:txXfrm>
    </dsp:sp>
    <dsp:sp modelId="{C12D6681-57EC-4278-982B-D35F9AE19E36}">
      <dsp:nvSpPr>
        <dsp:cNvPr id="0" name=""/>
        <dsp:cNvSpPr/>
      </dsp:nvSpPr>
      <dsp:spPr>
        <a:xfrm>
          <a:off x="8328" y="618096"/>
          <a:ext cx="2224960" cy="472139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100% of all financial prescripts reported on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1 proposed tariff report submitted complying with pricing strategy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2 Risk assessment reports submitted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100% audit recommendations complied with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1 internal and 1 external audit strategy developed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90% of approved posts occupied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Personal development plans developed for 100% of staff</a:t>
          </a:r>
          <a:endParaRPr lang="en-GB" sz="1600" kern="1200" dirty="0"/>
        </a:p>
      </dsp:txBody>
      <dsp:txXfrm>
        <a:off x="8328" y="618096"/>
        <a:ext cx="2224960" cy="4721399"/>
      </dsp:txXfrm>
    </dsp:sp>
    <dsp:sp modelId="{B271FD55-56DA-4BDE-A08D-2CF91C7A2F31}">
      <dsp:nvSpPr>
        <dsp:cNvPr id="0" name=""/>
        <dsp:cNvSpPr/>
      </dsp:nvSpPr>
      <dsp:spPr>
        <a:xfrm>
          <a:off x="2544478" y="0"/>
          <a:ext cx="2222787" cy="6611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Management and Governance</a:t>
          </a:r>
          <a:endParaRPr lang="en-GB" sz="1800" kern="1200" dirty="0"/>
        </a:p>
      </dsp:txBody>
      <dsp:txXfrm>
        <a:off x="2544478" y="0"/>
        <a:ext cx="2222787" cy="661108"/>
      </dsp:txXfrm>
    </dsp:sp>
    <dsp:sp modelId="{ECCC53FC-6D78-454D-9F43-BE0E04A13565}">
      <dsp:nvSpPr>
        <dsp:cNvPr id="0" name=""/>
        <dsp:cNvSpPr/>
      </dsp:nvSpPr>
      <dsp:spPr>
        <a:xfrm>
          <a:off x="2544478" y="661108"/>
          <a:ext cx="2222787" cy="463537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1 Corporate Compliance report submitted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1 Stakeholder compact signed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100% Compliance with non-financial reporting prescripts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4 Social Responsibility initiatives / corporate social investment programmes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2 new partnerships established and maintained</a:t>
          </a:r>
          <a:endParaRPr lang="en-GB" sz="1600" kern="1200" dirty="0"/>
        </a:p>
      </dsp:txBody>
      <dsp:txXfrm>
        <a:off x="2544478" y="661108"/>
        <a:ext cx="2222787" cy="4635376"/>
      </dsp:txXfrm>
    </dsp:sp>
    <dsp:sp modelId="{CF0AE05A-BCE8-4793-90F5-0654F997EB6E}">
      <dsp:nvSpPr>
        <dsp:cNvPr id="0" name=""/>
        <dsp:cNvSpPr/>
      </dsp:nvSpPr>
      <dsp:spPr>
        <a:xfrm>
          <a:off x="5078456" y="0"/>
          <a:ext cx="2222787" cy="6611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Information Systems</a:t>
          </a:r>
          <a:endParaRPr lang="en-GB" sz="1800" kern="1200" dirty="0"/>
        </a:p>
      </dsp:txBody>
      <dsp:txXfrm>
        <a:off x="5078456" y="0"/>
        <a:ext cx="2222787" cy="661108"/>
      </dsp:txXfrm>
    </dsp:sp>
    <dsp:sp modelId="{86B1084C-D3F5-4EE3-A83E-D46F1EC5F20A}">
      <dsp:nvSpPr>
        <dsp:cNvPr id="0" name=""/>
        <dsp:cNvSpPr/>
      </dsp:nvSpPr>
      <dsp:spPr>
        <a:xfrm>
          <a:off x="5078456" y="661108"/>
          <a:ext cx="2222787" cy="463537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-</a:t>
          </a:r>
          <a:endParaRPr lang="en-GB" sz="1600" kern="1200" dirty="0"/>
        </a:p>
      </dsp:txBody>
      <dsp:txXfrm>
        <a:off x="5078456" y="661108"/>
        <a:ext cx="2222787" cy="4635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AC6726E-0226-4DFD-87E7-A8A8CD62FD1B}" type="datetimeFigureOut">
              <a:rPr lang="en-US"/>
              <a:pPr>
                <a:defRPr/>
              </a:pPr>
              <a:t>4/8/2016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C0727E0-D878-4C12-92E0-8966C4568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926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30402C66-AB48-4904-939C-B3A12941547B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8FFD270A-12CE-4143-8679-43FA712D3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45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6624B3A-46A1-4A9D-8D3B-D896D23DF4EA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08ECFFFE-898F-4181-AA01-710825A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93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EE1E44F5-DCE2-4931-8DDB-87B0F6092050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5CC029BC-D273-4371-9B5B-208723D35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18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C4E6194D-3D02-411E-A94C-7CDEBA73D96D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A1AC0B2A-4A9F-4143-9379-7D2B12429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72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909A3745-BF64-4496-9574-C03502BD3AE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09228A68-41E0-4932-9AAE-9CF7A5C0D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980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3B8C27E4-9058-409C-BED4-02ED1F7E5C29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1EA96098-0E0A-42F8-810C-6650ED3C8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48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FA24A163-AAAC-4348-829C-54CC2E5DDFE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FAAA8FE0-BC59-48D3-BBCE-BB030F58C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6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C6817FE8-31CA-4AE5-8B25-417BD6BFD852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9ABDD564-060A-4AF9-B529-E1243AE2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15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DB5C9D3E-29A4-412D-B9CD-C8A07B876605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D625901C-D98F-4786-BD8E-796A0ED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56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78054132-A687-4367-B844-315A3BE06A92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96098F96-9AE1-4F4E-AE49-9AD1FD5BB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513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8E03830D-9410-4319-866E-12646235520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0B9F4312-EEFD-4B17-8427-2018DCDC7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8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88" y="2251075"/>
            <a:ext cx="50895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Gill Sans MT" pitchFamily="34" charset="0"/>
              </a:rPr>
              <a:t>PRESENTATION TITLE</a:t>
            </a:r>
          </a:p>
          <a:p>
            <a:pPr eaLnBrk="1" hangingPunct="1"/>
            <a:endParaRPr lang="en-US" altLang="en-US" sz="1800">
              <a:solidFill>
                <a:schemeClr val="bg1"/>
              </a:solidFill>
              <a:latin typeface="Gill Sans" pitchFamily="-84" charset="0"/>
            </a:endParaRP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  <a:latin typeface="Gill Sans Light" pitchFamily="-84" charset="0"/>
              </a:rPr>
              <a:t>Presented by: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  <a:latin typeface="Gill Sans Light" pitchFamily="-84" charset="0"/>
              </a:rPr>
              <a:t>Name Surname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  <a:latin typeface="Gill Sans Light" pitchFamily="-84" charset="0"/>
              </a:rPr>
              <a:t>Directorate</a:t>
            </a:r>
          </a:p>
          <a:p>
            <a:pPr eaLnBrk="1" hangingPunct="1"/>
            <a:endParaRPr lang="en-US" altLang="en-US" sz="1400">
              <a:solidFill>
                <a:schemeClr val="bg1"/>
              </a:solidFill>
              <a:latin typeface="Gill Sans Light" pitchFamily="-84" charset="0"/>
            </a:endParaRPr>
          </a:p>
          <a:p>
            <a:pPr eaLnBrk="1" hangingPunct="1"/>
            <a:r>
              <a:rPr lang="en-US" altLang="en-US" sz="1400">
                <a:solidFill>
                  <a:schemeClr val="bg1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" descr="DWS Slide Cover pic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01638" y="1717675"/>
            <a:ext cx="8091487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500" b="1" dirty="0" smtClean="0">
                <a:solidFill>
                  <a:schemeClr val="bg1"/>
                </a:solidFill>
                <a:latin typeface="Gill Snas" charset="0"/>
                <a:cs typeface="Gill Snas" charset="0"/>
              </a:rPr>
              <a:t>BREEDE-GOURITZ  ANNUAL PERFORMANCE PLAN</a:t>
            </a:r>
          </a:p>
          <a:p>
            <a:pPr eaLnBrk="1" hangingPunct="1">
              <a:defRPr/>
            </a:pPr>
            <a:endParaRPr lang="en-US" sz="1400" dirty="0" smtClean="0">
              <a:solidFill>
                <a:schemeClr val="bg2">
                  <a:lumMod val="25000"/>
                </a:schemeClr>
              </a:solidFill>
              <a:latin typeface="Gill Snas" charset="0"/>
              <a:cs typeface="Gill Snas" charset="0"/>
            </a:endParaRPr>
          </a:p>
          <a:p>
            <a:pPr eaLnBrk="1" hangingPunct="1">
              <a:defRPr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Presented by:</a:t>
            </a:r>
          </a:p>
          <a:p>
            <a:pPr eaLnBrk="1" hangingPunct="1">
              <a:defRPr/>
            </a:pPr>
            <a:endParaRPr lang="en-US" sz="2200" dirty="0" smtClean="0">
              <a:solidFill>
                <a:schemeClr val="bg2">
                  <a:lumMod val="25000"/>
                </a:schemeClr>
              </a:solidFill>
              <a:latin typeface="Gill Snas" charset="0"/>
              <a:cs typeface="Gill Snas" charset="0"/>
            </a:endParaRPr>
          </a:p>
          <a:p>
            <a:pPr eaLnBrk="1" hangingPunct="1">
              <a:defRPr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Phakamani Buthelezi</a:t>
            </a:r>
          </a:p>
          <a:p>
            <a:pPr eaLnBrk="1" hangingPunct="1">
              <a:defRPr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Chief Executive Officer</a:t>
            </a:r>
          </a:p>
          <a:p>
            <a:pPr eaLnBrk="1" hangingPunct="1">
              <a:defRPr/>
            </a:pPr>
            <a:endParaRPr lang="en-US" sz="2200" dirty="0" smtClean="0">
              <a:solidFill>
                <a:schemeClr val="bg2">
                  <a:lumMod val="25000"/>
                </a:schemeClr>
              </a:solidFill>
              <a:latin typeface="Gill Snas" charset="0"/>
              <a:cs typeface="Gill Snas" charset="0"/>
            </a:endParaRPr>
          </a:p>
          <a:p>
            <a:pPr eaLnBrk="1" hangingPunct="1">
              <a:defRPr/>
            </a:pPr>
            <a:endParaRPr lang="en-US" sz="2200" dirty="0" smtClean="0">
              <a:solidFill>
                <a:schemeClr val="bg2">
                  <a:lumMod val="25000"/>
                </a:schemeClr>
              </a:solidFill>
              <a:latin typeface="Gill Snas" charset="0"/>
              <a:cs typeface="Gill Snas" charset="0"/>
            </a:endParaRPr>
          </a:p>
          <a:p>
            <a:pPr eaLnBrk="1" hangingPunct="1">
              <a:defRPr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6 April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5263"/>
            <a:ext cx="2133600" cy="365125"/>
          </a:xfrm>
        </p:spPr>
        <p:txBody>
          <a:bodyPr/>
          <a:lstStyle/>
          <a:p>
            <a:pPr algn="r">
              <a:defRPr/>
            </a:pPr>
            <a:fld id="{A1AC0B2A-4A9F-4143-9379-7D2B1242998E}" type="slidenum">
              <a:rPr lang="en-US" smtClean="0"/>
              <a:pPr algn="r"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500188" y="80963"/>
            <a:ext cx="74580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4B16F">
                    <a:alpha val="20000"/>
                  </a:srgbClr>
                </a:solidFill>
                <a:latin typeface="Gill Sans"/>
                <a:ea typeface="+mn-ea"/>
                <a:cs typeface="Gill Sans"/>
              </a:rPr>
              <a:t>BREEDE-GOURITZ CATCHMENT MANAGEMENT AGENCY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12888" y="506413"/>
            <a:ext cx="48736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A4B16F"/>
                </a:solidFill>
                <a:latin typeface="Gill Sans"/>
                <a:ea typeface="+mn-ea"/>
                <a:cs typeface="Gill Sans"/>
              </a:rPr>
              <a:t>STRATEGIC OBJECTIVES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686744" y="1112398"/>
          <a:ext cx="7110892" cy="505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64036" y="6165273"/>
            <a:ext cx="2133600" cy="365125"/>
          </a:xfrm>
        </p:spPr>
        <p:txBody>
          <a:bodyPr/>
          <a:lstStyle/>
          <a:p>
            <a:pPr algn="r">
              <a:defRPr/>
            </a:pPr>
            <a:fld id="{8FFD270A-12CE-4143-8679-43FA712D327D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500188" y="80963"/>
            <a:ext cx="74580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4B16F">
                    <a:alpha val="20000"/>
                  </a:srgbClr>
                </a:solidFill>
                <a:latin typeface="Gill Sans"/>
                <a:ea typeface="+mn-ea"/>
                <a:cs typeface="Gill Sans"/>
              </a:rPr>
              <a:t>BREEDE-GOURITZ CATCHMENT MANAGEMENT AGENCY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12888" y="506413"/>
            <a:ext cx="72294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A4B16F"/>
                </a:solidFill>
                <a:latin typeface="Gill Sans"/>
                <a:ea typeface="+mn-ea"/>
                <a:cs typeface="Gill Sans"/>
              </a:rPr>
              <a:t>KEY PERFORMANCE INDICATORS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96310" y="1031105"/>
          <a:ext cx="7265829" cy="523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28539" y="6079692"/>
            <a:ext cx="2133600" cy="365125"/>
          </a:xfrm>
        </p:spPr>
        <p:txBody>
          <a:bodyPr/>
          <a:lstStyle/>
          <a:p>
            <a:pPr algn="r">
              <a:defRPr/>
            </a:pPr>
            <a:fld id="{8FFD270A-12CE-4143-8679-43FA712D327D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500188" y="80963"/>
            <a:ext cx="74580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4B16F">
                    <a:alpha val="20000"/>
                  </a:srgbClr>
                </a:solidFill>
                <a:latin typeface="Gill Sans"/>
                <a:ea typeface="+mn-ea"/>
                <a:cs typeface="Gill Sans"/>
              </a:rPr>
              <a:t>BREEDE-GOURITZ CATCHMENT MANAGEMENT AGENCY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12888" y="506413"/>
            <a:ext cx="72294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A4B16F"/>
                </a:solidFill>
                <a:latin typeface="Gill Sans"/>
                <a:ea typeface="+mn-ea"/>
                <a:cs typeface="Gill Sans"/>
              </a:rPr>
              <a:t>KEY PERFORMANCE INDICATORS 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662544" y="1048895"/>
          <a:ext cx="7295719" cy="5324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24663" y="6007965"/>
            <a:ext cx="2133600" cy="365125"/>
          </a:xfrm>
        </p:spPr>
        <p:txBody>
          <a:bodyPr/>
          <a:lstStyle/>
          <a:p>
            <a:pPr algn="r">
              <a:defRPr/>
            </a:pPr>
            <a:fld id="{8FFD270A-12CE-4143-8679-43FA712D327D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500188" y="80963"/>
            <a:ext cx="74580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4B16F">
                    <a:alpha val="20000"/>
                  </a:srgbClr>
                </a:solidFill>
                <a:latin typeface="Gill Sans"/>
                <a:ea typeface="+mn-ea"/>
                <a:cs typeface="Gill Sans"/>
              </a:rPr>
              <a:t>BREEDE-GOURITZ CATCHMENT MANAGEMENT AGENCY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12888" y="506413"/>
            <a:ext cx="72294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A4B16F"/>
                </a:solidFill>
                <a:latin typeface="Gill Sans"/>
                <a:ea typeface="+mn-ea"/>
                <a:cs typeface="Gill Sans"/>
              </a:rPr>
              <a:t>KEY PERFORMANCE INDICATORS 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662544" y="1048895"/>
          <a:ext cx="7295719" cy="5324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24663" y="5991225"/>
            <a:ext cx="2133600" cy="365125"/>
          </a:xfrm>
        </p:spPr>
        <p:txBody>
          <a:bodyPr/>
          <a:lstStyle/>
          <a:p>
            <a:pPr algn="r">
              <a:defRPr/>
            </a:pPr>
            <a:fld id="{8FFD270A-12CE-4143-8679-43FA712D327D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500188" y="80963"/>
            <a:ext cx="74580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4B16F">
                    <a:alpha val="20000"/>
                  </a:srgbClr>
                </a:solidFill>
                <a:latin typeface="Gill Sans"/>
                <a:ea typeface="+mn-ea"/>
                <a:cs typeface="Gill Sans"/>
              </a:rPr>
              <a:t>BREEDE-GOURITZ CATCHMENT MANAGEMENT AGENCY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12888" y="506413"/>
            <a:ext cx="72294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A4B16F"/>
                </a:solidFill>
                <a:latin typeface="Gill Sans"/>
                <a:ea typeface="+mn-ea"/>
                <a:cs typeface="Gill Sans"/>
              </a:rPr>
              <a:t>KEY PERFORMANCE INDICATORS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648691" y="1035041"/>
          <a:ext cx="7309572" cy="529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24663" y="5966401"/>
            <a:ext cx="2133600" cy="365125"/>
          </a:xfrm>
        </p:spPr>
        <p:txBody>
          <a:bodyPr/>
          <a:lstStyle/>
          <a:p>
            <a:pPr algn="r">
              <a:defRPr/>
            </a:pPr>
            <a:fld id="{8FFD270A-12CE-4143-8679-43FA712D327D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1530350" y="274638"/>
            <a:ext cx="7156450" cy="7937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smtClean="0">
                <a:solidFill>
                  <a:srgbClr val="A4B16F"/>
                </a:solidFill>
                <a:latin typeface="Gill Sans" pitchFamily="-84" charset="0"/>
                <a:ea typeface="ＭＳ Ｐゴシック" pitchFamily="34" charset="-128"/>
              </a:rPr>
              <a:t>BASELINE BUDGET FOR 2015/16 AND 2016/17 BUDGET ALLOCATION  </a:t>
            </a:r>
            <a:br>
              <a:rPr lang="en-US" altLang="en-US" sz="2400" b="1" smtClean="0">
                <a:solidFill>
                  <a:srgbClr val="A4B16F"/>
                </a:solidFill>
                <a:latin typeface="Gill Sans" pitchFamily="-84" charset="0"/>
                <a:ea typeface="ＭＳ Ｐゴシック" pitchFamily="34" charset="-128"/>
              </a:rPr>
            </a:br>
            <a:endParaRPr lang="en-ZA" altLang="en-US" sz="2400" smtClean="0">
              <a:ea typeface="ＭＳ Ｐゴシック" pitchFamily="34" charset="-12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30350" y="1289050"/>
          <a:ext cx="7064375" cy="4973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1054"/>
                <a:gridCol w="1639139"/>
                <a:gridCol w="1565106"/>
                <a:gridCol w="1919076"/>
              </a:tblGrid>
              <a:tr h="932557">
                <a:tc>
                  <a:txBody>
                    <a:bodyPr/>
                    <a:lstStyle/>
                    <a:p>
                      <a:endParaRPr lang="en-ZA" sz="1600" b="1" dirty="0">
                        <a:effectLst/>
                        <a:latin typeface="Calibri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BASELINE BUDGET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</a:rPr>
                        <a:t>2015/16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BUDGET INCREASE </a:t>
                      </a:r>
                      <a:endParaRPr lang="en-ZA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</a:rPr>
                        <a:t>%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BUDGET ALLOCATION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</a:rPr>
                        <a:t>2016/17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62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Employee related cost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22 863 312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11.79%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25 560 000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62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Goods and services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22 916 205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-20.46%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18 226 000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62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Repairs and maintenance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    </a:t>
                      </a:r>
                      <a:r>
                        <a:rPr lang="en-ZA" sz="1600" dirty="0" smtClean="0">
                          <a:effectLst/>
                        </a:rPr>
                        <a:t>250 000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-80.00%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     </a:t>
                      </a:r>
                      <a:r>
                        <a:rPr lang="en-ZA" sz="1600" dirty="0" smtClean="0">
                          <a:effectLst/>
                        </a:rPr>
                        <a:t>50 </a:t>
                      </a:r>
                      <a:r>
                        <a:rPr lang="en-ZA" sz="1600" dirty="0">
                          <a:effectLst/>
                        </a:rPr>
                        <a:t>000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310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Capital outlay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358 656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736%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    </a:t>
                      </a:r>
                      <a:r>
                        <a:rPr lang="en-ZA" sz="1600" dirty="0" smtClean="0">
                          <a:effectLst/>
                        </a:rPr>
                        <a:t>3 000 000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62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Board related costs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   </a:t>
                      </a:r>
                      <a:r>
                        <a:rPr lang="en-ZA" sz="1600" dirty="0" smtClean="0">
                          <a:effectLst/>
                        </a:rPr>
                        <a:t>1</a:t>
                      </a:r>
                      <a:r>
                        <a:rPr lang="en-ZA" sz="1600" baseline="0" dirty="0" smtClean="0">
                          <a:effectLst/>
                        </a:rPr>
                        <a:t> 000 000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4</a:t>
                      </a:r>
                      <a:r>
                        <a:rPr lang="en-ZA" sz="1600" dirty="0" smtClean="0">
                          <a:effectLst/>
                        </a:rPr>
                        <a:t>%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  1 </a:t>
                      </a:r>
                      <a:r>
                        <a:rPr lang="en-ZA" sz="1600" dirty="0" smtClean="0">
                          <a:effectLst/>
                        </a:rPr>
                        <a:t>040 </a:t>
                      </a:r>
                      <a:r>
                        <a:rPr lang="en-ZA" sz="1600" dirty="0">
                          <a:effectLst/>
                        </a:rPr>
                        <a:t>000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62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Total budget: type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</a:rPr>
                        <a:t>47 388 173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</a:rPr>
                        <a:t>1%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 47 </a:t>
                      </a:r>
                      <a:r>
                        <a:rPr lang="en-ZA" sz="1600" b="1" dirty="0" smtClean="0">
                          <a:effectLst/>
                        </a:rPr>
                        <a:t>876 000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621705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600" b="1" dirty="0">
                          <a:effectLst/>
                        </a:rPr>
                        <a:t>Capital outlay – Validation and Verification, CMS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897564"/>
            <a:ext cx="2133600" cy="365125"/>
          </a:xfrm>
        </p:spPr>
        <p:txBody>
          <a:bodyPr/>
          <a:lstStyle/>
          <a:p>
            <a:pPr algn="r">
              <a:defRPr/>
            </a:pPr>
            <a:fld id="{A1AC0B2A-4A9F-4143-9379-7D2B1242998E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286000" y="2060575"/>
            <a:ext cx="5086350" cy="1568450"/>
          </a:xfrm>
          <a:prstGeom prst="rect">
            <a:avLst/>
          </a:prstGeom>
          <a:solidFill>
            <a:srgbClr val="A4B16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ZA" altLang="en-US"/>
              <a:t>Thank you</a:t>
            </a:r>
          </a:p>
          <a:p>
            <a:pPr algn="ctr"/>
            <a:r>
              <a:rPr lang="en-ZA" altLang="en-US"/>
              <a:t>Enkosi</a:t>
            </a:r>
          </a:p>
          <a:p>
            <a:pPr algn="ctr"/>
            <a:r>
              <a:rPr lang="en-ZA" altLang="en-US"/>
              <a:t>Ke a leboga</a:t>
            </a:r>
          </a:p>
          <a:p>
            <a:pPr algn="ctr"/>
            <a:r>
              <a:rPr lang="en-ZA" altLang="en-US"/>
              <a:t>Dankie</a:t>
            </a:r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58000" y="5991225"/>
            <a:ext cx="2133600" cy="365125"/>
          </a:xfrm>
        </p:spPr>
        <p:txBody>
          <a:bodyPr/>
          <a:lstStyle/>
          <a:p>
            <a:pPr algn="r">
              <a:defRPr/>
            </a:pPr>
            <a:fld id="{D625901C-D98F-4786-BD8E-796A0EDBD4AB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493</Words>
  <Application>Microsoft Office PowerPoint</Application>
  <PresentationFormat>On-screen Show (4:3)</PresentationFormat>
  <Paragraphs>132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BASELINE BUDGET FOR 2015/16 AND 2016/17 BUDGET ALLOCATION  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Maree</dc:creator>
  <cp:lastModifiedBy>PUMZA</cp:lastModifiedBy>
  <cp:revision>112</cp:revision>
  <dcterms:created xsi:type="dcterms:W3CDTF">2012-08-01T10:33:21Z</dcterms:created>
  <dcterms:modified xsi:type="dcterms:W3CDTF">2016-04-08T13:56:00Z</dcterms:modified>
</cp:coreProperties>
</file>