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302" r:id="rId2"/>
    <p:sldId id="367" r:id="rId3"/>
    <p:sldId id="425" r:id="rId4"/>
    <p:sldId id="433" r:id="rId5"/>
    <p:sldId id="319" r:id="rId6"/>
    <p:sldId id="434" r:id="rId7"/>
  </p:sldIdLst>
  <p:sldSz cx="9144000" cy="6858000" type="screen4x3"/>
  <p:notesSz cx="7010400" cy="9296400"/>
  <p:custDataLst>
    <p:tags r:id="rId10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795">
          <p15:clr>
            <a:srgbClr val="A4A3A4"/>
          </p15:clr>
        </p15:guide>
        <p15:guide id="2" orient="horz" pos="3702">
          <p15:clr>
            <a:srgbClr val="A4A3A4"/>
          </p15:clr>
        </p15:guide>
        <p15:guide id="3" pos="4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mille Gerardi" initials="CG" lastIdx="1" clrIdx="0">
    <p:extLst>
      <p:ext uri="{19B8F6BF-5375-455C-9EA6-DF929625EA0E}">
        <p15:presenceInfo xmlns:p15="http://schemas.microsoft.com/office/powerpoint/2012/main" xmlns="" userId="S-1-5-21-1975850642-331236872-3787128730-762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9365D"/>
    <a:srgbClr val="DDDDDD"/>
    <a:srgbClr val="DCE5E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 autoAdjust="0"/>
    <p:restoredTop sz="96203" autoAdjust="0"/>
  </p:normalViewPr>
  <p:slideViewPr>
    <p:cSldViewPr>
      <p:cViewPr varScale="1">
        <p:scale>
          <a:sx n="116" d="100"/>
          <a:sy n="116" d="100"/>
        </p:scale>
        <p:origin x="-1734" y="-114"/>
      </p:cViewPr>
      <p:guideLst>
        <p:guide orient="horz" pos="2795"/>
        <p:guide orient="horz" pos="3702"/>
        <p:guide pos="476"/>
      </p:guideLst>
    </p:cSldViewPr>
  </p:slideViewPr>
  <p:outlineViewPr>
    <p:cViewPr>
      <p:scale>
        <a:sx n="33" d="100"/>
        <a:sy n="33" d="100"/>
      </p:scale>
      <p:origin x="0" y="-300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6" d="100"/>
          <a:sy n="96" d="100"/>
        </p:scale>
        <p:origin x="3516" y="96"/>
      </p:cViewPr>
      <p:guideLst>
        <p:guide orient="horz" pos="2928"/>
        <p:guide pos="220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ZA" b="1" baseline="0" dirty="0" smtClean="0"/>
              <a:t>Contract VS. Local Content</a:t>
            </a:r>
            <a:endParaRPr lang="en-ZA" b="1" dirty="0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Sheet1!$B$2:$B$4</c:f>
              <c:strCache>
                <c:ptCount val="3"/>
                <c:pt idx="0">
                  <c:v>ECV</c:v>
                </c:pt>
                <c:pt idx="2">
                  <c:v>LC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_(* #,##0.00_);_(* \(#,##0.00\);_(* &quot;-&quot;??_);_(@_)">
                  <c:v>13049206320</c:v>
                </c:pt>
                <c:pt idx="2" formatCode="_(* #,##0.00_);_(* \(#,##0.00\);_(* &quot;-&quot;??_);_(@_)">
                  <c:v>7829523792</c:v>
                </c:pt>
              </c:numCache>
            </c:numRef>
          </c:val>
        </c:ser>
        <c:dLbls/>
      </c:pie3D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2F41F4-D98E-44E5-95D1-C80F91088D56}" type="datetimeFigureOut">
              <a:rPr lang="de-DE" smtClean="0"/>
              <a:pPr/>
              <a:t>08.04.2016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5F16A-8416-4F51-B92D-C29CCF71D67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894906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70942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04CFC-595C-4C7A-9ACE-4A69E6234CED}" type="datetimeFigureOut">
              <a:rPr lang="de-DE" smtClean="0"/>
              <a:pPr/>
              <a:t>08.04.2016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70942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0F8EA-D7CC-43D2-A1CA-4AAB2F8D2711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086225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0983" indent="-150983">
              <a:lnSpc>
                <a:spcPct val="80000"/>
              </a:lnSpc>
            </a:pP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Why use this cascade for a face-to-face team meeting?</a:t>
            </a:r>
            <a:endParaRPr lang="en-CA" sz="1200" b="1" dirty="0" smtClean="0">
              <a:latin typeface="Arial" pitchFamily="34" charset="0"/>
              <a:cs typeface="Arial" pitchFamily="34" charset="0"/>
            </a:endParaRPr>
          </a:p>
          <a:p>
            <a:pPr marL="150983" indent="-150983">
              <a:lnSpc>
                <a:spcPct val="110000"/>
              </a:lnSpc>
              <a:spcBef>
                <a:spcPts val="600"/>
              </a:spcBef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This employee cascade is about reinforcing managerial communication:</a:t>
            </a:r>
          </a:p>
          <a:p>
            <a:pPr marL="171450" indent="-171450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Delivering strategic and operational information to the teams</a:t>
            </a:r>
            <a:endParaRPr lang="en-GB" sz="12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Enabling real dialogue with team members by</a:t>
            </a:r>
            <a:r>
              <a:rPr lang="en-GB" sz="12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addressing employees’ questions and concerns</a:t>
            </a:r>
          </a:p>
          <a:p>
            <a:pPr marL="171450" marR="0" lvl="0" indent="-171450" algn="l" defTabSz="914400" rtl="0" eaLnBrk="1" fontAlgn="auto" latinLnBrk="0" hangingPunct="1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Email, phone and same-time communication are only second best for exchanging on business issues </a:t>
            </a:r>
            <a:endParaRPr lang="en-CA" sz="1200" dirty="0" smtClean="0">
              <a:latin typeface="Arial" pitchFamily="34" charset="0"/>
              <a:cs typeface="Arial" pitchFamily="34" charset="0"/>
            </a:endParaRPr>
          </a:p>
          <a:p>
            <a:pPr marL="150983" indent="-150983">
              <a:lnSpc>
                <a:spcPct val="80000"/>
              </a:lnSpc>
            </a:pPr>
            <a:endParaRPr lang="en-CA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0F8EA-D7CC-43D2-A1CA-4AAB2F8D2711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663874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0F8EA-D7CC-43D2-A1CA-4AAB2F8D2711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197015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15790"/>
            <a:ext cx="5608320" cy="4662998"/>
          </a:xfrm>
        </p:spPr>
        <p:txBody>
          <a:bodyPr/>
          <a:lstStyle/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63B0C-45FA-42EB-8101-A2B8393445D8}" type="slidenum">
              <a:rPr lang="en-CA" smtClean="0">
                <a:solidFill>
                  <a:prstClr val="black"/>
                </a:solidFill>
              </a:rPr>
              <a:pPr/>
              <a:t>3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2060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073150" y="903288"/>
            <a:ext cx="4648200" cy="34861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84882" y="3712096"/>
            <a:ext cx="6624736" cy="5582690"/>
          </a:xfrm>
        </p:spPr>
        <p:txBody>
          <a:bodyPr/>
          <a:lstStyle/>
          <a:p>
            <a:endParaRPr lang="de-DE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/>
              <a:t> 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63B0C-45FA-42EB-8101-A2B8393445D8}" type="slidenum">
              <a:rPr lang="en-CA" smtClean="0"/>
              <a:pPr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989653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63B0C-45FA-42EB-8101-A2B8393445D8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143665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7.v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1.v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6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3.v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4.v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7.v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6.png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9.v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0.v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6.v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36512" y="0"/>
            <a:ext cx="9144000" cy="6250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prstClr val="white"/>
              </a:solidFill>
            </a:endParaRPr>
          </a:p>
        </p:txBody>
      </p:sp>
      <p:graphicFrame>
        <p:nvGraphicFramePr>
          <p:cNvPr id="9" name="Object 8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5818320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938" name="think-cell Folie" r:id="rId3" imgW="360" imgH="360" progId="">
              <p:embed/>
            </p:oleObj>
          </a:graphicData>
        </a:graphic>
      </p:graphicFrame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8542"/>
          <a:stretch/>
        </p:blipFill>
        <p:spPr>
          <a:xfrm>
            <a:off x="5220072" y="130145"/>
            <a:ext cx="3923929" cy="584558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5580112" y="836712"/>
            <a:ext cx="3168352" cy="2376264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5" name="Sous-titre 2"/>
          <p:cNvSpPr>
            <a:spLocks noGrp="1"/>
          </p:cNvSpPr>
          <p:nvPr>
            <p:ph type="subTitle" idx="1"/>
          </p:nvPr>
        </p:nvSpPr>
        <p:spPr>
          <a:xfrm>
            <a:off x="5580112" y="3356992"/>
            <a:ext cx="3168352" cy="2281808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 dirty="0"/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-36512" y="0"/>
            <a:ext cx="50565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78770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5"/>
          <p:cNvSpPr>
            <a:spLocks noGrp="1"/>
          </p:cNvSpPr>
          <p:nvPr>
            <p:ph type="sldNum" sz="quarter" idx="15"/>
          </p:nvPr>
        </p:nvSpPr>
        <p:spPr>
          <a:xfrm>
            <a:off x="360040" y="6309320"/>
            <a:ext cx="323528" cy="360000"/>
          </a:xfrm>
          <a:prstGeom prst="rect">
            <a:avLst/>
          </a:prstGeom>
        </p:spPr>
        <p:txBody>
          <a:bodyPr/>
          <a:lstStyle/>
          <a:p>
            <a:fld id="{CCEA77D5-0B01-41C0-8AB2-471B057BD053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36649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7357483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8058" name="think-cell Folie" r:id="rId3" imgW="360" imgH="360" progId="">
              <p:embed/>
            </p:oleObj>
          </a:graphicData>
        </a:graphic>
      </p:graphicFrame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059832" y="2758430"/>
            <a:ext cx="3528391" cy="1390650"/>
          </a:xfrm>
          <a:prstGeom prst="rect">
            <a:avLst/>
          </a:prstGeom>
          <a:solidFill>
            <a:schemeClr val="bg1">
              <a:alpha val="47842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CA" sz="7200" b="1" dirty="0" smtClean="0">
                <a:solidFill>
                  <a:srgbClr val="808D97"/>
                </a:solidFill>
              </a:rPr>
              <a:t>Q&amp;A</a:t>
            </a:r>
            <a:endParaRPr lang="en-CA" sz="7200" b="1" dirty="0">
              <a:solidFill>
                <a:srgbClr val="808D97"/>
              </a:solidFill>
            </a:endParaRP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360040" y="6309320"/>
            <a:ext cx="323528" cy="360000"/>
          </a:xfrm>
          <a:prstGeom prst="rect">
            <a:avLst/>
          </a:prstGeom>
        </p:spPr>
        <p:txBody>
          <a:bodyPr/>
          <a:lstStyle/>
          <a:p>
            <a:fld id="{CCEA77D5-0B01-41C0-8AB2-471B057BD053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8" name="Rectangle à coins arrondis 7"/>
          <p:cNvSpPr/>
          <p:nvPr userDrawn="1"/>
        </p:nvSpPr>
        <p:spPr>
          <a:xfrm>
            <a:off x="1475656" y="2780928"/>
            <a:ext cx="1512168" cy="1368152"/>
          </a:xfrm>
          <a:prstGeom prst="roundRect">
            <a:avLst/>
          </a:prstGeom>
          <a:solidFill>
            <a:srgbClr val="CC00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73050" indent="-273050" algn="ctr" defTabSz="1300163">
              <a:spcBef>
                <a:spcPct val="50000"/>
              </a:spcBef>
              <a:buClr>
                <a:srgbClr val="174A7C"/>
              </a:buClr>
            </a:pPr>
            <a:r>
              <a:rPr lang="en-CA" sz="7500" b="1" dirty="0">
                <a:solidFill>
                  <a:prstClr val="white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893272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6732240" y="6165304"/>
            <a:ext cx="2088232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260648"/>
            <a:ext cx="9144000" cy="5904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prstClr val="white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1993392"/>
            <a:ext cx="9144000" cy="2871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658543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32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5037760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9082" name="think-cell Folie" r:id="rId3" imgW="360" imgH="360" progId="">
              <p:embed/>
            </p:oleObj>
          </a:graphicData>
        </a:graphic>
      </p:graphicFrame>
      <p:pic>
        <p:nvPicPr>
          <p:cNvPr id="6" name="Image 3"/>
          <p:cNvPicPr>
            <a:picLocks noChangeAspect="1"/>
          </p:cNvPicPr>
          <p:nvPr/>
        </p:nvPicPr>
        <p:blipFill>
          <a:blip r:embed="rId4" cstate="print"/>
          <a:srcRect r="2354"/>
          <a:stretch>
            <a:fillRect/>
          </a:stretch>
        </p:blipFill>
        <p:spPr bwMode="auto">
          <a:xfrm>
            <a:off x="6804025" y="6088063"/>
            <a:ext cx="23399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23"/>
          <p:cNvSpPr txBox="1">
            <a:spLocks noChangeArrowheads="1"/>
          </p:cNvSpPr>
          <p:nvPr/>
        </p:nvSpPr>
        <p:spPr bwMode="auto">
          <a:xfrm rot="16200000">
            <a:off x="7623477" y="3257034"/>
            <a:ext cx="2619307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defTabSz="1300163" eaLnBrk="0" hangingPunct="0">
              <a:defRPr/>
            </a:pPr>
            <a:r>
              <a:rPr lang="en-CA" sz="800" dirty="0" smtClean="0">
                <a:solidFill>
                  <a:srgbClr val="A69F88"/>
                </a:solidFill>
              </a:rPr>
              <a:t>René</a:t>
            </a:r>
            <a:r>
              <a:rPr lang="en-CA" sz="800" baseline="0" dirty="0" smtClean="0">
                <a:solidFill>
                  <a:srgbClr val="A69F88"/>
                </a:solidFill>
              </a:rPr>
              <a:t> Braun </a:t>
            </a:r>
            <a:r>
              <a:rPr lang="en-CA" sz="800" dirty="0" smtClean="0">
                <a:solidFill>
                  <a:srgbClr val="A69F88"/>
                </a:solidFill>
              </a:rPr>
              <a:t>– Group Strategy – </a:t>
            </a:r>
            <a:r>
              <a:rPr lang="en-CA" sz="800" dirty="0" err="1" smtClean="0">
                <a:solidFill>
                  <a:srgbClr val="A69F88"/>
                </a:solidFill>
              </a:rPr>
              <a:t>BoD</a:t>
            </a:r>
            <a:r>
              <a:rPr lang="en-CA" sz="800" dirty="0" smtClean="0">
                <a:solidFill>
                  <a:srgbClr val="A69F88"/>
                </a:solidFill>
              </a:rPr>
              <a:t> Q1/2015, v. 1.0</a:t>
            </a:r>
          </a:p>
          <a:p>
            <a:pPr algn="ctr" defTabSz="1300163" eaLnBrk="0" hangingPunct="0">
              <a:defRPr/>
            </a:pPr>
            <a:r>
              <a:rPr lang="en-CA" sz="800" dirty="0" smtClean="0">
                <a:solidFill>
                  <a:srgbClr val="A69F88"/>
                </a:solidFill>
              </a:rPr>
              <a:t>PRIVATE </a:t>
            </a:r>
            <a:r>
              <a:rPr lang="en-CA" sz="800" dirty="0">
                <a:solidFill>
                  <a:srgbClr val="A69F88"/>
                </a:solidFill>
              </a:rPr>
              <a:t>AND CONFIDENTIAL</a:t>
            </a:r>
          </a:p>
          <a:p>
            <a:pPr defTabSz="1300163" eaLnBrk="0" hangingPunct="0">
              <a:defRPr/>
            </a:pPr>
            <a:r>
              <a:rPr lang="en-CA" sz="800" dirty="0">
                <a:solidFill>
                  <a:srgbClr val="A69F88"/>
                </a:solidFill>
              </a:rPr>
              <a:t>© Bombardier Inc. or its subsidiaries. All rights reserved.</a:t>
            </a:r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 flipV="1">
            <a:off x="358775" y="6096000"/>
            <a:ext cx="8402638" cy="0"/>
          </a:xfrm>
          <a:prstGeom prst="line">
            <a:avLst/>
          </a:prstGeom>
          <a:noFill/>
          <a:ln w="12700">
            <a:solidFill>
              <a:srgbClr val="808D97"/>
            </a:solidFill>
            <a:round/>
            <a:headEnd/>
            <a:tailEnd/>
          </a:ln>
          <a:effectLst/>
        </p:spPr>
        <p:txBody>
          <a:bodyPr lIns="91360" tIns="45680" rIns="91360" bIns="45680"/>
          <a:lstStyle/>
          <a:p>
            <a:pPr eaLnBrk="0" hangingPunct="0">
              <a:spcBef>
                <a:spcPct val="50000"/>
              </a:spcBef>
              <a:buClr>
                <a:srgbClr val="7A9A01"/>
              </a:buClr>
              <a:buFont typeface="Wingdings" pitchFamily="2" charset="2"/>
              <a:buNone/>
              <a:defRPr/>
            </a:pPr>
            <a:endParaRPr lang="en-CA">
              <a:solidFill>
                <a:prstClr val="black"/>
              </a:solidFill>
            </a:endParaRPr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>
            <a:off x="358775" y="917575"/>
            <a:ext cx="8402638" cy="0"/>
          </a:xfrm>
          <a:prstGeom prst="line">
            <a:avLst/>
          </a:prstGeom>
          <a:noFill/>
          <a:ln w="12700">
            <a:solidFill>
              <a:srgbClr val="808D97"/>
            </a:solidFill>
            <a:round/>
            <a:headEnd/>
            <a:tailEnd/>
          </a:ln>
          <a:effectLst/>
        </p:spPr>
        <p:txBody>
          <a:bodyPr lIns="91360" tIns="45680" rIns="91360" bIns="45680"/>
          <a:lstStyle/>
          <a:p>
            <a:pPr eaLnBrk="0" hangingPunct="0">
              <a:spcBef>
                <a:spcPct val="50000"/>
              </a:spcBef>
              <a:buClr>
                <a:srgbClr val="7A9A01"/>
              </a:buClr>
              <a:buFont typeface="Wingdings" pitchFamily="2" charset="2"/>
              <a:buNone/>
              <a:defRPr/>
            </a:pPr>
            <a:endParaRPr lang="en-CA">
              <a:solidFill>
                <a:prstClr val="black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1" name="Textplatzhalter 24"/>
          <p:cNvSpPr>
            <a:spLocks noGrp="1"/>
          </p:cNvSpPr>
          <p:nvPr>
            <p:ph type="body" sz="quarter" idx="18"/>
          </p:nvPr>
        </p:nvSpPr>
        <p:spPr>
          <a:xfrm>
            <a:off x="755576" y="6381005"/>
            <a:ext cx="6119813" cy="360363"/>
          </a:xfrm>
        </p:spPr>
        <p:txBody>
          <a:bodyPr/>
          <a:lstStyle>
            <a:lvl1pPr>
              <a:defRPr lang="de-DE" sz="10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BU Bogies Intro Presentation 2013</a:t>
            </a:r>
            <a:endParaRPr lang="de-DE" dirty="0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dt" sz="half" idx="19"/>
          </p:nvPr>
        </p:nvSpPr>
        <p:spPr>
          <a:xfrm>
            <a:off x="6634163" y="6715125"/>
            <a:ext cx="2133600" cy="125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12" name="Rectangle 8"/>
          <p:cNvSpPr>
            <a:spLocks noGrp="1" noChangeArrowheads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89D01-A331-41B5-AD05-91ACAC5F7DD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5354622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CA" smtClean="0"/>
              <a:t>Click to edit title</a:t>
            </a:r>
            <a:endParaRPr lang="en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5"/>
          </p:nvPr>
        </p:nvSpPr>
        <p:spPr>
          <a:xfrm>
            <a:off x="360040" y="6309320"/>
            <a:ext cx="323528" cy="360000"/>
          </a:xfrm>
          <a:prstGeom prst="rect">
            <a:avLst/>
          </a:prstGeom>
        </p:spPr>
        <p:txBody>
          <a:bodyPr/>
          <a:lstStyle/>
          <a:p>
            <a:fld id="{A67A3534-5D3D-4DA7-AFAA-EA6BB83375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755576" y="6308725"/>
            <a:ext cx="6119887" cy="360363"/>
          </a:xfrm>
        </p:spPr>
        <p:txBody>
          <a:bodyPr anchor="ctr"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CA" smtClean="0"/>
              <a:t>Click to add notes</a:t>
            </a:r>
            <a:endParaRPr lang="en-CA" dirty="0"/>
          </a:p>
        </p:txBody>
      </p:sp>
      <p:sp>
        <p:nvSpPr>
          <p:cNvPr id="99" name="Text Placeholder 98"/>
          <p:cNvSpPr>
            <a:spLocks noGrp="1"/>
          </p:cNvSpPr>
          <p:nvPr>
            <p:ph type="body" sz="quarter" idx="17"/>
          </p:nvPr>
        </p:nvSpPr>
        <p:spPr>
          <a:xfrm>
            <a:off x="1588" y="1588"/>
            <a:ext cx="1588" cy="1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8896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36512" y="0"/>
            <a:ext cx="9144000" cy="6250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graphicFrame>
        <p:nvGraphicFramePr>
          <p:cNvPr id="9" name="Object 8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9529770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3153" name="think-cell Folie" r:id="rId3" imgW="360" imgH="360" progId="">
              <p:embed/>
            </p:oleObj>
          </a:graphicData>
        </a:graphic>
      </p:graphicFrame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8542"/>
          <a:stretch/>
        </p:blipFill>
        <p:spPr>
          <a:xfrm>
            <a:off x="5220072" y="130145"/>
            <a:ext cx="3923929" cy="584558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5580112" y="836712"/>
            <a:ext cx="3168352" cy="2376264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5" name="Sous-titre 2"/>
          <p:cNvSpPr>
            <a:spLocks noGrp="1"/>
          </p:cNvSpPr>
          <p:nvPr>
            <p:ph type="subTitle" idx="1"/>
          </p:nvPr>
        </p:nvSpPr>
        <p:spPr>
          <a:xfrm>
            <a:off x="5580112" y="3356992"/>
            <a:ext cx="3168352" cy="2281808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 dirty="0"/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-36512" y="0"/>
            <a:ext cx="50565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215955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T 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1498797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4177" name="think-cell Folie" r:id="rId3" imgW="360" imgH="360" progId="">
              <p:embed/>
            </p:oleObj>
          </a:graphicData>
        </a:graphic>
      </p:graphicFrame>
      <p:sp>
        <p:nvSpPr>
          <p:cNvPr id="6" name="Rectangle 5"/>
          <p:cNvSpPr/>
          <p:nvPr userDrawn="1"/>
        </p:nvSpPr>
        <p:spPr>
          <a:xfrm>
            <a:off x="0" y="0"/>
            <a:ext cx="9144000" cy="6250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8542"/>
          <a:stretch/>
        </p:blipFill>
        <p:spPr>
          <a:xfrm>
            <a:off x="5220072" y="130145"/>
            <a:ext cx="3923929" cy="5845581"/>
          </a:xfrm>
          <a:prstGeom prst="rect">
            <a:avLst/>
          </a:prstGeom>
        </p:spPr>
      </p:pic>
      <p:sp>
        <p:nvSpPr>
          <p:cNvPr id="10" name="Titre 1"/>
          <p:cNvSpPr>
            <a:spLocks noGrp="1"/>
          </p:cNvSpPr>
          <p:nvPr userDrawn="1">
            <p:ph type="ctrTitle" hasCustomPrompt="1"/>
          </p:nvPr>
        </p:nvSpPr>
        <p:spPr>
          <a:xfrm>
            <a:off x="5580112" y="836712"/>
            <a:ext cx="3168352" cy="2376264"/>
          </a:xfrm>
        </p:spPr>
        <p:txBody>
          <a:bodyPr anchor="ctr" anchorCtr="0">
            <a:normAutofit/>
          </a:bodyPr>
          <a:lstStyle>
            <a:lvl1pPr algn="l">
              <a:lnSpc>
                <a:spcPct val="100000"/>
              </a:lnSpc>
              <a:defRPr sz="2000" cap="none" baseline="0">
                <a:solidFill>
                  <a:schemeClr val="accent1"/>
                </a:solidFill>
                <a:latin typeface="Arial Black" pitchFamily="34" charset="0"/>
              </a:defRPr>
            </a:lvl1pPr>
          </a:lstStyle>
          <a:p>
            <a:r>
              <a:rPr lang="en-CA" noProof="0" smtClean="0"/>
              <a:t>Click to edit title</a:t>
            </a:r>
            <a:endParaRPr lang="en-CA" noProof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5580063" y="3357563"/>
            <a:ext cx="3168650" cy="2232025"/>
          </a:xfrm>
        </p:spPr>
        <p:txBody>
          <a:bodyPr anchor="ctr">
            <a:normAutofit/>
          </a:bodyPr>
          <a:lstStyle>
            <a:lvl1pPr>
              <a:lnSpc>
                <a:spcPct val="100000"/>
              </a:lnSpc>
              <a:defRPr sz="1400">
                <a:solidFill>
                  <a:srgbClr val="808D97"/>
                </a:solidFill>
              </a:defRPr>
            </a:lvl1pPr>
          </a:lstStyle>
          <a:p>
            <a:pPr lvl="0"/>
            <a:r>
              <a:rPr lang="en-CA" noProof="0" smtClean="0"/>
              <a:t>Click to add presenter and date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076056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10706287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ct 22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331703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5201" name="think-cell Folie" r:id="rId3" imgW="360" imgH="360" progId="">
              <p:embed/>
            </p:oleObj>
          </a:graphicData>
        </a:graphic>
      </p:graphicFrame>
      <p:sp>
        <p:nvSpPr>
          <p:cNvPr id="22" name="Espace réservé du titre 1"/>
          <p:cNvSpPr>
            <a:spLocks noGrp="1"/>
          </p:cNvSpPr>
          <p:nvPr>
            <p:ph type="title" hasCustomPrompt="1"/>
          </p:nvPr>
        </p:nvSpPr>
        <p:spPr>
          <a:xfrm>
            <a:off x="350729" y="188640"/>
            <a:ext cx="8397735" cy="717944"/>
          </a:xfrm>
          <a:prstGeom prst="rect">
            <a:avLst/>
          </a:prstGeom>
        </p:spPr>
        <p:txBody>
          <a:bodyPr vert="horz" lIns="0" tIns="45720" rIns="91440" bIns="45720" rtlCol="0" anchor="t" anchorCtr="0">
            <a:noAutofit/>
          </a:bodyPr>
          <a:lstStyle>
            <a:lvl1pPr>
              <a:defRPr/>
            </a:lvl1pPr>
          </a:lstStyle>
          <a:p>
            <a:r>
              <a:rPr lang="en-CA" noProof="0" dirty="0" smtClean="0"/>
              <a:t>Click to edit title</a:t>
            </a:r>
            <a:endParaRPr lang="en-CA" noProof="0" dirty="0"/>
          </a:p>
        </p:txBody>
      </p:sp>
      <p:sp>
        <p:nvSpPr>
          <p:cNvPr id="24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7" y="1196752"/>
            <a:ext cx="7416823" cy="576064"/>
          </a:xfrm>
          <a:solidFill>
            <a:srgbClr val="DCE5E4"/>
          </a:solidFill>
        </p:spPr>
        <p:txBody>
          <a:bodyPr anchor="ctr">
            <a:normAutofit/>
          </a:bodyPr>
          <a:lstStyle>
            <a:lvl1pPr>
              <a:lnSpc>
                <a:spcPct val="100000"/>
              </a:lnSpc>
              <a:defRPr sz="1600" b="1" cap="all" baseline="0">
                <a:solidFill>
                  <a:srgbClr val="808D97"/>
                </a:solidFill>
              </a:defRPr>
            </a:lvl1pPr>
          </a:lstStyle>
          <a:p>
            <a:pPr lvl="0"/>
            <a:r>
              <a:rPr lang="en-CA" smtClean="0"/>
              <a:t>CLICK TO EDIT TEXT</a:t>
            </a:r>
            <a:endParaRPr lang="en-CA" dirty="0" smtClean="0"/>
          </a:p>
        </p:txBody>
      </p:sp>
      <p:sp>
        <p:nvSpPr>
          <p:cNvPr id="26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1115616" y="1916832"/>
            <a:ext cx="7416823" cy="576064"/>
          </a:xfrm>
        </p:spPr>
        <p:txBody>
          <a:bodyPr anchor="ctr">
            <a:normAutofit/>
          </a:bodyPr>
          <a:lstStyle>
            <a:lvl1pPr>
              <a:defRPr sz="1600" b="1" cap="all" baseline="0">
                <a:solidFill>
                  <a:srgbClr val="808D97"/>
                </a:solidFill>
              </a:defRPr>
            </a:lvl1pPr>
          </a:lstStyle>
          <a:p>
            <a:pPr lvl="0"/>
            <a:r>
              <a:rPr lang="en-CA" smtClean="0"/>
              <a:t>CLICK TO EDIT TEXT</a:t>
            </a:r>
            <a:endParaRPr lang="en-CA" dirty="0" smtClean="0"/>
          </a:p>
        </p:txBody>
      </p:sp>
      <p:sp>
        <p:nvSpPr>
          <p:cNvPr id="27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1115616" y="2636912"/>
            <a:ext cx="7416823" cy="576064"/>
          </a:xfrm>
        </p:spPr>
        <p:txBody>
          <a:bodyPr anchor="ctr">
            <a:normAutofit/>
          </a:bodyPr>
          <a:lstStyle>
            <a:lvl1pPr>
              <a:defRPr sz="1600" b="1" cap="all" baseline="0">
                <a:solidFill>
                  <a:srgbClr val="808D97"/>
                </a:solidFill>
              </a:defRPr>
            </a:lvl1pPr>
          </a:lstStyle>
          <a:p>
            <a:pPr lvl="0"/>
            <a:r>
              <a:rPr lang="en-CA" smtClean="0"/>
              <a:t>CLICK TO EDIT TEXT</a:t>
            </a:r>
            <a:endParaRPr lang="en-CA" dirty="0" smtClean="0"/>
          </a:p>
        </p:txBody>
      </p:sp>
      <p:sp>
        <p:nvSpPr>
          <p:cNvPr id="28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1115616" y="3356992"/>
            <a:ext cx="7416823" cy="576064"/>
          </a:xfrm>
        </p:spPr>
        <p:txBody>
          <a:bodyPr anchor="ctr">
            <a:normAutofit/>
          </a:bodyPr>
          <a:lstStyle>
            <a:lvl1pPr>
              <a:defRPr sz="1600" b="1" cap="all" baseline="0">
                <a:solidFill>
                  <a:srgbClr val="808D97"/>
                </a:solidFill>
              </a:defRPr>
            </a:lvl1pPr>
          </a:lstStyle>
          <a:p>
            <a:pPr lvl="0"/>
            <a:r>
              <a:rPr lang="en-CA" smtClean="0"/>
              <a:t>CLICK TO EDIT TEXT</a:t>
            </a:r>
            <a:endParaRPr lang="en-CA" dirty="0" smtClean="0"/>
          </a:p>
        </p:txBody>
      </p:sp>
      <p:sp>
        <p:nvSpPr>
          <p:cNvPr id="29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4077072"/>
            <a:ext cx="7416823" cy="576064"/>
          </a:xfrm>
        </p:spPr>
        <p:txBody>
          <a:bodyPr anchor="ctr">
            <a:normAutofit/>
          </a:bodyPr>
          <a:lstStyle>
            <a:lvl1pPr>
              <a:defRPr sz="1600" b="1" cap="all" baseline="0">
                <a:solidFill>
                  <a:srgbClr val="808D97"/>
                </a:solidFill>
              </a:defRPr>
            </a:lvl1pPr>
          </a:lstStyle>
          <a:p>
            <a:pPr lvl="0"/>
            <a:r>
              <a:rPr lang="en-CA" smtClean="0"/>
              <a:t>CLICK TO EDIT TEXT</a:t>
            </a:r>
            <a:endParaRPr lang="en-CA" dirty="0" smtClean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496100" y="1196752"/>
            <a:ext cx="504000" cy="57600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1pPr>
            <a:lvl2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2pPr>
            <a:lvl3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3pPr>
            <a:lvl4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4pPr>
            <a:lvl5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CA" smtClean="0"/>
              <a:t>1</a:t>
            </a:r>
            <a:endParaRPr lang="en-CA" dirty="0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96100" y="1916848"/>
            <a:ext cx="504000" cy="57600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1pPr>
            <a:lvl2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2pPr>
            <a:lvl3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3pPr>
            <a:lvl4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4pPr>
            <a:lvl5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CA" smtClean="0"/>
              <a:t>2</a:t>
            </a:r>
            <a:endParaRPr lang="en-CA" dirty="0"/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17" hasCustomPrompt="1"/>
          </p:nvPr>
        </p:nvSpPr>
        <p:spPr>
          <a:xfrm>
            <a:off x="496100" y="2636944"/>
            <a:ext cx="504000" cy="57600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1pPr>
            <a:lvl2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2pPr>
            <a:lvl3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3pPr>
            <a:lvl4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4pPr>
            <a:lvl5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CA" smtClean="0"/>
              <a:t>3</a:t>
            </a:r>
            <a:endParaRPr lang="en-CA" dirty="0"/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496100" y="3357040"/>
            <a:ext cx="504000" cy="57600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1pPr>
            <a:lvl2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2pPr>
            <a:lvl3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3pPr>
            <a:lvl4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4pPr>
            <a:lvl5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CA" smtClean="0"/>
              <a:t>4</a:t>
            </a:r>
            <a:endParaRPr lang="en-CA" dirty="0"/>
          </a:p>
        </p:txBody>
      </p:sp>
      <p:sp>
        <p:nvSpPr>
          <p:cNvPr id="19" name="Text Placeholder 14"/>
          <p:cNvSpPr>
            <a:spLocks noGrp="1"/>
          </p:cNvSpPr>
          <p:nvPr>
            <p:ph type="body" sz="quarter" idx="19" hasCustomPrompt="1"/>
          </p:nvPr>
        </p:nvSpPr>
        <p:spPr>
          <a:xfrm>
            <a:off x="496100" y="4077136"/>
            <a:ext cx="504000" cy="57600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1pPr>
            <a:lvl2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2pPr>
            <a:lvl3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3pPr>
            <a:lvl4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4pPr>
            <a:lvl5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CA" smtClean="0"/>
              <a:t>5</a:t>
            </a:r>
            <a:endParaRPr lang="en-CA" dirty="0"/>
          </a:p>
        </p:txBody>
      </p:sp>
      <p:sp>
        <p:nvSpPr>
          <p:cNvPr id="20" name="Espace réservé du numéro de diapositive 5"/>
          <p:cNvSpPr>
            <a:spLocks noGrp="1"/>
          </p:cNvSpPr>
          <p:nvPr>
            <p:ph type="sldNum" sz="quarter" idx="20"/>
          </p:nvPr>
        </p:nvSpPr>
        <p:spPr>
          <a:xfrm>
            <a:off x="360040" y="6309320"/>
            <a:ext cx="323528" cy="360000"/>
          </a:xfrm>
          <a:prstGeom prst="rect">
            <a:avLst/>
          </a:prstGeom>
        </p:spPr>
        <p:txBody>
          <a:bodyPr/>
          <a:lstStyle/>
          <a:p>
            <a:fld id="{CCEA77D5-0B01-41C0-8AB2-471B057BD053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812795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819178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6225" name="think-cell Folie" r:id="rId3" imgW="360" imgH="360" progId="">
              <p:embed/>
            </p:oleObj>
          </a:graphicData>
        </a:graphic>
      </p:graphicFrame>
      <p:sp>
        <p:nvSpPr>
          <p:cNvPr id="7" name="Espace réservé pour une image  4"/>
          <p:cNvSpPr>
            <a:spLocks noGrp="1"/>
          </p:cNvSpPr>
          <p:nvPr>
            <p:ph type="pic" sz="quarter" idx="10"/>
          </p:nvPr>
        </p:nvSpPr>
        <p:spPr>
          <a:xfrm>
            <a:off x="395536" y="1679600"/>
            <a:ext cx="4824536" cy="3672408"/>
          </a:xfrm>
          <a:solidFill>
            <a:schemeClr val="bg1"/>
          </a:solidFill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noProof="0" smtClean="0"/>
              <a:t>Click icon to add picture</a:t>
            </a:r>
            <a:endParaRPr lang="en-CA" noProof="0"/>
          </a:p>
        </p:txBody>
      </p:sp>
      <p:sp>
        <p:nvSpPr>
          <p:cNvPr id="9" name="Titre 1"/>
          <p:cNvSpPr>
            <a:spLocks noGrp="1"/>
          </p:cNvSpPr>
          <p:nvPr>
            <p:ph type="ctrTitle" hasCustomPrompt="1"/>
          </p:nvPr>
        </p:nvSpPr>
        <p:spPr>
          <a:xfrm>
            <a:off x="5436096" y="1675408"/>
            <a:ext cx="3168352" cy="3672408"/>
          </a:xfrm>
        </p:spPr>
        <p:txBody>
          <a:bodyPr lIns="72000" rIns="72000" anchor="ctr" anchorCtr="0">
            <a:noAutofit/>
          </a:bodyPr>
          <a:lstStyle>
            <a:lvl1pPr algn="l">
              <a:lnSpc>
                <a:spcPct val="100000"/>
              </a:lnSpc>
              <a:defRPr sz="2000" cap="none" baseline="0">
                <a:solidFill>
                  <a:srgbClr val="8996A0"/>
                </a:solidFill>
                <a:latin typeface="Arial Black" pitchFamily="34" charset="0"/>
              </a:defRPr>
            </a:lvl1pPr>
          </a:lstStyle>
          <a:p>
            <a:r>
              <a:rPr lang="en-CA" noProof="0" dirty="0" smtClean="0"/>
              <a:t>Click to edit title</a:t>
            </a:r>
            <a:endParaRPr lang="en-CA" noProof="0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5"/>
          </p:nvPr>
        </p:nvSpPr>
        <p:spPr>
          <a:xfrm>
            <a:off x="360040" y="6309320"/>
            <a:ext cx="323528" cy="360000"/>
          </a:xfrm>
          <a:prstGeom prst="rect">
            <a:avLst/>
          </a:prstGeom>
        </p:spPr>
        <p:txBody>
          <a:bodyPr/>
          <a:lstStyle/>
          <a:p>
            <a:fld id="{CCEA77D5-0B01-41C0-8AB2-471B057BD053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5300"/>
          <a:stretch/>
        </p:blipFill>
        <p:spPr>
          <a:xfrm>
            <a:off x="5328592" y="1412776"/>
            <a:ext cx="3815408" cy="436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76681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CA" noProof="0" smtClean="0"/>
              <a:t>Click to edit title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350729" y="1196752"/>
            <a:ext cx="8397735" cy="4752528"/>
          </a:xfrm>
        </p:spPr>
        <p:txBody>
          <a:bodyPr lIns="72000" rIns="72000"/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  <a:lvl2pPr>
              <a:lnSpc>
                <a:spcPct val="100000"/>
              </a:lnSpc>
              <a:buClr>
                <a:srgbClr val="808D97"/>
              </a:buClr>
              <a:defRPr/>
            </a:lvl2pPr>
            <a:lvl3pPr>
              <a:lnSpc>
                <a:spcPct val="100000"/>
              </a:lnSpc>
              <a:buClr>
                <a:srgbClr val="8996A0"/>
              </a:buClr>
              <a:defRPr sz="1200"/>
            </a:lvl3pPr>
            <a:lvl4pPr>
              <a:lnSpc>
                <a:spcPct val="100000"/>
              </a:lnSpc>
              <a:buClr>
                <a:srgbClr val="8996A0"/>
              </a:buClr>
              <a:defRPr sz="1200"/>
            </a:lvl4pPr>
          </a:lstStyle>
          <a:p>
            <a:pPr lvl="0"/>
            <a:r>
              <a:rPr lang="en-CA" dirty="0" smtClean="0"/>
              <a:t>Click to edit text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5"/>
          </p:nvPr>
        </p:nvSpPr>
        <p:spPr>
          <a:xfrm>
            <a:off x="360040" y="6309320"/>
            <a:ext cx="323528" cy="36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CCEA77D5-0B01-41C0-8AB2-471B057BD053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755576" y="6308725"/>
            <a:ext cx="6119887" cy="360363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CA" dirty="0" smtClean="0"/>
              <a:t>Click to add notes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69402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T 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9826935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3962" name="think-cell Folie" r:id="rId3" imgW="360" imgH="360" progId="">
              <p:embed/>
            </p:oleObj>
          </a:graphicData>
        </a:graphic>
      </p:graphicFrame>
      <p:sp>
        <p:nvSpPr>
          <p:cNvPr id="6" name="Rectangle 5"/>
          <p:cNvSpPr/>
          <p:nvPr userDrawn="1"/>
        </p:nvSpPr>
        <p:spPr>
          <a:xfrm>
            <a:off x="0" y="0"/>
            <a:ext cx="9144000" cy="6250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prstClr val="white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8542"/>
          <a:stretch/>
        </p:blipFill>
        <p:spPr>
          <a:xfrm>
            <a:off x="5220072" y="130145"/>
            <a:ext cx="3923929" cy="5845581"/>
          </a:xfrm>
          <a:prstGeom prst="rect">
            <a:avLst/>
          </a:prstGeom>
        </p:spPr>
      </p:pic>
      <p:sp>
        <p:nvSpPr>
          <p:cNvPr id="10" name="Titre 1"/>
          <p:cNvSpPr>
            <a:spLocks noGrp="1"/>
          </p:cNvSpPr>
          <p:nvPr userDrawn="1">
            <p:ph type="ctrTitle" hasCustomPrompt="1"/>
          </p:nvPr>
        </p:nvSpPr>
        <p:spPr>
          <a:xfrm>
            <a:off x="5580112" y="836712"/>
            <a:ext cx="3168352" cy="2376264"/>
          </a:xfrm>
        </p:spPr>
        <p:txBody>
          <a:bodyPr anchor="ctr" anchorCtr="0">
            <a:normAutofit/>
          </a:bodyPr>
          <a:lstStyle>
            <a:lvl1pPr algn="l">
              <a:lnSpc>
                <a:spcPct val="100000"/>
              </a:lnSpc>
              <a:defRPr sz="2000" cap="none" baseline="0">
                <a:solidFill>
                  <a:schemeClr val="accent1"/>
                </a:solidFill>
                <a:latin typeface="Arial Black" pitchFamily="34" charset="0"/>
              </a:defRPr>
            </a:lvl1pPr>
          </a:lstStyle>
          <a:p>
            <a:r>
              <a:rPr lang="en-CA" noProof="0" smtClean="0"/>
              <a:t>Click to edit title</a:t>
            </a:r>
            <a:endParaRPr lang="en-CA" noProof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5580063" y="3357563"/>
            <a:ext cx="3168650" cy="2232025"/>
          </a:xfrm>
        </p:spPr>
        <p:txBody>
          <a:bodyPr anchor="ctr">
            <a:normAutofit/>
          </a:bodyPr>
          <a:lstStyle>
            <a:lvl1pPr>
              <a:lnSpc>
                <a:spcPct val="100000"/>
              </a:lnSpc>
              <a:defRPr sz="1400">
                <a:solidFill>
                  <a:srgbClr val="808D97"/>
                </a:solidFill>
              </a:defRPr>
            </a:lvl1pPr>
          </a:lstStyle>
          <a:p>
            <a:pPr lvl="0"/>
            <a:r>
              <a:rPr lang="en-CA" noProof="0" smtClean="0"/>
              <a:t>Click to add presenter and date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076056" cy="68580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xmlns="" val="11057075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16 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noProof="0" smtClean="0"/>
              <a:t>Click to edit title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350729" y="1196752"/>
            <a:ext cx="8397735" cy="4752528"/>
          </a:xfrm>
        </p:spPr>
        <p:txBody>
          <a:bodyPr lIns="72000" rIns="72000"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1600"/>
            </a:lvl1pPr>
            <a:lvl2pPr>
              <a:lnSpc>
                <a:spcPct val="100000"/>
              </a:lnSpc>
              <a:spcBef>
                <a:spcPts val="600"/>
              </a:spcBef>
              <a:buClr>
                <a:srgbClr val="8996A0"/>
              </a:buClr>
              <a:defRPr sz="1600"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8996A0"/>
              </a:buClr>
              <a:defRPr sz="1600"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8996A0"/>
              </a:buClr>
              <a:defRPr sz="1600"/>
            </a:lvl4pPr>
            <a:lvl5pPr>
              <a:lnSpc>
                <a:spcPts val="1600"/>
              </a:lnSpc>
              <a:spcBef>
                <a:spcPts val="600"/>
              </a:spcBef>
              <a:buClr>
                <a:srgbClr val="8996A0"/>
              </a:buClr>
              <a:defRPr sz="1600"/>
            </a:lvl5pPr>
          </a:lstStyle>
          <a:p>
            <a:pPr lvl="0"/>
            <a:r>
              <a:rPr lang="en-CA" dirty="0" smtClean="0"/>
              <a:t>Click to edit text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360040" y="6308725"/>
            <a:ext cx="323528" cy="360000"/>
          </a:xfrm>
          <a:prstGeom prst="rect">
            <a:avLst/>
          </a:prstGeom>
        </p:spPr>
        <p:txBody>
          <a:bodyPr/>
          <a:lstStyle/>
          <a:p>
            <a:fld id="{CCEA77D5-0B01-41C0-8AB2-471B057BD053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755576" y="6308725"/>
            <a:ext cx="6119887" cy="360363"/>
          </a:xfrm>
        </p:spPr>
        <p:txBody>
          <a:bodyPr anchor="ctr"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CA" smtClean="0"/>
              <a:t>Click to add notes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925176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Titl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9699850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7249" name="think-cell Folie" r:id="rId3" imgW="360" imgH="360" progId="">
              <p:embed/>
            </p:oleObj>
          </a:graphicData>
        </a:graphic>
      </p:graphicFrame>
      <p:sp>
        <p:nvSpPr>
          <p:cNvPr id="14" name="Espace réservé du contenu 13"/>
          <p:cNvSpPr>
            <a:spLocks noGrp="1"/>
          </p:cNvSpPr>
          <p:nvPr>
            <p:ph sz="quarter" idx="13" hasCustomPrompt="1"/>
          </p:nvPr>
        </p:nvSpPr>
        <p:spPr>
          <a:xfrm>
            <a:off x="361106" y="548680"/>
            <a:ext cx="8387358" cy="288032"/>
          </a:xfrm>
        </p:spPr>
        <p:txBody>
          <a:bodyPr lIns="0">
            <a:noAutofit/>
          </a:bodyPr>
          <a:lstStyle>
            <a:lvl1pPr>
              <a:defRPr sz="1600" b="1" cap="all" baseline="0">
                <a:solidFill>
                  <a:srgbClr val="8996A0"/>
                </a:solidFill>
              </a:defRPr>
            </a:lvl1pPr>
          </a:lstStyle>
          <a:p>
            <a:pPr lvl="0"/>
            <a:r>
              <a:rPr lang="en-CA" noProof="0" smtClean="0"/>
              <a:t>Click to edit SUB-TITLE</a:t>
            </a:r>
            <a:endParaRPr lang="en-CA" noProof="0" dirty="0" smtClean="0"/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358140" y="188640"/>
            <a:ext cx="8390324" cy="432048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20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350729" y="1196752"/>
            <a:ext cx="8397735" cy="4752528"/>
          </a:xfrm>
        </p:spPr>
        <p:txBody>
          <a:bodyPr lIns="72000" rIns="72000">
            <a:normAutofit/>
          </a:bodyPr>
          <a:lstStyle>
            <a:lvl1pPr>
              <a:lnSpc>
                <a:spcPct val="100000"/>
              </a:lnSpc>
              <a:defRPr sz="1600"/>
            </a:lvl1pPr>
            <a:lvl2pPr>
              <a:lnSpc>
                <a:spcPct val="100000"/>
              </a:lnSpc>
              <a:buClr>
                <a:srgbClr val="8996A0"/>
              </a:buClr>
              <a:defRPr sz="1400"/>
            </a:lvl2pPr>
            <a:lvl3pPr>
              <a:lnSpc>
                <a:spcPct val="100000"/>
              </a:lnSpc>
              <a:buClr>
                <a:srgbClr val="8996A0"/>
              </a:buClr>
              <a:defRPr sz="1200"/>
            </a:lvl3pPr>
            <a:lvl4pPr>
              <a:lnSpc>
                <a:spcPct val="100000"/>
              </a:lnSpc>
              <a:buClr>
                <a:srgbClr val="8996A0"/>
              </a:buClr>
              <a:defRPr sz="1200"/>
            </a:lvl4pPr>
            <a:lvl5pPr>
              <a:lnSpc>
                <a:spcPts val="1600"/>
              </a:lnSpc>
              <a:buClr>
                <a:srgbClr val="8996A0"/>
              </a:buClr>
              <a:defRPr sz="1600"/>
            </a:lvl5pPr>
          </a:lstStyle>
          <a:p>
            <a:pPr lvl="0"/>
            <a:r>
              <a:rPr lang="en-CA" smtClean="0"/>
              <a:t>Click to edit text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  <a:endParaRPr lang="en-CA" dirty="0" smtClean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5"/>
          </p:nvPr>
        </p:nvSpPr>
        <p:spPr>
          <a:xfrm>
            <a:off x="360040" y="6309320"/>
            <a:ext cx="323528" cy="360000"/>
          </a:xfrm>
          <a:prstGeom prst="rect">
            <a:avLst/>
          </a:prstGeom>
        </p:spPr>
        <p:txBody>
          <a:bodyPr/>
          <a:lstStyle/>
          <a:p>
            <a:fld id="{CCEA77D5-0B01-41C0-8AB2-471B057BD053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755576" y="6308725"/>
            <a:ext cx="6119887" cy="360363"/>
          </a:xfrm>
        </p:spPr>
        <p:txBody>
          <a:bodyPr anchor="ctr"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CA" smtClean="0"/>
              <a:t>Click to add notes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608857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CA" smtClean="0"/>
              <a:t>Click to edit title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395536" y="1916832"/>
            <a:ext cx="4038600" cy="4032448"/>
          </a:xfrm>
          <a:ln>
            <a:noFill/>
          </a:ln>
        </p:spPr>
        <p:txBody>
          <a:bodyPr>
            <a:normAutofit/>
          </a:bodyPr>
          <a:lstStyle>
            <a:lvl1pPr>
              <a:lnSpc>
                <a:spcPct val="100000"/>
              </a:lnSpc>
              <a:defRPr sz="1600"/>
            </a:lvl1pPr>
            <a:lvl2pPr>
              <a:lnSpc>
                <a:spcPct val="100000"/>
              </a:lnSpc>
              <a:buClr>
                <a:srgbClr val="8996A0"/>
              </a:buClr>
              <a:defRPr sz="1400"/>
            </a:lvl2pPr>
            <a:lvl3pPr>
              <a:lnSpc>
                <a:spcPct val="100000"/>
              </a:lnSpc>
              <a:buClr>
                <a:srgbClr val="8996A0"/>
              </a:buClr>
              <a:defRPr sz="1200"/>
            </a:lvl3pPr>
            <a:lvl4pPr>
              <a:lnSpc>
                <a:spcPct val="100000"/>
              </a:lnSpc>
              <a:buClr>
                <a:srgbClr val="8996A0"/>
              </a:buClr>
              <a:defRPr sz="1200"/>
            </a:lvl4pPr>
            <a:lvl5pPr>
              <a:buClr>
                <a:srgbClr val="8996A0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text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  <a:endParaRPr lang="en-CA" dirty="0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644008" y="1916832"/>
            <a:ext cx="4038600" cy="4032448"/>
          </a:xfrm>
          <a:ln>
            <a:noFill/>
          </a:ln>
        </p:spPr>
        <p:txBody>
          <a:bodyPr>
            <a:normAutofit/>
          </a:bodyPr>
          <a:lstStyle>
            <a:lvl1pPr>
              <a:lnSpc>
                <a:spcPct val="100000"/>
              </a:lnSpc>
              <a:defRPr sz="1600"/>
            </a:lvl1pPr>
            <a:lvl2pPr>
              <a:lnSpc>
                <a:spcPct val="100000"/>
              </a:lnSpc>
              <a:buClr>
                <a:srgbClr val="8996A0"/>
              </a:buClr>
              <a:defRPr sz="1400"/>
            </a:lvl2pPr>
            <a:lvl3pPr>
              <a:lnSpc>
                <a:spcPct val="100000"/>
              </a:lnSpc>
              <a:buClr>
                <a:srgbClr val="8996A0"/>
              </a:buClr>
              <a:defRPr sz="1200"/>
            </a:lvl3pPr>
            <a:lvl4pPr>
              <a:lnSpc>
                <a:spcPct val="100000"/>
              </a:lnSpc>
              <a:buClr>
                <a:srgbClr val="8996A0"/>
              </a:buClr>
              <a:defRPr sz="1200"/>
            </a:lvl4pPr>
            <a:lvl5pPr>
              <a:buClr>
                <a:srgbClr val="8996A0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text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  <a:endParaRPr lang="en-CA" dirty="0" smtClean="0"/>
          </a:p>
        </p:txBody>
      </p:sp>
      <p:sp>
        <p:nvSpPr>
          <p:cNvPr id="13" name="Espace réservé du texte 2"/>
          <p:cNvSpPr>
            <a:spLocks noGrp="1"/>
          </p:cNvSpPr>
          <p:nvPr>
            <p:ph type="body" idx="14" hasCustomPrompt="1"/>
          </p:nvPr>
        </p:nvSpPr>
        <p:spPr>
          <a:xfrm>
            <a:off x="395536" y="1260000"/>
            <a:ext cx="4040188" cy="639762"/>
          </a:xfrm>
        </p:spPr>
        <p:txBody>
          <a:bodyPr lIns="72000" rIns="72000" anchor="ctr" anchorCtr="0">
            <a:normAutofit/>
          </a:bodyPr>
          <a:lstStyle>
            <a:lvl1pPr marL="0" indent="0">
              <a:buNone/>
              <a:defRPr lang="fr-FR" sz="1600" b="1" kern="1200" cap="all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CA" smtClean="0"/>
              <a:t>Click to edit text</a:t>
            </a:r>
            <a:endParaRPr lang="en-CA" dirty="0" smtClean="0"/>
          </a:p>
        </p:txBody>
      </p:sp>
      <p:sp>
        <p:nvSpPr>
          <p:cNvPr id="14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60000"/>
            <a:ext cx="4041775" cy="639762"/>
          </a:xfrm>
        </p:spPr>
        <p:txBody>
          <a:bodyPr lIns="72000" rIns="72000" anchor="ctr" anchorCtr="0">
            <a:normAutofit/>
          </a:bodyPr>
          <a:lstStyle>
            <a:lvl1pPr marL="0" indent="0">
              <a:lnSpc>
                <a:spcPct val="100000"/>
              </a:lnSpc>
              <a:buNone/>
              <a:defRPr lang="fr-FR" sz="1600" b="1" kern="1200" cap="all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CA" smtClean="0"/>
              <a:t>Click to edit text</a:t>
            </a:r>
            <a:endParaRPr lang="en-CA" dirty="0" smtClean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5"/>
          </p:nvPr>
        </p:nvSpPr>
        <p:spPr>
          <a:xfrm>
            <a:off x="360040" y="6309320"/>
            <a:ext cx="323528" cy="360000"/>
          </a:xfrm>
          <a:prstGeom prst="rect">
            <a:avLst/>
          </a:prstGeom>
        </p:spPr>
        <p:txBody>
          <a:bodyPr/>
          <a:lstStyle/>
          <a:p>
            <a:fld id="{CCEA77D5-0B01-41C0-8AB2-471B057BD053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755576" y="6308725"/>
            <a:ext cx="6119887" cy="360363"/>
          </a:xfrm>
        </p:spPr>
        <p:txBody>
          <a:bodyPr anchor="ctr"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CA" smtClean="0"/>
              <a:t>Click to add notes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310251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CA" smtClean="0"/>
              <a:t>Click to edit title</a:t>
            </a:r>
            <a:endParaRPr lang="en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5"/>
          </p:nvPr>
        </p:nvSpPr>
        <p:spPr>
          <a:xfrm>
            <a:off x="360040" y="6309320"/>
            <a:ext cx="323528" cy="360000"/>
          </a:xfrm>
          <a:prstGeom prst="rect">
            <a:avLst/>
          </a:prstGeom>
        </p:spPr>
        <p:txBody>
          <a:bodyPr/>
          <a:lstStyle/>
          <a:p>
            <a:fld id="{CCEA77D5-0B01-41C0-8AB2-471B057BD053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755576" y="6308725"/>
            <a:ext cx="6119887" cy="360363"/>
          </a:xfrm>
        </p:spPr>
        <p:txBody>
          <a:bodyPr anchor="ctr"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CA" smtClean="0"/>
              <a:t>Click to add notes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502327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5"/>
          <p:cNvSpPr>
            <a:spLocks noGrp="1"/>
          </p:cNvSpPr>
          <p:nvPr>
            <p:ph type="sldNum" sz="quarter" idx="15"/>
          </p:nvPr>
        </p:nvSpPr>
        <p:spPr>
          <a:xfrm>
            <a:off x="360040" y="6309320"/>
            <a:ext cx="323528" cy="360000"/>
          </a:xfrm>
          <a:prstGeom prst="rect">
            <a:avLst/>
          </a:prstGeom>
        </p:spPr>
        <p:txBody>
          <a:bodyPr/>
          <a:lstStyle/>
          <a:p>
            <a:fld id="{CCEA77D5-0B01-41C0-8AB2-471B057BD053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588492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&amp;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5065232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8273" name="think-cell Folie" r:id="rId3" imgW="360" imgH="360" progId="">
              <p:embed/>
            </p:oleObj>
          </a:graphicData>
        </a:graphic>
      </p:graphicFrame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059832" y="2758430"/>
            <a:ext cx="3528391" cy="1390650"/>
          </a:xfrm>
          <a:prstGeom prst="rect">
            <a:avLst/>
          </a:prstGeom>
          <a:solidFill>
            <a:schemeClr val="bg1">
              <a:alpha val="47842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CA" sz="7200" b="1" dirty="0" smtClean="0">
                <a:solidFill>
                  <a:srgbClr val="808D97"/>
                </a:solidFill>
              </a:rPr>
              <a:t>Q&amp;A</a:t>
            </a:r>
            <a:endParaRPr lang="en-CA" sz="7200" b="1" dirty="0">
              <a:solidFill>
                <a:srgbClr val="808D97"/>
              </a:solidFill>
            </a:endParaRP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360040" y="6309320"/>
            <a:ext cx="323528" cy="360000"/>
          </a:xfrm>
          <a:prstGeom prst="rect">
            <a:avLst/>
          </a:prstGeom>
        </p:spPr>
        <p:txBody>
          <a:bodyPr/>
          <a:lstStyle/>
          <a:p>
            <a:fld id="{CCEA77D5-0B01-41C0-8AB2-471B057BD05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Rectangle à coins arrondis 7"/>
          <p:cNvSpPr/>
          <p:nvPr userDrawn="1"/>
        </p:nvSpPr>
        <p:spPr>
          <a:xfrm>
            <a:off x="1475656" y="2780928"/>
            <a:ext cx="1512168" cy="1368152"/>
          </a:xfrm>
          <a:prstGeom prst="roundRect">
            <a:avLst/>
          </a:prstGeom>
          <a:solidFill>
            <a:srgbClr val="CC00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73050" indent="-273050" algn="ctr" defTabSz="1300163">
              <a:spcBef>
                <a:spcPct val="50000"/>
              </a:spcBef>
              <a:buClr>
                <a:srgbClr val="174A7C"/>
              </a:buClr>
            </a:pPr>
            <a:r>
              <a:rPr lang="en-CA" sz="7500" b="1" dirty="0" smtClean="0">
                <a:solidFill>
                  <a:prstClr val="white"/>
                </a:solidFill>
              </a:rPr>
              <a:t>?</a:t>
            </a:r>
            <a:endParaRPr lang="en-CA" sz="75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6187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6732240" y="6165304"/>
            <a:ext cx="2088232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260648"/>
            <a:ext cx="9144000" cy="5904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prstClr val="white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1993392"/>
            <a:ext cx="9144000" cy="2871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062632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36512" y="0"/>
            <a:ext cx="9144000" cy="6250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graphicFrame>
        <p:nvGraphicFramePr>
          <p:cNvPr id="9" name="Object 8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4212468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3348" name="think-cell Folie" r:id="rId3" imgW="360" imgH="360" progId="">
              <p:embed/>
            </p:oleObj>
          </a:graphicData>
        </a:graphic>
      </p:graphicFrame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8542"/>
          <a:stretch/>
        </p:blipFill>
        <p:spPr>
          <a:xfrm>
            <a:off x="5220072" y="130145"/>
            <a:ext cx="3923929" cy="584558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5580112" y="836712"/>
            <a:ext cx="3168352" cy="2376264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5" name="Sous-titre 2"/>
          <p:cNvSpPr>
            <a:spLocks noGrp="1"/>
          </p:cNvSpPr>
          <p:nvPr>
            <p:ph type="subTitle" idx="1"/>
          </p:nvPr>
        </p:nvSpPr>
        <p:spPr>
          <a:xfrm>
            <a:off x="5580112" y="3356992"/>
            <a:ext cx="3168352" cy="2281808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 dirty="0"/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-36512" y="0"/>
            <a:ext cx="50565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522765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T 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7908437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4372" name="think-cell Folie" r:id="rId3" imgW="360" imgH="360" progId="">
              <p:embed/>
            </p:oleObj>
          </a:graphicData>
        </a:graphic>
      </p:graphicFrame>
      <p:sp>
        <p:nvSpPr>
          <p:cNvPr id="6" name="Rectangle 5"/>
          <p:cNvSpPr/>
          <p:nvPr userDrawn="1"/>
        </p:nvSpPr>
        <p:spPr>
          <a:xfrm>
            <a:off x="0" y="0"/>
            <a:ext cx="9144000" cy="6250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8542"/>
          <a:stretch/>
        </p:blipFill>
        <p:spPr>
          <a:xfrm>
            <a:off x="5220072" y="130145"/>
            <a:ext cx="3923929" cy="5845581"/>
          </a:xfrm>
          <a:prstGeom prst="rect">
            <a:avLst/>
          </a:prstGeom>
        </p:spPr>
      </p:pic>
      <p:sp>
        <p:nvSpPr>
          <p:cNvPr id="10" name="Titre 1"/>
          <p:cNvSpPr>
            <a:spLocks noGrp="1"/>
          </p:cNvSpPr>
          <p:nvPr userDrawn="1">
            <p:ph type="ctrTitle" hasCustomPrompt="1"/>
          </p:nvPr>
        </p:nvSpPr>
        <p:spPr>
          <a:xfrm>
            <a:off x="5580112" y="836712"/>
            <a:ext cx="3168352" cy="2376264"/>
          </a:xfrm>
        </p:spPr>
        <p:txBody>
          <a:bodyPr anchor="ctr" anchorCtr="0">
            <a:normAutofit/>
          </a:bodyPr>
          <a:lstStyle>
            <a:lvl1pPr algn="l">
              <a:lnSpc>
                <a:spcPct val="100000"/>
              </a:lnSpc>
              <a:defRPr sz="2000" cap="none" baseline="0">
                <a:solidFill>
                  <a:schemeClr val="accent1"/>
                </a:solidFill>
                <a:latin typeface="Arial Black" pitchFamily="34" charset="0"/>
              </a:defRPr>
            </a:lvl1pPr>
          </a:lstStyle>
          <a:p>
            <a:r>
              <a:rPr lang="en-CA" noProof="0" smtClean="0"/>
              <a:t>Click to edit title</a:t>
            </a:r>
            <a:endParaRPr lang="en-CA" noProof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5580063" y="3357563"/>
            <a:ext cx="3168650" cy="2232025"/>
          </a:xfrm>
        </p:spPr>
        <p:txBody>
          <a:bodyPr anchor="ctr">
            <a:normAutofit/>
          </a:bodyPr>
          <a:lstStyle>
            <a:lvl1pPr>
              <a:lnSpc>
                <a:spcPct val="100000"/>
              </a:lnSpc>
              <a:defRPr sz="1400">
                <a:solidFill>
                  <a:srgbClr val="808D97"/>
                </a:solidFill>
              </a:defRPr>
            </a:lvl1pPr>
          </a:lstStyle>
          <a:p>
            <a:pPr lvl="0"/>
            <a:r>
              <a:rPr lang="en-CA" noProof="0" smtClean="0"/>
              <a:t>Click to add presenter and date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076056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152708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ct 22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9933888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5396" name="think-cell Folie" r:id="rId3" imgW="360" imgH="360" progId="">
              <p:embed/>
            </p:oleObj>
          </a:graphicData>
        </a:graphic>
      </p:graphicFrame>
      <p:sp>
        <p:nvSpPr>
          <p:cNvPr id="22" name="Espace réservé du titre 1"/>
          <p:cNvSpPr>
            <a:spLocks noGrp="1"/>
          </p:cNvSpPr>
          <p:nvPr>
            <p:ph type="title" hasCustomPrompt="1"/>
          </p:nvPr>
        </p:nvSpPr>
        <p:spPr>
          <a:xfrm>
            <a:off x="350729" y="188640"/>
            <a:ext cx="8397735" cy="717944"/>
          </a:xfrm>
          <a:prstGeom prst="rect">
            <a:avLst/>
          </a:prstGeom>
        </p:spPr>
        <p:txBody>
          <a:bodyPr vert="horz" lIns="0" tIns="45720" rIns="91440" bIns="45720" rtlCol="0" anchor="t" anchorCtr="0">
            <a:noAutofit/>
          </a:bodyPr>
          <a:lstStyle>
            <a:lvl1pPr>
              <a:defRPr/>
            </a:lvl1pPr>
          </a:lstStyle>
          <a:p>
            <a:r>
              <a:rPr lang="en-CA" noProof="0" dirty="0" smtClean="0"/>
              <a:t>Click to edit title</a:t>
            </a:r>
            <a:endParaRPr lang="en-CA" noProof="0" dirty="0"/>
          </a:p>
        </p:txBody>
      </p:sp>
      <p:sp>
        <p:nvSpPr>
          <p:cNvPr id="24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7" y="1196752"/>
            <a:ext cx="7416823" cy="576064"/>
          </a:xfrm>
          <a:solidFill>
            <a:srgbClr val="DCE5E4"/>
          </a:solidFill>
        </p:spPr>
        <p:txBody>
          <a:bodyPr anchor="ctr">
            <a:normAutofit/>
          </a:bodyPr>
          <a:lstStyle>
            <a:lvl1pPr>
              <a:lnSpc>
                <a:spcPct val="100000"/>
              </a:lnSpc>
              <a:defRPr sz="1600" b="1" cap="all" baseline="0">
                <a:solidFill>
                  <a:srgbClr val="808D97"/>
                </a:solidFill>
              </a:defRPr>
            </a:lvl1pPr>
          </a:lstStyle>
          <a:p>
            <a:pPr lvl="0"/>
            <a:r>
              <a:rPr lang="en-CA" smtClean="0"/>
              <a:t>CLICK TO EDIT TEXT</a:t>
            </a:r>
            <a:endParaRPr lang="en-CA" dirty="0" smtClean="0"/>
          </a:p>
        </p:txBody>
      </p:sp>
      <p:sp>
        <p:nvSpPr>
          <p:cNvPr id="26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1115616" y="1916832"/>
            <a:ext cx="7416823" cy="576064"/>
          </a:xfrm>
        </p:spPr>
        <p:txBody>
          <a:bodyPr anchor="ctr">
            <a:normAutofit/>
          </a:bodyPr>
          <a:lstStyle>
            <a:lvl1pPr>
              <a:defRPr sz="1600" b="1" cap="all" baseline="0">
                <a:solidFill>
                  <a:srgbClr val="808D97"/>
                </a:solidFill>
              </a:defRPr>
            </a:lvl1pPr>
          </a:lstStyle>
          <a:p>
            <a:pPr lvl="0"/>
            <a:r>
              <a:rPr lang="en-CA" smtClean="0"/>
              <a:t>CLICK TO EDIT TEXT</a:t>
            </a:r>
            <a:endParaRPr lang="en-CA" dirty="0" smtClean="0"/>
          </a:p>
        </p:txBody>
      </p:sp>
      <p:sp>
        <p:nvSpPr>
          <p:cNvPr id="27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1115616" y="2636912"/>
            <a:ext cx="7416823" cy="576064"/>
          </a:xfrm>
        </p:spPr>
        <p:txBody>
          <a:bodyPr anchor="ctr">
            <a:normAutofit/>
          </a:bodyPr>
          <a:lstStyle>
            <a:lvl1pPr>
              <a:defRPr sz="1600" b="1" cap="all" baseline="0">
                <a:solidFill>
                  <a:srgbClr val="808D97"/>
                </a:solidFill>
              </a:defRPr>
            </a:lvl1pPr>
          </a:lstStyle>
          <a:p>
            <a:pPr lvl="0"/>
            <a:r>
              <a:rPr lang="en-CA" smtClean="0"/>
              <a:t>CLICK TO EDIT TEXT</a:t>
            </a:r>
            <a:endParaRPr lang="en-CA" dirty="0" smtClean="0"/>
          </a:p>
        </p:txBody>
      </p:sp>
      <p:sp>
        <p:nvSpPr>
          <p:cNvPr id="28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1115616" y="3356992"/>
            <a:ext cx="7416823" cy="576064"/>
          </a:xfrm>
        </p:spPr>
        <p:txBody>
          <a:bodyPr anchor="ctr">
            <a:normAutofit/>
          </a:bodyPr>
          <a:lstStyle>
            <a:lvl1pPr>
              <a:defRPr sz="1600" b="1" cap="all" baseline="0">
                <a:solidFill>
                  <a:srgbClr val="808D97"/>
                </a:solidFill>
              </a:defRPr>
            </a:lvl1pPr>
          </a:lstStyle>
          <a:p>
            <a:pPr lvl="0"/>
            <a:r>
              <a:rPr lang="en-CA" smtClean="0"/>
              <a:t>CLICK TO EDIT TEXT</a:t>
            </a:r>
            <a:endParaRPr lang="en-CA" dirty="0" smtClean="0"/>
          </a:p>
        </p:txBody>
      </p:sp>
      <p:sp>
        <p:nvSpPr>
          <p:cNvPr id="29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4077072"/>
            <a:ext cx="7416823" cy="576064"/>
          </a:xfrm>
        </p:spPr>
        <p:txBody>
          <a:bodyPr anchor="ctr">
            <a:normAutofit/>
          </a:bodyPr>
          <a:lstStyle>
            <a:lvl1pPr>
              <a:defRPr sz="1600" b="1" cap="all" baseline="0">
                <a:solidFill>
                  <a:srgbClr val="808D97"/>
                </a:solidFill>
              </a:defRPr>
            </a:lvl1pPr>
          </a:lstStyle>
          <a:p>
            <a:pPr lvl="0"/>
            <a:r>
              <a:rPr lang="en-CA" smtClean="0"/>
              <a:t>CLICK TO EDIT TEXT</a:t>
            </a:r>
            <a:endParaRPr lang="en-CA" dirty="0" smtClean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496100" y="1196752"/>
            <a:ext cx="504000" cy="57600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1pPr>
            <a:lvl2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2pPr>
            <a:lvl3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3pPr>
            <a:lvl4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4pPr>
            <a:lvl5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CA" smtClean="0"/>
              <a:t>1</a:t>
            </a:r>
            <a:endParaRPr lang="en-CA" dirty="0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96100" y="1916848"/>
            <a:ext cx="504000" cy="57600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1pPr>
            <a:lvl2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2pPr>
            <a:lvl3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3pPr>
            <a:lvl4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4pPr>
            <a:lvl5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CA" smtClean="0"/>
              <a:t>2</a:t>
            </a:r>
            <a:endParaRPr lang="en-CA" dirty="0"/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17" hasCustomPrompt="1"/>
          </p:nvPr>
        </p:nvSpPr>
        <p:spPr>
          <a:xfrm>
            <a:off x="496100" y="2636944"/>
            <a:ext cx="504000" cy="57600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1pPr>
            <a:lvl2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2pPr>
            <a:lvl3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3pPr>
            <a:lvl4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4pPr>
            <a:lvl5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CA" smtClean="0"/>
              <a:t>3</a:t>
            </a:r>
            <a:endParaRPr lang="en-CA" dirty="0"/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496100" y="3357040"/>
            <a:ext cx="504000" cy="57600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1pPr>
            <a:lvl2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2pPr>
            <a:lvl3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3pPr>
            <a:lvl4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4pPr>
            <a:lvl5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CA" smtClean="0"/>
              <a:t>4</a:t>
            </a:r>
            <a:endParaRPr lang="en-CA" dirty="0"/>
          </a:p>
        </p:txBody>
      </p:sp>
      <p:sp>
        <p:nvSpPr>
          <p:cNvPr id="19" name="Text Placeholder 14"/>
          <p:cNvSpPr>
            <a:spLocks noGrp="1"/>
          </p:cNvSpPr>
          <p:nvPr>
            <p:ph type="body" sz="quarter" idx="19" hasCustomPrompt="1"/>
          </p:nvPr>
        </p:nvSpPr>
        <p:spPr>
          <a:xfrm>
            <a:off x="496100" y="4077136"/>
            <a:ext cx="504000" cy="57600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1pPr>
            <a:lvl2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2pPr>
            <a:lvl3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3pPr>
            <a:lvl4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4pPr>
            <a:lvl5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CA" smtClean="0"/>
              <a:t>5</a:t>
            </a:r>
            <a:endParaRPr lang="en-CA" dirty="0"/>
          </a:p>
        </p:txBody>
      </p:sp>
      <p:sp>
        <p:nvSpPr>
          <p:cNvPr id="20" name="Espace réservé du numéro de diapositive 5"/>
          <p:cNvSpPr>
            <a:spLocks noGrp="1"/>
          </p:cNvSpPr>
          <p:nvPr>
            <p:ph type="sldNum" sz="quarter" idx="20"/>
          </p:nvPr>
        </p:nvSpPr>
        <p:spPr>
          <a:xfrm>
            <a:off x="360040" y="6309320"/>
            <a:ext cx="323528" cy="360000"/>
          </a:xfrm>
          <a:prstGeom prst="rect">
            <a:avLst/>
          </a:prstGeom>
        </p:spPr>
        <p:txBody>
          <a:bodyPr/>
          <a:lstStyle/>
          <a:p>
            <a:fld id="{CCEA77D5-0B01-41C0-8AB2-471B057BD053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4161340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ct 22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6749407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4986" name="think-cell Folie" r:id="rId3" imgW="360" imgH="360" progId="">
              <p:embed/>
            </p:oleObj>
          </a:graphicData>
        </a:graphic>
      </p:graphicFrame>
      <p:sp>
        <p:nvSpPr>
          <p:cNvPr id="22" name="Espace réservé du titre 1"/>
          <p:cNvSpPr>
            <a:spLocks noGrp="1"/>
          </p:cNvSpPr>
          <p:nvPr>
            <p:ph type="title" hasCustomPrompt="1"/>
          </p:nvPr>
        </p:nvSpPr>
        <p:spPr>
          <a:xfrm>
            <a:off x="350729" y="188640"/>
            <a:ext cx="8397735" cy="717944"/>
          </a:xfrm>
          <a:prstGeom prst="rect">
            <a:avLst/>
          </a:prstGeom>
        </p:spPr>
        <p:txBody>
          <a:bodyPr vert="horz" lIns="0" tIns="45720" rIns="91440" bIns="45720" rtlCol="0" anchor="t" anchorCtr="0">
            <a:noAutofit/>
          </a:bodyPr>
          <a:lstStyle>
            <a:lvl1pPr>
              <a:defRPr/>
            </a:lvl1pPr>
          </a:lstStyle>
          <a:p>
            <a:r>
              <a:rPr lang="en-CA" noProof="0" dirty="0" smtClean="0"/>
              <a:t>Click to edit title</a:t>
            </a:r>
            <a:endParaRPr lang="en-CA" noProof="0" dirty="0"/>
          </a:p>
        </p:txBody>
      </p:sp>
      <p:sp>
        <p:nvSpPr>
          <p:cNvPr id="24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7" y="1196752"/>
            <a:ext cx="7416823" cy="576064"/>
          </a:xfrm>
          <a:solidFill>
            <a:srgbClr val="DCE5E4"/>
          </a:solidFill>
        </p:spPr>
        <p:txBody>
          <a:bodyPr anchor="ctr">
            <a:normAutofit/>
          </a:bodyPr>
          <a:lstStyle>
            <a:lvl1pPr>
              <a:lnSpc>
                <a:spcPct val="100000"/>
              </a:lnSpc>
              <a:defRPr sz="1600" b="1" cap="all" baseline="0">
                <a:solidFill>
                  <a:srgbClr val="808D97"/>
                </a:solidFill>
              </a:defRPr>
            </a:lvl1pPr>
          </a:lstStyle>
          <a:p>
            <a:pPr lvl="0"/>
            <a:r>
              <a:rPr lang="en-CA" smtClean="0"/>
              <a:t>CLICK TO EDIT TEXT</a:t>
            </a:r>
            <a:endParaRPr lang="en-CA" dirty="0" smtClean="0"/>
          </a:p>
        </p:txBody>
      </p:sp>
      <p:sp>
        <p:nvSpPr>
          <p:cNvPr id="26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1115616" y="1916832"/>
            <a:ext cx="7416823" cy="576064"/>
          </a:xfrm>
        </p:spPr>
        <p:txBody>
          <a:bodyPr anchor="ctr">
            <a:normAutofit/>
          </a:bodyPr>
          <a:lstStyle>
            <a:lvl1pPr>
              <a:defRPr sz="1600" b="1" cap="all" baseline="0">
                <a:solidFill>
                  <a:srgbClr val="808D97"/>
                </a:solidFill>
              </a:defRPr>
            </a:lvl1pPr>
          </a:lstStyle>
          <a:p>
            <a:pPr lvl="0"/>
            <a:r>
              <a:rPr lang="en-CA" smtClean="0"/>
              <a:t>CLICK TO EDIT TEXT</a:t>
            </a:r>
            <a:endParaRPr lang="en-CA" dirty="0" smtClean="0"/>
          </a:p>
        </p:txBody>
      </p:sp>
      <p:sp>
        <p:nvSpPr>
          <p:cNvPr id="27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1115616" y="2636912"/>
            <a:ext cx="7416823" cy="576064"/>
          </a:xfrm>
        </p:spPr>
        <p:txBody>
          <a:bodyPr anchor="ctr">
            <a:normAutofit/>
          </a:bodyPr>
          <a:lstStyle>
            <a:lvl1pPr>
              <a:defRPr sz="1600" b="1" cap="all" baseline="0">
                <a:solidFill>
                  <a:srgbClr val="808D97"/>
                </a:solidFill>
              </a:defRPr>
            </a:lvl1pPr>
          </a:lstStyle>
          <a:p>
            <a:pPr lvl="0"/>
            <a:r>
              <a:rPr lang="en-CA" smtClean="0"/>
              <a:t>CLICK TO EDIT TEXT</a:t>
            </a:r>
            <a:endParaRPr lang="en-CA" dirty="0" smtClean="0"/>
          </a:p>
        </p:txBody>
      </p:sp>
      <p:sp>
        <p:nvSpPr>
          <p:cNvPr id="28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1115616" y="3356992"/>
            <a:ext cx="7416823" cy="576064"/>
          </a:xfrm>
        </p:spPr>
        <p:txBody>
          <a:bodyPr anchor="ctr">
            <a:normAutofit/>
          </a:bodyPr>
          <a:lstStyle>
            <a:lvl1pPr>
              <a:defRPr sz="1600" b="1" cap="all" baseline="0">
                <a:solidFill>
                  <a:srgbClr val="808D97"/>
                </a:solidFill>
              </a:defRPr>
            </a:lvl1pPr>
          </a:lstStyle>
          <a:p>
            <a:pPr lvl="0"/>
            <a:r>
              <a:rPr lang="en-CA" smtClean="0"/>
              <a:t>CLICK TO EDIT TEXT</a:t>
            </a:r>
            <a:endParaRPr lang="en-CA" dirty="0" smtClean="0"/>
          </a:p>
        </p:txBody>
      </p:sp>
      <p:sp>
        <p:nvSpPr>
          <p:cNvPr id="29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4077072"/>
            <a:ext cx="7416823" cy="576064"/>
          </a:xfrm>
        </p:spPr>
        <p:txBody>
          <a:bodyPr anchor="ctr">
            <a:normAutofit/>
          </a:bodyPr>
          <a:lstStyle>
            <a:lvl1pPr>
              <a:defRPr sz="1600" b="1" cap="all" baseline="0">
                <a:solidFill>
                  <a:srgbClr val="808D97"/>
                </a:solidFill>
              </a:defRPr>
            </a:lvl1pPr>
          </a:lstStyle>
          <a:p>
            <a:pPr lvl="0"/>
            <a:r>
              <a:rPr lang="en-CA" smtClean="0"/>
              <a:t>CLICK TO EDIT TEXT</a:t>
            </a:r>
            <a:endParaRPr lang="en-CA" dirty="0" smtClean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496100" y="1196752"/>
            <a:ext cx="504000" cy="57600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1pPr>
            <a:lvl2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2pPr>
            <a:lvl3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3pPr>
            <a:lvl4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4pPr>
            <a:lvl5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CA" smtClean="0"/>
              <a:t>1</a:t>
            </a:r>
            <a:endParaRPr lang="en-CA" dirty="0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96100" y="1916848"/>
            <a:ext cx="504000" cy="57600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1pPr>
            <a:lvl2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2pPr>
            <a:lvl3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3pPr>
            <a:lvl4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4pPr>
            <a:lvl5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CA" smtClean="0"/>
              <a:t>2</a:t>
            </a:r>
            <a:endParaRPr lang="en-CA" dirty="0"/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17" hasCustomPrompt="1"/>
          </p:nvPr>
        </p:nvSpPr>
        <p:spPr>
          <a:xfrm>
            <a:off x="496100" y="2636944"/>
            <a:ext cx="504000" cy="57600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1pPr>
            <a:lvl2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2pPr>
            <a:lvl3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3pPr>
            <a:lvl4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4pPr>
            <a:lvl5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CA" smtClean="0"/>
              <a:t>3</a:t>
            </a:r>
            <a:endParaRPr lang="en-CA" dirty="0"/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496100" y="3357040"/>
            <a:ext cx="504000" cy="57600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1pPr>
            <a:lvl2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2pPr>
            <a:lvl3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3pPr>
            <a:lvl4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4pPr>
            <a:lvl5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CA" smtClean="0"/>
              <a:t>4</a:t>
            </a:r>
            <a:endParaRPr lang="en-CA" dirty="0"/>
          </a:p>
        </p:txBody>
      </p:sp>
      <p:sp>
        <p:nvSpPr>
          <p:cNvPr id="19" name="Text Placeholder 14"/>
          <p:cNvSpPr>
            <a:spLocks noGrp="1"/>
          </p:cNvSpPr>
          <p:nvPr>
            <p:ph type="body" sz="quarter" idx="19" hasCustomPrompt="1"/>
          </p:nvPr>
        </p:nvSpPr>
        <p:spPr>
          <a:xfrm>
            <a:off x="496100" y="4077136"/>
            <a:ext cx="504000" cy="57600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1pPr>
            <a:lvl2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2pPr>
            <a:lvl3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3pPr>
            <a:lvl4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4pPr>
            <a:lvl5pPr marL="0" algn="ctr" defTabSz="914400" rtl="0" eaLnBrk="1" latinLnBrk="0" hangingPunct="1">
              <a:defRPr lang="en-US" sz="1600" b="1" kern="1200" noProof="0" dirty="0" smtClean="0">
                <a:solidFill>
                  <a:srgbClr val="808D97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CA" smtClean="0"/>
              <a:t>5</a:t>
            </a:r>
            <a:endParaRPr lang="en-CA" dirty="0"/>
          </a:p>
        </p:txBody>
      </p:sp>
      <p:sp>
        <p:nvSpPr>
          <p:cNvPr id="20" name="Espace réservé du numéro de diapositive 5"/>
          <p:cNvSpPr>
            <a:spLocks noGrp="1"/>
          </p:cNvSpPr>
          <p:nvPr>
            <p:ph type="sldNum" sz="quarter" idx="20"/>
          </p:nvPr>
        </p:nvSpPr>
        <p:spPr>
          <a:xfrm>
            <a:off x="360040" y="6309320"/>
            <a:ext cx="323528" cy="360000"/>
          </a:xfrm>
          <a:prstGeom prst="rect">
            <a:avLst/>
          </a:prstGeom>
        </p:spPr>
        <p:txBody>
          <a:bodyPr/>
          <a:lstStyle/>
          <a:p>
            <a:fld id="{CCEA77D5-0B01-41C0-8AB2-471B057BD053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672768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4033816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6420" name="think-cell Folie" r:id="rId3" imgW="360" imgH="360" progId="">
              <p:embed/>
            </p:oleObj>
          </a:graphicData>
        </a:graphic>
      </p:graphicFrame>
      <p:sp>
        <p:nvSpPr>
          <p:cNvPr id="7" name="Espace réservé pour une image  4"/>
          <p:cNvSpPr>
            <a:spLocks noGrp="1"/>
          </p:cNvSpPr>
          <p:nvPr>
            <p:ph type="pic" sz="quarter" idx="10"/>
          </p:nvPr>
        </p:nvSpPr>
        <p:spPr>
          <a:xfrm>
            <a:off x="395536" y="1679600"/>
            <a:ext cx="4824536" cy="3672408"/>
          </a:xfrm>
          <a:solidFill>
            <a:schemeClr val="bg1"/>
          </a:solidFill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noProof="0" smtClean="0"/>
              <a:t>Click icon to add picture</a:t>
            </a:r>
            <a:endParaRPr lang="en-CA" noProof="0"/>
          </a:p>
        </p:txBody>
      </p:sp>
      <p:sp>
        <p:nvSpPr>
          <p:cNvPr id="9" name="Titre 1"/>
          <p:cNvSpPr>
            <a:spLocks noGrp="1"/>
          </p:cNvSpPr>
          <p:nvPr>
            <p:ph type="ctrTitle" hasCustomPrompt="1"/>
          </p:nvPr>
        </p:nvSpPr>
        <p:spPr>
          <a:xfrm>
            <a:off x="5436096" y="1675408"/>
            <a:ext cx="3168352" cy="3672408"/>
          </a:xfrm>
        </p:spPr>
        <p:txBody>
          <a:bodyPr lIns="72000" rIns="72000" anchor="ctr" anchorCtr="0">
            <a:noAutofit/>
          </a:bodyPr>
          <a:lstStyle>
            <a:lvl1pPr algn="l">
              <a:lnSpc>
                <a:spcPct val="100000"/>
              </a:lnSpc>
              <a:defRPr sz="2000" cap="none" baseline="0">
                <a:solidFill>
                  <a:srgbClr val="8996A0"/>
                </a:solidFill>
                <a:latin typeface="Arial Black" pitchFamily="34" charset="0"/>
              </a:defRPr>
            </a:lvl1pPr>
          </a:lstStyle>
          <a:p>
            <a:r>
              <a:rPr lang="en-CA" noProof="0" dirty="0" smtClean="0"/>
              <a:t>Click to edit title</a:t>
            </a:r>
            <a:endParaRPr lang="en-CA" noProof="0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5"/>
          </p:nvPr>
        </p:nvSpPr>
        <p:spPr>
          <a:xfrm>
            <a:off x="360040" y="6309320"/>
            <a:ext cx="323528" cy="360000"/>
          </a:xfrm>
          <a:prstGeom prst="rect">
            <a:avLst/>
          </a:prstGeom>
        </p:spPr>
        <p:txBody>
          <a:bodyPr/>
          <a:lstStyle/>
          <a:p>
            <a:fld id="{CCEA77D5-0B01-41C0-8AB2-471B057BD053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5300"/>
          <a:stretch/>
        </p:blipFill>
        <p:spPr>
          <a:xfrm>
            <a:off x="5328592" y="1412776"/>
            <a:ext cx="3815408" cy="436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5468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CA" noProof="0" smtClean="0"/>
              <a:t>Click to edit title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350729" y="1196752"/>
            <a:ext cx="8397735" cy="4752528"/>
          </a:xfrm>
        </p:spPr>
        <p:txBody>
          <a:bodyPr lIns="72000" rIns="72000"/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  <a:lvl2pPr>
              <a:lnSpc>
                <a:spcPct val="100000"/>
              </a:lnSpc>
              <a:buClr>
                <a:srgbClr val="808D97"/>
              </a:buClr>
              <a:defRPr/>
            </a:lvl2pPr>
            <a:lvl3pPr>
              <a:lnSpc>
                <a:spcPct val="100000"/>
              </a:lnSpc>
              <a:buClr>
                <a:srgbClr val="8996A0"/>
              </a:buClr>
              <a:defRPr sz="1200"/>
            </a:lvl3pPr>
            <a:lvl4pPr>
              <a:lnSpc>
                <a:spcPct val="100000"/>
              </a:lnSpc>
              <a:buClr>
                <a:srgbClr val="8996A0"/>
              </a:buClr>
              <a:defRPr sz="1200"/>
            </a:lvl4pPr>
          </a:lstStyle>
          <a:p>
            <a:pPr lvl="0"/>
            <a:r>
              <a:rPr lang="en-CA" dirty="0" smtClean="0"/>
              <a:t>Click to edit text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5"/>
          </p:nvPr>
        </p:nvSpPr>
        <p:spPr>
          <a:xfrm>
            <a:off x="360040" y="6309320"/>
            <a:ext cx="323528" cy="36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CCEA77D5-0B01-41C0-8AB2-471B057BD053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755576" y="6308725"/>
            <a:ext cx="6119887" cy="360363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CA" dirty="0" smtClean="0"/>
              <a:t>Click to add notes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9198211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16 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noProof="0" smtClean="0"/>
              <a:t>Click to edit title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350729" y="1196752"/>
            <a:ext cx="8397735" cy="4752528"/>
          </a:xfrm>
        </p:spPr>
        <p:txBody>
          <a:bodyPr lIns="72000" rIns="72000"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1600"/>
            </a:lvl1pPr>
            <a:lvl2pPr>
              <a:lnSpc>
                <a:spcPct val="100000"/>
              </a:lnSpc>
              <a:spcBef>
                <a:spcPts val="600"/>
              </a:spcBef>
              <a:buClr>
                <a:srgbClr val="8996A0"/>
              </a:buClr>
              <a:defRPr sz="1600"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8996A0"/>
              </a:buClr>
              <a:defRPr sz="1600"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8996A0"/>
              </a:buClr>
              <a:defRPr sz="1600"/>
            </a:lvl4pPr>
            <a:lvl5pPr>
              <a:lnSpc>
                <a:spcPts val="1600"/>
              </a:lnSpc>
              <a:spcBef>
                <a:spcPts val="600"/>
              </a:spcBef>
              <a:buClr>
                <a:srgbClr val="8996A0"/>
              </a:buClr>
              <a:defRPr sz="1600"/>
            </a:lvl5pPr>
          </a:lstStyle>
          <a:p>
            <a:pPr lvl="0"/>
            <a:r>
              <a:rPr lang="en-CA" dirty="0" smtClean="0"/>
              <a:t>Click to edit text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360040" y="6308725"/>
            <a:ext cx="323528" cy="360000"/>
          </a:xfrm>
          <a:prstGeom prst="rect">
            <a:avLst/>
          </a:prstGeom>
        </p:spPr>
        <p:txBody>
          <a:bodyPr/>
          <a:lstStyle/>
          <a:p>
            <a:fld id="{CCEA77D5-0B01-41C0-8AB2-471B057BD053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755576" y="6308725"/>
            <a:ext cx="6119887" cy="360363"/>
          </a:xfrm>
        </p:spPr>
        <p:txBody>
          <a:bodyPr anchor="ctr"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CA" smtClean="0"/>
              <a:t>Click to add notes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422984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Titl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5662527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7444" name="think-cell Folie" r:id="rId3" imgW="360" imgH="360" progId="">
              <p:embed/>
            </p:oleObj>
          </a:graphicData>
        </a:graphic>
      </p:graphicFrame>
      <p:sp>
        <p:nvSpPr>
          <p:cNvPr id="14" name="Espace réservé du contenu 13"/>
          <p:cNvSpPr>
            <a:spLocks noGrp="1"/>
          </p:cNvSpPr>
          <p:nvPr>
            <p:ph sz="quarter" idx="13" hasCustomPrompt="1"/>
          </p:nvPr>
        </p:nvSpPr>
        <p:spPr>
          <a:xfrm>
            <a:off x="361106" y="548680"/>
            <a:ext cx="8387358" cy="288032"/>
          </a:xfrm>
        </p:spPr>
        <p:txBody>
          <a:bodyPr lIns="0">
            <a:noAutofit/>
          </a:bodyPr>
          <a:lstStyle>
            <a:lvl1pPr>
              <a:defRPr sz="1600" b="1" cap="all" baseline="0">
                <a:solidFill>
                  <a:srgbClr val="8996A0"/>
                </a:solidFill>
              </a:defRPr>
            </a:lvl1pPr>
          </a:lstStyle>
          <a:p>
            <a:pPr lvl="0"/>
            <a:r>
              <a:rPr lang="en-CA" noProof="0" smtClean="0"/>
              <a:t>Click to edit SUB-TITLE</a:t>
            </a:r>
            <a:endParaRPr lang="en-CA" noProof="0" dirty="0" smtClean="0"/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358140" y="188640"/>
            <a:ext cx="8390324" cy="432048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20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350729" y="1196752"/>
            <a:ext cx="8397735" cy="4752528"/>
          </a:xfrm>
        </p:spPr>
        <p:txBody>
          <a:bodyPr lIns="72000" rIns="72000">
            <a:normAutofit/>
          </a:bodyPr>
          <a:lstStyle>
            <a:lvl1pPr>
              <a:lnSpc>
                <a:spcPct val="100000"/>
              </a:lnSpc>
              <a:defRPr sz="1600"/>
            </a:lvl1pPr>
            <a:lvl2pPr>
              <a:lnSpc>
                <a:spcPct val="100000"/>
              </a:lnSpc>
              <a:buClr>
                <a:srgbClr val="8996A0"/>
              </a:buClr>
              <a:defRPr sz="1400"/>
            </a:lvl2pPr>
            <a:lvl3pPr>
              <a:lnSpc>
                <a:spcPct val="100000"/>
              </a:lnSpc>
              <a:buClr>
                <a:srgbClr val="8996A0"/>
              </a:buClr>
              <a:defRPr sz="1200"/>
            </a:lvl3pPr>
            <a:lvl4pPr>
              <a:lnSpc>
                <a:spcPct val="100000"/>
              </a:lnSpc>
              <a:buClr>
                <a:srgbClr val="8996A0"/>
              </a:buClr>
              <a:defRPr sz="1200"/>
            </a:lvl4pPr>
            <a:lvl5pPr>
              <a:lnSpc>
                <a:spcPts val="1600"/>
              </a:lnSpc>
              <a:buClr>
                <a:srgbClr val="8996A0"/>
              </a:buClr>
              <a:defRPr sz="1600"/>
            </a:lvl5pPr>
          </a:lstStyle>
          <a:p>
            <a:pPr lvl="0"/>
            <a:r>
              <a:rPr lang="en-CA" smtClean="0"/>
              <a:t>Click to edit text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  <a:endParaRPr lang="en-CA" dirty="0" smtClean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5"/>
          </p:nvPr>
        </p:nvSpPr>
        <p:spPr>
          <a:xfrm>
            <a:off x="360040" y="6309320"/>
            <a:ext cx="323528" cy="360000"/>
          </a:xfrm>
          <a:prstGeom prst="rect">
            <a:avLst/>
          </a:prstGeom>
        </p:spPr>
        <p:txBody>
          <a:bodyPr/>
          <a:lstStyle/>
          <a:p>
            <a:fld id="{CCEA77D5-0B01-41C0-8AB2-471B057BD053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755576" y="6308725"/>
            <a:ext cx="6119887" cy="360363"/>
          </a:xfrm>
        </p:spPr>
        <p:txBody>
          <a:bodyPr anchor="ctr"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CA" smtClean="0"/>
              <a:t>Click to add notes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66241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CA" smtClean="0"/>
              <a:t>Click to edit title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395536" y="1916832"/>
            <a:ext cx="4038600" cy="4032448"/>
          </a:xfrm>
          <a:ln>
            <a:noFill/>
          </a:ln>
        </p:spPr>
        <p:txBody>
          <a:bodyPr>
            <a:normAutofit/>
          </a:bodyPr>
          <a:lstStyle>
            <a:lvl1pPr>
              <a:lnSpc>
                <a:spcPct val="100000"/>
              </a:lnSpc>
              <a:defRPr sz="1600"/>
            </a:lvl1pPr>
            <a:lvl2pPr>
              <a:lnSpc>
                <a:spcPct val="100000"/>
              </a:lnSpc>
              <a:buClr>
                <a:srgbClr val="8996A0"/>
              </a:buClr>
              <a:defRPr sz="1400"/>
            </a:lvl2pPr>
            <a:lvl3pPr>
              <a:lnSpc>
                <a:spcPct val="100000"/>
              </a:lnSpc>
              <a:buClr>
                <a:srgbClr val="8996A0"/>
              </a:buClr>
              <a:defRPr sz="1200"/>
            </a:lvl3pPr>
            <a:lvl4pPr>
              <a:lnSpc>
                <a:spcPct val="100000"/>
              </a:lnSpc>
              <a:buClr>
                <a:srgbClr val="8996A0"/>
              </a:buClr>
              <a:defRPr sz="1200"/>
            </a:lvl4pPr>
            <a:lvl5pPr>
              <a:buClr>
                <a:srgbClr val="8996A0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text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  <a:endParaRPr lang="en-CA" dirty="0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644008" y="1916832"/>
            <a:ext cx="4038600" cy="4032448"/>
          </a:xfrm>
          <a:ln>
            <a:noFill/>
          </a:ln>
        </p:spPr>
        <p:txBody>
          <a:bodyPr>
            <a:normAutofit/>
          </a:bodyPr>
          <a:lstStyle>
            <a:lvl1pPr>
              <a:lnSpc>
                <a:spcPct val="100000"/>
              </a:lnSpc>
              <a:defRPr sz="1600"/>
            </a:lvl1pPr>
            <a:lvl2pPr>
              <a:lnSpc>
                <a:spcPct val="100000"/>
              </a:lnSpc>
              <a:buClr>
                <a:srgbClr val="8996A0"/>
              </a:buClr>
              <a:defRPr sz="1400"/>
            </a:lvl2pPr>
            <a:lvl3pPr>
              <a:lnSpc>
                <a:spcPct val="100000"/>
              </a:lnSpc>
              <a:buClr>
                <a:srgbClr val="8996A0"/>
              </a:buClr>
              <a:defRPr sz="1200"/>
            </a:lvl3pPr>
            <a:lvl4pPr>
              <a:lnSpc>
                <a:spcPct val="100000"/>
              </a:lnSpc>
              <a:buClr>
                <a:srgbClr val="8996A0"/>
              </a:buClr>
              <a:defRPr sz="1200"/>
            </a:lvl4pPr>
            <a:lvl5pPr>
              <a:buClr>
                <a:srgbClr val="8996A0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text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  <a:endParaRPr lang="en-CA" dirty="0" smtClean="0"/>
          </a:p>
        </p:txBody>
      </p:sp>
      <p:sp>
        <p:nvSpPr>
          <p:cNvPr id="13" name="Espace réservé du texte 2"/>
          <p:cNvSpPr>
            <a:spLocks noGrp="1"/>
          </p:cNvSpPr>
          <p:nvPr>
            <p:ph type="body" idx="14" hasCustomPrompt="1"/>
          </p:nvPr>
        </p:nvSpPr>
        <p:spPr>
          <a:xfrm>
            <a:off x="395536" y="1260000"/>
            <a:ext cx="4040188" cy="639762"/>
          </a:xfrm>
        </p:spPr>
        <p:txBody>
          <a:bodyPr lIns="72000" rIns="72000" anchor="ctr" anchorCtr="0">
            <a:normAutofit/>
          </a:bodyPr>
          <a:lstStyle>
            <a:lvl1pPr marL="0" indent="0">
              <a:buNone/>
              <a:defRPr lang="fr-FR" sz="1600" b="1" kern="1200" cap="all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CA" smtClean="0"/>
              <a:t>Click to edit text</a:t>
            </a:r>
            <a:endParaRPr lang="en-CA" dirty="0" smtClean="0"/>
          </a:p>
        </p:txBody>
      </p:sp>
      <p:sp>
        <p:nvSpPr>
          <p:cNvPr id="14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60000"/>
            <a:ext cx="4041775" cy="639762"/>
          </a:xfrm>
        </p:spPr>
        <p:txBody>
          <a:bodyPr lIns="72000" rIns="72000" anchor="ctr" anchorCtr="0">
            <a:normAutofit/>
          </a:bodyPr>
          <a:lstStyle>
            <a:lvl1pPr marL="0" indent="0">
              <a:lnSpc>
                <a:spcPct val="100000"/>
              </a:lnSpc>
              <a:buNone/>
              <a:defRPr lang="fr-FR" sz="1600" b="1" kern="1200" cap="all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CA" smtClean="0"/>
              <a:t>Click to edit text</a:t>
            </a:r>
            <a:endParaRPr lang="en-CA" dirty="0" smtClean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5"/>
          </p:nvPr>
        </p:nvSpPr>
        <p:spPr>
          <a:xfrm>
            <a:off x="360040" y="6309320"/>
            <a:ext cx="323528" cy="360000"/>
          </a:xfrm>
          <a:prstGeom prst="rect">
            <a:avLst/>
          </a:prstGeom>
        </p:spPr>
        <p:txBody>
          <a:bodyPr/>
          <a:lstStyle/>
          <a:p>
            <a:fld id="{CCEA77D5-0B01-41C0-8AB2-471B057BD053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755576" y="6308725"/>
            <a:ext cx="6119887" cy="360363"/>
          </a:xfrm>
        </p:spPr>
        <p:txBody>
          <a:bodyPr anchor="ctr"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CA" smtClean="0"/>
              <a:t>Click to add notes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215538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CA" smtClean="0"/>
              <a:t>Click to edit title</a:t>
            </a:r>
            <a:endParaRPr lang="en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5"/>
          </p:nvPr>
        </p:nvSpPr>
        <p:spPr>
          <a:xfrm>
            <a:off x="360040" y="6309320"/>
            <a:ext cx="323528" cy="360000"/>
          </a:xfrm>
          <a:prstGeom prst="rect">
            <a:avLst/>
          </a:prstGeom>
        </p:spPr>
        <p:txBody>
          <a:bodyPr/>
          <a:lstStyle/>
          <a:p>
            <a:fld id="{CCEA77D5-0B01-41C0-8AB2-471B057BD053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755576" y="6308725"/>
            <a:ext cx="6119887" cy="360363"/>
          </a:xfrm>
        </p:spPr>
        <p:txBody>
          <a:bodyPr anchor="ctr"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CA" smtClean="0"/>
              <a:t>Click to add notes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752427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5"/>
          <p:cNvSpPr>
            <a:spLocks noGrp="1"/>
          </p:cNvSpPr>
          <p:nvPr>
            <p:ph type="sldNum" sz="quarter" idx="15"/>
          </p:nvPr>
        </p:nvSpPr>
        <p:spPr>
          <a:xfrm>
            <a:off x="360040" y="6309320"/>
            <a:ext cx="323528" cy="360000"/>
          </a:xfrm>
          <a:prstGeom prst="rect">
            <a:avLst/>
          </a:prstGeom>
        </p:spPr>
        <p:txBody>
          <a:bodyPr/>
          <a:lstStyle/>
          <a:p>
            <a:fld id="{CCEA77D5-0B01-41C0-8AB2-471B057BD053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663249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Q&amp;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9415845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8468" name="think-cell Folie" r:id="rId3" imgW="360" imgH="360" progId="">
              <p:embed/>
            </p:oleObj>
          </a:graphicData>
        </a:graphic>
      </p:graphicFrame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059832" y="2758430"/>
            <a:ext cx="3528391" cy="1390650"/>
          </a:xfrm>
          <a:prstGeom prst="rect">
            <a:avLst/>
          </a:prstGeom>
          <a:solidFill>
            <a:schemeClr val="bg1">
              <a:alpha val="47842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CA" sz="7200" b="1" dirty="0" smtClean="0">
                <a:solidFill>
                  <a:srgbClr val="808D97"/>
                </a:solidFill>
              </a:rPr>
              <a:t>Q&amp;A</a:t>
            </a:r>
            <a:endParaRPr lang="en-CA" sz="7200" b="1" dirty="0">
              <a:solidFill>
                <a:srgbClr val="808D97"/>
              </a:solidFill>
            </a:endParaRP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360040" y="6309320"/>
            <a:ext cx="323528" cy="360000"/>
          </a:xfrm>
          <a:prstGeom prst="rect">
            <a:avLst/>
          </a:prstGeom>
        </p:spPr>
        <p:txBody>
          <a:bodyPr/>
          <a:lstStyle/>
          <a:p>
            <a:fld id="{CCEA77D5-0B01-41C0-8AB2-471B057BD05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Rectangle à coins arrondis 7"/>
          <p:cNvSpPr/>
          <p:nvPr userDrawn="1"/>
        </p:nvSpPr>
        <p:spPr>
          <a:xfrm>
            <a:off x="1475656" y="2780928"/>
            <a:ext cx="1512168" cy="1368152"/>
          </a:xfrm>
          <a:prstGeom prst="roundRect">
            <a:avLst/>
          </a:prstGeom>
          <a:solidFill>
            <a:srgbClr val="CC00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73050" indent="-273050" algn="ctr" defTabSz="1300163">
              <a:spcBef>
                <a:spcPct val="50000"/>
              </a:spcBef>
              <a:buClr>
                <a:srgbClr val="174A7C"/>
              </a:buClr>
            </a:pPr>
            <a:r>
              <a:rPr lang="en-CA" sz="7500" b="1" dirty="0" smtClean="0">
                <a:solidFill>
                  <a:prstClr val="white"/>
                </a:solidFill>
              </a:rPr>
              <a:t>?</a:t>
            </a:r>
            <a:endParaRPr lang="en-CA" sz="75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252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6732240" y="6165304"/>
            <a:ext cx="2088232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260648"/>
            <a:ext cx="9144000" cy="5904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prstClr val="white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1993392"/>
            <a:ext cx="9144000" cy="2871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519454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577391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6010" name="think-cell Folie" r:id="rId3" imgW="360" imgH="360" progId="">
              <p:embed/>
            </p:oleObj>
          </a:graphicData>
        </a:graphic>
      </p:graphicFrame>
      <p:sp>
        <p:nvSpPr>
          <p:cNvPr id="7" name="Espace réservé pour une image  4"/>
          <p:cNvSpPr>
            <a:spLocks noGrp="1"/>
          </p:cNvSpPr>
          <p:nvPr>
            <p:ph type="pic" sz="quarter" idx="10"/>
          </p:nvPr>
        </p:nvSpPr>
        <p:spPr>
          <a:xfrm>
            <a:off x="395536" y="1679600"/>
            <a:ext cx="4824536" cy="3672408"/>
          </a:xfrm>
          <a:solidFill>
            <a:schemeClr val="bg1"/>
          </a:solidFill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noProof="0" dirty="0" smtClean="0"/>
              <a:t>Click icon to add picture</a:t>
            </a:r>
            <a:endParaRPr lang="en-CA" noProof="0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5"/>
          </p:nvPr>
        </p:nvSpPr>
        <p:spPr>
          <a:xfrm>
            <a:off x="360040" y="6309320"/>
            <a:ext cx="323528" cy="360000"/>
          </a:xfrm>
          <a:prstGeom prst="rect">
            <a:avLst/>
          </a:prstGeom>
        </p:spPr>
        <p:txBody>
          <a:bodyPr/>
          <a:lstStyle/>
          <a:p>
            <a:fld id="{CCEA77D5-0B01-41C0-8AB2-471B057BD053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5300"/>
          <a:stretch/>
        </p:blipFill>
        <p:spPr>
          <a:xfrm>
            <a:off x="5328592" y="1412776"/>
            <a:ext cx="3815408" cy="436437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5003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CA" noProof="0" smtClean="0"/>
              <a:t>Click to edit title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350729" y="1196752"/>
            <a:ext cx="8397735" cy="4752528"/>
          </a:xfrm>
        </p:spPr>
        <p:txBody>
          <a:bodyPr lIns="72000" rIns="72000"/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  <a:lvl2pPr>
              <a:lnSpc>
                <a:spcPct val="100000"/>
              </a:lnSpc>
              <a:buClr>
                <a:srgbClr val="808D97"/>
              </a:buClr>
              <a:defRPr/>
            </a:lvl2pPr>
            <a:lvl3pPr>
              <a:lnSpc>
                <a:spcPct val="100000"/>
              </a:lnSpc>
              <a:buClr>
                <a:srgbClr val="8996A0"/>
              </a:buClr>
              <a:defRPr sz="1200"/>
            </a:lvl3pPr>
            <a:lvl4pPr>
              <a:lnSpc>
                <a:spcPct val="100000"/>
              </a:lnSpc>
              <a:buClr>
                <a:srgbClr val="8996A0"/>
              </a:buClr>
              <a:defRPr sz="1200"/>
            </a:lvl4pPr>
          </a:lstStyle>
          <a:p>
            <a:pPr lvl="0"/>
            <a:r>
              <a:rPr lang="en-CA" dirty="0" smtClean="0"/>
              <a:t>Click to edit text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5"/>
          </p:nvPr>
        </p:nvSpPr>
        <p:spPr>
          <a:xfrm>
            <a:off x="360040" y="6309320"/>
            <a:ext cx="323528" cy="36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CCEA77D5-0B01-41C0-8AB2-471B057BD053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755576" y="6308725"/>
            <a:ext cx="6119887" cy="360363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CA" dirty="0" smtClean="0"/>
              <a:t>Click to add notes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309802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6 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noProof="0" smtClean="0"/>
              <a:t>Click to edit title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350729" y="1196752"/>
            <a:ext cx="8397735" cy="4752528"/>
          </a:xfrm>
        </p:spPr>
        <p:txBody>
          <a:bodyPr lIns="72000" rIns="72000"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1600"/>
            </a:lvl1pPr>
            <a:lvl2pPr>
              <a:lnSpc>
                <a:spcPct val="100000"/>
              </a:lnSpc>
              <a:spcBef>
                <a:spcPts val="600"/>
              </a:spcBef>
              <a:buClr>
                <a:srgbClr val="8996A0"/>
              </a:buClr>
              <a:defRPr sz="1600"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8996A0"/>
              </a:buClr>
              <a:defRPr sz="1600"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8996A0"/>
              </a:buClr>
              <a:defRPr sz="1600"/>
            </a:lvl4pPr>
            <a:lvl5pPr>
              <a:lnSpc>
                <a:spcPts val="1600"/>
              </a:lnSpc>
              <a:spcBef>
                <a:spcPts val="600"/>
              </a:spcBef>
              <a:buClr>
                <a:srgbClr val="8996A0"/>
              </a:buClr>
              <a:defRPr sz="1600"/>
            </a:lvl5pPr>
          </a:lstStyle>
          <a:p>
            <a:pPr lvl="0"/>
            <a:r>
              <a:rPr lang="en-CA" dirty="0" smtClean="0"/>
              <a:t>Click to edit text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360040" y="6308725"/>
            <a:ext cx="323528" cy="360000"/>
          </a:xfrm>
          <a:prstGeom prst="rect">
            <a:avLst/>
          </a:prstGeom>
        </p:spPr>
        <p:txBody>
          <a:bodyPr/>
          <a:lstStyle/>
          <a:p>
            <a:fld id="{CCEA77D5-0B01-41C0-8AB2-471B057BD053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755576" y="6308725"/>
            <a:ext cx="6119887" cy="360363"/>
          </a:xfrm>
        </p:spPr>
        <p:txBody>
          <a:bodyPr anchor="ctr"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CA" smtClean="0"/>
              <a:t>Click to add notes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501782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itl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870470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7034" name="think-cell Folie" r:id="rId3" imgW="360" imgH="360" progId="">
              <p:embed/>
            </p:oleObj>
          </a:graphicData>
        </a:graphic>
      </p:graphicFrame>
      <p:sp>
        <p:nvSpPr>
          <p:cNvPr id="14" name="Espace réservé du contenu 13"/>
          <p:cNvSpPr>
            <a:spLocks noGrp="1"/>
          </p:cNvSpPr>
          <p:nvPr>
            <p:ph sz="quarter" idx="13" hasCustomPrompt="1"/>
          </p:nvPr>
        </p:nvSpPr>
        <p:spPr>
          <a:xfrm>
            <a:off x="361106" y="548680"/>
            <a:ext cx="8387358" cy="288032"/>
          </a:xfrm>
        </p:spPr>
        <p:txBody>
          <a:bodyPr lIns="0">
            <a:noAutofit/>
          </a:bodyPr>
          <a:lstStyle>
            <a:lvl1pPr>
              <a:defRPr sz="1600" b="1" cap="all" baseline="0">
                <a:solidFill>
                  <a:srgbClr val="8996A0"/>
                </a:solidFill>
              </a:defRPr>
            </a:lvl1pPr>
          </a:lstStyle>
          <a:p>
            <a:pPr lvl="0"/>
            <a:r>
              <a:rPr lang="en-CA" noProof="0" smtClean="0"/>
              <a:t>Click to edit SUB-TITLE</a:t>
            </a:r>
            <a:endParaRPr lang="en-CA" noProof="0" dirty="0" smtClean="0"/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358140" y="188640"/>
            <a:ext cx="8390324" cy="432048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20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350729" y="1196752"/>
            <a:ext cx="8397735" cy="4752528"/>
          </a:xfrm>
        </p:spPr>
        <p:txBody>
          <a:bodyPr lIns="72000" rIns="72000">
            <a:normAutofit/>
          </a:bodyPr>
          <a:lstStyle>
            <a:lvl1pPr>
              <a:lnSpc>
                <a:spcPct val="100000"/>
              </a:lnSpc>
              <a:defRPr sz="1600"/>
            </a:lvl1pPr>
            <a:lvl2pPr>
              <a:lnSpc>
                <a:spcPct val="100000"/>
              </a:lnSpc>
              <a:buClr>
                <a:srgbClr val="8996A0"/>
              </a:buClr>
              <a:defRPr sz="1400"/>
            </a:lvl2pPr>
            <a:lvl3pPr>
              <a:lnSpc>
                <a:spcPct val="100000"/>
              </a:lnSpc>
              <a:buClr>
                <a:srgbClr val="8996A0"/>
              </a:buClr>
              <a:defRPr sz="1200"/>
            </a:lvl3pPr>
            <a:lvl4pPr>
              <a:lnSpc>
                <a:spcPct val="100000"/>
              </a:lnSpc>
              <a:buClr>
                <a:srgbClr val="8996A0"/>
              </a:buClr>
              <a:defRPr sz="1200"/>
            </a:lvl4pPr>
            <a:lvl5pPr>
              <a:lnSpc>
                <a:spcPts val="1600"/>
              </a:lnSpc>
              <a:buClr>
                <a:srgbClr val="8996A0"/>
              </a:buClr>
              <a:defRPr sz="1600"/>
            </a:lvl5pPr>
          </a:lstStyle>
          <a:p>
            <a:pPr lvl="0"/>
            <a:r>
              <a:rPr lang="en-CA" smtClean="0"/>
              <a:t>Click to edit text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  <a:endParaRPr lang="en-CA" dirty="0" smtClean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5"/>
          </p:nvPr>
        </p:nvSpPr>
        <p:spPr>
          <a:xfrm>
            <a:off x="360040" y="6309320"/>
            <a:ext cx="323528" cy="360000"/>
          </a:xfrm>
          <a:prstGeom prst="rect">
            <a:avLst/>
          </a:prstGeom>
        </p:spPr>
        <p:txBody>
          <a:bodyPr/>
          <a:lstStyle/>
          <a:p>
            <a:fld id="{CCEA77D5-0B01-41C0-8AB2-471B057BD053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755576" y="6308725"/>
            <a:ext cx="6119887" cy="360363"/>
          </a:xfrm>
        </p:spPr>
        <p:txBody>
          <a:bodyPr anchor="ctr"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CA" smtClean="0"/>
              <a:t>Click to add notes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505644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CA" smtClean="0"/>
              <a:t>Click to edit title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395536" y="1916832"/>
            <a:ext cx="4038600" cy="4032448"/>
          </a:xfrm>
          <a:ln>
            <a:noFill/>
          </a:ln>
        </p:spPr>
        <p:txBody>
          <a:bodyPr>
            <a:normAutofit/>
          </a:bodyPr>
          <a:lstStyle>
            <a:lvl1pPr>
              <a:lnSpc>
                <a:spcPct val="100000"/>
              </a:lnSpc>
              <a:defRPr sz="1600"/>
            </a:lvl1pPr>
            <a:lvl2pPr>
              <a:lnSpc>
                <a:spcPct val="100000"/>
              </a:lnSpc>
              <a:buClr>
                <a:srgbClr val="8996A0"/>
              </a:buClr>
              <a:defRPr sz="1400"/>
            </a:lvl2pPr>
            <a:lvl3pPr>
              <a:lnSpc>
                <a:spcPct val="100000"/>
              </a:lnSpc>
              <a:buClr>
                <a:srgbClr val="8996A0"/>
              </a:buClr>
              <a:defRPr sz="1200"/>
            </a:lvl3pPr>
            <a:lvl4pPr>
              <a:lnSpc>
                <a:spcPct val="100000"/>
              </a:lnSpc>
              <a:buClr>
                <a:srgbClr val="8996A0"/>
              </a:buClr>
              <a:defRPr sz="1200"/>
            </a:lvl4pPr>
            <a:lvl5pPr>
              <a:buClr>
                <a:srgbClr val="8996A0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text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  <a:endParaRPr lang="en-CA" dirty="0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644008" y="1916832"/>
            <a:ext cx="4038600" cy="4032448"/>
          </a:xfrm>
          <a:ln>
            <a:noFill/>
          </a:ln>
        </p:spPr>
        <p:txBody>
          <a:bodyPr>
            <a:normAutofit/>
          </a:bodyPr>
          <a:lstStyle>
            <a:lvl1pPr>
              <a:lnSpc>
                <a:spcPct val="100000"/>
              </a:lnSpc>
              <a:defRPr sz="1600"/>
            </a:lvl1pPr>
            <a:lvl2pPr>
              <a:lnSpc>
                <a:spcPct val="100000"/>
              </a:lnSpc>
              <a:buClr>
                <a:srgbClr val="8996A0"/>
              </a:buClr>
              <a:defRPr sz="1400"/>
            </a:lvl2pPr>
            <a:lvl3pPr>
              <a:lnSpc>
                <a:spcPct val="100000"/>
              </a:lnSpc>
              <a:buClr>
                <a:srgbClr val="8996A0"/>
              </a:buClr>
              <a:defRPr sz="1200"/>
            </a:lvl3pPr>
            <a:lvl4pPr>
              <a:lnSpc>
                <a:spcPct val="100000"/>
              </a:lnSpc>
              <a:buClr>
                <a:srgbClr val="8996A0"/>
              </a:buClr>
              <a:defRPr sz="1200"/>
            </a:lvl4pPr>
            <a:lvl5pPr>
              <a:buClr>
                <a:srgbClr val="8996A0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text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  <a:endParaRPr lang="en-CA" dirty="0" smtClean="0"/>
          </a:p>
        </p:txBody>
      </p:sp>
      <p:sp>
        <p:nvSpPr>
          <p:cNvPr id="13" name="Espace réservé du texte 2"/>
          <p:cNvSpPr>
            <a:spLocks noGrp="1"/>
          </p:cNvSpPr>
          <p:nvPr>
            <p:ph type="body" idx="14" hasCustomPrompt="1"/>
          </p:nvPr>
        </p:nvSpPr>
        <p:spPr>
          <a:xfrm>
            <a:off x="395536" y="1260000"/>
            <a:ext cx="4040188" cy="639762"/>
          </a:xfrm>
        </p:spPr>
        <p:txBody>
          <a:bodyPr lIns="72000" rIns="72000" anchor="ctr" anchorCtr="0">
            <a:normAutofit/>
          </a:bodyPr>
          <a:lstStyle>
            <a:lvl1pPr marL="0" indent="0">
              <a:buNone/>
              <a:defRPr lang="fr-FR" sz="1600" b="1" kern="1200" cap="all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CA" smtClean="0"/>
              <a:t>Click to edit text</a:t>
            </a:r>
            <a:endParaRPr lang="en-CA" dirty="0" smtClean="0"/>
          </a:p>
        </p:txBody>
      </p:sp>
      <p:sp>
        <p:nvSpPr>
          <p:cNvPr id="14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60000"/>
            <a:ext cx="4041775" cy="639762"/>
          </a:xfrm>
        </p:spPr>
        <p:txBody>
          <a:bodyPr lIns="72000" rIns="72000" anchor="ctr" anchorCtr="0">
            <a:normAutofit/>
          </a:bodyPr>
          <a:lstStyle>
            <a:lvl1pPr marL="0" indent="0">
              <a:lnSpc>
                <a:spcPct val="100000"/>
              </a:lnSpc>
              <a:buNone/>
              <a:defRPr lang="fr-FR" sz="1600" b="1" kern="1200" cap="all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CA" smtClean="0"/>
              <a:t>Click to edit text</a:t>
            </a:r>
            <a:endParaRPr lang="en-CA" dirty="0" smtClean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5"/>
          </p:nvPr>
        </p:nvSpPr>
        <p:spPr>
          <a:xfrm>
            <a:off x="360040" y="6309320"/>
            <a:ext cx="323528" cy="360000"/>
          </a:xfrm>
          <a:prstGeom prst="rect">
            <a:avLst/>
          </a:prstGeom>
        </p:spPr>
        <p:txBody>
          <a:bodyPr/>
          <a:lstStyle/>
          <a:p>
            <a:fld id="{CCEA77D5-0B01-41C0-8AB2-471B057BD053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755576" y="6308725"/>
            <a:ext cx="6119887" cy="360363"/>
          </a:xfrm>
        </p:spPr>
        <p:txBody>
          <a:bodyPr anchor="ctr"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CA" smtClean="0"/>
              <a:t>Click to add notes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74187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CA" smtClean="0"/>
              <a:t>Click to edit title</a:t>
            </a:r>
            <a:endParaRPr lang="en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5"/>
          </p:nvPr>
        </p:nvSpPr>
        <p:spPr>
          <a:xfrm>
            <a:off x="360040" y="6309320"/>
            <a:ext cx="323528" cy="360000"/>
          </a:xfrm>
          <a:prstGeom prst="rect">
            <a:avLst/>
          </a:prstGeom>
        </p:spPr>
        <p:txBody>
          <a:bodyPr/>
          <a:lstStyle/>
          <a:p>
            <a:fld id="{CCEA77D5-0B01-41C0-8AB2-471B057BD053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755576" y="6308725"/>
            <a:ext cx="6119887" cy="360363"/>
          </a:xfrm>
        </p:spPr>
        <p:txBody>
          <a:bodyPr anchor="ctr"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CA" smtClean="0"/>
              <a:t>Click to add notes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840954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image" Target="../media/image2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3261651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921" name="think-cell Folie" r:id="rId41" imgW="360" imgH="360" progId="">
              <p:embed/>
            </p:oleObj>
          </a:graphicData>
        </a:graphic>
      </p:graphicFrame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50729" y="188640"/>
            <a:ext cx="8397735" cy="717944"/>
          </a:xfrm>
          <a:prstGeom prst="rect">
            <a:avLst/>
          </a:prstGeom>
        </p:spPr>
        <p:txBody>
          <a:bodyPr vert="horz" lIns="0" tIns="45720" rIns="91440" bIns="45720" rtlCol="0" anchor="t" anchorCtr="0">
            <a:noAutofit/>
          </a:bodyPr>
          <a:lstStyle/>
          <a:p>
            <a:r>
              <a:rPr lang="en-CA" noProof="0" dirty="0" smtClean="0"/>
              <a:t>Click to edit title</a:t>
            </a:r>
            <a:endParaRPr lang="en-CA" noProof="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50729" y="1196752"/>
            <a:ext cx="8397735" cy="4752528"/>
          </a:xfrm>
          <a:prstGeom prst="rect">
            <a:avLst/>
          </a:prstGeom>
        </p:spPr>
        <p:txBody>
          <a:bodyPr vert="horz" lIns="72000" tIns="45720" rIns="72000" bIns="45720" rtlCol="0">
            <a:normAutofit/>
          </a:bodyPr>
          <a:lstStyle/>
          <a:p>
            <a:pPr lvl="0"/>
            <a:r>
              <a:rPr lang="en-CA" dirty="0" smtClean="0"/>
              <a:t>Click to edit text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0"/>
            <a:endParaRPr lang="en-CA" dirty="0" smtClean="0"/>
          </a:p>
          <a:p>
            <a:pPr lvl="0"/>
            <a:endParaRPr lang="en-CA" dirty="0" smtClean="0"/>
          </a:p>
          <a:p>
            <a:pPr lvl="3"/>
            <a:endParaRPr lang="en-CA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355"/>
          <a:stretch>
            <a:fillRect/>
          </a:stretch>
        </p:blipFill>
        <p:spPr>
          <a:xfrm>
            <a:off x="6804248" y="6087353"/>
            <a:ext cx="2339752" cy="752400"/>
          </a:xfrm>
          <a:prstGeom prst="rect">
            <a:avLst/>
          </a:prstGeom>
        </p:spPr>
      </p:pic>
      <p:sp>
        <p:nvSpPr>
          <p:cNvPr id="9" name="Text Box 23"/>
          <p:cNvSpPr txBox="1">
            <a:spLocks noChangeArrowheads="1"/>
          </p:cNvSpPr>
          <p:nvPr/>
        </p:nvSpPr>
        <p:spPr bwMode="auto">
          <a:xfrm rot="16200000">
            <a:off x="7649928" y="3257274"/>
            <a:ext cx="2566408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defTabSz="1300163" eaLnBrk="0" hangingPunct="0">
              <a:defRPr/>
            </a:pPr>
            <a:endParaRPr lang="en-CA" sz="800" dirty="0" smtClean="0">
              <a:solidFill>
                <a:srgbClr val="A69F88"/>
              </a:solidFill>
            </a:endParaRPr>
          </a:p>
          <a:p>
            <a:pPr algn="ctr" defTabSz="1300163" eaLnBrk="0" hangingPunct="0">
              <a:defRPr/>
            </a:pPr>
            <a:r>
              <a:rPr lang="en-CA" sz="800" dirty="0" smtClean="0">
                <a:solidFill>
                  <a:srgbClr val="A69F88"/>
                </a:solidFill>
              </a:rPr>
              <a:t>PRIVATE </a:t>
            </a:r>
            <a:r>
              <a:rPr lang="en-CA" sz="800" dirty="0">
                <a:solidFill>
                  <a:srgbClr val="A69F88"/>
                </a:solidFill>
              </a:rPr>
              <a:t>AND CONFIDENTIAL</a:t>
            </a:r>
          </a:p>
          <a:p>
            <a:pPr defTabSz="1300163" eaLnBrk="0" hangingPunct="0">
              <a:defRPr/>
            </a:pPr>
            <a:r>
              <a:rPr lang="en-CA" sz="800" dirty="0">
                <a:solidFill>
                  <a:srgbClr val="A69F88"/>
                </a:solidFill>
              </a:rPr>
              <a:t>© Bombardier Inc. or its subsidiaries. All rights reserved.</a:t>
            </a:r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60040" y="6309320"/>
            <a:ext cx="323528" cy="360000"/>
          </a:xfrm>
          <a:prstGeom prst="rect">
            <a:avLst/>
          </a:prstGeom>
        </p:spPr>
        <p:txBody>
          <a:bodyPr lIns="0" anchor="ctr" anchorCtr="0"/>
          <a:lstStyle>
            <a:lvl1pPr algn="l">
              <a:defRPr sz="900">
                <a:solidFill>
                  <a:srgbClr val="8996A0"/>
                </a:solidFill>
                <a:latin typeface="Arial Black" pitchFamily="34" charset="0"/>
              </a:defRPr>
            </a:lvl1pPr>
          </a:lstStyle>
          <a:p>
            <a:fld id="{89A93721-A7E3-4E3B-BEAA-F100E0D8E961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 flipV="1">
            <a:off x="358775" y="6096000"/>
            <a:ext cx="8402638" cy="0"/>
          </a:xfrm>
          <a:prstGeom prst="line">
            <a:avLst/>
          </a:prstGeom>
          <a:noFill/>
          <a:ln w="12700">
            <a:solidFill>
              <a:srgbClr val="808D97"/>
            </a:solidFill>
            <a:round/>
            <a:headEnd/>
            <a:tailEnd/>
          </a:ln>
          <a:effectLst/>
        </p:spPr>
        <p:txBody>
          <a:bodyPr lIns="91360" tIns="45680" rIns="91360" bIns="45680"/>
          <a:lstStyle/>
          <a:p>
            <a:pPr eaLnBrk="0" hangingPunct="0">
              <a:spcBef>
                <a:spcPct val="50000"/>
              </a:spcBef>
              <a:buClr>
                <a:srgbClr val="7A9A01"/>
              </a:buClr>
              <a:buFont typeface="Wingdings" pitchFamily="2" charset="2"/>
              <a:buNone/>
              <a:defRPr/>
            </a:pPr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358775" y="917575"/>
            <a:ext cx="8402638" cy="0"/>
          </a:xfrm>
          <a:prstGeom prst="line">
            <a:avLst/>
          </a:prstGeom>
          <a:noFill/>
          <a:ln w="12700">
            <a:solidFill>
              <a:srgbClr val="808D97"/>
            </a:solidFill>
            <a:round/>
            <a:headEnd/>
            <a:tailEnd/>
          </a:ln>
          <a:effectLst/>
        </p:spPr>
        <p:txBody>
          <a:bodyPr lIns="91360" tIns="45680" rIns="91360" bIns="45680"/>
          <a:lstStyle/>
          <a:p>
            <a:pPr eaLnBrk="0" hangingPunct="0">
              <a:spcBef>
                <a:spcPct val="50000"/>
              </a:spcBef>
              <a:buClr>
                <a:srgbClr val="7A9A01"/>
              </a:buClr>
              <a:buFont typeface="Wingdings" pitchFamily="2" charset="2"/>
              <a:buNone/>
              <a:defRPr/>
            </a:pPr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077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5" r:id="rId14"/>
    <p:sldLayoutId id="2147483677" r:id="rId15"/>
    <p:sldLayoutId id="2147483678" r:id="rId16"/>
    <p:sldLayoutId id="2147483679" r:id="rId17"/>
    <p:sldLayoutId id="2147483680" r:id="rId18"/>
    <p:sldLayoutId id="2147483681" r:id="rId19"/>
    <p:sldLayoutId id="2147483682" r:id="rId20"/>
    <p:sldLayoutId id="2147483683" r:id="rId21"/>
    <p:sldLayoutId id="2147483684" r:id="rId22"/>
    <p:sldLayoutId id="2147483685" r:id="rId23"/>
    <p:sldLayoutId id="2147483686" r:id="rId24"/>
    <p:sldLayoutId id="2147483687" r:id="rId25"/>
    <p:sldLayoutId id="2147483688" r:id="rId26"/>
    <p:sldLayoutId id="2147483690" r:id="rId27"/>
    <p:sldLayoutId id="2147483691" r:id="rId28"/>
    <p:sldLayoutId id="2147483692" r:id="rId29"/>
    <p:sldLayoutId id="2147483693" r:id="rId30"/>
    <p:sldLayoutId id="2147483694" r:id="rId31"/>
    <p:sldLayoutId id="2147483695" r:id="rId32"/>
    <p:sldLayoutId id="2147483696" r:id="rId33"/>
    <p:sldLayoutId id="2147483697" r:id="rId34"/>
    <p:sldLayoutId id="2147483698" r:id="rId35"/>
    <p:sldLayoutId id="2147483699" r:id="rId36"/>
    <p:sldLayoutId id="2147483700" r:id="rId37"/>
    <p:sldLayoutId id="2147483701" r:id="rId3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CA" sz="2000" kern="1200" cap="none" baseline="0" noProof="0" dirty="0">
          <a:solidFill>
            <a:srgbClr val="8996A0"/>
          </a:solidFill>
          <a:latin typeface="Arial Black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44000" algn="l" defTabSz="914400" rtl="0" eaLnBrk="1" latinLnBrk="0" hangingPunct="1">
        <a:lnSpc>
          <a:spcPct val="100000"/>
        </a:lnSpc>
        <a:spcBef>
          <a:spcPts val="600"/>
        </a:spcBef>
        <a:buClr>
          <a:srgbClr val="8996A0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0000" indent="-144000" algn="l" defTabSz="914400" rtl="0" eaLnBrk="1" latinLnBrk="0" hangingPunct="1">
        <a:lnSpc>
          <a:spcPct val="100000"/>
        </a:lnSpc>
        <a:spcBef>
          <a:spcPts val="600"/>
        </a:spcBef>
        <a:buClr>
          <a:srgbClr val="8996A0"/>
        </a:buClr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000" indent="-144000" algn="l" defTabSz="914400" rtl="0" eaLnBrk="1" latinLnBrk="0" hangingPunct="1">
        <a:lnSpc>
          <a:spcPct val="100000"/>
        </a:lnSpc>
        <a:spcBef>
          <a:spcPts val="600"/>
        </a:spcBef>
        <a:buClr>
          <a:srgbClr val="8996A0"/>
        </a:buClr>
        <a:buSzPct val="80000"/>
        <a:buFont typeface="Arial" pitchFamily="34" charset="0"/>
        <a:buChar char="&gt;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ts val="1600"/>
        </a:lnSpc>
        <a:spcBef>
          <a:spcPts val="600"/>
        </a:spcBef>
        <a:buClr>
          <a:srgbClr val="8996A0"/>
        </a:buClr>
        <a:buFont typeface="Arial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9734" y="1268760"/>
            <a:ext cx="3528392" cy="2376264"/>
          </a:xfrm>
        </p:spPr>
        <p:txBody>
          <a:bodyPr/>
          <a:lstStyle/>
          <a:p>
            <a:pPr algn="ctr"/>
            <a:r>
              <a:rPr lang="en-GB" sz="2400" dirty="0" smtClean="0"/>
              <a:t>BOMBARDIER TRANSPORTATION</a:t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0112" y="3356992"/>
            <a:ext cx="3528392" cy="2281808"/>
          </a:xfrm>
        </p:spPr>
        <p:txBody>
          <a:bodyPr>
            <a:normAutofit fontScale="70000" lnSpcReduction="20000"/>
          </a:bodyPr>
          <a:lstStyle/>
          <a:p>
            <a:endParaRPr lang="en-GB" dirty="0" smtClean="0"/>
          </a:p>
          <a:p>
            <a:pPr algn="ctr"/>
            <a:r>
              <a:rPr lang="en-GB" sz="1900" b="1" dirty="0" smtClean="0"/>
              <a:t> </a:t>
            </a:r>
          </a:p>
          <a:p>
            <a:pPr algn="ctr"/>
            <a:endParaRPr lang="en-GB" sz="1900" b="1" dirty="0"/>
          </a:p>
          <a:p>
            <a:pPr algn="ctr"/>
            <a:endParaRPr lang="en-GB" sz="1900" b="1" dirty="0" smtClean="0"/>
          </a:p>
          <a:p>
            <a:pPr algn="ctr"/>
            <a:endParaRPr lang="en-GB" sz="1900" b="1" dirty="0"/>
          </a:p>
          <a:p>
            <a:pPr algn="ctr"/>
            <a:endParaRPr lang="en-GB" sz="1900" b="1" dirty="0" smtClean="0"/>
          </a:p>
          <a:p>
            <a:pPr algn="ctr"/>
            <a:endParaRPr lang="en-GB" sz="1900" b="1" dirty="0"/>
          </a:p>
          <a:p>
            <a:pPr algn="ctr"/>
            <a:r>
              <a:rPr lang="en-GB" sz="1900" dirty="0"/>
              <a:t/>
            </a:r>
            <a:br>
              <a:rPr lang="en-GB" sz="1900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US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566855" y="3068960"/>
            <a:ext cx="3528392" cy="2281808"/>
          </a:xfrm>
          <a:prstGeom prst="rect">
            <a:avLst/>
          </a:prstGeom>
        </p:spPr>
        <p:txBody>
          <a:bodyPr vert="horz" lIns="72000" tIns="45720" rIns="72000" bIns="4572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8996A0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8996A0"/>
              </a:buClr>
              <a:buFont typeface="Arial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8996A0"/>
              </a:buClr>
              <a:buSzPct val="80000"/>
              <a:buFont typeface="Arial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ts val="1600"/>
              </a:lnSpc>
              <a:spcBef>
                <a:spcPts val="600"/>
              </a:spcBef>
              <a:buClr>
                <a:srgbClr val="8996A0"/>
              </a:buClr>
              <a:buFont typeface="Arial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/>
          </a:p>
          <a:p>
            <a:pPr algn="ctr"/>
            <a:r>
              <a:rPr lang="en-GB" sz="1900" b="1" dirty="0" smtClean="0"/>
              <a:t> </a:t>
            </a:r>
          </a:p>
          <a:p>
            <a:pPr algn="ctr"/>
            <a:endParaRPr lang="en-GB" sz="19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sz="19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1800" b="1" dirty="0" smtClean="0">
                <a:solidFill>
                  <a:schemeClr val="accent1">
                    <a:lumMod val="75000"/>
                  </a:schemeClr>
                </a:solidFill>
              </a:rPr>
              <a:t>06 APRIL 2016</a:t>
            </a:r>
            <a:endParaRPr lang="en-GB" sz="1900" dirty="0" smtClean="0"/>
          </a:p>
        </p:txBody>
      </p:sp>
    </p:spTree>
    <p:extLst>
      <p:ext uri="{BB962C8B-B14F-4D97-AF65-F5344CB8AC3E}">
        <p14:creationId xmlns:p14="http://schemas.microsoft.com/office/powerpoint/2010/main" xmlns="" val="390608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08136" y="1054086"/>
            <a:ext cx="7416823" cy="57606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en-US" sz="2000" dirty="0" smtClean="0"/>
              <a:t>BT localization overview</a:t>
            </a:r>
            <a:endParaRPr lang="en-US" sz="200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424092" y="1124744"/>
            <a:ext cx="403492" cy="432032"/>
          </a:xfrm>
          <a:noFill/>
          <a:ln w="38100">
            <a:solidFill>
              <a:schemeClr val="accent1"/>
            </a:solidFill>
          </a:ln>
        </p:spPr>
        <p:txBody>
          <a:bodyPr vert="horz" lIns="72000" tIns="45720" rIns="72000" bIns="45720" rtlCol="0" anchor="ctr">
            <a:normAutofit fontScale="92500" lnSpcReduction="20000"/>
          </a:bodyPr>
          <a:lstStyle/>
          <a:p>
            <a:r>
              <a:rPr lang="en-GB" sz="2400" dirty="0" smtClean="0"/>
              <a:t>1</a:t>
            </a:r>
            <a:endParaRPr lang="en-GB" sz="2400" dirty="0"/>
          </a:p>
        </p:txBody>
      </p:sp>
      <p:sp>
        <p:nvSpPr>
          <p:cNvPr id="21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424092" y="1723189"/>
            <a:ext cx="403492" cy="432032"/>
          </a:xfrm>
          <a:noFill/>
          <a:ln w="38100">
            <a:solidFill>
              <a:schemeClr val="accent1"/>
            </a:solidFill>
          </a:ln>
        </p:spPr>
        <p:txBody>
          <a:bodyPr vert="horz" lIns="72000" tIns="45720" rIns="72000" bIns="45720" rtlCol="0" anchor="ctr">
            <a:normAutofit fontScale="92500" lnSpcReduction="20000"/>
          </a:bodyPr>
          <a:lstStyle/>
          <a:p>
            <a:r>
              <a:rPr lang="en-GB" sz="2400" dirty="0"/>
              <a:t>2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915941" y="1650918"/>
            <a:ext cx="7416823" cy="576064"/>
          </a:xfrm>
          <a:noFill/>
        </p:spPr>
        <p:txBody>
          <a:bodyPr vert="horz" lIns="72000" tIns="45720" rIns="72000" bIns="45720" rtlCol="0" anchor="ctr">
            <a:normAutofit/>
          </a:bodyPr>
          <a:lstStyle/>
          <a:p>
            <a:pPr lvl="0"/>
            <a:r>
              <a:rPr lang="en-US" sz="2000" dirty="0" smtClean="0"/>
              <a:t>HIGHLIGHTS AND CHALLENGES TO LOCALISATION</a:t>
            </a:r>
            <a:endParaRPr lang="en-US" sz="2000" dirty="0"/>
          </a:p>
        </p:txBody>
      </p:sp>
      <p:sp>
        <p:nvSpPr>
          <p:cNvPr id="32" name="Text Placeholder 9"/>
          <p:cNvSpPr txBox="1">
            <a:spLocks/>
          </p:cNvSpPr>
          <p:nvPr/>
        </p:nvSpPr>
        <p:spPr>
          <a:xfrm>
            <a:off x="908136" y="4148275"/>
            <a:ext cx="7416823" cy="576064"/>
          </a:xfrm>
          <a:prstGeom prst="rect">
            <a:avLst/>
          </a:prstGeom>
        </p:spPr>
        <p:txBody>
          <a:bodyPr vert="horz" lIns="72000" tIns="45720" rIns="72000" bIns="45720" rtlCol="0" anchor="ctr">
            <a:normAutofit/>
          </a:bodyPr>
          <a:lstStyle/>
          <a:p>
            <a:pPr>
              <a:spcBef>
                <a:spcPts val="600"/>
              </a:spcBef>
              <a:defRPr/>
            </a:pPr>
            <a:endParaRPr kumimoji="0" lang="en-GB" sz="2000" b="1" i="0" u="none" strike="noStrike" kern="1200" cap="all" spc="0" normalizeH="0" baseline="0" noProof="0" dirty="0">
              <a:ln>
                <a:noFill/>
              </a:ln>
              <a:solidFill>
                <a:srgbClr val="808D9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Text Placeholder 9"/>
          <p:cNvSpPr txBox="1">
            <a:spLocks/>
          </p:cNvSpPr>
          <p:nvPr/>
        </p:nvSpPr>
        <p:spPr>
          <a:xfrm>
            <a:off x="908139" y="5028166"/>
            <a:ext cx="7416823" cy="576064"/>
          </a:xfrm>
          <a:prstGeom prst="rect">
            <a:avLst/>
          </a:prstGeom>
        </p:spPr>
        <p:txBody>
          <a:bodyPr vert="horz" lIns="72000" tIns="45720" rIns="72000" bIns="45720" rtlCol="0" anchor="ctr">
            <a:normAutofit/>
          </a:bodyPr>
          <a:lstStyle/>
          <a:p>
            <a:pPr>
              <a:spcBef>
                <a:spcPts val="600"/>
              </a:spcBef>
              <a:defRPr/>
            </a:pPr>
            <a:endParaRPr lang="en-GB" sz="2000" b="1" cap="all" dirty="0">
              <a:solidFill>
                <a:srgbClr val="808D97"/>
              </a:solidFill>
            </a:endParaRPr>
          </a:p>
        </p:txBody>
      </p:sp>
      <p:sp>
        <p:nvSpPr>
          <p:cNvPr id="41" name="Text Placeholder 9"/>
          <p:cNvSpPr txBox="1">
            <a:spLocks/>
          </p:cNvSpPr>
          <p:nvPr/>
        </p:nvSpPr>
        <p:spPr>
          <a:xfrm>
            <a:off x="908139" y="5028166"/>
            <a:ext cx="7416823" cy="576064"/>
          </a:xfrm>
          <a:prstGeom prst="rect">
            <a:avLst/>
          </a:prstGeom>
        </p:spPr>
        <p:txBody>
          <a:bodyPr vert="horz" lIns="72000" tIns="45720" rIns="72000" bIns="45720" rtlCol="0" anchor="ctr">
            <a:normAutofit/>
          </a:bodyPr>
          <a:lstStyle/>
          <a:p>
            <a:pPr>
              <a:spcBef>
                <a:spcPts val="600"/>
              </a:spcBef>
              <a:defRPr/>
            </a:pPr>
            <a:endParaRPr kumimoji="0" lang="en-GB" sz="2000" b="1" i="0" u="none" strike="noStrike" kern="1200" cap="all" spc="0" normalizeH="0" baseline="0" noProof="0" dirty="0">
              <a:ln>
                <a:noFill/>
              </a:ln>
              <a:solidFill>
                <a:srgbClr val="808D9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CCEA77D5-0B01-41C0-8AB2-471B057BD053}" type="slidenum">
              <a:rPr lang="en-CA" smtClean="0"/>
              <a:pPr/>
              <a:t>2</a:t>
            </a:fld>
            <a:endParaRPr lang="en-CA" dirty="0"/>
          </a:p>
        </p:txBody>
      </p:sp>
      <p:sp>
        <p:nvSpPr>
          <p:cNvPr id="17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424092" y="2321722"/>
            <a:ext cx="403492" cy="432032"/>
          </a:xfrm>
          <a:noFill/>
          <a:ln w="38100">
            <a:solidFill>
              <a:schemeClr val="accent1"/>
            </a:solidFill>
          </a:ln>
        </p:spPr>
        <p:txBody>
          <a:bodyPr vert="horz" lIns="72000" tIns="45720" rIns="72000" bIns="45720" rtlCol="0" anchor="ctr">
            <a:normAutofit fontScale="92500" lnSpcReduction="20000"/>
          </a:bodyPr>
          <a:lstStyle/>
          <a:p>
            <a:r>
              <a:rPr lang="en-GB" sz="2400" dirty="0" smtClean="0"/>
              <a:t>3</a:t>
            </a:r>
            <a:endParaRPr lang="en-GB" sz="2400" dirty="0"/>
          </a:p>
        </p:txBody>
      </p:sp>
      <p:sp>
        <p:nvSpPr>
          <p:cNvPr id="25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908136" y="2254090"/>
            <a:ext cx="7416823" cy="576064"/>
          </a:xfrm>
          <a:noFill/>
        </p:spPr>
        <p:txBody>
          <a:bodyPr vert="horz" lIns="72000" tIns="45720" rIns="72000" bIns="45720" rtlCol="0" anchor="ctr">
            <a:normAutofit/>
          </a:bodyPr>
          <a:lstStyle/>
          <a:p>
            <a:pPr lvl="0"/>
            <a:r>
              <a:rPr lang="en-US" sz="2000" dirty="0" smtClean="0"/>
              <a:t>Q &amp; 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97708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BT 240 23E LOCOMOTIVES – LOCAL CONTENT OVERVIEW</a:t>
            </a:r>
            <a:endParaRPr lang="en-CA" i="1" dirty="0">
              <a:solidFill>
                <a:srgbClr val="FF00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EA77D5-0B01-41C0-8AB2-471B057BD053}" type="slidenum">
              <a:rPr lang="en-CA" smtClean="0"/>
              <a:pPr/>
              <a:t>3</a:t>
            </a:fld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4577208" y="1268760"/>
            <a:ext cx="431527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171450">
              <a:buFont typeface="Arial" panose="020B0604020202020204" pitchFamily="34" charset="0"/>
              <a:buChar char="•"/>
            </a:pPr>
            <a:endParaRPr lang="en-GB" sz="1600" b="1" dirty="0" smtClean="0"/>
          </a:p>
          <a:p>
            <a:pPr marL="347663" indent="-171450">
              <a:buFont typeface="Arial" panose="020B0604020202020204" pitchFamily="34" charset="0"/>
              <a:buChar char="•"/>
            </a:pPr>
            <a:r>
              <a:rPr lang="en-GB" sz="1600" b="1" dirty="0" smtClean="0"/>
              <a:t>Up to 60% declared Local Content.</a:t>
            </a:r>
          </a:p>
          <a:p>
            <a:pPr marL="176213"/>
            <a:endParaRPr lang="en-GB" sz="1200" b="1" dirty="0" smtClean="0"/>
          </a:p>
          <a:p>
            <a:pPr marL="347663" indent="-171450">
              <a:buFont typeface="Arial" panose="020B0604020202020204" pitchFamily="34" charset="0"/>
              <a:buChar char="•"/>
            </a:pPr>
            <a:r>
              <a:rPr lang="en-GB" sz="1200" b="1" dirty="0" smtClean="0"/>
              <a:t>Main Scope of Localisation</a:t>
            </a:r>
          </a:p>
          <a:p>
            <a:pPr marL="347663" indent="-171450">
              <a:buFont typeface="Arial" panose="020B0604020202020204" pitchFamily="34" charset="0"/>
              <a:buChar char="•"/>
            </a:pPr>
            <a:endParaRPr lang="en-GB" sz="1200" b="1" dirty="0"/>
          </a:p>
          <a:p>
            <a:pPr marL="804863" lvl="1" indent="-171450">
              <a:buFont typeface="Arial" panose="020B0604020202020204" pitchFamily="34" charset="0"/>
              <a:buChar char="•"/>
            </a:pPr>
            <a:r>
              <a:rPr lang="en-GB" sz="1200" b="1" dirty="0" smtClean="0"/>
              <a:t>Cubicles  and Traction Converters by Bombardier at Localised Facility in </a:t>
            </a:r>
            <a:r>
              <a:rPr lang="en-GB" sz="1200" b="1" dirty="0" err="1" smtClean="0"/>
              <a:t>Isando</a:t>
            </a:r>
            <a:r>
              <a:rPr lang="en-GB" sz="1200" b="1" dirty="0" smtClean="0"/>
              <a:t>, Johannesburg.</a:t>
            </a:r>
          </a:p>
          <a:p>
            <a:pPr marL="633413" lvl="1"/>
            <a:endParaRPr lang="en-GB" sz="1200" b="1" dirty="0" smtClean="0"/>
          </a:p>
          <a:p>
            <a:pPr marL="804863" lvl="1" indent="-171450">
              <a:buFont typeface="Arial" panose="020B0604020202020204" pitchFamily="34" charset="0"/>
              <a:buChar char="•"/>
            </a:pPr>
            <a:r>
              <a:rPr lang="en-GB" sz="1200" b="1" dirty="0" smtClean="0"/>
              <a:t>Locomotives Assembly through TE in Durban.</a:t>
            </a:r>
          </a:p>
          <a:p>
            <a:pPr marL="633413" lvl="1"/>
            <a:endParaRPr lang="en-GB" sz="1200" b="1" dirty="0" smtClean="0"/>
          </a:p>
          <a:p>
            <a:pPr marL="804863" lvl="1" indent="-171450">
              <a:buFont typeface="Arial" panose="020B0604020202020204" pitchFamily="34" charset="0"/>
              <a:buChar char="•"/>
            </a:pPr>
            <a:r>
              <a:rPr lang="en-GB" sz="1200" b="1" dirty="0" smtClean="0"/>
              <a:t>Car-body – DCD.</a:t>
            </a:r>
          </a:p>
          <a:p>
            <a:pPr marL="633413" lvl="1"/>
            <a:endParaRPr lang="en-GB" sz="1200" b="1" dirty="0" smtClean="0"/>
          </a:p>
          <a:p>
            <a:pPr marL="804863" lvl="1" indent="-171450">
              <a:buFont typeface="Arial" panose="020B0604020202020204" pitchFamily="34" charset="0"/>
              <a:buChar char="•"/>
            </a:pPr>
            <a:r>
              <a:rPr lang="en-GB" sz="1200" b="1" dirty="0" smtClean="0"/>
              <a:t>Drives – IEC-Holden.</a:t>
            </a:r>
          </a:p>
          <a:p>
            <a:pPr marL="633413" lvl="1"/>
            <a:endParaRPr lang="en-GB" sz="1200" b="1" dirty="0" smtClean="0"/>
          </a:p>
          <a:p>
            <a:pPr marL="804863" lvl="1" indent="-171450">
              <a:buFont typeface="Arial" panose="020B0604020202020204" pitchFamily="34" charset="0"/>
              <a:buChar char="•"/>
            </a:pPr>
            <a:r>
              <a:rPr lang="en-GB" sz="1200" b="1" dirty="0" smtClean="0"/>
              <a:t>Traction Motor Blower and Machine Room Blowers</a:t>
            </a:r>
          </a:p>
          <a:p>
            <a:pPr marL="633413" lvl="1"/>
            <a:endParaRPr lang="en-GB" sz="1200" b="1" dirty="0" smtClean="0"/>
          </a:p>
          <a:p>
            <a:pPr marL="804863" lvl="1" indent="-171450">
              <a:buFont typeface="Arial" panose="020B0604020202020204" pitchFamily="34" charset="0"/>
              <a:buChar char="•"/>
            </a:pPr>
            <a:r>
              <a:rPr lang="en-GB" sz="1200" b="1" dirty="0" smtClean="0"/>
              <a:t>Transformers</a:t>
            </a:r>
          </a:p>
          <a:p>
            <a:pPr marL="804863" lvl="1" indent="-171450">
              <a:buFont typeface="Arial" panose="020B0604020202020204" pitchFamily="34" charset="0"/>
              <a:buChar char="•"/>
            </a:pPr>
            <a:endParaRPr lang="en-GB" sz="1200" b="1" dirty="0" smtClean="0"/>
          </a:p>
          <a:p>
            <a:pPr marL="347663" lvl="0" indent="-171450">
              <a:buFont typeface="Arial" panose="020B0604020202020204" pitchFamily="34" charset="0"/>
              <a:buChar char="•"/>
            </a:pPr>
            <a:r>
              <a:rPr lang="en-GB" sz="1200" b="1" dirty="0">
                <a:solidFill>
                  <a:prstClr val="black"/>
                </a:solidFill>
              </a:rPr>
              <a:t>Support of Local Industries </a:t>
            </a:r>
            <a:r>
              <a:rPr lang="en-GB" sz="1200" b="1" dirty="0" smtClean="0">
                <a:solidFill>
                  <a:prstClr val="black"/>
                </a:solidFill>
              </a:rPr>
              <a:t> and the New Growth Path through </a:t>
            </a:r>
            <a:r>
              <a:rPr lang="en-GB" sz="1200" b="1" dirty="0">
                <a:solidFill>
                  <a:prstClr val="black"/>
                </a:solidFill>
              </a:rPr>
              <a:t>Supplier Development </a:t>
            </a:r>
            <a:r>
              <a:rPr lang="en-GB" sz="1200" b="1" dirty="0" smtClean="0">
                <a:solidFill>
                  <a:prstClr val="black"/>
                </a:solidFill>
              </a:rPr>
              <a:t>Initiative.</a:t>
            </a:r>
            <a:endParaRPr lang="en-GB" sz="1200" b="1" dirty="0">
              <a:solidFill>
                <a:prstClr val="black"/>
              </a:solidFill>
            </a:endParaRPr>
          </a:p>
          <a:p>
            <a:pPr marL="804863" lvl="1" indent="-171450">
              <a:buFont typeface="Arial" panose="020B0604020202020204" pitchFamily="34" charset="0"/>
              <a:buChar char="•"/>
            </a:pPr>
            <a:endParaRPr lang="en-GB" sz="1200" dirty="0" smtClean="0"/>
          </a:p>
          <a:p>
            <a:pPr marL="804863" lvl="1" indent="-1714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804863" lvl="1" indent="-171450">
              <a:buFont typeface="Arial" panose="020B0604020202020204" pitchFamily="34" charset="0"/>
              <a:buChar char="•"/>
            </a:pPr>
            <a:endParaRPr lang="en-GB" sz="1200" dirty="0" smtClean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28561387"/>
              </p:ext>
            </p:extLst>
          </p:nvPr>
        </p:nvGraphicFramePr>
        <p:xfrm>
          <a:off x="266253" y="1339412"/>
          <a:ext cx="4283343" cy="3890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92654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 AND CHALLENGES TO LOCALISATION</a:t>
            </a:r>
            <a:endParaRPr lang="en-US" dirty="0"/>
          </a:p>
        </p:txBody>
      </p:sp>
      <p:sp>
        <p:nvSpPr>
          <p:cNvPr id="15" name="Rounded Rectangle 16"/>
          <p:cNvSpPr/>
          <p:nvPr/>
        </p:nvSpPr>
        <p:spPr bwMode="auto">
          <a:xfrm>
            <a:off x="347012" y="1196752"/>
            <a:ext cx="4224988" cy="4968552"/>
          </a:xfrm>
          <a:prstGeom prst="roundRect">
            <a:avLst>
              <a:gd name="adj" fmla="val 0"/>
            </a:avLst>
          </a:prstGeom>
          <a:noFill/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360" tIns="45680" rIns="91360" bIns="45680" numCol="1" rtlCol="0" anchor="ctr" anchorCtr="0" compatLnSpc="1">
            <a:prstTxWarp prst="textNoShape">
              <a:avLst/>
            </a:prstTxWarp>
          </a:bodyPr>
          <a:lstStyle/>
          <a:p>
            <a:pPr marL="209550" indent="-209550">
              <a:spcAft>
                <a:spcPts val="60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1400" b="1" dirty="0" smtClean="0"/>
              <a:t>BT directly supports the local rail manufacturing industry:</a:t>
            </a:r>
          </a:p>
          <a:p>
            <a:pPr marL="666750" lvl="1" indent="-209550">
              <a:spcAft>
                <a:spcPts val="60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1400" b="1" dirty="0" smtClean="0"/>
              <a:t>Direct Localisation through the newly established BT PPC Factory to manufacture Propulsion and Control Systems for the 23E Locomotives,</a:t>
            </a:r>
          </a:p>
          <a:p>
            <a:pPr marL="666750" lvl="1" indent="-209550">
              <a:spcAft>
                <a:spcPts val="60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defRPr/>
            </a:pPr>
            <a:endParaRPr lang="en-GB" sz="1400" b="1" dirty="0" smtClean="0"/>
          </a:p>
          <a:p>
            <a:pPr marL="666750" lvl="1" indent="-209550">
              <a:spcAft>
                <a:spcPts val="60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1400" dirty="0" smtClean="0"/>
              <a:t>Direct and indirect skills transfer – for personnel and companies involved in the build programme.</a:t>
            </a:r>
          </a:p>
          <a:p>
            <a:pPr marL="666750" lvl="1" indent="-209550">
              <a:spcAft>
                <a:spcPts val="60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defRPr/>
            </a:pPr>
            <a:endParaRPr lang="en-GB" sz="1400" dirty="0" smtClean="0"/>
          </a:p>
          <a:p>
            <a:pPr marL="666750" lvl="1" indent="-209550">
              <a:spcAft>
                <a:spcPts val="60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1400" dirty="0" smtClean="0">
                <a:solidFill>
                  <a:prstClr val="black"/>
                </a:solidFill>
              </a:rPr>
              <a:t>Over 1500 direct and indirect jobs to be created.</a:t>
            </a:r>
          </a:p>
          <a:p>
            <a:pPr marL="209550" indent="-209550">
              <a:spcAft>
                <a:spcPts val="60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defRPr/>
            </a:pPr>
            <a:endParaRPr lang="en-GB" sz="1400" dirty="0" smtClean="0">
              <a:solidFill>
                <a:prstClr val="black"/>
              </a:solidFill>
            </a:endParaRPr>
          </a:p>
          <a:p>
            <a:pPr marL="666750" lvl="1" indent="-209550">
              <a:spcAft>
                <a:spcPts val="60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1400" dirty="0" smtClean="0">
                <a:solidFill>
                  <a:prstClr val="black"/>
                </a:solidFill>
              </a:rPr>
              <a:t>B-BBEE Empowered Companies are prioritised.</a:t>
            </a:r>
            <a:endParaRPr lang="en-GB" sz="1400" dirty="0">
              <a:solidFill>
                <a:prstClr val="black"/>
              </a:solidFill>
            </a:endParaRPr>
          </a:p>
          <a:p>
            <a:pPr marL="666750" lvl="1" indent="-209550">
              <a:lnSpc>
                <a:spcPts val="1350"/>
              </a:lnSpc>
              <a:spcAft>
                <a:spcPts val="60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defRPr/>
            </a:pPr>
            <a:endParaRPr lang="en-GB" sz="1400" dirty="0" smtClean="0">
              <a:solidFill>
                <a:prstClr val="black"/>
              </a:solidFill>
            </a:endParaRPr>
          </a:p>
          <a:p>
            <a:pPr marL="666750" lvl="1" indent="-209550">
              <a:lnSpc>
                <a:spcPts val="1350"/>
              </a:lnSpc>
              <a:spcAft>
                <a:spcPts val="60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1400" dirty="0" smtClean="0">
                <a:solidFill>
                  <a:prstClr val="black"/>
                </a:solidFill>
              </a:rPr>
              <a:t>Direct and indirect support of Small Businesses.</a:t>
            </a:r>
          </a:p>
        </p:txBody>
      </p:sp>
      <p:sp>
        <p:nvSpPr>
          <p:cNvPr id="16" name="Rechteck 15"/>
          <p:cNvSpPr/>
          <p:nvPr/>
        </p:nvSpPr>
        <p:spPr>
          <a:xfrm>
            <a:off x="4716016" y="1196752"/>
            <a:ext cx="4032451" cy="4968551"/>
          </a:xfrm>
          <a:prstGeom prst="rect">
            <a:avLst/>
          </a:prstGeom>
          <a:noFill/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360" tIns="45680" rIns="91360" bIns="45680" numCol="1" rtlCol="0" anchor="ctr" anchorCtr="0" compatLnSpc="1">
            <a:prstTxWarp prst="textNoShape">
              <a:avLst/>
            </a:prstTxWarp>
          </a:bodyPr>
          <a:lstStyle/>
          <a:p>
            <a:pPr marL="209550" indent="-209550"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defRPr/>
            </a:pPr>
            <a:r>
              <a:rPr lang="en-ZA" sz="1400" b="1" dirty="0" smtClean="0"/>
              <a:t>Supplier Capacity and Capability</a:t>
            </a:r>
          </a:p>
          <a:p>
            <a:pPr marL="666750" lvl="1" indent="-209550"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defRPr/>
            </a:pPr>
            <a:r>
              <a:rPr lang="en-ZA" sz="1400" dirty="0" smtClean="0"/>
              <a:t>Volume of project vs. CAPEX needed to develop production facilities by local Suppliers.</a:t>
            </a:r>
          </a:p>
          <a:p>
            <a:pPr marL="209550" indent="-209550"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defRPr/>
            </a:pPr>
            <a:r>
              <a:rPr lang="en-ZA" sz="1400" b="1" dirty="0" smtClean="0"/>
              <a:t>23E Locos Engineering and Design</a:t>
            </a:r>
          </a:p>
          <a:p>
            <a:pPr marL="666750" lvl="1" indent="-209550"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defRPr/>
            </a:pPr>
            <a:r>
              <a:rPr lang="en-ZA" sz="1400" dirty="0" smtClean="0"/>
              <a:t>Design specification based on Bombardier world-wide technology.</a:t>
            </a:r>
          </a:p>
          <a:p>
            <a:pPr marL="209550" indent="-209550"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defRPr/>
            </a:pPr>
            <a:r>
              <a:rPr lang="en-ZA" sz="1400" b="1" dirty="0" smtClean="0"/>
              <a:t>Project Timelines</a:t>
            </a:r>
          </a:p>
          <a:p>
            <a:pPr marL="666750" lvl="1" indent="-209550"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defRPr/>
            </a:pPr>
            <a:r>
              <a:rPr lang="en-ZA" sz="1400" dirty="0" smtClean="0"/>
              <a:t>Ramp-up of local Suppliers not in line with build project timelines. </a:t>
            </a:r>
          </a:p>
          <a:p>
            <a:pPr marL="209550" indent="-209550"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defRPr/>
            </a:pPr>
            <a:endParaRPr lang="en-GB" sz="1400" i="1" dirty="0" smtClean="0">
              <a:solidFill>
                <a:srgbClr val="FF0000"/>
              </a:solidFill>
            </a:endParaRPr>
          </a:p>
        </p:txBody>
      </p:sp>
      <p:sp>
        <p:nvSpPr>
          <p:cNvPr id="11" name="TextBox 17"/>
          <p:cNvSpPr txBox="1"/>
          <p:nvPr/>
        </p:nvSpPr>
        <p:spPr>
          <a:xfrm>
            <a:off x="539552" y="980728"/>
            <a:ext cx="335279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b="1" kern="0" cap="small" noProof="0" dirty="0" smtClean="0">
                <a:solidFill>
                  <a:schemeClr val="accent3"/>
                </a:solidFill>
              </a:rPr>
              <a:t>Highlights Localisation</a:t>
            </a:r>
            <a:endParaRPr kumimoji="0" lang="en-CA" b="1" i="0" u="none" strike="noStrike" kern="0" cap="small" spc="0" normalizeH="0" noProof="0" dirty="0" smtClean="0">
              <a:ln>
                <a:noFill/>
              </a:ln>
              <a:solidFill>
                <a:schemeClr val="accent3"/>
              </a:solidFill>
              <a:effectLst/>
              <a:uLnTx/>
              <a:uFillTx/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5292080" y="1012086"/>
            <a:ext cx="252028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b="1" kern="0" cap="small" dirty="0" smtClean="0">
                <a:solidFill>
                  <a:schemeClr val="accent3"/>
                </a:solidFill>
              </a:rPr>
              <a:t>Challenges</a:t>
            </a:r>
            <a:endParaRPr kumimoji="0" lang="en-CA" b="1" i="0" u="none" strike="noStrike" kern="0" cap="small" spc="0" normalizeH="0" noProof="0" dirty="0" smtClean="0">
              <a:ln>
                <a:noFill/>
              </a:ln>
              <a:solidFill>
                <a:schemeClr val="accent3"/>
              </a:solidFill>
              <a:effectLst/>
              <a:uLnTx/>
              <a:uFillTx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EA77D5-0B01-41C0-8AB2-471B057BD053}" type="slidenum">
              <a:rPr lang="en-CA" smtClean="0"/>
              <a:pPr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58719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30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71839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84461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~3533315">
  <a:themeElements>
    <a:clrScheme name="Bombardier">
      <a:dk1>
        <a:sysClr val="windowText" lastClr="000000"/>
      </a:dk1>
      <a:lt1>
        <a:sysClr val="window" lastClr="FFFFFF"/>
      </a:lt1>
      <a:dk2>
        <a:srgbClr val="131E29"/>
      </a:dk2>
      <a:lt2>
        <a:srgbClr val="DCE5E4"/>
      </a:lt2>
      <a:accent1>
        <a:srgbClr val="8996A0"/>
      </a:accent1>
      <a:accent2>
        <a:srgbClr val="7A9A01"/>
      </a:accent2>
      <a:accent3>
        <a:srgbClr val="19365D"/>
      </a:accent3>
      <a:accent4>
        <a:srgbClr val="CA7700"/>
      </a:accent4>
      <a:accent5>
        <a:srgbClr val="D50032"/>
      </a:accent5>
      <a:accent6>
        <a:srgbClr val="A69F88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285</Words>
  <Application>Microsoft Office PowerPoint</Application>
  <PresentationFormat>On-screen Show (4:3)</PresentationFormat>
  <Paragraphs>77</Paragraphs>
  <Slides>6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~3533315</vt:lpstr>
      <vt:lpstr>think-cell Folie</vt:lpstr>
      <vt:lpstr>BOMBARDIER TRANSPORTATION  </vt:lpstr>
      <vt:lpstr>Agenda</vt:lpstr>
      <vt:lpstr>BT 240 23E LOCOMOTIVES – LOCAL CONTENT OVERVIEW</vt:lpstr>
      <vt:lpstr>HIGHLIGHTS AND CHALLENGES TO LOCALISATION</vt:lpstr>
      <vt:lpstr>Slide 5</vt:lpstr>
      <vt:lpstr>Slide 6</vt:lpstr>
    </vt:vector>
  </TitlesOfParts>
  <Company>Bombardier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Highlights/Setbacks Q1 2015</dc:title>
  <dc:creator>Alex Wilkerson</dc:creator>
  <cp:lastModifiedBy>PUMZA</cp:lastModifiedBy>
  <cp:revision>773</cp:revision>
  <cp:lastPrinted>2016-03-31T11:36:13Z</cp:lastPrinted>
  <dcterms:created xsi:type="dcterms:W3CDTF">2015-03-26T09:52:04Z</dcterms:created>
  <dcterms:modified xsi:type="dcterms:W3CDTF">2016-04-08T09:50:20Z</dcterms:modified>
</cp:coreProperties>
</file>