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305" r:id="rId3"/>
    <p:sldId id="259" r:id="rId4"/>
    <p:sldId id="260" r:id="rId5"/>
    <p:sldId id="273" r:id="rId6"/>
    <p:sldId id="262" r:id="rId7"/>
    <p:sldId id="264" r:id="rId8"/>
    <p:sldId id="278" r:id="rId9"/>
    <p:sldId id="279" r:id="rId10"/>
    <p:sldId id="299" r:id="rId11"/>
    <p:sldId id="269" r:id="rId12"/>
    <p:sldId id="295" r:id="rId13"/>
    <p:sldId id="285" r:id="rId14"/>
    <p:sldId id="286" r:id="rId15"/>
    <p:sldId id="293" r:id="rId16"/>
    <p:sldId id="272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11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3607-40A7-4EE3-8EBD-6033A2950EEC}" type="datetimeFigureOut">
              <a:rPr lang="en-ZA" smtClean="0"/>
              <a:pPr/>
              <a:t>2016/03/11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CAD0-EA34-43A5-A2A8-465BE79DE0A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6306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B536D-8D6E-4B6F-AEF8-70C4361EE9CB}" type="datetimeFigureOut">
              <a:rPr lang="en-US" smtClean="0"/>
              <a:pPr/>
              <a:t>3/11/2016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789B6-C69D-462C-86DA-690E2296D1D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11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D4C98-3383-4C4E-95C2-1957FD7FF1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9570-793B-455E-8BBA-3FE355AC5D5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b="1" dirty="0" smtClean="0"/>
              <a:t>Information Brief to the </a:t>
            </a:r>
            <a:br>
              <a:rPr lang="en-US" sz="3600" b="1" dirty="0" smtClean="0"/>
            </a:br>
            <a:r>
              <a:rPr lang="en-US" sz="3600" b="1" dirty="0" smtClean="0"/>
              <a:t>Joint Standing Committee on </a:t>
            </a:r>
            <a:r>
              <a:rPr lang="en-US" sz="3600" b="1" dirty="0" err="1" smtClean="0"/>
              <a:t>Defence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FF0000"/>
                </a:solidFill>
              </a:rPr>
              <a:t>The SANDF’s involvement in 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FF0000"/>
                </a:solidFill>
              </a:rPr>
              <a:t>current Internal and External Operations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154832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South African National </a:t>
            </a:r>
            <a:r>
              <a:rPr lang="en-US" sz="4000" dirty="0" err="1" smtClean="0"/>
              <a:t>Defence</a:t>
            </a:r>
            <a:r>
              <a:rPr lang="en-US" sz="4000" dirty="0" smtClean="0"/>
              <a:t> Force</a:t>
            </a:r>
          </a:p>
          <a:p>
            <a:r>
              <a:rPr lang="en-US" sz="4000" dirty="0" smtClean="0"/>
              <a:t>Joint Operations Division</a:t>
            </a:r>
          </a:p>
          <a:p>
            <a:r>
              <a:rPr lang="en-US" dirty="0" smtClean="0"/>
              <a:t>11 March 2016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013-F9AC-4F54-B262-D6CF77DAB99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6"/>
            <a:ext cx="3076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965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Freeform 9"/>
          <p:cNvSpPr>
            <a:spLocks/>
          </p:cNvSpPr>
          <p:nvPr/>
        </p:nvSpPr>
        <p:spPr bwMode="auto">
          <a:xfrm>
            <a:off x="3771900" y="1265238"/>
            <a:ext cx="1082675" cy="935037"/>
          </a:xfrm>
          <a:custGeom>
            <a:avLst/>
            <a:gdLst>
              <a:gd name="T0" fmla="*/ 2147483647 w 1738"/>
              <a:gd name="T1" fmla="*/ 2147483647 h 1605"/>
              <a:gd name="T2" fmla="*/ 2147483647 w 1738"/>
              <a:gd name="T3" fmla="*/ 2147483647 h 1605"/>
              <a:gd name="T4" fmla="*/ 2147483647 w 1738"/>
              <a:gd name="T5" fmla="*/ 2147483647 h 1605"/>
              <a:gd name="T6" fmla="*/ 2147483647 w 1738"/>
              <a:gd name="T7" fmla="*/ 2147483647 h 1605"/>
              <a:gd name="T8" fmla="*/ 2147483647 w 1738"/>
              <a:gd name="T9" fmla="*/ 2147483647 h 1605"/>
              <a:gd name="T10" fmla="*/ 2147483647 w 1738"/>
              <a:gd name="T11" fmla="*/ 2147483647 h 1605"/>
              <a:gd name="T12" fmla="*/ 2147483647 w 1738"/>
              <a:gd name="T13" fmla="*/ 2147483647 h 1605"/>
              <a:gd name="T14" fmla="*/ 2147483647 w 1738"/>
              <a:gd name="T15" fmla="*/ 2147483647 h 1605"/>
              <a:gd name="T16" fmla="*/ 2147483647 w 1738"/>
              <a:gd name="T17" fmla="*/ 2147483647 h 1605"/>
              <a:gd name="T18" fmla="*/ 2147483647 w 1738"/>
              <a:gd name="T19" fmla="*/ 2147483647 h 1605"/>
              <a:gd name="T20" fmla="*/ 2147483647 w 1738"/>
              <a:gd name="T21" fmla="*/ 2147483647 h 1605"/>
              <a:gd name="T22" fmla="*/ 2147483647 w 1738"/>
              <a:gd name="T23" fmla="*/ 2147483647 h 1605"/>
              <a:gd name="T24" fmla="*/ 2147483647 w 1738"/>
              <a:gd name="T25" fmla="*/ 2147483647 h 1605"/>
              <a:gd name="T26" fmla="*/ 2147483647 w 1738"/>
              <a:gd name="T27" fmla="*/ 2147483647 h 1605"/>
              <a:gd name="T28" fmla="*/ 2147483647 w 1738"/>
              <a:gd name="T29" fmla="*/ 2147483647 h 1605"/>
              <a:gd name="T30" fmla="*/ 2147483647 w 1738"/>
              <a:gd name="T31" fmla="*/ 2147483647 h 1605"/>
              <a:gd name="T32" fmla="*/ 2147483647 w 1738"/>
              <a:gd name="T33" fmla="*/ 2147483647 h 1605"/>
              <a:gd name="T34" fmla="*/ 2147483647 w 1738"/>
              <a:gd name="T35" fmla="*/ 2147483647 h 1605"/>
              <a:gd name="T36" fmla="*/ 2147483647 w 1738"/>
              <a:gd name="T37" fmla="*/ 2147483647 h 1605"/>
              <a:gd name="T38" fmla="*/ 2147483647 w 1738"/>
              <a:gd name="T39" fmla="*/ 2147483647 h 1605"/>
              <a:gd name="T40" fmla="*/ 2147483647 w 1738"/>
              <a:gd name="T41" fmla="*/ 2147483647 h 1605"/>
              <a:gd name="T42" fmla="*/ 2147483647 w 1738"/>
              <a:gd name="T43" fmla="*/ 2147483647 h 1605"/>
              <a:gd name="T44" fmla="*/ 2147483647 w 1738"/>
              <a:gd name="T45" fmla="*/ 2147483647 h 1605"/>
              <a:gd name="T46" fmla="*/ 2147483647 w 1738"/>
              <a:gd name="T47" fmla="*/ 2147483647 h 1605"/>
              <a:gd name="T48" fmla="*/ 2147483647 w 1738"/>
              <a:gd name="T49" fmla="*/ 2147483647 h 1605"/>
              <a:gd name="T50" fmla="*/ 2147483647 w 1738"/>
              <a:gd name="T51" fmla="*/ 2147483647 h 1605"/>
              <a:gd name="T52" fmla="*/ 2147483647 w 1738"/>
              <a:gd name="T53" fmla="*/ 2147483647 h 1605"/>
              <a:gd name="T54" fmla="*/ 2147483647 w 1738"/>
              <a:gd name="T55" fmla="*/ 2147483647 h 1605"/>
              <a:gd name="T56" fmla="*/ 2147483647 w 1738"/>
              <a:gd name="T57" fmla="*/ 2147483647 h 1605"/>
              <a:gd name="T58" fmla="*/ 2147483647 w 1738"/>
              <a:gd name="T59" fmla="*/ 2147483647 h 1605"/>
              <a:gd name="T60" fmla="*/ 2147483647 w 1738"/>
              <a:gd name="T61" fmla="*/ 2147483647 h 1605"/>
              <a:gd name="T62" fmla="*/ 2147483647 w 1738"/>
              <a:gd name="T63" fmla="*/ 2147483647 h 1605"/>
              <a:gd name="T64" fmla="*/ 2147483647 w 1738"/>
              <a:gd name="T65" fmla="*/ 2147483647 h 1605"/>
              <a:gd name="T66" fmla="*/ 2147483647 w 1738"/>
              <a:gd name="T67" fmla="*/ 2147483647 h 1605"/>
              <a:gd name="T68" fmla="*/ 2147483647 w 1738"/>
              <a:gd name="T69" fmla="*/ 2147483647 h 1605"/>
              <a:gd name="T70" fmla="*/ 2147483647 w 1738"/>
              <a:gd name="T71" fmla="*/ 2147483647 h 1605"/>
              <a:gd name="T72" fmla="*/ 2147483647 w 1738"/>
              <a:gd name="T73" fmla="*/ 2147483647 h 1605"/>
              <a:gd name="T74" fmla="*/ 2147483647 w 1738"/>
              <a:gd name="T75" fmla="*/ 2147483647 h 1605"/>
              <a:gd name="T76" fmla="*/ 2147483647 w 1738"/>
              <a:gd name="T77" fmla="*/ 2147483647 h 1605"/>
              <a:gd name="T78" fmla="*/ 2147483647 w 1738"/>
              <a:gd name="T79" fmla="*/ 2147483647 h 1605"/>
              <a:gd name="T80" fmla="*/ 2147483647 w 1738"/>
              <a:gd name="T81" fmla="*/ 2147483647 h 1605"/>
              <a:gd name="T82" fmla="*/ 2147483647 w 1738"/>
              <a:gd name="T83" fmla="*/ 2147483647 h 1605"/>
              <a:gd name="T84" fmla="*/ 2147483647 w 1738"/>
              <a:gd name="T85" fmla="*/ 2147483647 h 1605"/>
              <a:gd name="T86" fmla="*/ 2147483647 w 1738"/>
              <a:gd name="T87" fmla="*/ 2147483647 h 1605"/>
              <a:gd name="T88" fmla="*/ 2147483647 w 1738"/>
              <a:gd name="T89" fmla="*/ 2147483647 h 1605"/>
              <a:gd name="T90" fmla="*/ 2147483647 w 1738"/>
              <a:gd name="T91" fmla="*/ 2147483647 h 1605"/>
              <a:gd name="T92" fmla="*/ 2147483647 w 1738"/>
              <a:gd name="T93" fmla="*/ 2147483647 h 1605"/>
              <a:gd name="T94" fmla="*/ 2147483647 w 1738"/>
              <a:gd name="T95" fmla="*/ 2147483647 h 1605"/>
              <a:gd name="T96" fmla="*/ 2147483647 w 1738"/>
              <a:gd name="T97" fmla="*/ 2147483647 h 1605"/>
              <a:gd name="T98" fmla="*/ 2147483647 w 1738"/>
              <a:gd name="T99" fmla="*/ 2147483647 h 1605"/>
              <a:gd name="T100" fmla="*/ 2147483647 w 1738"/>
              <a:gd name="T101" fmla="*/ 2147483647 h 1605"/>
              <a:gd name="T102" fmla="*/ 2147483647 w 1738"/>
              <a:gd name="T103" fmla="*/ 2147483647 h 1605"/>
              <a:gd name="T104" fmla="*/ 2147483647 w 1738"/>
              <a:gd name="T105" fmla="*/ 0 h 16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38"/>
              <a:gd name="T160" fmla="*/ 0 h 1605"/>
              <a:gd name="T161" fmla="*/ 1738 w 1738"/>
              <a:gd name="T162" fmla="*/ 1605 h 16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38" h="1605">
                <a:moveTo>
                  <a:pt x="265" y="0"/>
                </a:moveTo>
                <a:lnTo>
                  <a:pt x="286" y="5"/>
                </a:lnTo>
                <a:lnTo>
                  <a:pt x="334" y="31"/>
                </a:lnTo>
                <a:lnTo>
                  <a:pt x="374" y="53"/>
                </a:lnTo>
                <a:lnTo>
                  <a:pt x="415" y="62"/>
                </a:lnTo>
                <a:lnTo>
                  <a:pt x="502" y="67"/>
                </a:lnTo>
                <a:lnTo>
                  <a:pt x="586" y="72"/>
                </a:lnTo>
                <a:lnTo>
                  <a:pt x="625" y="83"/>
                </a:lnTo>
                <a:lnTo>
                  <a:pt x="661" y="103"/>
                </a:lnTo>
                <a:lnTo>
                  <a:pt x="669" y="115"/>
                </a:lnTo>
                <a:lnTo>
                  <a:pt x="671" y="127"/>
                </a:lnTo>
                <a:lnTo>
                  <a:pt x="670" y="158"/>
                </a:lnTo>
                <a:lnTo>
                  <a:pt x="675" y="189"/>
                </a:lnTo>
                <a:lnTo>
                  <a:pt x="685" y="201"/>
                </a:lnTo>
                <a:lnTo>
                  <a:pt x="706" y="210"/>
                </a:lnTo>
                <a:lnTo>
                  <a:pt x="752" y="219"/>
                </a:lnTo>
                <a:lnTo>
                  <a:pt x="788" y="220"/>
                </a:lnTo>
                <a:lnTo>
                  <a:pt x="818" y="222"/>
                </a:lnTo>
                <a:lnTo>
                  <a:pt x="849" y="230"/>
                </a:lnTo>
                <a:lnTo>
                  <a:pt x="909" y="266"/>
                </a:lnTo>
                <a:lnTo>
                  <a:pt x="969" y="295"/>
                </a:lnTo>
                <a:lnTo>
                  <a:pt x="1023" y="309"/>
                </a:lnTo>
                <a:lnTo>
                  <a:pt x="1081" y="320"/>
                </a:lnTo>
                <a:lnTo>
                  <a:pt x="1133" y="310"/>
                </a:lnTo>
                <a:lnTo>
                  <a:pt x="1154" y="295"/>
                </a:lnTo>
                <a:lnTo>
                  <a:pt x="1169" y="269"/>
                </a:lnTo>
                <a:lnTo>
                  <a:pt x="1169" y="242"/>
                </a:lnTo>
                <a:lnTo>
                  <a:pt x="1157" y="210"/>
                </a:lnTo>
                <a:lnTo>
                  <a:pt x="1146" y="179"/>
                </a:lnTo>
                <a:lnTo>
                  <a:pt x="1150" y="153"/>
                </a:lnTo>
                <a:lnTo>
                  <a:pt x="1208" y="77"/>
                </a:lnTo>
                <a:lnTo>
                  <a:pt x="1243" y="58"/>
                </a:lnTo>
                <a:lnTo>
                  <a:pt x="1281" y="44"/>
                </a:lnTo>
                <a:lnTo>
                  <a:pt x="1319" y="35"/>
                </a:lnTo>
                <a:lnTo>
                  <a:pt x="1357" y="33"/>
                </a:lnTo>
                <a:lnTo>
                  <a:pt x="1433" y="41"/>
                </a:lnTo>
                <a:lnTo>
                  <a:pt x="1462" y="54"/>
                </a:lnTo>
                <a:lnTo>
                  <a:pt x="1474" y="67"/>
                </a:lnTo>
                <a:lnTo>
                  <a:pt x="1483" y="86"/>
                </a:lnTo>
                <a:lnTo>
                  <a:pt x="1489" y="92"/>
                </a:lnTo>
                <a:lnTo>
                  <a:pt x="1501" y="95"/>
                </a:lnTo>
                <a:lnTo>
                  <a:pt x="1528" y="98"/>
                </a:lnTo>
                <a:lnTo>
                  <a:pt x="1566" y="125"/>
                </a:lnTo>
                <a:lnTo>
                  <a:pt x="1608" y="143"/>
                </a:lnTo>
                <a:lnTo>
                  <a:pt x="1698" y="157"/>
                </a:lnTo>
                <a:lnTo>
                  <a:pt x="1706" y="163"/>
                </a:lnTo>
                <a:lnTo>
                  <a:pt x="1708" y="175"/>
                </a:lnTo>
                <a:lnTo>
                  <a:pt x="1695" y="202"/>
                </a:lnTo>
                <a:lnTo>
                  <a:pt x="1692" y="216"/>
                </a:lnTo>
                <a:lnTo>
                  <a:pt x="1698" y="234"/>
                </a:lnTo>
                <a:lnTo>
                  <a:pt x="1704" y="253"/>
                </a:lnTo>
                <a:lnTo>
                  <a:pt x="1701" y="268"/>
                </a:lnTo>
                <a:lnTo>
                  <a:pt x="1688" y="291"/>
                </a:lnTo>
                <a:lnTo>
                  <a:pt x="1682" y="314"/>
                </a:lnTo>
                <a:lnTo>
                  <a:pt x="1684" y="362"/>
                </a:lnTo>
                <a:lnTo>
                  <a:pt x="1708" y="456"/>
                </a:lnTo>
                <a:lnTo>
                  <a:pt x="1738" y="1541"/>
                </a:lnTo>
                <a:lnTo>
                  <a:pt x="1632" y="1543"/>
                </a:lnTo>
                <a:lnTo>
                  <a:pt x="1639" y="1605"/>
                </a:lnTo>
                <a:lnTo>
                  <a:pt x="712" y="1133"/>
                </a:lnTo>
                <a:lnTo>
                  <a:pt x="503" y="1254"/>
                </a:lnTo>
                <a:lnTo>
                  <a:pt x="475" y="1208"/>
                </a:lnTo>
                <a:lnTo>
                  <a:pt x="439" y="1173"/>
                </a:lnTo>
                <a:lnTo>
                  <a:pt x="393" y="1161"/>
                </a:lnTo>
                <a:lnTo>
                  <a:pt x="344" y="1158"/>
                </a:lnTo>
                <a:lnTo>
                  <a:pt x="300" y="1151"/>
                </a:lnTo>
                <a:lnTo>
                  <a:pt x="280" y="1141"/>
                </a:lnTo>
                <a:lnTo>
                  <a:pt x="262" y="1123"/>
                </a:lnTo>
                <a:lnTo>
                  <a:pt x="247" y="1094"/>
                </a:lnTo>
                <a:lnTo>
                  <a:pt x="237" y="1064"/>
                </a:lnTo>
                <a:lnTo>
                  <a:pt x="222" y="1039"/>
                </a:lnTo>
                <a:lnTo>
                  <a:pt x="197" y="1022"/>
                </a:lnTo>
                <a:lnTo>
                  <a:pt x="139" y="1005"/>
                </a:lnTo>
                <a:lnTo>
                  <a:pt x="76" y="1001"/>
                </a:lnTo>
                <a:lnTo>
                  <a:pt x="69" y="957"/>
                </a:lnTo>
                <a:lnTo>
                  <a:pt x="55" y="916"/>
                </a:lnTo>
                <a:lnTo>
                  <a:pt x="34" y="877"/>
                </a:lnTo>
                <a:lnTo>
                  <a:pt x="4" y="839"/>
                </a:lnTo>
                <a:lnTo>
                  <a:pt x="0" y="822"/>
                </a:lnTo>
                <a:lnTo>
                  <a:pt x="4" y="808"/>
                </a:lnTo>
                <a:lnTo>
                  <a:pt x="50" y="782"/>
                </a:lnTo>
                <a:lnTo>
                  <a:pt x="64" y="768"/>
                </a:lnTo>
                <a:lnTo>
                  <a:pt x="62" y="749"/>
                </a:lnTo>
                <a:lnTo>
                  <a:pt x="50" y="701"/>
                </a:lnTo>
                <a:lnTo>
                  <a:pt x="51" y="656"/>
                </a:lnTo>
                <a:lnTo>
                  <a:pt x="57" y="613"/>
                </a:lnTo>
                <a:lnTo>
                  <a:pt x="57" y="570"/>
                </a:lnTo>
                <a:lnTo>
                  <a:pt x="57" y="482"/>
                </a:lnTo>
                <a:lnTo>
                  <a:pt x="55" y="438"/>
                </a:lnTo>
                <a:lnTo>
                  <a:pt x="44" y="396"/>
                </a:lnTo>
                <a:lnTo>
                  <a:pt x="37" y="376"/>
                </a:lnTo>
                <a:lnTo>
                  <a:pt x="25" y="358"/>
                </a:lnTo>
                <a:lnTo>
                  <a:pt x="32" y="347"/>
                </a:lnTo>
                <a:lnTo>
                  <a:pt x="46" y="340"/>
                </a:lnTo>
                <a:lnTo>
                  <a:pt x="76" y="340"/>
                </a:lnTo>
                <a:lnTo>
                  <a:pt x="112" y="267"/>
                </a:lnTo>
                <a:lnTo>
                  <a:pt x="121" y="220"/>
                </a:lnTo>
                <a:lnTo>
                  <a:pt x="121" y="170"/>
                </a:lnTo>
                <a:lnTo>
                  <a:pt x="155" y="167"/>
                </a:lnTo>
                <a:lnTo>
                  <a:pt x="184" y="126"/>
                </a:lnTo>
                <a:lnTo>
                  <a:pt x="200" y="122"/>
                </a:lnTo>
                <a:lnTo>
                  <a:pt x="233" y="104"/>
                </a:lnTo>
                <a:lnTo>
                  <a:pt x="249" y="89"/>
                </a:lnTo>
                <a:lnTo>
                  <a:pt x="261" y="67"/>
                </a:lnTo>
                <a:lnTo>
                  <a:pt x="268" y="37"/>
                </a:lnTo>
                <a:lnTo>
                  <a:pt x="26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56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BEA9FC-CC77-46F6-AD11-96E2747594E9}" type="slidenum">
              <a:rPr lang="en-ZA" altLang="en-US" sz="1400" b="0" smtClean="0">
                <a:solidFill>
                  <a:schemeClr val="bg1"/>
                </a:solidFill>
                <a:latin typeface="Arial" charset="0"/>
              </a:rPr>
              <a:pPr eaLnBrk="1" hangingPunct="1"/>
              <a:t>10</a:t>
            </a:fld>
            <a:endParaRPr lang="en-ZA" altLang="en-US" sz="1400" b="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9" name="Freeform 2"/>
          <p:cNvSpPr>
            <a:spLocks/>
          </p:cNvSpPr>
          <p:nvPr/>
        </p:nvSpPr>
        <p:spPr bwMode="auto">
          <a:xfrm>
            <a:off x="5305425" y="1370013"/>
            <a:ext cx="195263" cy="239712"/>
          </a:xfrm>
          <a:custGeom>
            <a:avLst/>
            <a:gdLst>
              <a:gd name="T0" fmla="*/ 2147483647 w 315"/>
              <a:gd name="T1" fmla="*/ 2147483647 h 409"/>
              <a:gd name="T2" fmla="*/ 2147483647 w 315"/>
              <a:gd name="T3" fmla="*/ 2147483647 h 409"/>
              <a:gd name="T4" fmla="*/ 2147483647 w 315"/>
              <a:gd name="T5" fmla="*/ 2147483647 h 409"/>
              <a:gd name="T6" fmla="*/ 2147483647 w 315"/>
              <a:gd name="T7" fmla="*/ 2147483647 h 409"/>
              <a:gd name="T8" fmla="*/ 2147483647 w 315"/>
              <a:gd name="T9" fmla="*/ 2147483647 h 409"/>
              <a:gd name="T10" fmla="*/ 2147483647 w 315"/>
              <a:gd name="T11" fmla="*/ 2147483647 h 409"/>
              <a:gd name="T12" fmla="*/ 2147483647 w 315"/>
              <a:gd name="T13" fmla="*/ 2147483647 h 409"/>
              <a:gd name="T14" fmla="*/ 2147483647 w 315"/>
              <a:gd name="T15" fmla="*/ 2147483647 h 409"/>
              <a:gd name="T16" fmla="*/ 2147483647 w 315"/>
              <a:gd name="T17" fmla="*/ 2147483647 h 409"/>
              <a:gd name="T18" fmla="*/ 0 w 315"/>
              <a:gd name="T19" fmla="*/ 2147483647 h 409"/>
              <a:gd name="T20" fmla="*/ 2147483647 w 315"/>
              <a:gd name="T21" fmla="*/ 2147483647 h 409"/>
              <a:gd name="T22" fmla="*/ 2147483647 w 315"/>
              <a:gd name="T23" fmla="*/ 2147483647 h 409"/>
              <a:gd name="T24" fmla="*/ 2147483647 w 315"/>
              <a:gd name="T25" fmla="*/ 2147483647 h 409"/>
              <a:gd name="T26" fmla="*/ 2147483647 w 315"/>
              <a:gd name="T27" fmla="*/ 2147483647 h 409"/>
              <a:gd name="T28" fmla="*/ 2147483647 w 315"/>
              <a:gd name="T29" fmla="*/ 2147483647 h 409"/>
              <a:gd name="T30" fmla="*/ 2147483647 w 315"/>
              <a:gd name="T31" fmla="*/ 2147483647 h 409"/>
              <a:gd name="T32" fmla="*/ 2147483647 w 315"/>
              <a:gd name="T33" fmla="*/ 2147483647 h 409"/>
              <a:gd name="T34" fmla="*/ 2147483647 w 315"/>
              <a:gd name="T35" fmla="*/ 2147483647 h 409"/>
              <a:gd name="T36" fmla="*/ 2147483647 w 315"/>
              <a:gd name="T37" fmla="*/ 2147483647 h 409"/>
              <a:gd name="T38" fmla="*/ 2147483647 w 315"/>
              <a:gd name="T39" fmla="*/ 2147483647 h 409"/>
              <a:gd name="T40" fmla="*/ 2147483647 w 315"/>
              <a:gd name="T41" fmla="*/ 2147483647 h 409"/>
              <a:gd name="T42" fmla="*/ 2147483647 w 315"/>
              <a:gd name="T43" fmla="*/ 2147483647 h 409"/>
              <a:gd name="T44" fmla="*/ 2147483647 w 315"/>
              <a:gd name="T45" fmla="*/ 2147483647 h 409"/>
              <a:gd name="T46" fmla="*/ 2147483647 w 315"/>
              <a:gd name="T47" fmla="*/ 2147483647 h 409"/>
              <a:gd name="T48" fmla="*/ 2147483647 w 315"/>
              <a:gd name="T49" fmla="*/ 2147483647 h 409"/>
              <a:gd name="T50" fmla="*/ 2147483647 w 315"/>
              <a:gd name="T51" fmla="*/ 2147483647 h 409"/>
              <a:gd name="T52" fmla="*/ 2147483647 w 315"/>
              <a:gd name="T53" fmla="*/ 2147483647 h 409"/>
              <a:gd name="T54" fmla="*/ 2147483647 w 315"/>
              <a:gd name="T55" fmla="*/ 2147483647 h 409"/>
              <a:gd name="T56" fmla="*/ 2147483647 w 315"/>
              <a:gd name="T57" fmla="*/ 2147483647 h 409"/>
              <a:gd name="T58" fmla="*/ 2147483647 w 315"/>
              <a:gd name="T59" fmla="*/ 2147483647 h 409"/>
              <a:gd name="T60" fmla="*/ 2147483647 w 315"/>
              <a:gd name="T61" fmla="*/ 2147483647 h 409"/>
              <a:gd name="T62" fmla="*/ 2147483647 w 315"/>
              <a:gd name="T63" fmla="*/ 0 h 4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5"/>
              <a:gd name="T97" fmla="*/ 0 h 409"/>
              <a:gd name="T98" fmla="*/ 315 w 315"/>
              <a:gd name="T99" fmla="*/ 409 h 40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5" h="409">
                <a:moveTo>
                  <a:pt x="197" y="0"/>
                </a:moveTo>
                <a:lnTo>
                  <a:pt x="185" y="2"/>
                </a:lnTo>
                <a:lnTo>
                  <a:pt x="167" y="17"/>
                </a:lnTo>
                <a:lnTo>
                  <a:pt x="146" y="17"/>
                </a:lnTo>
                <a:lnTo>
                  <a:pt x="144" y="20"/>
                </a:lnTo>
                <a:lnTo>
                  <a:pt x="126" y="13"/>
                </a:lnTo>
                <a:lnTo>
                  <a:pt x="120" y="13"/>
                </a:lnTo>
                <a:lnTo>
                  <a:pt x="97" y="35"/>
                </a:lnTo>
                <a:lnTo>
                  <a:pt x="97" y="13"/>
                </a:lnTo>
                <a:lnTo>
                  <a:pt x="88" y="12"/>
                </a:lnTo>
                <a:lnTo>
                  <a:pt x="80" y="13"/>
                </a:lnTo>
                <a:lnTo>
                  <a:pt x="78" y="18"/>
                </a:lnTo>
                <a:lnTo>
                  <a:pt x="77" y="20"/>
                </a:lnTo>
                <a:lnTo>
                  <a:pt x="69" y="23"/>
                </a:lnTo>
                <a:lnTo>
                  <a:pt x="63" y="26"/>
                </a:lnTo>
                <a:lnTo>
                  <a:pt x="45" y="29"/>
                </a:lnTo>
                <a:lnTo>
                  <a:pt x="30" y="23"/>
                </a:lnTo>
                <a:lnTo>
                  <a:pt x="17" y="14"/>
                </a:lnTo>
                <a:lnTo>
                  <a:pt x="4" y="16"/>
                </a:lnTo>
                <a:lnTo>
                  <a:pt x="0" y="38"/>
                </a:lnTo>
                <a:lnTo>
                  <a:pt x="17" y="59"/>
                </a:lnTo>
                <a:lnTo>
                  <a:pt x="19" y="80"/>
                </a:lnTo>
                <a:lnTo>
                  <a:pt x="13" y="91"/>
                </a:lnTo>
                <a:lnTo>
                  <a:pt x="14" y="101"/>
                </a:lnTo>
                <a:lnTo>
                  <a:pt x="51" y="151"/>
                </a:lnTo>
                <a:lnTo>
                  <a:pt x="54" y="166"/>
                </a:lnTo>
                <a:lnTo>
                  <a:pt x="54" y="181"/>
                </a:lnTo>
                <a:lnTo>
                  <a:pt x="63" y="187"/>
                </a:lnTo>
                <a:lnTo>
                  <a:pt x="66" y="212"/>
                </a:lnTo>
                <a:lnTo>
                  <a:pt x="72" y="218"/>
                </a:lnTo>
                <a:lnTo>
                  <a:pt x="81" y="231"/>
                </a:lnTo>
                <a:lnTo>
                  <a:pt x="108" y="251"/>
                </a:lnTo>
                <a:lnTo>
                  <a:pt x="114" y="262"/>
                </a:lnTo>
                <a:lnTo>
                  <a:pt x="121" y="273"/>
                </a:lnTo>
                <a:lnTo>
                  <a:pt x="132" y="276"/>
                </a:lnTo>
                <a:lnTo>
                  <a:pt x="134" y="303"/>
                </a:lnTo>
                <a:lnTo>
                  <a:pt x="144" y="322"/>
                </a:lnTo>
                <a:lnTo>
                  <a:pt x="158" y="338"/>
                </a:lnTo>
                <a:lnTo>
                  <a:pt x="184" y="365"/>
                </a:lnTo>
                <a:lnTo>
                  <a:pt x="195" y="370"/>
                </a:lnTo>
                <a:lnTo>
                  <a:pt x="201" y="382"/>
                </a:lnTo>
                <a:lnTo>
                  <a:pt x="240" y="409"/>
                </a:lnTo>
                <a:lnTo>
                  <a:pt x="255" y="408"/>
                </a:lnTo>
                <a:lnTo>
                  <a:pt x="272" y="401"/>
                </a:lnTo>
                <a:lnTo>
                  <a:pt x="291" y="376"/>
                </a:lnTo>
                <a:lnTo>
                  <a:pt x="298" y="355"/>
                </a:lnTo>
                <a:lnTo>
                  <a:pt x="304" y="334"/>
                </a:lnTo>
                <a:lnTo>
                  <a:pt x="309" y="314"/>
                </a:lnTo>
                <a:lnTo>
                  <a:pt x="307" y="292"/>
                </a:lnTo>
                <a:lnTo>
                  <a:pt x="307" y="272"/>
                </a:lnTo>
                <a:lnTo>
                  <a:pt x="315" y="231"/>
                </a:lnTo>
                <a:lnTo>
                  <a:pt x="299" y="208"/>
                </a:lnTo>
                <a:lnTo>
                  <a:pt x="285" y="176"/>
                </a:lnTo>
                <a:lnTo>
                  <a:pt x="269" y="141"/>
                </a:lnTo>
                <a:lnTo>
                  <a:pt x="262" y="122"/>
                </a:lnTo>
                <a:lnTo>
                  <a:pt x="250" y="102"/>
                </a:lnTo>
                <a:lnTo>
                  <a:pt x="237" y="81"/>
                </a:lnTo>
                <a:lnTo>
                  <a:pt x="233" y="62"/>
                </a:lnTo>
                <a:lnTo>
                  <a:pt x="217" y="38"/>
                </a:lnTo>
                <a:lnTo>
                  <a:pt x="208" y="8"/>
                </a:lnTo>
                <a:lnTo>
                  <a:pt x="202" y="2"/>
                </a:lnTo>
                <a:lnTo>
                  <a:pt x="195" y="2"/>
                </a:lnTo>
                <a:lnTo>
                  <a:pt x="177" y="11"/>
                </a:lnTo>
                <a:lnTo>
                  <a:pt x="197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0" name="Freeform 3"/>
          <p:cNvSpPr>
            <a:spLocks/>
          </p:cNvSpPr>
          <p:nvPr/>
        </p:nvSpPr>
        <p:spPr bwMode="auto">
          <a:xfrm>
            <a:off x="5305425" y="1370013"/>
            <a:ext cx="195263" cy="239712"/>
          </a:xfrm>
          <a:custGeom>
            <a:avLst/>
            <a:gdLst>
              <a:gd name="T0" fmla="*/ 2147483647 w 315"/>
              <a:gd name="T1" fmla="*/ 0 h 409"/>
              <a:gd name="T2" fmla="*/ 2147483647 w 315"/>
              <a:gd name="T3" fmla="*/ 2147483647 h 409"/>
              <a:gd name="T4" fmla="*/ 2147483647 w 315"/>
              <a:gd name="T5" fmla="*/ 2147483647 h 409"/>
              <a:gd name="T6" fmla="*/ 2147483647 w 315"/>
              <a:gd name="T7" fmla="*/ 2147483647 h 409"/>
              <a:gd name="T8" fmla="*/ 2147483647 w 315"/>
              <a:gd name="T9" fmla="*/ 2147483647 h 409"/>
              <a:gd name="T10" fmla="*/ 2147483647 w 315"/>
              <a:gd name="T11" fmla="*/ 2147483647 h 409"/>
              <a:gd name="T12" fmla="*/ 2147483647 w 315"/>
              <a:gd name="T13" fmla="*/ 2147483647 h 409"/>
              <a:gd name="T14" fmla="*/ 2147483647 w 315"/>
              <a:gd name="T15" fmla="*/ 2147483647 h 409"/>
              <a:gd name="T16" fmla="*/ 2147483647 w 315"/>
              <a:gd name="T17" fmla="*/ 2147483647 h 409"/>
              <a:gd name="T18" fmla="*/ 2147483647 w 315"/>
              <a:gd name="T19" fmla="*/ 2147483647 h 409"/>
              <a:gd name="T20" fmla="*/ 2147483647 w 315"/>
              <a:gd name="T21" fmla="*/ 2147483647 h 409"/>
              <a:gd name="T22" fmla="*/ 2147483647 w 315"/>
              <a:gd name="T23" fmla="*/ 2147483647 h 409"/>
              <a:gd name="T24" fmla="*/ 2147483647 w 315"/>
              <a:gd name="T25" fmla="*/ 2147483647 h 409"/>
              <a:gd name="T26" fmla="*/ 2147483647 w 315"/>
              <a:gd name="T27" fmla="*/ 2147483647 h 409"/>
              <a:gd name="T28" fmla="*/ 2147483647 w 315"/>
              <a:gd name="T29" fmla="*/ 2147483647 h 409"/>
              <a:gd name="T30" fmla="*/ 2147483647 w 315"/>
              <a:gd name="T31" fmla="*/ 2147483647 h 409"/>
              <a:gd name="T32" fmla="*/ 2147483647 w 315"/>
              <a:gd name="T33" fmla="*/ 2147483647 h 409"/>
              <a:gd name="T34" fmla="*/ 2147483647 w 315"/>
              <a:gd name="T35" fmla="*/ 2147483647 h 409"/>
              <a:gd name="T36" fmla="*/ 2147483647 w 315"/>
              <a:gd name="T37" fmla="*/ 2147483647 h 409"/>
              <a:gd name="T38" fmla="*/ 0 w 315"/>
              <a:gd name="T39" fmla="*/ 2147483647 h 409"/>
              <a:gd name="T40" fmla="*/ 2147483647 w 315"/>
              <a:gd name="T41" fmla="*/ 2147483647 h 409"/>
              <a:gd name="T42" fmla="*/ 2147483647 w 315"/>
              <a:gd name="T43" fmla="*/ 2147483647 h 409"/>
              <a:gd name="T44" fmla="*/ 2147483647 w 315"/>
              <a:gd name="T45" fmla="*/ 2147483647 h 409"/>
              <a:gd name="T46" fmla="*/ 2147483647 w 315"/>
              <a:gd name="T47" fmla="*/ 2147483647 h 409"/>
              <a:gd name="T48" fmla="*/ 2147483647 w 315"/>
              <a:gd name="T49" fmla="*/ 2147483647 h 409"/>
              <a:gd name="T50" fmla="*/ 2147483647 w 315"/>
              <a:gd name="T51" fmla="*/ 2147483647 h 409"/>
              <a:gd name="T52" fmla="*/ 2147483647 w 315"/>
              <a:gd name="T53" fmla="*/ 2147483647 h 409"/>
              <a:gd name="T54" fmla="*/ 2147483647 w 315"/>
              <a:gd name="T55" fmla="*/ 2147483647 h 409"/>
              <a:gd name="T56" fmla="*/ 2147483647 w 315"/>
              <a:gd name="T57" fmla="*/ 2147483647 h 409"/>
              <a:gd name="T58" fmla="*/ 2147483647 w 315"/>
              <a:gd name="T59" fmla="*/ 2147483647 h 409"/>
              <a:gd name="T60" fmla="*/ 2147483647 w 315"/>
              <a:gd name="T61" fmla="*/ 2147483647 h 409"/>
              <a:gd name="T62" fmla="*/ 2147483647 w 315"/>
              <a:gd name="T63" fmla="*/ 2147483647 h 409"/>
              <a:gd name="T64" fmla="*/ 2147483647 w 315"/>
              <a:gd name="T65" fmla="*/ 2147483647 h 409"/>
              <a:gd name="T66" fmla="*/ 2147483647 w 315"/>
              <a:gd name="T67" fmla="*/ 2147483647 h 409"/>
              <a:gd name="T68" fmla="*/ 2147483647 w 315"/>
              <a:gd name="T69" fmla="*/ 2147483647 h 409"/>
              <a:gd name="T70" fmla="*/ 2147483647 w 315"/>
              <a:gd name="T71" fmla="*/ 2147483647 h 409"/>
              <a:gd name="T72" fmla="*/ 2147483647 w 315"/>
              <a:gd name="T73" fmla="*/ 2147483647 h 409"/>
              <a:gd name="T74" fmla="*/ 2147483647 w 315"/>
              <a:gd name="T75" fmla="*/ 2147483647 h 409"/>
              <a:gd name="T76" fmla="*/ 2147483647 w 315"/>
              <a:gd name="T77" fmla="*/ 2147483647 h 409"/>
              <a:gd name="T78" fmla="*/ 2147483647 w 315"/>
              <a:gd name="T79" fmla="*/ 2147483647 h 409"/>
              <a:gd name="T80" fmla="*/ 2147483647 w 315"/>
              <a:gd name="T81" fmla="*/ 2147483647 h 409"/>
              <a:gd name="T82" fmla="*/ 2147483647 w 315"/>
              <a:gd name="T83" fmla="*/ 2147483647 h 409"/>
              <a:gd name="T84" fmla="*/ 2147483647 w 315"/>
              <a:gd name="T85" fmla="*/ 2147483647 h 409"/>
              <a:gd name="T86" fmla="*/ 2147483647 w 315"/>
              <a:gd name="T87" fmla="*/ 2147483647 h 409"/>
              <a:gd name="T88" fmla="*/ 2147483647 w 315"/>
              <a:gd name="T89" fmla="*/ 2147483647 h 409"/>
              <a:gd name="T90" fmla="*/ 2147483647 w 315"/>
              <a:gd name="T91" fmla="*/ 2147483647 h 409"/>
              <a:gd name="T92" fmla="*/ 2147483647 w 315"/>
              <a:gd name="T93" fmla="*/ 2147483647 h 409"/>
              <a:gd name="T94" fmla="*/ 2147483647 w 315"/>
              <a:gd name="T95" fmla="*/ 2147483647 h 409"/>
              <a:gd name="T96" fmla="*/ 2147483647 w 315"/>
              <a:gd name="T97" fmla="*/ 2147483647 h 409"/>
              <a:gd name="T98" fmla="*/ 2147483647 w 315"/>
              <a:gd name="T99" fmla="*/ 2147483647 h 409"/>
              <a:gd name="T100" fmla="*/ 2147483647 w 315"/>
              <a:gd name="T101" fmla="*/ 2147483647 h 409"/>
              <a:gd name="T102" fmla="*/ 2147483647 w 315"/>
              <a:gd name="T103" fmla="*/ 2147483647 h 409"/>
              <a:gd name="T104" fmla="*/ 2147483647 w 315"/>
              <a:gd name="T105" fmla="*/ 2147483647 h 409"/>
              <a:gd name="T106" fmla="*/ 2147483647 w 315"/>
              <a:gd name="T107" fmla="*/ 2147483647 h 409"/>
              <a:gd name="T108" fmla="*/ 2147483647 w 315"/>
              <a:gd name="T109" fmla="*/ 2147483647 h 409"/>
              <a:gd name="T110" fmla="*/ 2147483647 w 315"/>
              <a:gd name="T111" fmla="*/ 2147483647 h 409"/>
              <a:gd name="T112" fmla="*/ 2147483647 w 315"/>
              <a:gd name="T113" fmla="*/ 2147483647 h 409"/>
              <a:gd name="T114" fmla="*/ 2147483647 w 315"/>
              <a:gd name="T115" fmla="*/ 2147483647 h 409"/>
              <a:gd name="T116" fmla="*/ 2147483647 w 315"/>
              <a:gd name="T117" fmla="*/ 2147483647 h 409"/>
              <a:gd name="T118" fmla="*/ 2147483647 w 315"/>
              <a:gd name="T119" fmla="*/ 2147483647 h 409"/>
              <a:gd name="T120" fmla="*/ 2147483647 w 315"/>
              <a:gd name="T121" fmla="*/ 2147483647 h 409"/>
              <a:gd name="T122" fmla="*/ 2147483647 w 315"/>
              <a:gd name="T123" fmla="*/ 2147483647 h 409"/>
              <a:gd name="T124" fmla="*/ 2147483647 w 315"/>
              <a:gd name="T125" fmla="*/ 2147483647 h 4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15"/>
              <a:gd name="T190" fmla="*/ 0 h 409"/>
              <a:gd name="T191" fmla="*/ 315 w 315"/>
              <a:gd name="T192" fmla="*/ 409 h 4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15" h="409">
                <a:moveTo>
                  <a:pt x="197" y="0"/>
                </a:moveTo>
                <a:lnTo>
                  <a:pt x="185" y="2"/>
                </a:lnTo>
                <a:lnTo>
                  <a:pt x="167" y="17"/>
                </a:lnTo>
                <a:lnTo>
                  <a:pt x="146" y="17"/>
                </a:lnTo>
                <a:lnTo>
                  <a:pt x="144" y="20"/>
                </a:lnTo>
                <a:lnTo>
                  <a:pt x="126" y="13"/>
                </a:lnTo>
                <a:lnTo>
                  <a:pt x="120" y="13"/>
                </a:lnTo>
                <a:lnTo>
                  <a:pt x="97" y="35"/>
                </a:lnTo>
                <a:lnTo>
                  <a:pt x="97" y="13"/>
                </a:lnTo>
                <a:lnTo>
                  <a:pt x="88" y="12"/>
                </a:lnTo>
                <a:lnTo>
                  <a:pt x="80" y="13"/>
                </a:lnTo>
                <a:lnTo>
                  <a:pt x="78" y="18"/>
                </a:lnTo>
                <a:lnTo>
                  <a:pt x="77" y="20"/>
                </a:lnTo>
                <a:lnTo>
                  <a:pt x="69" y="23"/>
                </a:lnTo>
                <a:lnTo>
                  <a:pt x="63" y="26"/>
                </a:lnTo>
                <a:lnTo>
                  <a:pt x="45" y="29"/>
                </a:lnTo>
                <a:lnTo>
                  <a:pt x="30" y="23"/>
                </a:lnTo>
                <a:lnTo>
                  <a:pt x="17" y="14"/>
                </a:lnTo>
                <a:lnTo>
                  <a:pt x="4" y="16"/>
                </a:lnTo>
                <a:lnTo>
                  <a:pt x="0" y="38"/>
                </a:lnTo>
                <a:lnTo>
                  <a:pt x="17" y="59"/>
                </a:lnTo>
                <a:lnTo>
                  <a:pt x="19" y="80"/>
                </a:lnTo>
                <a:lnTo>
                  <a:pt x="13" y="91"/>
                </a:lnTo>
                <a:lnTo>
                  <a:pt x="14" y="101"/>
                </a:lnTo>
                <a:lnTo>
                  <a:pt x="51" y="151"/>
                </a:lnTo>
                <a:lnTo>
                  <a:pt x="54" y="166"/>
                </a:lnTo>
                <a:lnTo>
                  <a:pt x="54" y="181"/>
                </a:lnTo>
                <a:lnTo>
                  <a:pt x="63" y="187"/>
                </a:lnTo>
                <a:lnTo>
                  <a:pt x="66" y="212"/>
                </a:lnTo>
                <a:lnTo>
                  <a:pt x="72" y="218"/>
                </a:lnTo>
                <a:lnTo>
                  <a:pt x="81" y="231"/>
                </a:lnTo>
                <a:lnTo>
                  <a:pt x="108" y="251"/>
                </a:lnTo>
                <a:lnTo>
                  <a:pt x="114" y="262"/>
                </a:lnTo>
                <a:lnTo>
                  <a:pt x="121" y="273"/>
                </a:lnTo>
                <a:lnTo>
                  <a:pt x="132" y="276"/>
                </a:lnTo>
                <a:lnTo>
                  <a:pt x="134" y="303"/>
                </a:lnTo>
                <a:lnTo>
                  <a:pt x="144" y="322"/>
                </a:lnTo>
                <a:lnTo>
                  <a:pt x="158" y="338"/>
                </a:lnTo>
                <a:lnTo>
                  <a:pt x="184" y="365"/>
                </a:lnTo>
                <a:lnTo>
                  <a:pt x="195" y="370"/>
                </a:lnTo>
                <a:lnTo>
                  <a:pt x="201" y="382"/>
                </a:lnTo>
                <a:lnTo>
                  <a:pt x="240" y="409"/>
                </a:lnTo>
                <a:lnTo>
                  <a:pt x="255" y="408"/>
                </a:lnTo>
                <a:lnTo>
                  <a:pt x="272" y="401"/>
                </a:lnTo>
                <a:lnTo>
                  <a:pt x="291" y="376"/>
                </a:lnTo>
                <a:lnTo>
                  <a:pt x="298" y="355"/>
                </a:lnTo>
                <a:lnTo>
                  <a:pt x="304" y="334"/>
                </a:lnTo>
                <a:lnTo>
                  <a:pt x="309" y="314"/>
                </a:lnTo>
                <a:lnTo>
                  <a:pt x="307" y="292"/>
                </a:lnTo>
                <a:lnTo>
                  <a:pt x="307" y="272"/>
                </a:lnTo>
                <a:lnTo>
                  <a:pt x="315" y="231"/>
                </a:lnTo>
                <a:lnTo>
                  <a:pt x="299" y="208"/>
                </a:lnTo>
                <a:lnTo>
                  <a:pt x="285" y="176"/>
                </a:lnTo>
                <a:lnTo>
                  <a:pt x="269" y="141"/>
                </a:lnTo>
                <a:lnTo>
                  <a:pt x="262" y="122"/>
                </a:lnTo>
                <a:lnTo>
                  <a:pt x="250" y="102"/>
                </a:lnTo>
                <a:lnTo>
                  <a:pt x="237" y="81"/>
                </a:lnTo>
                <a:lnTo>
                  <a:pt x="233" y="62"/>
                </a:lnTo>
                <a:lnTo>
                  <a:pt x="217" y="38"/>
                </a:lnTo>
                <a:lnTo>
                  <a:pt x="208" y="8"/>
                </a:lnTo>
                <a:lnTo>
                  <a:pt x="202" y="2"/>
                </a:lnTo>
                <a:lnTo>
                  <a:pt x="195" y="2"/>
                </a:lnTo>
                <a:lnTo>
                  <a:pt x="177" y="11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1" name="Freeform 4"/>
          <p:cNvSpPr>
            <a:spLocks/>
          </p:cNvSpPr>
          <p:nvPr/>
        </p:nvSpPr>
        <p:spPr bwMode="auto">
          <a:xfrm>
            <a:off x="4894263" y="4683125"/>
            <a:ext cx="561975" cy="469900"/>
          </a:xfrm>
          <a:custGeom>
            <a:avLst/>
            <a:gdLst>
              <a:gd name="T0" fmla="*/ 2147483647 w 902"/>
              <a:gd name="T1" fmla="*/ 2147483647 h 808"/>
              <a:gd name="T2" fmla="*/ 2147483647 w 902"/>
              <a:gd name="T3" fmla="*/ 2147483647 h 808"/>
              <a:gd name="T4" fmla="*/ 2147483647 w 902"/>
              <a:gd name="T5" fmla="*/ 2147483647 h 808"/>
              <a:gd name="T6" fmla="*/ 2147483647 w 902"/>
              <a:gd name="T7" fmla="*/ 2147483647 h 808"/>
              <a:gd name="T8" fmla="*/ 2147483647 w 902"/>
              <a:gd name="T9" fmla="*/ 2147483647 h 808"/>
              <a:gd name="T10" fmla="*/ 2147483647 w 902"/>
              <a:gd name="T11" fmla="*/ 2147483647 h 808"/>
              <a:gd name="T12" fmla="*/ 2147483647 w 902"/>
              <a:gd name="T13" fmla="*/ 2147483647 h 808"/>
              <a:gd name="T14" fmla="*/ 2147483647 w 902"/>
              <a:gd name="T15" fmla="*/ 2147483647 h 808"/>
              <a:gd name="T16" fmla="*/ 2147483647 w 902"/>
              <a:gd name="T17" fmla="*/ 2147483647 h 808"/>
              <a:gd name="T18" fmla="*/ 0 w 902"/>
              <a:gd name="T19" fmla="*/ 2147483647 h 808"/>
              <a:gd name="T20" fmla="*/ 2147483647 w 902"/>
              <a:gd name="T21" fmla="*/ 2147483647 h 808"/>
              <a:gd name="T22" fmla="*/ 2147483647 w 902"/>
              <a:gd name="T23" fmla="*/ 2147483647 h 808"/>
              <a:gd name="T24" fmla="*/ 2147483647 w 902"/>
              <a:gd name="T25" fmla="*/ 2147483647 h 808"/>
              <a:gd name="T26" fmla="*/ 2147483647 w 902"/>
              <a:gd name="T27" fmla="*/ 2147483647 h 808"/>
              <a:gd name="T28" fmla="*/ 2147483647 w 902"/>
              <a:gd name="T29" fmla="*/ 2147483647 h 808"/>
              <a:gd name="T30" fmla="*/ 2147483647 w 902"/>
              <a:gd name="T31" fmla="*/ 2147483647 h 808"/>
              <a:gd name="T32" fmla="*/ 2147483647 w 902"/>
              <a:gd name="T33" fmla="*/ 2147483647 h 808"/>
              <a:gd name="T34" fmla="*/ 2147483647 w 902"/>
              <a:gd name="T35" fmla="*/ 2147483647 h 808"/>
              <a:gd name="T36" fmla="*/ 2147483647 w 902"/>
              <a:gd name="T37" fmla="*/ 2147483647 h 808"/>
              <a:gd name="T38" fmla="*/ 2147483647 w 902"/>
              <a:gd name="T39" fmla="*/ 2147483647 h 808"/>
              <a:gd name="T40" fmla="*/ 2147483647 w 902"/>
              <a:gd name="T41" fmla="*/ 0 h 808"/>
              <a:gd name="T42" fmla="*/ 2147483647 w 902"/>
              <a:gd name="T43" fmla="*/ 2147483647 h 808"/>
              <a:gd name="T44" fmla="*/ 2147483647 w 902"/>
              <a:gd name="T45" fmla="*/ 2147483647 h 808"/>
              <a:gd name="T46" fmla="*/ 2147483647 w 902"/>
              <a:gd name="T47" fmla="*/ 2147483647 h 808"/>
              <a:gd name="T48" fmla="*/ 2147483647 w 902"/>
              <a:gd name="T49" fmla="*/ 2147483647 h 808"/>
              <a:gd name="T50" fmla="*/ 2147483647 w 902"/>
              <a:gd name="T51" fmla="*/ 2147483647 h 808"/>
              <a:gd name="T52" fmla="*/ 2147483647 w 902"/>
              <a:gd name="T53" fmla="*/ 2147483647 h 808"/>
              <a:gd name="T54" fmla="*/ 2147483647 w 902"/>
              <a:gd name="T55" fmla="*/ 2147483647 h 808"/>
              <a:gd name="T56" fmla="*/ 2147483647 w 902"/>
              <a:gd name="T57" fmla="*/ 2147483647 h 808"/>
              <a:gd name="T58" fmla="*/ 2147483647 w 902"/>
              <a:gd name="T59" fmla="*/ 2147483647 h 808"/>
              <a:gd name="T60" fmla="*/ 2147483647 w 902"/>
              <a:gd name="T61" fmla="*/ 2147483647 h 808"/>
              <a:gd name="T62" fmla="*/ 2147483647 w 902"/>
              <a:gd name="T63" fmla="*/ 2147483647 h 808"/>
              <a:gd name="T64" fmla="*/ 2147483647 w 902"/>
              <a:gd name="T65" fmla="*/ 2147483647 h 808"/>
              <a:gd name="T66" fmla="*/ 2147483647 w 902"/>
              <a:gd name="T67" fmla="*/ 2147483647 h 808"/>
              <a:gd name="T68" fmla="*/ 2147483647 w 902"/>
              <a:gd name="T69" fmla="*/ 2147483647 h 808"/>
              <a:gd name="T70" fmla="*/ 2147483647 w 902"/>
              <a:gd name="T71" fmla="*/ 2147483647 h 808"/>
              <a:gd name="T72" fmla="*/ 2147483647 w 902"/>
              <a:gd name="T73" fmla="*/ 2147483647 h 808"/>
              <a:gd name="T74" fmla="*/ 2147483647 w 902"/>
              <a:gd name="T75" fmla="*/ 2147483647 h 808"/>
              <a:gd name="T76" fmla="*/ 2147483647 w 902"/>
              <a:gd name="T77" fmla="*/ 2147483647 h 808"/>
              <a:gd name="T78" fmla="*/ 2147483647 w 902"/>
              <a:gd name="T79" fmla="*/ 2147483647 h 808"/>
              <a:gd name="T80" fmla="*/ 2147483647 w 902"/>
              <a:gd name="T81" fmla="*/ 2147483647 h 808"/>
              <a:gd name="T82" fmla="*/ 2147483647 w 902"/>
              <a:gd name="T83" fmla="*/ 2147483647 h 808"/>
              <a:gd name="T84" fmla="*/ 2147483647 w 902"/>
              <a:gd name="T85" fmla="*/ 2147483647 h 808"/>
              <a:gd name="T86" fmla="*/ 2147483647 w 902"/>
              <a:gd name="T87" fmla="*/ 2147483647 h 808"/>
              <a:gd name="T88" fmla="*/ 2147483647 w 902"/>
              <a:gd name="T89" fmla="*/ 2147483647 h 808"/>
              <a:gd name="T90" fmla="*/ 2147483647 w 902"/>
              <a:gd name="T91" fmla="*/ 2147483647 h 808"/>
              <a:gd name="T92" fmla="*/ 2147483647 w 902"/>
              <a:gd name="T93" fmla="*/ 2147483647 h 808"/>
              <a:gd name="T94" fmla="*/ 2147483647 w 902"/>
              <a:gd name="T95" fmla="*/ 2147483647 h 8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02"/>
              <a:gd name="T145" fmla="*/ 0 h 808"/>
              <a:gd name="T146" fmla="*/ 902 w 902"/>
              <a:gd name="T147" fmla="*/ 808 h 8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02" h="808">
                <a:moveTo>
                  <a:pt x="282" y="665"/>
                </a:moveTo>
                <a:lnTo>
                  <a:pt x="297" y="665"/>
                </a:lnTo>
                <a:lnTo>
                  <a:pt x="299" y="674"/>
                </a:lnTo>
                <a:lnTo>
                  <a:pt x="282" y="658"/>
                </a:lnTo>
                <a:lnTo>
                  <a:pt x="273" y="640"/>
                </a:lnTo>
                <a:lnTo>
                  <a:pt x="274" y="621"/>
                </a:lnTo>
                <a:lnTo>
                  <a:pt x="276" y="600"/>
                </a:lnTo>
                <a:lnTo>
                  <a:pt x="273" y="580"/>
                </a:lnTo>
                <a:lnTo>
                  <a:pt x="257" y="572"/>
                </a:lnTo>
                <a:lnTo>
                  <a:pt x="239" y="568"/>
                </a:lnTo>
                <a:lnTo>
                  <a:pt x="222" y="550"/>
                </a:lnTo>
                <a:lnTo>
                  <a:pt x="214" y="531"/>
                </a:lnTo>
                <a:lnTo>
                  <a:pt x="147" y="497"/>
                </a:lnTo>
                <a:lnTo>
                  <a:pt x="118" y="476"/>
                </a:lnTo>
                <a:lnTo>
                  <a:pt x="99" y="450"/>
                </a:lnTo>
                <a:lnTo>
                  <a:pt x="56" y="345"/>
                </a:lnTo>
                <a:lnTo>
                  <a:pt x="43" y="331"/>
                </a:lnTo>
                <a:lnTo>
                  <a:pt x="32" y="317"/>
                </a:lnTo>
                <a:lnTo>
                  <a:pt x="9" y="286"/>
                </a:lnTo>
                <a:lnTo>
                  <a:pt x="0" y="248"/>
                </a:lnTo>
                <a:lnTo>
                  <a:pt x="50" y="251"/>
                </a:lnTo>
                <a:lnTo>
                  <a:pt x="61" y="261"/>
                </a:lnTo>
                <a:lnTo>
                  <a:pt x="72" y="264"/>
                </a:lnTo>
                <a:lnTo>
                  <a:pt x="88" y="256"/>
                </a:lnTo>
                <a:lnTo>
                  <a:pt x="106" y="258"/>
                </a:lnTo>
                <a:lnTo>
                  <a:pt x="128" y="269"/>
                </a:lnTo>
                <a:lnTo>
                  <a:pt x="160" y="270"/>
                </a:lnTo>
                <a:lnTo>
                  <a:pt x="191" y="261"/>
                </a:lnTo>
                <a:lnTo>
                  <a:pt x="236" y="225"/>
                </a:lnTo>
                <a:lnTo>
                  <a:pt x="275" y="180"/>
                </a:lnTo>
                <a:lnTo>
                  <a:pt x="307" y="144"/>
                </a:lnTo>
                <a:lnTo>
                  <a:pt x="328" y="129"/>
                </a:lnTo>
                <a:lnTo>
                  <a:pt x="353" y="122"/>
                </a:lnTo>
                <a:lnTo>
                  <a:pt x="404" y="108"/>
                </a:lnTo>
                <a:lnTo>
                  <a:pt x="415" y="86"/>
                </a:lnTo>
                <a:lnTo>
                  <a:pt x="426" y="43"/>
                </a:lnTo>
                <a:lnTo>
                  <a:pt x="443" y="26"/>
                </a:lnTo>
                <a:lnTo>
                  <a:pt x="469" y="16"/>
                </a:lnTo>
                <a:lnTo>
                  <a:pt x="499" y="6"/>
                </a:lnTo>
                <a:lnTo>
                  <a:pt x="531" y="5"/>
                </a:lnTo>
                <a:lnTo>
                  <a:pt x="566" y="5"/>
                </a:lnTo>
                <a:lnTo>
                  <a:pt x="598" y="0"/>
                </a:lnTo>
                <a:lnTo>
                  <a:pt x="598" y="51"/>
                </a:lnTo>
                <a:lnTo>
                  <a:pt x="665" y="54"/>
                </a:lnTo>
                <a:lnTo>
                  <a:pt x="699" y="63"/>
                </a:lnTo>
                <a:lnTo>
                  <a:pt x="731" y="79"/>
                </a:lnTo>
                <a:lnTo>
                  <a:pt x="755" y="81"/>
                </a:lnTo>
                <a:lnTo>
                  <a:pt x="779" y="98"/>
                </a:lnTo>
                <a:lnTo>
                  <a:pt x="806" y="109"/>
                </a:lnTo>
                <a:lnTo>
                  <a:pt x="865" y="121"/>
                </a:lnTo>
                <a:lnTo>
                  <a:pt x="866" y="127"/>
                </a:lnTo>
                <a:lnTo>
                  <a:pt x="872" y="130"/>
                </a:lnTo>
                <a:lnTo>
                  <a:pt x="883" y="132"/>
                </a:lnTo>
                <a:lnTo>
                  <a:pt x="883" y="151"/>
                </a:lnTo>
                <a:lnTo>
                  <a:pt x="876" y="160"/>
                </a:lnTo>
                <a:lnTo>
                  <a:pt x="877" y="170"/>
                </a:lnTo>
                <a:lnTo>
                  <a:pt x="890" y="186"/>
                </a:lnTo>
                <a:lnTo>
                  <a:pt x="891" y="226"/>
                </a:lnTo>
                <a:lnTo>
                  <a:pt x="886" y="267"/>
                </a:lnTo>
                <a:lnTo>
                  <a:pt x="883" y="293"/>
                </a:lnTo>
                <a:lnTo>
                  <a:pt x="888" y="306"/>
                </a:lnTo>
                <a:lnTo>
                  <a:pt x="902" y="314"/>
                </a:lnTo>
                <a:lnTo>
                  <a:pt x="883" y="330"/>
                </a:lnTo>
                <a:lnTo>
                  <a:pt x="871" y="351"/>
                </a:lnTo>
                <a:lnTo>
                  <a:pt x="865" y="364"/>
                </a:lnTo>
                <a:lnTo>
                  <a:pt x="857" y="375"/>
                </a:lnTo>
                <a:lnTo>
                  <a:pt x="848" y="385"/>
                </a:lnTo>
                <a:lnTo>
                  <a:pt x="849" y="401"/>
                </a:lnTo>
                <a:lnTo>
                  <a:pt x="855" y="424"/>
                </a:lnTo>
                <a:lnTo>
                  <a:pt x="855" y="461"/>
                </a:lnTo>
                <a:lnTo>
                  <a:pt x="861" y="480"/>
                </a:lnTo>
                <a:lnTo>
                  <a:pt x="875" y="498"/>
                </a:lnTo>
                <a:lnTo>
                  <a:pt x="875" y="521"/>
                </a:lnTo>
                <a:lnTo>
                  <a:pt x="849" y="565"/>
                </a:lnTo>
                <a:lnTo>
                  <a:pt x="812" y="596"/>
                </a:lnTo>
                <a:lnTo>
                  <a:pt x="809" y="620"/>
                </a:lnTo>
                <a:lnTo>
                  <a:pt x="797" y="639"/>
                </a:lnTo>
                <a:lnTo>
                  <a:pt x="793" y="661"/>
                </a:lnTo>
                <a:lnTo>
                  <a:pt x="794" y="678"/>
                </a:lnTo>
                <a:lnTo>
                  <a:pt x="756" y="716"/>
                </a:lnTo>
                <a:lnTo>
                  <a:pt x="711" y="748"/>
                </a:lnTo>
                <a:lnTo>
                  <a:pt x="688" y="784"/>
                </a:lnTo>
                <a:lnTo>
                  <a:pt x="677" y="802"/>
                </a:lnTo>
                <a:lnTo>
                  <a:pt x="665" y="808"/>
                </a:lnTo>
                <a:lnTo>
                  <a:pt x="583" y="792"/>
                </a:lnTo>
                <a:lnTo>
                  <a:pt x="490" y="786"/>
                </a:lnTo>
                <a:lnTo>
                  <a:pt x="474" y="778"/>
                </a:lnTo>
                <a:lnTo>
                  <a:pt x="457" y="772"/>
                </a:lnTo>
                <a:lnTo>
                  <a:pt x="434" y="760"/>
                </a:lnTo>
                <a:lnTo>
                  <a:pt x="415" y="736"/>
                </a:lnTo>
                <a:lnTo>
                  <a:pt x="394" y="717"/>
                </a:lnTo>
                <a:lnTo>
                  <a:pt x="367" y="707"/>
                </a:lnTo>
                <a:lnTo>
                  <a:pt x="304" y="701"/>
                </a:lnTo>
                <a:lnTo>
                  <a:pt x="297" y="694"/>
                </a:lnTo>
                <a:lnTo>
                  <a:pt x="297" y="681"/>
                </a:lnTo>
                <a:lnTo>
                  <a:pt x="282" y="665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2" name="Freeform 5"/>
          <p:cNvSpPr>
            <a:spLocks/>
          </p:cNvSpPr>
          <p:nvPr/>
        </p:nvSpPr>
        <p:spPr bwMode="auto">
          <a:xfrm>
            <a:off x="4894263" y="4683125"/>
            <a:ext cx="561975" cy="469900"/>
          </a:xfrm>
          <a:custGeom>
            <a:avLst/>
            <a:gdLst>
              <a:gd name="T0" fmla="*/ 2147483647 w 902"/>
              <a:gd name="T1" fmla="*/ 2147483647 h 808"/>
              <a:gd name="T2" fmla="*/ 2147483647 w 902"/>
              <a:gd name="T3" fmla="*/ 2147483647 h 808"/>
              <a:gd name="T4" fmla="*/ 2147483647 w 902"/>
              <a:gd name="T5" fmla="*/ 2147483647 h 808"/>
              <a:gd name="T6" fmla="*/ 2147483647 w 902"/>
              <a:gd name="T7" fmla="*/ 2147483647 h 808"/>
              <a:gd name="T8" fmla="*/ 2147483647 w 902"/>
              <a:gd name="T9" fmla="*/ 2147483647 h 808"/>
              <a:gd name="T10" fmla="*/ 2147483647 w 902"/>
              <a:gd name="T11" fmla="*/ 2147483647 h 808"/>
              <a:gd name="T12" fmla="*/ 2147483647 w 902"/>
              <a:gd name="T13" fmla="*/ 2147483647 h 808"/>
              <a:gd name="T14" fmla="*/ 2147483647 w 902"/>
              <a:gd name="T15" fmla="*/ 2147483647 h 808"/>
              <a:gd name="T16" fmla="*/ 2147483647 w 902"/>
              <a:gd name="T17" fmla="*/ 2147483647 h 808"/>
              <a:gd name="T18" fmla="*/ 0 w 902"/>
              <a:gd name="T19" fmla="*/ 2147483647 h 808"/>
              <a:gd name="T20" fmla="*/ 2147483647 w 902"/>
              <a:gd name="T21" fmla="*/ 2147483647 h 808"/>
              <a:gd name="T22" fmla="*/ 2147483647 w 902"/>
              <a:gd name="T23" fmla="*/ 2147483647 h 808"/>
              <a:gd name="T24" fmla="*/ 2147483647 w 902"/>
              <a:gd name="T25" fmla="*/ 2147483647 h 808"/>
              <a:gd name="T26" fmla="*/ 2147483647 w 902"/>
              <a:gd name="T27" fmla="*/ 2147483647 h 808"/>
              <a:gd name="T28" fmla="*/ 2147483647 w 902"/>
              <a:gd name="T29" fmla="*/ 2147483647 h 808"/>
              <a:gd name="T30" fmla="*/ 2147483647 w 902"/>
              <a:gd name="T31" fmla="*/ 2147483647 h 808"/>
              <a:gd name="T32" fmla="*/ 2147483647 w 902"/>
              <a:gd name="T33" fmla="*/ 2147483647 h 808"/>
              <a:gd name="T34" fmla="*/ 2147483647 w 902"/>
              <a:gd name="T35" fmla="*/ 2147483647 h 808"/>
              <a:gd name="T36" fmla="*/ 2147483647 w 902"/>
              <a:gd name="T37" fmla="*/ 2147483647 h 808"/>
              <a:gd name="T38" fmla="*/ 2147483647 w 902"/>
              <a:gd name="T39" fmla="*/ 2147483647 h 808"/>
              <a:gd name="T40" fmla="*/ 2147483647 w 902"/>
              <a:gd name="T41" fmla="*/ 0 h 808"/>
              <a:gd name="T42" fmla="*/ 2147483647 w 902"/>
              <a:gd name="T43" fmla="*/ 2147483647 h 808"/>
              <a:gd name="T44" fmla="*/ 2147483647 w 902"/>
              <a:gd name="T45" fmla="*/ 2147483647 h 808"/>
              <a:gd name="T46" fmla="*/ 2147483647 w 902"/>
              <a:gd name="T47" fmla="*/ 2147483647 h 808"/>
              <a:gd name="T48" fmla="*/ 2147483647 w 902"/>
              <a:gd name="T49" fmla="*/ 2147483647 h 808"/>
              <a:gd name="T50" fmla="*/ 2147483647 w 902"/>
              <a:gd name="T51" fmla="*/ 2147483647 h 808"/>
              <a:gd name="T52" fmla="*/ 2147483647 w 902"/>
              <a:gd name="T53" fmla="*/ 2147483647 h 808"/>
              <a:gd name="T54" fmla="*/ 2147483647 w 902"/>
              <a:gd name="T55" fmla="*/ 2147483647 h 808"/>
              <a:gd name="T56" fmla="*/ 2147483647 w 902"/>
              <a:gd name="T57" fmla="*/ 2147483647 h 808"/>
              <a:gd name="T58" fmla="*/ 2147483647 w 902"/>
              <a:gd name="T59" fmla="*/ 2147483647 h 808"/>
              <a:gd name="T60" fmla="*/ 2147483647 w 902"/>
              <a:gd name="T61" fmla="*/ 2147483647 h 808"/>
              <a:gd name="T62" fmla="*/ 2147483647 w 902"/>
              <a:gd name="T63" fmla="*/ 2147483647 h 808"/>
              <a:gd name="T64" fmla="*/ 2147483647 w 902"/>
              <a:gd name="T65" fmla="*/ 2147483647 h 808"/>
              <a:gd name="T66" fmla="*/ 2147483647 w 902"/>
              <a:gd name="T67" fmla="*/ 2147483647 h 808"/>
              <a:gd name="T68" fmla="*/ 2147483647 w 902"/>
              <a:gd name="T69" fmla="*/ 2147483647 h 808"/>
              <a:gd name="T70" fmla="*/ 2147483647 w 902"/>
              <a:gd name="T71" fmla="*/ 2147483647 h 808"/>
              <a:gd name="T72" fmla="*/ 2147483647 w 902"/>
              <a:gd name="T73" fmla="*/ 2147483647 h 808"/>
              <a:gd name="T74" fmla="*/ 2147483647 w 902"/>
              <a:gd name="T75" fmla="*/ 2147483647 h 808"/>
              <a:gd name="T76" fmla="*/ 2147483647 w 902"/>
              <a:gd name="T77" fmla="*/ 2147483647 h 808"/>
              <a:gd name="T78" fmla="*/ 2147483647 w 902"/>
              <a:gd name="T79" fmla="*/ 2147483647 h 808"/>
              <a:gd name="T80" fmla="*/ 2147483647 w 902"/>
              <a:gd name="T81" fmla="*/ 2147483647 h 808"/>
              <a:gd name="T82" fmla="*/ 2147483647 w 902"/>
              <a:gd name="T83" fmla="*/ 2147483647 h 808"/>
              <a:gd name="T84" fmla="*/ 2147483647 w 902"/>
              <a:gd name="T85" fmla="*/ 2147483647 h 808"/>
              <a:gd name="T86" fmla="*/ 2147483647 w 902"/>
              <a:gd name="T87" fmla="*/ 2147483647 h 808"/>
              <a:gd name="T88" fmla="*/ 2147483647 w 902"/>
              <a:gd name="T89" fmla="*/ 2147483647 h 808"/>
              <a:gd name="T90" fmla="*/ 2147483647 w 902"/>
              <a:gd name="T91" fmla="*/ 2147483647 h 808"/>
              <a:gd name="T92" fmla="*/ 2147483647 w 902"/>
              <a:gd name="T93" fmla="*/ 2147483647 h 8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02"/>
              <a:gd name="T142" fmla="*/ 0 h 808"/>
              <a:gd name="T143" fmla="*/ 902 w 902"/>
              <a:gd name="T144" fmla="*/ 808 h 8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02" h="808">
                <a:moveTo>
                  <a:pt x="282" y="665"/>
                </a:moveTo>
                <a:lnTo>
                  <a:pt x="297" y="665"/>
                </a:lnTo>
                <a:lnTo>
                  <a:pt x="299" y="674"/>
                </a:lnTo>
                <a:lnTo>
                  <a:pt x="282" y="658"/>
                </a:lnTo>
                <a:lnTo>
                  <a:pt x="273" y="640"/>
                </a:lnTo>
                <a:lnTo>
                  <a:pt x="274" y="621"/>
                </a:lnTo>
                <a:lnTo>
                  <a:pt x="276" y="600"/>
                </a:lnTo>
                <a:lnTo>
                  <a:pt x="273" y="580"/>
                </a:lnTo>
                <a:lnTo>
                  <a:pt x="257" y="572"/>
                </a:lnTo>
                <a:lnTo>
                  <a:pt x="239" y="568"/>
                </a:lnTo>
                <a:lnTo>
                  <a:pt x="222" y="550"/>
                </a:lnTo>
                <a:lnTo>
                  <a:pt x="214" y="531"/>
                </a:lnTo>
                <a:lnTo>
                  <a:pt x="147" y="497"/>
                </a:lnTo>
                <a:lnTo>
                  <a:pt x="118" y="476"/>
                </a:lnTo>
                <a:lnTo>
                  <a:pt x="99" y="450"/>
                </a:lnTo>
                <a:lnTo>
                  <a:pt x="56" y="345"/>
                </a:lnTo>
                <a:lnTo>
                  <a:pt x="43" y="331"/>
                </a:lnTo>
                <a:lnTo>
                  <a:pt x="32" y="317"/>
                </a:lnTo>
                <a:lnTo>
                  <a:pt x="9" y="286"/>
                </a:lnTo>
                <a:lnTo>
                  <a:pt x="0" y="248"/>
                </a:lnTo>
                <a:lnTo>
                  <a:pt x="50" y="251"/>
                </a:lnTo>
                <a:lnTo>
                  <a:pt x="61" y="261"/>
                </a:lnTo>
                <a:lnTo>
                  <a:pt x="72" y="264"/>
                </a:lnTo>
                <a:lnTo>
                  <a:pt x="88" y="256"/>
                </a:lnTo>
                <a:lnTo>
                  <a:pt x="106" y="258"/>
                </a:lnTo>
                <a:lnTo>
                  <a:pt x="128" y="269"/>
                </a:lnTo>
                <a:lnTo>
                  <a:pt x="160" y="270"/>
                </a:lnTo>
                <a:lnTo>
                  <a:pt x="191" y="261"/>
                </a:lnTo>
                <a:lnTo>
                  <a:pt x="236" y="225"/>
                </a:lnTo>
                <a:lnTo>
                  <a:pt x="275" y="180"/>
                </a:lnTo>
                <a:lnTo>
                  <a:pt x="307" y="144"/>
                </a:lnTo>
                <a:lnTo>
                  <a:pt x="328" y="129"/>
                </a:lnTo>
                <a:lnTo>
                  <a:pt x="353" y="122"/>
                </a:lnTo>
                <a:lnTo>
                  <a:pt x="404" y="108"/>
                </a:lnTo>
                <a:lnTo>
                  <a:pt x="415" y="86"/>
                </a:lnTo>
                <a:lnTo>
                  <a:pt x="426" y="43"/>
                </a:lnTo>
                <a:lnTo>
                  <a:pt x="443" y="26"/>
                </a:lnTo>
                <a:lnTo>
                  <a:pt x="469" y="16"/>
                </a:lnTo>
                <a:lnTo>
                  <a:pt x="499" y="6"/>
                </a:lnTo>
                <a:lnTo>
                  <a:pt x="531" y="5"/>
                </a:lnTo>
                <a:lnTo>
                  <a:pt x="566" y="5"/>
                </a:lnTo>
                <a:lnTo>
                  <a:pt x="598" y="0"/>
                </a:lnTo>
                <a:lnTo>
                  <a:pt x="598" y="51"/>
                </a:lnTo>
                <a:lnTo>
                  <a:pt x="665" y="54"/>
                </a:lnTo>
                <a:lnTo>
                  <a:pt x="699" y="63"/>
                </a:lnTo>
                <a:lnTo>
                  <a:pt x="731" y="79"/>
                </a:lnTo>
                <a:lnTo>
                  <a:pt x="755" y="81"/>
                </a:lnTo>
                <a:lnTo>
                  <a:pt x="779" y="98"/>
                </a:lnTo>
                <a:lnTo>
                  <a:pt x="806" y="109"/>
                </a:lnTo>
                <a:lnTo>
                  <a:pt x="865" y="121"/>
                </a:lnTo>
                <a:lnTo>
                  <a:pt x="866" y="127"/>
                </a:lnTo>
                <a:lnTo>
                  <a:pt x="872" y="130"/>
                </a:lnTo>
                <a:lnTo>
                  <a:pt x="883" y="132"/>
                </a:lnTo>
                <a:lnTo>
                  <a:pt x="883" y="151"/>
                </a:lnTo>
                <a:lnTo>
                  <a:pt x="876" y="160"/>
                </a:lnTo>
                <a:lnTo>
                  <a:pt x="877" y="170"/>
                </a:lnTo>
                <a:lnTo>
                  <a:pt x="890" y="186"/>
                </a:lnTo>
                <a:lnTo>
                  <a:pt x="891" y="226"/>
                </a:lnTo>
                <a:lnTo>
                  <a:pt x="886" y="267"/>
                </a:lnTo>
                <a:lnTo>
                  <a:pt x="883" y="293"/>
                </a:lnTo>
                <a:lnTo>
                  <a:pt x="888" y="306"/>
                </a:lnTo>
                <a:lnTo>
                  <a:pt x="902" y="314"/>
                </a:lnTo>
                <a:lnTo>
                  <a:pt x="883" y="330"/>
                </a:lnTo>
                <a:lnTo>
                  <a:pt x="871" y="351"/>
                </a:lnTo>
                <a:lnTo>
                  <a:pt x="865" y="364"/>
                </a:lnTo>
                <a:lnTo>
                  <a:pt x="857" y="375"/>
                </a:lnTo>
                <a:lnTo>
                  <a:pt x="848" y="385"/>
                </a:lnTo>
                <a:lnTo>
                  <a:pt x="849" y="401"/>
                </a:lnTo>
                <a:lnTo>
                  <a:pt x="855" y="424"/>
                </a:lnTo>
                <a:lnTo>
                  <a:pt x="855" y="461"/>
                </a:lnTo>
                <a:lnTo>
                  <a:pt x="861" y="480"/>
                </a:lnTo>
                <a:lnTo>
                  <a:pt x="875" y="498"/>
                </a:lnTo>
                <a:lnTo>
                  <a:pt x="875" y="521"/>
                </a:lnTo>
                <a:lnTo>
                  <a:pt x="849" y="565"/>
                </a:lnTo>
                <a:lnTo>
                  <a:pt x="812" y="596"/>
                </a:lnTo>
                <a:lnTo>
                  <a:pt x="809" y="620"/>
                </a:lnTo>
                <a:lnTo>
                  <a:pt x="797" y="639"/>
                </a:lnTo>
                <a:lnTo>
                  <a:pt x="793" y="661"/>
                </a:lnTo>
                <a:lnTo>
                  <a:pt x="794" y="678"/>
                </a:lnTo>
                <a:lnTo>
                  <a:pt x="756" y="716"/>
                </a:lnTo>
                <a:lnTo>
                  <a:pt x="711" y="748"/>
                </a:lnTo>
                <a:lnTo>
                  <a:pt x="688" y="784"/>
                </a:lnTo>
                <a:lnTo>
                  <a:pt x="677" y="802"/>
                </a:lnTo>
                <a:lnTo>
                  <a:pt x="665" y="808"/>
                </a:lnTo>
                <a:lnTo>
                  <a:pt x="583" y="792"/>
                </a:lnTo>
                <a:lnTo>
                  <a:pt x="490" y="786"/>
                </a:lnTo>
                <a:lnTo>
                  <a:pt x="474" y="778"/>
                </a:lnTo>
                <a:lnTo>
                  <a:pt x="457" y="772"/>
                </a:lnTo>
                <a:lnTo>
                  <a:pt x="434" y="760"/>
                </a:lnTo>
                <a:lnTo>
                  <a:pt x="415" y="736"/>
                </a:lnTo>
                <a:lnTo>
                  <a:pt x="394" y="717"/>
                </a:lnTo>
                <a:lnTo>
                  <a:pt x="367" y="707"/>
                </a:lnTo>
                <a:lnTo>
                  <a:pt x="304" y="701"/>
                </a:lnTo>
                <a:lnTo>
                  <a:pt x="297" y="694"/>
                </a:lnTo>
                <a:lnTo>
                  <a:pt x="297" y="681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3" name="Freeform 6"/>
          <p:cNvSpPr>
            <a:spLocks/>
          </p:cNvSpPr>
          <p:nvPr/>
        </p:nvSpPr>
        <p:spPr bwMode="auto">
          <a:xfrm>
            <a:off x="2265363" y="1020763"/>
            <a:ext cx="841375" cy="549275"/>
          </a:xfrm>
          <a:custGeom>
            <a:avLst/>
            <a:gdLst>
              <a:gd name="T0" fmla="*/ 2147483647 w 1354"/>
              <a:gd name="T1" fmla="*/ 2147483647 h 942"/>
              <a:gd name="T2" fmla="*/ 2147483647 w 1354"/>
              <a:gd name="T3" fmla="*/ 2147483647 h 942"/>
              <a:gd name="T4" fmla="*/ 2147483647 w 1354"/>
              <a:gd name="T5" fmla="*/ 2147483647 h 942"/>
              <a:gd name="T6" fmla="*/ 2147483647 w 1354"/>
              <a:gd name="T7" fmla="*/ 2147483647 h 942"/>
              <a:gd name="T8" fmla="*/ 2147483647 w 1354"/>
              <a:gd name="T9" fmla="*/ 2147483647 h 942"/>
              <a:gd name="T10" fmla="*/ 2147483647 w 1354"/>
              <a:gd name="T11" fmla="*/ 2147483647 h 942"/>
              <a:gd name="T12" fmla="*/ 2147483647 w 1354"/>
              <a:gd name="T13" fmla="*/ 2147483647 h 942"/>
              <a:gd name="T14" fmla="*/ 2147483647 w 1354"/>
              <a:gd name="T15" fmla="*/ 2147483647 h 942"/>
              <a:gd name="T16" fmla="*/ 2147483647 w 1354"/>
              <a:gd name="T17" fmla="*/ 2147483647 h 942"/>
              <a:gd name="T18" fmla="*/ 2147483647 w 1354"/>
              <a:gd name="T19" fmla="*/ 2147483647 h 942"/>
              <a:gd name="T20" fmla="*/ 2147483647 w 1354"/>
              <a:gd name="T21" fmla="*/ 2147483647 h 942"/>
              <a:gd name="T22" fmla="*/ 2147483647 w 1354"/>
              <a:gd name="T23" fmla="*/ 2147483647 h 942"/>
              <a:gd name="T24" fmla="*/ 2147483647 w 1354"/>
              <a:gd name="T25" fmla="*/ 2147483647 h 942"/>
              <a:gd name="T26" fmla="*/ 2147483647 w 1354"/>
              <a:gd name="T27" fmla="*/ 2147483647 h 942"/>
              <a:gd name="T28" fmla="*/ 2147483647 w 1354"/>
              <a:gd name="T29" fmla="*/ 2147483647 h 942"/>
              <a:gd name="T30" fmla="*/ 2147483647 w 1354"/>
              <a:gd name="T31" fmla="*/ 2147483647 h 942"/>
              <a:gd name="T32" fmla="*/ 2147483647 w 1354"/>
              <a:gd name="T33" fmla="*/ 2147483647 h 942"/>
              <a:gd name="T34" fmla="*/ 2147483647 w 1354"/>
              <a:gd name="T35" fmla="*/ 2147483647 h 942"/>
              <a:gd name="T36" fmla="*/ 2147483647 w 1354"/>
              <a:gd name="T37" fmla="*/ 2147483647 h 942"/>
              <a:gd name="T38" fmla="*/ 2147483647 w 1354"/>
              <a:gd name="T39" fmla="*/ 2147483647 h 942"/>
              <a:gd name="T40" fmla="*/ 2147483647 w 1354"/>
              <a:gd name="T41" fmla="*/ 2147483647 h 942"/>
              <a:gd name="T42" fmla="*/ 2147483647 w 1354"/>
              <a:gd name="T43" fmla="*/ 2147483647 h 942"/>
              <a:gd name="T44" fmla="*/ 2147483647 w 1354"/>
              <a:gd name="T45" fmla="*/ 2147483647 h 942"/>
              <a:gd name="T46" fmla="*/ 2147483647 w 1354"/>
              <a:gd name="T47" fmla="*/ 2147483647 h 942"/>
              <a:gd name="T48" fmla="*/ 2147483647 w 1354"/>
              <a:gd name="T49" fmla="*/ 2147483647 h 942"/>
              <a:gd name="T50" fmla="*/ 2147483647 w 1354"/>
              <a:gd name="T51" fmla="*/ 2147483647 h 942"/>
              <a:gd name="T52" fmla="*/ 2147483647 w 1354"/>
              <a:gd name="T53" fmla="*/ 2147483647 h 942"/>
              <a:gd name="T54" fmla="*/ 2147483647 w 1354"/>
              <a:gd name="T55" fmla="*/ 2147483647 h 942"/>
              <a:gd name="T56" fmla="*/ 2147483647 w 1354"/>
              <a:gd name="T57" fmla="*/ 2147483647 h 942"/>
              <a:gd name="T58" fmla="*/ 2147483647 w 1354"/>
              <a:gd name="T59" fmla="*/ 2147483647 h 942"/>
              <a:gd name="T60" fmla="*/ 2147483647 w 1354"/>
              <a:gd name="T61" fmla="*/ 2147483647 h 942"/>
              <a:gd name="T62" fmla="*/ 2147483647 w 1354"/>
              <a:gd name="T63" fmla="*/ 2147483647 h 942"/>
              <a:gd name="T64" fmla="*/ 2147483647 w 1354"/>
              <a:gd name="T65" fmla="*/ 2147483647 h 942"/>
              <a:gd name="T66" fmla="*/ 2147483647 w 1354"/>
              <a:gd name="T67" fmla="*/ 2147483647 h 942"/>
              <a:gd name="T68" fmla="*/ 2147483647 w 1354"/>
              <a:gd name="T69" fmla="*/ 2147483647 h 942"/>
              <a:gd name="T70" fmla="*/ 2147483647 w 1354"/>
              <a:gd name="T71" fmla="*/ 2147483647 h 942"/>
              <a:gd name="T72" fmla="*/ 2147483647 w 1354"/>
              <a:gd name="T73" fmla="*/ 2147483647 h 942"/>
              <a:gd name="T74" fmla="*/ 2147483647 w 1354"/>
              <a:gd name="T75" fmla="*/ 2147483647 h 942"/>
              <a:gd name="T76" fmla="*/ 2147483647 w 1354"/>
              <a:gd name="T77" fmla="*/ 2147483647 h 942"/>
              <a:gd name="T78" fmla="*/ 2147483647 w 1354"/>
              <a:gd name="T79" fmla="*/ 2147483647 h 942"/>
              <a:gd name="T80" fmla="*/ 2147483647 w 1354"/>
              <a:gd name="T81" fmla="*/ 2147483647 h 942"/>
              <a:gd name="T82" fmla="*/ 2147483647 w 1354"/>
              <a:gd name="T83" fmla="*/ 2147483647 h 942"/>
              <a:gd name="T84" fmla="*/ 2147483647 w 1354"/>
              <a:gd name="T85" fmla="*/ 2147483647 h 942"/>
              <a:gd name="T86" fmla="*/ 2147483647 w 1354"/>
              <a:gd name="T87" fmla="*/ 2147483647 h 942"/>
              <a:gd name="T88" fmla="*/ 2147483647 w 1354"/>
              <a:gd name="T89" fmla="*/ 2147483647 h 942"/>
              <a:gd name="T90" fmla="*/ 2147483647 w 1354"/>
              <a:gd name="T91" fmla="*/ 2147483647 h 942"/>
              <a:gd name="T92" fmla="*/ 2147483647 w 1354"/>
              <a:gd name="T93" fmla="*/ 2147483647 h 942"/>
              <a:gd name="T94" fmla="*/ 2147483647 w 1354"/>
              <a:gd name="T95" fmla="*/ 2147483647 h 942"/>
              <a:gd name="T96" fmla="*/ 2147483647 w 1354"/>
              <a:gd name="T97" fmla="*/ 2147483647 h 942"/>
              <a:gd name="T98" fmla="*/ 2147483647 w 1354"/>
              <a:gd name="T99" fmla="*/ 2147483647 h 942"/>
              <a:gd name="T100" fmla="*/ 2147483647 w 1354"/>
              <a:gd name="T101" fmla="*/ 2147483647 h 942"/>
              <a:gd name="T102" fmla="*/ 2147483647 w 1354"/>
              <a:gd name="T103" fmla="*/ 2147483647 h 942"/>
              <a:gd name="T104" fmla="*/ 2147483647 w 1354"/>
              <a:gd name="T105" fmla="*/ 2147483647 h 942"/>
              <a:gd name="T106" fmla="*/ 2147483647 w 1354"/>
              <a:gd name="T107" fmla="*/ 2147483647 h 942"/>
              <a:gd name="T108" fmla="*/ 2147483647 w 1354"/>
              <a:gd name="T109" fmla="*/ 2147483647 h 942"/>
              <a:gd name="T110" fmla="*/ 2147483647 w 1354"/>
              <a:gd name="T111" fmla="*/ 2147483647 h 942"/>
              <a:gd name="T112" fmla="*/ 2147483647 w 1354"/>
              <a:gd name="T113" fmla="*/ 2147483647 h 942"/>
              <a:gd name="T114" fmla="*/ 2147483647 w 1354"/>
              <a:gd name="T115" fmla="*/ 2147483647 h 942"/>
              <a:gd name="T116" fmla="*/ 2147483647 w 1354"/>
              <a:gd name="T117" fmla="*/ 2147483647 h 942"/>
              <a:gd name="T118" fmla="*/ 2147483647 w 1354"/>
              <a:gd name="T119" fmla="*/ 2147483647 h 94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54"/>
              <a:gd name="T181" fmla="*/ 0 h 942"/>
              <a:gd name="T182" fmla="*/ 1354 w 1354"/>
              <a:gd name="T183" fmla="*/ 942 h 94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54" h="942">
                <a:moveTo>
                  <a:pt x="1278" y="127"/>
                </a:moveTo>
                <a:lnTo>
                  <a:pt x="1244" y="122"/>
                </a:lnTo>
                <a:lnTo>
                  <a:pt x="1231" y="113"/>
                </a:lnTo>
                <a:lnTo>
                  <a:pt x="1225" y="97"/>
                </a:lnTo>
                <a:lnTo>
                  <a:pt x="1211" y="107"/>
                </a:lnTo>
                <a:lnTo>
                  <a:pt x="1193" y="106"/>
                </a:lnTo>
                <a:lnTo>
                  <a:pt x="1156" y="97"/>
                </a:lnTo>
                <a:lnTo>
                  <a:pt x="1133" y="100"/>
                </a:lnTo>
                <a:lnTo>
                  <a:pt x="1108" y="94"/>
                </a:lnTo>
                <a:lnTo>
                  <a:pt x="1104" y="100"/>
                </a:lnTo>
                <a:lnTo>
                  <a:pt x="1069" y="101"/>
                </a:lnTo>
                <a:lnTo>
                  <a:pt x="1038" y="89"/>
                </a:lnTo>
                <a:lnTo>
                  <a:pt x="1013" y="67"/>
                </a:lnTo>
                <a:lnTo>
                  <a:pt x="995" y="37"/>
                </a:lnTo>
                <a:lnTo>
                  <a:pt x="998" y="23"/>
                </a:lnTo>
                <a:lnTo>
                  <a:pt x="1000" y="10"/>
                </a:lnTo>
                <a:lnTo>
                  <a:pt x="989" y="0"/>
                </a:lnTo>
                <a:lnTo>
                  <a:pt x="970" y="5"/>
                </a:lnTo>
                <a:lnTo>
                  <a:pt x="951" y="13"/>
                </a:lnTo>
                <a:lnTo>
                  <a:pt x="929" y="13"/>
                </a:lnTo>
                <a:lnTo>
                  <a:pt x="926" y="31"/>
                </a:lnTo>
                <a:lnTo>
                  <a:pt x="912" y="62"/>
                </a:lnTo>
                <a:lnTo>
                  <a:pt x="861" y="135"/>
                </a:lnTo>
                <a:lnTo>
                  <a:pt x="818" y="177"/>
                </a:lnTo>
                <a:lnTo>
                  <a:pt x="762" y="222"/>
                </a:lnTo>
                <a:lnTo>
                  <a:pt x="690" y="261"/>
                </a:lnTo>
                <a:lnTo>
                  <a:pt x="602" y="292"/>
                </a:lnTo>
                <a:lnTo>
                  <a:pt x="592" y="296"/>
                </a:lnTo>
                <a:lnTo>
                  <a:pt x="567" y="310"/>
                </a:lnTo>
                <a:lnTo>
                  <a:pt x="537" y="342"/>
                </a:lnTo>
                <a:lnTo>
                  <a:pt x="511" y="399"/>
                </a:lnTo>
                <a:lnTo>
                  <a:pt x="460" y="449"/>
                </a:lnTo>
                <a:lnTo>
                  <a:pt x="427" y="491"/>
                </a:lnTo>
                <a:lnTo>
                  <a:pt x="417" y="510"/>
                </a:lnTo>
                <a:lnTo>
                  <a:pt x="415" y="526"/>
                </a:lnTo>
                <a:lnTo>
                  <a:pt x="408" y="539"/>
                </a:lnTo>
                <a:lnTo>
                  <a:pt x="407" y="549"/>
                </a:lnTo>
                <a:lnTo>
                  <a:pt x="415" y="563"/>
                </a:lnTo>
                <a:lnTo>
                  <a:pt x="409" y="583"/>
                </a:lnTo>
                <a:lnTo>
                  <a:pt x="409" y="602"/>
                </a:lnTo>
                <a:lnTo>
                  <a:pt x="419" y="618"/>
                </a:lnTo>
                <a:lnTo>
                  <a:pt x="427" y="632"/>
                </a:lnTo>
                <a:lnTo>
                  <a:pt x="426" y="648"/>
                </a:lnTo>
                <a:lnTo>
                  <a:pt x="408" y="664"/>
                </a:lnTo>
                <a:lnTo>
                  <a:pt x="364" y="706"/>
                </a:lnTo>
                <a:lnTo>
                  <a:pt x="335" y="737"/>
                </a:lnTo>
                <a:lnTo>
                  <a:pt x="301" y="770"/>
                </a:lnTo>
                <a:lnTo>
                  <a:pt x="261" y="786"/>
                </a:lnTo>
                <a:lnTo>
                  <a:pt x="220" y="807"/>
                </a:lnTo>
                <a:lnTo>
                  <a:pt x="185" y="832"/>
                </a:lnTo>
                <a:lnTo>
                  <a:pt x="103" y="868"/>
                </a:lnTo>
                <a:lnTo>
                  <a:pt x="12" y="889"/>
                </a:lnTo>
                <a:lnTo>
                  <a:pt x="0" y="905"/>
                </a:lnTo>
                <a:lnTo>
                  <a:pt x="463" y="942"/>
                </a:lnTo>
                <a:lnTo>
                  <a:pt x="463" y="893"/>
                </a:lnTo>
                <a:lnTo>
                  <a:pt x="468" y="868"/>
                </a:lnTo>
                <a:lnTo>
                  <a:pt x="476" y="851"/>
                </a:lnTo>
                <a:lnTo>
                  <a:pt x="470" y="850"/>
                </a:lnTo>
                <a:lnTo>
                  <a:pt x="471" y="835"/>
                </a:lnTo>
                <a:lnTo>
                  <a:pt x="483" y="822"/>
                </a:lnTo>
                <a:lnTo>
                  <a:pt x="509" y="813"/>
                </a:lnTo>
                <a:lnTo>
                  <a:pt x="517" y="800"/>
                </a:lnTo>
                <a:lnTo>
                  <a:pt x="524" y="792"/>
                </a:lnTo>
                <a:lnTo>
                  <a:pt x="533" y="786"/>
                </a:lnTo>
                <a:lnTo>
                  <a:pt x="560" y="777"/>
                </a:lnTo>
                <a:lnTo>
                  <a:pt x="599" y="753"/>
                </a:lnTo>
                <a:lnTo>
                  <a:pt x="621" y="741"/>
                </a:lnTo>
                <a:lnTo>
                  <a:pt x="633" y="724"/>
                </a:lnTo>
                <a:lnTo>
                  <a:pt x="657" y="723"/>
                </a:lnTo>
                <a:lnTo>
                  <a:pt x="679" y="729"/>
                </a:lnTo>
                <a:lnTo>
                  <a:pt x="699" y="736"/>
                </a:lnTo>
                <a:lnTo>
                  <a:pt x="718" y="733"/>
                </a:lnTo>
                <a:lnTo>
                  <a:pt x="728" y="719"/>
                </a:lnTo>
                <a:lnTo>
                  <a:pt x="734" y="704"/>
                </a:lnTo>
                <a:lnTo>
                  <a:pt x="751" y="701"/>
                </a:lnTo>
                <a:lnTo>
                  <a:pt x="822" y="703"/>
                </a:lnTo>
                <a:lnTo>
                  <a:pt x="843" y="698"/>
                </a:lnTo>
                <a:lnTo>
                  <a:pt x="862" y="683"/>
                </a:lnTo>
                <a:lnTo>
                  <a:pt x="872" y="674"/>
                </a:lnTo>
                <a:lnTo>
                  <a:pt x="913" y="644"/>
                </a:lnTo>
                <a:lnTo>
                  <a:pt x="955" y="626"/>
                </a:lnTo>
                <a:lnTo>
                  <a:pt x="990" y="607"/>
                </a:lnTo>
                <a:lnTo>
                  <a:pt x="1052" y="583"/>
                </a:lnTo>
                <a:lnTo>
                  <a:pt x="1040" y="572"/>
                </a:lnTo>
                <a:lnTo>
                  <a:pt x="1034" y="557"/>
                </a:lnTo>
                <a:lnTo>
                  <a:pt x="1031" y="516"/>
                </a:lnTo>
                <a:lnTo>
                  <a:pt x="1037" y="509"/>
                </a:lnTo>
                <a:lnTo>
                  <a:pt x="1062" y="504"/>
                </a:lnTo>
                <a:lnTo>
                  <a:pt x="1085" y="500"/>
                </a:lnTo>
                <a:lnTo>
                  <a:pt x="1090" y="502"/>
                </a:lnTo>
                <a:lnTo>
                  <a:pt x="1128" y="492"/>
                </a:lnTo>
                <a:lnTo>
                  <a:pt x="1134" y="492"/>
                </a:lnTo>
                <a:lnTo>
                  <a:pt x="1136" y="490"/>
                </a:lnTo>
                <a:lnTo>
                  <a:pt x="1145" y="482"/>
                </a:lnTo>
                <a:lnTo>
                  <a:pt x="1147" y="468"/>
                </a:lnTo>
                <a:lnTo>
                  <a:pt x="1153" y="462"/>
                </a:lnTo>
                <a:lnTo>
                  <a:pt x="1214" y="453"/>
                </a:lnTo>
                <a:lnTo>
                  <a:pt x="1225" y="454"/>
                </a:lnTo>
                <a:lnTo>
                  <a:pt x="1261" y="462"/>
                </a:lnTo>
                <a:lnTo>
                  <a:pt x="1288" y="464"/>
                </a:lnTo>
                <a:lnTo>
                  <a:pt x="1310" y="459"/>
                </a:lnTo>
                <a:lnTo>
                  <a:pt x="1330" y="449"/>
                </a:lnTo>
                <a:lnTo>
                  <a:pt x="1333" y="438"/>
                </a:lnTo>
                <a:lnTo>
                  <a:pt x="1348" y="437"/>
                </a:lnTo>
                <a:lnTo>
                  <a:pt x="1351" y="439"/>
                </a:lnTo>
                <a:lnTo>
                  <a:pt x="1354" y="438"/>
                </a:lnTo>
                <a:lnTo>
                  <a:pt x="1351" y="427"/>
                </a:lnTo>
                <a:lnTo>
                  <a:pt x="1340" y="418"/>
                </a:lnTo>
                <a:lnTo>
                  <a:pt x="1341" y="418"/>
                </a:lnTo>
                <a:lnTo>
                  <a:pt x="1330" y="409"/>
                </a:lnTo>
                <a:lnTo>
                  <a:pt x="1317" y="382"/>
                </a:lnTo>
                <a:lnTo>
                  <a:pt x="1309" y="336"/>
                </a:lnTo>
                <a:lnTo>
                  <a:pt x="1305" y="287"/>
                </a:lnTo>
                <a:lnTo>
                  <a:pt x="1311" y="231"/>
                </a:lnTo>
                <a:lnTo>
                  <a:pt x="1314" y="208"/>
                </a:lnTo>
                <a:lnTo>
                  <a:pt x="1311" y="174"/>
                </a:lnTo>
                <a:lnTo>
                  <a:pt x="1300" y="165"/>
                </a:lnTo>
                <a:lnTo>
                  <a:pt x="1288" y="149"/>
                </a:lnTo>
                <a:lnTo>
                  <a:pt x="1278" y="1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5" name="Freeform 8"/>
          <p:cNvSpPr>
            <a:spLocks/>
          </p:cNvSpPr>
          <p:nvPr/>
        </p:nvSpPr>
        <p:spPr bwMode="auto">
          <a:xfrm>
            <a:off x="3659188" y="981075"/>
            <a:ext cx="274637" cy="493713"/>
          </a:xfrm>
          <a:custGeom>
            <a:avLst/>
            <a:gdLst>
              <a:gd name="T0" fmla="*/ 2147483647 w 442"/>
              <a:gd name="T1" fmla="*/ 2147483647 h 849"/>
              <a:gd name="T2" fmla="*/ 2147483647 w 442"/>
              <a:gd name="T3" fmla="*/ 2147483647 h 849"/>
              <a:gd name="T4" fmla="*/ 2147483647 w 442"/>
              <a:gd name="T5" fmla="*/ 2147483647 h 849"/>
              <a:gd name="T6" fmla="*/ 2147483647 w 442"/>
              <a:gd name="T7" fmla="*/ 2147483647 h 849"/>
              <a:gd name="T8" fmla="*/ 2147483647 w 442"/>
              <a:gd name="T9" fmla="*/ 2147483647 h 849"/>
              <a:gd name="T10" fmla="*/ 2147483647 w 442"/>
              <a:gd name="T11" fmla="*/ 2147483647 h 849"/>
              <a:gd name="T12" fmla="*/ 2147483647 w 442"/>
              <a:gd name="T13" fmla="*/ 2147483647 h 849"/>
              <a:gd name="T14" fmla="*/ 2147483647 w 442"/>
              <a:gd name="T15" fmla="*/ 2147483647 h 849"/>
              <a:gd name="T16" fmla="*/ 2147483647 w 442"/>
              <a:gd name="T17" fmla="*/ 2147483647 h 849"/>
              <a:gd name="T18" fmla="*/ 2147483647 w 442"/>
              <a:gd name="T19" fmla="*/ 2147483647 h 849"/>
              <a:gd name="T20" fmla="*/ 2147483647 w 442"/>
              <a:gd name="T21" fmla="*/ 2147483647 h 849"/>
              <a:gd name="T22" fmla="*/ 2147483647 w 442"/>
              <a:gd name="T23" fmla="*/ 2147483647 h 849"/>
              <a:gd name="T24" fmla="*/ 2147483647 w 442"/>
              <a:gd name="T25" fmla="*/ 2147483647 h 849"/>
              <a:gd name="T26" fmla="*/ 2147483647 w 442"/>
              <a:gd name="T27" fmla="*/ 2147483647 h 849"/>
              <a:gd name="T28" fmla="*/ 2147483647 w 442"/>
              <a:gd name="T29" fmla="*/ 2147483647 h 849"/>
              <a:gd name="T30" fmla="*/ 2147483647 w 442"/>
              <a:gd name="T31" fmla="*/ 2147483647 h 849"/>
              <a:gd name="T32" fmla="*/ 0 w 442"/>
              <a:gd name="T33" fmla="*/ 2147483647 h 849"/>
              <a:gd name="T34" fmla="*/ 2147483647 w 442"/>
              <a:gd name="T35" fmla="*/ 2147483647 h 849"/>
              <a:gd name="T36" fmla="*/ 2147483647 w 442"/>
              <a:gd name="T37" fmla="*/ 2147483647 h 849"/>
              <a:gd name="T38" fmla="*/ 2147483647 w 442"/>
              <a:gd name="T39" fmla="*/ 2147483647 h 849"/>
              <a:gd name="T40" fmla="*/ 2147483647 w 442"/>
              <a:gd name="T41" fmla="*/ 2147483647 h 849"/>
              <a:gd name="T42" fmla="*/ 2147483647 w 442"/>
              <a:gd name="T43" fmla="*/ 2147483647 h 849"/>
              <a:gd name="T44" fmla="*/ 2147483647 w 442"/>
              <a:gd name="T45" fmla="*/ 2147483647 h 849"/>
              <a:gd name="T46" fmla="*/ 2147483647 w 442"/>
              <a:gd name="T47" fmla="*/ 2147483647 h 849"/>
              <a:gd name="T48" fmla="*/ 2147483647 w 442"/>
              <a:gd name="T49" fmla="*/ 2147483647 h 849"/>
              <a:gd name="T50" fmla="*/ 2147483647 w 442"/>
              <a:gd name="T51" fmla="*/ 2147483647 h 849"/>
              <a:gd name="T52" fmla="*/ 2147483647 w 442"/>
              <a:gd name="T53" fmla="*/ 2147483647 h 849"/>
              <a:gd name="T54" fmla="*/ 2147483647 w 442"/>
              <a:gd name="T55" fmla="*/ 2147483647 h 849"/>
              <a:gd name="T56" fmla="*/ 2147483647 w 442"/>
              <a:gd name="T57" fmla="*/ 2147483647 h 849"/>
              <a:gd name="T58" fmla="*/ 2147483647 w 442"/>
              <a:gd name="T59" fmla="*/ 2147483647 h 849"/>
              <a:gd name="T60" fmla="*/ 2147483647 w 442"/>
              <a:gd name="T61" fmla="*/ 2147483647 h 849"/>
              <a:gd name="T62" fmla="*/ 2147483647 w 442"/>
              <a:gd name="T63" fmla="*/ 2147483647 h 849"/>
              <a:gd name="T64" fmla="*/ 2147483647 w 442"/>
              <a:gd name="T65" fmla="*/ 2147483647 h 849"/>
              <a:gd name="T66" fmla="*/ 2147483647 w 442"/>
              <a:gd name="T67" fmla="*/ 2147483647 h 849"/>
              <a:gd name="T68" fmla="*/ 2147483647 w 442"/>
              <a:gd name="T69" fmla="*/ 2147483647 h 849"/>
              <a:gd name="T70" fmla="*/ 2147483647 w 442"/>
              <a:gd name="T71" fmla="*/ 2147483647 h 849"/>
              <a:gd name="T72" fmla="*/ 2147483647 w 442"/>
              <a:gd name="T73" fmla="*/ 2147483647 h 849"/>
              <a:gd name="T74" fmla="*/ 2147483647 w 442"/>
              <a:gd name="T75" fmla="*/ 2147483647 h 849"/>
              <a:gd name="T76" fmla="*/ 2147483647 w 442"/>
              <a:gd name="T77" fmla="*/ 2147483647 h 849"/>
              <a:gd name="T78" fmla="*/ 2147483647 w 442"/>
              <a:gd name="T79" fmla="*/ 2147483647 h 849"/>
              <a:gd name="T80" fmla="*/ 2147483647 w 442"/>
              <a:gd name="T81" fmla="*/ 2147483647 h 849"/>
              <a:gd name="T82" fmla="*/ 2147483647 w 442"/>
              <a:gd name="T83" fmla="*/ 2147483647 h 849"/>
              <a:gd name="T84" fmla="*/ 2147483647 w 442"/>
              <a:gd name="T85" fmla="*/ 2147483647 h 849"/>
              <a:gd name="T86" fmla="*/ 2147483647 w 442"/>
              <a:gd name="T87" fmla="*/ 2147483647 h 849"/>
              <a:gd name="T88" fmla="*/ 2147483647 w 442"/>
              <a:gd name="T89" fmla="*/ 2147483647 h 849"/>
              <a:gd name="T90" fmla="*/ 2147483647 w 442"/>
              <a:gd name="T91" fmla="*/ 2147483647 h 849"/>
              <a:gd name="T92" fmla="*/ 2147483647 w 442"/>
              <a:gd name="T93" fmla="*/ 2147483647 h 8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42"/>
              <a:gd name="T142" fmla="*/ 0 h 849"/>
              <a:gd name="T143" fmla="*/ 442 w 442"/>
              <a:gd name="T144" fmla="*/ 849 h 8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42" h="849">
                <a:moveTo>
                  <a:pt x="408" y="31"/>
                </a:moveTo>
                <a:lnTo>
                  <a:pt x="395" y="31"/>
                </a:lnTo>
                <a:lnTo>
                  <a:pt x="372" y="56"/>
                </a:lnTo>
                <a:lnTo>
                  <a:pt x="361" y="64"/>
                </a:lnTo>
                <a:lnTo>
                  <a:pt x="347" y="62"/>
                </a:lnTo>
                <a:lnTo>
                  <a:pt x="339" y="54"/>
                </a:lnTo>
                <a:lnTo>
                  <a:pt x="334" y="39"/>
                </a:lnTo>
                <a:lnTo>
                  <a:pt x="336" y="26"/>
                </a:lnTo>
                <a:lnTo>
                  <a:pt x="346" y="15"/>
                </a:lnTo>
                <a:lnTo>
                  <a:pt x="328" y="18"/>
                </a:lnTo>
                <a:lnTo>
                  <a:pt x="310" y="12"/>
                </a:lnTo>
                <a:lnTo>
                  <a:pt x="291" y="3"/>
                </a:lnTo>
                <a:lnTo>
                  <a:pt x="270" y="0"/>
                </a:lnTo>
                <a:lnTo>
                  <a:pt x="248" y="3"/>
                </a:lnTo>
                <a:lnTo>
                  <a:pt x="224" y="15"/>
                </a:lnTo>
                <a:lnTo>
                  <a:pt x="200" y="30"/>
                </a:lnTo>
                <a:lnTo>
                  <a:pt x="165" y="39"/>
                </a:lnTo>
                <a:lnTo>
                  <a:pt x="150" y="42"/>
                </a:lnTo>
                <a:lnTo>
                  <a:pt x="138" y="49"/>
                </a:lnTo>
                <a:lnTo>
                  <a:pt x="124" y="67"/>
                </a:lnTo>
                <a:lnTo>
                  <a:pt x="121" y="88"/>
                </a:lnTo>
                <a:lnTo>
                  <a:pt x="126" y="108"/>
                </a:lnTo>
                <a:lnTo>
                  <a:pt x="120" y="124"/>
                </a:lnTo>
                <a:lnTo>
                  <a:pt x="98" y="152"/>
                </a:lnTo>
                <a:lnTo>
                  <a:pt x="99" y="165"/>
                </a:lnTo>
                <a:lnTo>
                  <a:pt x="103" y="177"/>
                </a:lnTo>
                <a:lnTo>
                  <a:pt x="104" y="206"/>
                </a:lnTo>
                <a:lnTo>
                  <a:pt x="98" y="231"/>
                </a:lnTo>
                <a:lnTo>
                  <a:pt x="95" y="258"/>
                </a:lnTo>
                <a:lnTo>
                  <a:pt x="101" y="287"/>
                </a:lnTo>
                <a:lnTo>
                  <a:pt x="65" y="322"/>
                </a:lnTo>
                <a:lnTo>
                  <a:pt x="22" y="353"/>
                </a:lnTo>
                <a:lnTo>
                  <a:pt x="1" y="374"/>
                </a:lnTo>
                <a:lnTo>
                  <a:pt x="0" y="399"/>
                </a:lnTo>
                <a:lnTo>
                  <a:pt x="5" y="420"/>
                </a:lnTo>
                <a:lnTo>
                  <a:pt x="72" y="511"/>
                </a:lnTo>
                <a:lnTo>
                  <a:pt x="95" y="556"/>
                </a:lnTo>
                <a:lnTo>
                  <a:pt x="117" y="573"/>
                </a:lnTo>
                <a:lnTo>
                  <a:pt x="140" y="581"/>
                </a:lnTo>
                <a:lnTo>
                  <a:pt x="151" y="591"/>
                </a:lnTo>
                <a:lnTo>
                  <a:pt x="157" y="605"/>
                </a:lnTo>
                <a:lnTo>
                  <a:pt x="181" y="696"/>
                </a:lnTo>
                <a:lnTo>
                  <a:pt x="189" y="764"/>
                </a:lnTo>
                <a:lnTo>
                  <a:pt x="190" y="831"/>
                </a:lnTo>
                <a:lnTo>
                  <a:pt x="193" y="828"/>
                </a:lnTo>
                <a:lnTo>
                  <a:pt x="193" y="849"/>
                </a:lnTo>
                <a:lnTo>
                  <a:pt x="197" y="840"/>
                </a:lnTo>
                <a:lnTo>
                  <a:pt x="214" y="833"/>
                </a:lnTo>
                <a:lnTo>
                  <a:pt x="233" y="830"/>
                </a:lnTo>
                <a:lnTo>
                  <a:pt x="251" y="827"/>
                </a:lnTo>
                <a:lnTo>
                  <a:pt x="264" y="812"/>
                </a:lnTo>
                <a:lnTo>
                  <a:pt x="270" y="796"/>
                </a:lnTo>
                <a:lnTo>
                  <a:pt x="290" y="768"/>
                </a:lnTo>
                <a:lnTo>
                  <a:pt x="296" y="736"/>
                </a:lnTo>
                <a:lnTo>
                  <a:pt x="294" y="671"/>
                </a:lnTo>
                <a:lnTo>
                  <a:pt x="299" y="665"/>
                </a:lnTo>
                <a:lnTo>
                  <a:pt x="302" y="659"/>
                </a:lnTo>
                <a:lnTo>
                  <a:pt x="324" y="660"/>
                </a:lnTo>
                <a:lnTo>
                  <a:pt x="340" y="653"/>
                </a:lnTo>
                <a:lnTo>
                  <a:pt x="352" y="632"/>
                </a:lnTo>
                <a:lnTo>
                  <a:pt x="365" y="615"/>
                </a:lnTo>
                <a:lnTo>
                  <a:pt x="414" y="593"/>
                </a:lnTo>
                <a:lnTo>
                  <a:pt x="432" y="579"/>
                </a:lnTo>
                <a:lnTo>
                  <a:pt x="442" y="560"/>
                </a:lnTo>
                <a:lnTo>
                  <a:pt x="442" y="520"/>
                </a:lnTo>
                <a:lnTo>
                  <a:pt x="438" y="477"/>
                </a:lnTo>
                <a:lnTo>
                  <a:pt x="432" y="472"/>
                </a:lnTo>
                <a:lnTo>
                  <a:pt x="420" y="468"/>
                </a:lnTo>
                <a:lnTo>
                  <a:pt x="404" y="451"/>
                </a:lnTo>
                <a:lnTo>
                  <a:pt x="390" y="431"/>
                </a:lnTo>
                <a:lnTo>
                  <a:pt x="381" y="425"/>
                </a:lnTo>
                <a:lnTo>
                  <a:pt x="367" y="425"/>
                </a:lnTo>
                <a:lnTo>
                  <a:pt x="339" y="425"/>
                </a:lnTo>
                <a:lnTo>
                  <a:pt x="320" y="416"/>
                </a:lnTo>
                <a:lnTo>
                  <a:pt x="309" y="401"/>
                </a:lnTo>
                <a:lnTo>
                  <a:pt x="309" y="360"/>
                </a:lnTo>
                <a:lnTo>
                  <a:pt x="298" y="358"/>
                </a:lnTo>
                <a:lnTo>
                  <a:pt x="287" y="350"/>
                </a:lnTo>
                <a:lnTo>
                  <a:pt x="291" y="338"/>
                </a:lnTo>
                <a:lnTo>
                  <a:pt x="346" y="329"/>
                </a:lnTo>
                <a:lnTo>
                  <a:pt x="363" y="322"/>
                </a:lnTo>
                <a:lnTo>
                  <a:pt x="373" y="307"/>
                </a:lnTo>
                <a:lnTo>
                  <a:pt x="402" y="257"/>
                </a:lnTo>
                <a:lnTo>
                  <a:pt x="407" y="228"/>
                </a:lnTo>
                <a:lnTo>
                  <a:pt x="403" y="200"/>
                </a:lnTo>
                <a:lnTo>
                  <a:pt x="388" y="179"/>
                </a:lnTo>
                <a:lnTo>
                  <a:pt x="370" y="161"/>
                </a:lnTo>
                <a:lnTo>
                  <a:pt x="359" y="135"/>
                </a:lnTo>
                <a:lnTo>
                  <a:pt x="360" y="122"/>
                </a:lnTo>
                <a:lnTo>
                  <a:pt x="369" y="108"/>
                </a:lnTo>
                <a:lnTo>
                  <a:pt x="406" y="79"/>
                </a:lnTo>
                <a:lnTo>
                  <a:pt x="416" y="62"/>
                </a:lnTo>
                <a:lnTo>
                  <a:pt x="418" y="38"/>
                </a:lnTo>
                <a:lnTo>
                  <a:pt x="408" y="3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7" name="Freeform 10"/>
          <p:cNvSpPr>
            <a:spLocks/>
          </p:cNvSpPr>
          <p:nvPr/>
        </p:nvSpPr>
        <p:spPr bwMode="auto">
          <a:xfrm>
            <a:off x="4818063" y="1360488"/>
            <a:ext cx="782637" cy="669925"/>
          </a:xfrm>
          <a:custGeom>
            <a:avLst/>
            <a:gdLst>
              <a:gd name="T0" fmla="*/ 2147483647 w 1259"/>
              <a:gd name="T1" fmla="*/ 2147483647 h 1151"/>
              <a:gd name="T2" fmla="*/ 2147483647 w 1259"/>
              <a:gd name="T3" fmla="*/ 2147483647 h 1151"/>
              <a:gd name="T4" fmla="*/ 2147483647 w 1259"/>
              <a:gd name="T5" fmla="*/ 2147483647 h 1151"/>
              <a:gd name="T6" fmla="*/ 2147483647 w 1259"/>
              <a:gd name="T7" fmla="*/ 2147483647 h 1151"/>
              <a:gd name="T8" fmla="*/ 2147483647 w 1259"/>
              <a:gd name="T9" fmla="*/ 2147483647 h 1151"/>
              <a:gd name="T10" fmla="*/ 2147483647 w 1259"/>
              <a:gd name="T11" fmla="*/ 2147483647 h 1151"/>
              <a:gd name="T12" fmla="*/ 2147483647 w 1259"/>
              <a:gd name="T13" fmla="*/ 2147483647 h 1151"/>
              <a:gd name="T14" fmla="*/ 2147483647 w 1259"/>
              <a:gd name="T15" fmla="*/ 0 h 1151"/>
              <a:gd name="T16" fmla="*/ 2147483647 w 1259"/>
              <a:gd name="T17" fmla="*/ 2147483647 h 1151"/>
              <a:gd name="T18" fmla="*/ 2147483647 w 1259"/>
              <a:gd name="T19" fmla="*/ 2147483647 h 1151"/>
              <a:gd name="T20" fmla="*/ 2147483647 w 1259"/>
              <a:gd name="T21" fmla="*/ 2147483647 h 1151"/>
              <a:gd name="T22" fmla="*/ 2147483647 w 1259"/>
              <a:gd name="T23" fmla="*/ 2147483647 h 1151"/>
              <a:gd name="T24" fmla="*/ 2147483647 w 1259"/>
              <a:gd name="T25" fmla="*/ 2147483647 h 1151"/>
              <a:gd name="T26" fmla="*/ 2147483647 w 1259"/>
              <a:gd name="T27" fmla="*/ 2147483647 h 1151"/>
              <a:gd name="T28" fmla="*/ 2147483647 w 1259"/>
              <a:gd name="T29" fmla="*/ 2147483647 h 1151"/>
              <a:gd name="T30" fmla="*/ 2147483647 w 1259"/>
              <a:gd name="T31" fmla="*/ 2147483647 h 1151"/>
              <a:gd name="T32" fmla="*/ 2147483647 w 1259"/>
              <a:gd name="T33" fmla="*/ 2147483647 h 1151"/>
              <a:gd name="T34" fmla="*/ 2147483647 w 1259"/>
              <a:gd name="T35" fmla="*/ 2147483647 h 1151"/>
              <a:gd name="T36" fmla="*/ 2147483647 w 1259"/>
              <a:gd name="T37" fmla="*/ 2147483647 h 1151"/>
              <a:gd name="T38" fmla="*/ 2147483647 w 1259"/>
              <a:gd name="T39" fmla="*/ 2147483647 h 1151"/>
              <a:gd name="T40" fmla="*/ 2147483647 w 1259"/>
              <a:gd name="T41" fmla="*/ 2147483647 h 1151"/>
              <a:gd name="T42" fmla="*/ 2147483647 w 1259"/>
              <a:gd name="T43" fmla="*/ 2147483647 h 1151"/>
              <a:gd name="T44" fmla="*/ 2147483647 w 1259"/>
              <a:gd name="T45" fmla="*/ 2147483647 h 1151"/>
              <a:gd name="T46" fmla="*/ 2147483647 w 1259"/>
              <a:gd name="T47" fmla="*/ 2147483647 h 1151"/>
              <a:gd name="T48" fmla="*/ 2147483647 w 1259"/>
              <a:gd name="T49" fmla="*/ 2147483647 h 1151"/>
              <a:gd name="T50" fmla="*/ 2147483647 w 1259"/>
              <a:gd name="T51" fmla="*/ 2147483647 h 1151"/>
              <a:gd name="T52" fmla="*/ 2147483647 w 1259"/>
              <a:gd name="T53" fmla="*/ 2147483647 h 1151"/>
              <a:gd name="T54" fmla="*/ 2147483647 w 1259"/>
              <a:gd name="T55" fmla="*/ 2147483647 h 1151"/>
              <a:gd name="T56" fmla="*/ 2147483647 w 1259"/>
              <a:gd name="T57" fmla="*/ 2147483647 h 1151"/>
              <a:gd name="T58" fmla="*/ 2147483647 w 1259"/>
              <a:gd name="T59" fmla="*/ 2147483647 h 1151"/>
              <a:gd name="T60" fmla="*/ 2147483647 w 1259"/>
              <a:gd name="T61" fmla="*/ 2147483647 h 1151"/>
              <a:gd name="T62" fmla="*/ 2147483647 w 1259"/>
              <a:gd name="T63" fmla="*/ 2147483647 h 1151"/>
              <a:gd name="T64" fmla="*/ 2147483647 w 1259"/>
              <a:gd name="T65" fmla="*/ 2147483647 h 1151"/>
              <a:gd name="T66" fmla="*/ 2147483647 w 1259"/>
              <a:gd name="T67" fmla="*/ 2147483647 h 1151"/>
              <a:gd name="T68" fmla="*/ 2147483647 w 1259"/>
              <a:gd name="T69" fmla="*/ 2147483647 h 1151"/>
              <a:gd name="T70" fmla="*/ 2147483647 w 1259"/>
              <a:gd name="T71" fmla="*/ 2147483647 h 1151"/>
              <a:gd name="T72" fmla="*/ 2147483647 w 1259"/>
              <a:gd name="T73" fmla="*/ 2147483647 h 1151"/>
              <a:gd name="T74" fmla="*/ 2147483647 w 1259"/>
              <a:gd name="T75" fmla="*/ 2147483647 h 1151"/>
              <a:gd name="T76" fmla="*/ 2147483647 w 1259"/>
              <a:gd name="T77" fmla="*/ 2147483647 h 1151"/>
              <a:gd name="T78" fmla="*/ 2147483647 w 1259"/>
              <a:gd name="T79" fmla="*/ 2147483647 h 1151"/>
              <a:gd name="T80" fmla="*/ 2147483647 w 1259"/>
              <a:gd name="T81" fmla="*/ 2147483647 h 1151"/>
              <a:gd name="T82" fmla="*/ 2147483647 w 1259"/>
              <a:gd name="T83" fmla="*/ 2147483647 h 1151"/>
              <a:gd name="T84" fmla="*/ 2147483647 w 1259"/>
              <a:gd name="T85" fmla="*/ 2147483647 h 11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259"/>
              <a:gd name="T130" fmla="*/ 0 h 1151"/>
              <a:gd name="T131" fmla="*/ 1259 w 1259"/>
              <a:gd name="T132" fmla="*/ 1151 h 11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259" h="1151">
                <a:moveTo>
                  <a:pt x="30" y="292"/>
                </a:moveTo>
                <a:lnTo>
                  <a:pt x="8" y="225"/>
                </a:lnTo>
                <a:lnTo>
                  <a:pt x="0" y="165"/>
                </a:lnTo>
                <a:lnTo>
                  <a:pt x="5" y="138"/>
                </a:lnTo>
                <a:lnTo>
                  <a:pt x="16" y="114"/>
                </a:lnTo>
                <a:lnTo>
                  <a:pt x="24" y="102"/>
                </a:lnTo>
                <a:lnTo>
                  <a:pt x="24" y="83"/>
                </a:lnTo>
                <a:lnTo>
                  <a:pt x="12" y="55"/>
                </a:lnTo>
                <a:lnTo>
                  <a:pt x="12" y="38"/>
                </a:lnTo>
                <a:lnTo>
                  <a:pt x="16" y="25"/>
                </a:lnTo>
                <a:lnTo>
                  <a:pt x="27" y="15"/>
                </a:lnTo>
                <a:lnTo>
                  <a:pt x="43" y="30"/>
                </a:lnTo>
                <a:lnTo>
                  <a:pt x="65" y="31"/>
                </a:lnTo>
                <a:lnTo>
                  <a:pt x="96" y="11"/>
                </a:lnTo>
                <a:lnTo>
                  <a:pt x="112" y="3"/>
                </a:lnTo>
                <a:lnTo>
                  <a:pt x="130" y="0"/>
                </a:lnTo>
                <a:lnTo>
                  <a:pt x="167" y="9"/>
                </a:lnTo>
                <a:lnTo>
                  <a:pt x="247" y="42"/>
                </a:lnTo>
                <a:lnTo>
                  <a:pt x="271" y="55"/>
                </a:lnTo>
                <a:lnTo>
                  <a:pt x="337" y="67"/>
                </a:lnTo>
                <a:lnTo>
                  <a:pt x="405" y="74"/>
                </a:lnTo>
                <a:lnTo>
                  <a:pt x="434" y="90"/>
                </a:lnTo>
                <a:lnTo>
                  <a:pt x="447" y="96"/>
                </a:lnTo>
                <a:lnTo>
                  <a:pt x="463" y="93"/>
                </a:lnTo>
                <a:lnTo>
                  <a:pt x="481" y="87"/>
                </a:lnTo>
                <a:lnTo>
                  <a:pt x="496" y="73"/>
                </a:lnTo>
                <a:lnTo>
                  <a:pt x="508" y="67"/>
                </a:lnTo>
                <a:lnTo>
                  <a:pt x="526" y="62"/>
                </a:lnTo>
                <a:lnTo>
                  <a:pt x="562" y="36"/>
                </a:lnTo>
                <a:lnTo>
                  <a:pt x="588" y="22"/>
                </a:lnTo>
                <a:lnTo>
                  <a:pt x="619" y="11"/>
                </a:lnTo>
                <a:lnTo>
                  <a:pt x="684" y="4"/>
                </a:lnTo>
                <a:lnTo>
                  <a:pt x="706" y="9"/>
                </a:lnTo>
                <a:lnTo>
                  <a:pt x="730" y="20"/>
                </a:lnTo>
                <a:lnTo>
                  <a:pt x="781" y="52"/>
                </a:lnTo>
                <a:lnTo>
                  <a:pt x="796" y="71"/>
                </a:lnTo>
                <a:lnTo>
                  <a:pt x="802" y="93"/>
                </a:lnTo>
                <a:lnTo>
                  <a:pt x="794" y="115"/>
                </a:lnTo>
                <a:lnTo>
                  <a:pt x="820" y="149"/>
                </a:lnTo>
                <a:lnTo>
                  <a:pt x="831" y="166"/>
                </a:lnTo>
                <a:lnTo>
                  <a:pt x="830" y="184"/>
                </a:lnTo>
                <a:lnTo>
                  <a:pt x="820" y="200"/>
                </a:lnTo>
                <a:lnTo>
                  <a:pt x="816" y="217"/>
                </a:lnTo>
                <a:lnTo>
                  <a:pt x="832" y="242"/>
                </a:lnTo>
                <a:lnTo>
                  <a:pt x="850" y="262"/>
                </a:lnTo>
                <a:lnTo>
                  <a:pt x="886" y="348"/>
                </a:lnTo>
                <a:lnTo>
                  <a:pt x="898" y="351"/>
                </a:lnTo>
                <a:lnTo>
                  <a:pt x="928" y="381"/>
                </a:lnTo>
                <a:lnTo>
                  <a:pt x="953" y="411"/>
                </a:lnTo>
                <a:lnTo>
                  <a:pt x="965" y="443"/>
                </a:lnTo>
                <a:lnTo>
                  <a:pt x="982" y="474"/>
                </a:lnTo>
                <a:lnTo>
                  <a:pt x="991" y="491"/>
                </a:lnTo>
                <a:lnTo>
                  <a:pt x="1010" y="511"/>
                </a:lnTo>
                <a:lnTo>
                  <a:pt x="1025" y="529"/>
                </a:lnTo>
                <a:lnTo>
                  <a:pt x="1021" y="545"/>
                </a:lnTo>
                <a:lnTo>
                  <a:pt x="1022" y="560"/>
                </a:lnTo>
                <a:lnTo>
                  <a:pt x="1075" y="641"/>
                </a:lnTo>
                <a:lnTo>
                  <a:pt x="1128" y="720"/>
                </a:lnTo>
                <a:lnTo>
                  <a:pt x="1171" y="796"/>
                </a:lnTo>
                <a:lnTo>
                  <a:pt x="1229" y="860"/>
                </a:lnTo>
                <a:lnTo>
                  <a:pt x="1239" y="866"/>
                </a:lnTo>
                <a:lnTo>
                  <a:pt x="1253" y="869"/>
                </a:lnTo>
                <a:lnTo>
                  <a:pt x="1238" y="889"/>
                </a:lnTo>
                <a:lnTo>
                  <a:pt x="1236" y="912"/>
                </a:lnTo>
                <a:lnTo>
                  <a:pt x="1253" y="956"/>
                </a:lnTo>
                <a:lnTo>
                  <a:pt x="1259" y="985"/>
                </a:lnTo>
                <a:lnTo>
                  <a:pt x="1218" y="1012"/>
                </a:lnTo>
                <a:lnTo>
                  <a:pt x="1204" y="1021"/>
                </a:lnTo>
                <a:lnTo>
                  <a:pt x="1187" y="1016"/>
                </a:lnTo>
                <a:lnTo>
                  <a:pt x="1174" y="1026"/>
                </a:lnTo>
                <a:lnTo>
                  <a:pt x="1167" y="1057"/>
                </a:lnTo>
                <a:lnTo>
                  <a:pt x="1155" y="1076"/>
                </a:lnTo>
                <a:lnTo>
                  <a:pt x="1134" y="1089"/>
                </a:lnTo>
                <a:lnTo>
                  <a:pt x="1099" y="1094"/>
                </a:lnTo>
                <a:lnTo>
                  <a:pt x="1093" y="1109"/>
                </a:lnTo>
                <a:lnTo>
                  <a:pt x="1074" y="1138"/>
                </a:lnTo>
                <a:lnTo>
                  <a:pt x="1057" y="1149"/>
                </a:lnTo>
                <a:lnTo>
                  <a:pt x="1037" y="1151"/>
                </a:lnTo>
                <a:lnTo>
                  <a:pt x="1011" y="1145"/>
                </a:lnTo>
                <a:lnTo>
                  <a:pt x="982" y="1124"/>
                </a:lnTo>
                <a:lnTo>
                  <a:pt x="827" y="1124"/>
                </a:lnTo>
                <a:lnTo>
                  <a:pt x="807" y="1101"/>
                </a:lnTo>
                <a:lnTo>
                  <a:pt x="784" y="1099"/>
                </a:lnTo>
                <a:lnTo>
                  <a:pt x="758" y="1127"/>
                </a:lnTo>
                <a:lnTo>
                  <a:pt x="53" y="1142"/>
                </a:lnTo>
                <a:lnTo>
                  <a:pt x="30" y="29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8" name="Freeform 11"/>
          <p:cNvSpPr>
            <a:spLocks/>
          </p:cNvSpPr>
          <p:nvPr/>
        </p:nvSpPr>
        <p:spPr bwMode="auto">
          <a:xfrm>
            <a:off x="1905000" y="1549400"/>
            <a:ext cx="647700" cy="455613"/>
          </a:xfrm>
          <a:custGeom>
            <a:avLst/>
            <a:gdLst>
              <a:gd name="T0" fmla="*/ 2147483647 w 1041"/>
              <a:gd name="T1" fmla="*/ 2147483647 h 782"/>
              <a:gd name="T2" fmla="*/ 2147483647 w 1041"/>
              <a:gd name="T3" fmla="*/ 2147483647 h 782"/>
              <a:gd name="T4" fmla="*/ 2147483647 w 1041"/>
              <a:gd name="T5" fmla="*/ 2147483647 h 782"/>
              <a:gd name="T6" fmla="*/ 2147483647 w 1041"/>
              <a:gd name="T7" fmla="*/ 2147483647 h 782"/>
              <a:gd name="T8" fmla="*/ 2147483647 w 1041"/>
              <a:gd name="T9" fmla="*/ 2147483647 h 782"/>
              <a:gd name="T10" fmla="*/ 2147483647 w 1041"/>
              <a:gd name="T11" fmla="*/ 2147483647 h 782"/>
              <a:gd name="T12" fmla="*/ 2147483647 w 1041"/>
              <a:gd name="T13" fmla="*/ 2147483647 h 782"/>
              <a:gd name="T14" fmla="*/ 2147483647 w 1041"/>
              <a:gd name="T15" fmla="*/ 2147483647 h 782"/>
              <a:gd name="T16" fmla="*/ 0 w 1041"/>
              <a:gd name="T17" fmla="*/ 2147483647 h 782"/>
              <a:gd name="T18" fmla="*/ 2147483647 w 1041"/>
              <a:gd name="T19" fmla="*/ 2147483647 h 782"/>
              <a:gd name="T20" fmla="*/ 2147483647 w 1041"/>
              <a:gd name="T21" fmla="*/ 2147483647 h 782"/>
              <a:gd name="T22" fmla="*/ 2147483647 w 1041"/>
              <a:gd name="T23" fmla="*/ 2147483647 h 782"/>
              <a:gd name="T24" fmla="*/ 2147483647 w 1041"/>
              <a:gd name="T25" fmla="*/ 2147483647 h 782"/>
              <a:gd name="T26" fmla="*/ 2147483647 w 1041"/>
              <a:gd name="T27" fmla="*/ 2147483647 h 782"/>
              <a:gd name="T28" fmla="*/ 2147483647 w 1041"/>
              <a:gd name="T29" fmla="*/ 2147483647 h 782"/>
              <a:gd name="T30" fmla="*/ 2147483647 w 1041"/>
              <a:gd name="T31" fmla="*/ 2147483647 h 782"/>
              <a:gd name="T32" fmla="*/ 2147483647 w 1041"/>
              <a:gd name="T33" fmla="*/ 2147483647 h 782"/>
              <a:gd name="T34" fmla="*/ 2147483647 w 1041"/>
              <a:gd name="T35" fmla="*/ 2147483647 h 782"/>
              <a:gd name="T36" fmla="*/ 2147483647 w 1041"/>
              <a:gd name="T37" fmla="*/ 2147483647 h 782"/>
              <a:gd name="T38" fmla="*/ 2147483647 w 1041"/>
              <a:gd name="T39" fmla="*/ 2147483647 h 782"/>
              <a:gd name="T40" fmla="*/ 2147483647 w 1041"/>
              <a:gd name="T41" fmla="*/ 2147483647 h 782"/>
              <a:gd name="T42" fmla="*/ 2147483647 w 1041"/>
              <a:gd name="T43" fmla="*/ 2147483647 h 782"/>
              <a:gd name="T44" fmla="*/ 2147483647 w 1041"/>
              <a:gd name="T45" fmla="*/ 2147483647 h 782"/>
              <a:gd name="T46" fmla="*/ 2147483647 w 1041"/>
              <a:gd name="T47" fmla="*/ 2147483647 h 782"/>
              <a:gd name="T48" fmla="*/ 2147483647 w 1041"/>
              <a:gd name="T49" fmla="*/ 2147483647 h 782"/>
              <a:gd name="T50" fmla="*/ 2147483647 w 1041"/>
              <a:gd name="T51" fmla="*/ 2147483647 h 782"/>
              <a:gd name="T52" fmla="*/ 2147483647 w 1041"/>
              <a:gd name="T53" fmla="*/ 2147483647 h 782"/>
              <a:gd name="T54" fmla="*/ 2147483647 w 1041"/>
              <a:gd name="T55" fmla="*/ 2147483647 h 782"/>
              <a:gd name="T56" fmla="*/ 2147483647 w 1041"/>
              <a:gd name="T57" fmla="*/ 2147483647 h 782"/>
              <a:gd name="T58" fmla="*/ 2147483647 w 1041"/>
              <a:gd name="T59" fmla="*/ 2147483647 h 782"/>
              <a:gd name="T60" fmla="*/ 2147483647 w 1041"/>
              <a:gd name="T61" fmla="*/ 2147483647 h 782"/>
              <a:gd name="T62" fmla="*/ 2147483647 w 1041"/>
              <a:gd name="T63" fmla="*/ 2147483647 h 782"/>
              <a:gd name="T64" fmla="*/ 2147483647 w 1041"/>
              <a:gd name="T65" fmla="*/ 2147483647 h 782"/>
              <a:gd name="T66" fmla="*/ 2147483647 w 1041"/>
              <a:gd name="T67" fmla="*/ 2147483647 h 782"/>
              <a:gd name="T68" fmla="*/ 2147483647 w 1041"/>
              <a:gd name="T69" fmla="*/ 2147483647 h 782"/>
              <a:gd name="T70" fmla="*/ 2147483647 w 1041"/>
              <a:gd name="T71" fmla="*/ 2147483647 h 782"/>
              <a:gd name="T72" fmla="*/ 2147483647 w 1041"/>
              <a:gd name="T73" fmla="*/ 2147483647 h 782"/>
              <a:gd name="T74" fmla="*/ 2147483647 w 1041"/>
              <a:gd name="T75" fmla="*/ 2147483647 h 782"/>
              <a:gd name="T76" fmla="*/ 2147483647 w 1041"/>
              <a:gd name="T77" fmla="*/ 0 h 782"/>
              <a:gd name="T78" fmla="*/ 2147483647 w 1041"/>
              <a:gd name="T79" fmla="*/ 0 h 782"/>
              <a:gd name="T80" fmla="*/ 2147483647 w 1041"/>
              <a:gd name="T81" fmla="*/ 0 h 782"/>
              <a:gd name="T82" fmla="*/ 2147483647 w 1041"/>
              <a:gd name="T83" fmla="*/ 2147483647 h 782"/>
              <a:gd name="T84" fmla="*/ 2147483647 w 1041"/>
              <a:gd name="T85" fmla="*/ 2147483647 h 782"/>
              <a:gd name="T86" fmla="*/ 2147483647 w 1041"/>
              <a:gd name="T87" fmla="*/ 2147483647 h 7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41"/>
              <a:gd name="T133" fmla="*/ 0 h 782"/>
              <a:gd name="T134" fmla="*/ 1041 w 1041"/>
              <a:gd name="T135" fmla="*/ 782 h 7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41" h="782">
                <a:moveTo>
                  <a:pt x="1041" y="116"/>
                </a:moveTo>
                <a:lnTo>
                  <a:pt x="1041" y="254"/>
                </a:lnTo>
                <a:lnTo>
                  <a:pt x="650" y="225"/>
                </a:lnTo>
                <a:lnTo>
                  <a:pt x="598" y="533"/>
                </a:lnTo>
                <a:lnTo>
                  <a:pt x="541" y="545"/>
                </a:lnTo>
                <a:lnTo>
                  <a:pt x="494" y="564"/>
                </a:lnTo>
                <a:lnTo>
                  <a:pt x="459" y="596"/>
                </a:lnTo>
                <a:lnTo>
                  <a:pt x="459" y="782"/>
                </a:lnTo>
                <a:lnTo>
                  <a:pt x="0" y="749"/>
                </a:lnTo>
                <a:lnTo>
                  <a:pt x="12" y="698"/>
                </a:lnTo>
                <a:lnTo>
                  <a:pt x="36" y="655"/>
                </a:lnTo>
                <a:lnTo>
                  <a:pt x="56" y="637"/>
                </a:lnTo>
                <a:lnTo>
                  <a:pt x="80" y="621"/>
                </a:lnTo>
                <a:lnTo>
                  <a:pt x="130" y="534"/>
                </a:lnTo>
                <a:lnTo>
                  <a:pt x="176" y="466"/>
                </a:lnTo>
                <a:lnTo>
                  <a:pt x="222" y="415"/>
                </a:lnTo>
                <a:lnTo>
                  <a:pt x="273" y="383"/>
                </a:lnTo>
                <a:lnTo>
                  <a:pt x="306" y="351"/>
                </a:lnTo>
                <a:lnTo>
                  <a:pt x="317" y="333"/>
                </a:lnTo>
                <a:lnTo>
                  <a:pt x="321" y="313"/>
                </a:lnTo>
                <a:lnTo>
                  <a:pt x="322" y="299"/>
                </a:lnTo>
                <a:lnTo>
                  <a:pt x="329" y="289"/>
                </a:lnTo>
                <a:lnTo>
                  <a:pt x="338" y="280"/>
                </a:lnTo>
                <a:lnTo>
                  <a:pt x="343" y="244"/>
                </a:lnTo>
                <a:lnTo>
                  <a:pt x="349" y="232"/>
                </a:lnTo>
                <a:lnTo>
                  <a:pt x="366" y="219"/>
                </a:lnTo>
                <a:lnTo>
                  <a:pt x="380" y="199"/>
                </a:lnTo>
                <a:lnTo>
                  <a:pt x="388" y="187"/>
                </a:lnTo>
                <a:lnTo>
                  <a:pt x="388" y="171"/>
                </a:lnTo>
                <a:lnTo>
                  <a:pt x="396" y="165"/>
                </a:lnTo>
                <a:lnTo>
                  <a:pt x="416" y="157"/>
                </a:lnTo>
                <a:lnTo>
                  <a:pt x="437" y="145"/>
                </a:lnTo>
                <a:lnTo>
                  <a:pt x="489" y="123"/>
                </a:lnTo>
                <a:lnTo>
                  <a:pt x="508" y="110"/>
                </a:lnTo>
                <a:lnTo>
                  <a:pt x="520" y="90"/>
                </a:lnTo>
                <a:lnTo>
                  <a:pt x="544" y="49"/>
                </a:lnTo>
                <a:lnTo>
                  <a:pt x="563" y="23"/>
                </a:lnTo>
                <a:lnTo>
                  <a:pt x="569" y="10"/>
                </a:lnTo>
                <a:lnTo>
                  <a:pt x="577" y="0"/>
                </a:lnTo>
                <a:lnTo>
                  <a:pt x="589" y="0"/>
                </a:lnTo>
                <a:lnTo>
                  <a:pt x="602" y="0"/>
                </a:lnTo>
                <a:lnTo>
                  <a:pt x="1041" y="35"/>
                </a:lnTo>
                <a:lnTo>
                  <a:pt x="1041" y="1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9" name="Freeform 12"/>
          <p:cNvSpPr>
            <a:spLocks/>
          </p:cNvSpPr>
          <p:nvPr/>
        </p:nvSpPr>
        <p:spPr bwMode="auto">
          <a:xfrm>
            <a:off x="1882775" y="1617663"/>
            <a:ext cx="882650" cy="876300"/>
          </a:xfrm>
          <a:custGeom>
            <a:avLst/>
            <a:gdLst>
              <a:gd name="T0" fmla="*/ 2147483647 w 1420"/>
              <a:gd name="T1" fmla="*/ 2147483647 h 1506"/>
              <a:gd name="T2" fmla="*/ 2147483647 w 1420"/>
              <a:gd name="T3" fmla="*/ 2147483647 h 1506"/>
              <a:gd name="T4" fmla="*/ 2147483647 w 1420"/>
              <a:gd name="T5" fmla="*/ 2147483647 h 1506"/>
              <a:gd name="T6" fmla="*/ 2147483647 w 1420"/>
              <a:gd name="T7" fmla="*/ 2147483647 h 1506"/>
              <a:gd name="T8" fmla="*/ 2147483647 w 1420"/>
              <a:gd name="T9" fmla="*/ 2147483647 h 1506"/>
              <a:gd name="T10" fmla="*/ 2147483647 w 1420"/>
              <a:gd name="T11" fmla="*/ 2147483647 h 1506"/>
              <a:gd name="T12" fmla="*/ 2147483647 w 1420"/>
              <a:gd name="T13" fmla="*/ 2147483647 h 1506"/>
              <a:gd name="T14" fmla="*/ 2147483647 w 1420"/>
              <a:gd name="T15" fmla="*/ 2147483647 h 1506"/>
              <a:gd name="T16" fmla="*/ 2147483647 w 1420"/>
              <a:gd name="T17" fmla="*/ 2147483647 h 1506"/>
              <a:gd name="T18" fmla="*/ 2147483647 w 1420"/>
              <a:gd name="T19" fmla="*/ 2147483647 h 1506"/>
              <a:gd name="T20" fmla="*/ 2147483647 w 1420"/>
              <a:gd name="T21" fmla="*/ 2147483647 h 1506"/>
              <a:gd name="T22" fmla="*/ 2147483647 w 1420"/>
              <a:gd name="T23" fmla="*/ 2147483647 h 1506"/>
              <a:gd name="T24" fmla="*/ 2147483647 w 1420"/>
              <a:gd name="T25" fmla="*/ 2147483647 h 1506"/>
              <a:gd name="T26" fmla="*/ 2147483647 w 1420"/>
              <a:gd name="T27" fmla="*/ 2147483647 h 1506"/>
              <a:gd name="T28" fmla="*/ 2147483647 w 1420"/>
              <a:gd name="T29" fmla="*/ 2147483647 h 1506"/>
              <a:gd name="T30" fmla="*/ 2147483647 w 1420"/>
              <a:gd name="T31" fmla="*/ 2147483647 h 1506"/>
              <a:gd name="T32" fmla="*/ 0 w 1420"/>
              <a:gd name="T33" fmla="*/ 2147483647 h 1506"/>
              <a:gd name="T34" fmla="*/ 2147483647 w 1420"/>
              <a:gd name="T35" fmla="*/ 2147483647 h 1506"/>
              <a:gd name="T36" fmla="*/ 2147483647 w 1420"/>
              <a:gd name="T37" fmla="*/ 2147483647 h 1506"/>
              <a:gd name="T38" fmla="*/ 2147483647 w 1420"/>
              <a:gd name="T39" fmla="*/ 2147483647 h 1506"/>
              <a:gd name="T40" fmla="*/ 2147483647 w 1420"/>
              <a:gd name="T41" fmla="*/ 2147483647 h 1506"/>
              <a:gd name="T42" fmla="*/ 2147483647 w 1420"/>
              <a:gd name="T43" fmla="*/ 2147483647 h 1506"/>
              <a:gd name="T44" fmla="*/ 2147483647 w 1420"/>
              <a:gd name="T45" fmla="*/ 2147483647 h 1506"/>
              <a:gd name="T46" fmla="*/ 2147483647 w 1420"/>
              <a:gd name="T47" fmla="*/ 2147483647 h 1506"/>
              <a:gd name="T48" fmla="*/ 2147483647 w 1420"/>
              <a:gd name="T49" fmla="*/ 2147483647 h 1506"/>
              <a:gd name="T50" fmla="*/ 2147483647 w 1420"/>
              <a:gd name="T51" fmla="*/ 2147483647 h 1506"/>
              <a:gd name="T52" fmla="*/ 2147483647 w 1420"/>
              <a:gd name="T53" fmla="*/ 2147483647 h 1506"/>
              <a:gd name="T54" fmla="*/ 2147483647 w 1420"/>
              <a:gd name="T55" fmla="*/ 2147483647 h 1506"/>
              <a:gd name="T56" fmla="*/ 2147483647 w 1420"/>
              <a:gd name="T57" fmla="*/ 2147483647 h 1506"/>
              <a:gd name="T58" fmla="*/ 2147483647 w 1420"/>
              <a:gd name="T59" fmla="*/ 2147483647 h 1506"/>
              <a:gd name="T60" fmla="*/ 2147483647 w 1420"/>
              <a:gd name="T61" fmla="*/ 2147483647 h 1506"/>
              <a:gd name="T62" fmla="*/ 2147483647 w 1420"/>
              <a:gd name="T63" fmla="*/ 2147483647 h 1506"/>
              <a:gd name="T64" fmla="*/ 2147483647 w 1420"/>
              <a:gd name="T65" fmla="*/ 2147483647 h 1506"/>
              <a:gd name="T66" fmla="*/ 2147483647 w 1420"/>
              <a:gd name="T67" fmla="*/ 2147483647 h 1506"/>
              <a:gd name="T68" fmla="*/ 2147483647 w 1420"/>
              <a:gd name="T69" fmla="*/ 2147483647 h 1506"/>
              <a:gd name="T70" fmla="*/ 2147483647 w 1420"/>
              <a:gd name="T71" fmla="*/ 2147483647 h 1506"/>
              <a:gd name="T72" fmla="*/ 2147483647 w 1420"/>
              <a:gd name="T73" fmla="*/ 2147483647 h 1506"/>
              <a:gd name="T74" fmla="*/ 2147483647 w 1420"/>
              <a:gd name="T75" fmla="*/ 2147483647 h 1506"/>
              <a:gd name="T76" fmla="*/ 2147483647 w 1420"/>
              <a:gd name="T77" fmla="*/ 2147483647 h 1506"/>
              <a:gd name="T78" fmla="*/ 2147483647 w 1420"/>
              <a:gd name="T79" fmla="*/ 2147483647 h 1506"/>
              <a:gd name="T80" fmla="*/ 2147483647 w 1420"/>
              <a:gd name="T81" fmla="*/ 2147483647 h 1506"/>
              <a:gd name="T82" fmla="*/ 2147483647 w 1420"/>
              <a:gd name="T83" fmla="*/ 2147483647 h 1506"/>
              <a:gd name="T84" fmla="*/ 2147483647 w 1420"/>
              <a:gd name="T85" fmla="*/ 2147483647 h 1506"/>
              <a:gd name="T86" fmla="*/ 2147483647 w 1420"/>
              <a:gd name="T87" fmla="*/ 2147483647 h 1506"/>
              <a:gd name="T88" fmla="*/ 2147483647 w 1420"/>
              <a:gd name="T89" fmla="*/ 2147483647 h 1506"/>
              <a:gd name="T90" fmla="*/ 2147483647 w 1420"/>
              <a:gd name="T91" fmla="*/ 2147483647 h 1506"/>
              <a:gd name="T92" fmla="*/ 2147483647 w 1420"/>
              <a:gd name="T93" fmla="*/ 2147483647 h 1506"/>
              <a:gd name="T94" fmla="*/ 2147483647 w 1420"/>
              <a:gd name="T95" fmla="*/ 2147483647 h 1506"/>
              <a:gd name="T96" fmla="*/ 2147483647 w 1420"/>
              <a:gd name="T97" fmla="*/ 2147483647 h 1506"/>
              <a:gd name="T98" fmla="*/ 2147483647 w 1420"/>
              <a:gd name="T99" fmla="*/ 2147483647 h 1506"/>
              <a:gd name="T100" fmla="*/ 2147483647 w 1420"/>
              <a:gd name="T101" fmla="*/ 2147483647 h 1506"/>
              <a:gd name="T102" fmla="*/ 2147483647 w 1420"/>
              <a:gd name="T103" fmla="*/ 2147483647 h 1506"/>
              <a:gd name="T104" fmla="*/ 2147483647 w 1420"/>
              <a:gd name="T105" fmla="*/ 2147483647 h 15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20"/>
              <a:gd name="T160" fmla="*/ 0 h 1506"/>
              <a:gd name="T161" fmla="*/ 1420 w 1420"/>
              <a:gd name="T162" fmla="*/ 1506 h 15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20" h="1506">
                <a:moveTo>
                  <a:pt x="30" y="649"/>
                </a:moveTo>
                <a:lnTo>
                  <a:pt x="16" y="667"/>
                </a:lnTo>
                <a:lnTo>
                  <a:pt x="16" y="689"/>
                </a:lnTo>
                <a:lnTo>
                  <a:pt x="26" y="697"/>
                </a:lnTo>
                <a:lnTo>
                  <a:pt x="36" y="692"/>
                </a:lnTo>
                <a:lnTo>
                  <a:pt x="43" y="672"/>
                </a:lnTo>
                <a:lnTo>
                  <a:pt x="47" y="663"/>
                </a:lnTo>
                <a:lnTo>
                  <a:pt x="54" y="662"/>
                </a:lnTo>
                <a:lnTo>
                  <a:pt x="60" y="670"/>
                </a:lnTo>
                <a:lnTo>
                  <a:pt x="60" y="680"/>
                </a:lnTo>
                <a:lnTo>
                  <a:pt x="60" y="703"/>
                </a:lnTo>
                <a:lnTo>
                  <a:pt x="78" y="716"/>
                </a:lnTo>
                <a:lnTo>
                  <a:pt x="93" y="727"/>
                </a:lnTo>
                <a:lnTo>
                  <a:pt x="109" y="773"/>
                </a:lnTo>
                <a:lnTo>
                  <a:pt x="108" y="808"/>
                </a:lnTo>
                <a:lnTo>
                  <a:pt x="85" y="837"/>
                </a:lnTo>
                <a:lnTo>
                  <a:pt x="88" y="843"/>
                </a:lnTo>
                <a:lnTo>
                  <a:pt x="55" y="871"/>
                </a:lnTo>
                <a:lnTo>
                  <a:pt x="67" y="874"/>
                </a:lnTo>
                <a:lnTo>
                  <a:pt x="72" y="883"/>
                </a:lnTo>
                <a:lnTo>
                  <a:pt x="74" y="908"/>
                </a:lnTo>
                <a:lnTo>
                  <a:pt x="86" y="947"/>
                </a:lnTo>
                <a:lnTo>
                  <a:pt x="91" y="985"/>
                </a:lnTo>
                <a:lnTo>
                  <a:pt x="86" y="1062"/>
                </a:lnTo>
                <a:lnTo>
                  <a:pt x="74" y="1087"/>
                </a:lnTo>
                <a:lnTo>
                  <a:pt x="69" y="1109"/>
                </a:lnTo>
                <a:lnTo>
                  <a:pt x="62" y="1131"/>
                </a:lnTo>
                <a:lnTo>
                  <a:pt x="62" y="1127"/>
                </a:lnTo>
                <a:lnTo>
                  <a:pt x="62" y="1138"/>
                </a:lnTo>
                <a:lnTo>
                  <a:pt x="36" y="1173"/>
                </a:lnTo>
                <a:lnTo>
                  <a:pt x="25" y="1188"/>
                </a:lnTo>
                <a:lnTo>
                  <a:pt x="16" y="1208"/>
                </a:lnTo>
                <a:lnTo>
                  <a:pt x="13" y="1252"/>
                </a:lnTo>
                <a:lnTo>
                  <a:pt x="0" y="1277"/>
                </a:lnTo>
                <a:lnTo>
                  <a:pt x="16" y="1260"/>
                </a:lnTo>
                <a:lnTo>
                  <a:pt x="41" y="1247"/>
                </a:lnTo>
                <a:lnTo>
                  <a:pt x="77" y="1253"/>
                </a:lnTo>
                <a:lnTo>
                  <a:pt x="114" y="1255"/>
                </a:lnTo>
                <a:lnTo>
                  <a:pt x="144" y="1239"/>
                </a:lnTo>
                <a:lnTo>
                  <a:pt x="170" y="1232"/>
                </a:lnTo>
                <a:lnTo>
                  <a:pt x="188" y="1229"/>
                </a:lnTo>
                <a:lnTo>
                  <a:pt x="205" y="1234"/>
                </a:lnTo>
                <a:lnTo>
                  <a:pt x="242" y="1243"/>
                </a:lnTo>
                <a:lnTo>
                  <a:pt x="262" y="1260"/>
                </a:lnTo>
                <a:lnTo>
                  <a:pt x="267" y="1281"/>
                </a:lnTo>
                <a:lnTo>
                  <a:pt x="273" y="1297"/>
                </a:lnTo>
                <a:lnTo>
                  <a:pt x="285" y="1308"/>
                </a:lnTo>
                <a:lnTo>
                  <a:pt x="299" y="1312"/>
                </a:lnTo>
                <a:lnTo>
                  <a:pt x="329" y="1313"/>
                </a:lnTo>
                <a:lnTo>
                  <a:pt x="342" y="1319"/>
                </a:lnTo>
                <a:lnTo>
                  <a:pt x="347" y="1330"/>
                </a:lnTo>
                <a:lnTo>
                  <a:pt x="358" y="1357"/>
                </a:lnTo>
                <a:lnTo>
                  <a:pt x="372" y="1370"/>
                </a:lnTo>
                <a:lnTo>
                  <a:pt x="384" y="1376"/>
                </a:lnTo>
                <a:lnTo>
                  <a:pt x="388" y="1395"/>
                </a:lnTo>
                <a:lnTo>
                  <a:pt x="401" y="1410"/>
                </a:lnTo>
                <a:lnTo>
                  <a:pt x="403" y="1427"/>
                </a:lnTo>
                <a:lnTo>
                  <a:pt x="410" y="1434"/>
                </a:lnTo>
                <a:lnTo>
                  <a:pt x="426" y="1435"/>
                </a:lnTo>
                <a:lnTo>
                  <a:pt x="447" y="1472"/>
                </a:lnTo>
                <a:lnTo>
                  <a:pt x="468" y="1504"/>
                </a:lnTo>
                <a:lnTo>
                  <a:pt x="482" y="1506"/>
                </a:lnTo>
                <a:lnTo>
                  <a:pt x="501" y="1498"/>
                </a:lnTo>
                <a:lnTo>
                  <a:pt x="516" y="1479"/>
                </a:lnTo>
                <a:lnTo>
                  <a:pt x="517" y="1454"/>
                </a:lnTo>
                <a:lnTo>
                  <a:pt x="520" y="1422"/>
                </a:lnTo>
                <a:lnTo>
                  <a:pt x="516" y="1391"/>
                </a:lnTo>
                <a:lnTo>
                  <a:pt x="541" y="1391"/>
                </a:lnTo>
                <a:lnTo>
                  <a:pt x="553" y="1383"/>
                </a:lnTo>
                <a:lnTo>
                  <a:pt x="562" y="1377"/>
                </a:lnTo>
                <a:lnTo>
                  <a:pt x="560" y="1391"/>
                </a:lnTo>
                <a:lnTo>
                  <a:pt x="566" y="1397"/>
                </a:lnTo>
                <a:lnTo>
                  <a:pt x="574" y="1398"/>
                </a:lnTo>
                <a:lnTo>
                  <a:pt x="579" y="1411"/>
                </a:lnTo>
                <a:lnTo>
                  <a:pt x="601" y="1436"/>
                </a:lnTo>
                <a:lnTo>
                  <a:pt x="610" y="1467"/>
                </a:lnTo>
                <a:lnTo>
                  <a:pt x="629" y="1441"/>
                </a:lnTo>
                <a:lnTo>
                  <a:pt x="653" y="1417"/>
                </a:lnTo>
                <a:lnTo>
                  <a:pt x="662" y="1415"/>
                </a:lnTo>
                <a:lnTo>
                  <a:pt x="674" y="1419"/>
                </a:lnTo>
                <a:lnTo>
                  <a:pt x="690" y="1415"/>
                </a:lnTo>
                <a:lnTo>
                  <a:pt x="753" y="1419"/>
                </a:lnTo>
                <a:lnTo>
                  <a:pt x="782" y="1412"/>
                </a:lnTo>
                <a:lnTo>
                  <a:pt x="804" y="1391"/>
                </a:lnTo>
                <a:lnTo>
                  <a:pt x="802" y="1395"/>
                </a:lnTo>
                <a:lnTo>
                  <a:pt x="797" y="1398"/>
                </a:lnTo>
                <a:lnTo>
                  <a:pt x="809" y="1412"/>
                </a:lnTo>
                <a:lnTo>
                  <a:pt x="824" y="1419"/>
                </a:lnTo>
                <a:lnTo>
                  <a:pt x="859" y="1419"/>
                </a:lnTo>
                <a:lnTo>
                  <a:pt x="1241" y="1436"/>
                </a:lnTo>
                <a:lnTo>
                  <a:pt x="1267" y="1331"/>
                </a:lnTo>
                <a:lnTo>
                  <a:pt x="1243" y="1320"/>
                </a:lnTo>
                <a:lnTo>
                  <a:pt x="1228" y="1300"/>
                </a:lnTo>
                <a:lnTo>
                  <a:pt x="1219" y="1269"/>
                </a:lnTo>
                <a:lnTo>
                  <a:pt x="1237" y="262"/>
                </a:lnTo>
                <a:lnTo>
                  <a:pt x="1420" y="281"/>
                </a:lnTo>
                <a:lnTo>
                  <a:pt x="1077" y="0"/>
                </a:lnTo>
                <a:lnTo>
                  <a:pt x="1077" y="138"/>
                </a:lnTo>
                <a:lnTo>
                  <a:pt x="686" y="109"/>
                </a:lnTo>
                <a:lnTo>
                  <a:pt x="634" y="417"/>
                </a:lnTo>
                <a:lnTo>
                  <a:pt x="584" y="425"/>
                </a:lnTo>
                <a:lnTo>
                  <a:pt x="538" y="443"/>
                </a:lnTo>
                <a:lnTo>
                  <a:pt x="495" y="480"/>
                </a:lnTo>
                <a:lnTo>
                  <a:pt x="495" y="666"/>
                </a:lnTo>
                <a:lnTo>
                  <a:pt x="36" y="633"/>
                </a:lnTo>
                <a:lnTo>
                  <a:pt x="30" y="64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0" name="Freeform 13"/>
          <p:cNvSpPr>
            <a:spLocks/>
          </p:cNvSpPr>
          <p:nvPr/>
        </p:nvSpPr>
        <p:spPr bwMode="auto">
          <a:xfrm>
            <a:off x="2165350" y="1768475"/>
            <a:ext cx="1206500" cy="1063625"/>
          </a:xfrm>
          <a:custGeom>
            <a:avLst/>
            <a:gdLst>
              <a:gd name="T0" fmla="*/ 2147483647 w 1937"/>
              <a:gd name="T1" fmla="*/ 2147483647 h 1827"/>
              <a:gd name="T2" fmla="*/ 2147483647 w 1937"/>
              <a:gd name="T3" fmla="*/ 2147483647 h 1827"/>
              <a:gd name="T4" fmla="*/ 2147483647 w 1937"/>
              <a:gd name="T5" fmla="*/ 2147483647 h 1827"/>
              <a:gd name="T6" fmla="*/ 2147483647 w 1937"/>
              <a:gd name="T7" fmla="*/ 2147483647 h 1827"/>
              <a:gd name="T8" fmla="*/ 2147483647 w 1937"/>
              <a:gd name="T9" fmla="*/ 2147483647 h 1827"/>
              <a:gd name="T10" fmla="*/ 2147483647 w 1937"/>
              <a:gd name="T11" fmla="*/ 2147483647 h 1827"/>
              <a:gd name="T12" fmla="*/ 2147483647 w 1937"/>
              <a:gd name="T13" fmla="*/ 2147483647 h 1827"/>
              <a:gd name="T14" fmla="*/ 2147483647 w 1937"/>
              <a:gd name="T15" fmla="*/ 2147483647 h 1827"/>
              <a:gd name="T16" fmla="*/ 2147483647 w 1937"/>
              <a:gd name="T17" fmla="*/ 2147483647 h 1827"/>
              <a:gd name="T18" fmla="*/ 2147483647 w 1937"/>
              <a:gd name="T19" fmla="*/ 2147483647 h 1827"/>
              <a:gd name="T20" fmla="*/ 2147483647 w 1937"/>
              <a:gd name="T21" fmla="*/ 2147483647 h 1827"/>
              <a:gd name="T22" fmla="*/ 2147483647 w 1937"/>
              <a:gd name="T23" fmla="*/ 2147483647 h 1827"/>
              <a:gd name="T24" fmla="*/ 2147483647 w 1937"/>
              <a:gd name="T25" fmla="*/ 2147483647 h 1827"/>
              <a:gd name="T26" fmla="*/ 2147483647 w 1937"/>
              <a:gd name="T27" fmla="*/ 2147483647 h 1827"/>
              <a:gd name="T28" fmla="*/ 2147483647 w 1937"/>
              <a:gd name="T29" fmla="*/ 2147483647 h 1827"/>
              <a:gd name="T30" fmla="*/ 2147483647 w 1937"/>
              <a:gd name="T31" fmla="*/ 2147483647 h 1827"/>
              <a:gd name="T32" fmla="*/ 2147483647 w 1937"/>
              <a:gd name="T33" fmla="*/ 2147483647 h 1827"/>
              <a:gd name="T34" fmla="*/ 2147483647 w 1937"/>
              <a:gd name="T35" fmla="*/ 2147483647 h 1827"/>
              <a:gd name="T36" fmla="*/ 2147483647 w 1937"/>
              <a:gd name="T37" fmla="*/ 2147483647 h 1827"/>
              <a:gd name="T38" fmla="*/ 2147483647 w 1937"/>
              <a:gd name="T39" fmla="*/ 2147483647 h 1827"/>
              <a:gd name="T40" fmla="*/ 2147483647 w 1937"/>
              <a:gd name="T41" fmla="*/ 2147483647 h 1827"/>
              <a:gd name="T42" fmla="*/ 2147483647 w 1937"/>
              <a:gd name="T43" fmla="*/ 2147483647 h 1827"/>
              <a:gd name="T44" fmla="*/ 2147483647 w 1937"/>
              <a:gd name="T45" fmla="*/ 2147483647 h 1827"/>
              <a:gd name="T46" fmla="*/ 2147483647 w 1937"/>
              <a:gd name="T47" fmla="*/ 2147483647 h 1827"/>
              <a:gd name="T48" fmla="*/ 2147483647 w 1937"/>
              <a:gd name="T49" fmla="*/ 2147483647 h 1827"/>
              <a:gd name="T50" fmla="*/ 2147483647 w 1937"/>
              <a:gd name="T51" fmla="*/ 2147483647 h 1827"/>
              <a:gd name="T52" fmla="*/ 2147483647 w 1937"/>
              <a:gd name="T53" fmla="*/ 2147483647 h 1827"/>
              <a:gd name="T54" fmla="*/ 2147483647 w 1937"/>
              <a:gd name="T55" fmla="*/ 2147483647 h 1827"/>
              <a:gd name="T56" fmla="*/ 2147483647 w 1937"/>
              <a:gd name="T57" fmla="*/ 2147483647 h 1827"/>
              <a:gd name="T58" fmla="*/ 2147483647 w 1937"/>
              <a:gd name="T59" fmla="*/ 2147483647 h 1827"/>
              <a:gd name="T60" fmla="*/ 2147483647 w 1937"/>
              <a:gd name="T61" fmla="*/ 2147483647 h 1827"/>
              <a:gd name="T62" fmla="*/ 2147483647 w 1937"/>
              <a:gd name="T63" fmla="*/ 2147483647 h 1827"/>
              <a:gd name="T64" fmla="*/ 2147483647 w 1937"/>
              <a:gd name="T65" fmla="*/ 2147483647 h 1827"/>
              <a:gd name="T66" fmla="*/ 2147483647 w 1937"/>
              <a:gd name="T67" fmla="*/ 2147483647 h 1827"/>
              <a:gd name="T68" fmla="*/ 2147483647 w 1937"/>
              <a:gd name="T69" fmla="*/ 2147483647 h 1827"/>
              <a:gd name="T70" fmla="*/ 2147483647 w 1937"/>
              <a:gd name="T71" fmla="*/ 2147483647 h 1827"/>
              <a:gd name="T72" fmla="*/ 2147483647 w 1937"/>
              <a:gd name="T73" fmla="*/ 2147483647 h 1827"/>
              <a:gd name="T74" fmla="*/ 2147483647 w 1937"/>
              <a:gd name="T75" fmla="*/ 2147483647 h 1827"/>
              <a:gd name="T76" fmla="*/ 2147483647 w 1937"/>
              <a:gd name="T77" fmla="*/ 2147483647 h 1827"/>
              <a:gd name="T78" fmla="*/ 2147483647 w 1937"/>
              <a:gd name="T79" fmla="*/ 2147483647 h 1827"/>
              <a:gd name="T80" fmla="*/ 2147483647 w 1937"/>
              <a:gd name="T81" fmla="*/ 2147483647 h 1827"/>
              <a:gd name="T82" fmla="*/ 2147483647 w 1937"/>
              <a:gd name="T83" fmla="*/ 2147483647 h 1827"/>
              <a:gd name="T84" fmla="*/ 2147483647 w 1937"/>
              <a:gd name="T85" fmla="*/ 2147483647 h 1827"/>
              <a:gd name="T86" fmla="*/ 2147483647 w 1937"/>
              <a:gd name="T87" fmla="*/ 2147483647 h 1827"/>
              <a:gd name="T88" fmla="*/ 2147483647 w 1937"/>
              <a:gd name="T89" fmla="*/ 2147483647 h 1827"/>
              <a:gd name="T90" fmla="*/ 2147483647 w 1937"/>
              <a:gd name="T91" fmla="*/ 2147483647 h 1827"/>
              <a:gd name="T92" fmla="*/ 2147483647 w 1937"/>
              <a:gd name="T93" fmla="*/ 2147483647 h 1827"/>
              <a:gd name="T94" fmla="*/ 2147483647 w 1937"/>
              <a:gd name="T95" fmla="*/ 2147483647 h 1827"/>
              <a:gd name="T96" fmla="*/ 2147483647 w 1937"/>
              <a:gd name="T97" fmla="*/ 2147483647 h 1827"/>
              <a:gd name="T98" fmla="*/ 2147483647 w 1937"/>
              <a:gd name="T99" fmla="*/ 2147483647 h 1827"/>
              <a:gd name="T100" fmla="*/ 2147483647 w 1937"/>
              <a:gd name="T101" fmla="*/ 2147483647 h 1827"/>
              <a:gd name="T102" fmla="*/ 2147483647 w 1937"/>
              <a:gd name="T103" fmla="*/ 2147483647 h 1827"/>
              <a:gd name="T104" fmla="*/ 2147483647 w 1937"/>
              <a:gd name="T105" fmla="*/ 2147483647 h 1827"/>
              <a:gd name="T106" fmla="*/ 2147483647 w 1937"/>
              <a:gd name="T107" fmla="*/ 2147483647 h 1827"/>
              <a:gd name="T108" fmla="*/ 2147483647 w 1937"/>
              <a:gd name="T109" fmla="*/ 2147483647 h 1827"/>
              <a:gd name="T110" fmla="*/ 2147483647 w 1937"/>
              <a:gd name="T111" fmla="*/ 2147483647 h 1827"/>
              <a:gd name="T112" fmla="*/ 2147483647 w 1937"/>
              <a:gd name="T113" fmla="*/ 2147483647 h 1827"/>
              <a:gd name="T114" fmla="*/ 2147483647 w 1937"/>
              <a:gd name="T115" fmla="*/ 2147483647 h 1827"/>
              <a:gd name="T116" fmla="*/ 2147483647 w 1937"/>
              <a:gd name="T117" fmla="*/ 2147483647 h 1827"/>
              <a:gd name="T118" fmla="*/ 2147483647 w 1937"/>
              <a:gd name="T119" fmla="*/ 2147483647 h 182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37"/>
              <a:gd name="T181" fmla="*/ 0 h 1827"/>
              <a:gd name="T182" fmla="*/ 1937 w 1937"/>
              <a:gd name="T183" fmla="*/ 1827 h 182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37" h="1827">
                <a:moveTo>
                  <a:pt x="66" y="1534"/>
                </a:moveTo>
                <a:lnTo>
                  <a:pt x="68" y="1557"/>
                </a:lnTo>
                <a:lnTo>
                  <a:pt x="78" y="1573"/>
                </a:lnTo>
                <a:lnTo>
                  <a:pt x="91" y="1574"/>
                </a:lnTo>
                <a:lnTo>
                  <a:pt x="99" y="1565"/>
                </a:lnTo>
                <a:lnTo>
                  <a:pt x="107" y="1555"/>
                </a:lnTo>
                <a:lnTo>
                  <a:pt x="116" y="1552"/>
                </a:lnTo>
                <a:lnTo>
                  <a:pt x="126" y="1562"/>
                </a:lnTo>
                <a:lnTo>
                  <a:pt x="130" y="1576"/>
                </a:lnTo>
                <a:lnTo>
                  <a:pt x="138" y="1588"/>
                </a:lnTo>
                <a:lnTo>
                  <a:pt x="150" y="1591"/>
                </a:lnTo>
                <a:lnTo>
                  <a:pt x="168" y="1581"/>
                </a:lnTo>
                <a:lnTo>
                  <a:pt x="183" y="1565"/>
                </a:lnTo>
                <a:lnTo>
                  <a:pt x="197" y="1557"/>
                </a:lnTo>
                <a:lnTo>
                  <a:pt x="214" y="1562"/>
                </a:lnTo>
                <a:lnTo>
                  <a:pt x="224" y="1581"/>
                </a:lnTo>
                <a:lnTo>
                  <a:pt x="232" y="1582"/>
                </a:lnTo>
                <a:lnTo>
                  <a:pt x="241" y="1577"/>
                </a:lnTo>
                <a:lnTo>
                  <a:pt x="249" y="1585"/>
                </a:lnTo>
                <a:lnTo>
                  <a:pt x="257" y="1588"/>
                </a:lnTo>
                <a:lnTo>
                  <a:pt x="266" y="1586"/>
                </a:lnTo>
                <a:lnTo>
                  <a:pt x="267" y="1574"/>
                </a:lnTo>
                <a:lnTo>
                  <a:pt x="272" y="1565"/>
                </a:lnTo>
                <a:lnTo>
                  <a:pt x="300" y="1556"/>
                </a:lnTo>
                <a:lnTo>
                  <a:pt x="323" y="1535"/>
                </a:lnTo>
                <a:lnTo>
                  <a:pt x="335" y="1535"/>
                </a:lnTo>
                <a:lnTo>
                  <a:pt x="345" y="1562"/>
                </a:lnTo>
                <a:lnTo>
                  <a:pt x="357" y="1586"/>
                </a:lnTo>
                <a:lnTo>
                  <a:pt x="359" y="1593"/>
                </a:lnTo>
                <a:lnTo>
                  <a:pt x="354" y="1601"/>
                </a:lnTo>
                <a:lnTo>
                  <a:pt x="349" y="1608"/>
                </a:lnTo>
                <a:lnTo>
                  <a:pt x="349" y="1614"/>
                </a:lnTo>
                <a:lnTo>
                  <a:pt x="354" y="1637"/>
                </a:lnTo>
                <a:lnTo>
                  <a:pt x="354" y="1647"/>
                </a:lnTo>
                <a:lnTo>
                  <a:pt x="359" y="1653"/>
                </a:lnTo>
                <a:lnTo>
                  <a:pt x="395" y="1677"/>
                </a:lnTo>
                <a:lnTo>
                  <a:pt x="373" y="1689"/>
                </a:lnTo>
                <a:lnTo>
                  <a:pt x="372" y="1698"/>
                </a:lnTo>
                <a:lnTo>
                  <a:pt x="366" y="1703"/>
                </a:lnTo>
                <a:lnTo>
                  <a:pt x="366" y="1716"/>
                </a:lnTo>
                <a:lnTo>
                  <a:pt x="381" y="1721"/>
                </a:lnTo>
                <a:lnTo>
                  <a:pt x="395" y="1714"/>
                </a:lnTo>
                <a:lnTo>
                  <a:pt x="396" y="1736"/>
                </a:lnTo>
                <a:lnTo>
                  <a:pt x="396" y="1757"/>
                </a:lnTo>
                <a:lnTo>
                  <a:pt x="401" y="1777"/>
                </a:lnTo>
                <a:lnTo>
                  <a:pt x="407" y="1792"/>
                </a:lnTo>
                <a:lnTo>
                  <a:pt x="432" y="1807"/>
                </a:lnTo>
                <a:lnTo>
                  <a:pt x="446" y="1809"/>
                </a:lnTo>
                <a:lnTo>
                  <a:pt x="461" y="1805"/>
                </a:lnTo>
                <a:lnTo>
                  <a:pt x="461" y="1794"/>
                </a:lnTo>
                <a:lnTo>
                  <a:pt x="473" y="1787"/>
                </a:lnTo>
                <a:lnTo>
                  <a:pt x="480" y="1776"/>
                </a:lnTo>
                <a:lnTo>
                  <a:pt x="488" y="1778"/>
                </a:lnTo>
                <a:lnTo>
                  <a:pt x="497" y="1776"/>
                </a:lnTo>
                <a:lnTo>
                  <a:pt x="506" y="1793"/>
                </a:lnTo>
                <a:lnTo>
                  <a:pt x="519" y="1806"/>
                </a:lnTo>
                <a:lnTo>
                  <a:pt x="536" y="1811"/>
                </a:lnTo>
                <a:lnTo>
                  <a:pt x="549" y="1808"/>
                </a:lnTo>
                <a:lnTo>
                  <a:pt x="574" y="1796"/>
                </a:lnTo>
                <a:lnTo>
                  <a:pt x="585" y="1790"/>
                </a:lnTo>
                <a:lnTo>
                  <a:pt x="591" y="1778"/>
                </a:lnTo>
                <a:lnTo>
                  <a:pt x="596" y="1766"/>
                </a:lnTo>
                <a:lnTo>
                  <a:pt x="603" y="1758"/>
                </a:lnTo>
                <a:lnTo>
                  <a:pt x="608" y="1764"/>
                </a:lnTo>
                <a:lnTo>
                  <a:pt x="620" y="1765"/>
                </a:lnTo>
                <a:lnTo>
                  <a:pt x="631" y="1760"/>
                </a:lnTo>
                <a:lnTo>
                  <a:pt x="640" y="1754"/>
                </a:lnTo>
                <a:lnTo>
                  <a:pt x="649" y="1756"/>
                </a:lnTo>
                <a:lnTo>
                  <a:pt x="658" y="1772"/>
                </a:lnTo>
                <a:lnTo>
                  <a:pt x="659" y="1792"/>
                </a:lnTo>
                <a:lnTo>
                  <a:pt x="662" y="1812"/>
                </a:lnTo>
                <a:lnTo>
                  <a:pt x="669" y="1827"/>
                </a:lnTo>
                <a:lnTo>
                  <a:pt x="675" y="1824"/>
                </a:lnTo>
                <a:lnTo>
                  <a:pt x="681" y="1809"/>
                </a:lnTo>
                <a:lnTo>
                  <a:pt x="694" y="1799"/>
                </a:lnTo>
                <a:lnTo>
                  <a:pt x="710" y="1794"/>
                </a:lnTo>
                <a:lnTo>
                  <a:pt x="736" y="1781"/>
                </a:lnTo>
                <a:lnTo>
                  <a:pt x="748" y="1752"/>
                </a:lnTo>
                <a:lnTo>
                  <a:pt x="739" y="1717"/>
                </a:lnTo>
                <a:lnTo>
                  <a:pt x="762" y="1711"/>
                </a:lnTo>
                <a:lnTo>
                  <a:pt x="777" y="1685"/>
                </a:lnTo>
                <a:lnTo>
                  <a:pt x="780" y="1655"/>
                </a:lnTo>
                <a:lnTo>
                  <a:pt x="768" y="1636"/>
                </a:lnTo>
                <a:lnTo>
                  <a:pt x="747" y="1625"/>
                </a:lnTo>
                <a:lnTo>
                  <a:pt x="761" y="1617"/>
                </a:lnTo>
                <a:lnTo>
                  <a:pt x="804" y="1616"/>
                </a:lnTo>
                <a:lnTo>
                  <a:pt x="844" y="1607"/>
                </a:lnTo>
                <a:lnTo>
                  <a:pt x="862" y="1593"/>
                </a:lnTo>
                <a:lnTo>
                  <a:pt x="872" y="1574"/>
                </a:lnTo>
                <a:lnTo>
                  <a:pt x="876" y="1550"/>
                </a:lnTo>
                <a:lnTo>
                  <a:pt x="885" y="1527"/>
                </a:lnTo>
                <a:lnTo>
                  <a:pt x="895" y="1526"/>
                </a:lnTo>
                <a:lnTo>
                  <a:pt x="909" y="1506"/>
                </a:lnTo>
                <a:lnTo>
                  <a:pt x="905" y="1485"/>
                </a:lnTo>
                <a:lnTo>
                  <a:pt x="896" y="1477"/>
                </a:lnTo>
                <a:lnTo>
                  <a:pt x="894" y="1467"/>
                </a:lnTo>
                <a:lnTo>
                  <a:pt x="918" y="1447"/>
                </a:lnTo>
                <a:lnTo>
                  <a:pt x="931" y="1441"/>
                </a:lnTo>
                <a:lnTo>
                  <a:pt x="946" y="1441"/>
                </a:lnTo>
                <a:lnTo>
                  <a:pt x="976" y="1461"/>
                </a:lnTo>
                <a:lnTo>
                  <a:pt x="974" y="1476"/>
                </a:lnTo>
                <a:lnTo>
                  <a:pt x="980" y="1486"/>
                </a:lnTo>
                <a:lnTo>
                  <a:pt x="986" y="1483"/>
                </a:lnTo>
                <a:lnTo>
                  <a:pt x="987" y="1476"/>
                </a:lnTo>
                <a:lnTo>
                  <a:pt x="994" y="1472"/>
                </a:lnTo>
                <a:lnTo>
                  <a:pt x="996" y="1461"/>
                </a:lnTo>
                <a:lnTo>
                  <a:pt x="1003" y="1453"/>
                </a:lnTo>
                <a:lnTo>
                  <a:pt x="1024" y="1446"/>
                </a:lnTo>
                <a:lnTo>
                  <a:pt x="1018" y="1436"/>
                </a:lnTo>
                <a:lnTo>
                  <a:pt x="1017" y="1425"/>
                </a:lnTo>
                <a:lnTo>
                  <a:pt x="1030" y="1412"/>
                </a:lnTo>
                <a:lnTo>
                  <a:pt x="1049" y="1410"/>
                </a:lnTo>
                <a:lnTo>
                  <a:pt x="1064" y="1375"/>
                </a:lnTo>
                <a:lnTo>
                  <a:pt x="1092" y="1354"/>
                </a:lnTo>
                <a:lnTo>
                  <a:pt x="1127" y="1343"/>
                </a:lnTo>
                <a:lnTo>
                  <a:pt x="1167" y="1344"/>
                </a:lnTo>
                <a:lnTo>
                  <a:pt x="1175" y="1336"/>
                </a:lnTo>
                <a:lnTo>
                  <a:pt x="1177" y="1314"/>
                </a:lnTo>
                <a:lnTo>
                  <a:pt x="1187" y="1308"/>
                </a:lnTo>
                <a:lnTo>
                  <a:pt x="1192" y="1302"/>
                </a:lnTo>
                <a:lnTo>
                  <a:pt x="1272" y="1282"/>
                </a:lnTo>
                <a:lnTo>
                  <a:pt x="1350" y="1255"/>
                </a:lnTo>
                <a:lnTo>
                  <a:pt x="1374" y="1258"/>
                </a:lnTo>
                <a:lnTo>
                  <a:pt x="1396" y="1267"/>
                </a:lnTo>
                <a:lnTo>
                  <a:pt x="1400" y="1261"/>
                </a:lnTo>
                <a:lnTo>
                  <a:pt x="1429" y="1260"/>
                </a:lnTo>
                <a:lnTo>
                  <a:pt x="1454" y="1265"/>
                </a:lnTo>
                <a:lnTo>
                  <a:pt x="1480" y="1284"/>
                </a:lnTo>
                <a:lnTo>
                  <a:pt x="1494" y="1290"/>
                </a:lnTo>
                <a:lnTo>
                  <a:pt x="1509" y="1288"/>
                </a:lnTo>
                <a:lnTo>
                  <a:pt x="1541" y="1269"/>
                </a:lnTo>
                <a:lnTo>
                  <a:pt x="1572" y="1246"/>
                </a:lnTo>
                <a:lnTo>
                  <a:pt x="1624" y="1239"/>
                </a:lnTo>
                <a:lnTo>
                  <a:pt x="1674" y="1234"/>
                </a:lnTo>
                <a:lnTo>
                  <a:pt x="1695" y="1235"/>
                </a:lnTo>
                <a:lnTo>
                  <a:pt x="1715" y="1241"/>
                </a:lnTo>
                <a:lnTo>
                  <a:pt x="1733" y="1247"/>
                </a:lnTo>
                <a:lnTo>
                  <a:pt x="1749" y="1246"/>
                </a:lnTo>
                <a:lnTo>
                  <a:pt x="1791" y="1240"/>
                </a:lnTo>
                <a:lnTo>
                  <a:pt x="1832" y="1245"/>
                </a:lnTo>
                <a:lnTo>
                  <a:pt x="1827" y="1235"/>
                </a:lnTo>
                <a:lnTo>
                  <a:pt x="1852" y="1214"/>
                </a:lnTo>
                <a:lnTo>
                  <a:pt x="1881" y="1197"/>
                </a:lnTo>
                <a:lnTo>
                  <a:pt x="1886" y="1191"/>
                </a:lnTo>
                <a:lnTo>
                  <a:pt x="1885" y="1184"/>
                </a:lnTo>
                <a:lnTo>
                  <a:pt x="1882" y="1166"/>
                </a:lnTo>
                <a:lnTo>
                  <a:pt x="1892" y="1150"/>
                </a:lnTo>
                <a:lnTo>
                  <a:pt x="1910" y="1112"/>
                </a:lnTo>
                <a:lnTo>
                  <a:pt x="1918" y="1088"/>
                </a:lnTo>
                <a:lnTo>
                  <a:pt x="1919" y="1063"/>
                </a:lnTo>
                <a:lnTo>
                  <a:pt x="1919" y="1009"/>
                </a:lnTo>
                <a:lnTo>
                  <a:pt x="1924" y="944"/>
                </a:lnTo>
                <a:lnTo>
                  <a:pt x="1932" y="880"/>
                </a:lnTo>
                <a:lnTo>
                  <a:pt x="1935" y="837"/>
                </a:lnTo>
                <a:lnTo>
                  <a:pt x="1937" y="792"/>
                </a:lnTo>
                <a:lnTo>
                  <a:pt x="1936" y="788"/>
                </a:lnTo>
                <a:lnTo>
                  <a:pt x="1826" y="791"/>
                </a:lnTo>
                <a:lnTo>
                  <a:pt x="1807" y="780"/>
                </a:lnTo>
                <a:lnTo>
                  <a:pt x="1790" y="760"/>
                </a:lnTo>
                <a:lnTo>
                  <a:pt x="1804" y="753"/>
                </a:lnTo>
                <a:lnTo>
                  <a:pt x="1818" y="741"/>
                </a:lnTo>
                <a:lnTo>
                  <a:pt x="1821" y="715"/>
                </a:lnTo>
                <a:lnTo>
                  <a:pt x="1797" y="690"/>
                </a:lnTo>
                <a:lnTo>
                  <a:pt x="1768" y="680"/>
                </a:lnTo>
                <a:lnTo>
                  <a:pt x="1737" y="676"/>
                </a:lnTo>
                <a:lnTo>
                  <a:pt x="1730" y="670"/>
                </a:lnTo>
                <a:lnTo>
                  <a:pt x="1722" y="649"/>
                </a:lnTo>
                <a:lnTo>
                  <a:pt x="1715" y="644"/>
                </a:lnTo>
                <a:lnTo>
                  <a:pt x="1705" y="645"/>
                </a:lnTo>
                <a:lnTo>
                  <a:pt x="1686" y="649"/>
                </a:lnTo>
                <a:lnTo>
                  <a:pt x="1669" y="637"/>
                </a:lnTo>
                <a:lnTo>
                  <a:pt x="1655" y="633"/>
                </a:lnTo>
                <a:lnTo>
                  <a:pt x="1655" y="630"/>
                </a:lnTo>
                <a:lnTo>
                  <a:pt x="1651" y="617"/>
                </a:lnTo>
                <a:lnTo>
                  <a:pt x="1640" y="606"/>
                </a:lnTo>
                <a:lnTo>
                  <a:pt x="1611" y="585"/>
                </a:lnTo>
                <a:lnTo>
                  <a:pt x="1588" y="571"/>
                </a:lnTo>
                <a:lnTo>
                  <a:pt x="1585" y="559"/>
                </a:lnTo>
                <a:lnTo>
                  <a:pt x="1590" y="544"/>
                </a:lnTo>
                <a:lnTo>
                  <a:pt x="1588" y="527"/>
                </a:lnTo>
                <a:lnTo>
                  <a:pt x="963" y="19"/>
                </a:lnTo>
                <a:lnTo>
                  <a:pt x="780" y="0"/>
                </a:lnTo>
                <a:lnTo>
                  <a:pt x="762" y="1019"/>
                </a:lnTo>
                <a:lnTo>
                  <a:pt x="774" y="1043"/>
                </a:lnTo>
                <a:lnTo>
                  <a:pt x="789" y="1060"/>
                </a:lnTo>
                <a:lnTo>
                  <a:pt x="810" y="1069"/>
                </a:lnTo>
                <a:lnTo>
                  <a:pt x="784" y="1174"/>
                </a:lnTo>
                <a:lnTo>
                  <a:pt x="371" y="1156"/>
                </a:lnTo>
                <a:lnTo>
                  <a:pt x="359" y="1155"/>
                </a:lnTo>
                <a:lnTo>
                  <a:pt x="347" y="1148"/>
                </a:lnTo>
                <a:lnTo>
                  <a:pt x="343" y="1139"/>
                </a:lnTo>
                <a:lnTo>
                  <a:pt x="348" y="1130"/>
                </a:lnTo>
                <a:lnTo>
                  <a:pt x="324" y="1150"/>
                </a:lnTo>
                <a:lnTo>
                  <a:pt x="306" y="1157"/>
                </a:lnTo>
                <a:lnTo>
                  <a:pt x="288" y="1157"/>
                </a:lnTo>
                <a:lnTo>
                  <a:pt x="243" y="1155"/>
                </a:lnTo>
                <a:lnTo>
                  <a:pt x="199" y="1155"/>
                </a:lnTo>
                <a:lnTo>
                  <a:pt x="185" y="1161"/>
                </a:lnTo>
                <a:lnTo>
                  <a:pt x="172" y="1173"/>
                </a:lnTo>
                <a:lnTo>
                  <a:pt x="154" y="1206"/>
                </a:lnTo>
                <a:lnTo>
                  <a:pt x="146" y="1178"/>
                </a:lnTo>
                <a:lnTo>
                  <a:pt x="122" y="1148"/>
                </a:lnTo>
                <a:lnTo>
                  <a:pt x="122" y="1142"/>
                </a:lnTo>
                <a:lnTo>
                  <a:pt x="109" y="1132"/>
                </a:lnTo>
                <a:lnTo>
                  <a:pt x="107" y="1118"/>
                </a:lnTo>
                <a:lnTo>
                  <a:pt x="98" y="1118"/>
                </a:lnTo>
                <a:lnTo>
                  <a:pt x="83" y="1129"/>
                </a:lnTo>
                <a:lnTo>
                  <a:pt x="62" y="1131"/>
                </a:lnTo>
                <a:lnTo>
                  <a:pt x="65" y="1141"/>
                </a:lnTo>
                <a:lnTo>
                  <a:pt x="63" y="1180"/>
                </a:lnTo>
                <a:lnTo>
                  <a:pt x="59" y="1221"/>
                </a:lnTo>
                <a:lnTo>
                  <a:pt x="51" y="1230"/>
                </a:lnTo>
                <a:lnTo>
                  <a:pt x="36" y="1238"/>
                </a:lnTo>
                <a:lnTo>
                  <a:pt x="26" y="1242"/>
                </a:lnTo>
                <a:lnTo>
                  <a:pt x="16" y="1241"/>
                </a:lnTo>
                <a:lnTo>
                  <a:pt x="6" y="1244"/>
                </a:lnTo>
                <a:lnTo>
                  <a:pt x="0" y="1266"/>
                </a:lnTo>
                <a:lnTo>
                  <a:pt x="4" y="1277"/>
                </a:lnTo>
                <a:lnTo>
                  <a:pt x="12" y="1283"/>
                </a:lnTo>
                <a:lnTo>
                  <a:pt x="19" y="1342"/>
                </a:lnTo>
                <a:lnTo>
                  <a:pt x="16" y="1344"/>
                </a:lnTo>
                <a:lnTo>
                  <a:pt x="11" y="1342"/>
                </a:lnTo>
                <a:lnTo>
                  <a:pt x="8" y="1348"/>
                </a:lnTo>
                <a:lnTo>
                  <a:pt x="8" y="1354"/>
                </a:lnTo>
                <a:lnTo>
                  <a:pt x="2" y="1362"/>
                </a:lnTo>
                <a:lnTo>
                  <a:pt x="2" y="1370"/>
                </a:lnTo>
                <a:lnTo>
                  <a:pt x="12" y="1381"/>
                </a:lnTo>
                <a:lnTo>
                  <a:pt x="12" y="1386"/>
                </a:lnTo>
                <a:lnTo>
                  <a:pt x="34" y="1398"/>
                </a:lnTo>
                <a:lnTo>
                  <a:pt x="41" y="1405"/>
                </a:lnTo>
                <a:lnTo>
                  <a:pt x="55" y="1415"/>
                </a:lnTo>
                <a:lnTo>
                  <a:pt x="66" y="1425"/>
                </a:lnTo>
                <a:lnTo>
                  <a:pt x="73" y="1441"/>
                </a:lnTo>
                <a:lnTo>
                  <a:pt x="67" y="1490"/>
                </a:lnTo>
                <a:lnTo>
                  <a:pt x="65" y="1507"/>
                </a:lnTo>
                <a:lnTo>
                  <a:pt x="66" y="1519"/>
                </a:lnTo>
                <a:lnTo>
                  <a:pt x="62" y="1520"/>
                </a:lnTo>
                <a:lnTo>
                  <a:pt x="67" y="1541"/>
                </a:lnTo>
                <a:lnTo>
                  <a:pt x="66" y="153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1" name="Freeform 14"/>
          <p:cNvSpPr>
            <a:spLocks/>
          </p:cNvSpPr>
          <p:nvPr/>
        </p:nvSpPr>
        <p:spPr bwMode="auto">
          <a:xfrm>
            <a:off x="2165350" y="1768475"/>
            <a:ext cx="1206500" cy="1063625"/>
          </a:xfrm>
          <a:custGeom>
            <a:avLst/>
            <a:gdLst>
              <a:gd name="T0" fmla="*/ 2147483647 w 1937"/>
              <a:gd name="T1" fmla="*/ 2147483647 h 1827"/>
              <a:gd name="T2" fmla="*/ 2147483647 w 1937"/>
              <a:gd name="T3" fmla="*/ 2147483647 h 1827"/>
              <a:gd name="T4" fmla="*/ 2147483647 w 1937"/>
              <a:gd name="T5" fmla="*/ 2147483647 h 1827"/>
              <a:gd name="T6" fmla="*/ 2147483647 w 1937"/>
              <a:gd name="T7" fmla="*/ 2147483647 h 1827"/>
              <a:gd name="T8" fmla="*/ 2147483647 w 1937"/>
              <a:gd name="T9" fmla="*/ 2147483647 h 1827"/>
              <a:gd name="T10" fmla="*/ 2147483647 w 1937"/>
              <a:gd name="T11" fmla="*/ 2147483647 h 1827"/>
              <a:gd name="T12" fmla="*/ 2147483647 w 1937"/>
              <a:gd name="T13" fmla="*/ 2147483647 h 1827"/>
              <a:gd name="T14" fmla="*/ 2147483647 w 1937"/>
              <a:gd name="T15" fmla="*/ 2147483647 h 1827"/>
              <a:gd name="T16" fmla="*/ 2147483647 w 1937"/>
              <a:gd name="T17" fmla="*/ 2147483647 h 1827"/>
              <a:gd name="T18" fmla="*/ 2147483647 w 1937"/>
              <a:gd name="T19" fmla="*/ 2147483647 h 1827"/>
              <a:gd name="T20" fmla="*/ 2147483647 w 1937"/>
              <a:gd name="T21" fmla="*/ 2147483647 h 1827"/>
              <a:gd name="T22" fmla="*/ 2147483647 w 1937"/>
              <a:gd name="T23" fmla="*/ 2147483647 h 1827"/>
              <a:gd name="T24" fmla="*/ 2147483647 w 1937"/>
              <a:gd name="T25" fmla="*/ 2147483647 h 1827"/>
              <a:gd name="T26" fmla="*/ 2147483647 w 1937"/>
              <a:gd name="T27" fmla="*/ 2147483647 h 1827"/>
              <a:gd name="T28" fmla="*/ 2147483647 w 1937"/>
              <a:gd name="T29" fmla="*/ 2147483647 h 1827"/>
              <a:gd name="T30" fmla="*/ 2147483647 w 1937"/>
              <a:gd name="T31" fmla="*/ 2147483647 h 1827"/>
              <a:gd name="T32" fmla="*/ 2147483647 w 1937"/>
              <a:gd name="T33" fmla="*/ 2147483647 h 1827"/>
              <a:gd name="T34" fmla="*/ 2147483647 w 1937"/>
              <a:gd name="T35" fmla="*/ 2147483647 h 1827"/>
              <a:gd name="T36" fmla="*/ 2147483647 w 1937"/>
              <a:gd name="T37" fmla="*/ 2147483647 h 1827"/>
              <a:gd name="T38" fmla="*/ 2147483647 w 1937"/>
              <a:gd name="T39" fmla="*/ 2147483647 h 1827"/>
              <a:gd name="T40" fmla="*/ 2147483647 w 1937"/>
              <a:gd name="T41" fmla="*/ 2147483647 h 1827"/>
              <a:gd name="T42" fmla="*/ 2147483647 w 1937"/>
              <a:gd name="T43" fmla="*/ 2147483647 h 1827"/>
              <a:gd name="T44" fmla="*/ 2147483647 w 1937"/>
              <a:gd name="T45" fmla="*/ 2147483647 h 1827"/>
              <a:gd name="T46" fmla="*/ 2147483647 w 1937"/>
              <a:gd name="T47" fmla="*/ 2147483647 h 1827"/>
              <a:gd name="T48" fmla="*/ 2147483647 w 1937"/>
              <a:gd name="T49" fmla="*/ 2147483647 h 1827"/>
              <a:gd name="T50" fmla="*/ 2147483647 w 1937"/>
              <a:gd name="T51" fmla="*/ 2147483647 h 1827"/>
              <a:gd name="T52" fmla="*/ 2147483647 w 1937"/>
              <a:gd name="T53" fmla="*/ 2147483647 h 1827"/>
              <a:gd name="T54" fmla="*/ 2147483647 w 1937"/>
              <a:gd name="T55" fmla="*/ 2147483647 h 1827"/>
              <a:gd name="T56" fmla="*/ 2147483647 w 1937"/>
              <a:gd name="T57" fmla="*/ 2147483647 h 1827"/>
              <a:gd name="T58" fmla="*/ 2147483647 w 1937"/>
              <a:gd name="T59" fmla="*/ 2147483647 h 1827"/>
              <a:gd name="T60" fmla="*/ 2147483647 w 1937"/>
              <a:gd name="T61" fmla="*/ 2147483647 h 1827"/>
              <a:gd name="T62" fmla="*/ 2147483647 w 1937"/>
              <a:gd name="T63" fmla="*/ 2147483647 h 1827"/>
              <a:gd name="T64" fmla="*/ 2147483647 w 1937"/>
              <a:gd name="T65" fmla="*/ 2147483647 h 1827"/>
              <a:gd name="T66" fmla="*/ 2147483647 w 1937"/>
              <a:gd name="T67" fmla="*/ 2147483647 h 1827"/>
              <a:gd name="T68" fmla="*/ 2147483647 w 1937"/>
              <a:gd name="T69" fmla="*/ 2147483647 h 1827"/>
              <a:gd name="T70" fmla="*/ 2147483647 w 1937"/>
              <a:gd name="T71" fmla="*/ 2147483647 h 1827"/>
              <a:gd name="T72" fmla="*/ 2147483647 w 1937"/>
              <a:gd name="T73" fmla="*/ 2147483647 h 1827"/>
              <a:gd name="T74" fmla="*/ 2147483647 w 1937"/>
              <a:gd name="T75" fmla="*/ 2147483647 h 1827"/>
              <a:gd name="T76" fmla="*/ 2147483647 w 1937"/>
              <a:gd name="T77" fmla="*/ 2147483647 h 1827"/>
              <a:gd name="T78" fmla="*/ 2147483647 w 1937"/>
              <a:gd name="T79" fmla="*/ 2147483647 h 1827"/>
              <a:gd name="T80" fmla="*/ 2147483647 w 1937"/>
              <a:gd name="T81" fmla="*/ 2147483647 h 1827"/>
              <a:gd name="T82" fmla="*/ 2147483647 w 1937"/>
              <a:gd name="T83" fmla="*/ 2147483647 h 1827"/>
              <a:gd name="T84" fmla="*/ 2147483647 w 1937"/>
              <a:gd name="T85" fmla="*/ 2147483647 h 1827"/>
              <a:gd name="T86" fmla="*/ 2147483647 w 1937"/>
              <a:gd name="T87" fmla="*/ 2147483647 h 1827"/>
              <a:gd name="T88" fmla="*/ 2147483647 w 1937"/>
              <a:gd name="T89" fmla="*/ 2147483647 h 1827"/>
              <a:gd name="T90" fmla="*/ 2147483647 w 1937"/>
              <a:gd name="T91" fmla="*/ 2147483647 h 1827"/>
              <a:gd name="T92" fmla="*/ 2147483647 w 1937"/>
              <a:gd name="T93" fmla="*/ 2147483647 h 1827"/>
              <a:gd name="T94" fmla="*/ 2147483647 w 1937"/>
              <a:gd name="T95" fmla="*/ 2147483647 h 1827"/>
              <a:gd name="T96" fmla="*/ 2147483647 w 1937"/>
              <a:gd name="T97" fmla="*/ 2147483647 h 1827"/>
              <a:gd name="T98" fmla="*/ 2147483647 w 1937"/>
              <a:gd name="T99" fmla="*/ 2147483647 h 1827"/>
              <a:gd name="T100" fmla="*/ 2147483647 w 1937"/>
              <a:gd name="T101" fmla="*/ 2147483647 h 1827"/>
              <a:gd name="T102" fmla="*/ 2147483647 w 1937"/>
              <a:gd name="T103" fmla="*/ 2147483647 h 1827"/>
              <a:gd name="T104" fmla="*/ 2147483647 w 1937"/>
              <a:gd name="T105" fmla="*/ 2147483647 h 1827"/>
              <a:gd name="T106" fmla="*/ 2147483647 w 1937"/>
              <a:gd name="T107" fmla="*/ 2147483647 h 1827"/>
              <a:gd name="T108" fmla="*/ 2147483647 w 1937"/>
              <a:gd name="T109" fmla="*/ 2147483647 h 1827"/>
              <a:gd name="T110" fmla="*/ 2147483647 w 1937"/>
              <a:gd name="T111" fmla="*/ 2147483647 h 1827"/>
              <a:gd name="T112" fmla="*/ 2147483647 w 1937"/>
              <a:gd name="T113" fmla="*/ 2147483647 h 1827"/>
              <a:gd name="T114" fmla="*/ 2147483647 w 1937"/>
              <a:gd name="T115" fmla="*/ 2147483647 h 1827"/>
              <a:gd name="T116" fmla="*/ 2147483647 w 1937"/>
              <a:gd name="T117" fmla="*/ 2147483647 h 182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37"/>
              <a:gd name="T178" fmla="*/ 0 h 1827"/>
              <a:gd name="T179" fmla="*/ 1937 w 1937"/>
              <a:gd name="T180" fmla="*/ 1827 h 182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37" h="1827">
                <a:moveTo>
                  <a:pt x="66" y="1534"/>
                </a:moveTo>
                <a:lnTo>
                  <a:pt x="68" y="1557"/>
                </a:lnTo>
                <a:lnTo>
                  <a:pt x="78" y="1573"/>
                </a:lnTo>
                <a:lnTo>
                  <a:pt x="91" y="1574"/>
                </a:lnTo>
                <a:lnTo>
                  <a:pt x="99" y="1565"/>
                </a:lnTo>
                <a:lnTo>
                  <a:pt x="107" y="1555"/>
                </a:lnTo>
                <a:lnTo>
                  <a:pt x="116" y="1552"/>
                </a:lnTo>
                <a:lnTo>
                  <a:pt x="126" y="1562"/>
                </a:lnTo>
                <a:lnTo>
                  <a:pt x="130" y="1576"/>
                </a:lnTo>
                <a:lnTo>
                  <a:pt x="138" y="1588"/>
                </a:lnTo>
                <a:lnTo>
                  <a:pt x="150" y="1591"/>
                </a:lnTo>
                <a:lnTo>
                  <a:pt x="168" y="1581"/>
                </a:lnTo>
                <a:lnTo>
                  <a:pt x="183" y="1565"/>
                </a:lnTo>
                <a:lnTo>
                  <a:pt x="197" y="1557"/>
                </a:lnTo>
                <a:lnTo>
                  <a:pt x="214" y="1562"/>
                </a:lnTo>
                <a:lnTo>
                  <a:pt x="224" y="1581"/>
                </a:lnTo>
                <a:lnTo>
                  <a:pt x="232" y="1582"/>
                </a:lnTo>
                <a:lnTo>
                  <a:pt x="241" y="1577"/>
                </a:lnTo>
                <a:lnTo>
                  <a:pt x="249" y="1585"/>
                </a:lnTo>
                <a:lnTo>
                  <a:pt x="257" y="1588"/>
                </a:lnTo>
                <a:lnTo>
                  <a:pt x="266" y="1586"/>
                </a:lnTo>
                <a:lnTo>
                  <a:pt x="267" y="1574"/>
                </a:lnTo>
                <a:lnTo>
                  <a:pt x="272" y="1565"/>
                </a:lnTo>
                <a:lnTo>
                  <a:pt x="300" y="1556"/>
                </a:lnTo>
                <a:lnTo>
                  <a:pt x="323" y="1535"/>
                </a:lnTo>
                <a:lnTo>
                  <a:pt x="335" y="1535"/>
                </a:lnTo>
                <a:lnTo>
                  <a:pt x="345" y="1562"/>
                </a:lnTo>
                <a:lnTo>
                  <a:pt x="357" y="1586"/>
                </a:lnTo>
                <a:lnTo>
                  <a:pt x="359" y="1593"/>
                </a:lnTo>
                <a:lnTo>
                  <a:pt x="354" y="1601"/>
                </a:lnTo>
                <a:lnTo>
                  <a:pt x="349" y="1608"/>
                </a:lnTo>
                <a:lnTo>
                  <a:pt x="349" y="1614"/>
                </a:lnTo>
                <a:lnTo>
                  <a:pt x="354" y="1637"/>
                </a:lnTo>
                <a:lnTo>
                  <a:pt x="354" y="1647"/>
                </a:lnTo>
                <a:lnTo>
                  <a:pt x="359" y="1653"/>
                </a:lnTo>
                <a:lnTo>
                  <a:pt x="395" y="1677"/>
                </a:lnTo>
                <a:lnTo>
                  <a:pt x="373" y="1689"/>
                </a:lnTo>
                <a:lnTo>
                  <a:pt x="372" y="1698"/>
                </a:lnTo>
                <a:lnTo>
                  <a:pt x="366" y="1703"/>
                </a:lnTo>
                <a:lnTo>
                  <a:pt x="366" y="1716"/>
                </a:lnTo>
                <a:lnTo>
                  <a:pt x="381" y="1721"/>
                </a:lnTo>
                <a:lnTo>
                  <a:pt x="395" y="1714"/>
                </a:lnTo>
                <a:lnTo>
                  <a:pt x="396" y="1736"/>
                </a:lnTo>
                <a:lnTo>
                  <a:pt x="396" y="1757"/>
                </a:lnTo>
                <a:lnTo>
                  <a:pt x="401" y="1777"/>
                </a:lnTo>
                <a:lnTo>
                  <a:pt x="407" y="1792"/>
                </a:lnTo>
                <a:lnTo>
                  <a:pt x="432" y="1807"/>
                </a:lnTo>
                <a:lnTo>
                  <a:pt x="446" y="1809"/>
                </a:lnTo>
                <a:lnTo>
                  <a:pt x="461" y="1805"/>
                </a:lnTo>
                <a:lnTo>
                  <a:pt x="461" y="1794"/>
                </a:lnTo>
                <a:lnTo>
                  <a:pt x="473" y="1787"/>
                </a:lnTo>
                <a:lnTo>
                  <a:pt x="480" y="1776"/>
                </a:lnTo>
                <a:lnTo>
                  <a:pt x="488" y="1778"/>
                </a:lnTo>
                <a:lnTo>
                  <a:pt x="497" y="1776"/>
                </a:lnTo>
                <a:lnTo>
                  <a:pt x="506" y="1793"/>
                </a:lnTo>
                <a:lnTo>
                  <a:pt x="519" y="1806"/>
                </a:lnTo>
                <a:lnTo>
                  <a:pt x="536" y="1811"/>
                </a:lnTo>
                <a:lnTo>
                  <a:pt x="549" y="1808"/>
                </a:lnTo>
                <a:lnTo>
                  <a:pt x="574" y="1796"/>
                </a:lnTo>
                <a:lnTo>
                  <a:pt x="585" y="1790"/>
                </a:lnTo>
                <a:lnTo>
                  <a:pt x="591" y="1778"/>
                </a:lnTo>
                <a:lnTo>
                  <a:pt x="596" y="1766"/>
                </a:lnTo>
                <a:lnTo>
                  <a:pt x="603" y="1758"/>
                </a:lnTo>
                <a:lnTo>
                  <a:pt x="608" y="1764"/>
                </a:lnTo>
                <a:lnTo>
                  <a:pt x="620" y="1765"/>
                </a:lnTo>
                <a:lnTo>
                  <a:pt x="631" y="1760"/>
                </a:lnTo>
                <a:lnTo>
                  <a:pt x="640" y="1754"/>
                </a:lnTo>
                <a:lnTo>
                  <a:pt x="649" y="1756"/>
                </a:lnTo>
                <a:lnTo>
                  <a:pt x="658" y="1772"/>
                </a:lnTo>
                <a:lnTo>
                  <a:pt x="659" y="1792"/>
                </a:lnTo>
                <a:lnTo>
                  <a:pt x="662" y="1812"/>
                </a:lnTo>
                <a:lnTo>
                  <a:pt x="669" y="1827"/>
                </a:lnTo>
                <a:lnTo>
                  <a:pt x="675" y="1824"/>
                </a:lnTo>
                <a:lnTo>
                  <a:pt x="681" y="1809"/>
                </a:lnTo>
                <a:lnTo>
                  <a:pt x="694" y="1799"/>
                </a:lnTo>
                <a:lnTo>
                  <a:pt x="710" y="1794"/>
                </a:lnTo>
                <a:lnTo>
                  <a:pt x="736" y="1781"/>
                </a:lnTo>
                <a:lnTo>
                  <a:pt x="748" y="1752"/>
                </a:lnTo>
                <a:lnTo>
                  <a:pt x="739" y="1717"/>
                </a:lnTo>
                <a:lnTo>
                  <a:pt x="762" y="1711"/>
                </a:lnTo>
                <a:lnTo>
                  <a:pt x="777" y="1685"/>
                </a:lnTo>
                <a:lnTo>
                  <a:pt x="780" y="1655"/>
                </a:lnTo>
                <a:lnTo>
                  <a:pt x="768" y="1636"/>
                </a:lnTo>
                <a:lnTo>
                  <a:pt x="747" y="1625"/>
                </a:lnTo>
                <a:lnTo>
                  <a:pt x="761" y="1617"/>
                </a:lnTo>
                <a:lnTo>
                  <a:pt x="804" y="1616"/>
                </a:lnTo>
                <a:lnTo>
                  <a:pt x="844" y="1607"/>
                </a:lnTo>
                <a:lnTo>
                  <a:pt x="862" y="1593"/>
                </a:lnTo>
                <a:lnTo>
                  <a:pt x="872" y="1574"/>
                </a:lnTo>
                <a:lnTo>
                  <a:pt x="876" y="1550"/>
                </a:lnTo>
                <a:lnTo>
                  <a:pt x="885" y="1527"/>
                </a:lnTo>
                <a:lnTo>
                  <a:pt x="895" y="1526"/>
                </a:lnTo>
                <a:lnTo>
                  <a:pt x="909" y="1506"/>
                </a:lnTo>
                <a:lnTo>
                  <a:pt x="905" y="1485"/>
                </a:lnTo>
                <a:lnTo>
                  <a:pt x="896" y="1477"/>
                </a:lnTo>
                <a:lnTo>
                  <a:pt x="894" y="1467"/>
                </a:lnTo>
                <a:lnTo>
                  <a:pt x="918" y="1447"/>
                </a:lnTo>
                <a:lnTo>
                  <a:pt x="931" y="1441"/>
                </a:lnTo>
                <a:lnTo>
                  <a:pt x="946" y="1441"/>
                </a:lnTo>
                <a:lnTo>
                  <a:pt x="976" y="1461"/>
                </a:lnTo>
                <a:lnTo>
                  <a:pt x="974" y="1476"/>
                </a:lnTo>
                <a:lnTo>
                  <a:pt x="980" y="1486"/>
                </a:lnTo>
                <a:lnTo>
                  <a:pt x="986" y="1483"/>
                </a:lnTo>
                <a:lnTo>
                  <a:pt x="987" y="1476"/>
                </a:lnTo>
                <a:lnTo>
                  <a:pt x="994" y="1472"/>
                </a:lnTo>
                <a:lnTo>
                  <a:pt x="996" y="1461"/>
                </a:lnTo>
                <a:lnTo>
                  <a:pt x="1003" y="1453"/>
                </a:lnTo>
                <a:lnTo>
                  <a:pt x="1024" y="1446"/>
                </a:lnTo>
                <a:lnTo>
                  <a:pt x="1018" y="1436"/>
                </a:lnTo>
                <a:lnTo>
                  <a:pt x="1017" y="1425"/>
                </a:lnTo>
                <a:lnTo>
                  <a:pt x="1030" y="1412"/>
                </a:lnTo>
                <a:lnTo>
                  <a:pt x="1049" y="1410"/>
                </a:lnTo>
                <a:lnTo>
                  <a:pt x="1064" y="1375"/>
                </a:lnTo>
                <a:lnTo>
                  <a:pt x="1092" y="1354"/>
                </a:lnTo>
                <a:lnTo>
                  <a:pt x="1127" y="1343"/>
                </a:lnTo>
                <a:lnTo>
                  <a:pt x="1167" y="1344"/>
                </a:lnTo>
                <a:lnTo>
                  <a:pt x="1175" y="1336"/>
                </a:lnTo>
                <a:lnTo>
                  <a:pt x="1177" y="1314"/>
                </a:lnTo>
                <a:lnTo>
                  <a:pt x="1187" y="1308"/>
                </a:lnTo>
                <a:lnTo>
                  <a:pt x="1192" y="1302"/>
                </a:lnTo>
                <a:lnTo>
                  <a:pt x="1272" y="1282"/>
                </a:lnTo>
                <a:lnTo>
                  <a:pt x="1350" y="1255"/>
                </a:lnTo>
                <a:lnTo>
                  <a:pt x="1374" y="1258"/>
                </a:lnTo>
                <a:lnTo>
                  <a:pt x="1396" y="1267"/>
                </a:lnTo>
                <a:lnTo>
                  <a:pt x="1400" y="1261"/>
                </a:lnTo>
                <a:lnTo>
                  <a:pt x="1429" y="1260"/>
                </a:lnTo>
                <a:lnTo>
                  <a:pt x="1454" y="1265"/>
                </a:lnTo>
                <a:lnTo>
                  <a:pt x="1480" y="1284"/>
                </a:lnTo>
                <a:lnTo>
                  <a:pt x="1494" y="1290"/>
                </a:lnTo>
                <a:lnTo>
                  <a:pt x="1509" y="1288"/>
                </a:lnTo>
                <a:lnTo>
                  <a:pt x="1541" y="1269"/>
                </a:lnTo>
                <a:lnTo>
                  <a:pt x="1572" y="1246"/>
                </a:lnTo>
                <a:lnTo>
                  <a:pt x="1624" y="1239"/>
                </a:lnTo>
                <a:lnTo>
                  <a:pt x="1674" y="1234"/>
                </a:lnTo>
                <a:lnTo>
                  <a:pt x="1695" y="1235"/>
                </a:lnTo>
                <a:lnTo>
                  <a:pt x="1715" y="1241"/>
                </a:lnTo>
                <a:lnTo>
                  <a:pt x="1733" y="1247"/>
                </a:lnTo>
                <a:lnTo>
                  <a:pt x="1749" y="1246"/>
                </a:lnTo>
                <a:lnTo>
                  <a:pt x="1791" y="1240"/>
                </a:lnTo>
                <a:lnTo>
                  <a:pt x="1832" y="1245"/>
                </a:lnTo>
                <a:lnTo>
                  <a:pt x="1827" y="1235"/>
                </a:lnTo>
                <a:lnTo>
                  <a:pt x="1852" y="1214"/>
                </a:lnTo>
                <a:lnTo>
                  <a:pt x="1881" y="1197"/>
                </a:lnTo>
                <a:lnTo>
                  <a:pt x="1886" y="1191"/>
                </a:lnTo>
                <a:lnTo>
                  <a:pt x="1885" y="1184"/>
                </a:lnTo>
                <a:lnTo>
                  <a:pt x="1882" y="1166"/>
                </a:lnTo>
                <a:lnTo>
                  <a:pt x="1892" y="1150"/>
                </a:lnTo>
                <a:lnTo>
                  <a:pt x="1910" y="1112"/>
                </a:lnTo>
                <a:lnTo>
                  <a:pt x="1918" y="1088"/>
                </a:lnTo>
                <a:lnTo>
                  <a:pt x="1919" y="1063"/>
                </a:lnTo>
                <a:lnTo>
                  <a:pt x="1919" y="1009"/>
                </a:lnTo>
                <a:lnTo>
                  <a:pt x="1924" y="944"/>
                </a:lnTo>
                <a:lnTo>
                  <a:pt x="1932" y="880"/>
                </a:lnTo>
                <a:lnTo>
                  <a:pt x="1935" y="837"/>
                </a:lnTo>
                <a:lnTo>
                  <a:pt x="1937" y="792"/>
                </a:lnTo>
                <a:lnTo>
                  <a:pt x="1936" y="788"/>
                </a:lnTo>
                <a:lnTo>
                  <a:pt x="1826" y="791"/>
                </a:lnTo>
                <a:lnTo>
                  <a:pt x="1807" y="780"/>
                </a:lnTo>
                <a:lnTo>
                  <a:pt x="1790" y="760"/>
                </a:lnTo>
                <a:lnTo>
                  <a:pt x="1804" y="753"/>
                </a:lnTo>
                <a:lnTo>
                  <a:pt x="1818" y="741"/>
                </a:lnTo>
                <a:lnTo>
                  <a:pt x="1821" y="715"/>
                </a:lnTo>
                <a:lnTo>
                  <a:pt x="1797" y="690"/>
                </a:lnTo>
                <a:lnTo>
                  <a:pt x="1768" y="680"/>
                </a:lnTo>
                <a:lnTo>
                  <a:pt x="1737" y="676"/>
                </a:lnTo>
                <a:lnTo>
                  <a:pt x="1730" y="670"/>
                </a:lnTo>
                <a:lnTo>
                  <a:pt x="1722" y="649"/>
                </a:lnTo>
                <a:lnTo>
                  <a:pt x="1715" y="644"/>
                </a:lnTo>
                <a:lnTo>
                  <a:pt x="1705" y="645"/>
                </a:lnTo>
                <a:lnTo>
                  <a:pt x="1686" y="649"/>
                </a:lnTo>
                <a:lnTo>
                  <a:pt x="1669" y="637"/>
                </a:lnTo>
                <a:lnTo>
                  <a:pt x="1655" y="633"/>
                </a:lnTo>
                <a:lnTo>
                  <a:pt x="1655" y="630"/>
                </a:lnTo>
                <a:lnTo>
                  <a:pt x="1651" y="617"/>
                </a:lnTo>
                <a:lnTo>
                  <a:pt x="1640" y="606"/>
                </a:lnTo>
                <a:lnTo>
                  <a:pt x="1611" y="585"/>
                </a:lnTo>
                <a:lnTo>
                  <a:pt x="1588" y="571"/>
                </a:lnTo>
                <a:lnTo>
                  <a:pt x="1585" y="559"/>
                </a:lnTo>
                <a:lnTo>
                  <a:pt x="1590" y="544"/>
                </a:lnTo>
                <a:lnTo>
                  <a:pt x="1588" y="527"/>
                </a:lnTo>
                <a:lnTo>
                  <a:pt x="963" y="19"/>
                </a:lnTo>
                <a:lnTo>
                  <a:pt x="780" y="0"/>
                </a:lnTo>
                <a:lnTo>
                  <a:pt x="762" y="1019"/>
                </a:lnTo>
                <a:lnTo>
                  <a:pt x="774" y="1043"/>
                </a:lnTo>
                <a:lnTo>
                  <a:pt x="789" y="1060"/>
                </a:lnTo>
                <a:lnTo>
                  <a:pt x="810" y="1069"/>
                </a:lnTo>
                <a:lnTo>
                  <a:pt x="784" y="1174"/>
                </a:lnTo>
                <a:lnTo>
                  <a:pt x="371" y="1156"/>
                </a:lnTo>
                <a:lnTo>
                  <a:pt x="359" y="1155"/>
                </a:lnTo>
                <a:lnTo>
                  <a:pt x="347" y="1148"/>
                </a:lnTo>
                <a:lnTo>
                  <a:pt x="343" y="1139"/>
                </a:lnTo>
                <a:lnTo>
                  <a:pt x="348" y="1130"/>
                </a:lnTo>
                <a:lnTo>
                  <a:pt x="324" y="1150"/>
                </a:lnTo>
                <a:lnTo>
                  <a:pt x="306" y="1157"/>
                </a:lnTo>
                <a:lnTo>
                  <a:pt x="288" y="1157"/>
                </a:lnTo>
                <a:lnTo>
                  <a:pt x="243" y="1155"/>
                </a:lnTo>
                <a:lnTo>
                  <a:pt x="199" y="1155"/>
                </a:lnTo>
                <a:lnTo>
                  <a:pt x="185" y="1161"/>
                </a:lnTo>
                <a:lnTo>
                  <a:pt x="172" y="1173"/>
                </a:lnTo>
                <a:lnTo>
                  <a:pt x="154" y="1206"/>
                </a:lnTo>
                <a:lnTo>
                  <a:pt x="146" y="1178"/>
                </a:lnTo>
                <a:lnTo>
                  <a:pt x="122" y="1148"/>
                </a:lnTo>
                <a:lnTo>
                  <a:pt x="122" y="1142"/>
                </a:lnTo>
                <a:lnTo>
                  <a:pt x="109" y="1132"/>
                </a:lnTo>
                <a:lnTo>
                  <a:pt x="107" y="1118"/>
                </a:lnTo>
                <a:lnTo>
                  <a:pt x="98" y="1118"/>
                </a:lnTo>
                <a:lnTo>
                  <a:pt x="83" y="1129"/>
                </a:lnTo>
                <a:lnTo>
                  <a:pt x="62" y="1131"/>
                </a:lnTo>
                <a:lnTo>
                  <a:pt x="65" y="1141"/>
                </a:lnTo>
                <a:lnTo>
                  <a:pt x="63" y="1180"/>
                </a:lnTo>
                <a:lnTo>
                  <a:pt x="59" y="1221"/>
                </a:lnTo>
                <a:lnTo>
                  <a:pt x="51" y="1230"/>
                </a:lnTo>
                <a:lnTo>
                  <a:pt x="36" y="1238"/>
                </a:lnTo>
                <a:lnTo>
                  <a:pt x="26" y="1242"/>
                </a:lnTo>
                <a:lnTo>
                  <a:pt x="16" y="1241"/>
                </a:lnTo>
                <a:lnTo>
                  <a:pt x="6" y="1244"/>
                </a:lnTo>
                <a:lnTo>
                  <a:pt x="0" y="1266"/>
                </a:lnTo>
                <a:lnTo>
                  <a:pt x="4" y="1277"/>
                </a:lnTo>
                <a:lnTo>
                  <a:pt x="12" y="1283"/>
                </a:lnTo>
                <a:lnTo>
                  <a:pt x="19" y="1342"/>
                </a:lnTo>
                <a:lnTo>
                  <a:pt x="16" y="1344"/>
                </a:lnTo>
                <a:lnTo>
                  <a:pt x="11" y="1342"/>
                </a:lnTo>
                <a:lnTo>
                  <a:pt x="8" y="1348"/>
                </a:lnTo>
                <a:lnTo>
                  <a:pt x="8" y="1354"/>
                </a:lnTo>
                <a:lnTo>
                  <a:pt x="2" y="1362"/>
                </a:lnTo>
                <a:lnTo>
                  <a:pt x="2" y="1370"/>
                </a:lnTo>
                <a:lnTo>
                  <a:pt x="12" y="1381"/>
                </a:lnTo>
                <a:lnTo>
                  <a:pt x="12" y="1386"/>
                </a:lnTo>
                <a:lnTo>
                  <a:pt x="34" y="1398"/>
                </a:lnTo>
                <a:lnTo>
                  <a:pt x="41" y="1405"/>
                </a:lnTo>
                <a:lnTo>
                  <a:pt x="55" y="1415"/>
                </a:lnTo>
                <a:lnTo>
                  <a:pt x="66" y="1425"/>
                </a:lnTo>
                <a:lnTo>
                  <a:pt x="73" y="1441"/>
                </a:lnTo>
                <a:lnTo>
                  <a:pt x="67" y="1490"/>
                </a:lnTo>
                <a:lnTo>
                  <a:pt x="65" y="1507"/>
                </a:lnTo>
                <a:lnTo>
                  <a:pt x="66" y="1519"/>
                </a:lnTo>
                <a:lnTo>
                  <a:pt x="62" y="1520"/>
                </a:lnTo>
                <a:lnTo>
                  <a:pt x="67" y="1541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2" name="Freeform 15"/>
          <p:cNvSpPr>
            <a:spLocks/>
          </p:cNvSpPr>
          <p:nvPr/>
        </p:nvSpPr>
        <p:spPr bwMode="auto">
          <a:xfrm>
            <a:off x="1941513" y="2620963"/>
            <a:ext cx="508000" cy="411162"/>
          </a:xfrm>
          <a:custGeom>
            <a:avLst/>
            <a:gdLst>
              <a:gd name="T0" fmla="*/ 2147483647 w 815"/>
              <a:gd name="T1" fmla="*/ 2147483647 h 706"/>
              <a:gd name="T2" fmla="*/ 2147483647 w 815"/>
              <a:gd name="T3" fmla="*/ 2147483647 h 706"/>
              <a:gd name="T4" fmla="*/ 2147483647 w 815"/>
              <a:gd name="T5" fmla="*/ 2147483647 h 706"/>
              <a:gd name="T6" fmla="*/ 2147483647 w 815"/>
              <a:gd name="T7" fmla="*/ 2147483647 h 706"/>
              <a:gd name="T8" fmla="*/ 2147483647 w 815"/>
              <a:gd name="T9" fmla="*/ 2147483647 h 706"/>
              <a:gd name="T10" fmla="*/ 2147483647 w 815"/>
              <a:gd name="T11" fmla="*/ 2147483647 h 706"/>
              <a:gd name="T12" fmla="*/ 2147483647 w 815"/>
              <a:gd name="T13" fmla="*/ 2147483647 h 706"/>
              <a:gd name="T14" fmla="*/ 2147483647 w 815"/>
              <a:gd name="T15" fmla="*/ 2147483647 h 706"/>
              <a:gd name="T16" fmla="*/ 2147483647 w 815"/>
              <a:gd name="T17" fmla="*/ 2147483647 h 706"/>
              <a:gd name="T18" fmla="*/ 2147483647 w 815"/>
              <a:gd name="T19" fmla="*/ 2147483647 h 706"/>
              <a:gd name="T20" fmla="*/ 2147483647 w 815"/>
              <a:gd name="T21" fmla="*/ 2147483647 h 706"/>
              <a:gd name="T22" fmla="*/ 2147483647 w 815"/>
              <a:gd name="T23" fmla="*/ 2147483647 h 706"/>
              <a:gd name="T24" fmla="*/ 2147483647 w 815"/>
              <a:gd name="T25" fmla="*/ 2147483647 h 706"/>
              <a:gd name="T26" fmla="*/ 2147483647 w 815"/>
              <a:gd name="T27" fmla="*/ 2147483647 h 706"/>
              <a:gd name="T28" fmla="*/ 2147483647 w 815"/>
              <a:gd name="T29" fmla="*/ 2147483647 h 706"/>
              <a:gd name="T30" fmla="*/ 2147483647 w 815"/>
              <a:gd name="T31" fmla="*/ 2147483647 h 706"/>
              <a:gd name="T32" fmla="*/ 2147483647 w 815"/>
              <a:gd name="T33" fmla="*/ 2147483647 h 706"/>
              <a:gd name="T34" fmla="*/ 2147483647 w 815"/>
              <a:gd name="T35" fmla="*/ 2147483647 h 706"/>
              <a:gd name="T36" fmla="*/ 2147483647 w 815"/>
              <a:gd name="T37" fmla="*/ 2147483647 h 706"/>
              <a:gd name="T38" fmla="*/ 2147483647 w 815"/>
              <a:gd name="T39" fmla="*/ 2147483647 h 706"/>
              <a:gd name="T40" fmla="*/ 2147483647 w 815"/>
              <a:gd name="T41" fmla="*/ 2147483647 h 706"/>
              <a:gd name="T42" fmla="*/ 2147483647 w 815"/>
              <a:gd name="T43" fmla="*/ 2147483647 h 706"/>
              <a:gd name="T44" fmla="*/ 2147483647 w 815"/>
              <a:gd name="T45" fmla="*/ 2147483647 h 706"/>
              <a:gd name="T46" fmla="*/ 2147483647 w 815"/>
              <a:gd name="T47" fmla="*/ 2147483647 h 706"/>
              <a:gd name="T48" fmla="*/ 2147483647 w 815"/>
              <a:gd name="T49" fmla="*/ 2147483647 h 706"/>
              <a:gd name="T50" fmla="*/ 2147483647 w 815"/>
              <a:gd name="T51" fmla="*/ 2147483647 h 706"/>
              <a:gd name="T52" fmla="*/ 2147483647 w 815"/>
              <a:gd name="T53" fmla="*/ 2147483647 h 706"/>
              <a:gd name="T54" fmla="*/ 2147483647 w 815"/>
              <a:gd name="T55" fmla="*/ 2147483647 h 706"/>
              <a:gd name="T56" fmla="*/ 2147483647 w 815"/>
              <a:gd name="T57" fmla="*/ 2147483647 h 706"/>
              <a:gd name="T58" fmla="*/ 2147483647 w 815"/>
              <a:gd name="T59" fmla="*/ 2147483647 h 706"/>
              <a:gd name="T60" fmla="*/ 2147483647 w 815"/>
              <a:gd name="T61" fmla="*/ 2147483647 h 706"/>
              <a:gd name="T62" fmla="*/ 2147483647 w 815"/>
              <a:gd name="T63" fmla="*/ 2147483647 h 706"/>
              <a:gd name="T64" fmla="*/ 2147483647 w 815"/>
              <a:gd name="T65" fmla="*/ 2147483647 h 706"/>
              <a:gd name="T66" fmla="*/ 2147483647 w 815"/>
              <a:gd name="T67" fmla="*/ 2147483647 h 706"/>
              <a:gd name="T68" fmla="*/ 2147483647 w 815"/>
              <a:gd name="T69" fmla="*/ 2147483647 h 706"/>
              <a:gd name="T70" fmla="*/ 2147483647 w 815"/>
              <a:gd name="T71" fmla="*/ 2147483647 h 706"/>
              <a:gd name="T72" fmla="*/ 2147483647 w 815"/>
              <a:gd name="T73" fmla="*/ 2147483647 h 706"/>
              <a:gd name="T74" fmla="*/ 2147483647 w 815"/>
              <a:gd name="T75" fmla="*/ 2147483647 h 706"/>
              <a:gd name="T76" fmla="*/ 2147483647 w 815"/>
              <a:gd name="T77" fmla="*/ 2147483647 h 706"/>
              <a:gd name="T78" fmla="*/ 2147483647 w 815"/>
              <a:gd name="T79" fmla="*/ 2147483647 h 706"/>
              <a:gd name="T80" fmla="*/ 2147483647 w 815"/>
              <a:gd name="T81" fmla="*/ 2147483647 h 706"/>
              <a:gd name="T82" fmla="*/ 2147483647 w 815"/>
              <a:gd name="T83" fmla="*/ 2147483647 h 706"/>
              <a:gd name="T84" fmla="*/ 2147483647 w 815"/>
              <a:gd name="T85" fmla="*/ 2147483647 h 706"/>
              <a:gd name="T86" fmla="*/ 2147483647 w 815"/>
              <a:gd name="T87" fmla="*/ 2147483647 h 706"/>
              <a:gd name="T88" fmla="*/ 2147483647 w 815"/>
              <a:gd name="T89" fmla="*/ 2147483647 h 706"/>
              <a:gd name="T90" fmla="*/ 2147483647 w 815"/>
              <a:gd name="T91" fmla="*/ 2147483647 h 706"/>
              <a:gd name="T92" fmla="*/ 2147483647 w 815"/>
              <a:gd name="T93" fmla="*/ 2147483647 h 706"/>
              <a:gd name="T94" fmla="*/ 2147483647 w 815"/>
              <a:gd name="T95" fmla="*/ 2147483647 h 706"/>
              <a:gd name="T96" fmla="*/ 2147483647 w 815"/>
              <a:gd name="T97" fmla="*/ 2147483647 h 706"/>
              <a:gd name="T98" fmla="*/ 2147483647 w 815"/>
              <a:gd name="T99" fmla="*/ 2147483647 h 706"/>
              <a:gd name="T100" fmla="*/ 2147483647 w 815"/>
              <a:gd name="T101" fmla="*/ 2147483647 h 706"/>
              <a:gd name="T102" fmla="*/ 2147483647 w 815"/>
              <a:gd name="T103" fmla="*/ 2147483647 h 706"/>
              <a:gd name="T104" fmla="*/ 0 w 815"/>
              <a:gd name="T105" fmla="*/ 2147483647 h 7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15"/>
              <a:gd name="T160" fmla="*/ 0 h 706"/>
              <a:gd name="T161" fmla="*/ 815 w 815"/>
              <a:gd name="T162" fmla="*/ 706 h 7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15" h="706">
                <a:moveTo>
                  <a:pt x="0" y="226"/>
                </a:moveTo>
                <a:lnTo>
                  <a:pt x="3" y="251"/>
                </a:lnTo>
                <a:lnTo>
                  <a:pt x="14" y="231"/>
                </a:lnTo>
                <a:lnTo>
                  <a:pt x="14" y="223"/>
                </a:lnTo>
                <a:lnTo>
                  <a:pt x="29" y="208"/>
                </a:lnTo>
                <a:lnTo>
                  <a:pt x="27" y="227"/>
                </a:lnTo>
                <a:lnTo>
                  <a:pt x="30" y="233"/>
                </a:lnTo>
                <a:lnTo>
                  <a:pt x="39" y="237"/>
                </a:lnTo>
                <a:lnTo>
                  <a:pt x="38" y="269"/>
                </a:lnTo>
                <a:lnTo>
                  <a:pt x="50" y="296"/>
                </a:lnTo>
                <a:lnTo>
                  <a:pt x="66" y="318"/>
                </a:lnTo>
                <a:lnTo>
                  <a:pt x="87" y="334"/>
                </a:lnTo>
                <a:lnTo>
                  <a:pt x="97" y="330"/>
                </a:lnTo>
                <a:lnTo>
                  <a:pt x="105" y="325"/>
                </a:lnTo>
                <a:lnTo>
                  <a:pt x="114" y="330"/>
                </a:lnTo>
                <a:lnTo>
                  <a:pt x="123" y="331"/>
                </a:lnTo>
                <a:lnTo>
                  <a:pt x="124" y="357"/>
                </a:lnTo>
                <a:lnTo>
                  <a:pt x="133" y="366"/>
                </a:lnTo>
                <a:lnTo>
                  <a:pt x="141" y="373"/>
                </a:lnTo>
                <a:lnTo>
                  <a:pt x="173" y="447"/>
                </a:lnTo>
                <a:lnTo>
                  <a:pt x="183" y="456"/>
                </a:lnTo>
                <a:lnTo>
                  <a:pt x="195" y="454"/>
                </a:lnTo>
                <a:lnTo>
                  <a:pt x="216" y="432"/>
                </a:lnTo>
                <a:lnTo>
                  <a:pt x="230" y="427"/>
                </a:lnTo>
                <a:lnTo>
                  <a:pt x="239" y="417"/>
                </a:lnTo>
                <a:lnTo>
                  <a:pt x="248" y="407"/>
                </a:lnTo>
                <a:lnTo>
                  <a:pt x="257" y="396"/>
                </a:lnTo>
                <a:lnTo>
                  <a:pt x="261" y="383"/>
                </a:lnTo>
                <a:lnTo>
                  <a:pt x="264" y="369"/>
                </a:lnTo>
                <a:lnTo>
                  <a:pt x="274" y="359"/>
                </a:lnTo>
                <a:lnTo>
                  <a:pt x="307" y="354"/>
                </a:lnTo>
                <a:lnTo>
                  <a:pt x="343" y="353"/>
                </a:lnTo>
                <a:lnTo>
                  <a:pt x="360" y="345"/>
                </a:lnTo>
                <a:lnTo>
                  <a:pt x="376" y="341"/>
                </a:lnTo>
                <a:lnTo>
                  <a:pt x="409" y="344"/>
                </a:lnTo>
                <a:lnTo>
                  <a:pt x="414" y="349"/>
                </a:lnTo>
                <a:lnTo>
                  <a:pt x="413" y="354"/>
                </a:lnTo>
                <a:lnTo>
                  <a:pt x="427" y="355"/>
                </a:lnTo>
                <a:lnTo>
                  <a:pt x="435" y="369"/>
                </a:lnTo>
                <a:lnTo>
                  <a:pt x="439" y="381"/>
                </a:lnTo>
                <a:lnTo>
                  <a:pt x="486" y="445"/>
                </a:lnTo>
                <a:lnTo>
                  <a:pt x="490" y="465"/>
                </a:lnTo>
                <a:lnTo>
                  <a:pt x="495" y="487"/>
                </a:lnTo>
                <a:lnTo>
                  <a:pt x="498" y="518"/>
                </a:lnTo>
                <a:lnTo>
                  <a:pt x="490" y="545"/>
                </a:lnTo>
                <a:lnTo>
                  <a:pt x="498" y="554"/>
                </a:lnTo>
                <a:lnTo>
                  <a:pt x="529" y="543"/>
                </a:lnTo>
                <a:lnTo>
                  <a:pt x="529" y="537"/>
                </a:lnTo>
                <a:lnTo>
                  <a:pt x="537" y="538"/>
                </a:lnTo>
                <a:lnTo>
                  <a:pt x="543" y="544"/>
                </a:lnTo>
                <a:lnTo>
                  <a:pt x="551" y="558"/>
                </a:lnTo>
                <a:lnTo>
                  <a:pt x="573" y="541"/>
                </a:lnTo>
                <a:lnTo>
                  <a:pt x="592" y="548"/>
                </a:lnTo>
                <a:lnTo>
                  <a:pt x="604" y="563"/>
                </a:lnTo>
                <a:lnTo>
                  <a:pt x="604" y="575"/>
                </a:lnTo>
                <a:lnTo>
                  <a:pt x="602" y="587"/>
                </a:lnTo>
                <a:lnTo>
                  <a:pt x="616" y="605"/>
                </a:lnTo>
                <a:lnTo>
                  <a:pt x="624" y="624"/>
                </a:lnTo>
                <a:lnTo>
                  <a:pt x="621" y="660"/>
                </a:lnTo>
                <a:lnTo>
                  <a:pt x="602" y="685"/>
                </a:lnTo>
                <a:lnTo>
                  <a:pt x="620" y="689"/>
                </a:lnTo>
                <a:lnTo>
                  <a:pt x="633" y="696"/>
                </a:lnTo>
                <a:lnTo>
                  <a:pt x="646" y="704"/>
                </a:lnTo>
                <a:lnTo>
                  <a:pt x="659" y="706"/>
                </a:lnTo>
                <a:lnTo>
                  <a:pt x="675" y="697"/>
                </a:lnTo>
                <a:lnTo>
                  <a:pt x="685" y="681"/>
                </a:lnTo>
                <a:lnTo>
                  <a:pt x="708" y="649"/>
                </a:lnTo>
                <a:lnTo>
                  <a:pt x="720" y="661"/>
                </a:lnTo>
                <a:lnTo>
                  <a:pt x="736" y="663"/>
                </a:lnTo>
                <a:lnTo>
                  <a:pt x="752" y="658"/>
                </a:lnTo>
                <a:lnTo>
                  <a:pt x="762" y="647"/>
                </a:lnTo>
                <a:lnTo>
                  <a:pt x="770" y="621"/>
                </a:lnTo>
                <a:lnTo>
                  <a:pt x="768" y="610"/>
                </a:lnTo>
                <a:lnTo>
                  <a:pt x="761" y="599"/>
                </a:lnTo>
                <a:lnTo>
                  <a:pt x="755" y="587"/>
                </a:lnTo>
                <a:lnTo>
                  <a:pt x="754" y="574"/>
                </a:lnTo>
                <a:lnTo>
                  <a:pt x="768" y="554"/>
                </a:lnTo>
                <a:lnTo>
                  <a:pt x="792" y="555"/>
                </a:lnTo>
                <a:lnTo>
                  <a:pt x="810" y="573"/>
                </a:lnTo>
                <a:lnTo>
                  <a:pt x="811" y="556"/>
                </a:lnTo>
                <a:lnTo>
                  <a:pt x="805" y="542"/>
                </a:lnTo>
                <a:lnTo>
                  <a:pt x="785" y="514"/>
                </a:lnTo>
                <a:lnTo>
                  <a:pt x="799" y="500"/>
                </a:lnTo>
                <a:lnTo>
                  <a:pt x="804" y="490"/>
                </a:lnTo>
                <a:lnTo>
                  <a:pt x="815" y="485"/>
                </a:lnTo>
                <a:lnTo>
                  <a:pt x="802" y="477"/>
                </a:lnTo>
                <a:lnTo>
                  <a:pt x="799" y="463"/>
                </a:lnTo>
                <a:lnTo>
                  <a:pt x="779" y="458"/>
                </a:lnTo>
                <a:lnTo>
                  <a:pt x="769" y="441"/>
                </a:lnTo>
                <a:lnTo>
                  <a:pt x="769" y="418"/>
                </a:lnTo>
                <a:lnTo>
                  <a:pt x="775" y="392"/>
                </a:lnTo>
                <a:lnTo>
                  <a:pt x="772" y="381"/>
                </a:lnTo>
                <a:lnTo>
                  <a:pt x="772" y="366"/>
                </a:lnTo>
                <a:lnTo>
                  <a:pt x="791" y="353"/>
                </a:lnTo>
                <a:lnTo>
                  <a:pt x="792" y="344"/>
                </a:lnTo>
                <a:lnTo>
                  <a:pt x="787" y="337"/>
                </a:lnTo>
                <a:lnTo>
                  <a:pt x="772" y="324"/>
                </a:lnTo>
                <a:lnTo>
                  <a:pt x="762" y="289"/>
                </a:lnTo>
                <a:lnTo>
                  <a:pt x="757" y="252"/>
                </a:lnTo>
                <a:lnTo>
                  <a:pt x="749" y="252"/>
                </a:lnTo>
                <a:lnTo>
                  <a:pt x="733" y="255"/>
                </a:lnTo>
                <a:lnTo>
                  <a:pt x="739" y="229"/>
                </a:lnTo>
                <a:lnTo>
                  <a:pt x="748" y="220"/>
                </a:lnTo>
                <a:lnTo>
                  <a:pt x="760" y="215"/>
                </a:lnTo>
                <a:lnTo>
                  <a:pt x="750" y="215"/>
                </a:lnTo>
                <a:lnTo>
                  <a:pt x="736" y="197"/>
                </a:lnTo>
                <a:lnTo>
                  <a:pt x="720" y="185"/>
                </a:lnTo>
                <a:lnTo>
                  <a:pt x="715" y="166"/>
                </a:lnTo>
                <a:lnTo>
                  <a:pt x="717" y="147"/>
                </a:lnTo>
                <a:lnTo>
                  <a:pt x="723" y="128"/>
                </a:lnTo>
                <a:lnTo>
                  <a:pt x="717" y="110"/>
                </a:lnTo>
                <a:lnTo>
                  <a:pt x="695" y="77"/>
                </a:lnTo>
                <a:lnTo>
                  <a:pt x="687" y="81"/>
                </a:lnTo>
                <a:lnTo>
                  <a:pt x="674" y="89"/>
                </a:lnTo>
                <a:lnTo>
                  <a:pt x="641" y="100"/>
                </a:lnTo>
                <a:lnTo>
                  <a:pt x="629" y="109"/>
                </a:lnTo>
                <a:lnTo>
                  <a:pt x="628" y="127"/>
                </a:lnTo>
                <a:lnTo>
                  <a:pt x="617" y="127"/>
                </a:lnTo>
                <a:lnTo>
                  <a:pt x="610" y="119"/>
                </a:lnTo>
                <a:lnTo>
                  <a:pt x="595" y="118"/>
                </a:lnTo>
                <a:lnTo>
                  <a:pt x="583" y="106"/>
                </a:lnTo>
                <a:lnTo>
                  <a:pt x="569" y="97"/>
                </a:lnTo>
                <a:lnTo>
                  <a:pt x="553" y="100"/>
                </a:lnTo>
                <a:lnTo>
                  <a:pt x="528" y="121"/>
                </a:lnTo>
                <a:lnTo>
                  <a:pt x="514" y="127"/>
                </a:lnTo>
                <a:lnTo>
                  <a:pt x="500" y="125"/>
                </a:lnTo>
                <a:lnTo>
                  <a:pt x="492" y="111"/>
                </a:lnTo>
                <a:lnTo>
                  <a:pt x="482" y="92"/>
                </a:lnTo>
                <a:lnTo>
                  <a:pt x="472" y="92"/>
                </a:lnTo>
                <a:lnTo>
                  <a:pt x="455" y="107"/>
                </a:lnTo>
                <a:lnTo>
                  <a:pt x="444" y="107"/>
                </a:lnTo>
                <a:lnTo>
                  <a:pt x="434" y="100"/>
                </a:lnTo>
                <a:lnTo>
                  <a:pt x="429" y="74"/>
                </a:lnTo>
                <a:lnTo>
                  <a:pt x="423" y="55"/>
                </a:lnTo>
                <a:lnTo>
                  <a:pt x="378" y="60"/>
                </a:lnTo>
                <a:lnTo>
                  <a:pt x="324" y="61"/>
                </a:lnTo>
                <a:lnTo>
                  <a:pt x="298" y="55"/>
                </a:lnTo>
                <a:lnTo>
                  <a:pt x="271" y="43"/>
                </a:lnTo>
                <a:lnTo>
                  <a:pt x="218" y="19"/>
                </a:lnTo>
                <a:lnTo>
                  <a:pt x="175" y="0"/>
                </a:lnTo>
                <a:lnTo>
                  <a:pt x="173" y="25"/>
                </a:lnTo>
                <a:lnTo>
                  <a:pt x="154" y="43"/>
                </a:lnTo>
                <a:lnTo>
                  <a:pt x="147" y="57"/>
                </a:lnTo>
                <a:lnTo>
                  <a:pt x="147" y="65"/>
                </a:lnTo>
                <a:lnTo>
                  <a:pt x="154" y="73"/>
                </a:lnTo>
                <a:lnTo>
                  <a:pt x="172" y="91"/>
                </a:lnTo>
                <a:lnTo>
                  <a:pt x="182" y="101"/>
                </a:lnTo>
                <a:lnTo>
                  <a:pt x="183" y="109"/>
                </a:lnTo>
                <a:lnTo>
                  <a:pt x="163" y="124"/>
                </a:lnTo>
                <a:lnTo>
                  <a:pt x="137" y="136"/>
                </a:lnTo>
                <a:lnTo>
                  <a:pt x="84" y="140"/>
                </a:lnTo>
                <a:lnTo>
                  <a:pt x="64" y="140"/>
                </a:lnTo>
                <a:lnTo>
                  <a:pt x="48" y="144"/>
                </a:lnTo>
                <a:lnTo>
                  <a:pt x="24" y="167"/>
                </a:lnTo>
                <a:lnTo>
                  <a:pt x="3" y="195"/>
                </a:lnTo>
                <a:lnTo>
                  <a:pt x="3" y="216"/>
                </a:lnTo>
                <a:lnTo>
                  <a:pt x="0" y="237"/>
                </a:lnTo>
                <a:lnTo>
                  <a:pt x="0" y="226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3" name="Freeform 16"/>
          <p:cNvSpPr>
            <a:spLocks/>
          </p:cNvSpPr>
          <p:nvPr/>
        </p:nvSpPr>
        <p:spPr bwMode="auto">
          <a:xfrm>
            <a:off x="1941513" y="2620963"/>
            <a:ext cx="508000" cy="411162"/>
          </a:xfrm>
          <a:custGeom>
            <a:avLst/>
            <a:gdLst>
              <a:gd name="T0" fmla="*/ 2147483647 w 815"/>
              <a:gd name="T1" fmla="*/ 2147483647 h 706"/>
              <a:gd name="T2" fmla="*/ 2147483647 w 815"/>
              <a:gd name="T3" fmla="*/ 2147483647 h 706"/>
              <a:gd name="T4" fmla="*/ 2147483647 w 815"/>
              <a:gd name="T5" fmla="*/ 2147483647 h 706"/>
              <a:gd name="T6" fmla="*/ 2147483647 w 815"/>
              <a:gd name="T7" fmla="*/ 2147483647 h 706"/>
              <a:gd name="T8" fmla="*/ 2147483647 w 815"/>
              <a:gd name="T9" fmla="*/ 2147483647 h 706"/>
              <a:gd name="T10" fmla="*/ 2147483647 w 815"/>
              <a:gd name="T11" fmla="*/ 2147483647 h 706"/>
              <a:gd name="T12" fmla="*/ 2147483647 w 815"/>
              <a:gd name="T13" fmla="*/ 2147483647 h 706"/>
              <a:gd name="T14" fmla="*/ 2147483647 w 815"/>
              <a:gd name="T15" fmla="*/ 2147483647 h 706"/>
              <a:gd name="T16" fmla="*/ 2147483647 w 815"/>
              <a:gd name="T17" fmla="*/ 2147483647 h 706"/>
              <a:gd name="T18" fmla="*/ 2147483647 w 815"/>
              <a:gd name="T19" fmla="*/ 2147483647 h 706"/>
              <a:gd name="T20" fmla="*/ 2147483647 w 815"/>
              <a:gd name="T21" fmla="*/ 2147483647 h 706"/>
              <a:gd name="T22" fmla="*/ 2147483647 w 815"/>
              <a:gd name="T23" fmla="*/ 2147483647 h 706"/>
              <a:gd name="T24" fmla="*/ 2147483647 w 815"/>
              <a:gd name="T25" fmla="*/ 2147483647 h 706"/>
              <a:gd name="T26" fmla="*/ 2147483647 w 815"/>
              <a:gd name="T27" fmla="*/ 2147483647 h 706"/>
              <a:gd name="T28" fmla="*/ 2147483647 w 815"/>
              <a:gd name="T29" fmla="*/ 2147483647 h 706"/>
              <a:gd name="T30" fmla="*/ 2147483647 w 815"/>
              <a:gd name="T31" fmla="*/ 2147483647 h 706"/>
              <a:gd name="T32" fmla="*/ 2147483647 w 815"/>
              <a:gd name="T33" fmla="*/ 2147483647 h 706"/>
              <a:gd name="T34" fmla="*/ 2147483647 w 815"/>
              <a:gd name="T35" fmla="*/ 2147483647 h 706"/>
              <a:gd name="T36" fmla="*/ 2147483647 w 815"/>
              <a:gd name="T37" fmla="*/ 2147483647 h 706"/>
              <a:gd name="T38" fmla="*/ 2147483647 w 815"/>
              <a:gd name="T39" fmla="*/ 2147483647 h 706"/>
              <a:gd name="T40" fmla="*/ 2147483647 w 815"/>
              <a:gd name="T41" fmla="*/ 2147483647 h 706"/>
              <a:gd name="T42" fmla="*/ 2147483647 w 815"/>
              <a:gd name="T43" fmla="*/ 2147483647 h 706"/>
              <a:gd name="T44" fmla="*/ 2147483647 w 815"/>
              <a:gd name="T45" fmla="*/ 2147483647 h 706"/>
              <a:gd name="T46" fmla="*/ 2147483647 w 815"/>
              <a:gd name="T47" fmla="*/ 2147483647 h 706"/>
              <a:gd name="T48" fmla="*/ 2147483647 w 815"/>
              <a:gd name="T49" fmla="*/ 2147483647 h 706"/>
              <a:gd name="T50" fmla="*/ 2147483647 w 815"/>
              <a:gd name="T51" fmla="*/ 2147483647 h 706"/>
              <a:gd name="T52" fmla="*/ 2147483647 w 815"/>
              <a:gd name="T53" fmla="*/ 2147483647 h 706"/>
              <a:gd name="T54" fmla="*/ 2147483647 w 815"/>
              <a:gd name="T55" fmla="*/ 2147483647 h 706"/>
              <a:gd name="T56" fmla="*/ 2147483647 w 815"/>
              <a:gd name="T57" fmla="*/ 2147483647 h 706"/>
              <a:gd name="T58" fmla="*/ 2147483647 w 815"/>
              <a:gd name="T59" fmla="*/ 2147483647 h 706"/>
              <a:gd name="T60" fmla="*/ 2147483647 w 815"/>
              <a:gd name="T61" fmla="*/ 2147483647 h 706"/>
              <a:gd name="T62" fmla="*/ 2147483647 w 815"/>
              <a:gd name="T63" fmla="*/ 2147483647 h 706"/>
              <a:gd name="T64" fmla="*/ 2147483647 w 815"/>
              <a:gd name="T65" fmla="*/ 2147483647 h 706"/>
              <a:gd name="T66" fmla="*/ 2147483647 w 815"/>
              <a:gd name="T67" fmla="*/ 2147483647 h 706"/>
              <a:gd name="T68" fmla="*/ 2147483647 w 815"/>
              <a:gd name="T69" fmla="*/ 2147483647 h 706"/>
              <a:gd name="T70" fmla="*/ 2147483647 w 815"/>
              <a:gd name="T71" fmla="*/ 2147483647 h 706"/>
              <a:gd name="T72" fmla="*/ 2147483647 w 815"/>
              <a:gd name="T73" fmla="*/ 2147483647 h 706"/>
              <a:gd name="T74" fmla="*/ 2147483647 w 815"/>
              <a:gd name="T75" fmla="*/ 2147483647 h 706"/>
              <a:gd name="T76" fmla="*/ 2147483647 w 815"/>
              <a:gd name="T77" fmla="*/ 2147483647 h 706"/>
              <a:gd name="T78" fmla="*/ 2147483647 w 815"/>
              <a:gd name="T79" fmla="*/ 2147483647 h 706"/>
              <a:gd name="T80" fmla="*/ 2147483647 w 815"/>
              <a:gd name="T81" fmla="*/ 2147483647 h 706"/>
              <a:gd name="T82" fmla="*/ 2147483647 w 815"/>
              <a:gd name="T83" fmla="*/ 2147483647 h 706"/>
              <a:gd name="T84" fmla="*/ 2147483647 w 815"/>
              <a:gd name="T85" fmla="*/ 2147483647 h 706"/>
              <a:gd name="T86" fmla="*/ 2147483647 w 815"/>
              <a:gd name="T87" fmla="*/ 2147483647 h 706"/>
              <a:gd name="T88" fmla="*/ 2147483647 w 815"/>
              <a:gd name="T89" fmla="*/ 2147483647 h 706"/>
              <a:gd name="T90" fmla="*/ 2147483647 w 815"/>
              <a:gd name="T91" fmla="*/ 2147483647 h 706"/>
              <a:gd name="T92" fmla="*/ 2147483647 w 815"/>
              <a:gd name="T93" fmla="*/ 2147483647 h 706"/>
              <a:gd name="T94" fmla="*/ 2147483647 w 815"/>
              <a:gd name="T95" fmla="*/ 2147483647 h 706"/>
              <a:gd name="T96" fmla="*/ 2147483647 w 815"/>
              <a:gd name="T97" fmla="*/ 2147483647 h 706"/>
              <a:gd name="T98" fmla="*/ 2147483647 w 815"/>
              <a:gd name="T99" fmla="*/ 2147483647 h 706"/>
              <a:gd name="T100" fmla="*/ 2147483647 w 815"/>
              <a:gd name="T101" fmla="*/ 2147483647 h 706"/>
              <a:gd name="T102" fmla="*/ 2147483647 w 815"/>
              <a:gd name="T103" fmla="*/ 2147483647 h 7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15"/>
              <a:gd name="T157" fmla="*/ 0 h 706"/>
              <a:gd name="T158" fmla="*/ 815 w 815"/>
              <a:gd name="T159" fmla="*/ 706 h 70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15" h="706">
                <a:moveTo>
                  <a:pt x="0" y="226"/>
                </a:moveTo>
                <a:lnTo>
                  <a:pt x="3" y="251"/>
                </a:lnTo>
                <a:lnTo>
                  <a:pt x="14" y="231"/>
                </a:lnTo>
                <a:lnTo>
                  <a:pt x="14" y="223"/>
                </a:lnTo>
                <a:lnTo>
                  <a:pt x="29" y="208"/>
                </a:lnTo>
                <a:lnTo>
                  <a:pt x="27" y="227"/>
                </a:lnTo>
                <a:lnTo>
                  <a:pt x="30" y="233"/>
                </a:lnTo>
                <a:lnTo>
                  <a:pt x="39" y="237"/>
                </a:lnTo>
                <a:lnTo>
                  <a:pt x="38" y="269"/>
                </a:lnTo>
                <a:lnTo>
                  <a:pt x="50" y="296"/>
                </a:lnTo>
                <a:lnTo>
                  <a:pt x="66" y="318"/>
                </a:lnTo>
                <a:lnTo>
                  <a:pt x="87" y="334"/>
                </a:lnTo>
                <a:lnTo>
                  <a:pt x="97" y="330"/>
                </a:lnTo>
                <a:lnTo>
                  <a:pt x="105" y="325"/>
                </a:lnTo>
                <a:lnTo>
                  <a:pt x="114" y="330"/>
                </a:lnTo>
                <a:lnTo>
                  <a:pt x="123" y="331"/>
                </a:lnTo>
                <a:lnTo>
                  <a:pt x="124" y="357"/>
                </a:lnTo>
                <a:lnTo>
                  <a:pt x="133" y="366"/>
                </a:lnTo>
                <a:lnTo>
                  <a:pt x="141" y="373"/>
                </a:lnTo>
                <a:lnTo>
                  <a:pt x="173" y="447"/>
                </a:lnTo>
                <a:lnTo>
                  <a:pt x="183" y="456"/>
                </a:lnTo>
                <a:lnTo>
                  <a:pt x="195" y="454"/>
                </a:lnTo>
                <a:lnTo>
                  <a:pt x="216" y="432"/>
                </a:lnTo>
                <a:lnTo>
                  <a:pt x="230" y="427"/>
                </a:lnTo>
                <a:lnTo>
                  <a:pt x="239" y="417"/>
                </a:lnTo>
                <a:lnTo>
                  <a:pt x="248" y="407"/>
                </a:lnTo>
                <a:lnTo>
                  <a:pt x="257" y="396"/>
                </a:lnTo>
                <a:lnTo>
                  <a:pt x="261" y="383"/>
                </a:lnTo>
                <a:lnTo>
                  <a:pt x="264" y="369"/>
                </a:lnTo>
                <a:lnTo>
                  <a:pt x="274" y="359"/>
                </a:lnTo>
                <a:lnTo>
                  <a:pt x="307" y="354"/>
                </a:lnTo>
                <a:lnTo>
                  <a:pt x="343" y="353"/>
                </a:lnTo>
                <a:lnTo>
                  <a:pt x="360" y="345"/>
                </a:lnTo>
                <a:lnTo>
                  <a:pt x="376" y="341"/>
                </a:lnTo>
                <a:lnTo>
                  <a:pt x="409" y="344"/>
                </a:lnTo>
                <a:lnTo>
                  <a:pt x="414" y="349"/>
                </a:lnTo>
                <a:lnTo>
                  <a:pt x="413" y="354"/>
                </a:lnTo>
                <a:lnTo>
                  <a:pt x="427" y="355"/>
                </a:lnTo>
                <a:lnTo>
                  <a:pt x="435" y="369"/>
                </a:lnTo>
                <a:lnTo>
                  <a:pt x="439" y="381"/>
                </a:lnTo>
                <a:lnTo>
                  <a:pt x="486" y="445"/>
                </a:lnTo>
                <a:lnTo>
                  <a:pt x="490" y="465"/>
                </a:lnTo>
                <a:lnTo>
                  <a:pt x="495" y="487"/>
                </a:lnTo>
                <a:lnTo>
                  <a:pt x="498" y="518"/>
                </a:lnTo>
                <a:lnTo>
                  <a:pt x="490" y="545"/>
                </a:lnTo>
                <a:lnTo>
                  <a:pt x="498" y="554"/>
                </a:lnTo>
                <a:lnTo>
                  <a:pt x="529" y="543"/>
                </a:lnTo>
                <a:lnTo>
                  <a:pt x="529" y="537"/>
                </a:lnTo>
                <a:lnTo>
                  <a:pt x="537" y="538"/>
                </a:lnTo>
                <a:lnTo>
                  <a:pt x="543" y="544"/>
                </a:lnTo>
                <a:lnTo>
                  <a:pt x="551" y="558"/>
                </a:lnTo>
                <a:lnTo>
                  <a:pt x="573" y="541"/>
                </a:lnTo>
                <a:lnTo>
                  <a:pt x="592" y="548"/>
                </a:lnTo>
                <a:lnTo>
                  <a:pt x="604" y="563"/>
                </a:lnTo>
                <a:lnTo>
                  <a:pt x="604" y="575"/>
                </a:lnTo>
                <a:lnTo>
                  <a:pt x="602" y="587"/>
                </a:lnTo>
                <a:lnTo>
                  <a:pt x="616" y="605"/>
                </a:lnTo>
                <a:lnTo>
                  <a:pt x="624" y="624"/>
                </a:lnTo>
                <a:lnTo>
                  <a:pt x="621" y="660"/>
                </a:lnTo>
                <a:lnTo>
                  <a:pt x="602" y="685"/>
                </a:lnTo>
                <a:lnTo>
                  <a:pt x="620" y="689"/>
                </a:lnTo>
                <a:lnTo>
                  <a:pt x="633" y="696"/>
                </a:lnTo>
                <a:lnTo>
                  <a:pt x="646" y="704"/>
                </a:lnTo>
                <a:lnTo>
                  <a:pt x="659" y="706"/>
                </a:lnTo>
                <a:lnTo>
                  <a:pt x="675" y="697"/>
                </a:lnTo>
                <a:lnTo>
                  <a:pt x="685" y="681"/>
                </a:lnTo>
                <a:lnTo>
                  <a:pt x="708" y="649"/>
                </a:lnTo>
                <a:lnTo>
                  <a:pt x="720" y="661"/>
                </a:lnTo>
                <a:lnTo>
                  <a:pt x="736" y="663"/>
                </a:lnTo>
                <a:lnTo>
                  <a:pt x="752" y="658"/>
                </a:lnTo>
                <a:lnTo>
                  <a:pt x="762" y="647"/>
                </a:lnTo>
                <a:lnTo>
                  <a:pt x="770" y="621"/>
                </a:lnTo>
                <a:lnTo>
                  <a:pt x="768" y="610"/>
                </a:lnTo>
                <a:lnTo>
                  <a:pt x="761" y="599"/>
                </a:lnTo>
                <a:lnTo>
                  <a:pt x="755" y="587"/>
                </a:lnTo>
                <a:lnTo>
                  <a:pt x="754" y="574"/>
                </a:lnTo>
                <a:lnTo>
                  <a:pt x="768" y="554"/>
                </a:lnTo>
                <a:lnTo>
                  <a:pt x="792" y="555"/>
                </a:lnTo>
                <a:lnTo>
                  <a:pt x="810" y="573"/>
                </a:lnTo>
                <a:lnTo>
                  <a:pt x="811" y="556"/>
                </a:lnTo>
                <a:lnTo>
                  <a:pt x="805" y="542"/>
                </a:lnTo>
                <a:lnTo>
                  <a:pt x="785" y="514"/>
                </a:lnTo>
                <a:lnTo>
                  <a:pt x="799" y="500"/>
                </a:lnTo>
                <a:lnTo>
                  <a:pt x="804" y="490"/>
                </a:lnTo>
                <a:lnTo>
                  <a:pt x="815" y="485"/>
                </a:lnTo>
                <a:lnTo>
                  <a:pt x="802" y="477"/>
                </a:lnTo>
                <a:lnTo>
                  <a:pt x="799" y="463"/>
                </a:lnTo>
                <a:lnTo>
                  <a:pt x="779" y="458"/>
                </a:lnTo>
                <a:lnTo>
                  <a:pt x="769" y="441"/>
                </a:lnTo>
                <a:lnTo>
                  <a:pt x="769" y="418"/>
                </a:lnTo>
                <a:lnTo>
                  <a:pt x="775" y="392"/>
                </a:lnTo>
                <a:lnTo>
                  <a:pt x="772" y="381"/>
                </a:lnTo>
                <a:lnTo>
                  <a:pt x="772" y="366"/>
                </a:lnTo>
                <a:lnTo>
                  <a:pt x="791" y="353"/>
                </a:lnTo>
                <a:lnTo>
                  <a:pt x="792" y="344"/>
                </a:lnTo>
                <a:lnTo>
                  <a:pt x="787" y="337"/>
                </a:lnTo>
                <a:lnTo>
                  <a:pt x="772" y="324"/>
                </a:lnTo>
                <a:lnTo>
                  <a:pt x="762" y="289"/>
                </a:lnTo>
                <a:lnTo>
                  <a:pt x="757" y="252"/>
                </a:lnTo>
                <a:lnTo>
                  <a:pt x="749" y="252"/>
                </a:lnTo>
                <a:lnTo>
                  <a:pt x="733" y="255"/>
                </a:lnTo>
                <a:lnTo>
                  <a:pt x="739" y="229"/>
                </a:lnTo>
                <a:lnTo>
                  <a:pt x="748" y="220"/>
                </a:lnTo>
                <a:lnTo>
                  <a:pt x="760" y="215"/>
                </a:lnTo>
                <a:lnTo>
                  <a:pt x="750" y="215"/>
                </a:lnTo>
                <a:lnTo>
                  <a:pt x="736" y="197"/>
                </a:lnTo>
                <a:lnTo>
                  <a:pt x="720" y="185"/>
                </a:lnTo>
                <a:lnTo>
                  <a:pt x="715" y="166"/>
                </a:lnTo>
                <a:lnTo>
                  <a:pt x="717" y="147"/>
                </a:lnTo>
                <a:lnTo>
                  <a:pt x="723" y="128"/>
                </a:lnTo>
                <a:lnTo>
                  <a:pt x="717" y="110"/>
                </a:lnTo>
                <a:lnTo>
                  <a:pt x="695" y="77"/>
                </a:lnTo>
                <a:lnTo>
                  <a:pt x="687" y="81"/>
                </a:lnTo>
                <a:lnTo>
                  <a:pt x="674" y="89"/>
                </a:lnTo>
                <a:lnTo>
                  <a:pt x="641" y="100"/>
                </a:lnTo>
                <a:lnTo>
                  <a:pt x="629" y="109"/>
                </a:lnTo>
                <a:lnTo>
                  <a:pt x="628" y="127"/>
                </a:lnTo>
                <a:lnTo>
                  <a:pt x="617" y="127"/>
                </a:lnTo>
                <a:lnTo>
                  <a:pt x="610" y="119"/>
                </a:lnTo>
                <a:lnTo>
                  <a:pt x="595" y="118"/>
                </a:lnTo>
                <a:lnTo>
                  <a:pt x="583" y="106"/>
                </a:lnTo>
                <a:lnTo>
                  <a:pt x="569" y="97"/>
                </a:lnTo>
                <a:lnTo>
                  <a:pt x="553" y="100"/>
                </a:lnTo>
                <a:lnTo>
                  <a:pt x="528" y="121"/>
                </a:lnTo>
                <a:lnTo>
                  <a:pt x="514" y="127"/>
                </a:lnTo>
                <a:lnTo>
                  <a:pt x="500" y="125"/>
                </a:lnTo>
                <a:lnTo>
                  <a:pt x="492" y="111"/>
                </a:lnTo>
                <a:lnTo>
                  <a:pt x="482" y="92"/>
                </a:lnTo>
                <a:lnTo>
                  <a:pt x="472" y="92"/>
                </a:lnTo>
                <a:lnTo>
                  <a:pt x="455" y="107"/>
                </a:lnTo>
                <a:lnTo>
                  <a:pt x="444" y="107"/>
                </a:lnTo>
                <a:lnTo>
                  <a:pt x="434" y="100"/>
                </a:lnTo>
                <a:lnTo>
                  <a:pt x="429" y="74"/>
                </a:lnTo>
                <a:lnTo>
                  <a:pt x="423" y="55"/>
                </a:lnTo>
                <a:lnTo>
                  <a:pt x="378" y="60"/>
                </a:lnTo>
                <a:lnTo>
                  <a:pt x="324" y="61"/>
                </a:lnTo>
                <a:lnTo>
                  <a:pt x="298" y="55"/>
                </a:lnTo>
                <a:lnTo>
                  <a:pt x="271" y="43"/>
                </a:lnTo>
                <a:lnTo>
                  <a:pt x="218" y="19"/>
                </a:lnTo>
                <a:lnTo>
                  <a:pt x="175" y="0"/>
                </a:lnTo>
                <a:lnTo>
                  <a:pt x="173" y="25"/>
                </a:lnTo>
                <a:lnTo>
                  <a:pt x="154" y="43"/>
                </a:lnTo>
                <a:lnTo>
                  <a:pt x="147" y="57"/>
                </a:lnTo>
                <a:lnTo>
                  <a:pt x="147" y="65"/>
                </a:lnTo>
                <a:lnTo>
                  <a:pt x="154" y="73"/>
                </a:lnTo>
                <a:lnTo>
                  <a:pt x="172" y="91"/>
                </a:lnTo>
                <a:lnTo>
                  <a:pt x="182" y="101"/>
                </a:lnTo>
                <a:lnTo>
                  <a:pt x="183" y="109"/>
                </a:lnTo>
                <a:lnTo>
                  <a:pt x="163" y="124"/>
                </a:lnTo>
                <a:lnTo>
                  <a:pt x="137" y="136"/>
                </a:lnTo>
                <a:lnTo>
                  <a:pt x="84" y="140"/>
                </a:lnTo>
                <a:lnTo>
                  <a:pt x="64" y="140"/>
                </a:lnTo>
                <a:lnTo>
                  <a:pt x="48" y="144"/>
                </a:lnTo>
                <a:lnTo>
                  <a:pt x="24" y="167"/>
                </a:lnTo>
                <a:lnTo>
                  <a:pt x="3" y="195"/>
                </a:lnTo>
                <a:lnTo>
                  <a:pt x="3" y="216"/>
                </a:lnTo>
                <a:lnTo>
                  <a:pt x="0" y="237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4" name="Freeform 17"/>
          <p:cNvSpPr>
            <a:spLocks/>
          </p:cNvSpPr>
          <p:nvPr/>
        </p:nvSpPr>
        <p:spPr bwMode="auto">
          <a:xfrm>
            <a:off x="2047875" y="2822575"/>
            <a:ext cx="239713" cy="239713"/>
          </a:xfrm>
          <a:custGeom>
            <a:avLst/>
            <a:gdLst>
              <a:gd name="T0" fmla="*/ 2147483647 w 383"/>
              <a:gd name="T1" fmla="*/ 2147483647 h 413"/>
              <a:gd name="T2" fmla="*/ 0 w 383"/>
              <a:gd name="T3" fmla="*/ 2147483647 h 413"/>
              <a:gd name="T4" fmla="*/ 2147483647 w 383"/>
              <a:gd name="T5" fmla="*/ 2147483647 h 413"/>
              <a:gd name="T6" fmla="*/ 2147483647 w 383"/>
              <a:gd name="T7" fmla="*/ 2147483647 h 413"/>
              <a:gd name="T8" fmla="*/ 2147483647 w 383"/>
              <a:gd name="T9" fmla="*/ 2147483647 h 413"/>
              <a:gd name="T10" fmla="*/ 2147483647 w 383"/>
              <a:gd name="T11" fmla="*/ 2147483647 h 413"/>
              <a:gd name="T12" fmla="*/ 2147483647 w 383"/>
              <a:gd name="T13" fmla="*/ 2147483647 h 413"/>
              <a:gd name="T14" fmla="*/ 2147483647 w 383"/>
              <a:gd name="T15" fmla="*/ 2147483647 h 413"/>
              <a:gd name="T16" fmla="*/ 2147483647 w 383"/>
              <a:gd name="T17" fmla="*/ 2147483647 h 413"/>
              <a:gd name="T18" fmla="*/ 2147483647 w 383"/>
              <a:gd name="T19" fmla="*/ 2147483647 h 413"/>
              <a:gd name="T20" fmla="*/ 2147483647 w 383"/>
              <a:gd name="T21" fmla="*/ 2147483647 h 413"/>
              <a:gd name="T22" fmla="*/ 2147483647 w 383"/>
              <a:gd name="T23" fmla="*/ 2147483647 h 413"/>
              <a:gd name="T24" fmla="*/ 2147483647 w 383"/>
              <a:gd name="T25" fmla="*/ 2147483647 h 413"/>
              <a:gd name="T26" fmla="*/ 2147483647 w 383"/>
              <a:gd name="T27" fmla="*/ 2147483647 h 413"/>
              <a:gd name="T28" fmla="*/ 2147483647 w 383"/>
              <a:gd name="T29" fmla="*/ 2147483647 h 413"/>
              <a:gd name="T30" fmla="*/ 2147483647 w 383"/>
              <a:gd name="T31" fmla="*/ 2147483647 h 413"/>
              <a:gd name="T32" fmla="*/ 2147483647 w 383"/>
              <a:gd name="T33" fmla="*/ 2147483647 h 413"/>
              <a:gd name="T34" fmla="*/ 2147483647 w 383"/>
              <a:gd name="T35" fmla="*/ 2147483647 h 413"/>
              <a:gd name="T36" fmla="*/ 2147483647 w 383"/>
              <a:gd name="T37" fmla="*/ 2147483647 h 413"/>
              <a:gd name="T38" fmla="*/ 2147483647 w 383"/>
              <a:gd name="T39" fmla="*/ 2147483647 h 413"/>
              <a:gd name="T40" fmla="*/ 2147483647 w 383"/>
              <a:gd name="T41" fmla="*/ 2147483647 h 413"/>
              <a:gd name="T42" fmla="*/ 2147483647 w 383"/>
              <a:gd name="T43" fmla="*/ 2147483647 h 413"/>
              <a:gd name="T44" fmla="*/ 2147483647 w 383"/>
              <a:gd name="T45" fmla="*/ 2147483647 h 413"/>
              <a:gd name="T46" fmla="*/ 2147483647 w 383"/>
              <a:gd name="T47" fmla="*/ 2147483647 h 413"/>
              <a:gd name="T48" fmla="*/ 2147483647 w 383"/>
              <a:gd name="T49" fmla="*/ 2147483647 h 413"/>
              <a:gd name="T50" fmla="*/ 2147483647 w 383"/>
              <a:gd name="T51" fmla="*/ 2147483647 h 413"/>
              <a:gd name="T52" fmla="*/ 2147483647 w 383"/>
              <a:gd name="T53" fmla="*/ 2147483647 h 413"/>
              <a:gd name="T54" fmla="*/ 2147483647 w 383"/>
              <a:gd name="T55" fmla="*/ 2147483647 h 413"/>
              <a:gd name="T56" fmla="*/ 2147483647 w 383"/>
              <a:gd name="T57" fmla="*/ 2147483647 h 413"/>
              <a:gd name="T58" fmla="*/ 2147483647 w 383"/>
              <a:gd name="T59" fmla="*/ 2147483647 h 413"/>
              <a:gd name="T60" fmla="*/ 2147483647 w 383"/>
              <a:gd name="T61" fmla="*/ 2147483647 h 413"/>
              <a:gd name="T62" fmla="*/ 2147483647 w 383"/>
              <a:gd name="T63" fmla="*/ 2147483647 h 413"/>
              <a:gd name="T64" fmla="*/ 2147483647 w 383"/>
              <a:gd name="T65" fmla="*/ 2147483647 h 413"/>
              <a:gd name="T66" fmla="*/ 2147483647 w 383"/>
              <a:gd name="T67" fmla="*/ 2147483647 h 413"/>
              <a:gd name="T68" fmla="*/ 2147483647 w 383"/>
              <a:gd name="T69" fmla="*/ 2147483647 h 413"/>
              <a:gd name="T70" fmla="*/ 2147483647 w 383"/>
              <a:gd name="T71" fmla="*/ 2147483647 h 413"/>
              <a:gd name="T72" fmla="*/ 2147483647 w 383"/>
              <a:gd name="T73" fmla="*/ 2147483647 h 413"/>
              <a:gd name="T74" fmla="*/ 2147483647 w 383"/>
              <a:gd name="T75" fmla="*/ 2147483647 h 413"/>
              <a:gd name="T76" fmla="*/ 2147483647 w 383"/>
              <a:gd name="T77" fmla="*/ 2147483647 h 413"/>
              <a:gd name="T78" fmla="*/ 2147483647 w 383"/>
              <a:gd name="T79" fmla="*/ 2147483647 h 413"/>
              <a:gd name="T80" fmla="*/ 2147483647 w 383"/>
              <a:gd name="T81" fmla="*/ 2147483647 h 413"/>
              <a:gd name="T82" fmla="*/ 2147483647 w 383"/>
              <a:gd name="T83" fmla="*/ 2147483647 h 413"/>
              <a:gd name="T84" fmla="*/ 2147483647 w 383"/>
              <a:gd name="T85" fmla="*/ 2147483647 h 413"/>
              <a:gd name="T86" fmla="*/ 2147483647 w 383"/>
              <a:gd name="T87" fmla="*/ 2147483647 h 413"/>
              <a:gd name="T88" fmla="*/ 2147483647 w 383"/>
              <a:gd name="T89" fmla="*/ 2147483647 h 413"/>
              <a:gd name="T90" fmla="*/ 2147483647 w 383"/>
              <a:gd name="T91" fmla="*/ 2147483647 h 413"/>
              <a:gd name="T92" fmla="*/ 2147483647 w 383"/>
              <a:gd name="T93" fmla="*/ 0 h 413"/>
              <a:gd name="T94" fmla="*/ 2147483647 w 383"/>
              <a:gd name="T95" fmla="*/ 2147483647 h 413"/>
              <a:gd name="T96" fmla="*/ 2147483647 w 383"/>
              <a:gd name="T97" fmla="*/ 2147483647 h 413"/>
              <a:gd name="T98" fmla="*/ 2147483647 w 383"/>
              <a:gd name="T99" fmla="*/ 2147483647 h 413"/>
              <a:gd name="T100" fmla="*/ 2147483647 w 383"/>
              <a:gd name="T101" fmla="*/ 2147483647 h 413"/>
              <a:gd name="T102" fmla="*/ 2147483647 w 383"/>
              <a:gd name="T103" fmla="*/ 2147483647 h 413"/>
              <a:gd name="T104" fmla="*/ 2147483647 w 383"/>
              <a:gd name="T105" fmla="*/ 2147483647 h 413"/>
              <a:gd name="T106" fmla="*/ 2147483647 w 383"/>
              <a:gd name="T107" fmla="*/ 2147483647 h 413"/>
              <a:gd name="T108" fmla="*/ 2147483647 w 383"/>
              <a:gd name="T109" fmla="*/ 2147483647 h 413"/>
              <a:gd name="T110" fmla="*/ 2147483647 w 383"/>
              <a:gd name="T111" fmla="*/ 2147483647 h 413"/>
              <a:gd name="T112" fmla="*/ 2147483647 w 383"/>
              <a:gd name="T113" fmla="*/ 2147483647 h 413"/>
              <a:gd name="T114" fmla="*/ 2147483647 w 383"/>
              <a:gd name="T115" fmla="*/ 2147483647 h 41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83"/>
              <a:gd name="T175" fmla="*/ 0 h 413"/>
              <a:gd name="T176" fmla="*/ 383 w 383"/>
              <a:gd name="T177" fmla="*/ 413 h 41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83" h="413">
                <a:moveTo>
                  <a:pt x="18" y="114"/>
                </a:moveTo>
                <a:lnTo>
                  <a:pt x="0" y="116"/>
                </a:lnTo>
                <a:lnTo>
                  <a:pt x="17" y="131"/>
                </a:lnTo>
                <a:lnTo>
                  <a:pt x="23" y="138"/>
                </a:lnTo>
                <a:lnTo>
                  <a:pt x="19" y="144"/>
                </a:lnTo>
                <a:lnTo>
                  <a:pt x="5" y="167"/>
                </a:lnTo>
                <a:lnTo>
                  <a:pt x="8" y="189"/>
                </a:lnTo>
                <a:lnTo>
                  <a:pt x="32" y="214"/>
                </a:lnTo>
                <a:lnTo>
                  <a:pt x="35" y="232"/>
                </a:lnTo>
                <a:lnTo>
                  <a:pt x="54" y="249"/>
                </a:lnTo>
                <a:lnTo>
                  <a:pt x="61" y="270"/>
                </a:lnTo>
                <a:lnTo>
                  <a:pt x="72" y="286"/>
                </a:lnTo>
                <a:lnTo>
                  <a:pt x="102" y="307"/>
                </a:lnTo>
                <a:lnTo>
                  <a:pt x="116" y="315"/>
                </a:lnTo>
                <a:lnTo>
                  <a:pt x="123" y="326"/>
                </a:lnTo>
                <a:lnTo>
                  <a:pt x="135" y="347"/>
                </a:lnTo>
                <a:lnTo>
                  <a:pt x="154" y="360"/>
                </a:lnTo>
                <a:lnTo>
                  <a:pt x="177" y="372"/>
                </a:lnTo>
                <a:lnTo>
                  <a:pt x="193" y="386"/>
                </a:lnTo>
                <a:lnTo>
                  <a:pt x="212" y="407"/>
                </a:lnTo>
                <a:lnTo>
                  <a:pt x="225" y="413"/>
                </a:lnTo>
                <a:lnTo>
                  <a:pt x="232" y="383"/>
                </a:lnTo>
                <a:lnTo>
                  <a:pt x="246" y="360"/>
                </a:lnTo>
                <a:lnTo>
                  <a:pt x="272" y="350"/>
                </a:lnTo>
                <a:lnTo>
                  <a:pt x="285" y="345"/>
                </a:lnTo>
                <a:lnTo>
                  <a:pt x="296" y="332"/>
                </a:lnTo>
                <a:lnTo>
                  <a:pt x="319" y="313"/>
                </a:lnTo>
                <a:lnTo>
                  <a:pt x="322" y="296"/>
                </a:lnTo>
                <a:lnTo>
                  <a:pt x="321" y="285"/>
                </a:lnTo>
                <a:lnTo>
                  <a:pt x="323" y="283"/>
                </a:lnTo>
                <a:lnTo>
                  <a:pt x="329" y="260"/>
                </a:lnTo>
                <a:lnTo>
                  <a:pt x="341" y="243"/>
                </a:lnTo>
                <a:lnTo>
                  <a:pt x="364" y="234"/>
                </a:lnTo>
                <a:lnTo>
                  <a:pt x="383" y="216"/>
                </a:lnTo>
                <a:lnTo>
                  <a:pt x="383" y="195"/>
                </a:lnTo>
                <a:lnTo>
                  <a:pt x="370" y="192"/>
                </a:lnTo>
                <a:lnTo>
                  <a:pt x="355" y="195"/>
                </a:lnTo>
                <a:lnTo>
                  <a:pt x="336" y="201"/>
                </a:lnTo>
                <a:lnTo>
                  <a:pt x="328" y="207"/>
                </a:lnTo>
                <a:lnTo>
                  <a:pt x="322" y="216"/>
                </a:lnTo>
                <a:lnTo>
                  <a:pt x="333" y="180"/>
                </a:lnTo>
                <a:lnTo>
                  <a:pt x="324" y="143"/>
                </a:lnTo>
                <a:lnTo>
                  <a:pt x="307" y="95"/>
                </a:lnTo>
                <a:lnTo>
                  <a:pt x="278" y="51"/>
                </a:lnTo>
                <a:lnTo>
                  <a:pt x="266" y="27"/>
                </a:lnTo>
                <a:lnTo>
                  <a:pt x="251" y="7"/>
                </a:lnTo>
                <a:lnTo>
                  <a:pt x="238" y="0"/>
                </a:lnTo>
                <a:lnTo>
                  <a:pt x="213" y="1"/>
                </a:lnTo>
                <a:lnTo>
                  <a:pt x="172" y="9"/>
                </a:lnTo>
                <a:lnTo>
                  <a:pt x="114" y="11"/>
                </a:lnTo>
                <a:lnTo>
                  <a:pt x="102" y="19"/>
                </a:lnTo>
                <a:lnTo>
                  <a:pt x="92" y="34"/>
                </a:lnTo>
                <a:lnTo>
                  <a:pt x="78" y="68"/>
                </a:lnTo>
                <a:lnTo>
                  <a:pt x="66" y="80"/>
                </a:lnTo>
                <a:lnTo>
                  <a:pt x="48" y="89"/>
                </a:lnTo>
                <a:lnTo>
                  <a:pt x="36" y="102"/>
                </a:lnTo>
                <a:lnTo>
                  <a:pt x="18" y="1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5" name="Freeform 18"/>
          <p:cNvSpPr>
            <a:spLocks/>
          </p:cNvSpPr>
          <p:nvPr/>
        </p:nvSpPr>
        <p:spPr bwMode="auto">
          <a:xfrm>
            <a:off x="1833563" y="2613025"/>
            <a:ext cx="222250" cy="141288"/>
          </a:xfrm>
          <a:custGeom>
            <a:avLst/>
            <a:gdLst>
              <a:gd name="T0" fmla="*/ 2147483647 w 358"/>
              <a:gd name="T1" fmla="*/ 2147483647 h 243"/>
              <a:gd name="T2" fmla="*/ 2147483647 w 358"/>
              <a:gd name="T3" fmla="*/ 2147483647 h 243"/>
              <a:gd name="T4" fmla="*/ 2147483647 w 358"/>
              <a:gd name="T5" fmla="*/ 2147483647 h 243"/>
              <a:gd name="T6" fmla="*/ 2147483647 w 358"/>
              <a:gd name="T7" fmla="*/ 2147483647 h 243"/>
              <a:gd name="T8" fmla="*/ 2147483647 w 358"/>
              <a:gd name="T9" fmla="*/ 2147483647 h 243"/>
              <a:gd name="T10" fmla="*/ 2147483647 w 358"/>
              <a:gd name="T11" fmla="*/ 2147483647 h 243"/>
              <a:gd name="T12" fmla="*/ 2147483647 w 358"/>
              <a:gd name="T13" fmla="*/ 2147483647 h 243"/>
              <a:gd name="T14" fmla="*/ 2147483647 w 358"/>
              <a:gd name="T15" fmla="*/ 2147483647 h 243"/>
              <a:gd name="T16" fmla="*/ 2147483647 w 358"/>
              <a:gd name="T17" fmla="*/ 2147483647 h 243"/>
              <a:gd name="T18" fmla="*/ 2147483647 w 358"/>
              <a:gd name="T19" fmla="*/ 2147483647 h 243"/>
              <a:gd name="T20" fmla="*/ 2147483647 w 358"/>
              <a:gd name="T21" fmla="*/ 2147483647 h 243"/>
              <a:gd name="T22" fmla="*/ 2147483647 w 358"/>
              <a:gd name="T23" fmla="*/ 2147483647 h 243"/>
              <a:gd name="T24" fmla="*/ 2147483647 w 358"/>
              <a:gd name="T25" fmla="*/ 2147483647 h 243"/>
              <a:gd name="T26" fmla="*/ 2147483647 w 358"/>
              <a:gd name="T27" fmla="*/ 2147483647 h 243"/>
              <a:gd name="T28" fmla="*/ 2147483647 w 358"/>
              <a:gd name="T29" fmla="*/ 2147483647 h 243"/>
              <a:gd name="T30" fmla="*/ 2147483647 w 358"/>
              <a:gd name="T31" fmla="*/ 2147483647 h 243"/>
              <a:gd name="T32" fmla="*/ 2147483647 w 358"/>
              <a:gd name="T33" fmla="*/ 2147483647 h 243"/>
              <a:gd name="T34" fmla="*/ 2147483647 w 358"/>
              <a:gd name="T35" fmla="*/ 2147483647 h 243"/>
              <a:gd name="T36" fmla="*/ 2147483647 w 358"/>
              <a:gd name="T37" fmla="*/ 2147483647 h 243"/>
              <a:gd name="T38" fmla="*/ 2147483647 w 358"/>
              <a:gd name="T39" fmla="*/ 2147483647 h 243"/>
              <a:gd name="T40" fmla="*/ 2147483647 w 358"/>
              <a:gd name="T41" fmla="*/ 2147483647 h 243"/>
              <a:gd name="T42" fmla="*/ 2147483647 w 358"/>
              <a:gd name="T43" fmla="*/ 2147483647 h 243"/>
              <a:gd name="T44" fmla="*/ 2147483647 w 358"/>
              <a:gd name="T45" fmla="*/ 2147483647 h 243"/>
              <a:gd name="T46" fmla="*/ 2147483647 w 358"/>
              <a:gd name="T47" fmla="*/ 2147483647 h 243"/>
              <a:gd name="T48" fmla="*/ 2147483647 w 358"/>
              <a:gd name="T49" fmla="*/ 2147483647 h 243"/>
              <a:gd name="T50" fmla="*/ 2147483647 w 358"/>
              <a:gd name="T51" fmla="*/ 2147483647 h 243"/>
              <a:gd name="T52" fmla="*/ 2147483647 w 358"/>
              <a:gd name="T53" fmla="*/ 2147483647 h 243"/>
              <a:gd name="T54" fmla="*/ 2147483647 w 358"/>
              <a:gd name="T55" fmla="*/ 2147483647 h 243"/>
              <a:gd name="T56" fmla="*/ 2147483647 w 358"/>
              <a:gd name="T57" fmla="*/ 2147483647 h 243"/>
              <a:gd name="T58" fmla="*/ 2147483647 w 358"/>
              <a:gd name="T59" fmla="*/ 2147483647 h 243"/>
              <a:gd name="T60" fmla="*/ 2147483647 w 358"/>
              <a:gd name="T61" fmla="*/ 2147483647 h 243"/>
              <a:gd name="T62" fmla="*/ 2147483647 w 358"/>
              <a:gd name="T63" fmla="*/ 2147483647 h 243"/>
              <a:gd name="T64" fmla="*/ 2147483647 w 358"/>
              <a:gd name="T65" fmla="*/ 2147483647 h 243"/>
              <a:gd name="T66" fmla="*/ 2147483647 w 358"/>
              <a:gd name="T67" fmla="*/ 2147483647 h 243"/>
              <a:gd name="T68" fmla="*/ 2147483647 w 358"/>
              <a:gd name="T69" fmla="*/ 2147483647 h 243"/>
              <a:gd name="T70" fmla="*/ 2147483647 w 358"/>
              <a:gd name="T71" fmla="*/ 2147483647 h 243"/>
              <a:gd name="T72" fmla="*/ 2147483647 w 358"/>
              <a:gd name="T73" fmla="*/ 2147483647 h 243"/>
              <a:gd name="T74" fmla="*/ 2147483647 w 358"/>
              <a:gd name="T75" fmla="*/ 2147483647 h 243"/>
              <a:gd name="T76" fmla="*/ 2147483647 w 358"/>
              <a:gd name="T77" fmla="*/ 2147483647 h 243"/>
              <a:gd name="T78" fmla="*/ 2147483647 w 358"/>
              <a:gd name="T79" fmla="*/ 2147483647 h 243"/>
              <a:gd name="T80" fmla="*/ 2147483647 w 358"/>
              <a:gd name="T81" fmla="*/ 2147483647 h 243"/>
              <a:gd name="T82" fmla="*/ 2147483647 w 358"/>
              <a:gd name="T83" fmla="*/ 2147483647 h 243"/>
              <a:gd name="T84" fmla="*/ 2147483647 w 358"/>
              <a:gd name="T85" fmla="*/ 2147483647 h 243"/>
              <a:gd name="T86" fmla="*/ 2147483647 w 358"/>
              <a:gd name="T87" fmla="*/ 2147483647 h 243"/>
              <a:gd name="T88" fmla="*/ 2147483647 w 358"/>
              <a:gd name="T89" fmla="*/ 2147483647 h 243"/>
              <a:gd name="T90" fmla="*/ 2147483647 w 358"/>
              <a:gd name="T91" fmla="*/ 2147483647 h 243"/>
              <a:gd name="T92" fmla="*/ 2147483647 w 358"/>
              <a:gd name="T93" fmla="*/ 2147483647 h 243"/>
              <a:gd name="T94" fmla="*/ 2147483647 w 358"/>
              <a:gd name="T95" fmla="*/ 2147483647 h 243"/>
              <a:gd name="T96" fmla="*/ 2147483647 w 358"/>
              <a:gd name="T97" fmla="*/ 2147483647 h 243"/>
              <a:gd name="T98" fmla="*/ 2147483647 w 358"/>
              <a:gd name="T99" fmla="*/ 0 h 243"/>
              <a:gd name="T100" fmla="*/ 2147483647 w 358"/>
              <a:gd name="T101" fmla="*/ 2147483647 h 243"/>
              <a:gd name="T102" fmla="*/ 2147483647 w 358"/>
              <a:gd name="T103" fmla="*/ 2147483647 h 243"/>
              <a:gd name="T104" fmla="*/ 2147483647 w 358"/>
              <a:gd name="T105" fmla="*/ 2147483647 h 243"/>
              <a:gd name="T106" fmla="*/ 2147483647 w 358"/>
              <a:gd name="T107" fmla="*/ 2147483647 h 243"/>
              <a:gd name="T108" fmla="*/ 2147483647 w 358"/>
              <a:gd name="T109" fmla="*/ 2147483647 h 243"/>
              <a:gd name="T110" fmla="*/ 2147483647 w 358"/>
              <a:gd name="T111" fmla="*/ 2147483647 h 243"/>
              <a:gd name="T112" fmla="*/ 2147483647 w 358"/>
              <a:gd name="T113" fmla="*/ 2147483647 h 243"/>
              <a:gd name="T114" fmla="*/ 0 w 358"/>
              <a:gd name="T115" fmla="*/ 2147483647 h 243"/>
              <a:gd name="T116" fmla="*/ 2147483647 w 358"/>
              <a:gd name="T117" fmla="*/ 2147483647 h 243"/>
              <a:gd name="T118" fmla="*/ 2147483647 w 358"/>
              <a:gd name="T119" fmla="*/ 2147483647 h 24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8"/>
              <a:gd name="T181" fmla="*/ 0 h 243"/>
              <a:gd name="T182" fmla="*/ 358 w 358"/>
              <a:gd name="T183" fmla="*/ 243 h 24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8" h="243">
                <a:moveTo>
                  <a:pt x="9" y="53"/>
                </a:moveTo>
                <a:lnTo>
                  <a:pt x="17" y="56"/>
                </a:lnTo>
                <a:lnTo>
                  <a:pt x="23" y="62"/>
                </a:lnTo>
                <a:lnTo>
                  <a:pt x="31" y="72"/>
                </a:lnTo>
                <a:lnTo>
                  <a:pt x="31" y="86"/>
                </a:lnTo>
                <a:lnTo>
                  <a:pt x="46" y="107"/>
                </a:lnTo>
                <a:lnTo>
                  <a:pt x="66" y="120"/>
                </a:lnTo>
                <a:lnTo>
                  <a:pt x="84" y="123"/>
                </a:lnTo>
                <a:lnTo>
                  <a:pt x="102" y="117"/>
                </a:lnTo>
                <a:lnTo>
                  <a:pt x="121" y="110"/>
                </a:lnTo>
                <a:lnTo>
                  <a:pt x="140" y="108"/>
                </a:lnTo>
                <a:lnTo>
                  <a:pt x="133" y="119"/>
                </a:lnTo>
                <a:lnTo>
                  <a:pt x="122" y="122"/>
                </a:lnTo>
                <a:lnTo>
                  <a:pt x="114" y="127"/>
                </a:lnTo>
                <a:lnTo>
                  <a:pt x="114" y="137"/>
                </a:lnTo>
                <a:lnTo>
                  <a:pt x="132" y="138"/>
                </a:lnTo>
                <a:lnTo>
                  <a:pt x="151" y="144"/>
                </a:lnTo>
                <a:lnTo>
                  <a:pt x="134" y="164"/>
                </a:lnTo>
                <a:lnTo>
                  <a:pt x="111" y="175"/>
                </a:lnTo>
                <a:lnTo>
                  <a:pt x="111" y="181"/>
                </a:lnTo>
                <a:lnTo>
                  <a:pt x="119" y="182"/>
                </a:lnTo>
                <a:lnTo>
                  <a:pt x="116" y="192"/>
                </a:lnTo>
                <a:lnTo>
                  <a:pt x="116" y="199"/>
                </a:lnTo>
                <a:lnTo>
                  <a:pt x="129" y="199"/>
                </a:lnTo>
                <a:lnTo>
                  <a:pt x="139" y="198"/>
                </a:lnTo>
                <a:lnTo>
                  <a:pt x="153" y="213"/>
                </a:lnTo>
                <a:lnTo>
                  <a:pt x="161" y="232"/>
                </a:lnTo>
                <a:lnTo>
                  <a:pt x="162" y="241"/>
                </a:lnTo>
                <a:lnTo>
                  <a:pt x="170" y="243"/>
                </a:lnTo>
                <a:lnTo>
                  <a:pt x="178" y="233"/>
                </a:lnTo>
                <a:lnTo>
                  <a:pt x="181" y="221"/>
                </a:lnTo>
                <a:lnTo>
                  <a:pt x="183" y="207"/>
                </a:lnTo>
                <a:lnTo>
                  <a:pt x="189" y="198"/>
                </a:lnTo>
                <a:lnTo>
                  <a:pt x="206" y="180"/>
                </a:lnTo>
                <a:lnTo>
                  <a:pt x="213" y="168"/>
                </a:lnTo>
                <a:lnTo>
                  <a:pt x="222" y="162"/>
                </a:lnTo>
                <a:lnTo>
                  <a:pt x="228" y="157"/>
                </a:lnTo>
                <a:lnTo>
                  <a:pt x="281" y="159"/>
                </a:lnTo>
                <a:lnTo>
                  <a:pt x="320" y="146"/>
                </a:lnTo>
                <a:lnTo>
                  <a:pt x="340" y="139"/>
                </a:lnTo>
                <a:lnTo>
                  <a:pt x="358" y="126"/>
                </a:lnTo>
                <a:lnTo>
                  <a:pt x="351" y="114"/>
                </a:lnTo>
                <a:lnTo>
                  <a:pt x="339" y="103"/>
                </a:lnTo>
                <a:lnTo>
                  <a:pt x="323" y="86"/>
                </a:lnTo>
                <a:lnTo>
                  <a:pt x="320" y="76"/>
                </a:lnTo>
                <a:lnTo>
                  <a:pt x="322" y="65"/>
                </a:lnTo>
                <a:lnTo>
                  <a:pt x="339" y="53"/>
                </a:lnTo>
                <a:lnTo>
                  <a:pt x="348" y="17"/>
                </a:lnTo>
                <a:lnTo>
                  <a:pt x="283" y="3"/>
                </a:lnTo>
                <a:lnTo>
                  <a:pt x="213" y="0"/>
                </a:lnTo>
                <a:lnTo>
                  <a:pt x="189" y="18"/>
                </a:lnTo>
                <a:lnTo>
                  <a:pt x="162" y="37"/>
                </a:lnTo>
                <a:lnTo>
                  <a:pt x="132" y="37"/>
                </a:lnTo>
                <a:lnTo>
                  <a:pt x="101" y="26"/>
                </a:lnTo>
                <a:lnTo>
                  <a:pt x="77" y="24"/>
                </a:lnTo>
                <a:lnTo>
                  <a:pt x="54" y="30"/>
                </a:lnTo>
                <a:lnTo>
                  <a:pt x="29" y="34"/>
                </a:lnTo>
                <a:lnTo>
                  <a:pt x="0" y="34"/>
                </a:lnTo>
                <a:lnTo>
                  <a:pt x="9" y="5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6" name="Freeform 19"/>
          <p:cNvSpPr>
            <a:spLocks/>
          </p:cNvSpPr>
          <p:nvPr/>
        </p:nvSpPr>
        <p:spPr bwMode="auto">
          <a:xfrm>
            <a:off x="1822450" y="2332038"/>
            <a:ext cx="390525" cy="325437"/>
          </a:xfrm>
          <a:custGeom>
            <a:avLst/>
            <a:gdLst>
              <a:gd name="T0" fmla="*/ 2147483647 w 627"/>
              <a:gd name="T1" fmla="*/ 2147483647 h 560"/>
              <a:gd name="T2" fmla="*/ 2147483647 w 627"/>
              <a:gd name="T3" fmla="*/ 2147483647 h 560"/>
              <a:gd name="T4" fmla="*/ 2147483647 w 627"/>
              <a:gd name="T5" fmla="*/ 2147483647 h 560"/>
              <a:gd name="T6" fmla="*/ 2147483647 w 627"/>
              <a:gd name="T7" fmla="*/ 2147483647 h 560"/>
              <a:gd name="T8" fmla="*/ 0 w 627"/>
              <a:gd name="T9" fmla="*/ 2147483647 h 560"/>
              <a:gd name="T10" fmla="*/ 2147483647 w 627"/>
              <a:gd name="T11" fmla="*/ 2147483647 h 560"/>
              <a:gd name="T12" fmla="*/ 2147483647 w 627"/>
              <a:gd name="T13" fmla="*/ 2147483647 h 560"/>
              <a:gd name="T14" fmla="*/ 2147483647 w 627"/>
              <a:gd name="T15" fmla="*/ 2147483647 h 560"/>
              <a:gd name="T16" fmla="*/ 2147483647 w 627"/>
              <a:gd name="T17" fmla="*/ 2147483647 h 560"/>
              <a:gd name="T18" fmla="*/ 2147483647 w 627"/>
              <a:gd name="T19" fmla="*/ 2147483647 h 560"/>
              <a:gd name="T20" fmla="*/ 2147483647 w 627"/>
              <a:gd name="T21" fmla="*/ 2147483647 h 560"/>
              <a:gd name="T22" fmla="*/ 2147483647 w 627"/>
              <a:gd name="T23" fmla="*/ 2147483647 h 560"/>
              <a:gd name="T24" fmla="*/ 2147483647 w 627"/>
              <a:gd name="T25" fmla="*/ 2147483647 h 560"/>
              <a:gd name="T26" fmla="*/ 2147483647 w 627"/>
              <a:gd name="T27" fmla="*/ 2147483647 h 560"/>
              <a:gd name="T28" fmla="*/ 2147483647 w 627"/>
              <a:gd name="T29" fmla="*/ 2147483647 h 560"/>
              <a:gd name="T30" fmla="*/ 2147483647 w 627"/>
              <a:gd name="T31" fmla="*/ 2147483647 h 560"/>
              <a:gd name="T32" fmla="*/ 2147483647 w 627"/>
              <a:gd name="T33" fmla="*/ 2147483647 h 560"/>
              <a:gd name="T34" fmla="*/ 2147483647 w 627"/>
              <a:gd name="T35" fmla="*/ 2147483647 h 560"/>
              <a:gd name="T36" fmla="*/ 2147483647 w 627"/>
              <a:gd name="T37" fmla="*/ 2147483647 h 560"/>
              <a:gd name="T38" fmla="*/ 2147483647 w 627"/>
              <a:gd name="T39" fmla="*/ 2147483647 h 560"/>
              <a:gd name="T40" fmla="*/ 2147483647 w 627"/>
              <a:gd name="T41" fmla="*/ 2147483647 h 560"/>
              <a:gd name="T42" fmla="*/ 2147483647 w 627"/>
              <a:gd name="T43" fmla="*/ 2147483647 h 560"/>
              <a:gd name="T44" fmla="*/ 2147483647 w 627"/>
              <a:gd name="T45" fmla="*/ 2147483647 h 560"/>
              <a:gd name="T46" fmla="*/ 2147483647 w 627"/>
              <a:gd name="T47" fmla="*/ 2147483647 h 560"/>
              <a:gd name="T48" fmla="*/ 2147483647 w 627"/>
              <a:gd name="T49" fmla="*/ 2147483647 h 560"/>
              <a:gd name="T50" fmla="*/ 2147483647 w 627"/>
              <a:gd name="T51" fmla="*/ 2147483647 h 560"/>
              <a:gd name="T52" fmla="*/ 2147483647 w 627"/>
              <a:gd name="T53" fmla="*/ 2147483647 h 560"/>
              <a:gd name="T54" fmla="*/ 2147483647 w 627"/>
              <a:gd name="T55" fmla="*/ 2147483647 h 560"/>
              <a:gd name="T56" fmla="*/ 2147483647 w 627"/>
              <a:gd name="T57" fmla="*/ 2147483647 h 560"/>
              <a:gd name="T58" fmla="*/ 2147483647 w 627"/>
              <a:gd name="T59" fmla="*/ 2147483647 h 560"/>
              <a:gd name="T60" fmla="*/ 2147483647 w 627"/>
              <a:gd name="T61" fmla="*/ 2147483647 h 560"/>
              <a:gd name="T62" fmla="*/ 2147483647 w 627"/>
              <a:gd name="T63" fmla="*/ 2147483647 h 560"/>
              <a:gd name="T64" fmla="*/ 2147483647 w 627"/>
              <a:gd name="T65" fmla="*/ 2147483647 h 560"/>
              <a:gd name="T66" fmla="*/ 2147483647 w 627"/>
              <a:gd name="T67" fmla="*/ 2147483647 h 560"/>
              <a:gd name="T68" fmla="*/ 2147483647 w 627"/>
              <a:gd name="T69" fmla="*/ 2147483647 h 560"/>
              <a:gd name="T70" fmla="*/ 2147483647 w 627"/>
              <a:gd name="T71" fmla="*/ 2147483647 h 560"/>
              <a:gd name="T72" fmla="*/ 2147483647 w 627"/>
              <a:gd name="T73" fmla="*/ 2147483647 h 560"/>
              <a:gd name="T74" fmla="*/ 2147483647 w 627"/>
              <a:gd name="T75" fmla="*/ 2147483647 h 560"/>
              <a:gd name="T76" fmla="*/ 2147483647 w 627"/>
              <a:gd name="T77" fmla="*/ 2147483647 h 560"/>
              <a:gd name="T78" fmla="*/ 2147483647 w 627"/>
              <a:gd name="T79" fmla="*/ 2147483647 h 560"/>
              <a:gd name="T80" fmla="*/ 2147483647 w 627"/>
              <a:gd name="T81" fmla="*/ 2147483647 h 560"/>
              <a:gd name="T82" fmla="*/ 2147483647 w 627"/>
              <a:gd name="T83" fmla="*/ 2147483647 h 560"/>
              <a:gd name="T84" fmla="*/ 2147483647 w 627"/>
              <a:gd name="T85" fmla="*/ 2147483647 h 560"/>
              <a:gd name="T86" fmla="*/ 2147483647 w 627"/>
              <a:gd name="T87" fmla="*/ 2147483647 h 560"/>
              <a:gd name="T88" fmla="*/ 2147483647 w 627"/>
              <a:gd name="T89" fmla="*/ 2147483647 h 560"/>
              <a:gd name="T90" fmla="*/ 2147483647 w 627"/>
              <a:gd name="T91" fmla="*/ 2147483647 h 560"/>
              <a:gd name="T92" fmla="*/ 2147483647 w 627"/>
              <a:gd name="T93" fmla="*/ 2147483647 h 56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27"/>
              <a:gd name="T142" fmla="*/ 0 h 560"/>
              <a:gd name="T143" fmla="*/ 627 w 627"/>
              <a:gd name="T144" fmla="*/ 560 h 56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27" h="560">
                <a:moveTo>
                  <a:pt x="101" y="48"/>
                </a:moveTo>
                <a:lnTo>
                  <a:pt x="99" y="54"/>
                </a:lnTo>
                <a:lnTo>
                  <a:pt x="91" y="64"/>
                </a:lnTo>
                <a:lnTo>
                  <a:pt x="87" y="87"/>
                </a:lnTo>
                <a:lnTo>
                  <a:pt x="80" y="105"/>
                </a:lnTo>
                <a:lnTo>
                  <a:pt x="63" y="134"/>
                </a:lnTo>
                <a:lnTo>
                  <a:pt x="41" y="160"/>
                </a:lnTo>
                <a:lnTo>
                  <a:pt x="8" y="199"/>
                </a:lnTo>
                <a:lnTo>
                  <a:pt x="0" y="212"/>
                </a:lnTo>
                <a:lnTo>
                  <a:pt x="0" y="227"/>
                </a:lnTo>
                <a:lnTo>
                  <a:pt x="20" y="261"/>
                </a:lnTo>
                <a:lnTo>
                  <a:pt x="32" y="291"/>
                </a:lnTo>
                <a:lnTo>
                  <a:pt x="38" y="318"/>
                </a:lnTo>
                <a:lnTo>
                  <a:pt x="37" y="347"/>
                </a:lnTo>
                <a:lnTo>
                  <a:pt x="29" y="355"/>
                </a:lnTo>
                <a:lnTo>
                  <a:pt x="19" y="360"/>
                </a:lnTo>
                <a:lnTo>
                  <a:pt x="13" y="383"/>
                </a:lnTo>
                <a:lnTo>
                  <a:pt x="17" y="407"/>
                </a:lnTo>
                <a:lnTo>
                  <a:pt x="19" y="431"/>
                </a:lnTo>
                <a:lnTo>
                  <a:pt x="14" y="455"/>
                </a:lnTo>
                <a:lnTo>
                  <a:pt x="16" y="480"/>
                </a:lnTo>
                <a:lnTo>
                  <a:pt x="16" y="505"/>
                </a:lnTo>
                <a:lnTo>
                  <a:pt x="18" y="509"/>
                </a:lnTo>
                <a:lnTo>
                  <a:pt x="19" y="512"/>
                </a:lnTo>
                <a:lnTo>
                  <a:pt x="54" y="515"/>
                </a:lnTo>
                <a:lnTo>
                  <a:pt x="83" y="507"/>
                </a:lnTo>
                <a:lnTo>
                  <a:pt x="110" y="507"/>
                </a:lnTo>
                <a:lnTo>
                  <a:pt x="136" y="513"/>
                </a:lnTo>
                <a:lnTo>
                  <a:pt x="163" y="517"/>
                </a:lnTo>
                <a:lnTo>
                  <a:pt x="189" y="511"/>
                </a:lnTo>
                <a:lnTo>
                  <a:pt x="221" y="492"/>
                </a:lnTo>
                <a:lnTo>
                  <a:pt x="274" y="484"/>
                </a:lnTo>
                <a:lnTo>
                  <a:pt x="324" y="487"/>
                </a:lnTo>
                <a:lnTo>
                  <a:pt x="382" y="505"/>
                </a:lnTo>
                <a:lnTo>
                  <a:pt x="440" y="527"/>
                </a:lnTo>
                <a:lnTo>
                  <a:pt x="464" y="541"/>
                </a:lnTo>
                <a:lnTo>
                  <a:pt x="481" y="542"/>
                </a:lnTo>
                <a:lnTo>
                  <a:pt x="504" y="557"/>
                </a:lnTo>
                <a:lnTo>
                  <a:pt x="524" y="560"/>
                </a:lnTo>
                <a:lnTo>
                  <a:pt x="620" y="552"/>
                </a:lnTo>
                <a:lnTo>
                  <a:pt x="623" y="516"/>
                </a:lnTo>
                <a:lnTo>
                  <a:pt x="627" y="475"/>
                </a:lnTo>
                <a:lnTo>
                  <a:pt x="616" y="461"/>
                </a:lnTo>
                <a:lnTo>
                  <a:pt x="610" y="454"/>
                </a:lnTo>
                <a:lnTo>
                  <a:pt x="609" y="443"/>
                </a:lnTo>
                <a:lnTo>
                  <a:pt x="597" y="442"/>
                </a:lnTo>
                <a:lnTo>
                  <a:pt x="586" y="430"/>
                </a:lnTo>
                <a:lnTo>
                  <a:pt x="573" y="428"/>
                </a:lnTo>
                <a:lnTo>
                  <a:pt x="565" y="414"/>
                </a:lnTo>
                <a:lnTo>
                  <a:pt x="560" y="407"/>
                </a:lnTo>
                <a:lnTo>
                  <a:pt x="550" y="402"/>
                </a:lnTo>
                <a:lnTo>
                  <a:pt x="562" y="383"/>
                </a:lnTo>
                <a:lnTo>
                  <a:pt x="571" y="363"/>
                </a:lnTo>
                <a:lnTo>
                  <a:pt x="565" y="311"/>
                </a:lnTo>
                <a:lnTo>
                  <a:pt x="555" y="308"/>
                </a:lnTo>
                <a:lnTo>
                  <a:pt x="554" y="290"/>
                </a:lnTo>
                <a:lnTo>
                  <a:pt x="561" y="271"/>
                </a:lnTo>
                <a:lnTo>
                  <a:pt x="556" y="267"/>
                </a:lnTo>
                <a:lnTo>
                  <a:pt x="550" y="255"/>
                </a:lnTo>
                <a:lnTo>
                  <a:pt x="538" y="231"/>
                </a:lnTo>
                <a:lnTo>
                  <a:pt x="522" y="206"/>
                </a:lnTo>
                <a:lnTo>
                  <a:pt x="507" y="205"/>
                </a:lnTo>
                <a:lnTo>
                  <a:pt x="501" y="198"/>
                </a:lnTo>
                <a:lnTo>
                  <a:pt x="499" y="181"/>
                </a:lnTo>
                <a:lnTo>
                  <a:pt x="494" y="178"/>
                </a:lnTo>
                <a:lnTo>
                  <a:pt x="483" y="164"/>
                </a:lnTo>
                <a:lnTo>
                  <a:pt x="480" y="148"/>
                </a:lnTo>
                <a:lnTo>
                  <a:pt x="465" y="139"/>
                </a:lnTo>
                <a:lnTo>
                  <a:pt x="456" y="129"/>
                </a:lnTo>
                <a:lnTo>
                  <a:pt x="454" y="126"/>
                </a:lnTo>
                <a:lnTo>
                  <a:pt x="451" y="122"/>
                </a:lnTo>
                <a:lnTo>
                  <a:pt x="439" y="90"/>
                </a:lnTo>
                <a:lnTo>
                  <a:pt x="431" y="85"/>
                </a:lnTo>
                <a:lnTo>
                  <a:pt x="388" y="81"/>
                </a:lnTo>
                <a:lnTo>
                  <a:pt x="376" y="76"/>
                </a:lnTo>
                <a:lnTo>
                  <a:pt x="367" y="65"/>
                </a:lnTo>
                <a:lnTo>
                  <a:pt x="365" y="52"/>
                </a:lnTo>
                <a:lnTo>
                  <a:pt x="363" y="43"/>
                </a:lnTo>
                <a:lnTo>
                  <a:pt x="358" y="28"/>
                </a:lnTo>
                <a:lnTo>
                  <a:pt x="347" y="17"/>
                </a:lnTo>
                <a:lnTo>
                  <a:pt x="323" y="12"/>
                </a:lnTo>
                <a:lnTo>
                  <a:pt x="302" y="4"/>
                </a:lnTo>
                <a:lnTo>
                  <a:pt x="272" y="0"/>
                </a:lnTo>
                <a:lnTo>
                  <a:pt x="255" y="5"/>
                </a:lnTo>
                <a:lnTo>
                  <a:pt x="247" y="6"/>
                </a:lnTo>
                <a:lnTo>
                  <a:pt x="225" y="20"/>
                </a:lnTo>
                <a:lnTo>
                  <a:pt x="211" y="26"/>
                </a:lnTo>
                <a:lnTo>
                  <a:pt x="160" y="20"/>
                </a:lnTo>
                <a:lnTo>
                  <a:pt x="147" y="19"/>
                </a:lnTo>
                <a:lnTo>
                  <a:pt x="129" y="22"/>
                </a:lnTo>
                <a:lnTo>
                  <a:pt x="110" y="32"/>
                </a:lnTo>
                <a:lnTo>
                  <a:pt x="103" y="41"/>
                </a:lnTo>
                <a:lnTo>
                  <a:pt x="101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7" name="Freeform 20"/>
          <p:cNvSpPr>
            <a:spLocks/>
          </p:cNvSpPr>
          <p:nvPr/>
        </p:nvSpPr>
        <p:spPr bwMode="auto">
          <a:xfrm>
            <a:off x="1830388" y="2536825"/>
            <a:ext cx="228600" cy="50800"/>
          </a:xfrm>
          <a:custGeom>
            <a:avLst/>
            <a:gdLst>
              <a:gd name="T0" fmla="*/ 0 w 368"/>
              <a:gd name="T1" fmla="*/ 2147483647 h 85"/>
              <a:gd name="T2" fmla="*/ 2147483647 w 368"/>
              <a:gd name="T3" fmla="*/ 2147483647 h 85"/>
              <a:gd name="T4" fmla="*/ 2147483647 w 368"/>
              <a:gd name="T5" fmla="*/ 0 h 85"/>
              <a:gd name="T6" fmla="*/ 2147483647 w 368"/>
              <a:gd name="T7" fmla="*/ 2147483647 h 85"/>
              <a:gd name="T8" fmla="*/ 2147483647 w 368"/>
              <a:gd name="T9" fmla="*/ 2147483647 h 85"/>
              <a:gd name="T10" fmla="*/ 2147483647 w 368"/>
              <a:gd name="T11" fmla="*/ 2147483647 h 85"/>
              <a:gd name="T12" fmla="*/ 2147483647 w 368"/>
              <a:gd name="T13" fmla="*/ 2147483647 h 85"/>
              <a:gd name="T14" fmla="*/ 2147483647 w 368"/>
              <a:gd name="T15" fmla="*/ 2147483647 h 85"/>
              <a:gd name="T16" fmla="*/ 2147483647 w 368"/>
              <a:gd name="T17" fmla="*/ 2147483647 h 85"/>
              <a:gd name="T18" fmla="*/ 2147483647 w 368"/>
              <a:gd name="T19" fmla="*/ 2147483647 h 85"/>
              <a:gd name="T20" fmla="*/ 2147483647 w 368"/>
              <a:gd name="T21" fmla="*/ 2147483647 h 85"/>
              <a:gd name="T22" fmla="*/ 2147483647 w 368"/>
              <a:gd name="T23" fmla="*/ 2147483647 h 85"/>
              <a:gd name="T24" fmla="*/ 2147483647 w 368"/>
              <a:gd name="T25" fmla="*/ 2147483647 h 85"/>
              <a:gd name="T26" fmla="*/ 2147483647 w 368"/>
              <a:gd name="T27" fmla="*/ 2147483647 h 85"/>
              <a:gd name="T28" fmla="*/ 2147483647 w 368"/>
              <a:gd name="T29" fmla="*/ 2147483647 h 85"/>
              <a:gd name="T30" fmla="*/ 2147483647 w 368"/>
              <a:gd name="T31" fmla="*/ 2147483647 h 85"/>
              <a:gd name="T32" fmla="*/ 2147483647 w 368"/>
              <a:gd name="T33" fmla="*/ 2147483647 h 85"/>
              <a:gd name="T34" fmla="*/ 2147483647 w 368"/>
              <a:gd name="T35" fmla="*/ 2147483647 h 85"/>
              <a:gd name="T36" fmla="*/ 2147483647 w 368"/>
              <a:gd name="T37" fmla="*/ 2147483647 h 85"/>
              <a:gd name="T38" fmla="*/ 2147483647 w 368"/>
              <a:gd name="T39" fmla="*/ 2147483647 h 85"/>
              <a:gd name="T40" fmla="*/ 2147483647 w 368"/>
              <a:gd name="T41" fmla="*/ 2147483647 h 85"/>
              <a:gd name="T42" fmla="*/ 2147483647 w 368"/>
              <a:gd name="T43" fmla="*/ 2147483647 h 85"/>
              <a:gd name="T44" fmla="*/ 2147483647 w 368"/>
              <a:gd name="T45" fmla="*/ 2147483647 h 85"/>
              <a:gd name="T46" fmla="*/ 2147483647 w 368"/>
              <a:gd name="T47" fmla="*/ 2147483647 h 85"/>
              <a:gd name="T48" fmla="*/ 2147483647 w 368"/>
              <a:gd name="T49" fmla="*/ 2147483647 h 85"/>
              <a:gd name="T50" fmla="*/ 2147483647 w 368"/>
              <a:gd name="T51" fmla="*/ 2147483647 h 85"/>
              <a:gd name="T52" fmla="*/ 2147483647 w 368"/>
              <a:gd name="T53" fmla="*/ 2147483647 h 85"/>
              <a:gd name="T54" fmla="*/ 2147483647 w 368"/>
              <a:gd name="T55" fmla="*/ 2147483647 h 85"/>
              <a:gd name="T56" fmla="*/ 2147483647 w 368"/>
              <a:gd name="T57" fmla="*/ 2147483647 h 85"/>
              <a:gd name="T58" fmla="*/ 0 w 368"/>
              <a:gd name="T59" fmla="*/ 2147483647 h 85"/>
              <a:gd name="T60" fmla="*/ 0 w 368"/>
              <a:gd name="T61" fmla="*/ 2147483647 h 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8"/>
              <a:gd name="T94" fmla="*/ 0 h 85"/>
              <a:gd name="T95" fmla="*/ 368 w 368"/>
              <a:gd name="T96" fmla="*/ 85 h 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8" h="85">
                <a:moveTo>
                  <a:pt x="0" y="15"/>
                </a:moveTo>
                <a:lnTo>
                  <a:pt x="12" y="7"/>
                </a:lnTo>
                <a:lnTo>
                  <a:pt x="17" y="0"/>
                </a:lnTo>
                <a:lnTo>
                  <a:pt x="94" y="9"/>
                </a:lnTo>
                <a:lnTo>
                  <a:pt x="170" y="23"/>
                </a:lnTo>
                <a:lnTo>
                  <a:pt x="196" y="9"/>
                </a:lnTo>
                <a:lnTo>
                  <a:pt x="222" y="4"/>
                </a:lnTo>
                <a:lnTo>
                  <a:pt x="277" y="17"/>
                </a:lnTo>
                <a:lnTo>
                  <a:pt x="299" y="36"/>
                </a:lnTo>
                <a:lnTo>
                  <a:pt x="315" y="47"/>
                </a:lnTo>
                <a:lnTo>
                  <a:pt x="332" y="47"/>
                </a:lnTo>
                <a:lnTo>
                  <a:pt x="351" y="46"/>
                </a:lnTo>
                <a:lnTo>
                  <a:pt x="368" y="48"/>
                </a:lnTo>
                <a:lnTo>
                  <a:pt x="363" y="73"/>
                </a:lnTo>
                <a:lnTo>
                  <a:pt x="327" y="85"/>
                </a:lnTo>
                <a:lnTo>
                  <a:pt x="291" y="77"/>
                </a:lnTo>
                <a:lnTo>
                  <a:pt x="257" y="55"/>
                </a:lnTo>
                <a:lnTo>
                  <a:pt x="226" y="29"/>
                </a:lnTo>
                <a:lnTo>
                  <a:pt x="222" y="36"/>
                </a:lnTo>
                <a:lnTo>
                  <a:pt x="213" y="47"/>
                </a:lnTo>
                <a:lnTo>
                  <a:pt x="167" y="66"/>
                </a:lnTo>
                <a:lnTo>
                  <a:pt x="163" y="47"/>
                </a:lnTo>
                <a:lnTo>
                  <a:pt x="153" y="49"/>
                </a:lnTo>
                <a:lnTo>
                  <a:pt x="144" y="57"/>
                </a:lnTo>
                <a:lnTo>
                  <a:pt x="126" y="72"/>
                </a:lnTo>
                <a:lnTo>
                  <a:pt x="73" y="82"/>
                </a:lnTo>
                <a:lnTo>
                  <a:pt x="17" y="79"/>
                </a:lnTo>
                <a:lnTo>
                  <a:pt x="9" y="71"/>
                </a:lnTo>
                <a:lnTo>
                  <a:pt x="7" y="53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8" name="Freeform 21"/>
          <p:cNvSpPr>
            <a:spLocks/>
          </p:cNvSpPr>
          <p:nvPr/>
        </p:nvSpPr>
        <p:spPr bwMode="auto">
          <a:xfrm>
            <a:off x="2184400" y="2940050"/>
            <a:ext cx="277813" cy="317500"/>
          </a:xfrm>
          <a:custGeom>
            <a:avLst/>
            <a:gdLst>
              <a:gd name="T0" fmla="*/ 2147483647 w 448"/>
              <a:gd name="T1" fmla="*/ 2147483647 h 548"/>
              <a:gd name="T2" fmla="*/ 2147483647 w 448"/>
              <a:gd name="T3" fmla="*/ 2147483647 h 548"/>
              <a:gd name="T4" fmla="*/ 2147483647 w 448"/>
              <a:gd name="T5" fmla="*/ 2147483647 h 548"/>
              <a:gd name="T6" fmla="*/ 2147483647 w 448"/>
              <a:gd name="T7" fmla="*/ 2147483647 h 548"/>
              <a:gd name="T8" fmla="*/ 2147483647 w 448"/>
              <a:gd name="T9" fmla="*/ 2147483647 h 548"/>
              <a:gd name="T10" fmla="*/ 2147483647 w 448"/>
              <a:gd name="T11" fmla="*/ 2147483647 h 548"/>
              <a:gd name="T12" fmla="*/ 2147483647 w 448"/>
              <a:gd name="T13" fmla="*/ 2147483647 h 548"/>
              <a:gd name="T14" fmla="*/ 2147483647 w 448"/>
              <a:gd name="T15" fmla="*/ 2147483647 h 548"/>
              <a:gd name="T16" fmla="*/ 2147483647 w 448"/>
              <a:gd name="T17" fmla="*/ 2147483647 h 548"/>
              <a:gd name="T18" fmla="*/ 2147483647 w 448"/>
              <a:gd name="T19" fmla="*/ 2147483647 h 548"/>
              <a:gd name="T20" fmla="*/ 2147483647 w 448"/>
              <a:gd name="T21" fmla="*/ 2147483647 h 548"/>
              <a:gd name="T22" fmla="*/ 2147483647 w 448"/>
              <a:gd name="T23" fmla="*/ 2147483647 h 548"/>
              <a:gd name="T24" fmla="*/ 2147483647 w 448"/>
              <a:gd name="T25" fmla="*/ 2147483647 h 548"/>
              <a:gd name="T26" fmla="*/ 2147483647 w 448"/>
              <a:gd name="T27" fmla="*/ 2147483647 h 548"/>
              <a:gd name="T28" fmla="*/ 2147483647 w 448"/>
              <a:gd name="T29" fmla="*/ 2147483647 h 548"/>
              <a:gd name="T30" fmla="*/ 2147483647 w 448"/>
              <a:gd name="T31" fmla="*/ 2147483647 h 548"/>
              <a:gd name="T32" fmla="*/ 2147483647 w 448"/>
              <a:gd name="T33" fmla="*/ 2147483647 h 548"/>
              <a:gd name="T34" fmla="*/ 2147483647 w 448"/>
              <a:gd name="T35" fmla="*/ 2147483647 h 548"/>
              <a:gd name="T36" fmla="*/ 2147483647 w 448"/>
              <a:gd name="T37" fmla="*/ 2147483647 h 548"/>
              <a:gd name="T38" fmla="*/ 2147483647 w 448"/>
              <a:gd name="T39" fmla="*/ 2147483647 h 548"/>
              <a:gd name="T40" fmla="*/ 0 w 448"/>
              <a:gd name="T41" fmla="*/ 2147483647 h 548"/>
              <a:gd name="T42" fmla="*/ 2147483647 w 448"/>
              <a:gd name="T43" fmla="*/ 2147483647 h 548"/>
              <a:gd name="T44" fmla="*/ 2147483647 w 448"/>
              <a:gd name="T45" fmla="*/ 2147483647 h 548"/>
              <a:gd name="T46" fmla="*/ 2147483647 w 448"/>
              <a:gd name="T47" fmla="*/ 2147483647 h 548"/>
              <a:gd name="T48" fmla="*/ 2147483647 w 448"/>
              <a:gd name="T49" fmla="*/ 2147483647 h 548"/>
              <a:gd name="T50" fmla="*/ 2147483647 w 448"/>
              <a:gd name="T51" fmla="*/ 0 h 548"/>
              <a:gd name="T52" fmla="*/ 2147483647 w 448"/>
              <a:gd name="T53" fmla="*/ 2147483647 h 548"/>
              <a:gd name="T54" fmla="*/ 2147483647 w 448"/>
              <a:gd name="T55" fmla="*/ 2147483647 h 548"/>
              <a:gd name="T56" fmla="*/ 2147483647 w 448"/>
              <a:gd name="T57" fmla="*/ 2147483647 h 548"/>
              <a:gd name="T58" fmla="*/ 2147483647 w 448"/>
              <a:gd name="T59" fmla="*/ 2147483647 h 548"/>
              <a:gd name="T60" fmla="*/ 2147483647 w 448"/>
              <a:gd name="T61" fmla="*/ 2147483647 h 548"/>
              <a:gd name="T62" fmla="*/ 2147483647 w 448"/>
              <a:gd name="T63" fmla="*/ 2147483647 h 548"/>
              <a:gd name="T64" fmla="*/ 2147483647 w 448"/>
              <a:gd name="T65" fmla="*/ 2147483647 h 548"/>
              <a:gd name="T66" fmla="*/ 2147483647 w 448"/>
              <a:gd name="T67" fmla="*/ 2147483647 h 548"/>
              <a:gd name="T68" fmla="*/ 2147483647 w 448"/>
              <a:gd name="T69" fmla="*/ 2147483647 h 548"/>
              <a:gd name="T70" fmla="*/ 2147483647 w 448"/>
              <a:gd name="T71" fmla="*/ 2147483647 h 5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8"/>
              <a:gd name="T109" fmla="*/ 0 h 548"/>
              <a:gd name="T110" fmla="*/ 448 w 448"/>
              <a:gd name="T111" fmla="*/ 548 h 5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8" h="548">
                <a:moveTo>
                  <a:pt x="329" y="125"/>
                </a:moveTo>
                <a:lnTo>
                  <a:pt x="338" y="165"/>
                </a:lnTo>
                <a:lnTo>
                  <a:pt x="338" y="187"/>
                </a:lnTo>
                <a:lnTo>
                  <a:pt x="342" y="203"/>
                </a:lnTo>
                <a:lnTo>
                  <a:pt x="346" y="219"/>
                </a:lnTo>
                <a:lnTo>
                  <a:pt x="336" y="231"/>
                </a:lnTo>
                <a:lnTo>
                  <a:pt x="322" y="241"/>
                </a:lnTo>
                <a:lnTo>
                  <a:pt x="304" y="253"/>
                </a:lnTo>
                <a:lnTo>
                  <a:pt x="281" y="256"/>
                </a:lnTo>
                <a:lnTo>
                  <a:pt x="304" y="267"/>
                </a:lnTo>
                <a:lnTo>
                  <a:pt x="314" y="271"/>
                </a:lnTo>
                <a:lnTo>
                  <a:pt x="325" y="267"/>
                </a:lnTo>
                <a:lnTo>
                  <a:pt x="332" y="283"/>
                </a:lnTo>
                <a:lnTo>
                  <a:pt x="343" y="290"/>
                </a:lnTo>
                <a:lnTo>
                  <a:pt x="373" y="295"/>
                </a:lnTo>
                <a:lnTo>
                  <a:pt x="377" y="299"/>
                </a:lnTo>
                <a:lnTo>
                  <a:pt x="378" y="307"/>
                </a:lnTo>
                <a:lnTo>
                  <a:pt x="393" y="327"/>
                </a:lnTo>
                <a:lnTo>
                  <a:pt x="405" y="351"/>
                </a:lnTo>
                <a:lnTo>
                  <a:pt x="419" y="358"/>
                </a:lnTo>
                <a:lnTo>
                  <a:pt x="438" y="362"/>
                </a:lnTo>
                <a:lnTo>
                  <a:pt x="448" y="380"/>
                </a:lnTo>
                <a:lnTo>
                  <a:pt x="442" y="401"/>
                </a:lnTo>
                <a:lnTo>
                  <a:pt x="421" y="429"/>
                </a:lnTo>
                <a:lnTo>
                  <a:pt x="415" y="449"/>
                </a:lnTo>
                <a:lnTo>
                  <a:pt x="409" y="468"/>
                </a:lnTo>
                <a:lnTo>
                  <a:pt x="416" y="472"/>
                </a:lnTo>
                <a:lnTo>
                  <a:pt x="421" y="511"/>
                </a:lnTo>
                <a:lnTo>
                  <a:pt x="432" y="548"/>
                </a:lnTo>
                <a:lnTo>
                  <a:pt x="415" y="529"/>
                </a:lnTo>
                <a:lnTo>
                  <a:pt x="398" y="510"/>
                </a:lnTo>
                <a:lnTo>
                  <a:pt x="304" y="461"/>
                </a:lnTo>
                <a:lnTo>
                  <a:pt x="207" y="407"/>
                </a:lnTo>
                <a:lnTo>
                  <a:pt x="164" y="371"/>
                </a:lnTo>
                <a:lnTo>
                  <a:pt x="134" y="338"/>
                </a:lnTo>
                <a:lnTo>
                  <a:pt x="115" y="313"/>
                </a:lnTo>
                <a:lnTo>
                  <a:pt x="92" y="290"/>
                </a:lnTo>
                <a:lnTo>
                  <a:pt x="76" y="278"/>
                </a:lnTo>
                <a:lnTo>
                  <a:pt x="60" y="272"/>
                </a:lnTo>
                <a:lnTo>
                  <a:pt x="27" y="255"/>
                </a:lnTo>
                <a:lnTo>
                  <a:pt x="5" y="226"/>
                </a:lnTo>
                <a:lnTo>
                  <a:pt x="0" y="203"/>
                </a:lnTo>
                <a:lnTo>
                  <a:pt x="11" y="181"/>
                </a:lnTo>
                <a:lnTo>
                  <a:pt x="44" y="145"/>
                </a:lnTo>
                <a:lnTo>
                  <a:pt x="83" y="112"/>
                </a:lnTo>
                <a:lnTo>
                  <a:pt x="92" y="106"/>
                </a:lnTo>
                <a:lnTo>
                  <a:pt x="103" y="103"/>
                </a:lnTo>
                <a:lnTo>
                  <a:pt x="104" y="74"/>
                </a:lnTo>
                <a:lnTo>
                  <a:pt x="113" y="51"/>
                </a:lnTo>
                <a:lnTo>
                  <a:pt x="147" y="27"/>
                </a:lnTo>
                <a:lnTo>
                  <a:pt x="184" y="0"/>
                </a:lnTo>
                <a:lnTo>
                  <a:pt x="201" y="0"/>
                </a:lnTo>
                <a:lnTo>
                  <a:pt x="204" y="9"/>
                </a:lnTo>
                <a:lnTo>
                  <a:pt x="212" y="9"/>
                </a:lnTo>
                <a:lnTo>
                  <a:pt x="215" y="24"/>
                </a:lnTo>
                <a:lnTo>
                  <a:pt x="227" y="37"/>
                </a:lnTo>
                <a:lnTo>
                  <a:pt x="227" y="48"/>
                </a:lnTo>
                <a:lnTo>
                  <a:pt x="225" y="41"/>
                </a:lnTo>
                <a:lnTo>
                  <a:pt x="220" y="34"/>
                </a:lnTo>
                <a:lnTo>
                  <a:pt x="232" y="76"/>
                </a:lnTo>
                <a:lnTo>
                  <a:pt x="234" y="110"/>
                </a:lnTo>
                <a:lnTo>
                  <a:pt x="220" y="147"/>
                </a:lnTo>
                <a:lnTo>
                  <a:pt x="245" y="156"/>
                </a:lnTo>
                <a:lnTo>
                  <a:pt x="264" y="164"/>
                </a:lnTo>
                <a:lnTo>
                  <a:pt x="281" y="161"/>
                </a:lnTo>
                <a:lnTo>
                  <a:pt x="294" y="145"/>
                </a:lnTo>
                <a:lnTo>
                  <a:pt x="306" y="126"/>
                </a:lnTo>
                <a:lnTo>
                  <a:pt x="319" y="113"/>
                </a:lnTo>
                <a:lnTo>
                  <a:pt x="326" y="115"/>
                </a:lnTo>
                <a:lnTo>
                  <a:pt x="329" y="124"/>
                </a:lnTo>
                <a:lnTo>
                  <a:pt x="332" y="147"/>
                </a:lnTo>
                <a:lnTo>
                  <a:pt x="329" y="1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49" name="Freeform 22"/>
          <p:cNvSpPr>
            <a:spLocks/>
          </p:cNvSpPr>
          <p:nvPr/>
        </p:nvSpPr>
        <p:spPr bwMode="auto">
          <a:xfrm>
            <a:off x="2184400" y="2940050"/>
            <a:ext cx="277813" cy="317500"/>
          </a:xfrm>
          <a:custGeom>
            <a:avLst/>
            <a:gdLst>
              <a:gd name="T0" fmla="*/ 2147483647 w 448"/>
              <a:gd name="T1" fmla="*/ 2147483647 h 548"/>
              <a:gd name="T2" fmla="*/ 2147483647 w 448"/>
              <a:gd name="T3" fmla="*/ 2147483647 h 548"/>
              <a:gd name="T4" fmla="*/ 2147483647 w 448"/>
              <a:gd name="T5" fmla="*/ 2147483647 h 548"/>
              <a:gd name="T6" fmla="*/ 2147483647 w 448"/>
              <a:gd name="T7" fmla="*/ 2147483647 h 548"/>
              <a:gd name="T8" fmla="*/ 2147483647 w 448"/>
              <a:gd name="T9" fmla="*/ 2147483647 h 548"/>
              <a:gd name="T10" fmla="*/ 2147483647 w 448"/>
              <a:gd name="T11" fmla="*/ 2147483647 h 548"/>
              <a:gd name="T12" fmla="*/ 2147483647 w 448"/>
              <a:gd name="T13" fmla="*/ 2147483647 h 548"/>
              <a:gd name="T14" fmla="*/ 2147483647 w 448"/>
              <a:gd name="T15" fmla="*/ 2147483647 h 548"/>
              <a:gd name="T16" fmla="*/ 2147483647 w 448"/>
              <a:gd name="T17" fmla="*/ 2147483647 h 548"/>
              <a:gd name="T18" fmla="*/ 2147483647 w 448"/>
              <a:gd name="T19" fmla="*/ 2147483647 h 548"/>
              <a:gd name="T20" fmla="*/ 2147483647 w 448"/>
              <a:gd name="T21" fmla="*/ 2147483647 h 548"/>
              <a:gd name="T22" fmla="*/ 2147483647 w 448"/>
              <a:gd name="T23" fmla="*/ 2147483647 h 548"/>
              <a:gd name="T24" fmla="*/ 2147483647 w 448"/>
              <a:gd name="T25" fmla="*/ 2147483647 h 548"/>
              <a:gd name="T26" fmla="*/ 2147483647 w 448"/>
              <a:gd name="T27" fmla="*/ 2147483647 h 548"/>
              <a:gd name="T28" fmla="*/ 2147483647 w 448"/>
              <a:gd name="T29" fmla="*/ 2147483647 h 548"/>
              <a:gd name="T30" fmla="*/ 2147483647 w 448"/>
              <a:gd name="T31" fmla="*/ 2147483647 h 548"/>
              <a:gd name="T32" fmla="*/ 2147483647 w 448"/>
              <a:gd name="T33" fmla="*/ 2147483647 h 548"/>
              <a:gd name="T34" fmla="*/ 2147483647 w 448"/>
              <a:gd name="T35" fmla="*/ 2147483647 h 548"/>
              <a:gd name="T36" fmla="*/ 2147483647 w 448"/>
              <a:gd name="T37" fmla="*/ 2147483647 h 548"/>
              <a:gd name="T38" fmla="*/ 2147483647 w 448"/>
              <a:gd name="T39" fmla="*/ 2147483647 h 548"/>
              <a:gd name="T40" fmla="*/ 0 w 448"/>
              <a:gd name="T41" fmla="*/ 2147483647 h 548"/>
              <a:gd name="T42" fmla="*/ 2147483647 w 448"/>
              <a:gd name="T43" fmla="*/ 2147483647 h 548"/>
              <a:gd name="T44" fmla="*/ 2147483647 w 448"/>
              <a:gd name="T45" fmla="*/ 2147483647 h 548"/>
              <a:gd name="T46" fmla="*/ 2147483647 w 448"/>
              <a:gd name="T47" fmla="*/ 2147483647 h 548"/>
              <a:gd name="T48" fmla="*/ 2147483647 w 448"/>
              <a:gd name="T49" fmla="*/ 2147483647 h 548"/>
              <a:gd name="T50" fmla="*/ 2147483647 w 448"/>
              <a:gd name="T51" fmla="*/ 0 h 548"/>
              <a:gd name="T52" fmla="*/ 2147483647 w 448"/>
              <a:gd name="T53" fmla="*/ 2147483647 h 548"/>
              <a:gd name="T54" fmla="*/ 2147483647 w 448"/>
              <a:gd name="T55" fmla="*/ 2147483647 h 548"/>
              <a:gd name="T56" fmla="*/ 2147483647 w 448"/>
              <a:gd name="T57" fmla="*/ 2147483647 h 548"/>
              <a:gd name="T58" fmla="*/ 2147483647 w 448"/>
              <a:gd name="T59" fmla="*/ 2147483647 h 548"/>
              <a:gd name="T60" fmla="*/ 2147483647 w 448"/>
              <a:gd name="T61" fmla="*/ 2147483647 h 548"/>
              <a:gd name="T62" fmla="*/ 2147483647 w 448"/>
              <a:gd name="T63" fmla="*/ 2147483647 h 548"/>
              <a:gd name="T64" fmla="*/ 2147483647 w 448"/>
              <a:gd name="T65" fmla="*/ 2147483647 h 548"/>
              <a:gd name="T66" fmla="*/ 2147483647 w 448"/>
              <a:gd name="T67" fmla="*/ 2147483647 h 548"/>
              <a:gd name="T68" fmla="*/ 2147483647 w 448"/>
              <a:gd name="T69" fmla="*/ 2147483647 h 5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48"/>
              <a:gd name="T106" fmla="*/ 0 h 548"/>
              <a:gd name="T107" fmla="*/ 448 w 448"/>
              <a:gd name="T108" fmla="*/ 548 h 5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48" h="548">
                <a:moveTo>
                  <a:pt x="329" y="125"/>
                </a:moveTo>
                <a:lnTo>
                  <a:pt x="338" y="165"/>
                </a:lnTo>
                <a:lnTo>
                  <a:pt x="338" y="187"/>
                </a:lnTo>
                <a:lnTo>
                  <a:pt x="342" y="203"/>
                </a:lnTo>
                <a:lnTo>
                  <a:pt x="346" y="219"/>
                </a:lnTo>
                <a:lnTo>
                  <a:pt x="336" y="231"/>
                </a:lnTo>
                <a:lnTo>
                  <a:pt x="322" y="241"/>
                </a:lnTo>
                <a:lnTo>
                  <a:pt x="304" y="253"/>
                </a:lnTo>
                <a:lnTo>
                  <a:pt x="281" y="256"/>
                </a:lnTo>
                <a:lnTo>
                  <a:pt x="304" y="267"/>
                </a:lnTo>
                <a:lnTo>
                  <a:pt x="314" y="271"/>
                </a:lnTo>
                <a:lnTo>
                  <a:pt x="325" y="267"/>
                </a:lnTo>
                <a:lnTo>
                  <a:pt x="332" y="283"/>
                </a:lnTo>
                <a:lnTo>
                  <a:pt x="343" y="290"/>
                </a:lnTo>
                <a:lnTo>
                  <a:pt x="373" y="295"/>
                </a:lnTo>
                <a:lnTo>
                  <a:pt x="377" y="299"/>
                </a:lnTo>
                <a:lnTo>
                  <a:pt x="378" y="307"/>
                </a:lnTo>
                <a:lnTo>
                  <a:pt x="393" y="327"/>
                </a:lnTo>
                <a:lnTo>
                  <a:pt x="405" y="351"/>
                </a:lnTo>
                <a:lnTo>
                  <a:pt x="419" y="358"/>
                </a:lnTo>
                <a:lnTo>
                  <a:pt x="438" y="362"/>
                </a:lnTo>
                <a:lnTo>
                  <a:pt x="448" y="380"/>
                </a:lnTo>
                <a:lnTo>
                  <a:pt x="442" y="401"/>
                </a:lnTo>
                <a:lnTo>
                  <a:pt x="421" y="429"/>
                </a:lnTo>
                <a:lnTo>
                  <a:pt x="415" y="449"/>
                </a:lnTo>
                <a:lnTo>
                  <a:pt x="409" y="468"/>
                </a:lnTo>
                <a:lnTo>
                  <a:pt x="416" y="472"/>
                </a:lnTo>
                <a:lnTo>
                  <a:pt x="421" y="511"/>
                </a:lnTo>
                <a:lnTo>
                  <a:pt x="432" y="548"/>
                </a:lnTo>
                <a:lnTo>
                  <a:pt x="415" y="529"/>
                </a:lnTo>
                <a:lnTo>
                  <a:pt x="398" y="510"/>
                </a:lnTo>
                <a:lnTo>
                  <a:pt x="304" y="461"/>
                </a:lnTo>
                <a:lnTo>
                  <a:pt x="207" y="407"/>
                </a:lnTo>
                <a:lnTo>
                  <a:pt x="164" y="371"/>
                </a:lnTo>
                <a:lnTo>
                  <a:pt x="134" y="338"/>
                </a:lnTo>
                <a:lnTo>
                  <a:pt x="115" y="313"/>
                </a:lnTo>
                <a:lnTo>
                  <a:pt x="92" y="290"/>
                </a:lnTo>
                <a:lnTo>
                  <a:pt x="76" y="278"/>
                </a:lnTo>
                <a:lnTo>
                  <a:pt x="60" y="272"/>
                </a:lnTo>
                <a:lnTo>
                  <a:pt x="27" y="255"/>
                </a:lnTo>
                <a:lnTo>
                  <a:pt x="5" y="226"/>
                </a:lnTo>
                <a:lnTo>
                  <a:pt x="0" y="203"/>
                </a:lnTo>
                <a:lnTo>
                  <a:pt x="11" y="181"/>
                </a:lnTo>
                <a:lnTo>
                  <a:pt x="44" y="145"/>
                </a:lnTo>
                <a:lnTo>
                  <a:pt x="83" y="112"/>
                </a:lnTo>
                <a:lnTo>
                  <a:pt x="92" y="106"/>
                </a:lnTo>
                <a:lnTo>
                  <a:pt x="103" y="103"/>
                </a:lnTo>
                <a:lnTo>
                  <a:pt x="104" y="74"/>
                </a:lnTo>
                <a:lnTo>
                  <a:pt x="113" y="51"/>
                </a:lnTo>
                <a:lnTo>
                  <a:pt x="147" y="27"/>
                </a:lnTo>
                <a:lnTo>
                  <a:pt x="184" y="0"/>
                </a:lnTo>
                <a:lnTo>
                  <a:pt x="201" y="0"/>
                </a:lnTo>
                <a:lnTo>
                  <a:pt x="204" y="9"/>
                </a:lnTo>
                <a:lnTo>
                  <a:pt x="212" y="9"/>
                </a:lnTo>
                <a:lnTo>
                  <a:pt x="215" y="24"/>
                </a:lnTo>
                <a:lnTo>
                  <a:pt x="227" y="37"/>
                </a:lnTo>
                <a:lnTo>
                  <a:pt x="227" y="48"/>
                </a:lnTo>
                <a:lnTo>
                  <a:pt x="225" y="41"/>
                </a:lnTo>
                <a:lnTo>
                  <a:pt x="220" y="34"/>
                </a:lnTo>
                <a:lnTo>
                  <a:pt x="232" y="76"/>
                </a:lnTo>
                <a:lnTo>
                  <a:pt x="234" y="110"/>
                </a:lnTo>
                <a:lnTo>
                  <a:pt x="220" y="147"/>
                </a:lnTo>
                <a:lnTo>
                  <a:pt x="245" y="156"/>
                </a:lnTo>
                <a:lnTo>
                  <a:pt x="264" y="164"/>
                </a:lnTo>
                <a:lnTo>
                  <a:pt x="281" y="161"/>
                </a:lnTo>
                <a:lnTo>
                  <a:pt x="294" y="145"/>
                </a:lnTo>
                <a:lnTo>
                  <a:pt x="306" y="126"/>
                </a:lnTo>
                <a:lnTo>
                  <a:pt x="319" y="113"/>
                </a:lnTo>
                <a:lnTo>
                  <a:pt x="326" y="115"/>
                </a:lnTo>
                <a:lnTo>
                  <a:pt x="329" y="124"/>
                </a:lnTo>
                <a:lnTo>
                  <a:pt x="332" y="147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0" name="Freeform 23"/>
          <p:cNvSpPr>
            <a:spLocks/>
          </p:cNvSpPr>
          <p:nvPr/>
        </p:nvSpPr>
        <p:spPr bwMode="auto">
          <a:xfrm>
            <a:off x="2360613" y="2792413"/>
            <a:ext cx="485775" cy="468312"/>
          </a:xfrm>
          <a:custGeom>
            <a:avLst/>
            <a:gdLst>
              <a:gd name="T0" fmla="*/ 2147483647 w 780"/>
              <a:gd name="T1" fmla="*/ 2147483647 h 803"/>
              <a:gd name="T2" fmla="*/ 2147483647 w 780"/>
              <a:gd name="T3" fmla="*/ 2147483647 h 803"/>
              <a:gd name="T4" fmla="*/ 2147483647 w 780"/>
              <a:gd name="T5" fmla="*/ 2147483647 h 803"/>
              <a:gd name="T6" fmla="*/ 2147483647 w 780"/>
              <a:gd name="T7" fmla="*/ 2147483647 h 803"/>
              <a:gd name="T8" fmla="*/ 2147483647 w 780"/>
              <a:gd name="T9" fmla="*/ 2147483647 h 803"/>
              <a:gd name="T10" fmla="*/ 2147483647 w 780"/>
              <a:gd name="T11" fmla="*/ 2147483647 h 803"/>
              <a:gd name="T12" fmla="*/ 2147483647 w 780"/>
              <a:gd name="T13" fmla="*/ 2147483647 h 803"/>
              <a:gd name="T14" fmla="*/ 2147483647 w 780"/>
              <a:gd name="T15" fmla="*/ 2147483647 h 803"/>
              <a:gd name="T16" fmla="*/ 2147483647 w 780"/>
              <a:gd name="T17" fmla="*/ 2147483647 h 803"/>
              <a:gd name="T18" fmla="*/ 2147483647 w 780"/>
              <a:gd name="T19" fmla="*/ 2147483647 h 803"/>
              <a:gd name="T20" fmla="*/ 2147483647 w 780"/>
              <a:gd name="T21" fmla="*/ 2147483647 h 803"/>
              <a:gd name="T22" fmla="*/ 2147483647 w 780"/>
              <a:gd name="T23" fmla="*/ 2147483647 h 803"/>
              <a:gd name="T24" fmla="*/ 2147483647 w 780"/>
              <a:gd name="T25" fmla="*/ 2147483647 h 803"/>
              <a:gd name="T26" fmla="*/ 2147483647 w 780"/>
              <a:gd name="T27" fmla="*/ 2147483647 h 803"/>
              <a:gd name="T28" fmla="*/ 2147483647 w 780"/>
              <a:gd name="T29" fmla="*/ 2147483647 h 803"/>
              <a:gd name="T30" fmla="*/ 2147483647 w 780"/>
              <a:gd name="T31" fmla="*/ 2147483647 h 803"/>
              <a:gd name="T32" fmla="*/ 2147483647 w 780"/>
              <a:gd name="T33" fmla="*/ 2147483647 h 803"/>
              <a:gd name="T34" fmla="*/ 2147483647 w 780"/>
              <a:gd name="T35" fmla="*/ 2147483647 h 803"/>
              <a:gd name="T36" fmla="*/ 2147483647 w 780"/>
              <a:gd name="T37" fmla="*/ 2147483647 h 803"/>
              <a:gd name="T38" fmla="*/ 2147483647 w 780"/>
              <a:gd name="T39" fmla="*/ 2147483647 h 803"/>
              <a:gd name="T40" fmla="*/ 2147483647 w 780"/>
              <a:gd name="T41" fmla="*/ 2147483647 h 803"/>
              <a:gd name="T42" fmla="*/ 2147483647 w 780"/>
              <a:gd name="T43" fmla="*/ 2147483647 h 803"/>
              <a:gd name="T44" fmla="*/ 2147483647 w 780"/>
              <a:gd name="T45" fmla="*/ 2147483647 h 803"/>
              <a:gd name="T46" fmla="*/ 2147483647 w 780"/>
              <a:gd name="T47" fmla="*/ 2147483647 h 803"/>
              <a:gd name="T48" fmla="*/ 2147483647 w 780"/>
              <a:gd name="T49" fmla="*/ 2147483647 h 803"/>
              <a:gd name="T50" fmla="*/ 2147483647 w 780"/>
              <a:gd name="T51" fmla="*/ 2147483647 h 803"/>
              <a:gd name="T52" fmla="*/ 2147483647 w 780"/>
              <a:gd name="T53" fmla="*/ 2147483647 h 803"/>
              <a:gd name="T54" fmla="*/ 2147483647 w 780"/>
              <a:gd name="T55" fmla="*/ 0 h 803"/>
              <a:gd name="T56" fmla="*/ 2147483647 w 780"/>
              <a:gd name="T57" fmla="*/ 2147483647 h 803"/>
              <a:gd name="T58" fmla="*/ 2147483647 w 780"/>
              <a:gd name="T59" fmla="*/ 2147483647 h 803"/>
              <a:gd name="T60" fmla="*/ 2147483647 w 780"/>
              <a:gd name="T61" fmla="*/ 2147483647 h 803"/>
              <a:gd name="T62" fmla="*/ 2147483647 w 780"/>
              <a:gd name="T63" fmla="*/ 2147483647 h 803"/>
              <a:gd name="T64" fmla="*/ 2147483647 w 780"/>
              <a:gd name="T65" fmla="*/ 2147483647 h 803"/>
              <a:gd name="T66" fmla="*/ 2147483647 w 780"/>
              <a:gd name="T67" fmla="*/ 2147483647 h 803"/>
              <a:gd name="T68" fmla="*/ 2147483647 w 780"/>
              <a:gd name="T69" fmla="*/ 2147483647 h 803"/>
              <a:gd name="T70" fmla="*/ 2147483647 w 780"/>
              <a:gd name="T71" fmla="*/ 2147483647 h 803"/>
              <a:gd name="T72" fmla="*/ 2147483647 w 780"/>
              <a:gd name="T73" fmla="*/ 2147483647 h 803"/>
              <a:gd name="T74" fmla="*/ 2147483647 w 780"/>
              <a:gd name="T75" fmla="*/ 2147483647 h 803"/>
              <a:gd name="T76" fmla="*/ 2147483647 w 780"/>
              <a:gd name="T77" fmla="*/ 2147483647 h 803"/>
              <a:gd name="T78" fmla="*/ 2147483647 w 780"/>
              <a:gd name="T79" fmla="*/ 2147483647 h 803"/>
              <a:gd name="T80" fmla="*/ 2147483647 w 780"/>
              <a:gd name="T81" fmla="*/ 2147483647 h 803"/>
              <a:gd name="T82" fmla="*/ 2147483647 w 780"/>
              <a:gd name="T83" fmla="*/ 2147483647 h 803"/>
              <a:gd name="T84" fmla="*/ 2147483647 w 780"/>
              <a:gd name="T85" fmla="*/ 2147483647 h 803"/>
              <a:gd name="T86" fmla="*/ 2147483647 w 780"/>
              <a:gd name="T87" fmla="*/ 2147483647 h 803"/>
              <a:gd name="T88" fmla="*/ 2147483647 w 780"/>
              <a:gd name="T89" fmla="*/ 2147483647 h 803"/>
              <a:gd name="T90" fmla="*/ 2147483647 w 780"/>
              <a:gd name="T91" fmla="*/ 2147483647 h 803"/>
              <a:gd name="T92" fmla="*/ 2147483647 w 780"/>
              <a:gd name="T93" fmla="*/ 2147483647 h 803"/>
              <a:gd name="T94" fmla="*/ 2147483647 w 780"/>
              <a:gd name="T95" fmla="*/ 2147483647 h 803"/>
              <a:gd name="T96" fmla="*/ 2147483647 w 780"/>
              <a:gd name="T97" fmla="*/ 2147483647 h 803"/>
              <a:gd name="T98" fmla="*/ 2147483647 w 780"/>
              <a:gd name="T99" fmla="*/ 2147483647 h 803"/>
              <a:gd name="T100" fmla="*/ 2147483647 w 780"/>
              <a:gd name="T101" fmla="*/ 2147483647 h 803"/>
              <a:gd name="T102" fmla="*/ 2147483647 w 780"/>
              <a:gd name="T103" fmla="*/ 2147483647 h 803"/>
              <a:gd name="T104" fmla="*/ 2147483647 w 780"/>
              <a:gd name="T105" fmla="*/ 2147483647 h 803"/>
              <a:gd name="T106" fmla="*/ 2147483647 w 780"/>
              <a:gd name="T107" fmla="*/ 2147483647 h 803"/>
              <a:gd name="T108" fmla="*/ 2147483647 w 780"/>
              <a:gd name="T109" fmla="*/ 2147483647 h 803"/>
              <a:gd name="T110" fmla="*/ 2147483647 w 780"/>
              <a:gd name="T111" fmla="*/ 2147483647 h 803"/>
              <a:gd name="T112" fmla="*/ 2147483647 w 780"/>
              <a:gd name="T113" fmla="*/ 2147483647 h 803"/>
              <a:gd name="T114" fmla="*/ 2147483647 w 780"/>
              <a:gd name="T115" fmla="*/ 2147483647 h 803"/>
              <a:gd name="T116" fmla="*/ 2147483647 w 780"/>
              <a:gd name="T117" fmla="*/ 2147483647 h 803"/>
              <a:gd name="T118" fmla="*/ 2147483647 w 780"/>
              <a:gd name="T119" fmla="*/ 2147483647 h 803"/>
              <a:gd name="T120" fmla="*/ 2147483647 w 780"/>
              <a:gd name="T121" fmla="*/ 2147483647 h 803"/>
              <a:gd name="T122" fmla="*/ 2147483647 w 780"/>
              <a:gd name="T123" fmla="*/ 2147483647 h 80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80"/>
              <a:gd name="T187" fmla="*/ 0 h 803"/>
              <a:gd name="T188" fmla="*/ 780 w 780"/>
              <a:gd name="T189" fmla="*/ 803 h 80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80" h="803">
                <a:moveTo>
                  <a:pt x="151" y="799"/>
                </a:moveTo>
                <a:lnTo>
                  <a:pt x="164" y="777"/>
                </a:lnTo>
                <a:lnTo>
                  <a:pt x="188" y="754"/>
                </a:lnTo>
                <a:lnTo>
                  <a:pt x="230" y="728"/>
                </a:lnTo>
                <a:lnTo>
                  <a:pt x="294" y="706"/>
                </a:lnTo>
                <a:lnTo>
                  <a:pt x="388" y="692"/>
                </a:lnTo>
                <a:lnTo>
                  <a:pt x="513" y="689"/>
                </a:lnTo>
                <a:lnTo>
                  <a:pt x="675" y="702"/>
                </a:lnTo>
                <a:lnTo>
                  <a:pt x="706" y="707"/>
                </a:lnTo>
                <a:lnTo>
                  <a:pt x="719" y="705"/>
                </a:lnTo>
                <a:lnTo>
                  <a:pt x="726" y="696"/>
                </a:lnTo>
                <a:lnTo>
                  <a:pt x="729" y="659"/>
                </a:lnTo>
                <a:lnTo>
                  <a:pt x="720" y="644"/>
                </a:lnTo>
                <a:lnTo>
                  <a:pt x="703" y="631"/>
                </a:lnTo>
                <a:lnTo>
                  <a:pt x="702" y="617"/>
                </a:lnTo>
                <a:lnTo>
                  <a:pt x="676" y="568"/>
                </a:lnTo>
                <a:lnTo>
                  <a:pt x="671" y="544"/>
                </a:lnTo>
                <a:lnTo>
                  <a:pt x="666" y="517"/>
                </a:lnTo>
                <a:lnTo>
                  <a:pt x="668" y="506"/>
                </a:lnTo>
                <a:lnTo>
                  <a:pt x="675" y="498"/>
                </a:lnTo>
                <a:lnTo>
                  <a:pt x="700" y="473"/>
                </a:lnTo>
                <a:lnTo>
                  <a:pt x="719" y="444"/>
                </a:lnTo>
                <a:lnTo>
                  <a:pt x="719" y="420"/>
                </a:lnTo>
                <a:lnTo>
                  <a:pt x="715" y="395"/>
                </a:lnTo>
                <a:lnTo>
                  <a:pt x="742" y="361"/>
                </a:lnTo>
                <a:lnTo>
                  <a:pt x="772" y="336"/>
                </a:lnTo>
                <a:lnTo>
                  <a:pt x="780" y="316"/>
                </a:lnTo>
                <a:lnTo>
                  <a:pt x="779" y="294"/>
                </a:lnTo>
                <a:lnTo>
                  <a:pt x="767" y="244"/>
                </a:lnTo>
                <a:lnTo>
                  <a:pt x="756" y="233"/>
                </a:lnTo>
                <a:lnTo>
                  <a:pt x="747" y="219"/>
                </a:lnTo>
                <a:lnTo>
                  <a:pt x="759" y="218"/>
                </a:lnTo>
                <a:lnTo>
                  <a:pt x="760" y="178"/>
                </a:lnTo>
                <a:lnTo>
                  <a:pt x="750" y="172"/>
                </a:lnTo>
                <a:lnTo>
                  <a:pt x="741" y="166"/>
                </a:lnTo>
                <a:lnTo>
                  <a:pt x="723" y="136"/>
                </a:lnTo>
                <a:lnTo>
                  <a:pt x="695" y="114"/>
                </a:lnTo>
                <a:lnTo>
                  <a:pt x="651" y="98"/>
                </a:lnTo>
                <a:lnTo>
                  <a:pt x="598" y="101"/>
                </a:lnTo>
                <a:lnTo>
                  <a:pt x="546" y="121"/>
                </a:lnTo>
                <a:lnTo>
                  <a:pt x="542" y="139"/>
                </a:lnTo>
                <a:lnTo>
                  <a:pt x="513" y="120"/>
                </a:lnTo>
                <a:lnTo>
                  <a:pt x="453" y="43"/>
                </a:lnTo>
                <a:lnTo>
                  <a:pt x="447" y="44"/>
                </a:lnTo>
                <a:lnTo>
                  <a:pt x="440" y="47"/>
                </a:lnTo>
                <a:lnTo>
                  <a:pt x="425" y="34"/>
                </a:lnTo>
                <a:lnTo>
                  <a:pt x="404" y="32"/>
                </a:lnTo>
                <a:lnTo>
                  <a:pt x="385" y="40"/>
                </a:lnTo>
                <a:lnTo>
                  <a:pt x="373" y="59"/>
                </a:lnTo>
                <a:lnTo>
                  <a:pt x="368" y="67"/>
                </a:lnTo>
                <a:lnTo>
                  <a:pt x="360" y="69"/>
                </a:lnTo>
                <a:lnTo>
                  <a:pt x="356" y="67"/>
                </a:lnTo>
                <a:lnTo>
                  <a:pt x="358" y="60"/>
                </a:lnTo>
                <a:lnTo>
                  <a:pt x="359" y="43"/>
                </a:lnTo>
                <a:lnTo>
                  <a:pt x="349" y="11"/>
                </a:lnTo>
                <a:lnTo>
                  <a:pt x="343" y="0"/>
                </a:lnTo>
                <a:lnTo>
                  <a:pt x="328" y="2"/>
                </a:lnTo>
                <a:lnTo>
                  <a:pt x="311" y="7"/>
                </a:lnTo>
                <a:lnTo>
                  <a:pt x="299" y="5"/>
                </a:lnTo>
                <a:lnTo>
                  <a:pt x="283" y="7"/>
                </a:lnTo>
                <a:lnTo>
                  <a:pt x="281" y="20"/>
                </a:lnTo>
                <a:lnTo>
                  <a:pt x="281" y="28"/>
                </a:lnTo>
                <a:lnTo>
                  <a:pt x="274" y="31"/>
                </a:lnTo>
                <a:lnTo>
                  <a:pt x="251" y="43"/>
                </a:lnTo>
                <a:lnTo>
                  <a:pt x="228" y="48"/>
                </a:lnTo>
                <a:lnTo>
                  <a:pt x="193" y="23"/>
                </a:lnTo>
                <a:lnTo>
                  <a:pt x="176" y="22"/>
                </a:lnTo>
                <a:lnTo>
                  <a:pt x="159" y="30"/>
                </a:lnTo>
                <a:lnTo>
                  <a:pt x="148" y="43"/>
                </a:lnTo>
                <a:lnTo>
                  <a:pt x="132" y="51"/>
                </a:lnTo>
                <a:lnTo>
                  <a:pt x="129" y="48"/>
                </a:lnTo>
                <a:lnTo>
                  <a:pt x="124" y="43"/>
                </a:lnTo>
                <a:lnTo>
                  <a:pt x="117" y="61"/>
                </a:lnTo>
                <a:lnTo>
                  <a:pt x="105" y="73"/>
                </a:lnTo>
                <a:lnTo>
                  <a:pt x="106" y="91"/>
                </a:lnTo>
                <a:lnTo>
                  <a:pt x="105" y="108"/>
                </a:lnTo>
                <a:lnTo>
                  <a:pt x="100" y="128"/>
                </a:lnTo>
                <a:lnTo>
                  <a:pt x="104" y="147"/>
                </a:lnTo>
                <a:lnTo>
                  <a:pt x="128" y="175"/>
                </a:lnTo>
                <a:lnTo>
                  <a:pt x="133" y="182"/>
                </a:lnTo>
                <a:lnTo>
                  <a:pt x="133" y="189"/>
                </a:lnTo>
                <a:lnTo>
                  <a:pt x="130" y="196"/>
                </a:lnTo>
                <a:lnTo>
                  <a:pt x="130" y="197"/>
                </a:lnTo>
                <a:lnTo>
                  <a:pt x="114" y="223"/>
                </a:lnTo>
                <a:lnTo>
                  <a:pt x="116" y="233"/>
                </a:lnTo>
                <a:lnTo>
                  <a:pt x="126" y="242"/>
                </a:lnTo>
                <a:lnTo>
                  <a:pt x="141" y="260"/>
                </a:lnTo>
                <a:lnTo>
                  <a:pt x="142" y="281"/>
                </a:lnTo>
                <a:lnTo>
                  <a:pt x="124" y="264"/>
                </a:lnTo>
                <a:lnTo>
                  <a:pt x="100" y="262"/>
                </a:lnTo>
                <a:lnTo>
                  <a:pt x="91" y="272"/>
                </a:lnTo>
                <a:lnTo>
                  <a:pt x="84" y="292"/>
                </a:lnTo>
                <a:lnTo>
                  <a:pt x="87" y="303"/>
                </a:lnTo>
                <a:lnTo>
                  <a:pt x="92" y="310"/>
                </a:lnTo>
                <a:lnTo>
                  <a:pt x="96" y="321"/>
                </a:lnTo>
                <a:lnTo>
                  <a:pt x="99" y="333"/>
                </a:lnTo>
                <a:lnTo>
                  <a:pt x="91" y="359"/>
                </a:lnTo>
                <a:lnTo>
                  <a:pt x="78" y="367"/>
                </a:lnTo>
                <a:lnTo>
                  <a:pt x="48" y="372"/>
                </a:lnTo>
                <a:lnTo>
                  <a:pt x="59" y="422"/>
                </a:lnTo>
                <a:lnTo>
                  <a:pt x="63" y="450"/>
                </a:lnTo>
                <a:lnTo>
                  <a:pt x="61" y="474"/>
                </a:lnTo>
                <a:lnTo>
                  <a:pt x="39" y="494"/>
                </a:lnTo>
                <a:lnTo>
                  <a:pt x="23" y="503"/>
                </a:lnTo>
                <a:lnTo>
                  <a:pt x="0" y="507"/>
                </a:lnTo>
                <a:lnTo>
                  <a:pt x="32" y="521"/>
                </a:lnTo>
                <a:lnTo>
                  <a:pt x="57" y="535"/>
                </a:lnTo>
                <a:lnTo>
                  <a:pt x="84" y="549"/>
                </a:lnTo>
                <a:lnTo>
                  <a:pt x="100" y="567"/>
                </a:lnTo>
                <a:lnTo>
                  <a:pt x="116" y="588"/>
                </a:lnTo>
                <a:lnTo>
                  <a:pt x="134" y="603"/>
                </a:lnTo>
                <a:lnTo>
                  <a:pt x="155" y="617"/>
                </a:lnTo>
                <a:lnTo>
                  <a:pt x="165" y="639"/>
                </a:lnTo>
                <a:lnTo>
                  <a:pt x="169" y="635"/>
                </a:lnTo>
                <a:lnTo>
                  <a:pt x="169" y="649"/>
                </a:lnTo>
                <a:lnTo>
                  <a:pt x="152" y="662"/>
                </a:lnTo>
                <a:lnTo>
                  <a:pt x="139" y="680"/>
                </a:lnTo>
                <a:lnTo>
                  <a:pt x="147" y="672"/>
                </a:lnTo>
                <a:lnTo>
                  <a:pt x="138" y="694"/>
                </a:lnTo>
                <a:lnTo>
                  <a:pt x="132" y="716"/>
                </a:lnTo>
                <a:lnTo>
                  <a:pt x="139" y="716"/>
                </a:lnTo>
                <a:lnTo>
                  <a:pt x="140" y="761"/>
                </a:lnTo>
                <a:lnTo>
                  <a:pt x="154" y="803"/>
                </a:lnTo>
                <a:lnTo>
                  <a:pt x="165" y="799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1" name="Freeform 24"/>
          <p:cNvSpPr>
            <a:spLocks/>
          </p:cNvSpPr>
          <p:nvPr/>
        </p:nvSpPr>
        <p:spPr bwMode="auto">
          <a:xfrm>
            <a:off x="2773363" y="2778125"/>
            <a:ext cx="312737" cy="452438"/>
          </a:xfrm>
          <a:custGeom>
            <a:avLst/>
            <a:gdLst>
              <a:gd name="T0" fmla="*/ 2147483647 w 503"/>
              <a:gd name="T1" fmla="*/ 2147483647 h 777"/>
              <a:gd name="T2" fmla="*/ 2147483647 w 503"/>
              <a:gd name="T3" fmla="*/ 2147483647 h 777"/>
              <a:gd name="T4" fmla="*/ 2147483647 w 503"/>
              <a:gd name="T5" fmla="*/ 2147483647 h 777"/>
              <a:gd name="T6" fmla="*/ 2147483647 w 503"/>
              <a:gd name="T7" fmla="*/ 2147483647 h 777"/>
              <a:gd name="T8" fmla="*/ 2147483647 w 503"/>
              <a:gd name="T9" fmla="*/ 2147483647 h 777"/>
              <a:gd name="T10" fmla="*/ 2147483647 w 503"/>
              <a:gd name="T11" fmla="*/ 2147483647 h 777"/>
              <a:gd name="T12" fmla="*/ 2147483647 w 503"/>
              <a:gd name="T13" fmla="*/ 2147483647 h 777"/>
              <a:gd name="T14" fmla="*/ 2147483647 w 503"/>
              <a:gd name="T15" fmla="*/ 2147483647 h 777"/>
              <a:gd name="T16" fmla="*/ 2147483647 w 503"/>
              <a:gd name="T17" fmla="*/ 2147483647 h 777"/>
              <a:gd name="T18" fmla="*/ 2147483647 w 503"/>
              <a:gd name="T19" fmla="*/ 2147483647 h 777"/>
              <a:gd name="T20" fmla="*/ 0 w 503"/>
              <a:gd name="T21" fmla="*/ 2147483647 h 777"/>
              <a:gd name="T22" fmla="*/ 2147483647 w 503"/>
              <a:gd name="T23" fmla="*/ 2147483647 h 777"/>
              <a:gd name="T24" fmla="*/ 2147483647 w 503"/>
              <a:gd name="T25" fmla="*/ 2147483647 h 777"/>
              <a:gd name="T26" fmla="*/ 2147483647 w 503"/>
              <a:gd name="T27" fmla="*/ 2147483647 h 777"/>
              <a:gd name="T28" fmla="*/ 2147483647 w 503"/>
              <a:gd name="T29" fmla="*/ 2147483647 h 777"/>
              <a:gd name="T30" fmla="*/ 2147483647 w 503"/>
              <a:gd name="T31" fmla="*/ 2147483647 h 777"/>
              <a:gd name="T32" fmla="*/ 2147483647 w 503"/>
              <a:gd name="T33" fmla="*/ 2147483647 h 777"/>
              <a:gd name="T34" fmla="*/ 2147483647 w 503"/>
              <a:gd name="T35" fmla="*/ 2147483647 h 777"/>
              <a:gd name="T36" fmla="*/ 2147483647 w 503"/>
              <a:gd name="T37" fmla="*/ 2147483647 h 777"/>
              <a:gd name="T38" fmla="*/ 2147483647 w 503"/>
              <a:gd name="T39" fmla="*/ 2147483647 h 777"/>
              <a:gd name="T40" fmla="*/ 2147483647 w 503"/>
              <a:gd name="T41" fmla="*/ 2147483647 h 777"/>
              <a:gd name="T42" fmla="*/ 2147483647 w 503"/>
              <a:gd name="T43" fmla="*/ 2147483647 h 777"/>
              <a:gd name="T44" fmla="*/ 2147483647 w 503"/>
              <a:gd name="T45" fmla="*/ 2147483647 h 777"/>
              <a:gd name="T46" fmla="*/ 2147483647 w 503"/>
              <a:gd name="T47" fmla="*/ 2147483647 h 777"/>
              <a:gd name="T48" fmla="*/ 2147483647 w 503"/>
              <a:gd name="T49" fmla="*/ 2147483647 h 777"/>
              <a:gd name="T50" fmla="*/ 2147483647 w 503"/>
              <a:gd name="T51" fmla="*/ 2147483647 h 777"/>
              <a:gd name="T52" fmla="*/ 2147483647 w 503"/>
              <a:gd name="T53" fmla="*/ 2147483647 h 777"/>
              <a:gd name="T54" fmla="*/ 2147483647 w 503"/>
              <a:gd name="T55" fmla="*/ 2147483647 h 777"/>
              <a:gd name="T56" fmla="*/ 2147483647 w 503"/>
              <a:gd name="T57" fmla="*/ 2147483647 h 777"/>
              <a:gd name="T58" fmla="*/ 2147483647 w 503"/>
              <a:gd name="T59" fmla="*/ 2147483647 h 777"/>
              <a:gd name="T60" fmla="*/ 2147483647 w 503"/>
              <a:gd name="T61" fmla="*/ 2147483647 h 777"/>
              <a:gd name="T62" fmla="*/ 2147483647 w 503"/>
              <a:gd name="T63" fmla="*/ 2147483647 h 777"/>
              <a:gd name="T64" fmla="*/ 2147483647 w 503"/>
              <a:gd name="T65" fmla="*/ 2147483647 h 777"/>
              <a:gd name="T66" fmla="*/ 2147483647 w 503"/>
              <a:gd name="T67" fmla="*/ 2147483647 h 777"/>
              <a:gd name="T68" fmla="*/ 2147483647 w 503"/>
              <a:gd name="T69" fmla="*/ 2147483647 h 777"/>
              <a:gd name="T70" fmla="*/ 2147483647 w 503"/>
              <a:gd name="T71" fmla="*/ 2147483647 h 777"/>
              <a:gd name="T72" fmla="*/ 2147483647 w 503"/>
              <a:gd name="T73" fmla="*/ 2147483647 h 777"/>
              <a:gd name="T74" fmla="*/ 2147483647 w 503"/>
              <a:gd name="T75" fmla="*/ 2147483647 h 777"/>
              <a:gd name="T76" fmla="*/ 2147483647 w 503"/>
              <a:gd name="T77" fmla="*/ 2147483647 h 777"/>
              <a:gd name="T78" fmla="*/ 2147483647 w 503"/>
              <a:gd name="T79" fmla="*/ 2147483647 h 777"/>
              <a:gd name="T80" fmla="*/ 2147483647 w 503"/>
              <a:gd name="T81" fmla="*/ 2147483647 h 777"/>
              <a:gd name="T82" fmla="*/ 2147483647 w 503"/>
              <a:gd name="T83" fmla="*/ 2147483647 h 777"/>
              <a:gd name="T84" fmla="*/ 2147483647 w 503"/>
              <a:gd name="T85" fmla="*/ 2147483647 h 777"/>
              <a:gd name="T86" fmla="*/ 2147483647 w 503"/>
              <a:gd name="T87" fmla="*/ 2147483647 h 777"/>
              <a:gd name="T88" fmla="*/ 2147483647 w 503"/>
              <a:gd name="T89" fmla="*/ 2147483647 h 777"/>
              <a:gd name="T90" fmla="*/ 2147483647 w 503"/>
              <a:gd name="T91" fmla="*/ 0 h 777"/>
              <a:gd name="T92" fmla="*/ 2147483647 w 503"/>
              <a:gd name="T93" fmla="*/ 2147483647 h 777"/>
              <a:gd name="T94" fmla="*/ 2147483647 w 503"/>
              <a:gd name="T95" fmla="*/ 2147483647 h 777"/>
              <a:gd name="T96" fmla="*/ 2147483647 w 503"/>
              <a:gd name="T97" fmla="*/ 2147483647 h 77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03"/>
              <a:gd name="T148" fmla="*/ 0 h 777"/>
              <a:gd name="T149" fmla="*/ 503 w 503"/>
              <a:gd name="T150" fmla="*/ 777 h 77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03" h="777">
                <a:moveTo>
                  <a:pt x="82" y="17"/>
                </a:moveTo>
                <a:lnTo>
                  <a:pt x="85" y="19"/>
                </a:lnTo>
                <a:lnTo>
                  <a:pt x="79" y="28"/>
                </a:lnTo>
                <a:lnTo>
                  <a:pt x="64" y="49"/>
                </a:lnTo>
                <a:lnTo>
                  <a:pt x="66" y="65"/>
                </a:lnTo>
                <a:lnTo>
                  <a:pt x="72" y="79"/>
                </a:lnTo>
                <a:lnTo>
                  <a:pt x="76" y="176"/>
                </a:lnTo>
                <a:lnTo>
                  <a:pt x="92" y="212"/>
                </a:lnTo>
                <a:lnTo>
                  <a:pt x="95" y="232"/>
                </a:lnTo>
                <a:lnTo>
                  <a:pt x="92" y="253"/>
                </a:lnTo>
                <a:lnTo>
                  <a:pt x="107" y="297"/>
                </a:lnTo>
                <a:lnTo>
                  <a:pt x="114" y="318"/>
                </a:lnTo>
                <a:lnTo>
                  <a:pt x="113" y="340"/>
                </a:lnTo>
                <a:lnTo>
                  <a:pt x="107" y="364"/>
                </a:lnTo>
                <a:lnTo>
                  <a:pt x="91" y="379"/>
                </a:lnTo>
                <a:lnTo>
                  <a:pt x="71" y="393"/>
                </a:lnTo>
                <a:lnTo>
                  <a:pt x="58" y="411"/>
                </a:lnTo>
                <a:lnTo>
                  <a:pt x="50" y="454"/>
                </a:lnTo>
                <a:lnTo>
                  <a:pt x="40" y="494"/>
                </a:lnTo>
                <a:lnTo>
                  <a:pt x="9" y="524"/>
                </a:lnTo>
                <a:lnTo>
                  <a:pt x="1" y="546"/>
                </a:lnTo>
                <a:lnTo>
                  <a:pt x="0" y="567"/>
                </a:lnTo>
                <a:lnTo>
                  <a:pt x="15" y="608"/>
                </a:lnTo>
                <a:lnTo>
                  <a:pt x="66" y="688"/>
                </a:lnTo>
                <a:lnTo>
                  <a:pt x="65" y="693"/>
                </a:lnTo>
                <a:lnTo>
                  <a:pt x="59" y="696"/>
                </a:lnTo>
                <a:lnTo>
                  <a:pt x="66" y="718"/>
                </a:lnTo>
                <a:lnTo>
                  <a:pt x="67" y="725"/>
                </a:lnTo>
                <a:lnTo>
                  <a:pt x="64" y="728"/>
                </a:lnTo>
                <a:lnTo>
                  <a:pt x="58" y="730"/>
                </a:lnTo>
                <a:lnTo>
                  <a:pt x="89" y="744"/>
                </a:lnTo>
                <a:lnTo>
                  <a:pt x="117" y="763"/>
                </a:lnTo>
                <a:lnTo>
                  <a:pt x="129" y="777"/>
                </a:lnTo>
                <a:lnTo>
                  <a:pt x="150" y="766"/>
                </a:lnTo>
                <a:lnTo>
                  <a:pt x="169" y="753"/>
                </a:lnTo>
                <a:lnTo>
                  <a:pt x="180" y="738"/>
                </a:lnTo>
                <a:lnTo>
                  <a:pt x="195" y="730"/>
                </a:lnTo>
                <a:lnTo>
                  <a:pt x="230" y="726"/>
                </a:lnTo>
                <a:lnTo>
                  <a:pt x="263" y="719"/>
                </a:lnTo>
                <a:lnTo>
                  <a:pt x="303" y="712"/>
                </a:lnTo>
                <a:lnTo>
                  <a:pt x="340" y="699"/>
                </a:lnTo>
                <a:lnTo>
                  <a:pt x="352" y="682"/>
                </a:lnTo>
                <a:lnTo>
                  <a:pt x="376" y="673"/>
                </a:lnTo>
                <a:lnTo>
                  <a:pt x="400" y="668"/>
                </a:lnTo>
                <a:lnTo>
                  <a:pt x="448" y="663"/>
                </a:lnTo>
                <a:lnTo>
                  <a:pt x="451" y="652"/>
                </a:lnTo>
                <a:lnTo>
                  <a:pt x="455" y="641"/>
                </a:lnTo>
                <a:lnTo>
                  <a:pt x="467" y="665"/>
                </a:lnTo>
                <a:lnTo>
                  <a:pt x="476" y="671"/>
                </a:lnTo>
                <a:lnTo>
                  <a:pt x="485" y="665"/>
                </a:lnTo>
                <a:lnTo>
                  <a:pt x="500" y="644"/>
                </a:lnTo>
                <a:lnTo>
                  <a:pt x="503" y="619"/>
                </a:lnTo>
                <a:lnTo>
                  <a:pt x="480" y="582"/>
                </a:lnTo>
                <a:lnTo>
                  <a:pt x="450" y="547"/>
                </a:lnTo>
                <a:lnTo>
                  <a:pt x="432" y="546"/>
                </a:lnTo>
                <a:lnTo>
                  <a:pt x="444" y="501"/>
                </a:lnTo>
                <a:lnTo>
                  <a:pt x="446" y="455"/>
                </a:lnTo>
                <a:lnTo>
                  <a:pt x="443" y="452"/>
                </a:lnTo>
                <a:lnTo>
                  <a:pt x="436" y="454"/>
                </a:lnTo>
                <a:lnTo>
                  <a:pt x="432" y="437"/>
                </a:lnTo>
                <a:lnTo>
                  <a:pt x="454" y="409"/>
                </a:lnTo>
                <a:lnTo>
                  <a:pt x="455" y="383"/>
                </a:lnTo>
                <a:lnTo>
                  <a:pt x="458" y="357"/>
                </a:lnTo>
                <a:lnTo>
                  <a:pt x="464" y="355"/>
                </a:lnTo>
                <a:lnTo>
                  <a:pt x="468" y="338"/>
                </a:lnTo>
                <a:lnTo>
                  <a:pt x="443" y="310"/>
                </a:lnTo>
                <a:lnTo>
                  <a:pt x="432" y="297"/>
                </a:lnTo>
                <a:lnTo>
                  <a:pt x="432" y="281"/>
                </a:lnTo>
                <a:lnTo>
                  <a:pt x="449" y="286"/>
                </a:lnTo>
                <a:lnTo>
                  <a:pt x="458" y="290"/>
                </a:lnTo>
                <a:lnTo>
                  <a:pt x="467" y="285"/>
                </a:lnTo>
                <a:lnTo>
                  <a:pt x="468" y="279"/>
                </a:lnTo>
                <a:lnTo>
                  <a:pt x="462" y="271"/>
                </a:lnTo>
                <a:lnTo>
                  <a:pt x="449" y="256"/>
                </a:lnTo>
                <a:lnTo>
                  <a:pt x="454" y="241"/>
                </a:lnTo>
                <a:lnTo>
                  <a:pt x="452" y="226"/>
                </a:lnTo>
                <a:lnTo>
                  <a:pt x="426" y="217"/>
                </a:lnTo>
                <a:lnTo>
                  <a:pt x="426" y="209"/>
                </a:lnTo>
                <a:lnTo>
                  <a:pt x="431" y="198"/>
                </a:lnTo>
                <a:lnTo>
                  <a:pt x="431" y="176"/>
                </a:lnTo>
                <a:lnTo>
                  <a:pt x="431" y="157"/>
                </a:lnTo>
                <a:lnTo>
                  <a:pt x="439" y="133"/>
                </a:lnTo>
                <a:lnTo>
                  <a:pt x="444" y="108"/>
                </a:lnTo>
                <a:lnTo>
                  <a:pt x="436" y="99"/>
                </a:lnTo>
                <a:lnTo>
                  <a:pt x="432" y="95"/>
                </a:lnTo>
                <a:lnTo>
                  <a:pt x="425" y="93"/>
                </a:lnTo>
                <a:lnTo>
                  <a:pt x="424" y="83"/>
                </a:lnTo>
                <a:lnTo>
                  <a:pt x="411" y="77"/>
                </a:lnTo>
                <a:lnTo>
                  <a:pt x="401" y="66"/>
                </a:lnTo>
                <a:lnTo>
                  <a:pt x="394" y="37"/>
                </a:lnTo>
                <a:lnTo>
                  <a:pt x="400" y="10"/>
                </a:lnTo>
                <a:lnTo>
                  <a:pt x="363" y="0"/>
                </a:lnTo>
                <a:lnTo>
                  <a:pt x="348" y="14"/>
                </a:lnTo>
                <a:lnTo>
                  <a:pt x="330" y="25"/>
                </a:lnTo>
                <a:lnTo>
                  <a:pt x="321" y="19"/>
                </a:lnTo>
                <a:lnTo>
                  <a:pt x="312" y="11"/>
                </a:lnTo>
                <a:lnTo>
                  <a:pt x="199" y="8"/>
                </a:lnTo>
                <a:lnTo>
                  <a:pt x="82" y="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2" name="Freeform 25"/>
          <p:cNvSpPr>
            <a:spLocks/>
          </p:cNvSpPr>
          <p:nvPr/>
        </p:nvSpPr>
        <p:spPr bwMode="auto">
          <a:xfrm>
            <a:off x="3019425" y="2784475"/>
            <a:ext cx="117475" cy="366713"/>
          </a:xfrm>
          <a:custGeom>
            <a:avLst/>
            <a:gdLst>
              <a:gd name="T0" fmla="*/ 2147483647 w 189"/>
              <a:gd name="T1" fmla="*/ 2147483647 h 630"/>
              <a:gd name="T2" fmla="*/ 2147483647 w 189"/>
              <a:gd name="T3" fmla="*/ 2147483647 h 630"/>
              <a:gd name="T4" fmla="*/ 2147483647 w 189"/>
              <a:gd name="T5" fmla="*/ 2147483647 h 630"/>
              <a:gd name="T6" fmla="*/ 2147483647 w 189"/>
              <a:gd name="T7" fmla="*/ 2147483647 h 630"/>
              <a:gd name="T8" fmla="*/ 2147483647 w 189"/>
              <a:gd name="T9" fmla="*/ 2147483647 h 630"/>
              <a:gd name="T10" fmla="*/ 2147483647 w 189"/>
              <a:gd name="T11" fmla="*/ 2147483647 h 630"/>
              <a:gd name="T12" fmla="*/ 2147483647 w 189"/>
              <a:gd name="T13" fmla="*/ 2147483647 h 630"/>
              <a:gd name="T14" fmla="*/ 2147483647 w 189"/>
              <a:gd name="T15" fmla="*/ 2147483647 h 630"/>
              <a:gd name="T16" fmla="*/ 2147483647 w 189"/>
              <a:gd name="T17" fmla="*/ 2147483647 h 630"/>
              <a:gd name="T18" fmla="*/ 2147483647 w 189"/>
              <a:gd name="T19" fmla="*/ 2147483647 h 630"/>
              <a:gd name="T20" fmla="*/ 2147483647 w 189"/>
              <a:gd name="T21" fmla="*/ 2147483647 h 630"/>
              <a:gd name="T22" fmla="*/ 2147483647 w 189"/>
              <a:gd name="T23" fmla="*/ 2147483647 h 630"/>
              <a:gd name="T24" fmla="*/ 2147483647 w 189"/>
              <a:gd name="T25" fmla="*/ 2147483647 h 630"/>
              <a:gd name="T26" fmla="*/ 2147483647 w 189"/>
              <a:gd name="T27" fmla="*/ 2147483647 h 630"/>
              <a:gd name="T28" fmla="*/ 2147483647 w 189"/>
              <a:gd name="T29" fmla="*/ 2147483647 h 630"/>
              <a:gd name="T30" fmla="*/ 2147483647 w 189"/>
              <a:gd name="T31" fmla="*/ 2147483647 h 630"/>
              <a:gd name="T32" fmla="*/ 2147483647 w 189"/>
              <a:gd name="T33" fmla="*/ 2147483647 h 630"/>
              <a:gd name="T34" fmla="*/ 2147483647 w 189"/>
              <a:gd name="T35" fmla="*/ 2147483647 h 630"/>
              <a:gd name="T36" fmla="*/ 2147483647 w 189"/>
              <a:gd name="T37" fmla="*/ 2147483647 h 630"/>
              <a:gd name="T38" fmla="*/ 2147483647 w 189"/>
              <a:gd name="T39" fmla="*/ 2147483647 h 630"/>
              <a:gd name="T40" fmla="*/ 2147483647 w 189"/>
              <a:gd name="T41" fmla="*/ 2147483647 h 630"/>
              <a:gd name="T42" fmla="*/ 2147483647 w 189"/>
              <a:gd name="T43" fmla="*/ 2147483647 h 630"/>
              <a:gd name="T44" fmla="*/ 2147483647 w 189"/>
              <a:gd name="T45" fmla="*/ 2147483647 h 630"/>
              <a:gd name="T46" fmla="*/ 2147483647 w 189"/>
              <a:gd name="T47" fmla="*/ 2147483647 h 630"/>
              <a:gd name="T48" fmla="*/ 2147483647 w 189"/>
              <a:gd name="T49" fmla="*/ 2147483647 h 630"/>
              <a:gd name="T50" fmla="*/ 2147483647 w 189"/>
              <a:gd name="T51" fmla="*/ 2147483647 h 630"/>
              <a:gd name="T52" fmla="*/ 2147483647 w 189"/>
              <a:gd name="T53" fmla="*/ 2147483647 h 630"/>
              <a:gd name="T54" fmla="*/ 2147483647 w 189"/>
              <a:gd name="T55" fmla="*/ 2147483647 h 630"/>
              <a:gd name="T56" fmla="*/ 2147483647 w 189"/>
              <a:gd name="T57" fmla="*/ 2147483647 h 630"/>
              <a:gd name="T58" fmla="*/ 2147483647 w 189"/>
              <a:gd name="T59" fmla="*/ 2147483647 h 630"/>
              <a:gd name="T60" fmla="*/ 2147483647 w 189"/>
              <a:gd name="T61" fmla="*/ 2147483647 h 630"/>
              <a:gd name="T62" fmla="*/ 2147483647 w 189"/>
              <a:gd name="T63" fmla="*/ 0 h 6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"/>
              <a:gd name="T97" fmla="*/ 0 h 630"/>
              <a:gd name="T98" fmla="*/ 189 w 189"/>
              <a:gd name="T99" fmla="*/ 630 h 6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" h="630">
                <a:moveTo>
                  <a:pt x="9" y="0"/>
                </a:moveTo>
                <a:lnTo>
                  <a:pt x="43" y="21"/>
                </a:lnTo>
                <a:lnTo>
                  <a:pt x="62" y="27"/>
                </a:lnTo>
                <a:lnTo>
                  <a:pt x="82" y="21"/>
                </a:lnTo>
                <a:lnTo>
                  <a:pt x="109" y="14"/>
                </a:lnTo>
                <a:lnTo>
                  <a:pt x="134" y="3"/>
                </a:lnTo>
                <a:lnTo>
                  <a:pt x="111" y="22"/>
                </a:lnTo>
                <a:lnTo>
                  <a:pt x="99" y="43"/>
                </a:lnTo>
                <a:lnTo>
                  <a:pt x="91" y="70"/>
                </a:lnTo>
                <a:lnTo>
                  <a:pt x="92" y="92"/>
                </a:lnTo>
                <a:lnTo>
                  <a:pt x="122" y="122"/>
                </a:lnTo>
                <a:lnTo>
                  <a:pt x="148" y="150"/>
                </a:lnTo>
                <a:lnTo>
                  <a:pt x="147" y="173"/>
                </a:lnTo>
                <a:lnTo>
                  <a:pt x="145" y="199"/>
                </a:lnTo>
                <a:lnTo>
                  <a:pt x="159" y="219"/>
                </a:lnTo>
                <a:lnTo>
                  <a:pt x="169" y="237"/>
                </a:lnTo>
                <a:lnTo>
                  <a:pt x="171" y="258"/>
                </a:lnTo>
                <a:lnTo>
                  <a:pt x="169" y="282"/>
                </a:lnTo>
                <a:lnTo>
                  <a:pt x="166" y="323"/>
                </a:lnTo>
                <a:lnTo>
                  <a:pt x="163" y="363"/>
                </a:lnTo>
                <a:lnTo>
                  <a:pt x="155" y="397"/>
                </a:lnTo>
                <a:lnTo>
                  <a:pt x="167" y="435"/>
                </a:lnTo>
                <a:lnTo>
                  <a:pt x="171" y="472"/>
                </a:lnTo>
                <a:lnTo>
                  <a:pt x="164" y="499"/>
                </a:lnTo>
                <a:lnTo>
                  <a:pt x="159" y="525"/>
                </a:lnTo>
                <a:lnTo>
                  <a:pt x="148" y="525"/>
                </a:lnTo>
                <a:lnTo>
                  <a:pt x="189" y="594"/>
                </a:lnTo>
                <a:lnTo>
                  <a:pt x="175" y="603"/>
                </a:lnTo>
                <a:lnTo>
                  <a:pt x="161" y="611"/>
                </a:lnTo>
                <a:lnTo>
                  <a:pt x="158" y="619"/>
                </a:lnTo>
                <a:lnTo>
                  <a:pt x="159" y="623"/>
                </a:lnTo>
                <a:lnTo>
                  <a:pt x="139" y="630"/>
                </a:lnTo>
                <a:lnTo>
                  <a:pt x="122" y="625"/>
                </a:lnTo>
                <a:lnTo>
                  <a:pt x="90" y="574"/>
                </a:lnTo>
                <a:lnTo>
                  <a:pt x="70" y="552"/>
                </a:lnTo>
                <a:lnTo>
                  <a:pt x="42" y="539"/>
                </a:lnTo>
                <a:lnTo>
                  <a:pt x="56" y="448"/>
                </a:lnTo>
                <a:lnTo>
                  <a:pt x="49" y="435"/>
                </a:lnTo>
                <a:lnTo>
                  <a:pt x="43" y="424"/>
                </a:lnTo>
                <a:lnTo>
                  <a:pt x="62" y="389"/>
                </a:lnTo>
                <a:lnTo>
                  <a:pt x="64" y="350"/>
                </a:lnTo>
                <a:lnTo>
                  <a:pt x="76" y="347"/>
                </a:lnTo>
                <a:lnTo>
                  <a:pt x="80" y="339"/>
                </a:lnTo>
                <a:lnTo>
                  <a:pt x="60" y="307"/>
                </a:lnTo>
                <a:lnTo>
                  <a:pt x="49" y="292"/>
                </a:lnTo>
                <a:lnTo>
                  <a:pt x="42" y="274"/>
                </a:lnTo>
                <a:lnTo>
                  <a:pt x="64" y="281"/>
                </a:lnTo>
                <a:lnTo>
                  <a:pt x="72" y="280"/>
                </a:lnTo>
                <a:lnTo>
                  <a:pt x="72" y="270"/>
                </a:lnTo>
                <a:lnTo>
                  <a:pt x="57" y="220"/>
                </a:lnTo>
                <a:lnTo>
                  <a:pt x="45" y="211"/>
                </a:lnTo>
                <a:lnTo>
                  <a:pt x="37" y="202"/>
                </a:lnTo>
                <a:lnTo>
                  <a:pt x="41" y="185"/>
                </a:lnTo>
                <a:lnTo>
                  <a:pt x="37" y="171"/>
                </a:lnTo>
                <a:lnTo>
                  <a:pt x="35" y="158"/>
                </a:lnTo>
                <a:lnTo>
                  <a:pt x="37" y="143"/>
                </a:lnTo>
                <a:lnTo>
                  <a:pt x="49" y="118"/>
                </a:lnTo>
                <a:lnTo>
                  <a:pt x="48" y="94"/>
                </a:lnTo>
                <a:lnTo>
                  <a:pt x="25" y="74"/>
                </a:lnTo>
                <a:lnTo>
                  <a:pt x="7" y="56"/>
                </a:lnTo>
                <a:lnTo>
                  <a:pt x="0" y="30"/>
                </a:lnTo>
                <a:lnTo>
                  <a:pt x="2" y="15"/>
                </a:lnTo>
                <a:lnTo>
                  <a:pt x="12" y="9"/>
                </a:ln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3" name="Freeform 26"/>
          <p:cNvSpPr>
            <a:spLocks/>
          </p:cNvSpPr>
          <p:nvPr/>
        </p:nvSpPr>
        <p:spPr bwMode="auto">
          <a:xfrm>
            <a:off x="2613025" y="2500313"/>
            <a:ext cx="579438" cy="390525"/>
          </a:xfrm>
          <a:custGeom>
            <a:avLst/>
            <a:gdLst>
              <a:gd name="T0" fmla="*/ 2147483647 w 933"/>
              <a:gd name="T1" fmla="*/ 2147483647 h 669"/>
              <a:gd name="T2" fmla="*/ 2147483647 w 933"/>
              <a:gd name="T3" fmla="*/ 2147483647 h 669"/>
              <a:gd name="T4" fmla="*/ 2147483647 w 933"/>
              <a:gd name="T5" fmla="*/ 2147483647 h 669"/>
              <a:gd name="T6" fmla="*/ 2147483647 w 933"/>
              <a:gd name="T7" fmla="*/ 2147483647 h 669"/>
              <a:gd name="T8" fmla="*/ 2147483647 w 933"/>
              <a:gd name="T9" fmla="*/ 2147483647 h 669"/>
              <a:gd name="T10" fmla="*/ 2147483647 w 933"/>
              <a:gd name="T11" fmla="*/ 2147483647 h 669"/>
              <a:gd name="T12" fmla="*/ 2147483647 w 933"/>
              <a:gd name="T13" fmla="*/ 2147483647 h 669"/>
              <a:gd name="T14" fmla="*/ 2147483647 w 933"/>
              <a:gd name="T15" fmla="*/ 2147483647 h 669"/>
              <a:gd name="T16" fmla="*/ 2147483647 w 933"/>
              <a:gd name="T17" fmla="*/ 2147483647 h 669"/>
              <a:gd name="T18" fmla="*/ 2147483647 w 933"/>
              <a:gd name="T19" fmla="*/ 2147483647 h 669"/>
              <a:gd name="T20" fmla="*/ 2147483647 w 933"/>
              <a:gd name="T21" fmla="*/ 2147483647 h 669"/>
              <a:gd name="T22" fmla="*/ 2147483647 w 933"/>
              <a:gd name="T23" fmla="*/ 2147483647 h 669"/>
              <a:gd name="T24" fmla="*/ 2147483647 w 933"/>
              <a:gd name="T25" fmla="*/ 2147483647 h 669"/>
              <a:gd name="T26" fmla="*/ 2147483647 w 933"/>
              <a:gd name="T27" fmla="*/ 2147483647 h 669"/>
              <a:gd name="T28" fmla="*/ 2147483647 w 933"/>
              <a:gd name="T29" fmla="*/ 2147483647 h 669"/>
              <a:gd name="T30" fmla="*/ 2147483647 w 933"/>
              <a:gd name="T31" fmla="*/ 2147483647 h 669"/>
              <a:gd name="T32" fmla="*/ 2147483647 w 933"/>
              <a:gd name="T33" fmla="*/ 2147483647 h 669"/>
              <a:gd name="T34" fmla="*/ 2147483647 w 933"/>
              <a:gd name="T35" fmla="*/ 2147483647 h 669"/>
              <a:gd name="T36" fmla="*/ 2147483647 w 933"/>
              <a:gd name="T37" fmla="*/ 2147483647 h 669"/>
              <a:gd name="T38" fmla="*/ 2147483647 w 933"/>
              <a:gd name="T39" fmla="*/ 2147483647 h 669"/>
              <a:gd name="T40" fmla="*/ 2147483647 w 933"/>
              <a:gd name="T41" fmla="*/ 2147483647 h 669"/>
              <a:gd name="T42" fmla="*/ 2147483647 w 933"/>
              <a:gd name="T43" fmla="*/ 2147483647 h 669"/>
              <a:gd name="T44" fmla="*/ 2147483647 w 933"/>
              <a:gd name="T45" fmla="*/ 2147483647 h 669"/>
              <a:gd name="T46" fmla="*/ 2147483647 w 933"/>
              <a:gd name="T47" fmla="*/ 2147483647 h 669"/>
              <a:gd name="T48" fmla="*/ 2147483647 w 933"/>
              <a:gd name="T49" fmla="*/ 2147483647 h 669"/>
              <a:gd name="T50" fmla="*/ 2147483647 w 933"/>
              <a:gd name="T51" fmla="*/ 2147483647 h 669"/>
              <a:gd name="T52" fmla="*/ 2147483647 w 933"/>
              <a:gd name="T53" fmla="*/ 2147483647 h 669"/>
              <a:gd name="T54" fmla="*/ 2147483647 w 933"/>
              <a:gd name="T55" fmla="*/ 2147483647 h 669"/>
              <a:gd name="T56" fmla="*/ 2147483647 w 933"/>
              <a:gd name="T57" fmla="*/ 2147483647 h 669"/>
              <a:gd name="T58" fmla="*/ 2147483647 w 933"/>
              <a:gd name="T59" fmla="*/ 2147483647 h 669"/>
              <a:gd name="T60" fmla="*/ 2147483647 w 933"/>
              <a:gd name="T61" fmla="*/ 2147483647 h 669"/>
              <a:gd name="T62" fmla="*/ 2147483647 w 933"/>
              <a:gd name="T63" fmla="*/ 2147483647 h 669"/>
              <a:gd name="T64" fmla="*/ 2147483647 w 933"/>
              <a:gd name="T65" fmla="*/ 2147483647 h 669"/>
              <a:gd name="T66" fmla="*/ 2147483647 w 933"/>
              <a:gd name="T67" fmla="*/ 2147483647 h 669"/>
              <a:gd name="T68" fmla="*/ 2147483647 w 933"/>
              <a:gd name="T69" fmla="*/ 2147483647 h 669"/>
              <a:gd name="T70" fmla="*/ 2147483647 w 933"/>
              <a:gd name="T71" fmla="*/ 2147483647 h 669"/>
              <a:gd name="T72" fmla="*/ 2147483647 w 933"/>
              <a:gd name="T73" fmla="*/ 2147483647 h 669"/>
              <a:gd name="T74" fmla="*/ 2147483647 w 933"/>
              <a:gd name="T75" fmla="*/ 2147483647 h 669"/>
              <a:gd name="T76" fmla="*/ 2147483647 w 933"/>
              <a:gd name="T77" fmla="*/ 2147483647 h 669"/>
              <a:gd name="T78" fmla="*/ 2147483647 w 933"/>
              <a:gd name="T79" fmla="*/ 2147483647 h 669"/>
              <a:gd name="T80" fmla="*/ 2147483647 w 933"/>
              <a:gd name="T81" fmla="*/ 2147483647 h 669"/>
              <a:gd name="T82" fmla="*/ 2147483647 w 933"/>
              <a:gd name="T83" fmla="*/ 2147483647 h 669"/>
              <a:gd name="T84" fmla="*/ 2147483647 w 933"/>
              <a:gd name="T85" fmla="*/ 2147483647 h 6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33"/>
              <a:gd name="T130" fmla="*/ 0 h 669"/>
              <a:gd name="T131" fmla="*/ 933 w 933"/>
              <a:gd name="T132" fmla="*/ 669 h 66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33" h="669">
                <a:moveTo>
                  <a:pt x="724" y="3"/>
                </a:moveTo>
                <a:lnTo>
                  <a:pt x="696" y="2"/>
                </a:lnTo>
                <a:lnTo>
                  <a:pt x="684" y="3"/>
                </a:lnTo>
                <a:lnTo>
                  <a:pt x="672" y="10"/>
                </a:lnTo>
                <a:lnTo>
                  <a:pt x="658" y="4"/>
                </a:lnTo>
                <a:lnTo>
                  <a:pt x="643" y="3"/>
                </a:lnTo>
                <a:lnTo>
                  <a:pt x="559" y="20"/>
                </a:lnTo>
                <a:lnTo>
                  <a:pt x="519" y="32"/>
                </a:lnTo>
                <a:lnTo>
                  <a:pt x="478" y="49"/>
                </a:lnTo>
                <a:lnTo>
                  <a:pt x="465" y="71"/>
                </a:lnTo>
                <a:lnTo>
                  <a:pt x="459" y="82"/>
                </a:lnTo>
                <a:lnTo>
                  <a:pt x="448" y="88"/>
                </a:lnTo>
                <a:lnTo>
                  <a:pt x="414" y="88"/>
                </a:lnTo>
                <a:lnTo>
                  <a:pt x="380" y="92"/>
                </a:lnTo>
                <a:lnTo>
                  <a:pt x="359" y="103"/>
                </a:lnTo>
                <a:lnTo>
                  <a:pt x="344" y="121"/>
                </a:lnTo>
                <a:lnTo>
                  <a:pt x="340" y="140"/>
                </a:lnTo>
                <a:lnTo>
                  <a:pt x="340" y="156"/>
                </a:lnTo>
                <a:lnTo>
                  <a:pt x="323" y="156"/>
                </a:lnTo>
                <a:lnTo>
                  <a:pt x="308" y="159"/>
                </a:lnTo>
                <a:lnTo>
                  <a:pt x="307" y="174"/>
                </a:lnTo>
                <a:lnTo>
                  <a:pt x="318" y="189"/>
                </a:lnTo>
                <a:lnTo>
                  <a:pt x="294" y="195"/>
                </a:lnTo>
                <a:lnTo>
                  <a:pt x="267" y="226"/>
                </a:lnTo>
                <a:lnTo>
                  <a:pt x="264" y="211"/>
                </a:lnTo>
                <a:lnTo>
                  <a:pt x="256" y="200"/>
                </a:lnTo>
                <a:lnTo>
                  <a:pt x="232" y="182"/>
                </a:lnTo>
                <a:lnTo>
                  <a:pt x="219" y="177"/>
                </a:lnTo>
                <a:lnTo>
                  <a:pt x="204" y="180"/>
                </a:lnTo>
                <a:lnTo>
                  <a:pt x="185" y="203"/>
                </a:lnTo>
                <a:lnTo>
                  <a:pt x="186" y="222"/>
                </a:lnTo>
                <a:lnTo>
                  <a:pt x="194" y="245"/>
                </a:lnTo>
                <a:lnTo>
                  <a:pt x="189" y="262"/>
                </a:lnTo>
                <a:lnTo>
                  <a:pt x="168" y="274"/>
                </a:lnTo>
                <a:lnTo>
                  <a:pt x="168" y="280"/>
                </a:lnTo>
                <a:lnTo>
                  <a:pt x="172" y="281"/>
                </a:lnTo>
                <a:lnTo>
                  <a:pt x="159" y="284"/>
                </a:lnTo>
                <a:lnTo>
                  <a:pt x="155" y="295"/>
                </a:lnTo>
                <a:lnTo>
                  <a:pt x="152" y="325"/>
                </a:lnTo>
                <a:lnTo>
                  <a:pt x="134" y="345"/>
                </a:lnTo>
                <a:lnTo>
                  <a:pt x="94" y="355"/>
                </a:lnTo>
                <a:lnTo>
                  <a:pt x="51" y="347"/>
                </a:lnTo>
                <a:lnTo>
                  <a:pt x="46" y="361"/>
                </a:lnTo>
                <a:lnTo>
                  <a:pt x="33" y="365"/>
                </a:lnTo>
                <a:lnTo>
                  <a:pt x="52" y="377"/>
                </a:lnTo>
                <a:lnTo>
                  <a:pt x="62" y="391"/>
                </a:lnTo>
                <a:lnTo>
                  <a:pt x="62" y="435"/>
                </a:lnTo>
                <a:lnTo>
                  <a:pt x="51" y="453"/>
                </a:lnTo>
                <a:lnTo>
                  <a:pt x="30" y="460"/>
                </a:lnTo>
                <a:lnTo>
                  <a:pt x="37" y="471"/>
                </a:lnTo>
                <a:lnTo>
                  <a:pt x="30" y="500"/>
                </a:lnTo>
                <a:lnTo>
                  <a:pt x="18" y="525"/>
                </a:lnTo>
                <a:lnTo>
                  <a:pt x="0" y="533"/>
                </a:lnTo>
                <a:lnTo>
                  <a:pt x="3" y="526"/>
                </a:lnTo>
                <a:lnTo>
                  <a:pt x="25" y="535"/>
                </a:lnTo>
                <a:lnTo>
                  <a:pt x="40" y="548"/>
                </a:lnTo>
                <a:lnTo>
                  <a:pt x="111" y="624"/>
                </a:lnTo>
                <a:lnTo>
                  <a:pt x="139" y="647"/>
                </a:lnTo>
                <a:lnTo>
                  <a:pt x="139" y="637"/>
                </a:lnTo>
                <a:lnTo>
                  <a:pt x="145" y="631"/>
                </a:lnTo>
                <a:lnTo>
                  <a:pt x="161" y="623"/>
                </a:lnTo>
                <a:lnTo>
                  <a:pt x="215" y="604"/>
                </a:lnTo>
                <a:lnTo>
                  <a:pt x="241" y="602"/>
                </a:lnTo>
                <a:lnTo>
                  <a:pt x="265" y="605"/>
                </a:lnTo>
                <a:lnTo>
                  <a:pt x="311" y="631"/>
                </a:lnTo>
                <a:lnTo>
                  <a:pt x="316" y="643"/>
                </a:lnTo>
                <a:lnTo>
                  <a:pt x="318" y="653"/>
                </a:lnTo>
                <a:lnTo>
                  <a:pt x="343" y="669"/>
                </a:lnTo>
                <a:lnTo>
                  <a:pt x="336" y="592"/>
                </a:lnTo>
                <a:lnTo>
                  <a:pt x="334" y="515"/>
                </a:lnTo>
                <a:lnTo>
                  <a:pt x="354" y="497"/>
                </a:lnTo>
                <a:lnTo>
                  <a:pt x="383" y="490"/>
                </a:lnTo>
                <a:lnTo>
                  <a:pt x="409" y="490"/>
                </a:lnTo>
                <a:lnTo>
                  <a:pt x="482" y="481"/>
                </a:lnTo>
                <a:lnTo>
                  <a:pt x="555" y="483"/>
                </a:lnTo>
                <a:lnTo>
                  <a:pt x="574" y="496"/>
                </a:lnTo>
                <a:lnTo>
                  <a:pt x="582" y="501"/>
                </a:lnTo>
                <a:lnTo>
                  <a:pt x="591" y="501"/>
                </a:lnTo>
                <a:lnTo>
                  <a:pt x="611" y="487"/>
                </a:lnTo>
                <a:lnTo>
                  <a:pt x="621" y="479"/>
                </a:lnTo>
                <a:lnTo>
                  <a:pt x="631" y="477"/>
                </a:lnTo>
                <a:lnTo>
                  <a:pt x="724" y="509"/>
                </a:lnTo>
                <a:lnTo>
                  <a:pt x="757" y="508"/>
                </a:lnTo>
                <a:lnTo>
                  <a:pt x="788" y="495"/>
                </a:lnTo>
                <a:lnTo>
                  <a:pt x="819" y="470"/>
                </a:lnTo>
                <a:lnTo>
                  <a:pt x="852" y="446"/>
                </a:lnTo>
                <a:lnTo>
                  <a:pt x="868" y="446"/>
                </a:lnTo>
                <a:lnTo>
                  <a:pt x="885" y="452"/>
                </a:lnTo>
                <a:lnTo>
                  <a:pt x="901" y="456"/>
                </a:lnTo>
                <a:lnTo>
                  <a:pt x="915" y="447"/>
                </a:lnTo>
                <a:lnTo>
                  <a:pt x="927" y="432"/>
                </a:lnTo>
                <a:lnTo>
                  <a:pt x="929" y="414"/>
                </a:lnTo>
                <a:lnTo>
                  <a:pt x="915" y="357"/>
                </a:lnTo>
                <a:lnTo>
                  <a:pt x="914" y="343"/>
                </a:lnTo>
                <a:lnTo>
                  <a:pt x="922" y="328"/>
                </a:lnTo>
                <a:lnTo>
                  <a:pt x="931" y="316"/>
                </a:lnTo>
                <a:lnTo>
                  <a:pt x="933" y="305"/>
                </a:lnTo>
                <a:lnTo>
                  <a:pt x="925" y="296"/>
                </a:lnTo>
                <a:lnTo>
                  <a:pt x="910" y="300"/>
                </a:lnTo>
                <a:lnTo>
                  <a:pt x="891" y="307"/>
                </a:lnTo>
                <a:lnTo>
                  <a:pt x="874" y="307"/>
                </a:lnTo>
                <a:lnTo>
                  <a:pt x="859" y="302"/>
                </a:lnTo>
                <a:lnTo>
                  <a:pt x="854" y="296"/>
                </a:lnTo>
                <a:lnTo>
                  <a:pt x="852" y="284"/>
                </a:lnTo>
                <a:lnTo>
                  <a:pt x="843" y="280"/>
                </a:lnTo>
                <a:lnTo>
                  <a:pt x="827" y="272"/>
                </a:lnTo>
                <a:lnTo>
                  <a:pt x="800" y="244"/>
                </a:lnTo>
                <a:lnTo>
                  <a:pt x="800" y="231"/>
                </a:lnTo>
                <a:lnTo>
                  <a:pt x="815" y="221"/>
                </a:lnTo>
                <a:lnTo>
                  <a:pt x="828" y="221"/>
                </a:lnTo>
                <a:lnTo>
                  <a:pt x="848" y="226"/>
                </a:lnTo>
                <a:lnTo>
                  <a:pt x="813" y="210"/>
                </a:lnTo>
                <a:lnTo>
                  <a:pt x="805" y="196"/>
                </a:lnTo>
                <a:lnTo>
                  <a:pt x="807" y="178"/>
                </a:lnTo>
                <a:lnTo>
                  <a:pt x="791" y="184"/>
                </a:lnTo>
                <a:lnTo>
                  <a:pt x="775" y="180"/>
                </a:lnTo>
                <a:lnTo>
                  <a:pt x="748" y="161"/>
                </a:lnTo>
                <a:lnTo>
                  <a:pt x="738" y="148"/>
                </a:lnTo>
                <a:lnTo>
                  <a:pt x="733" y="129"/>
                </a:lnTo>
                <a:lnTo>
                  <a:pt x="730" y="91"/>
                </a:lnTo>
                <a:lnTo>
                  <a:pt x="721" y="80"/>
                </a:lnTo>
                <a:lnTo>
                  <a:pt x="710" y="69"/>
                </a:lnTo>
                <a:lnTo>
                  <a:pt x="718" y="57"/>
                </a:lnTo>
                <a:lnTo>
                  <a:pt x="726" y="46"/>
                </a:lnTo>
                <a:lnTo>
                  <a:pt x="724" y="36"/>
                </a:lnTo>
                <a:lnTo>
                  <a:pt x="716" y="25"/>
                </a:lnTo>
                <a:lnTo>
                  <a:pt x="720" y="14"/>
                </a:lnTo>
                <a:lnTo>
                  <a:pt x="724" y="0"/>
                </a:lnTo>
                <a:lnTo>
                  <a:pt x="724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4" name="Freeform 27"/>
          <p:cNvSpPr>
            <a:spLocks/>
          </p:cNvSpPr>
          <p:nvPr/>
        </p:nvSpPr>
        <p:spPr bwMode="auto">
          <a:xfrm>
            <a:off x="3076575" y="2690813"/>
            <a:ext cx="239713" cy="442912"/>
          </a:xfrm>
          <a:custGeom>
            <a:avLst/>
            <a:gdLst>
              <a:gd name="T0" fmla="*/ 2147483647 w 384"/>
              <a:gd name="T1" fmla="*/ 2147483647 h 759"/>
              <a:gd name="T2" fmla="*/ 2147483647 w 384"/>
              <a:gd name="T3" fmla="*/ 2147483647 h 759"/>
              <a:gd name="T4" fmla="*/ 2147483647 w 384"/>
              <a:gd name="T5" fmla="*/ 2147483647 h 759"/>
              <a:gd name="T6" fmla="*/ 2147483647 w 384"/>
              <a:gd name="T7" fmla="*/ 2147483647 h 759"/>
              <a:gd name="T8" fmla="*/ 2147483647 w 384"/>
              <a:gd name="T9" fmla="*/ 2147483647 h 759"/>
              <a:gd name="T10" fmla="*/ 2147483647 w 384"/>
              <a:gd name="T11" fmla="*/ 2147483647 h 759"/>
              <a:gd name="T12" fmla="*/ 2147483647 w 384"/>
              <a:gd name="T13" fmla="*/ 2147483647 h 759"/>
              <a:gd name="T14" fmla="*/ 2147483647 w 384"/>
              <a:gd name="T15" fmla="*/ 2147483647 h 759"/>
              <a:gd name="T16" fmla="*/ 2147483647 w 384"/>
              <a:gd name="T17" fmla="*/ 2147483647 h 759"/>
              <a:gd name="T18" fmla="*/ 0 w 384"/>
              <a:gd name="T19" fmla="*/ 2147483647 h 759"/>
              <a:gd name="T20" fmla="*/ 2147483647 w 384"/>
              <a:gd name="T21" fmla="*/ 2147483647 h 759"/>
              <a:gd name="T22" fmla="*/ 2147483647 w 384"/>
              <a:gd name="T23" fmla="*/ 2147483647 h 759"/>
              <a:gd name="T24" fmla="*/ 2147483647 w 384"/>
              <a:gd name="T25" fmla="*/ 2147483647 h 759"/>
              <a:gd name="T26" fmla="*/ 2147483647 w 384"/>
              <a:gd name="T27" fmla="*/ 2147483647 h 759"/>
              <a:gd name="T28" fmla="*/ 2147483647 w 384"/>
              <a:gd name="T29" fmla="*/ 2147483647 h 759"/>
              <a:gd name="T30" fmla="*/ 2147483647 w 384"/>
              <a:gd name="T31" fmla="*/ 2147483647 h 759"/>
              <a:gd name="T32" fmla="*/ 2147483647 w 384"/>
              <a:gd name="T33" fmla="*/ 2147483647 h 759"/>
              <a:gd name="T34" fmla="*/ 2147483647 w 384"/>
              <a:gd name="T35" fmla="*/ 2147483647 h 759"/>
              <a:gd name="T36" fmla="*/ 2147483647 w 384"/>
              <a:gd name="T37" fmla="*/ 2147483647 h 759"/>
              <a:gd name="T38" fmla="*/ 2147483647 w 384"/>
              <a:gd name="T39" fmla="*/ 2147483647 h 759"/>
              <a:gd name="T40" fmla="*/ 2147483647 w 384"/>
              <a:gd name="T41" fmla="*/ 2147483647 h 759"/>
              <a:gd name="T42" fmla="*/ 2147483647 w 384"/>
              <a:gd name="T43" fmla="*/ 2147483647 h 759"/>
              <a:gd name="T44" fmla="*/ 2147483647 w 384"/>
              <a:gd name="T45" fmla="*/ 2147483647 h 759"/>
              <a:gd name="T46" fmla="*/ 2147483647 w 384"/>
              <a:gd name="T47" fmla="*/ 2147483647 h 759"/>
              <a:gd name="T48" fmla="*/ 2147483647 w 384"/>
              <a:gd name="T49" fmla="*/ 2147483647 h 759"/>
              <a:gd name="T50" fmla="*/ 2147483647 w 384"/>
              <a:gd name="T51" fmla="*/ 2147483647 h 759"/>
              <a:gd name="T52" fmla="*/ 2147483647 w 384"/>
              <a:gd name="T53" fmla="*/ 2147483647 h 759"/>
              <a:gd name="T54" fmla="*/ 2147483647 w 384"/>
              <a:gd name="T55" fmla="*/ 2147483647 h 759"/>
              <a:gd name="T56" fmla="*/ 2147483647 w 384"/>
              <a:gd name="T57" fmla="*/ 2147483647 h 759"/>
              <a:gd name="T58" fmla="*/ 2147483647 w 384"/>
              <a:gd name="T59" fmla="*/ 2147483647 h 759"/>
              <a:gd name="T60" fmla="*/ 2147483647 w 384"/>
              <a:gd name="T61" fmla="*/ 2147483647 h 759"/>
              <a:gd name="T62" fmla="*/ 2147483647 w 384"/>
              <a:gd name="T63" fmla="*/ 2147483647 h 759"/>
              <a:gd name="T64" fmla="*/ 2147483647 w 384"/>
              <a:gd name="T65" fmla="*/ 2147483647 h 759"/>
              <a:gd name="T66" fmla="*/ 2147483647 w 384"/>
              <a:gd name="T67" fmla="*/ 2147483647 h 759"/>
              <a:gd name="T68" fmla="*/ 2147483647 w 384"/>
              <a:gd name="T69" fmla="*/ 2147483647 h 759"/>
              <a:gd name="T70" fmla="*/ 2147483647 w 384"/>
              <a:gd name="T71" fmla="*/ 2147483647 h 759"/>
              <a:gd name="T72" fmla="*/ 2147483647 w 384"/>
              <a:gd name="T73" fmla="*/ 2147483647 h 759"/>
              <a:gd name="T74" fmla="*/ 2147483647 w 384"/>
              <a:gd name="T75" fmla="*/ 2147483647 h 759"/>
              <a:gd name="T76" fmla="*/ 2147483647 w 384"/>
              <a:gd name="T77" fmla="*/ 2147483647 h 759"/>
              <a:gd name="T78" fmla="*/ 2147483647 w 384"/>
              <a:gd name="T79" fmla="*/ 2147483647 h 759"/>
              <a:gd name="T80" fmla="*/ 2147483647 w 384"/>
              <a:gd name="T81" fmla="*/ 2147483647 h 759"/>
              <a:gd name="T82" fmla="*/ 2147483647 w 384"/>
              <a:gd name="T83" fmla="*/ 2147483647 h 759"/>
              <a:gd name="T84" fmla="*/ 2147483647 w 384"/>
              <a:gd name="T85" fmla="*/ 2147483647 h 759"/>
              <a:gd name="T86" fmla="*/ 2147483647 w 384"/>
              <a:gd name="T87" fmla="*/ 2147483647 h 759"/>
              <a:gd name="T88" fmla="*/ 2147483647 w 384"/>
              <a:gd name="T89" fmla="*/ 2147483647 h 759"/>
              <a:gd name="T90" fmla="*/ 2147483647 w 384"/>
              <a:gd name="T91" fmla="*/ 2147483647 h 75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4"/>
              <a:gd name="T139" fmla="*/ 0 h 759"/>
              <a:gd name="T140" fmla="*/ 384 w 384"/>
              <a:gd name="T141" fmla="*/ 759 h 75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4" h="759">
                <a:moveTo>
                  <a:pt x="260" y="3"/>
                </a:moveTo>
                <a:lnTo>
                  <a:pt x="244" y="3"/>
                </a:lnTo>
                <a:lnTo>
                  <a:pt x="228" y="13"/>
                </a:lnTo>
                <a:lnTo>
                  <a:pt x="206" y="23"/>
                </a:lnTo>
                <a:lnTo>
                  <a:pt x="180" y="28"/>
                </a:lnTo>
                <a:lnTo>
                  <a:pt x="183" y="37"/>
                </a:lnTo>
                <a:lnTo>
                  <a:pt x="189" y="38"/>
                </a:lnTo>
                <a:lnTo>
                  <a:pt x="193" y="58"/>
                </a:lnTo>
                <a:lnTo>
                  <a:pt x="189" y="77"/>
                </a:lnTo>
                <a:lnTo>
                  <a:pt x="170" y="117"/>
                </a:lnTo>
                <a:lnTo>
                  <a:pt x="162" y="128"/>
                </a:lnTo>
                <a:lnTo>
                  <a:pt x="146" y="128"/>
                </a:lnTo>
                <a:lnTo>
                  <a:pt x="127" y="119"/>
                </a:lnTo>
                <a:lnTo>
                  <a:pt x="107" y="113"/>
                </a:lnTo>
                <a:lnTo>
                  <a:pt x="99" y="118"/>
                </a:lnTo>
                <a:lnTo>
                  <a:pt x="92" y="118"/>
                </a:lnTo>
                <a:lnTo>
                  <a:pt x="50" y="160"/>
                </a:lnTo>
                <a:lnTo>
                  <a:pt x="10" y="199"/>
                </a:lnTo>
                <a:lnTo>
                  <a:pt x="1" y="216"/>
                </a:lnTo>
                <a:lnTo>
                  <a:pt x="0" y="233"/>
                </a:lnTo>
                <a:lnTo>
                  <a:pt x="11" y="262"/>
                </a:lnTo>
                <a:lnTo>
                  <a:pt x="58" y="315"/>
                </a:lnTo>
                <a:lnTo>
                  <a:pt x="60" y="332"/>
                </a:lnTo>
                <a:lnTo>
                  <a:pt x="56" y="348"/>
                </a:lnTo>
                <a:lnTo>
                  <a:pt x="56" y="362"/>
                </a:lnTo>
                <a:lnTo>
                  <a:pt x="71" y="390"/>
                </a:lnTo>
                <a:lnTo>
                  <a:pt x="77" y="417"/>
                </a:lnTo>
                <a:lnTo>
                  <a:pt x="80" y="440"/>
                </a:lnTo>
                <a:lnTo>
                  <a:pt x="79" y="460"/>
                </a:lnTo>
                <a:lnTo>
                  <a:pt x="67" y="518"/>
                </a:lnTo>
                <a:lnTo>
                  <a:pt x="59" y="575"/>
                </a:lnTo>
                <a:lnTo>
                  <a:pt x="77" y="598"/>
                </a:lnTo>
                <a:lnTo>
                  <a:pt x="82" y="624"/>
                </a:lnTo>
                <a:lnTo>
                  <a:pt x="72" y="684"/>
                </a:lnTo>
                <a:lnTo>
                  <a:pt x="62" y="686"/>
                </a:lnTo>
                <a:lnTo>
                  <a:pt x="62" y="684"/>
                </a:lnTo>
                <a:lnTo>
                  <a:pt x="78" y="717"/>
                </a:lnTo>
                <a:lnTo>
                  <a:pt x="92" y="753"/>
                </a:lnTo>
                <a:lnTo>
                  <a:pt x="99" y="757"/>
                </a:lnTo>
                <a:lnTo>
                  <a:pt x="102" y="759"/>
                </a:lnTo>
                <a:lnTo>
                  <a:pt x="127" y="750"/>
                </a:lnTo>
                <a:lnTo>
                  <a:pt x="151" y="752"/>
                </a:lnTo>
                <a:lnTo>
                  <a:pt x="177" y="759"/>
                </a:lnTo>
                <a:lnTo>
                  <a:pt x="201" y="759"/>
                </a:lnTo>
                <a:lnTo>
                  <a:pt x="212" y="753"/>
                </a:lnTo>
                <a:lnTo>
                  <a:pt x="212" y="741"/>
                </a:lnTo>
                <a:lnTo>
                  <a:pt x="218" y="733"/>
                </a:lnTo>
                <a:lnTo>
                  <a:pt x="238" y="721"/>
                </a:lnTo>
                <a:lnTo>
                  <a:pt x="232" y="702"/>
                </a:lnTo>
                <a:lnTo>
                  <a:pt x="232" y="682"/>
                </a:lnTo>
                <a:lnTo>
                  <a:pt x="233" y="640"/>
                </a:lnTo>
                <a:lnTo>
                  <a:pt x="241" y="611"/>
                </a:lnTo>
                <a:lnTo>
                  <a:pt x="239" y="551"/>
                </a:lnTo>
                <a:lnTo>
                  <a:pt x="237" y="534"/>
                </a:lnTo>
                <a:lnTo>
                  <a:pt x="236" y="516"/>
                </a:lnTo>
                <a:lnTo>
                  <a:pt x="239" y="494"/>
                </a:lnTo>
                <a:lnTo>
                  <a:pt x="243" y="470"/>
                </a:lnTo>
                <a:lnTo>
                  <a:pt x="244" y="449"/>
                </a:lnTo>
                <a:lnTo>
                  <a:pt x="235" y="424"/>
                </a:lnTo>
                <a:lnTo>
                  <a:pt x="259" y="423"/>
                </a:lnTo>
                <a:lnTo>
                  <a:pt x="278" y="409"/>
                </a:lnTo>
                <a:lnTo>
                  <a:pt x="290" y="387"/>
                </a:lnTo>
                <a:lnTo>
                  <a:pt x="295" y="363"/>
                </a:lnTo>
                <a:lnTo>
                  <a:pt x="300" y="348"/>
                </a:lnTo>
                <a:lnTo>
                  <a:pt x="310" y="348"/>
                </a:lnTo>
                <a:lnTo>
                  <a:pt x="317" y="343"/>
                </a:lnTo>
                <a:lnTo>
                  <a:pt x="320" y="331"/>
                </a:lnTo>
                <a:lnTo>
                  <a:pt x="326" y="324"/>
                </a:lnTo>
                <a:lnTo>
                  <a:pt x="352" y="319"/>
                </a:lnTo>
                <a:lnTo>
                  <a:pt x="360" y="311"/>
                </a:lnTo>
                <a:lnTo>
                  <a:pt x="360" y="297"/>
                </a:lnTo>
                <a:lnTo>
                  <a:pt x="353" y="276"/>
                </a:lnTo>
                <a:lnTo>
                  <a:pt x="356" y="259"/>
                </a:lnTo>
                <a:lnTo>
                  <a:pt x="384" y="230"/>
                </a:lnTo>
                <a:lnTo>
                  <a:pt x="381" y="184"/>
                </a:lnTo>
                <a:lnTo>
                  <a:pt x="367" y="136"/>
                </a:lnTo>
                <a:lnTo>
                  <a:pt x="359" y="138"/>
                </a:lnTo>
                <a:lnTo>
                  <a:pt x="353" y="140"/>
                </a:lnTo>
                <a:lnTo>
                  <a:pt x="348" y="135"/>
                </a:lnTo>
                <a:lnTo>
                  <a:pt x="348" y="125"/>
                </a:lnTo>
                <a:lnTo>
                  <a:pt x="353" y="118"/>
                </a:lnTo>
                <a:lnTo>
                  <a:pt x="367" y="102"/>
                </a:lnTo>
                <a:lnTo>
                  <a:pt x="369" y="96"/>
                </a:lnTo>
                <a:lnTo>
                  <a:pt x="362" y="94"/>
                </a:lnTo>
                <a:lnTo>
                  <a:pt x="348" y="88"/>
                </a:lnTo>
                <a:lnTo>
                  <a:pt x="317" y="50"/>
                </a:lnTo>
                <a:lnTo>
                  <a:pt x="304" y="39"/>
                </a:lnTo>
                <a:lnTo>
                  <a:pt x="291" y="26"/>
                </a:lnTo>
                <a:lnTo>
                  <a:pt x="278" y="7"/>
                </a:lnTo>
                <a:lnTo>
                  <a:pt x="266" y="4"/>
                </a:lnTo>
                <a:lnTo>
                  <a:pt x="253" y="0"/>
                </a:lnTo>
                <a:lnTo>
                  <a:pt x="260" y="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5" name="Freeform 28"/>
          <p:cNvSpPr>
            <a:spLocks/>
          </p:cNvSpPr>
          <p:nvPr/>
        </p:nvSpPr>
        <p:spPr bwMode="auto">
          <a:xfrm>
            <a:off x="3214688" y="2628966"/>
            <a:ext cx="901700" cy="676275"/>
          </a:xfrm>
          <a:custGeom>
            <a:avLst/>
            <a:gdLst>
              <a:gd name="T0" fmla="*/ 2147483647 w 1449"/>
              <a:gd name="T1" fmla="*/ 2147483647 h 1160"/>
              <a:gd name="T2" fmla="*/ 2147483647 w 1449"/>
              <a:gd name="T3" fmla="*/ 2147483647 h 1160"/>
              <a:gd name="T4" fmla="*/ 2147483647 w 1449"/>
              <a:gd name="T5" fmla="*/ 2147483647 h 1160"/>
              <a:gd name="T6" fmla="*/ 2147483647 w 1449"/>
              <a:gd name="T7" fmla="*/ 2147483647 h 1160"/>
              <a:gd name="T8" fmla="*/ 2147483647 w 1449"/>
              <a:gd name="T9" fmla="*/ 2147483647 h 1160"/>
              <a:gd name="T10" fmla="*/ 2147483647 w 1449"/>
              <a:gd name="T11" fmla="*/ 2147483647 h 1160"/>
              <a:gd name="T12" fmla="*/ 2147483647 w 1449"/>
              <a:gd name="T13" fmla="*/ 2147483647 h 1160"/>
              <a:gd name="T14" fmla="*/ 2147483647 w 1449"/>
              <a:gd name="T15" fmla="*/ 2147483647 h 1160"/>
              <a:gd name="T16" fmla="*/ 2147483647 w 1449"/>
              <a:gd name="T17" fmla="*/ 2147483647 h 1160"/>
              <a:gd name="T18" fmla="*/ 2147483647 w 1449"/>
              <a:gd name="T19" fmla="*/ 2147483647 h 1160"/>
              <a:gd name="T20" fmla="*/ 2147483647 w 1449"/>
              <a:gd name="T21" fmla="*/ 2147483647 h 1160"/>
              <a:gd name="T22" fmla="*/ 2147483647 w 1449"/>
              <a:gd name="T23" fmla="*/ 2147483647 h 1160"/>
              <a:gd name="T24" fmla="*/ 2147483647 w 1449"/>
              <a:gd name="T25" fmla="*/ 2147483647 h 1160"/>
              <a:gd name="T26" fmla="*/ 2147483647 w 1449"/>
              <a:gd name="T27" fmla="*/ 2147483647 h 1160"/>
              <a:gd name="T28" fmla="*/ 2147483647 w 1449"/>
              <a:gd name="T29" fmla="*/ 2147483647 h 1160"/>
              <a:gd name="T30" fmla="*/ 2147483647 w 1449"/>
              <a:gd name="T31" fmla="*/ 2147483647 h 1160"/>
              <a:gd name="T32" fmla="*/ 2147483647 w 1449"/>
              <a:gd name="T33" fmla="*/ 2147483647 h 1160"/>
              <a:gd name="T34" fmla="*/ 2147483647 w 1449"/>
              <a:gd name="T35" fmla="*/ 2147483647 h 1160"/>
              <a:gd name="T36" fmla="*/ 2147483647 w 1449"/>
              <a:gd name="T37" fmla="*/ 2147483647 h 1160"/>
              <a:gd name="T38" fmla="*/ 2147483647 w 1449"/>
              <a:gd name="T39" fmla="*/ 2147483647 h 1160"/>
              <a:gd name="T40" fmla="*/ 2147483647 w 1449"/>
              <a:gd name="T41" fmla="*/ 2147483647 h 1160"/>
              <a:gd name="T42" fmla="*/ 2147483647 w 1449"/>
              <a:gd name="T43" fmla="*/ 2147483647 h 1160"/>
              <a:gd name="T44" fmla="*/ 2147483647 w 1449"/>
              <a:gd name="T45" fmla="*/ 2147483647 h 1160"/>
              <a:gd name="T46" fmla="*/ 2147483647 w 1449"/>
              <a:gd name="T47" fmla="*/ 2147483647 h 1160"/>
              <a:gd name="T48" fmla="*/ 2147483647 w 1449"/>
              <a:gd name="T49" fmla="*/ 2147483647 h 1160"/>
              <a:gd name="T50" fmla="*/ 2147483647 w 1449"/>
              <a:gd name="T51" fmla="*/ 2147483647 h 1160"/>
              <a:gd name="T52" fmla="*/ 2147483647 w 1449"/>
              <a:gd name="T53" fmla="*/ 2147483647 h 1160"/>
              <a:gd name="T54" fmla="*/ 2147483647 w 1449"/>
              <a:gd name="T55" fmla="*/ 2147483647 h 1160"/>
              <a:gd name="T56" fmla="*/ 2147483647 w 1449"/>
              <a:gd name="T57" fmla="*/ 2147483647 h 1160"/>
              <a:gd name="T58" fmla="*/ 2147483647 w 1449"/>
              <a:gd name="T59" fmla="*/ 2147483647 h 1160"/>
              <a:gd name="T60" fmla="*/ 2147483647 w 1449"/>
              <a:gd name="T61" fmla="*/ 2147483647 h 1160"/>
              <a:gd name="T62" fmla="*/ 2147483647 w 1449"/>
              <a:gd name="T63" fmla="*/ 2147483647 h 1160"/>
              <a:gd name="T64" fmla="*/ 2147483647 w 1449"/>
              <a:gd name="T65" fmla="*/ 2147483647 h 1160"/>
              <a:gd name="T66" fmla="*/ 2147483647 w 1449"/>
              <a:gd name="T67" fmla="*/ 2147483647 h 1160"/>
              <a:gd name="T68" fmla="*/ 2147483647 w 1449"/>
              <a:gd name="T69" fmla="*/ 2147483647 h 1160"/>
              <a:gd name="T70" fmla="*/ 2147483647 w 1449"/>
              <a:gd name="T71" fmla="*/ 2147483647 h 1160"/>
              <a:gd name="T72" fmla="*/ 2147483647 w 1449"/>
              <a:gd name="T73" fmla="*/ 2147483647 h 1160"/>
              <a:gd name="T74" fmla="*/ 2147483647 w 1449"/>
              <a:gd name="T75" fmla="*/ 2147483647 h 1160"/>
              <a:gd name="T76" fmla="*/ 2147483647 w 1449"/>
              <a:gd name="T77" fmla="*/ 2147483647 h 1160"/>
              <a:gd name="T78" fmla="*/ 2147483647 w 1449"/>
              <a:gd name="T79" fmla="*/ 2147483647 h 1160"/>
              <a:gd name="T80" fmla="*/ 2147483647 w 1449"/>
              <a:gd name="T81" fmla="*/ 2147483647 h 1160"/>
              <a:gd name="T82" fmla="*/ 2147483647 w 1449"/>
              <a:gd name="T83" fmla="*/ 2147483647 h 1160"/>
              <a:gd name="T84" fmla="*/ 2147483647 w 1449"/>
              <a:gd name="T85" fmla="*/ 2147483647 h 1160"/>
              <a:gd name="T86" fmla="*/ 2147483647 w 1449"/>
              <a:gd name="T87" fmla="*/ 2147483647 h 1160"/>
              <a:gd name="T88" fmla="*/ 2147483647 w 1449"/>
              <a:gd name="T89" fmla="*/ 2147483647 h 1160"/>
              <a:gd name="T90" fmla="*/ 2147483647 w 1449"/>
              <a:gd name="T91" fmla="*/ 2147483647 h 1160"/>
              <a:gd name="T92" fmla="*/ 2147483647 w 1449"/>
              <a:gd name="T93" fmla="*/ 2147483647 h 1160"/>
              <a:gd name="T94" fmla="*/ 2147483647 w 1449"/>
              <a:gd name="T95" fmla="*/ 2147483647 h 1160"/>
              <a:gd name="T96" fmla="*/ 2147483647 w 1449"/>
              <a:gd name="T97" fmla="*/ 2147483647 h 1160"/>
              <a:gd name="T98" fmla="*/ 2147483647 w 1449"/>
              <a:gd name="T99" fmla="*/ 2147483647 h 1160"/>
              <a:gd name="T100" fmla="*/ 0 w 1449"/>
              <a:gd name="T101" fmla="*/ 2147483647 h 11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49"/>
              <a:gd name="T154" fmla="*/ 0 h 1160"/>
              <a:gd name="T155" fmla="*/ 1449 w 1449"/>
              <a:gd name="T156" fmla="*/ 1160 h 11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49" h="1160">
                <a:moveTo>
                  <a:pt x="3" y="910"/>
                </a:moveTo>
                <a:lnTo>
                  <a:pt x="18" y="918"/>
                </a:lnTo>
                <a:lnTo>
                  <a:pt x="35" y="916"/>
                </a:lnTo>
                <a:lnTo>
                  <a:pt x="72" y="913"/>
                </a:lnTo>
                <a:lnTo>
                  <a:pt x="182" y="928"/>
                </a:lnTo>
                <a:lnTo>
                  <a:pt x="233" y="940"/>
                </a:lnTo>
                <a:lnTo>
                  <a:pt x="283" y="957"/>
                </a:lnTo>
                <a:lnTo>
                  <a:pt x="302" y="976"/>
                </a:lnTo>
                <a:lnTo>
                  <a:pt x="311" y="1005"/>
                </a:lnTo>
                <a:lnTo>
                  <a:pt x="327" y="1025"/>
                </a:lnTo>
                <a:lnTo>
                  <a:pt x="338" y="1029"/>
                </a:lnTo>
                <a:lnTo>
                  <a:pt x="350" y="1024"/>
                </a:lnTo>
                <a:lnTo>
                  <a:pt x="340" y="1036"/>
                </a:lnTo>
                <a:lnTo>
                  <a:pt x="330" y="1046"/>
                </a:lnTo>
                <a:lnTo>
                  <a:pt x="338" y="1089"/>
                </a:lnTo>
                <a:lnTo>
                  <a:pt x="361" y="1126"/>
                </a:lnTo>
                <a:lnTo>
                  <a:pt x="361" y="1122"/>
                </a:lnTo>
                <a:lnTo>
                  <a:pt x="366" y="1140"/>
                </a:lnTo>
                <a:lnTo>
                  <a:pt x="376" y="1153"/>
                </a:lnTo>
                <a:lnTo>
                  <a:pt x="389" y="1160"/>
                </a:lnTo>
                <a:lnTo>
                  <a:pt x="403" y="1159"/>
                </a:lnTo>
                <a:lnTo>
                  <a:pt x="432" y="1160"/>
                </a:lnTo>
                <a:lnTo>
                  <a:pt x="456" y="1160"/>
                </a:lnTo>
                <a:lnTo>
                  <a:pt x="467" y="1157"/>
                </a:lnTo>
                <a:lnTo>
                  <a:pt x="515" y="1145"/>
                </a:lnTo>
                <a:lnTo>
                  <a:pt x="524" y="1156"/>
                </a:lnTo>
                <a:lnTo>
                  <a:pt x="536" y="1158"/>
                </a:lnTo>
                <a:lnTo>
                  <a:pt x="546" y="1156"/>
                </a:lnTo>
                <a:lnTo>
                  <a:pt x="552" y="1145"/>
                </a:lnTo>
                <a:lnTo>
                  <a:pt x="564" y="1133"/>
                </a:lnTo>
                <a:lnTo>
                  <a:pt x="580" y="1126"/>
                </a:lnTo>
                <a:lnTo>
                  <a:pt x="583" y="1132"/>
                </a:lnTo>
                <a:lnTo>
                  <a:pt x="584" y="1138"/>
                </a:lnTo>
                <a:lnTo>
                  <a:pt x="608" y="1138"/>
                </a:lnTo>
                <a:lnTo>
                  <a:pt x="619" y="1134"/>
                </a:lnTo>
                <a:lnTo>
                  <a:pt x="627" y="1126"/>
                </a:lnTo>
                <a:lnTo>
                  <a:pt x="624" y="1126"/>
                </a:lnTo>
                <a:lnTo>
                  <a:pt x="658" y="1127"/>
                </a:lnTo>
                <a:lnTo>
                  <a:pt x="673" y="1126"/>
                </a:lnTo>
                <a:lnTo>
                  <a:pt x="683" y="1117"/>
                </a:lnTo>
                <a:lnTo>
                  <a:pt x="683" y="1099"/>
                </a:lnTo>
                <a:lnTo>
                  <a:pt x="668" y="1083"/>
                </a:lnTo>
                <a:lnTo>
                  <a:pt x="682" y="1098"/>
                </a:lnTo>
                <a:lnTo>
                  <a:pt x="705" y="1101"/>
                </a:lnTo>
                <a:lnTo>
                  <a:pt x="710" y="1079"/>
                </a:lnTo>
                <a:lnTo>
                  <a:pt x="724" y="1065"/>
                </a:lnTo>
                <a:lnTo>
                  <a:pt x="735" y="1052"/>
                </a:lnTo>
                <a:lnTo>
                  <a:pt x="749" y="1005"/>
                </a:lnTo>
                <a:lnTo>
                  <a:pt x="749" y="977"/>
                </a:lnTo>
                <a:lnTo>
                  <a:pt x="748" y="964"/>
                </a:lnTo>
                <a:lnTo>
                  <a:pt x="753" y="952"/>
                </a:lnTo>
                <a:lnTo>
                  <a:pt x="768" y="945"/>
                </a:lnTo>
                <a:lnTo>
                  <a:pt x="807" y="915"/>
                </a:lnTo>
                <a:lnTo>
                  <a:pt x="842" y="883"/>
                </a:lnTo>
                <a:lnTo>
                  <a:pt x="866" y="857"/>
                </a:lnTo>
                <a:lnTo>
                  <a:pt x="882" y="854"/>
                </a:lnTo>
                <a:lnTo>
                  <a:pt x="917" y="819"/>
                </a:lnTo>
                <a:lnTo>
                  <a:pt x="927" y="836"/>
                </a:lnTo>
                <a:lnTo>
                  <a:pt x="945" y="841"/>
                </a:lnTo>
                <a:lnTo>
                  <a:pt x="948" y="836"/>
                </a:lnTo>
                <a:lnTo>
                  <a:pt x="956" y="834"/>
                </a:lnTo>
                <a:lnTo>
                  <a:pt x="962" y="819"/>
                </a:lnTo>
                <a:lnTo>
                  <a:pt x="963" y="805"/>
                </a:lnTo>
                <a:lnTo>
                  <a:pt x="968" y="819"/>
                </a:lnTo>
                <a:lnTo>
                  <a:pt x="982" y="830"/>
                </a:lnTo>
                <a:lnTo>
                  <a:pt x="987" y="840"/>
                </a:lnTo>
                <a:lnTo>
                  <a:pt x="1004" y="852"/>
                </a:lnTo>
                <a:lnTo>
                  <a:pt x="1021" y="861"/>
                </a:lnTo>
                <a:lnTo>
                  <a:pt x="1035" y="882"/>
                </a:lnTo>
                <a:lnTo>
                  <a:pt x="1040" y="907"/>
                </a:lnTo>
                <a:lnTo>
                  <a:pt x="1059" y="895"/>
                </a:lnTo>
                <a:lnTo>
                  <a:pt x="1059" y="882"/>
                </a:lnTo>
                <a:lnTo>
                  <a:pt x="1071" y="871"/>
                </a:lnTo>
                <a:lnTo>
                  <a:pt x="1073" y="852"/>
                </a:lnTo>
                <a:lnTo>
                  <a:pt x="1073" y="843"/>
                </a:lnTo>
                <a:lnTo>
                  <a:pt x="1081" y="837"/>
                </a:lnTo>
                <a:lnTo>
                  <a:pt x="1109" y="837"/>
                </a:lnTo>
                <a:lnTo>
                  <a:pt x="1107" y="798"/>
                </a:lnTo>
                <a:lnTo>
                  <a:pt x="1120" y="784"/>
                </a:lnTo>
                <a:lnTo>
                  <a:pt x="1130" y="770"/>
                </a:lnTo>
                <a:lnTo>
                  <a:pt x="1140" y="732"/>
                </a:lnTo>
                <a:lnTo>
                  <a:pt x="1157" y="706"/>
                </a:lnTo>
                <a:lnTo>
                  <a:pt x="1156" y="690"/>
                </a:lnTo>
                <a:lnTo>
                  <a:pt x="1155" y="678"/>
                </a:lnTo>
                <a:lnTo>
                  <a:pt x="1173" y="651"/>
                </a:lnTo>
                <a:lnTo>
                  <a:pt x="1182" y="622"/>
                </a:lnTo>
                <a:lnTo>
                  <a:pt x="1187" y="628"/>
                </a:lnTo>
                <a:lnTo>
                  <a:pt x="1210" y="626"/>
                </a:lnTo>
                <a:lnTo>
                  <a:pt x="1225" y="612"/>
                </a:lnTo>
                <a:lnTo>
                  <a:pt x="1240" y="569"/>
                </a:lnTo>
                <a:lnTo>
                  <a:pt x="1236" y="565"/>
                </a:lnTo>
                <a:lnTo>
                  <a:pt x="1227" y="563"/>
                </a:lnTo>
                <a:lnTo>
                  <a:pt x="1234" y="551"/>
                </a:lnTo>
                <a:lnTo>
                  <a:pt x="1245" y="542"/>
                </a:lnTo>
                <a:lnTo>
                  <a:pt x="1268" y="506"/>
                </a:lnTo>
                <a:lnTo>
                  <a:pt x="1284" y="469"/>
                </a:lnTo>
                <a:lnTo>
                  <a:pt x="1289" y="464"/>
                </a:lnTo>
                <a:lnTo>
                  <a:pt x="1296" y="462"/>
                </a:lnTo>
                <a:lnTo>
                  <a:pt x="1314" y="413"/>
                </a:lnTo>
                <a:lnTo>
                  <a:pt x="1322" y="389"/>
                </a:lnTo>
                <a:lnTo>
                  <a:pt x="1322" y="362"/>
                </a:lnTo>
                <a:lnTo>
                  <a:pt x="1335" y="358"/>
                </a:lnTo>
                <a:lnTo>
                  <a:pt x="1347" y="352"/>
                </a:lnTo>
                <a:lnTo>
                  <a:pt x="1352" y="338"/>
                </a:lnTo>
                <a:lnTo>
                  <a:pt x="1359" y="328"/>
                </a:lnTo>
                <a:lnTo>
                  <a:pt x="1388" y="320"/>
                </a:lnTo>
                <a:lnTo>
                  <a:pt x="1416" y="313"/>
                </a:lnTo>
                <a:lnTo>
                  <a:pt x="1449" y="288"/>
                </a:lnTo>
                <a:lnTo>
                  <a:pt x="1449" y="279"/>
                </a:lnTo>
                <a:lnTo>
                  <a:pt x="1443" y="277"/>
                </a:lnTo>
                <a:lnTo>
                  <a:pt x="1443" y="263"/>
                </a:lnTo>
                <a:lnTo>
                  <a:pt x="1449" y="249"/>
                </a:lnTo>
                <a:lnTo>
                  <a:pt x="1449" y="226"/>
                </a:lnTo>
                <a:lnTo>
                  <a:pt x="1437" y="207"/>
                </a:lnTo>
                <a:lnTo>
                  <a:pt x="1426" y="197"/>
                </a:lnTo>
                <a:lnTo>
                  <a:pt x="1411" y="196"/>
                </a:lnTo>
                <a:lnTo>
                  <a:pt x="1401" y="201"/>
                </a:lnTo>
                <a:lnTo>
                  <a:pt x="1392" y="197"/>
                </a:lnTo>
                <a:lnTo>
                  <a:pt x="1394" y="185"/>
                </a:lnTo>
                <a:lnTo>
                  <a:pt x="1390" y="172"/>
                </a:lnTo>
                <a:lnTo>
                  <a:pt x="1383" y="92"/>
                </a:lnTo>
                <a:lnTo>
                  <a:pt x="1371" y="75"/>
                </a:lnTo>
                <a:lnTo>
                  <a:pt x="1353" y="57"/>
                </a:lnTo>
                <a:lnTo>
                  <a:pt x="1343" y="38"/>
                </a:lnTo>
                <a:lnTo>
                  <a:pt x="1325" y="29"/>
                </a:lnTo>
                <a:lnTo>
                  <a:pt x="1300" y="31"/>
                </a:lnTo>
                <a:lnTo>
                  <a:pt x="1300" y="37"/>
                </a:lnTo>
                <a:lnTo>
                  <a:pt x="1284" y="46"/>
                </a:lnTo>
                <a:lnTo>
                  <a:pt x="1264" y="49"/>
                </a:lnTo>
                <a:lnTo>
                  <a:pt x="1248" y="56"/>
                </a:lnTo>
                <a:lnTo>
                  <a:pt x="1235" y="67"/>
                </a:lnTo>
                <a:lnTo>
                  <a:pt x="1191" y="117"/>
                </a:lnTo>
                <a:lnTo>
                  <a:pt x="1133" y="88"/>
                </a:lnTo>
                <a:lnTo>
                  <a:pt x="1071" y="72"/>
                </a:lnTo>
                <a:lnTo>
                  <a:pt x="1008" y="66"/>
                </a:lnTo>
                <a:lnTo>
                  <a:pt x="942" y="68"/>
                </a:lnTo>
                <a:lnTo>
                  <a:pt x="918" y="80"/>
                </a:lnTo>
                <a:lnTo>
                  <a:pt x="896" y="98"/>
                </a:lnTo>
                <a:lnTo>
                  <a:pt x="868" y="127"/>
                </a:lnTo>
                <a:lnTo>
                  <a:pt x="854" y="136"/>
                </a:lnTo>
                <a:lnTo>
                  <a:pt x="835" y="139"/>
                </a:lnTo>
                <a:lnTo>
                  <a:pt x="803" y="131"/>
                </a:lnTo>
                <a:lnTo>
                  <a:pt x="772" y="119"/>
                </a:lnTo>
                <a:lnTo>
                  <a:pt x="718" y="93"/>
                </a:lnTo>
                <a:lnTo>
                  <a:pt x="663" y="72"/>
                </a:lnTo>
                <a:lnTo>
                  <a:pt x="645" y="73"/>
                </a:lnTo>
                <a:lnTo>
                  <a:pt x="624" y="80"/>
                </a:lnTo>
                <a:lnTo>
                  <a:pt x="609" y="80"/>
                </a:lnTo>
                <a:lnTo>
                  <a:pt x="610" y="86"/>
                </a:lnTo>
                <a:lnTo>
                  <a:pt x="607" y="88"/>
                </a:lnTo>
                <a:lnTo>
                  <a:pt x="602" y="94"/>
                </a:lnTo>
                <a:lnTo>
                  <a:pt x="577" y="98"/>
                </a:lnTo>
                <a:lnTo>
                  <a:pt x="552" y="96"/>
                </a:lnTo>
                <a:lnTo>
                  <a:pt x="528" y="79"/>
                </a:lnTo>
                <a:lnTo>
                  <a:pt x="510" y="52"/>
                </a:lnTo>
                <a:lnTo>
                  <a:pt x="490" y="32"/>
                </a:lnTo>
                <a:lnTo>
                  <a:pt x="474" y="19"/>
                </a:lnTo>
                <a:lnTo>
                  <a:pt x="450" y="23"/>
                </a:lnTo>
                <a:lnTo>
                  <a:pt x="431" y="24"/>
                </a:lnTo>
                <a:lnTo>
                  <a:pt x="412" y="13"/>
                </a:lnTo>
                <a:lnTo>
                  <a:pt x="394" y="1"/>
                </a:lnTo>
                <a:lnTo>
                  <a:pt x="373" y="0"/>
                </a:lnTo>
                <a:lnTo>
                  <a:pt x="341" y="7"/>
                </a:lnTo>
                <a:lnTo>
                  <a:pt x="309" y="6"/>
                </a:lnTo>
                <a:lnTo>
                  <a:pt x="277" y="5"/>
                </a:lnTo>
                <a:lnTo>
                  <a:pt x="247" y="14"/>
                </a:lnTo>
                <a:lnTo>
                  <a:pt x="212" y="39"/>
                </a:lnTo>
                <a:lnTo>
                  <a:pt x="212" y="56"/>
                </a:lnTo>
                <a:lnTo>
                  <a:pt x="217" y="76"/>
                </a:lnTo>
                <a:lnTo>
                  <a:pt x="208" y="80"/>
                </a:lnTo>
                <a:lnTo>
                  <a:pt x="205" y="112"/>
                </a:lnTo>
                <a:lnTo>
                  <a:pt x="178" y="129"/>
                </a:lnTo>
                <a:lnTo>
                  <a:pt x="164" y="143"/>
                </a:lnTo>
                <a:lnTo>
                  <a:pt x="159" y="160"/>
                </a:lnTo>
                <a:lnTo>
                  <a:pt x="160" y="214"/>
                </a:lnTo>
                <a:lnTo>
                  <a:pt x="154" y="263"/>
                </a:lnTo>
                <a:lnTo>
                  <a:pt x="145" y="276"/>
                </a:lnTo>
                <a:lnTo>
                  <a:pt x="141" y="292"/>
                </a:lnTo>
                <a:lnTo>
                  <a:pt x="149" y="297"/>
                </a:lnTo>
                <a:lnTo>
                  <a:pt x="156" y="297"/>
                </a:lnTo>
                <a:lnTo>
                  <a:pt x="164" y="323"/>
                </a:lnTo>
                <a:lnTo>
                  <a:pt x="170" y="378"/>
                </a:lnTo>
                <a:lnTo>
                  <a:pt x="164" y="404"/>
                </a:lnTo>
                <a:lnTo>
                  <a:pt x="145" y="428"/>
                </a:lnTo>
                <a:lnTo>
                  <a:pt x="147" y="447"/>
                </a:lnTo>
                <a:lnTo>
                  <a:pt x="146" y="470"/>
                </a:lnTo>
                <a:lnTo>
                  <a:pt x="123" y="484"/>
                </a:lnTo>
                <a:lnTo>
                  <a:pt x="99" y="499"/>
                </a:lnTo>
                <a:lnTo>
                  <a:pt x="87" y="511"/>
                </a:lnTo>
                <a:lnTo>
                  <a:pt x="80" y="523"/>
                </a:lnTo>
                <a:lnTo>
                  <a:pt x="82" y="536"/>
                </a:lnTo>
                <a:lnTo>
                  <a:pt x="77" y="544"/>
                </a:lnTo>
                <a:lnTo>
                  <a:pt x="71" y="561"/>
                </a:lnTo>
                <a:lnTo>
                  <a:pt x="59" y="572"/>
                </a:lnTo>
                <a:lnTo>
                  <a:pt x="25" y="586"/>
                </a:lnTo>
                <a:lnTo>
                  <a:pt x="32" y="598"/>
                </a:lnTo>
                <a:lnTo>
                  <a:pt x="34" y="610"/>
                </a:lnTo>
                <a:lnTo>
                  <a:pt x="32" y="636"/>
                </a:lnTo>
                <a:lnTo>
                  <a:pt x="29" y="659"/>
                </a:lnTo>
                <a:lnTo>
                  <a:pt x="23" y="864"/>
                </a:lnTo>
                <a:lnTo>
                  <a:pt x="28" y="880"/>
                </a:lnTo>
                <a:lnTo>
                  <a:pt x="18" y="889"/>
                </a:lnTo>
                <a:lnTo>
                  <a:pt x="4" y="894"/>
                </a:lnTo>
                <a:lnTo>
                  <a:pt x="0" y="906"/>
                </a:lnTo>
                <a:lnTo>
                  <a:pt x="6" y="918"/>
                </a:lnTo>
                <a:lnTo>
                  <a:pt x="3" y="9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6" name="Freeform 29"/>
          <p:cNvSpPr>
            <a:spLocks/>
          </p:cNvSpPr>
          <p:nvPr/>
        </p:nvSpPr>
        <p:spPr bwMode="auto">
          <a:xfrm>
            <a:off x="3057525" y="1930400"/>
            <a:ext cx="1157288" cy="817563"/>
          </a:xfrm>
          <a:custGeom>
            <a:avLst/>
            <a:gdLst>
              <a:gd name="T0" fmla="*/ 2147483647 w 1858"/>
              <a:gd name="T1" fmla="*/ 2147483647 h 1404"/>
              <a:gd name="T2" fmla="*/ 2147483647 w 1858"/>
              <a:gd name="T3" fmla="*/ 2147483647 h 1404"/>
              <a:gd name="T4" fmla="*/ 2147483647 w 1858"/>
              <a:gd name="T5" fmla="*/ 2147483647 h 1404"/>
              <a:gd name="T6" fmla="*/ 2147483647 w 1858"/>
              <a:gd name="T7" fmla="*/ 2147483647 h 1404"/>
              <a:gd name="T8" fmla="*/ 2147483647 w 1858"/>
              <a:gd name="T9" fmla="*/ 2147483647 h 1404"/>
              <a:gd name="T10" fmla="*/ 2147483647 w 1858"/>
              <a:gd name="T11" fmla="*/ 2147483647 h 1404"/>
              <a:gd name="T12" fmla="*/ 2147483647 w 1858"/>
              <a:gd name="T13" fmla="*/ 2147483647 h 1404"/>
              <a:gd name="T14" fmla="*/ 2147483647 w 1858"/>
              <a:gd name="T15" fmla="*/ 2147483647 h 1404"/>
              <a:gd name="T16" fmla="*/ 2147483647 w 1858"/>
              <a:gd name="T17" fmla="*/ 2147483647 h 1404"/>
              <a:gd name="T18" fmla="*/ 2147483647 w 1858"/>
              <a:gd name="T19" fmla="*/ 2147483647 h 1404"/>
              <a:gd name="T20" fmla="*/ 2147483647 w 1858"/>
              <a:gd name="T21" fmla="*/ 2147483647 h 1404"/>
              <a:gd name="T22" fmla="*/ 2147483647 w 1858"/>
              <a:gd name="T23" fmla="*/ 2147483647 h 1404"/>
              <a:gd name="T24" fmla="*/ 2147483647 w 1858"/>
              <a:gd name="T25" fmla="*/ 2147483647 h 1404"/>
              <a:gd name="T26" fmla="*/ 2147483647 w 1858"/>
              <a:gd name="T27" fmla="*/ 2147483647 h 1404"/>
              <a:gd name="T28" fmla="*/ 2147483647 w 1858"/>
              <a:gd name="T29" fmla="*/ 2147483647 h 1404"/>
              <a:gd name="T30" fmla="*/ 2147483647 w 1858"/>
              <a:gd name="T31" fmla="*/ 2147483647 h 1404"/>
              <a:gd name="T32" fmla="*/ 2147483647 w 1858"/>
              <a:gd name="T33" fmla="*/ 2147483647 h 1404"/>
              <a:gd name="T34" fmla="*/ 2147483647 w 1858"/>
              <a:gd name="T35" fmla="*/ 2147483647 h 1404"/>
              <a:gd name="T36" fmla="*/ 2147483647 w 1858"/>
              <a:gd name="T37" fmla="*/ 2147483647 h 1404"/>
              <a:gd name="T38" fmla="*/ 2147483647 w 1858"/>
              <a:gd name="T39" fmla="*/ 2147483647 h 1404"/>
              <a:gd name="T40" fmla="*/ 2147483647 w 1858"/>
              <a:gd name="T41" fmla="*/ 2147483647 h 1404"/>
              <a:gd name="T42" fmla="*/ 2147483647 w 1858"/>
              <a:gd name="T43" fmla="*/ 2147483647 h 1404"/>
              <a:gd name="T44" fmla="*/ 2147483647 w 1858"/>
              <a:gd name="T45" fmla="*/ 2147483647 h 1404"/>
              <a:gd name="T46" fmla="*/ 2147483647 w 1858"/>
              <a:gd name="T47" fmla="*/ 2147483647 h 1404"/>
              <a:gd name="T48" fmla="*/ 2147483647 w 1858"/>
              <a:gd name="T49" fmla="*/ 2147483647 h 1404"/>
              <a:gd name="T50" fmla="*/ 2147483647 w 1858"/>
              <a:gd name="T51" fmla="*/ 2147483647 h 1404"/>
              <a:gd name="T52" fmla="*/ 2147483647 w 1858"/>
              <a:gd name="T53" fmla="*/ 2147483647 h 1404"/>
              <a:gd name="T54" fmla="*/ 2147483647 w 1858"/>
              <a:gd name="T55" fmla="*/ 2147483647 h 1404"/>
              <a:gd name="T56" fmla="*/ 2147483647 w 1858"/>
              <a:gd name="T57" fmla="*/ 2147483647 h 1404"/>
              <a:gd name="T58" fmla="*/ 2147483647 w 1858"/>
              <a:gd name="T59" fmla="*/ 2147483647 h 1404"/>
              <a:gd name="T60" fmla="*/ 0 w 1858"/>
              <a:gd name="T61" fmla="*/ 2147483647 h 1404"/>
              <a:gd name="T62" fmla="*/ 2147483647 w 1858"/>
              <a:gd name="T63" fmla="*/ 2147483647 h 1404"/>
              <a:gd name="T64" fmla="*/ 2147483647 w 1858"/>
              <a:gd name="T65" fmla="*/ 2147483647 h 1404"/>
              <a:gd name="T66" fmla="*/ 2147483647 w 1858"/>
              <a:gd name="T67" fmla="*/ 2147483647 h 1404"/>
              <a:gd name="T68" fmla="*/ 2147483647 w 1858"/>
              <a:gd name="T69" fmla="*/ 2147483647 h 1404"/>
              <a:gd name="T70" fmla="*/ 2147483647 w 1858"/>
              <a:gd name="T71" fmla="*/ 2147483647 h 1404"/>
              <a:gd name="T72" fmla="*/ 2147483647 w 1858"/>
              <a:gd name="T73" fmla="*/ 2147483647 h 1404"/>
              <a:gd name="T74" fmla="*/ 2147483647 w 1858"/>
              <a:gd name="T75" fmla="*/ 2147483647 h 1404"/>
              <a:gd name="T76" fmla="*/ 2147483647 w 1858"/>
              <a:gd name="T77" fmla="*/ 2147483647 h 1404"/>
              <a:gd name="T78" fmla="*/ 2147483647 w 1858"/>
              <a:gd name="T79" fmla="*/ 2147483647 h 1404"/>
              <a:gd name="T80" fmla="*/ 2147483647 w 1858"/>
              <a:gd name="T81" fmla="*/ 2147483647 h 1404"/>
              <a:gd name="T82" fmla="*/ 2147483647 w 1858"/>
              <a:gd name="T83" fmla="*/ 2147483647 h 1404"/>
              <a:gd name="T84" fmla="*/ 2147483647 w 1858"/>
              <a:gd name="T85" fmla="*/ 2147483647 h 1404"/>
              <a:gd name="T86" fmla="*/ 2147483647 w 1858"/>
              <a:gd name="T87" fmla="*/ 2147483647 h 1404"/>
              <a:gd name="T88" fmla="*/ 2147483647 w 1858"/>
              <a:gd name="T89" fmla="*/ 2147483647 h 1404"/>
              <a:gd name="T90" fmla="*/ 2147483647 w 1858"/>
              <a:gd name="T91" fmla="*/ 2147483647 h 1404"/>
              <a:gd name="T92" fmla="*/ 2147483647 w 1858"/>
              <a:gd name="T93" fmla="*/ 2147483647 h 1404"/>
              <a:gd name="T94" fmla="*/ 2147483647 w 1858"/>
              <a:gd name="T95" fmla="*/ 2147483647 h 1404"/>
              <a:gd name="T96" fmla="*/ 2147483647 w 1858"/>
              <a:gd name="T97" fmla="*/ 2147483647 h 1404"/>
              <a:gd name="T98" fmla="*/ 2147483647 w 1858"/>
              <a:gd name="T99" fmla="*/ 2147483647 h 1404"/>
              <a:gd name="T100" fmla="*/ 2147483647 w 1858"/>
              <a:gd name="T101" fmla="*/ 2147483647 h 1404"/>
              <a:gd name="T102" fmla="*/ 2147483647 w 1858"/>
              <a:gd name="T103" fmla="*/ 2147483647 h 1404"/>
              <a:gd name="T104" fmla="*/ 2147483647 w 1858"/>
              <a:gd name="T105" fmla="*/ 2147483647 h 1404"/>
              <a:gd name="T106" fmla="*/ 2147483647 w 1858"/>
              <a:gd name="T107" fmla="*/ 2147483647 h 1404"/>
              <a:gd name="T108" fmla="*/ 2147483647 w 1858"/>
              <a:gd name="T109" fmla="*/ 2147483647 h 1404"/>
              <a:gd name="T110" fmla="*/ 2147483647 w 1858"/>
              <a:gd name="T111" fmla="*/ 2147483647 h 1404"/>
              <a:gd name="T112" fmla="*/ 2147483647 w 1858"/>
              <a:gd name="T113" fmla="*/ 2147483647 h 1404"/>
              <a:gd name="T114" fmla="*/ 2147483647 w 1858"/>
              <a:gd name="T115" fmla="*/ 2147483647 h 1404"/>
              <a:gd name="T116" fmla="*/ 2147483647 w 1858"/>
              <a:gd name="T117" fmla="*/ 2147483647 h 1404"/>
              <a:gd name="T118" fmla="*/ 2147483647 w 1858"/>
              <a:gd name="T119" fmla="*/ 2147483647 h 14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8"/>
              <a:gd name="T181" fmla="*/ 0 h 1404"/>
              <a:gd name="T182" fmla="*/ 1858 w 1858"/>
              <a:gd name="T183" fmla="*/ 1404 h 140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8" h="1404">
                <a:moveTo>
                  <a:pt x="1145" y="1243"/>
                </a:moveTo>
                <a:lnTo>
                  <a:pt x="1164" y="1227"/>
                </a:lnTo>
                <a:lnTo>
                  <a:pt x="1187" y="1221"/>
                </a:lnTo>
                <a:lnTo>
                  <a:pt x="1258" y="1215"/>
                </a:lnTo>
                <a:lnTo>
                  <a:pt x="1328" y="1220"/>
                </a:lnTo>
                <a:lnTo>
                  <a:pt x="1347" y="1228"/>
                </a:lnTo>
                <a:lnTo>
                  <a:pt x="1369" y="1232"/>
                </a:lnTo>
                <a:lnTo>
                  <a:pt x="1372" y="1238"/>
                </a:lnTo>
                <a:lnTo>
                  <a:pt x="1372" y="1243"/>
                </a:lnTo>
                <a:lnTo>
                  <a:pt x="1412" y="1250"/>
                </a:lnTo>
                <a:lnTo>
                  <a:pt x="1413" y="1258"/>
                </a:lnTo>
                <a:lnTo>
                  <a:pt x="1416" y="1262"/>
                </a:lnTo>
                <a:lnTo>
                  <a:pt x="1432" y="1267"/>
                </a:lnTo>
                <a:lnTo>
                  <a:pt x="1445" y="1264"/>
                </a:lnTo>
                <a:lnTo>
                  <a:pt x="1447" y="1251"/>
                </a:lnTo>
                <a:lnTo>
                  <a:pt x="1473" y="1219"/>
                </a:lnTo>
                <a:lnTo>
                  <a:pt x="1484" y="1210"/>
                </a:lnTo>
                <a:lnTo>
                  <a:pt x="1499" y="1207"/>
                </a:lnTo>
                <a:lnTo>
                  <a:pt x="1528" y="1198"/>
                </a:lnTo>
                <a:lnTo>
                  <a:pt x="1554" y="1183"/>
                </a:lnTo>
                <a:lnTo>
                  <a:pt x="1570" y="1179"/>
                </a:lnTo>
                <a:lnTo>
                  <a:pt x="1584" y="1185"/>
                </a:lnTo>
                <a:lnTo>
                  <a:pt x="1579" y="1160"/>
                </a:lnTo>
                <a:lnTo>
                  <a:pt x="1562" y="1124"/>
                </a:lnTo>
                <a:lnTo>
                  <a:pt x="1559" y="1084"/>
                </a:lnTo>
                <a:lnTo>
                  <a:pt x="1571" y="1072"/>
                </a:lnTo>
                <a:lnTo>
                  <a:pt x="1588" y="1072"/>
                </a:lnTo>
                <a:lnTo>
                  <a:pt x="1594" y="1058"/>
                </a:lnTo>
                <a:lnTo>
                  <a:pt x="1590" y="1043"/>
                </a:lnTo>
                <a:lnTo>
                  <a:pt x="1589" y="1029"/>
                </a:lnTo>
                <a:lnTo>
                  <a:pt x="1606" y="1000"/>
                </a:lnTo>
                <a:lnTo>
                  <a:pt x="1626" y="974"/>
                </a:lnTo>
                <a:lnTo>
                  <a:pt x="1670" y="921"/>
                </a:lnTo>
                <a:lnTo>
                  <a:pt x="1699" y="884"/>
                </a:lnTo>
                <a:lnTo>
                  <a:pt x="1796" y="794"/>
                </a:lnTo>
                <a:lnTo>
                  <a:pt x="1800" y="612"/>
                </a:lnTo>
                <a:lnTo>
                  <a:pt x="1807" y="521"/>
                </a:lnTo>
                <a:lnTo>
                  <a:pt x="1824" y="430"/>
                </a:lnTo>
                <a:lnTo>
                  <a:pt x="1837" y="403"/>
                </a:lnTo>
                <a:lnTo>
                  <a:pt x="1858" y="381"/>
                </a:lnTo>
                <a:lnTo>
                  <a:pt x="1831" y="363"/>
                </a:lnTo>
                <a:lnTo>
                  <a:pt x="1809" y="336"/>
                </a:lnTo>
                <a:lnTo>
                  <a:pt x="1813" y="318"/>
                </a:lnTo>
                <a:lnTo>
                  <a:pt x="1816" y="308"/>
                </a:lnTo>
                <a:lnTo>
                  <a:pt x="1813" y="299"/>
                </a:lnTo>
                <a:lnTo>
                  <a:pt x="1789" y="280"/>
                </a:lnTo>
                <a:lnTo>
                  <a:pt x="1770" y="257"/>
                </a:lnTo>
                <a:lnTo>
                  <a:pt x="1759" y="169"/>
                </a:lnTo>
                <a:lnTo>
                  <a:pt x="1754" y="82"/>
                </a:lnTo>
                <a:lnTo>
                  <a:pt x="1737" y="63"/>
                </a:lnTo>
                <a:lnTo>
                  <a:pt x="1652" y="113"/>
                </a:lnTo>
                <a:lnTo>
                  <a:pt x="1646" y="96"/>
                </a:lnTo>
                <a:lnTo>
                  <a:pt x="1619" y="59"/>
                </a:lnTo>
                <a:lnTo>
                  <a:pt x="1599" y="41"/>
                </a:lnTo>
                <a:lnTo>
                  <a:pt x="1570" y="26"/>
                </a:lnTo>
                <a:lnTo>
                  <a:pt x="1533" y="19"/>
                </a:lnTo>
                <a:lnTo>
                  <a:pt x="1487" y="19"/>
                </a:lnTo>
                <a:lnTo>
                  <a:pt x="1425" y="0"/>
                </a:lnTo>
                <a:lnTo>
                  <a:pt x="1017" y="241"/>
                </a:lnTo>
                <a:lnTo>
                  <a:pt x="896" y="319"/>
                </a:lnTo>
                <a:lnTo>
                  <a:pt x="789" y="399"/>
                </a:lnTo>
                <a:lnTo>
                  <a:pt x="687" y="489"/>
                </a:lnTo>
                <a:lnTo>
                  <a:pt x="601" y="500"/>
                </a:lnTo>
                <a:lnTo>
                  <a:pt x="506" y="516"/>
                </a:lnTo>
                <a:lnTo>
                  <a:pt x="486" y="807"/>
                </a:lnTo>
                <a:lnTo>
                  <a:pt x="480" y="842"/>
                </a:lnTo>
                <a:lnTo>
                  <a:pt x="473" y="865"/>
                </a:lnTo>
                <a:lnTo>
                  <a:pt x="461" y="874"/>
                </a:lnTo>
                <a:lnTo>
                  <a:pt x="452" y="891"/>
                </a:lnTo>
                <a:lnTo>
                  <a:pt x="450" y="904"/>
                </a:lnTo>
                <a:lnTo>
                  <a:pt x="456" y="914"/>
                </a:lnTo>
                <a:lnTo>
                  <a:pt x="416" y="939"/>
                </a:lnTo>
                <a:lnTo>
                  <a:pt x="403" y="952"/>
                </a:lnTo>
                <a:lnTo>
                  <a:pt x="396" y="963"/>
                </a:lnTo>
                <a:lnTo>
                  <a:pt x="401" y="969"/>
                </a:lnTo>
                <a:lnTo>
                  <a:pt x="367" y="964"/>
                </a:lnTo>
                <a:lnTo>
                  <a:pt x="341" y="964"/>
                </a:lnTo>
                <a:lnTo>
                  <a:pt x="318" y="970"/>
                </a:lnTo>
                <a:lnTo>
                  <a:pt x="274" y="964"/>
                </a:lnTo>
                <a:lnTo>
                  <a:pt x="208" y="959"/>
                </a:lnTo>
                <a:lnTo>
                  <a:pt x="153" y="968"/>
                </a:lnTo>
                <a:lnTo>
                  <a:pt x="128" y="979"/>
                </a:lnTo>
                <a:lnTo>
                  <a:pt x="107" y="995"/>
                </a:lnTo>
                <a:lnTo>
                  <a:pt x="89" y="1008"/>
                </a:lnTo>
                <a:lnTo>
                  <a:pt x="72" y="1014"/>
                </a:lnTo>
                <a:lnTo>
                  <a:pt x="52" y="1009"/>
                </a:lnTo>
                <a:lnTo>
                  <a:pt x="12" y="985"/>
                </a:lnTo>
                <a:lnTo>
                  <a:pt x="12" y="990"/>
                </a:lnTo>
                <a:lnTo>
                  <a:pt x="5" y="1000"/>
                </a:lnTo>
                <a:lnTo>
                  <a:pt x="4" y="1008"/>
                </a:lnTo>
                <a:lnTo>
                  <a:pt x="13" y="1020"/>
                </a:lnTo>
                <a:lnTo>
                  <a:pt x="11" y="1033"/>
                </a:lnTo>
                <a:lnTo>
                  <a:pt x="0" y="1046"/>
                </a:lnTo>
                <a:lnTo>
                  <a:pt x="1" y="1055"/>
                </a:lnTo>
                <a:lnTo>
                  <a:pt x="13" y="1064"/>
                </a:lnTo>
                <a:lnTo>
                  <a:pt x="18" y="1097"/>
                </a:lnTo>
                <a:lnTo>
                  <a:pt x="25" y="1128"/>
                </a:lnTo>
                <a:lnTo>
                  <a:pt x="56" y="1159"/>
                </a:lnTo>
                <a:lnTo>
                  <a:pt x="75" y="1165"/>
                </a:lnTo>
                <a:lnTo>
                  <a:pt x="96" y="1164"/>
                </a:lnTo>
                <a:lnTo>
                  <a:pt x="93" y="1176"/>
                </a:lnTo>
                <a:lnTo>
                  <a:pt x="110" y="1194"/>
                </a:lnTo>
                <a:lnTo>
                  <a:pt x="130" y="1206"/>
                </a:lnTo>
                <a:lnTo>
                  <a:pt x="126" y="1208"/>
                </a:lnTo>
                <a:lnTo>
                  <a:pt x="117" y="1203"/>
                </a:lnTo>
                <a:lnTo>
                  <a:pt x="104" y="1201"/>
                </a:lnTo>
                <a:lnTo>
                  <a:pt x="91" y="1208"/>
                </a:lnTo>
                <a:lnTo>
                  <a:pt x="89" y="1220"/>
                </a:lnTo>
                <a:lnTo>
                  <a:pt x="102" y="1238"/>
                </a:lnTo>
                <a:lnTo>
                  <a:pt x="120" y="1257"/>
                </a:lnTo>
                <a:lnTo>
                  <a:pt x="134" y="1265"/>
                </a:lnTo>
                <a:lnTo>
                  <a:pt x="144" y="1280"/>
                </a:lnTo>
                <a:lnTo>
                  <a:pt x="157" y="1287"/>
                </a:lnTo>
                <a:lnTo>
                  <a:pt x="187" y="1286"/>
                </a:lnTo>
                <a:lnTo>
                  <a:pt x="202" y="1283"/>
                </a:lnTo>
                <a:lnTo>
                  <a:pt x="206" y="1280"/>
                </a:lnTo>
                <a:lnTo>
                  <a:pt x="218" y="1281"/>
                </a:lnTo>
                <a:lnTo>
                  <a:pt x="213" y="1304"/>
                </a:lnTo>
                <a:lnTo>
                  <a:pt x="205" y="1324"/>
                </a:lnTo>
                <a:lnTo>
                  <a:pt x="207" y="1359"/>
                </a:lnTo>
                <a:lnTo>
                  <a:pt x="219" y="1393"/>
                </a:lnTo>
                <a:lnTo>
                  <a:pt x="227" y="1372"/>
                </a:lnTo>
                <a:lnTo>
                  <a:pt x="229" y="1360"/>
                </a:lnTo>
                <a:lnTo>
                  <a:pt x="226" y="1350"/>
                </a:lnTo>
                <a:lnTo>
                  <a:pt x="215" y="1346"/>
                </a:lnTo>
                <a:lnTo>
                  <a:pt x="213" y="1340"/>
                </a:lnTo>
                <a:lnTo>
                  <a:pt x="227" y="1337"/>
                </a:lnTo>
                <a:lnTo>
                  <a:pt x="278" y="1311"/>
                </a:lnTo>
                <a:lnTo>
                  <a:pt x="294" y="1312"/>
                </a:lnTo>
                <a:lnTo>
                  <a:pt x="308" y="1319"/>
                </a:lnTo>
                <a:lnTo>
                  <a:pt x="306" y="1319"/>
                </a:lnTo>
                <a:lnTo>
                  <a:pt x="314" y="1323"/>
                </a:lnTo>
                <a:lnTo>
                  <a:pt x="317" y="1328"/>
                </a:lnTo>
                <a:lnTo>
                  <a:pt x="353" y="1362"/>
                </a:lnTo>
                <a:lnTo>
                  <a:pt x="385" y="1399"/>
                </a:lnTo>
                <a:lnTo>
                  <a:pt x="395" y="1404"/>
                </a:lnTo>
                <a:lnTo>
                  <a:pt x="394" y="1353"/>
                </a:lnTo>
                <a:lnTo>
                  <a:pt x="400" y="1301"/>
                </a:lnTo>
                <a:lnTo>
                  <a:pt x="434" y="1277"/>
                </a:lnTo>
                <a:lnTo>
                  <a:pt x="445" y="1259"/>
                </a:lnTo>
                <a:lnTo>
                  <a:pt x="449" y="1237"/>
                </a:lnTo>
                <a:lnTo>
                  <a:pt x="456" y="1232"/>
                </a:lnTo>
                <a:lnTo>
                  <a:pt x="452" y="1213"/>
                </a:lnTo>
                <a:lnTo>
                  <a:pt x="454" y="1195"/>
                </a:lnTo>
                <a:lnTo>
                  <a:pt x="477" y="1176"/>
                </a:lnTo>
                <a:lnTo>
                  <a:pt x="511" y="1161"/>
                </a:lnTo>
                <a:lnTo>
                  <a:pt x="529" y="1157"/>
                </a:lnTo>
                <a:lnTo>
                  <a:pt x="547" y="1158"/>
                </a:lnTo>
                <a:lnTo>
                  <a:pt x="592" y="1166"/>
                </a:lnTo>
                <a:lnTo>
                  <a:pt x="595" y="1163"/>
                </a:lnTo>
                <a:lnTo>
                  <a:pt x="610" y="1152"/>
                </a:lnTo>
                <a:lnTo>
                  <a:pt x="622" y="1147"/>
                </a:lnTo>
                <a:lnTo>
                  <a:pt x="663" y="1169"/>
                </a:lnTo>
                <a:lnTo>
                  <a:pt x="686" y="1177"/>
                </a:lnTo>
                <a:lnTo>
                  <a:pt x="707" y="1173"/>
                </a:lnTo>
                <a:lnTo>
                  <a:pt x="707" y="1166"/>
                </a:lnTo>
                <a:lnTo>
                  <a:pt x="732" y="1186"/>
                </a:lnTo>
                <a:lnTo>
                  <a:pt x="753" y="1210"/>
                </a:lnTo>
                <a:lnTo>
                  <a:pt x="772" y="1236"/>
                </a:lnTo>
                <a:lnTo>
                  <a:pt x="793" y="1255"/>
                </a:lnTo>
                <a:lnTo>
                  <a:pt x="821" y="1251"/>
                </a:lnTo>
                <a:lnTo>
                  <a:pt x="853" y="1240"/>
                </a:lnTo>
                <a:lnTo>
                  <a:pt x="877" y="1230"/>
                </a:lnTo>
                <a:lnTo>
                  <a:pt x="889" y="1222"/>
                </a:lnTo>
                <a:lnTo>
                  <a:pt x="901" y="1220"/>
                </a:lnTo>
                <a:lnTo>
                  <a:pt x="917" y="1225"/>
                </a:lnTo>
                <a:lnTo>
                  <a:pt x="927" y="1231"/>
                </a:lnTo>
                <a:lnTo>
                  <a:pt x="949" y="1244"/>
                </a:lnTo>
                <a:lnTo>
                  <a:pt x="969" y="1249"/>
                </a:lnTo>
                <a:lnTo>
                  <a:pt x="986" y="1262"/>
                </a:lnTo>
                <a:lnTo>
                  <a:pt x="1003" y="1273"/>
                </a:lnTo>
                <a:lnTo>
                  <a:pt x="1059" y="1289"/>
                </a:lnTo>
                <a:lnTo>
                  <a:pt x="1086" y="1293"/>
                </a:lnTo>
                <a:lnTo>
                  <a:pt x="1112" y="1285"/>
                </a:lnTo>
                <a:lnTo>
                  <a:pt x="1130" y="1265"/>
                </a:lnTo>
                <a:lnTo>
                  <a:pt x="1133" y="1255"/>
                </a:lnTo>
                <a:lnTo>
                  <a:pt x="1138" y="1245"/>
                </a:lnTo>
                <a:lnTo>
                  <a:pt x="1153" y="1236"/>
                </a:lnTo>
                <a:lnTo>
                  <a:pt x="1145" y="124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7" name="Freeform 30"/>
          <p:cNvSpPr>
            <a:spLocks/>
          </p:cNvSpPr>
          <p:nvPr/>
        </p:nvSpPr>
        <p:spPr bwMode="auto">
          <a:xfrm>
            <a:off x="3057525" y="1930400"/>
            <a:ext cx="1157288" cy="817563"/>
          </a:xfrm>
          <a:custGeom>
            <a:avLst/>
            <a:gdLst>
              <a:gd name="T0" fmla="*/ 2147483647 w 1858"/>
              <a:gd name="T1" fmla="*/ 2147483647 h 1404"/>
              <a:gd name="T2" fmla="*/ 2147483647 w 1858"/>
              <a:gd name="T3" fmla="*/ 2147483647 h 1404"/>
              <a:gd name="T4" fmla="*/ 2147483647 w 1858"/>
              <a:gd name="T5" fmla="*/ 2147483647 h 1404"/>
              <a:gd name="T6" fmla="*/ 2147483647 w 1858"/>
              <a:gd name="T7" fmla="*/ 2147483647 h 1404"/>
              <a:gd name="T8" fmla="*/ 2147483647 w 1858"/>
              <a:gd name="T9" fmla="*/ 2147483647 h 1404"/>
              <a:gd name="T10" fmla="*/ 2147483647 w 1858"/>
              <a:gd name="T11" fmla="*/ 2147483647 h 1404"/>
              <a:gd name="T12" fmla="*/ 2147483647 w 1858"/>
              <a:gd name="T13" fmla="*/ 2147483647 h 1404"/>
              <a:gd name="T14" fmla="*/ 2147483647 w 1858"/>
              <a:gd name="T15" fmla="*/ 2147483647 h 1404"/>
              <a:gd name="T16" fmla="*/ 2147483647 w 1858"/>
              <a:gd name="T17" fmla="*/ 2147483647 h 1404"/>
              <a:gd name="T18" fmla="*/ 2147483647 w 1858"/>
              <a:gd name="T19" fmla="*/ 2147483647 h 1404"/>
              <a:gd name="T20" fmla="*/ 2147483647 w 1858"/>
              <a:gd name="T21" fmla="*/ 2147483647 h 1404"/>
              <a:gd name="T22" fmla="*/ 2147483647 w 1858"/>
              <a:gd name="T23" fmla="*/ 2147483647 h 1404"/>
              <a:gd name="T24" fmla="*/ 2147483647 w 1858"/>
              <a:gd name="T25" fmla="*/ 2147483647 h 1404"/>
              <a:gd name="T26" fmla="*/ 2147483647 w 1858"/>
              <a:gd name="T27" fmla="*/ 2147483647 h 1404"/>
              <a:gd name="T28" fmla="*/ 2147483647 w 1858"/>
              <a:gd name="T29" fmla="*/ 2147483647 h 1404"/>
              <a:gd name="T30" fmla="*/ 2147483647 w 1858"/>
              <a:gd name="T31" fmla="*/ 2147483647 h 1404"/>
              <a:gd name="T32" fmla="*/ 2147483647 w 1858"/>
              <a:gd name="T33" fmla="*/ 2147483647 h 1404"/>
              <a:gd name="T34" fmla="*/ 2147483647 w 1858"/>
              <a:gd name="T35" fmla="*/ 2147483647 h 1404"/>
              <a:gd name="T36" fmla="*/ 2147483647 w 1858"/>
              <a:gd name="T37" fmla="*/ 2147483647 h 1404"/>
              <a:gd name="T38" fmla="*/ 2147483647 w 1858"/>
              <a:gd name="T39" fmla="*/ 2147483647 h 1404"/>
              <a:gd name="T40" fmla="*/ 2147483647 w 1858"/>
              <a:gd name="T41" fmla="*/ 2147483647 h 1404"/>
              <a:gd name="T42" fmla="*/ 2147483647 w 1858"/>
              <a:gd name="T43" fmla="*/ 2147483647 h 1404"/>
              <a:gd name="T44" fmla="*/ 2147483647 w 1858"/>
              <a:gd name="T45" fmla="*/ 2147483647 h 1404"/>
              <a:gd name="T46" fmla="*/ 2147483647 w 1858"/>
              <a:gd name="T47" fmla="*/ 2147483647 h 1404"/>
              <a:gd name="T48" fmla="*/ 2147483647 w 1858"/>
              <a:gd name="T49" fmla="*/ 2147483647 h 1404"/>
              <a:gd name="T50" fmla="*/ 2147483647 w 1858"/>
              <a:gd name="T51" fmla="*/ 2147483647 h 1404"/>
              <a:gd name="T52" fmla="*/ 2147483647 w 1858"/>
              <a:gd name="T53" fmla="*/ 2147483647 h 1404"/>
              <a:gd name="T54" fmla="*/ 2147483647 w 1858"/>
              <a:gd name="T55" fmla="*/ 2147483647 h 1404"/>
              <a:gd name="T56" fmla="*/ 2147483647 w 1858"/>
              <a:gd name="T57" fmla="*/ 2147483647 h 1404"/>
              <a:gd name="T58" fmla="*/ 2147483647 w 1858"/>
              <a:gd name="T59" fmla="*/ 2147483647 h 1404"/>
              <a:gd name="T60" fmla="*/ 0 w 1858"/>
              <a:gd name="T61" fmla="*/ 2147483647 h 1404"/>
              <a:gd name="T62" fmla="*/ 2147483647 w 1858"/>
              <a:gd name="T63" fmla="*/ 2147483647 h 1404"/>
              <a:gd name="T64" fmla="*/ 2147483647 w 1858"/>
              <a:gd name="T65" fmla="*/ 2147483647 h 1404"/>
              <a:gd name="T66" fmla="*/ 2147483647 w 1858"/>
              <a:gd name="T67" fmla="*/ 2147483647 h 1404"/>
              <a:gd name="T68" fmla="*/ 2147483647 w 1858"/>
              <a:gd name="T69" fmla="*/ 2147483647 h 1404"/>
              <a:gd name="T70" fmla="*/ 2147483647 w 1858"/>
              <a:gd name="T71" fmla="*/ 2147483647 h 1404"/>
              <a:gd name="T72" fmla="*/ 2147483647 w 1858"/>
              <a:gd name="T73" fmla="*/ 2147483647 h 1404"/>
              <a:gd name="T74" fmla="*/ 2147483647 w 1858"/>
              <a:gd name="T75" fmla="*/ 2147483647 h 1404"/>
              <a:gd name="T76" fmla="*/ 2147483647 w 1858"/>
              <a:gd name="T77" fmla="*/ 2147483647 h 1404"/>
              <a:gd name="T78" fmla="*/ 2147483647 w 1858"/>
              <a:gd name="T79" fmla="*/ 2147483647 h 1404"/>
              <a:gd name="T80" fmla="*/ 2147483647 w 1858"/>
              <a:gd name="T81" fmla="*/ 2147483647 h 1404"/>
              <a:gd name="T82" fmla="*/ 2147483647 w 1858"/>
              <a:gd name="T83" fmla="*/ 2147483647 h 1404"/>
              <a:gd name="T84" fmla="*/ 2147483647 w 1858"/>
              <a:gd name="T85" fmla="*/ 2147483647 h 1404"/>
              <a:gd name="T86" fmla="*/ 2147483647 w 1858"/>
              <a:gd name="T87" fmla="*/ 2147483647 h 1404"/>
              <a:gd name="T88" fmla="*/ 2147483647 w 1858"/>
              <a:gd name="T89" fmla="*/ 2147483647 h 1404"/>
              <a:gd name="T90" fmla="*/ 2147483647 w 1858"/>
              <a:gd name="T91" fmla="*/ 2147483647 h 1404"/>
              <a:gd name="T92" fmla="*/ 2147483647 w 1858"/>
              <a:gd name="T93" fmla="*/ 2147483647 h 1404"/>
              <a:gd name="T94" fmla="*/ 2147483647 w 1858"/>
              <a:gd name="T95" fmla="*/ 2147483647 h 1404"/>
              <a:gd name="T96" fmla="*/ 2147483647 w 1858"/>
              <a:gd name="T97" fmla="*/ 2147483647 h 1404"/>
              <a:gd name="T98" fmla="*/ 2147483647 w 1858"/>
              <a:gd name="T99" fmla="*/ 2147483647 h 1404"/>
              <a:gd name="T100" fmla="*/ 2147483647 w 1858"/>
              <a:gd name="T101" fmla="*/ 2147483647 h 1404"/>
              <a:gd name="T102" fmla="*/ 2147483647 w 1858"/>
              <a:gd name="T103" fmla="*/ 2147483647 h 1404"/>
              <a:gd name="T104" fmla="*/ 2147483647 w 1858"/>
              <a:gd name="T105" fmla="*/ 2147483647 h 1404"/>
              <a:gd name="T106" fmla="*/ 2147483647 w 1858"/>
              <a:gd name="T107" fmla="*/ 2147483647 h 1404"/>
              <a:gd name="T108" fmla="*/ 2147483647 w 1858"/>
              <a:gd name="T109" fmla="*/ 2147483647 h 1404"/>
              <a:gd name="T110" fmla="*/ 2147483647 w 1858"/>
              <a:gd name="T111" fmla="*/ 2147483647 h 1404"/>
              <a:gd name="T112" fmla="*/ 2147483647 w 1858"/>
              <a:gd name="T113" fmla="*/ 2147483647 h 1404"/>
              <a:gd name="T114" fmla="*/ 2147483647 w 1858"/>
              <a:gd name="T115" fmla="*/ 2147483647 h 1404"/>
              <a:gd name="T116" fmla="*/ 2147483647 w 1858"/>
              <a:gd name="T117" fmla="*/ 2147483647 h 140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58"/>
              <a:gd name="T178" fmla="*/ 0 h 1404"/>
              <a:gd name="T179" fmla="*/ 1858 w 1858"/>
              <a:gd name="T180" fmla="*/ 1404 h 140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58" h="1404">
                <a:moveTo>
                  <a:pt x="1145" y="1243"/>
                </a:moveTo>
                <a:lnTo>
                  <a:pt x="1164" y="1227"/>
                </a:lnTo>
                <a:lnTo>
                  <a:pt x="1187" y="1221"/>
                </a:lnTo>
                <a:lnTo>
                  <a:pt x="1258" y="1215"/>
                </a:lnTo>
                <a:lnTo>
                  <a:pt x="1328" y="1220"/>
                </a:lnTo>
                <a:lnTo>
                  <a:pt x="1347" y="1228"/>
                </a:lnTo>
                <a:lnTo>
                  <a:pt x="1369" y="1232"/>
                </a:lnTo>
                <a:lnTo>
                  <a:pt x="1372" y="1238"/>
                </a:lnTo>
                <a:lnTo>
                  <a:pt x="1372" y="1243"/>
                </a:lnTo>
                <a:lnTo>
                  <a:pt x="1412" y="1250"/>
                </a:lnTo>
                <a:lnTo>
                  <a:pt x="1413" y="1258"/>
                </a:lnTo>
                <a:lnTo>
                  <a:pt x="1416" y="1262"/>
                </a:lnTo>
                <a:lnTo>
                  <a:pt x="1432" y="1267"/>
                </a:lnTo>
                <a:lnTo>
                  <a:pt x="1445" y="1264"/>
                </a:lnTo>
                <a:lnTo>
                  <a:pt x="1447" y="1251"/>
                </a:lnTo>
                <a:lnTo>
                  <a:pt x="1473" y="1219"/>
                </a:lnTo>
                <a:lnTo>
                  <a:pt x="1484" y="1210"/>
                </a:lnTo>
                <a:lnTo>
                  <a:pt x="1499" y="1207"/>
                </a:lnTo>
                <a:lnTo>
                  <a:pt x="1528" y="1198"/>
                </a:lnTo>
                <a:lnTo>
                  <a:pt x="1554" y="1183"/>
                </a:lnTo>
                <a:lnTo>
                  <a:pt x="1570" y="1179"/>
                </a:lnTo>
                <a:lnTo>
                  <a:pt x="1584" y="1185"/>
                </a:lnTo>
                <a:lnTo>
                  <a:pt x="1579" y="1160"/>
                </a:lnTo>
                <a:lnTo>
                  <a:pt x="1562" y="1124"/>
                </a:lnTo>
                <a:lnTo>
                  <a:pt x="1559" y="1084"/>
                </a:lnTo>
                <a:lnTo>
                  <a:pt x="1571" y="1072"/>
                </a:lnTo>
                <a:lnTo>
                  <a:pt x="1588" y="1072"/>
                </a:lnTo>
                <a:lnTo>
                  <a:pt x="1594" y="1058"/>
                </a:lnTo>
                <a:lnTo>
                  <a:pt x="1590" y="1043"/>
                </a:lnTo>
                <a:lnTo>
                  <a:pt x="1589" y="1029"/>
                </a:lnTo>
                <a:lnTo>
                  <a:pt x="1606" y="1000"/>
                </a:lnTo>
                <a:lnTo>
                  <a:pt x="1626" y="974"/>
                </a:lnTo>
                <a:lnTo>
                  <a:pt x="1670" y="921"/>
                </a:lnTo>
                <a:lnTo>
                  <a:pt x="1699" y="884"/>
                </a:lnTo>
                <a:lnTo>
                  <a:pt x="1796" y="794"/>
                </a:lnTo>
                <a:lnTo>
                  <a:pt x="1800" y="612"/>
                </a:lnTo>
                <a:lnTo>
                  <a:pt x="1807" y="521"/>
                </a:lnTo>
                <a:lnTo>
                  <a:pt x="1824" y="430"/>
                </a:lnTo>
                <a:lnTo>
                  <a:pt x="1837" y="403"/>
                </a:lnTo>
                <a:lnTo>
                  <a:pt x="1858" y="381"/>
                </a:lnTo>
                <a:lnTo>
                  <a:pt x="1831" y="363"/>
                </a:lnTo>
                <a:lnTo>
                  <a:pt x="1809" y="336"/>
                </a:lnTo>
                <a:lnTo>
                  <a:pt x="1813" y="318"/>
                </a:lnTo>
                <a:lnTo>
                  <a:pt x="1816" y="308"/>
                </a:lnTo>
                <a:lnTo>
                  <a:pt x="1813" y="299"/>
                </a:lnTo>
                <a:lnTo>
                  <a:pt x="1789" y="280"/>
                </a:lnTo>
                <a:lnTo>
                  <a:pt x="1770" y="257"/>
                </a:lnTo>
                <a:lnTo>
                  <a:pt x="1759" y="169"/>
                </a:lnTo>
                <a:lnTo>
                  <a:pt x="1754" y="82"/>
                </a:lnTo>
                <a:lnTo>
                  <a:pt x="1737" y="63"/>
                </a:lnTo>
                <a:lnTo>
                  <a:pt x="1652" y="113"/>
                </a:lnTo>
                <a:lnTo>
                  <a:pt x="1646" y="96"/>
                </a:lnTo>
                <a:lnTo>
                  <a:pt x="1619" y="59"/>
                </a:lnTo>
                <a:lnTo>
                  <a:pt x="1599" y="41"/>
                </a:lnTo>
                <a:lnTo>
                  <a:pt x="1570" y="26"/>
                </a:lnTo>
                <a:lnTo>
                  <a:pt x="1533" y="19"/>
                </a:lnTo>
                <a:lnTo>
                  <a:pt x="1487" y="19"/>
                </a:lnTo>
                <a:lnTo>
                  <a:pt x="1425" y="0"/>
                </a:lnTo>
                <a:lnTo>
                  <a:pt x="1017" y="241"/>
                </a:lnTo>
                <a:lnTo>
                  <a:pt x="896" y="319"/>
                </a:lnTo>
                <a:lnTo>
                  <a:pt x="789" y="399"/>
                </a:lnTo>
                <a:lnTo>
                  <a:pt x="687" y="489"/>
                </a:lnTo>
                <a:lnTo>
                  <a:pt x="601" y="500"/>
                </a:lnTo>
                <a:lnTo>
                  <a:pt x="506" y="516"/>
                </a:lnTo>
                <a:lnTo>
                  <a:pt x="486" y="807"/>
                </a:lnTo>
                <a:lnTo>
                  <a:pt x="480" y="842"/>
                </a:lnTo>
                <a:lnTo>
                  <a:pt x="473" y="865"/>
                </a:lnTo>
                <a:lnTo>
                  <a:pt x="461" y="874"/>
                </a:lnTo>
                <a:lnTo>
                  <a:pt x="452" y="891"/>
                </a:lnTo>
                <a:lnTo>
                  <a:pt x="450" y="904"/>
                </a:lnTo>
                <a:lnTo>
                  <a:pt x="456" y="914"/>
                </a:lnTo>
                <a:lnTo>
                  <a:pt x="416" y="939"/>
                </a:lnTo>
                <a:lnTo>
                  <a:pt x="403" y="952"/>
                </a:lnTo>
                <a:lnTo>
                  <a:pt x="396" y="963"/>
                </a:lnTo>
                <a:lnTo>
                  <a:pt x="401" y="969"/>
                </a:lnTo>
                <a:lnTo>
                  <a:pt x="367" y="964"/>
                </a:lnTo>
                <a:lnTo>
                  <a:pt x="341" y="964"/>
                </a:lnTo>
                <a:lnTo>
                  <a:pt x="318" y="970"/>
                </a:lnTo>
                <a:lnTo>
                  <a:pt x="274" y="964"/>
                </a:lnTo>
                <a:lnTo>
                  <a:pt x="208" y="959"/>
                </a:lnTo>
                <a:lnTo>
                  <a:pt x="153" y="968"/>
                </a:lnTo>
                <a:lnTo>
                  <a:pt x="128" y="979"/>
                </a:lnTo>
                <a:lnTo>
                  <a:pt x="107" y="995"/>
                </a:lnTo>
                <a:lnTo>
                  <a:pt x="89" y="1008"/>
                </a:lnTo>
                <a:lnTo>
                  <a:pt x="72" y="1014"/>
                </a:lnTo>
                <a:lnTo>
                  <a:pt x="52" y="1009"/>
                </a:lnTo>
                <a:lnTo>
                  <a:pt x="12" y="985"/>
                </a:lnTo>
                <a:lnTo>
                  <a:pt x="12" y="990"/>
                </a:lnTo>
                <a:lnTo>
                  <a:pt x="5" y="1000"/>
                </a:lnTo>
                <a:lnTo>
                  <a:pt x="4" y="1008"/>
                </a:lnTo>
                <a:lnTo>
                  <a:pt x="13" y="1020"/>
                </a:lnTo>
                <a:lnTo>
                  <a:pt x="11" y="1033"/>
                </a:lnTo>
                <a:lnTo>
                  <a:pt x="0" y="1046"/>
                </a:lnTo>
                <a:lnTo>
                  <a:pt x="1" y="1055"/>
                </a:lnTo>
                <a:lnTo>
                  <a:pt x="13" y="1064"/>
                </a:lnTo>
                <a:lnTo>
                  <a:pt x="18" y="1097"/>
                </a:lnTo>
                <a:lnTo>
                  <a:pt x="25" y="1128"/>
                </a:lnTo>
                <a:lnTo>
                  <a:pt x="56" y="1159"/>
                </a:lnTo>
                <a:lnTo>
                  <a:pt x="75" y="1165"/>
                </a:lnTo>
                <a:lnTo>
                  <a:pt x="96" y="1164"/>
                </a:lnTo>
                <a:lnTo>
                  <a:pt x="93" y="1176"/>
                </a:lnTo>
                <a:lnTo>
                  <a:pt x="110" y="1194"/>
                </a:lnTo>
                <a:lnTo>
                  <a:pt x="130" y="1206"/>
                </a:lnTo>
                <a:lnTo>
                  <a:pt x="126" y="1208"/>
                </a:lnTo>
                <a:lnTo>
                  <a:pt x="117" y="1203"/>
                </a:lnTo>
                <a:lnTo>
                  <a:pt x="104" y="1201"/>
                </a:lnTo>
                <a:lnTo>
                  <a:pt x="91" y="1208"/>
                </a:lnTo>
                <a:lnTo>
                  <a:pt x="89" y="1220"/>
                </a:lnTo>
                <a:lnTo>
                  <a:pt x="102" y="1238"/>
                </a:lnTo>
                <a:lnTo>
                  <a:pt x="120" y="1257"/>
                </a:lnTo>
                <a:lnTo>
                  <a:pt x="134" y="1265"/>
                </a:lnTo>
                <a:lnTo>
                  <a:pt x="144" y="1280"/>
                </a:lnTo>
                <a:lnTo>
                  <a:pt x="157" y="1287"/>
                </a:lnTo>
                <a:lnTo>
                  <a:pt x="187" y="1286"/>
                </a:lnTo>
                <a:lnTo>
                  <a:pt x="202" y="1283"/>
                </a:lnTo>
                <a:lnTo>
                  <a:pt x="206" y="1280"/>
                </a:lnTo>
                <a:lnTo>
                  <a:pt x="218" y="1281"/>
                </a:lnTo>
                <a:lnTo>
                  <a:pt x="213" y="1304"/>
                </a:lnTo>
                <a:lnTo>
                  <a:pt x="205" y="1324"/>
                </a:lnTo>
                <a:lnTo>
                  <a:pt x="207" y="1359"/>
                </a:lnTo>
                <a:lnTo>
                  <a:pt x="219" y="1393"/>
                </a:lnTo>
                <a:lnTo>
                  <a:pt x="227" y="1372"/>
                </a:lnTo>
                <a:lnTo>
                  <a:pt x="229" y="1360"/>
                </a:lnTo>
                <a:lnTo>
                  <a:pt x="226" y="1350"/>
                </a:lnTo>
                <a:lnTo>
                  <a:pt x="215" y="1346"/>
                </a:lnTo>
                <a:lnTo>
                  <a:pt x="213" y="1340"/>
                </a:lnTo>
                <a:lnTo>
                  <a:pt x="227" y="1337"/>
                </a:lnTo>
                <a:lnTo>
                  <a:pt x="278" y="1311"/>
                </a:lnTo>
                <a:lnTo>
                  <a:pt x="294" y="1312"/>
                </a:lnTo>
                <a:lnTo>
                  <a:pt x="308" y="1319"/>
                </a:lnTo>
                <a:lnTo>
                  <a:pt x="306" y="1319"/>
                </a:lnTo>
                <a:lnTo>
                  <a:pt x="314" y="1323"/>
                </a:lnTo>
                <a:lnTo>
                  <a:pt x="317" y="1328"/>
                </a:lnTo>
                <a:lnTo>
                  <a:pt x="353" y="1362"/>
                </a:lnTo>
                <a:lnTo>
                  <a:pt x="385" y="1399"/>
                </a:lnTo>
                <a:lnTo>
                  <a:pt x="395" y="1404"/>
                </a:lnTo>
                <a:lnTo>
                  <a:pt x="394" y="1353"/>
                </a:lnTo>
                <a:lnTo>
                  <a:pt x="400" y="1301"/>
                </a:lnTo>
                <a:lnTo>
                  <a:pt x="434" y="1277"/>
                </a:lnTo>
                <a:lnTo>
                  <a:pt x="445" y="1259"/>
                </a:lnTo>
                <a:lnTo>
                  <a:pt x="449" y="1237"/>
                </a:lnTo>
                <a:lnTo>
                  <a:pt x="456" y="1232"/>
                </a:lnTo>
                <a:lnTo>
                  <a:pt x="452" y="1213"/>
                </a:lnTo>
                <a:lnTo>
                  <a:pt x="454" y="1195"/>
                </a:lnTo>
                <a:lnTo>
                  <a:pt x="477" y="1176"/>
                </a:lnTo>
                <a:lnTo>
                  <a:pt x="511" y="1161"/>
                </a:lnTo>
                <a:lnTo>
                  <a:pt x="529" y="1157"/>
                </a:lnTo>
                <a:lnTo>
                  <a:pt x="547" y="1158"/>
                </a:lnTo>
                <a:lnTo>
                  <a:pt x="592" y="1166"/>
                </a:lnTo>
                <a:lnTo>
                  <a:pt x="595" y="1163"/>
                </a:lnTo>
                <a:lnTo>
                  <a:pt x="610" y="1152"/>
                </a:lnTo>
                <a:lnTo>
                  <a:pt x="622" y="1147"/>
                </a:lnTo>
                <a:lnTo>
                  <a:pt x="663" y="1169"/>
                </a:lnTo>
                <a:lnTo>
                  <a:pt x="686" y="1177"/>
                </a:lnTo>
                <a:lnTo>
                  <a:pt x="707" y="1173"/>
                </a:lnTo>
                <a:lnTo>
                  <a:pt x="707" y="1166"/>
                </a:lnTo>
                <a:lnTo>
                  <a:pt x="732" y="1186"/>
                </a:lnTo>
                <a:lnTo>
                  <a:pt x="753" y="1210"/>
                </a:lnTo>
                <a:lnTo>
                  <a:pt x="772" y="1236"/>
                </a:lnTo>
                <a:lnTo>
                  <a:pt x="793" y="1255"/>
                </a:lnTo>
                <a:lnTo>
                  <a:pt x="821" y="1251"/>
                </a:lnTo>
                <a:lnTo>
                  <a:pt x="853" y="1240"/>
                </a:lnTo>
                <a:lnTo>
                  <a:pt x="877" y="1230"/>
                </a:lnTo>
                <a:lnTo>
                  <a:pt x="889" y="1222"/>
                </a:lnTo>
                <a:lnTo>
                  <a:pt x="901" y="1220"/>
                </a:lnTo>
                <a:lnTo>
                  <a:pt x="917" y="1225"/>
                </a:lnTo>
                <a:lnTo>
                  <a:pt x="927" y="1231"/>
                </a:lnTo>
                <a:lnTo>
                  <a:pt x="949" y="1244"/>
                </a:lnTo>
                <a:lnTo>
                  <a:pt x="969" y="1249"/>
                </a:lnTo>
                <a:lnTo>
                  <a:pt x="986" y="1262"/>
                </a:lnTo>
                <a:lnTo>
                  <a:pt x="1003" y="1273"/>
                </a:lnTo>
                <a:lnTo>
                  <a:pt x="1059" y="1289"/>
                </a:lnTo>
                <a:lnTo>
                  <a:pt x="1086" y="1293"/>
                </a:lnTo>
                <a:lnTo>
                  <a:pt x="1112" y="1285"/>
                </a:lnTo>
                <a:lnTo>
                  <a:pt x="1130" y="1265"/>
                </a:lnTo>
                <a:lnTo>
                  <a:pt x="1133" y="1255"/>
                </a:lnTo>
                <a:lnTo>
                  <a:pt x="1138" y="1245"/>
                </a:lnTo>
                <a:lnTo>
                  <a:pt x="1153" y="1236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8" name="Freeform 31"/>
          <p:cNvSpPr>
            <a:spLocks/>
          </p:cNvSpPr>
          <p:nvPr/>
        </p:nvSpPr>
        <p:spPr bwMode="auto">
          <a:xfrm>
            <a:off x="3648075" y="2657475"/>
            <a:ext cx="546100" cy="811213"/>
          </a:xfrm>
          <a:custGeom>
            <a:avLst/>
            <a:gdLst>
              <a:gd name="T0" fmla="*/ 2147483647 w 875"/>
              <a:gd name="T1" fmla="*/ 2147483647 h 1393"/>
              <a:gd name="T2" fmla="*/ 2147483647 w 875"/>
              <a:gd name="T3" fmla="*/ 2147483647 h 1393"/>
              <a:gd name="T4" fmla="*/ 2147483647 w 875"/>
              <a:gd name="T5" fmla="*/ 2147483647 h 1393"/>
              <a:gd name="T6" fmla="*/ 2147483647 w 875"/>
              <a:gd name="T7" fmla="*/ 2147483647 h 1393"/>
              <a:gd name="T8" fmla="*/ 2147483647 w 875"/>
              <a:gd name="T9" fmla="*/ 2147483647 h 1393"/>
              <a:gd name="T10" fmla="*/ 2147483647 w 875"/>
              <a:gd name="T11" fmla="*/ 2147483647 h 1393"/>
              <a:gd name="T12" fmla="*/ 2147483647 w 875"/>
              <a:gd name="T13" fmla="*/ 2147483647 h 1393"/>
              <a:gd name="T14" fmla="*/ 2147483647 w 875"/>
              <a:gd name="T15" fmla="*/ 2147483647 h 1393"/>
              <a:gd name="T16" fmla="*/ 2147483647 w 875"/>
              <a:gd name="T17" fmla="*/ 2147483647 h 1393"/>
              <a:gd name="T18" fmla="*/ 2147483647 w 875"/>
              <a:gd name="T19" fmla="*/ 2147483647 h 1393"/>
              <a:gd name="T20" fmla="*/ 2147483647 w 875"/>
              <a:gd name="T21" fmla="*/ 2147483647 h 1393"/>
              <a:gd name="T22" fmla="*/ 2147483647 w 875"/>
              <a:gd name="T23" fmla="*/ 2147483647 h 1393"/>
              <a:gd name="T24" fmla="*/ 2147483647 w 875"/>
              <a:gd name="T25" fmla="*/ 2147483647 h 1393"/>
              <a:gd name="T26" fmla="*/ 2147483647 w 875"/>
              <a:gd name="T27" fmla="*/ 2147483647 h 1393"/>
              <a:gd name="T28" fmla="*/ 2147483647 w 875"/>
              <a:gd name="T29" fmla="*/ 2147483647 h 1393"/>
              <a:gd name="T30" fmla="*/ 2147483647 w 875"/>
              <a:gd name="T31" fmla="*/ 2147483647 h 1393"/>
              <a:gd name="T32" fmla="*/ 2147483647 w 875"/>
              <a:gd name="T33" fmla="*/ 2147483647 h 1393"/>
              <a:gd name="T34" fmla="*/ 2147483647 w 875"/>
              <a:gd name="T35" fmla="*/ 2147483647 h 1393"/>
              <a:gd name="T36" fmla="*/ 2147483647 w 875"/>
              <a:gd name="T37" fmla="*/ 2147483647 h 1393"/>
              <a:gd name="T38" fmla="*/ 2147483647 w 875"/>
              <a:gd name="T39" fmla="*/ 2147483647 h 1393"/>
              <a:gd name="T40" fmla="*/ 2147483647 w 875"/>
              <a:gd name="T41" fmla="*/ 2147483647 h 1393"/>
              <a:gd name="T42" fmla="*/ 2147483647 w 875"/>
              <a:gd name="T43" fmla="*/ 2147483647 h 1393"/>
              <a:gd name="T44" fmla="*/ 2147483647 w 875"/>
              <a:gd name="T45" fmla="*/ 2147483647 h 1393"/>
              <a:gd name="T46" fmla="*/ 2147483647 w 875"/>
              <a:gd name="T47" fmla="*/ 2147483647 h 1393"/>
              <a:gd name="T48" fmla="*/ 2147483647 w 875"/>
              <a:gd name="T49" fmla="*/ 2147483647 h 1393"/>
              <a:gd name="T50" fmla="*/ 2147483647 w 875"/>
              <a:gd name="T51" fmla="*/ 2147483647 h 1393"/>
              <a:gd name="T52" fmla="*/ 2147483647 w 875"/>
              <a:gd name="T53" fmla="*/ 2147483647 h 1393"/>
              <a:gd name="T54" fmla="*/ 2147483647 w 875"/>
              <a:gd name="T55" fmla="*/ 2147483647 h 1393"/>
              <a:gd name="T56" fmla="*/ 2147483647 w 875"/>
              <a:gd name="T57" fmla="*/ 2147483647 h 1393"/>
              <a:gd name="T58" fmla="*/ 2147483647 w 875"/>
              <a:gd name="T59" fmla="*/ 2147483647 h 1393"/>
              <a:gd name="T60" fmla="*/ 2147483647 w 875"/>
              <a:gd name="T61" fmla="*/ 2147483647 h 1393"/>
              <a:gd name="T62" fmla="*/ 2147483647 w 875"/>
              <a:gd name="T63" fmla="*/ 2147483647 h 1393"/>
              <a:gd name="T64" fmla="*/ 2147483647 w 875"/>
              <a:gd name="T65" fmla="*/ 2147483647 h 1393"/>
              <a:gd name="T66" fmla="*/ 2147483647 w 875"/>
              <a:gd name="T67" fmla="*/ 2147483647 h 1393"/>
              <a:gd name="T68" fmla="*/ 2147483647 w 875"/>
              <a:gd name="T69" fmla="*/ 2147483647 h 1393"/>
              <a:gd name="T70" fmla="*/ 2147483647 w 875"/>
              <a:gd name="T71" fmla="*/ 2147483647 h 1393"/>
              <a:gd name="T72" fmla="*/ 2147483647 w 875"/>
              <a:gd name="T73" fmla="*/ 2147483647 h 1393"/>
              <a:gd name="T74" fmla="*/ 2147483647 w 875"/>
              <a:gd name="T75" fmla="*/ 2147483647 h 1393"/>
              <a:gd name="T76" fmla="*/ 2147483647 w 875"/>
              <a:gd name="T77" fmla="*/ 2147483647 h 1393"/>
              <a:gd name="T78" fmla="*/ 2147483647 w 875"/>
              <a:gd name="T79" fmla="*/ 2147483647 h 1393"/>
              <a:gd name="T80" fmla="*/ 2147483647 w 875"/>
              <a:gd name="T81" fmla="*/ 2147483647 h 1393"/>
              <a:gd name="T82" fmla="*/ 2147483647 w 875"/>
              <a:gd name="T83" fmla="*/ 2147483647 h 1393"/>
              <a:gd name="T84" fmla="*/ 2147483647 w 875"/>
              <a:gd name="T85" fmla="*/ 2147483647 h 1393"/>
              <a:gd name="T86" fmla="*/ 2147483647 w 875"/>
              <a:gd name="T87" fmla="*/ 2147483647 h 1393"/>
              <a:gd name="T88" fmla="*/ 2147483647 w 875"/>
              <a:gd name="T89" fmla="*/ 2147483647 h 1393"/>
              <a:gd name="T90" fmla="*/ 2147483647 w 875"/>
              <a:gd name="T91" fmla="*/ 2147483647 h 1393"/>
              <a:gd name="T92" fmla="*/ 2147483647 w 875"/>
              <a:gd name="T93" fmla="*/ 2147483647 h 1393"/>
              <a:gd name="T94" fmla="*/ 2147483647 w 875"/>
              <a:gd name="T95" fmla="*/ 2147483647 h 1393"/>
              <a:gd name="T96" fmla="*/ 2147483647 w 875"/>
              <a:gd name="T97" fmla="*/ 2147483647 h 1393"/>
              <a:gd name="T98" fmla="*/ 2147483647 w 875"/>
              <a:gd name="T99" fmla="*/ 2147483647 h 1393"/>
              <a:gd name="T100" fmla="*/ 2147483647 w 875"/>
              <a:gd name="T101" fmla="*/ 2147483647 h 13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75"/>
              <a:gd name="T154" fmla="*/ 0 h 1393"/>
              <a:gd name="T155" fmla="*/ 875 w 875"/>
              <a:gd name="T156" fmla="*/ 1393 h 13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75" h="1393">
                <a:moveTo>
                  <a:pt x="485" y="531"/>
                </a:moveTo>
                <a:lnTo>
                  <a:pt x="476" y="528"/>
                </a:lnTo>
                <a:lnTo>
                  <a:pt x="509" y="524"/>
                </a:lnTo>
                <a:lnTo>
                  <a:pt x="527" y="501"/>
                </a:lnTo>
                <a:lnTo>
                  <a:pt x="529" y="473"/>
                </a:lnTo>
                <a:lnTo>
                  <a:pt x="534" y="450"/>
                </a:lnTo>
                <a:lnTo>
                  <a:pt x="550" y="431"/>
                </a:lnTo>
                <a:lnTo>
                  <a:pt x="561" y="407"/>
                </a:lnTo>
                <a:lnTo>
                  <a:pt x="572" y="384"/>
                </a:lnTo>
                <a:lnTo>
                  <a:pt x="588" y="365"/>
                </a:lnTo>
                <a:lnTo>
                  <a:pt x="606" y="353"/>
                </a:lnTo>
                <a:lnTo>
                  <a:pt x="604" y="321"/>
                </a:lnTo>
                <a:lnTo>
                  <a:pt x="610" y="292"/>
                </a:lnTo>
                <a:lnTo>
                  <a:pt x="627" y="266"/>
                </a:lnTo>
                <a:lnTo>
                  <a:pt x="652" y="248"/>
                </a:lnTo>
                <a:lnTo>
                  <a:pt x="653" y="232"/>
                </a:lnTo>
                <a:lnTo>
                  <a:pt x="675" y="222"/>
                </a:lnTo>
                <a:lnTo>
                  <a:pt x="700" y="219"/>
                </a:lnTo>
                <a:lnTo>
                  <a:pt x="726" y="205"/>
                </a:lnTo>
                <a:lnTo>
                  <a:pt x="747" y="183"/>
                </a:lnTo>
                <a:lnTo>
                  <a:pt x="746" y="176"/>
                </a:lnTo>
                <a:lnTo>
                  <a:pt x="741" y="169"/>
                </a:lnTo>
                <a:lnTo>
                  <a:pt x="742" y="134"/>
                </a:lnTo>
                <a:lnTo>
                  <a:pt x="738" y="118"/>
                </a:lnTo>
                <a:lnTo>
                  <a:pt x="728" y="105"/>
                </a:lnTo>
                <a:lnTo>
                  <a:pt x="712" y="102"/>
                </a:lnTo>
                <a:lnTo>
                  <a:pt x="693" y="104"/>
                </a:lnTo>
                <a:lnTo>
                  <a:pt x="689" y="108"/>
                </a:lnTo>
                <a:lnTo>
                  <a:pt x="689" y="114"/>
                </a:lnTo>
                <a:lnTo>
                  <a:pt x="684" y="98"/>
                </a:lnTo>
                <a:lnTo>
                  <a:pt x="682" y="82"/>
                </a:lnTo>
                <a:lnTo>
                  <a:pt x="689" y="60"/>
                </a:lnTo>
                <a:lnTo>
                  <a:pt x="681" y="0"/>
                </a:lnTo>
                <a:lnTo>
                  <a:pt x="708" y="7"/>
                </a:lnTo>
                <a:lnTo>
                  <a:pt x="732" y="17"/>
                </a:lnTo>
                <a:lnTo>
                  <a:pt x="746" y="36"/>
                </a:lnTo>
                <a:lnTo>
                  <a:pt x="749" y="59"/>
                </a:lnTo>
                <a:lnTo>
                  <a:pt x="773" y="102"/>
                </a:lnTo>
                <a:lnTo>
                  <a:pt x="799" y="143"/>
                </a:lnTo>
                <a:lnTo>
                  <a:pt x="822" y="165"/>
                </a:lnTo>
                <a:lnTo>
                  <a:pt x="827" y="165"/>
                </a:lnTo>
                <a:lnTo>
                  <a:pt x="832" y="161"/>
                </a:lnTo>
                <a:lnTo>
                  <a:pt x="822" y="163"/>
                </a:lnTo>
                <a:lnTo>
                  <a:pt x="804" y="185"/>
                </a:lnTo>
                <a:lnTo>
                  <a:pt x="797" y="214"/>
                </a:lnTo>
                <a:lnTo>
                  <a:pt x="793" y="228"/>
                </a:lnTo>
                <a:lnTo>
                  <a:pt x="795" y="255"/>
                </a:lnTo>
                <a:lnTo>
                  <a:pt x="805" y="272"/>
                </a:lnTo>
                <a:lnTo>
                  <a:pt x="819" y="286"/>
                </a:lnTo>
                <a:lnTo>
                  <a:pt x="824" y="301"/>
                </a:lnTo>
                <a:lnTo>
                  <a:pt x="828" y="317"/>
                </a:lnTo>
                <a:lnTo>
                  <a:pt x="836" y="333"/>
                </a:lnTo>
                <a:lnTo>
                  <a:pt x="842" y="334"/>
                </a:lnTo>
                <a:lnTo>
                  <a:pt x="850" y="384"/>
                </a:lnTo>
                <a:lnTo>
                  <a:pt x="875" y="426"/>
                </a:lnTo>
                <a:lnTo>
                  <a:pt x="850" y="434"/>
                </a:lnTo>
                <a:lnTo>
                  <a:pt x="838" y="438"/>
                </a:lnTo>
                <a:lnTo>
                  <a:pt x="824" y="433"/>
                </a:lnTo>
                <a:lnTo>
                  <a:pt x="816" y="443"/>
                </a:lnTo>
                <a:lnTo>
                  <a:pt x="805" y="445"/>
                </a:lnTo>
                <a:lnTo>
                  <a:pt x="735" y="443"/>
                </a:lnTo>
                <a:lnTo>
                  <a:pt x="664" y="450"/>
                </a:lnTo>
                <a:lnTo>
                  <a:pt x="657" y="457"/>
                </a:lnTo>
                <a:lnTo>
                  <a:pt x="653" y="469"/>
                </a:lnTo>
                <a:lnTo>
                  <a:pt x="656" y="494"/>
                </a:lnTo>
                <a:lnTo>
                  <a:pt x="663" y="513"/>
                </a:lnTo>
                <a:lnTo>
                  <a:pt x="675" y="529"/>
                </a:lnTo>
                <a:lnTo>
                  <a:pt x="708" y="556"/>
                </a:lnTo>
                <a:lnTo>
                  <a:pt x="755" y="577"/>
                </a:lnTo>
                <a:lnTo>
                  <a:pt x="762" y="589"/>
                </a:lnTo>
                <a:lnTo>
                  <a:pt x="778" y="593"/>
                </a:lnTo>
                <a:lnTo>
                  <a:pt x="790" y="602"/>
                </a:lnTo>
                <a:lnTo>
                  <a:pt x="813" y="634"/>
                </a:lnTo>
                <a:lnTo>
                  <a:pt x="829" y="668"/>
                </a:lnTo>
                <a:lnTo>
                  <a:pt x="835" y="702"/>
                </a:lnTo>
                <a:lnTo>
                  <a:pt x="827" y="738"/>
                </a:lnTo>
                <a:lnTo>
                  <a:pt x="817" y="747"/>
                </a:lnTo>
                <a:lnTo>
                  <a:pt x="808" y="764"/>
                </a:lnTo>
                <a:lnTo>
                  <a:pt x="791" y="788"/>
                </a:lnTo>
                <a:lnTo>
                  <a:pt x="757" y="847"/>
                </a:lnTo>
                <a:lnTo>
                  <a:pt x="754" y="872"/>
                </a:lnTo>
                <a:lnTo>
                  <a:pt x="750" y="885"/>
                </a:lnTo>
                <a:lnTo>
                  <a:pt x="742" y="895"/>
                </a:lnTo>
                <a:lnTo>
                  <a:pt x="732" y="903"/>
                </a:lnTo>
                <a:lnTo>
                  <a:pt x="718" y="904"/>
                </a:lnTo>
                <a:lnTo>
                  <a:pt x="737" y="914"/>
                </a:lnTo>
                <a:lnTo>
                  <a:pt x="749" y="926"/>
                </a:lnTo>
                <a:lnTo>
                  <a:pt x="754" y="940"/>
                </a:lnTo>
                <a:lnTo>
                  <a:pt x="747" y="952"/>
                </a:lnTo>
                <a:lnTo>
                  <a:pt x="722" y="966"/>
                </a:lnTo>
                <a:lnTo>
                  <a:pt x="736" y="971"/>
                </a:lnTo>
                <a:lnTo>
                  <a:pt x="742" y="981"/>
                </a:lnTo>
                <a:lnTo>
                  <a:pt x="743" y="1000"/>
                </a:lnTo>
                <a:lnTo>
                  <a:pt x="744" y="1009"/>
                </a:lnTo>
                <a:lnTo>
                  <a:pt x="748" y="1015"/>
                </a:lnTo>
                <a:lnTo>
                  <a:pt x="777" y="1036"/>
                </a:lnTo>
                <a:lnTo>
                  <a:pt x="792" y="1062"/>
                </a:lnTo>
                <a:lnTo>
                  <a:pt x="787" y="1088"/>
                </a:lnTo>
                <a:lnTo>
                  <a:pt x="775" y="1094"/>
                </a:lnTo>
                <a:lnTo>
                  <a:pt x="759" y="1090"/>
                </a:lnTo>
                <a:lnTo>
                  <a:pt x="760" y="1101"/>
                </a:lnTo>
                <a:lnTo>
                  <a:pt x="799" y="1146"/>
                </a:lnTo>
                <a:lnTo>
                  <a:pt x="835" y="1192"/>
                </a:lnTo>
                <a:lnTo>
                  <a:pt x="847" y="1200"/>
                </a:lnTo>
                <a:lnTo>
                  <a:pt x="858" y="1211"/>
                </a:lnTo>
                <a:lnTo>
                  <a:pt x="862" y="1274"/>
                </a:lnTo>
                <a:lnTo>
                  <a:pt x="851" y="1334"/>
                </a:lnTo>
                <a:lnTo>
                  <a:pt x="834" y="1393"/>
                </a:lnTo>
                <a:lnTo>
                  <a:pt x="834" y="1391"/>
                </a:lnTo>
                <a:lnTo>
                  <a:pt x="829" y="1387"/>
                </a:lnTo>
                <a:lnTo>
                  <a:pt x="822" y="1390"/>
                </a:lnTo>
                <a:lnTo>
                  <a:pt x="787" y="1362"/>
                </a:lnTo>
                <a:lnTo>
                  <a:pt x="747" y="1344"/>
                </a:lnTo>
                <a:lnTo>
                  <a:pt x="705" y="1335"/>
                </a:lnTo>
                <a:lnTo>
                  <a:pt x="659" y="1335"/>
                </a:lnTo>
                <a:lnTo>
                  <a:pt x="663" y="1335"/>
                </a:lnTo>
                <a:lnTo>
                  <a:pt x="607" y="1342"/>
                </a:lnTo>
                <a:lnTo>
                  <a:pt x="580" y="1341"/>
                </a:lnTo>
                <a:lnTo>
                  <a:pt x="561" y="1321"/>
                </a:lnTo>
                <a:lnTo>
                  <a:pt x="455" y="1320"/>
                </a:lnTo>
                <a:lnTo>
                  <a:pt x="349" y="1324"/>
                </a:lnTo>
                <a:lnTo>
                  <a:pt x="349" y="1317"/>
                </a:lnTo>
                <a:lnTo>
                  <a:pt x="346" y="1332"/>
                </a:lnTo>
                <a:lnTo>
                  <a:pt x="341" y="1335"/>
                </a:lnTo>
                <a:lnTo>
                  <a:pt x="334" y="1339"/>
                </a:lnTo>
                <a:lnTo>
                  <a:pt x="242" y="1336"/>
                </a:lnTo>
                <a:lnTo>
                  <a:pt x="148" y="1321"/>
                </a:lnTo>
                <a:lnTo>
                  <a:pt x="156" y="1275"/>
                </a:lnTo>
                <a:lnTo>
                  <a:pt x="171" y="1231"/>
                </a:lnTo>
                <a:lnTo>
                  <a:pt x="166" y="1217"/>
                </a:lnTo>
                <a:lnTo>
                  <a:pt x="158" y="1200"/>
                </a:lnTo>
                <a:lnTo>
                  <a:pt x="160" y="1176"/>
                </a:lnTo>
                <a:lnTo>
                  <a:pt x="151" y="1162"/>
                </a:lnTo>
                <a:lnTo>
                  <a:pt x="131" y="1151"/>
                </a:lnTo>
                <a:lnTo>
                  <a:pt x="123" y="1141"/>
                </a:lnTo>
                <a:lnTo>
                  <a:pt x="125" y="1132"/>
                </a:lnTo>
                <a:lnTo>
                  <a:pt x="139" y="1108"/>
                </a:lnTo>
                <a:lnTo>
                  <a:pt x="156" y="1076"/>
                </a:lnTo>
                <a:lnTo>
                  <a:pt x="146" y="1086"/>
                </a:lnTo>
                <a:lnTo>
                  <a:pt x="129" y="1091"/>
                </a:lnTo>
                <a:lnTo>
                  <a:pt x="115" y="1096"/>
                </a:lnTo>
                <a:lnTo>
                  <a:pt x="104" y="1108"/>
                </a:lnTo>
                <a:lnTo>
                  <a:pt x="95" y="1106"/>
                </a:lnTo>
                <a:lnTo>
                  <a:pt x="86" y="1090"/>
                </a:lnTo>
                <a:lnTo>
                  <a:pt x="72" y="1094"/>
                </a:lnTo>
                <a:lnTo>
                  <a:pt x="68" y="1086"/>
                </a:lnTo>
                <a:lnTo>
                  <a:pt x="58" y="1089"/>
                </a:lnTo>
                <a:lnTo>
                  <a:pt x="50" y="1086"/>
                </a:lnTo>
                <a:lnTo>
                  <a:pt x="46" y="1047"/>
                </a:lnTo>
                <a:lnTo>
                  <a:pt x="31" y="1012"/>
                </a:lnTo>
                <a:lnTo>
                  <a:pt x="28" y="1012"/>
                </a:lnTo>
                <a:lnTo>
                  <a:pt x="24" y="1018"/>
                </a:lnTo>
                <a:lnTo>
                  <a:pt x="17" y="1040"/>
                </a:lnTo>
                <a:lnTo>
                  <a:pt x="7" y="1042"/>
                </a:lnTo>
                <a:lnTo>
                  <a:pt x="0" y="1025"/>
                </a:lnTo>
                <a:lnTo>
                  <a:pt x="2" y="1006"/>
                </a:lnTo>
                <a:lnTo>
                  <a:pt x="1" y="1007"/>
                </a:lnTo>
                <a:lnTo>
                  <a:pt x="2" y="1003"/>
                </a:lnTo>
                <a:lnTo>
                  <a:pt x="25" y="970"/>
                </a:lnTo>
                <a:lnTo>
                  <a:pt x="37" y="943"/>
                </a:lnTo>
                <a:lnTo>
                  <a:pt x="42" y="908"/>
                </a:lnTo>
                <a:lnTo>
                  <a:pt x="35" y="907"/>
                </a:lnTo>
                <a:lnTo>
                  <a:pt x="32" y="901"/>
                </a:lnTo>
                <a:lnTo>
                  <a:pt x="36" y="894"/>
                </a:lnTo>
                <a:lnTo>
                  <a:pt x="46" y="878"/>
                </a:lnTo>
                <a:lnTo>
                  <a:pt x="46" y="882"/>
                </a:lnTo>
                <a:lnTo>
                  <a:pt x="46" y="869"/>
                </a:lnTo>
                <a:lnTo>
                  <a:pt x="38" y="857"/>
                </a:lnTo>
                <a:lnTo>
                  <a:pt x="60" y="853"/>
                </a:lnTo>
                <a:lnTo>
                  <a:pt x="78" y="841"/>
                </a:lnTo>
                <a:lnTo>
                  <a:pt x="114" y="804"/>
                </a:lnTo>
                <a:lnTo>
                  <a:pt x="150" y="772"/>
                </a:lnTo>
                <a:lnTo>
                  <a:pt x="198" y="744"/>
                </a:lnTo>
                <a:lnTo>
                  <a:pt x="218" y="729"/>
                </a:lnTo>
                <a:lnTo>
                  <a:pt x="227" y="738"/>
                </a:lnTo>
                <a:lnTo>
                  <a:pt x="237" y="749"/>
                </a:lnTo>
                <a:lnTo>
                  <a:pt x="243" y="747"/>
                </a:lnTo>
                <a:lnTo>
                  <a:pt x="243" y="739"/>
                </a:lnTo>
                <a:lnTo>
                  <a:pt x="253" y="737"/>
                </a:lnTo>
                <a:lnTo>
                  <a:pt x="257" y="730"/>
                </a:lnTo>
                <a:lnTo>
                  <a:pt x="261" y="711"/>
                </a:lnTo>
                <a:lnTo>
                  <a:pt x="276" y="731"/>
                </a:lnTo>
                <a:lnTo>
                  <a:pt x="294" y="747"/>
                </a:lnTo>
                <a:lnTo>
                  <a:pt x="334" y="776"/>
                </a:lnTo>
                <a:lnTo>
                  <a:pt x="338" y="797"/>
                </a:lnTo>
                <a:lnTo>
                  <a:pt x="342" y="816"/>
                </a:lnTo>
                <a:lnTo>
                  <a:pt x="352" y="800"/>
                </a:lnTo>
                <a:lnTo>
                  <a:pt x="359" y="782"/>
                </a:lnTo>
                <a:lnTo>
                  <a:pt x="369" y="754"/>
                </a:lnTo>
                <a:lnTo>
                  <a:pt x="375" y="744"/>
                </a:lnTo>
                <a:lnTo>
                  <a:pt x="387" y="738"/>
                </a:lnTo>
                <a:lnTo>
                  <a:pt x="401" y="741"/>
                </a:lnTo>
                <a:lnTo>
                  <a:pt x="412" y="750"/>
                </a:lnTo>
                <a:lnTo>
                  <a:pt x="402" y="723"/>
                </a:lnTo>
                <a:lnTo>
                  <a:pt x="401" y="711"/>
                </a:lnTo>
                <a:lnTo>
                  <a:pt x="406" y="697"/>
                </a:lnTo>
                <a:lnTo>
                  <a:pt x="433" y="654"/>
                </a:lnTo>
                <a:lnTo>
                  <a:pt x="434" y="641"/>
                </a:lnTo>
                <a:lnTo>
                  <a:pt x="452" y="613"/>
                </a:lnTo>
                <a:lnTo>
                  <a:pt x="452" y="598"/>
                </a:lnTo>
                <a:lnTo>
                  <a:pt x="452" y="579"/>
                </a:lnTo>
                <a:lnTo>
                  <a:pt x="469" y="556"/>
                </a:lnTo>
                <a:lnTo>
                  <a:pt x="469" y="538"/>
                </a:lnTo>
                <a:lnTo>
                  <a:pt x="474" y="535"/>
                </a:lnTo>
                <a:lnTo>
                  <a:pt x="476" y="531"/>
                </a:lnTo>
                <a:lnTo>
                  <a:pt x="485" y="531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59" name="Freeform 32"/>
          <p:cNvSpPr>
            <a:spLocks/>
          </p:cNvSpPr>
          <p:nvPr/>
        </p:nvSpPr>
        <p:spPr bwMode="auto">
          <a:xfrm>
            <a:off x="3648075" y="2657475"/>
            <a:ext cx="546100" cy="811213"/>
          </a:xfrm>
          <a:custGeom>
            <a:avLst/>
            <a:gdLst>
              <a:gd name="T0" fmla="*/ 2147483647 w 875"/>
              <a:gd name="T1" fmla="*/ 2147483647 h 1393"/>
              <a:gd name="T2" fmla="*/ 2147483647 w 875"/>
              <a:gd name="T3" fmla="*/ 2147483647 h 1393"/>
              <a:gd name="T4" fmla="*/ 2147483647 w 875"/>
              <a:gd name="T5" fmla="*/ 2147483647 h 1393"/>
              <a:gd name="T6" fmla="*/ 2147483647 w 875"/>
              <a:gd name="T7" fmla="*/ 2147483647 h 1393"/>
              <a:gd name="T8" fmla="*/ 2147483647 w 875"/>
              <a:gd name="T9" fmla="*/ 2147483647 h 1393"/>
              <a:gd name="T10" fmla="*/ 2147483647 w 875"/>
              <a:gd name="T11" fmla="*/ 2147483647 h 1393"/>
              <a:gd name="T12" fmla="*/ 2147483647 w 875"/>
              <a:gd name="T13" fmla="*/ 2147483647 h 1393"/>
              <a:gd name="T14" fmla="*/ 2147483647 w 875"/>
              <a:gd name="T15" fmla="*/ 2147483647 h 1393"/>
              <a:gd name="T16" fmla="*/ 2147483647 w 875"/>
              <a:gd name="T17" fmla="*/ 2147483647 h 1393"/>
              <a:gd name="T18" fmla="*/ 2147483647 w 875"/>
              <a:gd name="T19" fmla="*/ 2147483647 h 1393"/>
              <a:gd name="T20" fmla="*/ 2147483647 w 875"/>
              <a:gd name="T21" fmla="*/ 2147483647 h 1393"/>
              <a:gd name="T22" fmla="*/ 2147483647 w 875"/>
              <a:gd name="T23" fmla="*/ 2147483647 h 1393"/>
              <a:gd name="T24" fmla="*/ 2147483647 w 875"/>
              <a:gd name="T25" fmla="*/ 2147483647 h 1393"/>
              <a:gd name="T26" fmla="*/ 2147483647 w 875"/>
              <a:gd name="T27" fmla="*/ 2147483647 h 1393"/>
              <a:gd name="T28" fmla="*/ 2147483647 w 875"/>
              <a:gd name="T29" fmla="*/ 2147483647 h 1393"/>
              <a:gd name="T30" fmla="*/ 2147483647 w 875"/>
              <a:gd name="T31" fmla="*/ 2147483647 h 1393"/>
              <a:gd name="T32" fmla="*/ 2147483647 w 875"/>
              <a:gd name="T33" fmla="*/ 2147483647 h 1393"/>
              <a:gd name="T34" fmla="*/ 2147483647 w 875"/>
              <a:gd name="T35" fmla="*/ 2147483647 h 1393"/>
              <a:gd name="T36" fmla="*/ 2147483647 w 875"/>
              <a:gd name="T37" fmla="*/ 2147483647 h 1393"/>
              <a:gd name="T38" fmla="*/ 2147483647 w 875"/>
              <a:gd name="T39" fmla="*/ 2147483647 h 1393"/>
              <a:gd name="T40" fmla="*/ 2147483647 w 875"/>
              <a:gd name="T41" fmla="*/ 2147483647 h 1393"/>
              <a:gd name="T42" fmla="*/ 2147483647 w 875"/>
              <a:gd name="T43" fmla="*/ 2147483647 h 1393"/>
              <a:gd name="T44" fmla="*/ 2147483647 w 875"/>
              <a:gd name="T45" fmla="*/ 2147483647 h 1393"/>
              <a:gd name="T46" fmla="*/ 2147483647 w 875"/>
              <a:gd name="T47" fmla="*/ 2147483647 h 1393"/>
              <a:gd name="T48" fmla="*/ 2147483647 w 875"/>
              <a:gd name="T49" fmla="*/ 2147483647 h 1393"/>
              <a:gd name="T50" fmla="*/ 2147483647 w 875"/>
              <a:gd name="T51" fmla="*/ 2147483647 h 1393"/>
              <a:gd name="T52" fmla="*/ 2147483647 w 875"/>
              <a:gd name="T53" fmla="*/ 2147483647 h 1393"/>
              <a:gd name="T54" fmla="*/ 2147483647 w 875"/>
              <a:gd name="T55" fmla="*/ 2147483647 h 1393"/>
              <a:gd name="T56" fmla="*/ 2147483647 w 875"/>
              <a:gd name="T57" fmla="*/ 2147483647 h 1393"/>
              <a:gd name="T58" fmla="*/ 2147483647 w 875"/>
              <a:gd name="T59" fmla="*/ 2147483647 h 1393"/>
              <a:gd name="T60" fmla="*/ 2147483647 w 875"/>
              <a:gd name="T61" fmla="*/ 2147483647 h 1393"/>
              <a:gd name="T62" fmla="*/ 2147483647 w 875"/>
              <a:gd name="T63" fmla="*/ 2147483647 h 1393"/>
              <a:gd name="T64" fmla="*/ 2147483647 w 875"/>
              <a:gd name="T65" fmla="*/ 2147483647 h 1393"/>
              <a:gd name="T66" fmla="*/ 2147483647 w 875"/>
              <a:gd name="T67" fmla="*/ 2147483647 h 1393"/>
              <a:gd name="T68" fmla="*/ 2147483647 w 875"/>
              <a:gd name="T69" fmla="*/ 2147483647 h 1393"/>
              <a:gd name="T70" fmla="*/ 2147483647 w 875"/>
              <a:gd name="T71" fmla="*/ 2147483647 h 1393"/>
              <a:gd name="T72" fmla="*/ 2147483647 w 875"/>
              <a:gd name="T73" fmla="*/ 2147483647 h 1393"/>
              <a:gd name="T74" fmla="*/ 2147483647 w 875"/>
              <a:gd name="T75" fmla="*/ 2147483647 h 1393"/>
              <a:gd name="T76" fmla="*/ 2147483647 w 875"/>
              <a:gd name="T77" fmla="*/ 2147483647 h 1393"/>
              <a:gd name="T78" fmla="*/ 2147483647 w 875"/>
              <a:gd name="T79" fmla="*/ 2147483647 h 1393"/>
              <a:gd name="T80" fmla="*/ 2147483647 w 875"/>
              <a:gd name="T81" fmla="*/ 2147483647 h 1393"/>
              <a:gd name="T82" fmla="*/ 2147483647 w 875"/>
              <a:gd name="T83" fmla="*/ 2147483647 h 1393"/>
              <a:gd name="T84" fmla="*/ 2147483647 w 875"/>
              <a:gd name="T85" fmla="*/ 2147483647 h 1393"/>
              <a:gd name="T86" fmla="*/ 2147483647 w 875"/>
              <a:gd name="T87" fmla="*/ 2147483647 h 1393"/>
              <a:gd name="T88" fmla="*/ 2147483647 w 875"/>
              <a:gd name="T89" fmla="*/ 2147483647 h 1393"/>
              <a:gd name="T90" fmla="*/ 2147483647 w 875"/>
              <a:gd name="T91" fmla="*/ 2147483647 h 1393"/>
              <a:gd name="T92" fmla="*/ 2147483647 w 875"/>
              <a:gd name="T93" fmla="*/ 2147483647 h 1393"/>
              <a:gd name="T94" fmla="*/ 2147483647 w 875"/>
              <a:gd name="T95" fmla="*/ 2147483647 h 1393"/>
              <a:gd name="T96" fmla="*/ 2147483647 w 875"/>
              <a:gd name="T97" fmla="*/ 2147483647 h 1393"/>
              <a:gd name="T98" fmla="*/ 2147483647 w 875"/>
              <a:gd name="T99" fmla="*/ 2147483647 h 1393"/>
              <a:gd name="T100" fmla="*/ 2147483647 w 875"/>
              <a:gd name="T101" fmla="*/ 2147483647 h 13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75"/>
              <a:gd name="T154" fmla="*/ 0 h 1393"/>
              <a:gd name="T155" fmla="*/ 875 w 875"/>
              <a:gd name="T156" fmla="*/ 1393 h 13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75" h="1393">
                <a:moveTo>
                  <a:pt x="485" y="531"/>
                </a:moveTo>
                <a:lnTo>
                  <a:pt x="476" y="528"/>
                </a:lnTo>
                <a:lnTo>
                  <a:pt x="509" y="524"/>
                </a:lnTo>
                <a:lnTo>
                  <a:pt x="527" y="501"/>
                </a:lnTo>
                <a:lnTo>
                  <a:pt x="529" y="473"/>
                </a:lnTo>
                <a:lnTo>
                  <a:pt x="534" y="450"/>
                </a:lnTo>
                <a:lnTo>
                  <a:pt x="550" y="431"/>
                </a:lnTo>
                <a:lnTo>
                  <a:pt x="561" y="407"/>
                </a:lnTo>
                <a:lnTo>
                  <a:pt x="572" y="384"/>
                </a:lnTo>
                <a:lnTo>
                  <a:pt x="588" y="365"/>
                </a:lnTo>
                <a:lnTo>
                  <a:pt x="606" y="353"/>
                </a:lnTo>
                <a:lnTo>
                  <a:pt x="604" y="321"/>
                </a:lnTo>
                <a:lnTo>
                  <a:pt x="610" y="292"/>
                </a:lnTo>
                <a:lnTo>
                  <a:pt x="627" y="266"/>
                </a:lnTo>
                <a:lnTo>
                  <a:pt x="652" y="248"/>
                </a:lnTo>
                <a:lnTo>
                  <a:pt x="653" y="232"/>
                </a:lnTo>
                <a:lnTo>
                  <a:pt x="675" y="222"/>
                </a:lnTo>
                <a:lnTo>
                  <a:pt x="700" y="219"/>
                </a:lnTo>
                <a:lnTo>
                  <a:pt x="726" y="205"/>
                </a:lnTo>
                <a:lnTo>
                  <a:pt x="747" y="183"/>
                </a:lnTo>
                <a:lnTo>
                  <a:pt x="746" y="176"/>
                </a:lnTo>
                <a:lnTo>
                  <a:pt x="741" y="169"/>
                </a:lnTo>
                <a:lnTo>
                  <a:pt x="742" y="134"/>
                </a:lnTo>
                <a:lnTo>
                  <a:pt x="738" y="118"/>
                </a:lnTo>
                <a:lnTo>
                  <a:pt x="728" y="105"/>
                </a:lnTo>
                <a:lnTo>
                  <a:pt x="712" y="102"/>
                </a:lnTo>
                <a:lnTo>
                  <a:pt x="693" y="104"/>
                </a:lnTo>
                <a:lnTo>
                  <a:pt x="689" y="108"/>
                </a:lnTo>
                <a:lnTo>
                  <a:pt x="689" y="114"/>
                </a:lnTo>
                <a:lnTo>
                  <a:pt x="684" y="98"/>
                </a:lnTo>
                <a:lnTo>
                  <a:pt x="682" y="82"/>
                </a:lnTo>
                <a:lnTo>
                  <a:pt x="689" y="60"/>
                </a:lnTo>
                <a:lnTo>
                  <a:pt x="681" y="0"/>
                </a:lnTo>
                <a:lnTo>
                  <a:pt x="708" y="7"/>
                </a:lnTo>
                <a:lnTo>
                  <a:pt x="732" y="17"/>
                </a:lnTo>
                <a:lnTo>
                  <a:pt x="746" y="36"/>
                </a:lnTo>
                <a:lnTo>
                  <a:pt x="749" y="59"/>
                </a:lnTo>
                <a:lnTo>
                  <a:pt x="773" y="102"/>
                </a:lnTo>
                <a:lnTo>
                  <a:pt x="799" y="143"/>
                </a:lnTo>
                <a:lnTo>
                  <a:pt x="822" y="165"/>
                </a:lnTo>
                <a:lnTo>
                  <a:pt x="827" y="165"/>
                </a:lnTo>
                <a:lnTo>
                  <a:pt x="832" y="161"/>
                </a:lnTo>
                <a:lnTo>
                  <a:pt x="822" y="163"/>
                </a:lnTo>
                <a:lnTo>
                  <a:pt x="804" y="185"/>
                </a:lnTo>
                <a:lnTo>
                  <a:pt x="797" y="214"/>
                </a:lnTo>
                <a:lnTo>
                  <a:pt x="793" y="228"/>
                </a:lnTo>
                <a:lnTo>
                  <a:pt x="795" y="255"/>
                </a:lnTo>
                <a:lnTo>
                  <a:pt x="805" y="272"/>
                </a:lnTo>
                <a:lnTo>
                  <a:pt x="819" y="286"/>
                </a:lnTo>
                <a:lnTo>
                  <a:pt x="824" y="301"/>
                </a:lnTo>
                <a:lnTo>
                  <a:pt x="828" y="317"/>
                </a:lnTo>
                <a:lnTo>
                  <a:pt x="836" y="333"/>
                </a:lnTo>
                <a:lnTo>
                  <a:pt x="842" y="334"/>
                </a:lnTo>
                <a:lnTo>
                  <a:pt x="850" y="384"/>
                </a:lnTo>
                <a:lnTo>
                  <a:pt x="875" y="426"/>
                </a:lnTo>
                <a:lnTo>
                  <a:pt x="850" y="434"/>
                </a:lnTo>
                <a:lnTo>
                  <a:pt x="838" y="438"/>
                </a:lnTo>
                <a:lnTo>
                  <a:pt x="824" y="433"/>
                </a:lnTo>
                <a:lnTo>
                  <a:pt x="816" y="443"/>
                </a:lnTo>
                <a:lnTo>
                  <a:pt x="805" y="445"/>
                </a:lnTo>
                <a:lnTo>
                  <a:pt x="735" y="443"/>
                </a:lnTo>
                <a:lnTo>
                  <a:pt x="664" y="450"/>
                </a:lnTo>
                <a:lnTo>
                  <a:pt x="657" y="457"/>
                </a:lnTo>
                <a:lnTo>
                  <a:pt x="653" y="469"/>
                </a:lnTo>
                <a:lnTo>
                  <a:pt x="656" y="494"/>
                </a:lnTo>
                <a:lnTo>
                  <a:pt x="663" y="513"/>
                </a:lnTo>
                <a:lnTo>
                  <a:pt x="675" y="529"/>
                </a:lnTo>
                <a:lnTo>
                  <a:pt x="708" y="556"/>
                </a:lnTo>
                <a:lnTo>
                  <a:pt x="755" y="577"/>
                </a:lnTo>
                <a:lnTo>
                  <a:pt x="762" y="589"/>
                </a:lnTo>
                <a:lnTo>
                  <a:pt x="778" y="593"/>
                </a:lnTo>
                <a:lnTo>
                  <a:pt x="790" y="602"/>
                </a:lnTo>
                <a:lnTo>
                  <a:pt x="813" y="634"/>
                </a:lnTo>
                <a:lnTo>
                  <a:pt x="829" y="668"/>
                </a:lnTo>
                <a:lnTo>
                  <a:pt x="835" y="702"/>
                </a:lnTo>
                <a:lnTo>
                  <a:pt x="827" y="738"/>
                </a:lnTo>
                <a:lnTo>
                  <a:pt x="817" y="747"/>
                </a:lnTo>
                <a:lnTo>
                  <a:pt x="808" y="764"/>
                </a:lnTo>
                <a:lnTo>
                  <a:pt x="791" y="788"/>
                </a:lnTo>
                <a:lnTo>
                  <a:pt x="757" y="847"/>
                </a:lnTo>
                <a:lnTo>
                  <a:pt x="754" y="872"/>
                </a:lnTo>
                <a:lnTo>
                  <a:pt x="750" y="885"/>
                </a:lnTo>
                <a:lnTo>
                  <a:pt x="742" y="895"/>
                </a:lnTo>
                <a:lnTo>
                  <a:pt x="732" y="903"/>
                </a:lnTo>
                <a:lnTo>
                  <a:pt x="718" y="904"/>
                </a:lnTo>
                <a:lnTo>
                  <a:pt x="737" y="914"/>
                </a:lnTo>
                <a:lnTo>
                  <a:pt x="749" y="926"/>
                </a:lnTo>
                <a:lnTo>
                  <a:pt x="754" y="940"/>
                </a:lnTo>
                <a:lnTo>
                  <a:pt x="747" y="952"/>
                </a:lnTo>
                <a:lnTo>
                  <a:pt x="722" y="966"/>
                </a:lnTo>
                <a:lnTo>
                  <a:pt x="736" y="971"/>
                </a:lnTo>
                <a:lnTo>
                  <a:pt x="742" y="981"/>
                </a:lnTo>
                <a:lnTo>
                  <a:pt x="743" y="1000"/>
                </a:lnTo>
                <a:lnTo>
                  <a:pt x="744" y="1009"/>
                </a:lnTo>
                <a:lnTo>
                  <a:pt x="748" y="1015"/>
                </a:lnTo>
                <a:lnTo>
                  <a:pt x="777" y="1036"/>
                </a:lnTo>
                <a:lnTo>
                  <a:pt x="792" y="1062"/>
                </a:lnTo>
                <a:lnTo>
                  <a:pt x="787" y="1088"/>
                </a:lnTo>
                <a:lnTo>
                  <a:pt x="775" y="1094"/>
                </a:lnTo>
                <a:lnTo>
                  <a:pt x="759" y="1090"/>
                </a:lnTo>
                <a:lnTo>
                  <a:pt x="760" y="1101"/>
                </a:lnTo>
                <a:lnTo>
                  <a:pt x="799" y="1146"/>
                </a:lnTo>
                <a:lnTo>
                  <a:pt x="835" y="1192"/>
                </a:lnTo>
                <a:lnTo>
                  <a:pt x="847" y="1200"/>
                </a:lnTo>
                <a:lnTo>
                  <a:pt x="858" y="1211"/>
                </a:lnTo>
                <a:lnTo>
                  <a:pt x="862" y="1274"/>
                </a:lnTo>
                <a:lnTo>
                  <a:pt x="851" y="1334"/>
                </a:lnTo>
                <a:lnTo>
                  <a:pt x="834" y="1393"/>
                </a:lnTo>
                <a:lnTo>
                  <a:pt x="834" y="1391"/>
                </a:lnTo>
                <a:lnTo>
                  <a:pt x="829" y="1387"/>
                </a:lnTo>
                <a:lnTo>
                  <a:pt x="822" y="1390"/>
                </a:lnTo>
                <a:lnTo>
                  <a:pt x="787" y="1362"/>
                </a:lnTo>
                <a:lnTo>
                  <a:pt x="747" y="1344"/>
                </a:lnTo>
                <a:lnTo>
                  <a:pt x="705" y="1335"/>
                </a:lnTo>
                <a:lnTo>
                  <a:pt x="659" y="1335"/>
                </a:lnTo>
                <a:lnTo>
                  <a:pt x="663" y="1335"/>
                </a:lnTo>
                <a:lnTo>
                  <a:pt x="607" y="1342"/>
                </a:lnTo>
                <a:lnTo>
                  <a:pt x="580" y="1341"/>
                </a:lnTo>
                <a:lnTo>
                  <a:pt x="561" y="1321"/>
                </a:lnTo>
                <a:lnTo>
                  <a:pt x="455" y="1320"/>
                </a:lnTo>
                <a:lnTo>
                  <a:pt x="349" y="1324"/>
                </a:lnTo>
                <a:lnTo>
                  <a:pt x="349" y="1317"/>
                </a:lnTo>
                <a:lnTo>
                  <a:pt x="346" y="1332"/>
                </a:lnTo>
                <a:lnTo>
                  <a:pt x="341" y="1335"/>
                </a:lnTo>
                <a:lnTo>
                  <a:pt x="334" y="1339"/>
                </a:lnTo>
                <a:lnTo>
                  <a:pt x="242" y="1336"/>
                </a:lnTo>
                <a:lnTo>
                  <a:pt x="148" y="1321"/>
                </a:lnTo>
                <a:lnTo>
                  <a:pt x="156" y="1275"/>
                </a:lnTo>
                <a:lnTo>
                  <a:pt x="171" y="1231"/>
                </a:lnTo>
                <a:lnTo>
                  <a:pt x="166" y="1217"/>
                </a:lnTo>
                <a:lnTo>
                  <a:pt x="158" y="1200"/>
                </a:lnTo>
                <a:lnTo>
                  <a:pt x="160" y="1176"/>
                </a:lnTo>
                <a:lnTo>
                  <a:pt x="151" y="1162"/>
                </a:lnTo>
                <a:lnTo>
                  <a:pt x="131" y="1151"/>
                </a:lnTo>
                <a:lnTo>
                  <a:pt x="123" y="1141"/>
                </a:lnTo>
                <a:lnTo>
                  <a:pt x="125" y="1132"/>
                </a:lnTo>
                <a:lnTo>
                  <a:pt x="139" y="1108"/>
                </a:lnTo>
                <a:lnTo>
                  <a:pt x="156" y="1076"/>
                </a:lnTo>
                <a:lnTo>
                  <a:pt x="146" y="1086"/>
                </a:lnTo>
                <a:lnTo>
                  <a:pt x="129" y="1091"/>
                </a:lnTo>
                <a:lnTo>
                  <a:pt x="115" y="1096"/>
                </a:lnTo>
                <a:lnTo>
                  <a:pt x="104" y="1108"/>
                </a:lnTo>
                <a:lnTo>
                  <a:pt x="95" y="1106"/>
                </a:lnTo>
                <a:lnTo>
                  <a:pt x="86" y="1090"/>
                </a:lnTo>
                <a:lnTo>
                  <a:pt x="72" y="1094"/>
                </a:lnTo>
                <a:lnTo>
                  <a:pt x="68" y="1086"/>
                </a:lnTo>
                <a:lnTo>
                  <a:pt x="58" y="1089"/>
                </a:lnTo>
                <a:lnTo>
                  <a:pt x="50" y="1086"/>
                </a:lnTo>
                <a:lnTo>
                  <a:pt x="46" y="1047"/>
                </a:lnTo>
                <a:lnTo>
                  <a:pt x="31" y="1012"/>
                </a:lnTo>
                <a:lnTo>
                  <a:pt x="28" y="1012"/>
                </a:lnTo>
                <a:lnTo>
                  <a:pt x="24" y="1018"/>
                </a:lnTo>
                <a:lnTo>
                  <a:pt x="17" y="1040"/>
                </a:lnTo>
                <a:lnTo>
                  <a:pt x="7" y="1042"/>
                </a:lnTo>
                <a:lnTo>
                  <a:pt x="0" y="1025"/>
                </a:lnTo>
                <a:lnTo>
                  <a:pt x="2" y="1006"/>
                </a:lnTo>
                <a:lnTo>
                  <a:pt x="1" y="1007"/>
                </a:lnTo>
                <a:lnTo>
                  <a:pt x="2" y="1003"/>
                </a:lnTo>
                <a:lnTo>
                  <a:pt x="25" y="970"/>
                </a:lnTo>
                <a:lnTo>
                  <a:pt x="37" y="943"/>
                </a:lnTo>
                <a:lnTo>
                  <a:pt x="42" y="908"/>
                </a:lnTo>
                <a:lnTo>
                  <a:pt x="35" y="907"/>
                </a:lnTo>
                <a:lnTo>
                  <a:pt x="32" y="901"/>
                </a:lnTo>
                <a:lnTo>
                  <a:pt x="36" y="894"/>
                </a:lnTo>
                <a:lnTo>
                  <a:pt x="46" y="878"/>
                </a:lnTo>
                <a:lnTo>
                  <a:pt x="46" y="882"/>
                </a:lnTo>
                <a:lnTo>
                  <a:pt x="46" y="869"/>
                </a:lnTo>
                <a:lnTo>
                  <a:pt x="38" y="857"/>
                </a:lnTo>
                <a:lnTo>
                  <a:pt x="60" y="853"/>
                </a:lnTo>
                <a:lnTo>
                  <a:pt x="78" y="841"/>
                </a:lnTo>
                <a:lnTo>
                  <a:pt x="114" y="804"/>
                </a:lnTo>
                <a:lnTo>
                  <a:pt x="150" y="772"/>
                </a:lnTo>
                <a:lnTo>
                  <a:pt x="198" y="744"/>
                </a:lnTo>
                <a:lnTo>
                  <a:pt x="218" y="729"/>
                </a:lnTo>
                <a:lnTo>
                  <a:pt x="227" y="738"/>
                </a:lnTo>
                <a:lnTo>
                  <a:pt x="237" y="749"/>
                </a:lnTo>
                <a:lnTo>
                  <a:pt x="243" y="747"/>
                </a:lnTo>
                <a:lnTo>
                  <a:pt x="243" y="739"/>
                </a:lnTo>
                <a:lnTo>
                  <a:pt x="253" y="737"/>
                </a:lnTo>
                <a:lnTo>
                  <a:pt x="257" y="730"/>
                </a:lnTo>
                <a:lnTo>
                  <a:pt x="261" y="711"/>
                </a:lnTo>
                <a:lnTo>
                  <a:pt x="276" y="731"/>
                </a:lnTo>
                <a:lnTo>
                  <a:pt x="294" y="747"/>
                </a:lnTo>
                <a:lnTo>
                  <a:pt x="334" y="776"/>
                </a:lnTo>
                <a:lnTo>
                  <a:pt x="338" y="797"/>
                </a:lnTo>
                <a:lnTo>
                  <a:pt x="342" y="816"/>
                </a:lnTo>
                <a:lnTo>
                  <a:pt x="352" y="800"/>
                </a:lnTo>
                <a:lnTo>
                  <a:pt x="359" y="782"/>
                </a:lnTo>
                <a:lnTo>
                  <a:pt x="369" y="754"/>
                </a:lnTo>
                <a:lnTo>
                  <a:pt x="375" y="744"/>
                </a:lnTo>
                <a:lnTo>
                  <a:pt x="387" y="738"/>
                </a:lnTo>
                <a:lnTo>
                  <a:pt x="401" y="741"/>
                </a:lnTo>
                <a:lnTo>
                  <a:pt x="412" y="750"/>
                </a:lnTo>
                <a:lnTo>
                  <a:pt x="402" y="723"/>
                </a:lnTo>
                <a:lnTo>
                  <a:pt x="401" y="711"/>
                </a:lnTo>
                <a:lnTo>
                  <a:pt x="406" y="697"/>
                </a:lnTo>
                <a:lnTo>
                  <a:pt x="433" y="654"/>
                </a:lnTo>
                <a:lnTo>
                  <a:pt x="434" y="641"/>
                </a:lnTo>
                <a:lnTo>
                  <a:pt x="452" y="613"/>
                </a:lnTo>
                <a:lnTo>
                  <a:pt x="452" y="598"/>
                </a:lnTo>
                <a:lnTo>
                  <a:pt x="452" y="579"/>
                </a:lnTo>
                <a:lnTo>
                  <a:pt x="469" y="556"/>
                </a:lnTo>
                <a:lnTo>
                  <a:pt x="469" y="538"/>
                </a:lnTo>
                <a:lnTo>
                  <a:pt x="474" y="535"/>
                </a:lnTo>
                <a:lnTo>
                  <a:pt x="476" y="531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0" name="Freeform 33"/>
          <p:cNvSpPr>
            <a:spLocks/>
          </p:cNvSpPr>
          <p:nvPr/>
        </p:nvSpPr>
        <p:spPr bwMode="auto">
          <a:xfrm>
            <a:off x="3663950" y="3314700"/>
            <a:ext cx="23813" cy="19050"/>
          </a:xfrm>
          <a:custGeom>
            <a:avLst/>
            <a:gdLst>
              <a:gd name="T0" fmla="*/ 2147483647 w 40"/>
              <a:gd name="T1" fmla="*/ 2147483647 h 33"/>
              <a:gd name="T2" fmla="*/ 2147483647 w 40"/>
              <a:gd name="T3" fmla="*/ 2147483647 h 33"/>
              <a:gd name="T4" fmla="*/ 2147483647 w 40"/>
              <a:gd name="T5" fmla="*/ 0 h 33"/>
              <a:gd name="T6" fmla="*/ 0 w 40"/>
              <a:gd name="T7" fmla="*/ 2147483647 h 33"/>
              <a:gd name="T8" fmla="*/ 2147483647 w 40"/>
              <a:gd name="T9" fmla="*/ 2147483647 h 33"/>
              <a:gd name="T10" fmla="*/ 2147483647 w 40"/>
              <a:gd name="T11" fmla="*/ 2147483647 h 33"/>
              <a:gd name="T12" fmla="*/ 2147483647 w 40"/>
              <a:gd name="T13" fmla="*/ 2147483647 h 33"/>
              <a:gd name="T14" fmla="*/ 2147483647 w 40"/>
              <a:gd name="T15" fmla="*/ 2147483647 h 33"/>
              <a:gd name="T16" fmla="*/ 2147483647 w 40"/>
              <a:gd name="T17" fmla="*/ 2147483647 h 33"/>
              <a:gd name="T18" fmla="*/ 2147483647 w 40"/>
              <a:gd name="T19" fmla="*/ 2147483647 h 33"/>
              <a:gd name="T20" fmla="*/ 2147483647 w 40"/>
              <a:gd name="T21" fmla="*/ 2147483647 h 33"/>
              <a:gd name="T22" fmla="*/ 2147483647 w 40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33"/>
              <a:gd name="T38" fmla="*/ 40 w 40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33">
                <a:moveTo>
                  <a:pt x="23" y="12"/>
                </a:moveTo>
                <a:lnTo>
                  <a:pt x="14" y="3"/>
                </a:lnTo>
                <a:lnTo>
                  <a:pt x="1" y="0"/>
                </a:lnTo>
                <a:lnTo>
                  <a:pt x="0" y="3"/>
                </a:lnTo>
                <a:lnTo>
                  <a:pt x="6" y="23"/>
                </a:lnTo>
                <a:lnTo>
                  <a:pt x="8" y="30"/>
                </a:lnTo>
                <a:lnTo>
                  <a:pt x="18" y="33"/>
                </a:lnTo>
                <a:lnTo>
                  <a:pt x="37" y="23"/>
                </a:lnTo>
                <a:lnTo>
                  <a:pt x="40" y="17"/>
                </a:lnTo>
                <a:lnTo>
                  <a:pt x="35" y="11"/>
                </a:lnTo>
                <a:lnTo>
                  <a:pt x="23" y="1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1" name="Freeform 34"/>
          <p:cNvSpPr>
            <a:spLocks/>
          </p:cNvSpPr>
          <p:nvPr/>
        </p:nvSpPr>
        <p:spPr bwMode="auto">
          <a:xfrm>
            <a:off x="4032250" y="1924050"/>
            <a:ext cx="776288" cy="1160463"/>
          </a:xfrm>
          <a:custGeom>
            <a:avLst/>
            <a:gdLst>
              <a:gd name="T0" fmla="*/ 2147483647 w 1250"/>
              <a:gd name="T1" fmla="*/ 2147483647 h 1990"/>
              <a:gd name="T2" fmla="*/ 2147483647 w 1250"/>
              <a:gd name="T3" fmla="*/ 2147483647 h 1990"/>
              <a:gd name="T4" fmla="*/ 2147483647 w 1250"/>
              <a:gd name="T5" fmla="*/ 2147483647 h 1990"/>
              <a:gd name="T6" fmla="*/ 2147483647 w 1250"/>
              <a:gd name="T7" fmla="*/ 2147483647 h 1990"/>
              <a:gd name="T8" fmla="*/ 2147483647 w 1250"/>
              <a:gd name="T9" fmla="*/ 2147483647 h 1990"/>
              <a:gd name="T10" fmla="*/ 2147483647 w 1250"/>
              <a:gd name="T11" fmla="*/ 2147483647 h 1990"/>
              <a:gd name="T12" fmla="*/ 2147483647 w 1250"/>
              <a:gd name="T13" fmla="*/ 2147483647 h 1990"/>
              <a:gd name="T14" fmla="*/ 2147483647 w 1250"/>
              <a:gd name="T15" fmla="*/ 2147483647 h 1990"/>
              <a:gd name="T16" fmla="*/ 2147483647 w 1250"/>
              <a:gd name="T17" fmla="*/ 2147483647 h 1990"/>
              <a:gd name="T18" fmla="*/ 2147483647 w 1250"/>
              <a:gd name="T19" fmla="*/ 2147483647 h 1990"/>
              <a:gd name="T20" fmla="*/ 2147483647 w 1250"/>
              <a:gd name="T21" fmla="*/ 2147483647 h 1990"/>
              <a:gd name="T22" fmla="*/ 2147483647 w 1250"/>
              <a:gd name="T23" fmla="*/ 2147483647 h 1990"/>
              <a:gd name="T24" fmla="*/ 2147483647 w 1250"/>
              <a:gd name="T25" fmla="*/ 2147483647 h 1990"/>
              <a:gd name="T26" fmla="*/ 2147483647 w 1250"/>
              <a:gd name="T27" fmla="*/ 2147483647 h 1990"/>
              <a:gd name="T28" fmla="*/ 2147483647 w 1250"/>
              <a:gd name="T29" fmla="*/ 2147483647 h 1990"/>
              <a:gd name="T30" fmla="*/ 2147483647 w 1250"/>
              <a:gd name="T31" fmla="*/ 2147483647 h 1990"/>
              <a:gd name="T32" fmla="*/ 2147483647 w 1250"/>
              <a:gd name="T33" fmla="*/ 2147483647 h 1990"/>
              <a:gd name="T34" fmla="*/ 2147483647 w 1250"/>
              <a:gd name="T35" fmla="*/ 2147483647 h 1990"/>
              <a:gd name="T36" fmla="*/ 2147483647 w 1250"/>
              <a:gd name="T37" fmla="*/ 2147483647 h 1990"/>
              <a:gd name="T38" fmla="*/ 2147483647 w 1250"/>
              <a:gd name="T39" fmla="*/ 2147483647 h 1990"/>
              <a:gd name="T40" fmla="*/ 2147483647 w 1250"/>
              <a:gd name="T41" fmla="*/ 2147483647 h 1990"/>
              <a:gd name="T42" fmla="*/ 2147483647 w 1250"/>
              <a:gd name="T43" fmla="*/ 2147483647 h 1990"/>
              <a:gd name="T44" fmla="*/ 2147483647 w 1250"/>
              <a:gd name="T45" fmla="*/ 2147483647 h 1990"/>
              <a:gd name="T46" fmla="*/ 2147483647 w 1250"/>
              <a:gd name="T47" fmla="*/ 2147483647 h 1990"/>
              <a:gd name="T48" fmla="*/ 2147483647 w 1250"/>
              <a:gd name="T49" fmla="*/ 2147483647 h 1990"/>
              <a:gd name="T50" fmla="*/ 2147483647 w 1250"/>
              <a:gd name="T51" fmla="*/ 2147483647 h 1990"/>
              <a:gd name="T52" fmla="*/ 2147483647 w 1250"/>
              <a:gd name="T53" fmla="*/ 2147483647 h 1990"/>
              <a:gd name="T54" fmla="*/ 2147483647 w 1250"/>
              <a:gd name="T55" fmla="*/ 2147483647 h 1990"/>
              <a:gd name="T56" fmla="*/ 2147483647 w 1250"/>
              <a:gd name="T57" fmla="*/ 2147483647 h 1990"/>
              <a:gd name="T58" fmla="*/ 2147483647 w 1250"/>
              <a:gd name="T59" fmla="*/ 2147483647 h 1990"/>
              <a:gd name="T60" fmla="*/ 2147483647 w 1250"/>
              <a:gd name="T61" fmla="*/ 2147483647 h 1990"/>
              <a:gd name="T62" fmla="*/ 2147483647 w 1250"/>
              <a:gd name="T63" fmla="*/ 2147483647 h 1990"/>
              <a:gd name="T64" fmla="*/ 2147483647 w 1250"/>
              <a:gd name="T65" fmla="*/ 2147483647 h 1990"/>
              <a:gd name="T66" fmla="*/ 2147483647 w 1250"/>
              <a:gd name="T67" fmla="*/ 2147483647 h 1990"/>
              <a:gd name="T68" fmla="*/ 2147483647 w 1250"/>
              <a:gd name="T69" fmla="*/ 2147483647 h 1990"/>
              <a:gd name="T70" fmla="*/ 2147483647 w 1250"/>
              <a:gd name="T71" fmla="*/ 2147483647 h 1990"/>
              <a:gd name="T72" fmla="*/ 2147483647 w 1250"/>
              <a:gd name="T73" fmla="*/ 2147483647 h 1990"/>
              <a:gd name="T74" fmla="*/ 2147483647 w 1250"/>
              <a:gd name="T75" fmla="*/ 2147483647 h 1990"/>
              <a:gd name="T76" fmla="*/ 2147483647 w 1250"/>
              <a:gd name="T77" fmla="*/ 2147483647 h 1990"/>
              <a:gd name="T78" fmla="*/ 2147483647 w 1250"/>
              <a:gd name="T79" fmla="*/ 2147483647 h 1990"/>
              <a:gd name="T80" fmla="*/ 2147483647 w 1250"/>
              <a:gd name="T81" fmla="*/ 2147483647 h 1990"/>
              <a:gd name="T82" fmla="*/ 2147483647 w 1250"/>
              <a:gd name="T83" fmla="*/ 2147483647 h 1990"/>
              <a:gd name="T84" fmla="*/ 2147483647 w 1250"/>
              <a:gd name="T85" fmla="*/ 2147483647 h 1990"/>
              <a:gd name="T86" fmla="*/ 2147483647 w 1250"/>
              <a:gd name="T87" fmla="*/ 2147483647 h 1990"/>
              <a:gd name="T88" fmla="*/ 2147483647 w 1250"/>
              <a:gd name="T89" fmla="*/ 2147483647 h 1990"/>
              <a:gd name="T90" fmla="*/ 2147483647 w 1250"/>
              <a:gd name="T91" fmla="*/ 2147483647 h 1990"/>
              <a:gd name="T92" fmla="*/ 2147483647 w 1250"/>
              <a:gd name="T93" fmla="*/ 2147483647 h 1990"/>
              <a:gd name="T94" fmla="*/ 2147483647 w 1250"/>
              <a:gd name="T95" fmla="*/ 2147483647 h 1990"/>
              <a:gd name="T96" fmla="*/ 2147483647 w 1250"/>
              <a:gd name="T97" fmla="*/ 2147483647 h 1990"/>
              <a:gd name="T98" fmla="*/ 2147483647 w 1250"/>
              <a:gd name="T99" fmla="*/ 2147483647 h 1990"/>
              <a:gd name="T100" fmla="*/ 2147483647 w 1250"/>
              <a:gd name="T101" fmla="*/ 2147483647 h 1990"/>
              <a:gd name="T102" fmla="*/ 2147483647 w 1250"/>
              <a:gd name="T103" fmla="*/ 2147483647 h 1990"/>
              <a:gd name="T104" fmla="*/ 2147483647 w 1250"/>
              <a:gd name="T105" fmla="*/ 2147483647 h 19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0"/>
              <a:gd name="T160" fmla="*/ 0 h 1990"/>
              <a:gd name="T161" fmla="*/ 1250 w 1250"/>
              <a:gd name="T162" fmla="*/ 1990 h 19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0" h="1990">
                <a:moveTo>
                  <a:pt x="63" y="1247"/>
                </a:moveTo>
                <a:lnTo>
                  <a:pt x="96" y="1263"/>
                </a:lnTo>
                <a:lnTo>
                  <a:pt x="114" y="1269"/>
                </a:lnTo>
                <a:lnTo>
                  <a:pt x="123" y="1275"/>
                </a:lnTo>
                <a:lnTo>
                  <a:pt x="136" y="1319"/>
                </a:lnTo>
                <a:lnTo>
                  <a:pt x="153" y="1361"/>
                </a:lnTo>
                <a:lnTo>
                  <a:pt x="158" y="1368"/>
                </a:lnTo>
                <a:lnTo>
                  <a:pt x="166" y="1368"/>
                </a:lnTo>
                <a:lnTo>
                  <a:pt x="170" y="1381"/>
                </a:lnTo>
                <a:lnTo>
                  <a:pt x="173" y="1393"/>
                </a:lnTo>
                <a:lnTo>
                  <a:pt x="191" y="1407"/>
                </a:lnTo>
                <a:lnTo>
                  <a:pt x="200" y="1415"/>
                </a:lnTo>
                <a:lnTo>
                  <a:pt x="210" y="1416"/>
                </a:lnTo>
                <a:lnTo>
                  <a:pt x="193" y="1441"/>
                </a:lnTo>
                <a:lnTo>
                  <a:pt x="183" y="1471"/>
                </a:lnTo>
                <a:lnTo>
                  <a:pt x="181" y="1500"/>
                </a:lnTo>
                <a:lnTo>
                  <a:pt x="185" y="1528"/>
                </a:lnTo>
                <a:lnTo>
                  <a:pt x="197" y="1533"/>
                </a:lnTo>
                <a:lnTo>
                  <a:pt x="218" y="1577"/>
                </a:lnTo>
                <a:lnTo>
                  <a:pt x="227" y="1624"/>
                </a:lnTo>
                <a:lnTo>
                  <a:pt x="238" y="1656"/>
                </a:lnTo>
                <a:lnTo>
                  <a:pt x="257" y="1684"/>
                </a:lnTo>
                <a:lnTo>
                  <a:pt x="183" y="1703"/>
                </a:lnTo>
                <a:lnTo>
                  <a:pt x="111" y="1699"/>
                </a:lnTo>
                <a:lnTo>
                  <a:pt x="86" y="1701"/>
                </a:lnTo>
                <a:lnTo>
                  <a:pt x="65" y="1696"/>
                </a:lnTo>
                <a:lnTo>
                  <a:pt x="48" y="1697"/>
                </a:lnTo>
                <a:lnTo>
                  <a:pt x="33" y="1714"/>
                </a:lnTo>
                <a:lnTo>
                  <a:pt x="39" y="1721"/>
                </a:lnTo>
                <a:lnTo>
                  <a:pt x="41" y="1738"/>
                </a:lnTo>
                <a:lnTo>
                  <a:pt x="44" y="1765"/>
                </a:lnTo>
                <a:lnTo>
                  <a:pt x="70" y="1790"/>
                </a:lnTo>
                <a:lnTo>
                  <a:pt x="94" y="1813"/>
                </a:lnTo>
                <a:lnTo>
                  <a:pt x="135" y="1831"/>
                </a:lnTo>
                <a:lnTo>
                  <a:pt x="173" y="1853"/>
                </a:lnTo>
                <a:lnTo>
                  <a:pt x="184" y="1866"/>
                </a:lnTo>
                <a:lnTo>
                  <a:pt x="188" y="1880"/>
                </a:lnTo>
                <a:lnTo>
                  <a:pt x="197" y="1911"/>
                </a:lnTo>
                <a:lnTo>
                  <a:pt x="214" y="1936"/>
                </a:lnTo>
                <a:lnTo>
                  <a:pt x="216" y="1952"/>
                </a:lnTo>
                <a:lnTo>
                  <a:pt x="212" y="1965"/>
                </a:lnTo>
                <a:lnTo>
                  <a:pt x="210" y="1990"/>
                </a:lnTo>
                <a:lnTo>
                  <a:pt x="263" y="1969"/>
                </a:lnTo>
                <a:lnTo>
                  <a:pt x="286" y="1961"/>
                </a:lnTo>
                <a:lnTo>
                  <a:pt x="307" y="1958"/>
                </a:lnTo>
                <a:lnTo>
                  <a:pt x="327" y="1950"/>
                </a:lnTo>
                <a:lnTo>
                  <a:pt x="341" y="1932"/>
                </a:lnTo>
                <a:lnTo>
                  <a:pt x="346" y="1945"/>
                </a:lnTo>
                <a:lnTo>
                  <a:pt x="355" y="1955"/>
                </a:lnTo>
                <a:lnTo>
                  <a:pt x="379" y="1966"/>
                </a:lnTo>
                <a:lnTo>
                  <a:pt x="390" y="1965"/>
                </a:lnTo>
                <a:lnTo>
                  <a:pt x="400" y="1958"/>
                </a:lnTo>
                <a:lnTo>
                  <a:pt x="416" y="1940"/>
                </a:lnTo>
                <a:lnTo>
                  <a:pt x="465" y="1921"/>
                </a:lnTo>
                <a:lnTo>
                  <a:pt x="516" y="1910"/>
                </a:lnTo>
                <a:lnTo>
                  <a:pt x="620" y="1892"/>
                </a:lnTo>
                <a:lnTo>
                  <a:pt x="644" y="1880"/>
                </a:lnTo>
                <a:lnTo>
                  <a:pt x="660" y="1860"/>
                </a:lnTo>
                <a:lnTo>
                  <a:pt x="690" y="1813"/>
                </a:lnTo>
                <a:lnTo>
                  <a:pt x="693" y="1805"/>
                </a:lnTo>
                <a:lnTo>
                  <a:pt x="688" y="1799"/>
                </a:lnTo>
                <a:lnTo>
                  <a:pt x="666" y="1789"/>
                </a:lnTo>
                <a:lnTo>
                  <a:pt x="682" y="1772"/>
                </a:lnTo>
                <a:lnTo>
                  <a:pt x="720" y="1768"/>
                </a:lnTo>
                <a:lnTo>
                  <a:pt x="753" y="1760"/>
                </a:lnTo>
                <a:lnTo>
                  <a:pt x="815" y="1745"/>
                </a:lnTo>
                <a:lnTo>
                  <a:pt x="846" y="1738"/>
                </a:lnTo>
                <a:lnTo>
                  <a:pt x="875" y="1726"/>
                </a:lnTo>
                <a:lnTo>
                  <a:pt x="900" y="1703"/>
                </a:lnTo>
                <a:lnTo>
                  <a:pt x="950" y="1648"/>
                </a:lnTo>
                <a:lnTo>
                  <a:pt x="951" y="1635"/>
                </a:lnTo>
                <a:lnTo>
                  <a:pt x="954" y="1619"/>
                </a:lnTo>
                <a:lnTo>
                  <a:pt x="986" y="1592"/>
                </a:lnTo>
                <a:lnTo>
                  <a:pt x="1016" y="1561"/>
                </a:lnTo>
                <a:lnTo>
                  <a:pt x="1037" y="1543"/>
                </a:lnTo>
                <a:lnTo>
                  <a:pt x="1061" y="1532"/>
                </a:lnTo>
                <a:lnTo>
                  <a:pt x="1115" y="1520"/>
                </a:lnTo>
                <a:lnTo>
                  <a:pt x="1135" y="1498"/>
                </a:lnTo>
                <a:lnTo>
                  <a:pt x="1138" y="1483"/>
                </a:lnTo>
                <a:lnTo>
                  <a:pt x="1127" y="1472"/>
                </a:lnTo>
                <a:lnTo>
                  <a:pt x="1098" y="1455"/>
                </a:lnTo>
                <a:lnTo>
                  <a:pt x="1083" y="1433"/>
                </a:lnTo>
                <a:lnTo>
                  <a:pt x="1082" y="1417"/>
                </a:lnTo>
                <a:lnTo>
                  <a:pt x="1086" y="1399"/>
                </a:lnTo>
                <a:lnTo>
                  <a:pt x="1091" y="1380"/>
                </a:lnTo>
                <a:lnTo>
                  <a:pt x="1091" y="1363"/>
                </a:lnTo>
                <a:lnTo>
                  <a:pt x="1056" y="1317"/>
                </a:lnTo>
                <a:lnTo>
                  <a:pt x="1050" y="1284"/>
                </a:lnTo>
                <a:lnTo>
                  <a:pt x="1041" y="1282"/>
                </a:lnTo>
                <a:lnTo>
                  <a:pt x="1032" y="1295"/>
                </a:lnTo>
                <a:lnTo>
                  <a:pt x="1021" y="1301"/>
                </a:lnTo>
                <a:lnTo>
                  <a:pt x="1007" y="1299"/>
                </a:lnTo>
                <a:lnTo>
                  <a:pt x="1005" y="1285"/>
                </a:lnTo>
                <a:lnTo>
                  <a:pt x="1017" y="1267"/>
                </a:lnTo>
                <a:lnTo>
                  <a:pt x="1037" y="1253"/>
                </a:lnTo>
                <a:lnTo>
                  <a:pt x="1047" y="1250"/>
                </a:lnTo>
                <a:lnTo>
                  <a:pt x="1054" y="1240"/>
                </a:lnTo>
                <a:lnTo>
                  <a:pt x="1052" y="1223"/>
                </a:lnTo>
                <a:lnTo>
                  <a:pt x="1044" y="1208"/>
                </a:lnTo>
                <a:lnTo>
                  <a:pt x="1037" y="1193"/>
                </a:lnTo>
                <a:lnTo>
                  <a:pt x="1040" y="1175"/>
                </a:lnTo>
                <a:lnTo>
                  <a:pt x="1067" y="1148"/>
                </a:lnTo>
                <a:lnTo>
                  <a:pt x="1107" y="1127"/>
                </a:lnTo>
                <a:lnTo>
                  <a:pt x="1082" y="1098"/>
                </a:lnTo>
                <a:lnTo>
                  <a:pt x="1084" y="1081"/>
                </a:lnTo>
                <a:lnTo>
                  <a:pt x="1098" y="1066"/>
                </a:lnTo>
                <a:lnTo>
                  <a:pt x="1105" y="1050"/>
                </a:lnTo>
                <a:lnTo>
                  <a:pt x="1108" y="1033"/>
                </a:lnTo>
                <a:lnTo>
                  <a:pt x="1127" y="1017"/>
                </a:lnTo>
                <a:lnTo>
                  <a:pt x="1134" y="987"/>
                </a:lnTo>
                <a:lnTo>
                  <a:pt x="1140" y="956"/>
                </a:lnTo>
                <a:lnTo>
                  <a:pt x="1146" y="952"/>
                </a:lnTo>
                <a:lnTo>
                  <a:pt x="1155" y="954"/>
                </a:lnTo>
                <a:lnTo>
                  <a:pt x="1172" y="966"/>
                </a:lnTo>
                <a:lnTo>
                  <a:pt x="1180" y="970"/>
                </a:lnTo>
                <a:lnTo>
                  <a:pt x="1190" y="965"/>
                </a:lnTo>
                <a:lnTo>
                  <a:pt x="1205" y="941"/>
                </a:lnTo>
                <a:lnTo>
                  <a:pt x="1228" y="947"/>
                </a:lnTo>
                <a:lnTo>
                  <a:pt x="1250" y="958"/>
                </a:lnTo>
                <a:lnTo>
                  <a:pt x="1224" y="472"/>
                </a:lnTo>
                <a:lnTo>
                  <a:pt x="297" y="0"/>
                </a:lnTo>
                <a:lnTo>
                  <a:pt x="173" y="71"/>
                </a:lnTo>
                <a:lnTo>
                  <a:pt x="182" y="86"/>
                </a:lnTo>
                <a:lnTo>
                  <a:pt x="190" y="155"/>
                </a:lnTo>
                <a:lnTo>
                  <a:pt x="197" y="224"/>
                </a:lnTo>
                <a:lnTo>
                  <a:pt x="216" y="276"/>
                </a:lnTo>
                <a:lnTo>
                  <a:pt x="231" y="296"/>
                </a:lnTo>
                <a:lnTo>
                  <a:pt x="249" y="307"/>
                </a:lnTo>
                <a:lnTo>
                  <a:pt x="245" y="337"/>
                </a:lnTo>
                <a:lnTo>
                  <a:pt x="260" y="362"/>
                </a:lnTo>
                <a:lnTo>
                  <a:pt x="276" y="380"/>
                </a:lnTo>
                <a:lnTo>
                  <a:pt x="294" y="389"/>
                </a:lnTo>
                <a:lnTo>
                  <a:pt x="281" y="406"/>
                </a:lnTo>
                <a:lnTo>
                  <a:pt x="252" y="467"/>
                </a:lnTo>
                <a:lnTo>
                  <a:pt x="239" y="521"/>
                </a:lnTo>
                <a:lnTo>
                  <a:pt x="230" y="594"/>
                </a:lnTo>
                <a:lnTo>
                  <a:pt x="227" y="686"/>
                </a:lnTo>
                <a:lnTo>
                  <a:pt x="232" y="802"/>
                </a:lnTo>
                <a:lnTo>
                  <a:pt x="220" y="821"/>
                </a:lnTo>
                <a:lnTo>
                  <a:pt x="189" y="847"/>
                </a:lnTo>
                <a:lnTo>
                  <a:pt x="152" y="877"/>
                </a:lnTo>
                <a:lnTo>
                  <a:pt x="121" y="910"/>
                </a:lnTo>
                <a:lnTo>
                  <a:pt x="66" y="984"/>
                </a:lnTo>
                <a:lnTo>
                  <a:pt x="48" y="1005"/>
                </a:lnTo>
                <a:lnTo>
                  <a:pt x="33" y="1026"/>
                </a:lnTo>
                <a:lnTo>
                  <a:pt x="32" y="1058"/>
                </a:lnTo>
                <a:lnTo>
                  <a:pt x="30" y="1074"/>
                </a:lnTo>
                <a:lnTo>
                  <a:pt x="20" y="1087"/>
                </a:lnTo>
                <a:lnTo>
                  <a:pt x="13" y="1084"/>
                </a:lnTo>
                <a:lnTo>
                  <a:pt x="2" y="1080"/>
                </a:lnTo>
                <a:lnTo>
                  <a:pt x="9" y="1080"/>
                </a:lnTo>
                <a:lnTo>
                  <a:pt x="0" y="1102"/>
                </a:lnTo>
                <a:lnTo>
                  <a:pt x="2" y="1123"/>
                </a:lnTo>
                <a:lnTo>
                  <a:pt x="12" y="1168"/>
                </a:lnTo>
                <a:lnTo>
                  <a:pt x="15" y="1189"/>
                </a:lnTo>
                <a:lnTo>
                  <a:pt x="24" y="1204"/>
                </a:lnTo>
                <a:lnTo>
                  <a:pt x="53" y="1245"/>
                </a:lnTo>
                <a:lnTo>
                  <a:pt x="67" y="1258"/>
                </a:lnTo>
                <a:lnTo>
                  <a:pt x="90" y="1251"/>
                </a:lnTo>
                <a:lnTo>
                  <a:pt x="63" y="1247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3" name="Freeform 36"/>
          <p:cNvSpPr>
            <a:spLocks/>
          </p:cNvSpPr>
          <p:nvPr/>
        </p:nvSpPr>
        <p:spPr bwMode="auto">
          <a:xfrm>
            <a:off x="4098925" y="2809875"/>
            <a:ext cx="974725" cy="592138"/>
          </a:xfrm>
          <a:custGeom>
            <a:avLst/>
            <a:gdLst>
              <a:gd name="T0" fmla="*/ 2147483647 w 1568"/>
              <a:gd name="T1" fmla="*/ 2147483647 h 1018"/>
              <a:gd name="T2" fmla="*/ 2147483647 w 1568"/>
              <a:gd name="T3" fmla="*/ 2147483647 h 1018"/>
              <a:gd name="T4" fmla="*/ 2147483647 w 1568"/>
              <a:gd name="T5" fmla="*/ 2147483647 h 1018"/>
              <a:gd name="T6" fmla="*/ 2147483647 w 1568"/>
              <a:gd name="T7" fmla="*/ 2147483647 h 1018"/>
              <a:gd name="T8" fmla="*/ 2147483647 w 1568"/>
              <a:gd name="T9" fmla="*/ 2147483647 h 1018"/>
              <a:gd name="T10" fmla="*/ 2147483647 w 1568"/>
              <a:gd name="T11" fmla="*/ 2147483647 h 1018"/>
              <a:gd name="T12" fmla="*/ 2147483647 w 1568"/>
              <a:gd name="T13" fmla="*/ 2147483647 h 1018"/>
              <a:gd name="T14" fmla="*/ 2147483647 w 1568"/>
              <a:gd name="T15" fmla="*/ 2147483647 h 1018"/>
              <a:gd name="T16" fmla="*/ 2147483647 w 1568"/>
              <a:gd name="T17" fmla="*/ 2147483647 h 1018"/>
              <a:gd name="T18" fmla="*/ 2147483647 w 1568"/>
              <a:gd name="T19" fmla="*/ 2147483647 h 1018"/>
              <a:gd name="T20" fmla="*/ 2147483647 w 1568"/>
              <a:gd name="T21" fmla="*/ 2147483647 h 1018"/>
              <a:gd name="T22" fmla="*/ 2147483647 w 1568"/>
              <a:gd name="T23" fmla="*/ 2147483647 h 1018"/>
              <a:gd name="T24" fmla="*/ 2147483647 w 1568"/>
              <a:gd name="T25" fmla="*/ 2147483647 h 1018"/>
              <a:gd name="T26" fmla="*/ 2147483647 w 1568"/>
              <a:gd name="T27" fmla="*/ 2147483647 h 1018"/>
              <a:gd name="T28" fmla="*/ 2147483647 w 1568"/>
              <a:gd name="T29" fmla="*/ 2147483647 h 1018"/>
              <a:gd name="T30" fmla="*/ 2147483647 w 1568"/>
              <a:gd name="T31" fmla="*/ 2147483647 h 1018"/>
              <a:gd name="T32" fmla="*/ 2147483647 w 1568"/>
              <a:gd name="T33" fmla="*/ 2147483647 h 1018"/>
              <a:gd name="T34" fmla="*/ 2147483647 w 1568"/>
              <a:gd name="T35" fmla="*/ 2147483647 h 1018"/>
              <a:gd name="T36" fmla="*/ 2147483647 w 1568"/>
              <a:gd name="T37" fmla="*/ 2147483647 h 1018"/>
              <a:gd name="T38" fmla="*/ 2147483647 w 1568"/>
              <a:gd name="T39" fmla="*/ 2147483647 h 1018"/>
              <a:gd name="T40" fmla="*/ 2147483647 w 1568"/>
              <a:gd name="T41" fmla="*/ 2147483647 h 1018"/>
              <a:gd name="T42" fmla="*/ 2147483647 w 1568"/>
              <a:gd name="T43" fmla="*/ 2147483647 h 1018"/>
              <a:gd name="T44" fmla="*/ 2147483647 w 1568"/>
              <a:gd name="T45" fmla="*/ 2147483647 h 1018"/>
              <a:gd name="T46" fmla="*/ 2147483647 w 1568"/>
              <a:gd name="T47" fmla="*/ 2147483647 h 1018"/>
              <a:gd name="T48" fmla="*/ 2147483647 w 1568"/>
              <a:gd name="T49" fmla="*/ 2147483647 h 1018"/>
              <a:gd name="T50" fmla="*/ 2147483647 w 1568"/>
              <a:gd name="T51" fmla="*/ 2147483647 h 1018"/>
              <a:gd name="T52" fmla="*/ 2147483647 w 1568"/>
              <a:gd name="T53" fmla="*/ 2147483647 h 1018"/>
              <a:gd name="T54" fmla="*/ 2147483647 w 1568"/>
              <a:gd name="T55" fmla="*/ 2147483647 h 1018"/>
              <a:gd name="T56" fmla="*/ 2147483647 w 1568"/>
              <a:gd name="T57" fmla="*/ 2147483647 h 1018"/>
              <a:gd name="T58" fmla="*/ 2147483647 w 1568"/>
              <a:gd name="T59" fmla="*/ 2147483647 h 1018"/>
              <a:gd name="T60" fmla="*/ 2147483647 w 1568"/>
              <a:gd name="T61" fmla="*/ 2147483647 h 1018"/>
              <a:gd name="T62" fmla="*/ 2147483647 w 1568"/>
              <a:gd name="T63" fmla="*/ 2147483647 h 1018"/>
              <a:gd name="T64" fmla="*/ 2147483647 w 1568"/>
              <a:gd name="T65" fmla="*/ 2147483647 h 1018"/>
              <a:gd name="T66" fmla="*/ 2147483647 w 1568"/>
              <a:gd name="T67" fmla="*/ 2147483647 h 1018"/>
              <a:gd name="T68" fmla="*/ 2147483647 w 1568"/>
              <a:gd name="T69" fmla="*/ 2147483647 h 1018"/>
              <a:gd name="T70" fmla="*/ 2147483647 w 1568"/>
              <a:gd name="T71" fmla="*/ 2147483647 h 1018"/>
              <a:gd name="T72" fmla="*/ 2147483647 w 1568"/>
              <a:gd name="T73" fmla="*/ 2147483647 h 1018"/>
              <a:gd name="T74" fmla="*/ 2147483647 w 1568"/>
              <a:gd name="T75" fmla="*/ 2147483647 h 1018"/>
              <a:gd name="T76" fmla="*/ 2147483647 w 1568"/>
              <a:gd name="T77" fmla="*/ 2147483647 h 1018"/>
              <a:gd name="T78" fmla="*/ 2147483647 w 1568"/>
              <a:gd name="T79" fmla="*/ 2147483647 h 1018"/>
              <a:gd name="T80" fmla="*/ 2147483647 w 1568"/>
              <a:gd name="T81" fmla="*/ 2147483647 h 1018"/>
              <a:gd name="T82" fmla="*/ 0 w 1568"/>
              <a:gd name="T83" fmla="*/ 2147483647 h 1018"/>
              <a:gd name="T84" fmla="*/ 2147483647 w 1568"/>
              <a:gd name="T85" fmla="*/ 2147483647 h 1018"/>
              <a:gd name="T86" fmla="*/ 2147483647 w 1568"/>
              <a:gd name="T87" fmla="*/ 2147483647 h 1018"/>
              <a:gd name="T88" fmla="*/ 2147483647 w 1568"/>
              <a:gd name="T89" fmla="*/ 2147483647 h 1018"/>
              <a:gd name="T90" fmla="*/ 2147483647 w 1568"/>
              <a:gd name="T91" fmla="*/ 2147483647 h 1018"/>
              <a:gd name="T92" fmla="*/ 2147483647 w 1568"/>
              <a:gd name="T93" fmla="*/ 2147483647 h 1018"/>
              <a:gd name="T94" fmla="*/ 2147483647 w 1568"/>
              <a:gd name="T95" fmla="*/ 2147483647 h 1018"/>
              <a:gd name="T96" fmla="*/ 2147483647 w 1568"/>
              <a:gd name="T97" fmla="*/ 2147483647 h 1018"/>
              <a:gd name="T98" fmla="*/ 2147483647 w 1568"/>
              <a:gd name="T99" fmla="*/ 2147483647 h 1018"/>
              <a:gd name="T100" fmla="*/ 2147483647 w 1568"/>
              <a:gd name="T101" fmla="*/ 2147483647 h 1018"/>
              <a:gd name="T102" fmla="*/ 2147483647 w 1568"/>
              <a:gd name="T103" fmla="*/ 2147483647 h 1018"/>
              <a:gd name="T104" fmla="*/ 2147483647 w 1568"/>
              <a:gd name="T105" fmla="*/ 2147483647 h 1018"/>
              <a:gd name="T106" fmla="*/ 2147483647 w 1568"/>
              <a:gd name="T107" fmla="*/ 2147483647 h 1018"/>
              <a:gd name="T108" fmla="*/ 2147483647 w 1568"/>
              <a:gd name="T109" fmla="*/ 0 h 10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68"/>
              <a:gd name="T166" fmla="*/ 0 h 1018"/>
              <a:gd name="T167" fmla="*/ 1568 w 1568"/>
              <a:gd name="T168" fmla="*/ 1018 h 10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68" h="1018">
                <a:moveTo>
                  <a:pt x="1007" y="0"/>
                </a:moveTo>
                <a:lnTo>
                  <a:pt x="1014" y="2"/>
                </a:lnTo>
                <a:lnTo>
                  <a:pt x="1019" y="6"/>
                </a:lnTo>
                <a:lnTo>
                  <a:pt x="1024" y="18"/>
                </a:lnTo>
                <a:lnTo>
                  <a:pt x="1027" y="29"/>
                </a:lnTo>
                <a:lnTo>
                  <a:pt x="1042" y="37"/>
                </a:lnTo>
                <a:lnTo>
                  <a:pt x="1054" y="48"/>
                </a:lnTo>
                <a:lnTo>
                  <a:pt x="1087" y="87"/>
                </a:lnTo>
                <a:lnTo>
                  <a:pt x="1105" y="134"/>
                </a:lnTo>
                <a:lnTo>
                  <a:pt x="1109" y="173"/>
                </a:lnTo>
                <a:lnTo>
                  <a:pt x="1103" y="211"/>
                </a:lnTo>
                <a:lnTo>
                  <a:pt x="1098" y="232"/>
                </a:lnTo>
                <a:lnTo>
                  <a:pt x="1108" y="251"/>
                </a:lnTo>
                <a:lnTo>
                  <a:pt x="1100" y="251"/>
                </a:lnTo>
                <a:lnTo>
                  <a:pt x="1105" y="263"/>
                </a:lnTo>
                <a:lnTo>
                  <a:pt x="1115" y="267"/>
                </a:lnTo>
                <a:lnTo>
                  <a:pt x="1151" y="268"/>
                </a:lnTo>
                <a:lnTo>
                  <a:pt x="1183" y="280"/>
                </a:lnTo>
                <a:lnTo>
                  <a:pt x="1185" y="286"/>
                </a:lnTo>
                <a:lnTo>
                  <a:pt x="1183" y="290"/>
                </a:lnTo>
                <a:lnTo>
                  <a:pt x="1181" y="299"/>
                </a:lnTo>
                <a:lnTo>
                  <a:pt x="1200" y="311"/>
                </a:lnTo>
                <a:lnTo>
                  <a:pt x="1219" y="313"/>
                </a:lnTo>
                <a:lnTo>
                  <a:pt x="1238" y="311"/>
                </a:lnTo>
                <a:lnTo>
                  <a:pt x="1267" y="335"/>
                </a:lnTo>
                <a:lnTo>
                  <a:pt x="1274" y="355"/>
                </a:lnTo>
                <a:lnTo>
                  <a:pt x="1288" y="365"/>
                </a:lnTo>
                <a:lnTo>
                  <a:pt x="1299" y="372"/>
                </a:lnTo>
                <a:lnTo>
                  <a:pt x="1299" y="400"/>
                </a:lnTo>
                <a:lnTo>
                  <a:pt x="1303" y="412"/>
                </a:lnTo>
                <a:lnTo>
                  <a:pt x="1312" y="421"/>
                </a:lnTo>
                <a:lnTo>
                  <a:pt x="1370" y="449"/>
                </a:lnTo>
                <a:lnTo>
                  <a:pt x="1394" y="470"/>
                </a:lnTo>
                <a:lnTo>
                  <a:pt x="1410" y="486"/>
                </a:lnTo>
                <a:lnTo>
                  <a:pt x="1429" y="495"/>
                </a:lnTo>
                <a:lnTo>
                  <a:pt x="1421" y="512"/>
                </a:lnTo>
                <a:lnTo>
                  <a:pt x="1423" y="528"/>
                </a:lnTo>
                <a:lnTo>
                  <a:pt x="1431" y="536"/>
                </a:lnTo>
                <a:lnTo>
                  <a:pt x="1444" y="541"/>
                </a:lnTo>
                <a:lnTo>
                  <a:pt x="1441" y="546"/>
                </a:lnTo>
                <a:lnTo>
                  <a:pt x="1455" y="567"/>
                </a:lnTo>
                <a:lnTo>
                  <a:pt x="1476" y="583"/>
                </a:lnTo>
                <a:lnTo>
                  <a:pt x="1524" y="595"/>
                </a:lnTo>
                <a:lnTo>
                  <a:pt x="1525" y="611"/>
                </a:lnTo>
                <a:lnTo>
                  <a:pt x="1544" y="663"/>
                </a:lnTo>
                <a:lnTo>
                  <a:pt x="1554" y="682"/>
                </a:lnTo>
                <a:lnTo>
                  <a:pt x="1568" y="700"/>
                </a:lnTo>
                <a:lnTo>
                  <a:pt x="1544" y="695"/>
                </a:lnTo>
                <a:lnTo>
                  <a:pt x="1534" y="696"/>
                </a:lnTo>
                <a:lnTo>
                  <a:pt x="1526" y="701"/>
                </a:lnTo>
                <a:lnTo>
                  <a:pt x="1505" y="718"/>
                </a:lnTo>
                <a:lnTo>
                  <a:pt x="1481" y="718"/>
                </a:lnTo>
                <a:lnTo>
                  <a:pt x="1443" y="705"/>
                </a:lnTo>
                <a:lnTo>
                  <a:pt x="1408" y="699"/>
                </a:lnTo>
                <a:lnTo>
                  <a:pt x="1384" y="704"/>
                </a:lnTo>
                <a:lnTo>
                  <a:pt x="1365" y="701"/>
                </a:lnTo>
                <a:lnTo>
                  <a:pt x="1344" y="692"/>
                </a:lnTo>
                <a:lnTo>
                  <a:pt x="1323" y="689"/>
                </a:lnTo>
                <a:lnTo>
                  <a:pt x="1318" y="708"/>
                </a:lnTo>
                <a:lnTo>
                  <a:pt x="1304" y="717"/>
                </a:lnTo>
                <a:lnTo>
                  <a:pt x="1273" y="729"/>
                </a:lnTo>
                <a:lnTo>
                  <a:pt x="1242" y="737"/>
                </a:lnTo>
                <a:lnTo>
                  <a:pt x="1218" y="725"/>
                </a:lnTo>
                <a:lnTo>
                  <a:pt x="1173" y="730"/>
                </a:lnTo>
                <a:lnTo>
                  <a:pt x="1135" y="742"/>
                </a:lnTo>
                <a:lnTo>
                  <a:pt x="1075" y="773"/>
                </a:lnTo>
                <a:lnTo>
                  <a:pt x="1075" y="763"/>
                </a:lnTo>
                <a:lnTo>
                  <a:pt x="1069" y="759"/>
                </a:lnTo>
                <a:lnTo>
                  <a:pt x="1056" y="748"/>
                </a:lnTo>
                <a:lnTo>
                  <a:pt x="1039" y="744"/>
                </a:lnTo>
                <a:lnTo>
                  <a:pt x="1024" y="741"/>
                </a:lnTo>
                <a:lnTo>
                  <a:pt x="1003" y="756"/>
                </a:lnTo>
                <a:lnTo>
                  <a:pt x="990" y="779"/>
                </a:lnTo>
                <a:lnTo>
                  <a:pt x="972" y="824"/>
                </a:lnTo>
                <a:lnTo>
                  <a:pt x="922" y="821"/>
                </a:lnTo>
                <a:lnTo>
                  <a:pt x="874" y="814"/>
                </a:lnTo>
                <a:lnTo>
                  <a:pt x="804" y="806"/>
                </a:lnTo>
                <a:lnTo>
                  <a:pt x="769" y="803"/>
                </a:lnTo>
                <a:lnTo>
                  <a:pt x="737" y="788"/>
                </a:lnTo>
                <a:lnTo>
                  <a:pt x="708" y="761"/>
                </a:lnTo>
                <a:lnTo>
                  <a:pt x="678" y="736"/>
                </a:lnTo>
                <a:lnTo>
                  <a:pt x="642" y="715"/>
                </a:lnTo>
                <a:lnTo>
                  <a:pt x="624" y="711"/>
                </a:lnTo>
                <a:lnTo>
                  <a:pt x="604" y="713"/>
                </a:lnTo>
                <a:lnTo>
                  <a:pt x="595" y="721"/>
                </a:lnTo>
                <a:lnTo>
                  <a:pt x="560" y="744"/>
                </a:lnTo>
                <a:lnTo>
                  <a:pt x="544" y="759"/>
                </a:lnTo>
                <a:lnTo>
                  <a:pt x="536" y="775"/>
                </a:lnTo>
                <a:lnTo>
                  <a:pt x="514" y="792"/>
                </a:lnTo>
                <a:lnTo>
                  <a:pt x="496" y="876"/>
                </a:lnTo>
                <a:lnTo>
                  <a:pt x="393" y="875"/>
                </a:lnTo>
                <a:lnTo>
                  <a:pt x="288" y="863"/>
                </a:lnTo>
                <a:lnTo>
                  <a:pt x="266" y="865"/>
                </a:lnTo>
                <a:lnTo>
                  <a:pt x="240" y="878"/>
                </a:lnTo>
                <a:lnTo>
                  <a:pt x="226" y="878"/>
                </a:lnTo>
                <a:lnTo>
                  <a:pt x="204" y="885"/>
                </a:lnTo>
                <a:lnTo>
                  <a:pt x="190" y="902"/>
                </a:lnTo>
                <a:lnTo>
                  <a:pt x="172" y="978"/>
                </a:lnTo>
                <a:lnTo>
                  <a:pt x="164" y="978"/>
                </a:lnTo>
                <a:lnTo>
                  <a:pt x="160" y="986"/>
                </a:lnTo>
                <a:lnTo>
                  <a:pt x="164" y="993"/>
                </a:lnTo>
                <a:lnTo>
                  <a:pt x="158" y="997"/>
                </a:lnTo>
                <a:lnTo>
                  <a:pt x="154" y="1007"/>
                </a:lnTo>
                <a:lnTo>
                  <a:pt x="143" y="1015"/>
                </a:lnTo>
                <a:lnTo>
                  <a:pt x="146" y="1018"/>
                </a:lnTo>
                <a:lnTo>
                  <a:pt x="142" y="1016"/>
                </a:lnTo>
                <a:lnTo>
                  <a:pt x="141" y="1005"/>
                </a:lnTo>
                <a:lnTo>
                  <a:pt x="136" y="976"/>
                </a:lnTo>
                <a:lnTo>
                  <a:pt x="135" y="945"/>
                </a:lnTo>
                <a:lnTo>
                  <a:pt x="124" y="937"/>
                </a:lnTo>
                <a:lnTo>
                  <a:pt x="106" y="924"/>
                </a:lnTo>
                <a:lnTo>
                  <a:pt x="94" y="897"/>
                </a:lnTo>
                <a:lnTo>
                  <a:pt x="68" y="876"/>
                </a:lnTo>
                <a:lnTo>
                  <a:pt x="45" y="849"/>
                </a:lnTo>
                <a:lnTo>
                  <a:pt x="41" y="836"/>
                </a:lnTo>
                <a:lnTo>
                  <a:pt x="68" y="823"/>
                </a:lnTo>
                <a:lnTo>
                  <a:pt x="74" y="806"/>
                </a:lnTo>
                <a:lnTo>
                  <a:pt x="65" y="788"/>
                </a:lnTo>
                <a:lnTo>
                  <a:pt x="24" y="745"/>
                </a:lnTo>
                <a:lnTo>
                  <a:pt x="18" y="712"/>
                </a:lnTo>
                <a:lnTo>
                  <a:pt x="13" y="709"/>
                </a:lnTo>
                <a:lnTo>
                  <a:pt x="7" y="704"/>
                </a:lnTo>
                <a:lnTo>
                  <a:pt x="26" y="690"/>
                </a:lnTo>
                <a:lnTo>
                  <a:pt x="27" y="668"/>
                </a:lnTo>
                <a:lnTo>
                  <a:pt x="16" y="656"/>
                </a:lnTo>
                <a:lnTo>
                  <a:pt x="0" y="646"/>
                </a:lnTo>
                <a:lnTo>
                  <a:pt x="14" y="645"/>
                </a:lnTo>
                <a:lnTo>
                  <a:pt x="25" y="634"/>
                </a:lnTo>
                <a:lnTo>
                  <a:pt x="33" y="599"/>
                </a:lnTo>
                <a:lnTo>
                  <a:pt x="43" y="566"/>
                </a:lnTo>
                <a:lnTo>
                  <a:pt x="76" y="510"/>
                </a:lnTo>
                <a:lnTo>
                  <a:pt x="94" y="485"/>
                </a:lnTo>
                <a:lnTo>
                  <a:pt x="119" y="467"/>
                </a:lnTo>
                <a:lnTo>
                  <a:pt x="211" y="432"/>
                </a:lnTo>
                <a:lnTo>
                  <a:pt x="241" y="415"/>
                </a:lnTo>
                <a:lnTo>
                  <a:pt x="239" y="425"/>
                </a:lnTo>
                <a:lnTo>
                  <a:pt x="254" y="441"/>
                </a:lnTo>
                <a:lnTo>
                  <a:pt x="271" y="446"/>
                </a:lnTo>
                <a:lnTo>
                  <a:pt x="313" y="420"/>
                </a:lnTo>
                <a:lnTo>
                  <a:pt x="339" y="406"/>
                </a:lnTo>
                <a:lnTo>
                  <a:pt x="369" y="398"/>
                </a:lnTo>
                <a:lnTo>
                  <a:pt x="433" y="384"/>
                </a:lnTo>
                <a:lnTo>
                  <a:pt x="499" y="377"/>
                </a:lnTo>
                <a:lnTo>
                  <a:pt x="526" y="368"/>
                </a:lnTo>
                <a:lnTo>
                  <a:pt x="546" y="347"/>
                </a:lnTo>
                <a:lnTo>
                  <a:pt x="569" y="316"/>
                </a:lnTo>
                <a:lnTo>
                  <a:pt x="585" y="280"/>
                </a:lnTo>
                <a:lnTo>
                  <a:pt x="574" y="279"/>
                </a:lnTo>
                <a:lnTo>
                  <a:pt x="566" y="273"/>
                </a:lnTo>
                <a:lnTo>
                  <a:pt x="567" y="260"/>
                </a:lnTo>
                <a:lnTo>
                  <a:pt x="580" y="251"/>
                </a:lnTo>
                <a:lnTo>
                  <a:pt x="645" y="240"/>
                </a:lnTo>
                <a:lnTo>
                  <a:pt x="755" y="214"/>
                </a:lnTo>
                <a:lnTo>
                  <a:pt x="777" y="199"/>
                </a:lnTo>
                <a:lnTo>
                  <a:pt x="798" y="176"/>
                </a:lnTo>
                <a:lnTo>
                  <a:pt x="820" y="148"/>
                </a:lnTo>
                <a:lnTo>
                  <a:pt x="846" y="128"/>
                </a:lnTo>
                <a:lnTo>
                  <a:pt x="852" y="94"/>
                </a:lnTo>
                <a:lnTo>
                  <a:pt x="890" y="57"/>
                </a:lnTo>
                <a:lnTo>
                  <a:pt x="903" y="41"/>
                </a:lnTo>
                <a:lnTo>
                  <a:pt x="921" y="29"/>
                </a:lnTo>
                <a:lnTo>
                  <a:pt x="956" y="11"/>
                </a:lnTo>
                <a:lnTo>
                  <a:pt x="995" y="5"/>
                </a:lnTo>
                <a:lnTo>
                  <a:pt x="100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2" name="Freeform 35"/>
          <p:cNvSpPr>
            <a:spLocks/>
          </p:cNvSpPr>
          <p:nvPr/>
        </p:nvSpPr>
        <p:spPr bwMode="auto">
          <a:xfrm>
            <a:off x="4032250" y="1924050"/>
            <a:ext cx="776288" cy="1160463"/>
          </a:xfrm>
          <a:custGeom>
            <a:avLst/>
            <a:gdLst>
              <a:gd name="T0" fmla="*/ 2147483647 w 1250"/>
              <a:gd name="T1" fmla="*/ 2147483647 h 1990"/>
              <a:gd name="T2" fmla="*/ 2147483647 w 1250"/>
              <a:gd name="T3" fmla="*/ 2147483647 h 1990"/>
              <a:gd name="T4" fmla="*/ 2147483647 w 1250"/>
              <a:gd name="T5" fmla="*/ 2147483647 h 1990"/>
              <a:gd name="T6" fmla="*/ 2147483647 w 1250"/>
              <a:gd name="T7" fmla="*/ 2147483647 h 1990"/>
              <a:gd name="T8" fmla="*/ 2147483647 w 1250"/>
              <a:gd name="T9" fmla="*/ 2147483647 h 1990"/>
              <a:gd name="T10" fmla="*/ 2147483647 w 1250"/>
              <a:gd name="T11" fmla="*/ 2147483647 h 1990"/>
              <a:gd name="T12" fmla="*/ 2147483647 w 1250"/>
              <a:gd name="T13" fmla="*/ 2147483647 h 1990"/>
              <a:gd name="T14" fmla="*/ 2147483647 w 1250"/>
              <a:gd name="T15" fmla="*/ 2147483647 h 1990"/>
              <a:gd name="T16" fmla="*/ 2147483647 w 1250"/>
              <a:gd name="T17" fmla="*/ 2147483647 h 1990"/>
              <a:gd name="T18" fmla="*/ 2147483647 w 1250"/>
              <a:gd name="T19" fmla="*/ 2147483647 h 1990"/>
              <a:gd name="T20" fmla="*/ 2147483647 w 1250"/>
              <a:gd name="T21" fmla="*/ 2147483647 h 1990"/>
              <a:gd name="T22" fmla="*/ 2147483647 w 1250"/>
              <a:gd name="T23" fmla="*/ 2147483647 h 1990"/>
              <a:gd name="T24" fmla="*/ 2147483647 w 1250"/>
              <a:gd name="T25" fmla="*/ 2147483647 h 1990"/>
              <a:gd name="T26" fmla="*/ 2147483647 w 1250"/>
              <a:gd name="T27" fmla="*/ 2147483647 h 1990"/>
              <a:gd name="T28" fmla="*/ 2147483647 w 1250"/>
              <a:gd name="T29" fmla="*/ 2147483647 h 1990"/>
              <a:gd name="T30" fmla="*/ 2147483647 w 1250"/>
              <a:gd name="T31" fmla="*/ 2147483647 h 1990"/>
              <a:gd name="T32" fmla="*/ 2147483647 w 1250"/>
              <a:gd name="T33" fmla="*/ 2147483647 h 1990"/>
              <a:gd name="T34" fmla="*/ 2147483647 w 1250"/>
              <a:gd name="T35" fmla="*/ 2147483647 h 1990"/>
              <a:gd name="T36" fmla="*/ 2147483647 w 1250"/>
              <a:gd name="T37" fmla="*/ 2147483647 h 1990"/>
              <a:gd name="T38" fmla="*/ 2147483647 w 1250"/>
              <a:gd name="T39" fmla="*/ 2147483647 h 1990"/>
              <a:gd name="T40" fmla="*/ 2147483647 w 1250"/>
              <a:gd name="T41" fmla="*/ 2147483647 h 1990"/>
              <a:gd name="T42" fmla="*/ 2147483647 w 1250"/>
              <a:gd name="T43" fmla="*/ 2147483647 h 1990"/>
              <a:gd name="T44" fmla="*/ 2147483647 w 1250"/>
              <a:gd name="T45" fmla="*/ 2147483647 h 1990"/>
              <a:gd name="T46" fmla="*/ 2147483647 w 1250"/>
              <a:gd name="T47" fmla="*/ 2147483647 h 1990"/>
              <a:gd name="T48" fmla="*/ 2147483647 w 1250"/>
              <a:gd name="T49" fmla="*/ 2147483647 h 1990"/>
              <a:gd name="T50" fmla="*/ 2147483647 w 1250"/>
              <a:gd name="T51" fmla="*/ 2147483647 h 1990"/>
              <a:gd name="T52" fmla="*/ 2147483647 w 1250"/>
              <a:gd name="T53" fmla="*/ 2147483647 h 1990"/>
              <a:gd name="T54" fmla="*/ 2147483647 w 1250"/>
              <a:gd name="T55" fmla="*/ 2147483647 h 1990"/>
              <a:gd name="T56" fmla="*/ 2147483647 w 1250"/>
              <a:gd name="T57" fmla="*/ 2147483647 h 1990"/>
              <a:gd name="T58" fmla="*/ 2147483647 w 1250"/>
              <a:gd name="T59" fmla="*/ 2147483647 h 1990"/>
              <a:gd name="T60" fmla="*/ 2147483647 w 1250"/>
              <a:gd name="T61" fmla="*/ 2147483647 h 1990"/>
              <a:gd name="T62" fmla="*/ 2147483647 w 1250"/>
              <a:gd name="T63" fmla="*/ 2147483647 h 1990"/>
              <a:gd name="T64" fmla="*/ 2147483647 w 1250"/>
              <a:gd name="T65" fmla="*/ 2147483647 h 1990"/>
              <a:gd name="T66" fmla="*/ 2147483647 w 1250"/>
              <a:gd name="T67" fmla="*/ 2147483647 h 1990"/>
              <a:gd name="T68" fmla="*/ 2147483647 w 1250"/>
              <a:gd name="T69" fmla="*/ 2147483647 h 1990"/>
              <a:gd name="T70" fmla="*/ 2147483647 w 1250"/>
              <a:gd name="T71" fmla="*/ 2147483647 h 1990"/>
              <a:gd name="T72" fmla="*/ 2147483647 w 1250"/>
              <a:gd name="T73" fmla="*/ 2147483647 h 1990"/>
              <a:gd name="T74" fmla="*/ 2147483647 w 1250"/>
              <a:gd name="T75" fmla="*/ 2147483647 h 1990"/>
              <a:gd name="T76" fmla="*/ 2147483647 w 1250"/>
              <a:gd name="T77" fmla="*/ 2147483647 h 1990"/>
              <a:gd name="T78" fmla="*/ 2147483647 w 1250"/>
              <a:gd name="T79" fmla="*/ 2147483647 h 1990"/>
              <a:gd name="T80" fmla="*/ 2147483647 w 1250"/>
              <a:gd name="T81" fmla="*/ 2147483647 h 1990"/>
              <a:gd name="T82" fmla="*/ 2147483647 w 1250"/>
              <a:gd name="T83" fmla="*/ 2147483647 h 1990"/>
              <a:gd name="T84" fmla="*/ 2147483647 w 1250"/>
              <a:gd name="T85" fmla="*/ 2147483647 h 1990"/>
              <a:gd name="T86" fmla="*/ 2147483647 w 1250"/>
              <a:gd name="T87" fmla="*/ 2147483647 h 1990"/>
              <a:gd name="T88" fmla="*/ 2147483647 w 1250"/>
              <a:gd name="T89" fmla="*/ 2147483647 h 1990"/>
              <a:gd name="T90" fmla="*/ 2147483647 w 1250"/>
              <a:gd name="T91" fmla="*/ 2147483647 h 1990"/>
              <a:gd name="T92" fmla="*/ 2147483647 w 1250"/>
              <a:gd name="T93" fmla="*/ 2147483647 h 1990"/>
              <a:gd name="T94" fmla="*/ 2147483647 w 1250"/>
              <a:gd name="T95" fmla="*/ 2147483647 h 1990"/>
              <a:gd name="T96" fmla="*/ 2147483647 w 1250"/>
              <a:gd name="T97" fmla="*/ 2147483647 h 1990"/>
              <a:gd name="T98" fmla="*/ 2147483647 w 1250"/>
              <a:gd name="T99" fmla="*/ 2147483647 h 1990"/>
              <a:gd name="T100" fmla="*/ 2147483647 w 1250"/>
              <a:gd name="T101" fmla="*/ 2147483647 h 1990"/>
              <a:gd name="T102" fmla="*/ 2147483647 w 1250"/>
              <a:gd name="T103" fmla="*/ 2147483647 h 1990"/>
              <a:gd name="T104" fmla="*/ 2147483647 w 1250"/>
              <a:gd name="T105" fmla="*/ 2147483647 h 199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0"/>
              <a:gd name="T160" fmla="*/ 0 h 1990"/>
              <a:gd name="T161" fmla="*/ 1250 w 1250"/>
              <a:gd name="T162" fmla="*/ 1990 h 199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0" h="1990">
                <a:moveTo>
                  <a:pt x="63" y="1247"/>
                </a:moveTo>
                <a:lnTo>
                  <a:pt x="96" y="1263"/>
                </a:lnTo>
                <a:lnTo>
                  <a:pt x="114" y="1269"/>
                </a:lnTo>
                <a:lnTo>
                  <a:pt x="123" y="1275"/>
                </a:lnTo>
                <a:lnTo>
                  <a:pt x="136" y="1319"/>
                </a:lnTo>
                <a:lnTo>
                  <a:pt x="153" y="1361"/>
                </a:lnTo>
                <a:lnTo>
                  <a:pt x="158" y="1368"/>
                </a:lnTo>
                <a:lnTo>
                  <a:pt x="166" y="1368"/>
                </a:lnTo>
                <a:lnTo>
                  <a:pt x="170" y="1381"/>
                </a:lnTo>
                <a:lnTo>
                  <a:pt x="173" y="1393"/>
                </a:lnTo>
                <a:lnTo>
                  <a:pt x="191" y="1407"/>
                </a:lnTo>
                <a:lnTo>
                  <a:pt x="200" y="1415"/>
                </a:lnTo>
                <a:lnTo>
                  <a:pt x="210" y="1416"/>
                </a:lnTo>
                <a:lnTo>
                  <a:pt x="193" y="1441"/>
                </a:lnTo>
                <a:lnTo>
                  <a:pt x="183" y="1471"/>
                </a:lnTo>
                <a:lnTo>
                  <a:pt x="181" y="1500"/>
                </a:lnTo>
                <a:lnTo>
                  <a:pt x="185" y="1528"/>
                </a:lnTo>
                <a:lnTo>
                  <a:pt x="197" y="1533"/>
                </a:lnTo>
                <a:lnTo>
                  <a:pt x="218" y="1577"/>
                </a:lnTo>
                <a:lnTo>
                  <a:pt x="227" y="1624"/>
                </a:lnTo>
                <a:lnTo>
                  <a:pt x="238" y="1656"/>
                </a:lnTo>
                <a:lnTo>
                  <a:pt x="257" y="1684"/>
                </a:lnTo>
                <a:lnTo>
                  <a:pt x="183" y="1703"/>
                </a:lnTo>
                <a:lnTo>
                  <a:pt x="111" y="1699"/>
                </a:lnTo>
                <a:lnTo>
                  <a:pt x="86" y="1701"/>
                </a:lnTo>
                <a:lnTo>
                  <a:pt x="65" y="1696"/>
                </a:lnTo>
                <a:lnTo>
                  <a:pt x="48" y="1697"/>
                </a:lnTo>
                <a:lnTo>
                  <a:pt x="33" y="1714"/>
                </a:lnTo>
                <a:lnTo>
                  <a:pt x="39" y="1721"/>
                </a:lnTo>
                <a:lnTo>
                  <a:pt x="41" y="1738"/>
                </a:lnTo>
                <a:lnTo>
                  <a:pt x="44" y="1765"/>
                </a:lnTo>
                <a:lnTo>
                  <a:pt x="70" y="1790"/>
                </a:lnTo>
                <a:lnTo>
                  <a:pt x="94" y="1813"/>
                </a:lnTo>
                <a:lnTo>
                  <a:pt x="135" y="1831"/>
                </a:lnTo>
                <a:lnTo>
                  <a:pt x="173" y="1853"/>
                </a:lnTo>
                <a:lnTo>
                  <a:pt x="184" y="1866"/>
                </a:lnTo>
                <a:lnTo>
                  <a:pt x="188" y="1880"/>
                </a:lnTo>
                <a:lnTo>
                  <a:pt x="197" y="1911"/>
                </a:lnTo>
                <a:lnTo>
                  <a:pt x="214" y="1936"/>
                </a:lnTo>
                <a:lnTo>
                  <a:pt x="216" y="1952"/>
                </a:lnTo>
                <a:lnTo>
                  <a:pt x="212" y="1965"/>
                </a:lnTo>
                <a:lnTo>
                  <a:pt x="210" y="1990"/>
                </a:lnTo>
                <a:lnTo>
                  <a:pt x="263" y="1969"/>
                </a:lnTo>
                <a:lnTo>
                  <a:pt x="286" y="1961"/>
                </a:lnTo>
                <a:lnTo>
                  <a:pt x="307" y="1958"/>
                </a:lnTo>
                <a:lnTo>
                  <a:pt x="327" y="1950"/>
                </a:lnTo>
                <a:lnTo>
                  <a:pt x="341" y="1932"/>
                </a:lnTo>
                <a:lnTo>
                  <a:pt x="346" y="1945"/>
                </a:lnTo>
                <a:lnTo>
                  <a:pt x="355" y="1955"/>
                </a:lnTo>
                <a:lnTo>
                  <a:pt x="379" y="1966"/>
                </a:lnTo>
                <a:lnTo>
                  <a:pt x="390" y="1965"/>
                </a:lnTo>
                <a:lnTo>
                  <a:pt x="400" y="1958"/>
                </a:lnTo>
                <a:lnTo>
                  <a:pt x="416" y="1940"/>
                </a:lnTo>
                <a:lnTo>
                  <a:pt x="465" y="1921"/>
                </a:lnTo>
                <a:lnTo>
                  <a:pt x="516" y="1910"/>
                </a:lnTo>
                <a:lnTo>
                  <a:pt x="620" y="1892"/>
                </a:lnTo>
                <a:lnTo>
                  <a:pt x="644" y="1880"/>
                </a:lnTo>
                <a:lnTo>
                  <a:pt x="660" y="1860"/>
                </a:lnTo>
                <a:lnTo>
                  <a:pt x="690" y="1813"/>
                </a:lnTo>
                <a:lnTo>
                  <a:pt x="693" y="1805"/>
                </a:lnTo>
                <a:lnTo>
                  <a:pt x="688" y="1799"/>
                </a:lnTo>
                <a:lnTo>
                  <a:pt x="666" y="1789"/>
                </a:lnTo>
                <a:lnTo>
                  <a:pt x="682" y="1772"/>
                </a:lnTo>
                <a:lnTo>
                  <a:pt x="720" y="1768"/>
                </a:lnTo>
                <a:lnTo>
                  <a:pt x="753" y="1760"/>
                </a:lnTo>
                <a:lnTo>
                  <a:pt x="815" y="1745"/>
                </a:lnTo>
                <a:lnTo>
                  <a:pt x="846" y="1738"/>
                </a:lnTo>
                <a:lnTo>
                  <a:pt x="875" y="1726"/>
                </a:lnTo>
                <a:lnTo>
                  <a:pt x="900" y="1703"/>
                </a:lnTo>
                <a:lnTo>
                  <a:pt x="950" y="1648"/>
                </a:lnTo>
                <a:lnTo>
                  <a:pt x="951" y="1635"/>
                </a:lnTo>
                <a:lnTo>
                  <a:pt x="954" y="1619"/>
                </a:lnTo>
                <a:lnTo>
                  <a:pt x="986" y="1592"/>
                </a:lnTo>
                <a:lnTo>
                  <a:pt x="1016" y="1561"/>
                </a:lnTo>
                <a:lnTo>
                  <a:pt x="1037" y="1543"/>
                </a:lnTo>
                <a:lnTo>
                  <a:pt x="1061" y="1532"/>
                </a:lnTo>
                <a:lnTo>
                  <a:pt x="1115" y="1520"/>
                </a:lnTo>
                <a:lnTo>
                  <a:pt x="1135" y="1498"/>
                </a:lnTo>
                <a:lnTo>
                  <a:pt x="1138" y="1483"/>
                </a:lnTo>
                <a:lnTo>
                  <a:pt x="1127" y="1472"/>
                </a:lnTo>
                <a:lnTo>
                  <a:pt x="1098" y="1455"/>
                </a:lnTo>
                <a:lnTo>
                  <a:pt x="1083" y="1433"/>
                </a:lnTo>
                <a:lnTo>
                  <a:pt x="1082" y="1417"/>
                </a:lnTo>
                <a:lnTo>
                  <a:pt x="1086" y="1399"/>
                </a:lnTo>
                <a:lnTo>
                  <a:pt x="1091" y="1380"/>
                </a:lnTo>
                <a:lnTo>
                  <a:pt x="1091" y="1363"/>
                </a:lnTo>
                <a:lnTo>
                  <a:pt x="1056" y="1317"/>
                </a:lnTo>
                <a:lnTo>
                  <a:pt x="1050" y="1284"/>
                </a:lnTo>
                <a:lnTo>
                  <a:pt x="1041" y="1282"/>
                </a:lnTo>
                <a:lnTo>
                  <a:pt x="1032" y="1295"/>
                </a:lnTo>
                <a:lnTo>
                  <a:pt x="1021" y="1301"/>
                </a:lnTo>
                <a:lnTo>
                  <a:pt x="1007" y="1299"/>
                </a:lnTo>
                <a:lnTo>
                  <a:pt x="1005" y="1285"/>
                </a:lnTo>
                <a:lnTo>
                  <a:pt x="1017" y="1267"/>
                </a:lnTo>
                <a:lnTo>
                  <a:pt x="1037" y="1253"/>
                </a:lnTo>
                <a:lnTo>
                  <a:pt x="1047" y="1250"/>
                </a:lnTo>
                <a:lnTo>
                  <a:pt x="1054" y="1240"/>
                </a:lnTo>
                <a:lnTo>
                  <a:pt x="1052" y="1223"/>
                </a:lnTo>
                <a:lnTo>
                  <a:pt x="1044" y="1208"/>
                </a:lnTo>
                <a:lnTo>
                  <a:pt x="1037" y="1193"/>
                </a:lnTo>
                <a:lnTo>
                  <a:pt x="1040" y="1175"/>
                </a:lnTo>
                <a:lnTo>
                  <a:pt x="1067" y="1148"/>
                </a:lnTo>
                <a:lnTo>
                  <a:pt x="1107" y="1127"/>
                </a:lnTo>
                <a:lnTo>
                  <a:pt x="1082" y="1098"/>
                </a:lnTo>
                <a:lnTo>
                  <a:pt x="1084" y="1081"/>
                </a:lnTo>
                <a:lnTo>
                  <a:pt x="1098" y="1066"/>
                </a:lnTo>
                <a:lnTo>
                  <a:pt x="1105" y="1050"/>
                </a:lnTo>
                <a:lnTo>
                  <a:pt x="1108" y="1033"/>
                </a:lnTo>
                <a:lnTo>
                  <a:pt x="1127" y="1017"/>
                </a:lnTo>
                <a:lnTo>
                  <a:pt x="1134" y="987"/>
                </a:lnTo>
                <a:lnTo>
                  <a:pt x="1140" y="956"/>
                </a:lnTo>
                <a:lnTo>
                  <a:pt x="1146" y="952"/>
                </a:lnTo>
                <a:lnTo>
                  <a:pt x="1155" y="954"/>
                </a:lnTo>
                <a:lnTo>
                  <a:pt x="1172" y="966"/>
                </a:lnTo>
                <a:lnTo>
                  <a:pt x="1180" y="970"/>
                </a:lnTo>
                <a:lnTo>
                  <a:pt x="1190" y="965"/>
                </a:lnTo>
                <a:lnTo>
                  <a:pt x="1205" y="941"/>
                </a:lnTo>
                <a:lnTo>
                  <a:pt x="1228" y="947"/>
                </a:lnTo>
                <a:lnTo>
                  <a:pt x="1250" y="958"/>
                </a:lnTo>
                <a:lnTo>
                  <a:pt x="1224" y="472"/>
                </a:lnTo>
                <a:lnTo>
                  <a:pt x="297" y="0"/>
                </a:lnTo>
                <a:lnTo>
                  <a:pt x="173" y="71"/>
                </a:lnTo>
                <a:lnTo>
                  <a:pt x="182" y="86"/>
                </a:lnTo>
                <a:lnTo>
                  <a:pt x="190" y="155"/>
                </a:lnTo>
                <a:lnTo>
                  <a:pt x="197" y="224"/>
                </a:lnTo>
                <a:lnTo>
                  <a:pt x="216" y="276"/>
                </a:lnTo>
                <a:lnTo>
                  <a:pt x="231" y="296"/>
                </a:lnTo>
                <a:lnTo>
                  <a:pt x="249" y="307"/>
                </a:lnTo>
                <a:lnTo>
                  <a:pt x="245" y="337"/>
                </a:lnTo>
                <a:lnTo>
                  <a:pt x="260" y="362"/>
                </a:lnTo>
                <a:lnTo>
                  <a:pt x="276" y="380"/>
                </a:lnTo>
                <a:lnTo>
                  <a:pt x="294" y="389"/>
                </a:lnTo>
                <a:lnTo>
                  <a:pt x="281" y="406"/>
                </a:lnTo>
                <a:lnTo>
                  <a:pt x="252" y="467"/>
                </a:lnTo>
                <a:lnTo>
                  <a:pt x="239" y="521"/>
                </a:lnTo>
                <a:lnTo>
                  <a:pt x="230" y="594"/>
                </a:lnTo>
                <a:lnTo>
                  <a:pt x="227" y="686"/>
                </a:lnTo>
                <a:lnTo>
                  <a:pt x="232" y="802"/>
                </a:lnTo>
                <a:lnTo>
                  <a:pt x="220" y="821"/>
                </a:lnTo>
                <a:lnTo>
                  <a:pt x="189" y="847"/>
                </a:lnTo>
                <a:lnTo>
                  <a:pt x="152" y="877"/>
                </a:lnTo>
                <a:lnTo>
                  <a:pt x="121" y="910"/>
                </a:lnTo>
                <a:lnTo>
                  <a:pt x="66" y="984"/>
                </a:lnTo>
                <a:lnTo>
                  <a:pt x="48" y="1005"/>
                </a:lnTo>
                <a:lnTo>
                  <a:pt x="33" y="1026"/>
                </a:lnTo>
                <a:lnTo>
                  <a:pt x="32" y="1058"/>
                </a:lnTo>
                <a:lnTo>
                  <a:pt x="30" y="1074"/>
                </a:lnTo>
                <a:lnTo>
                  <a:pt x="20" y="1087"/>
                </a:lnTo>
                <a:lnTo>
                  <a:pt x="13" y="1084"/>
                </a:lnTo>
                <a:lnTo>
                  <a:pt x="2" y="1080"/>
                </a:lnTo>
                <a:lnTo>
                  <a:pt x="9" y="1080"/>
                </a:lnTo>
                <a:lnTo>
                  <a:pt x="0" y="1102"/>
                </a:lnTo>
                <a:lnTo>
                  <a:pt x="2" y="1123"/>
                </a:lnTo>
                <a:lnTo>
                  <a:pt x="12" y="1168"/>
                </a:lnTo>
                <a:lnTo>
                  <a:pt x="15" y="1189"/>
                </a:lnTo>
                <a:lnTo>
                  <a:pt x="24" y="1204"/>
                </a:lnTo>
                <a:lnTo>
                  <a:pt x="53" y="1245"/>
                </a:lnTo>
                <a:lnTo>
                  <a:pt x="67" y="1258"/>
                </a:lnTo>
                <a:lnTo>
                  <a:pt x="90" y="1251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4" name="Freeform 37"/>
          <p:cNvSpPr>
            <a:spLocks/>
          </p:cNvSpPr>
          <p:nvPr/>
        </p:nvSpPr>
        <p:spPr bwMode="auto">
          <a:xfrm>
            <a:off x="3708400" y="3427413"/>
            <a:ext cx="155575" cy="80962"/>
          </a:xfrm>
          <a:custGeom>
            <a:avLst/>
            <a:gdLst>
              <a:gd name="T0" fmla="*/ 2147483647 w 249"/>
              <a:gd name="T1" fmla="*/ 0 h 139"/>
              <a:gd name="T2" fmla="*/ 2147483647 w 249"/>
              <a:gd name="T3" fmla="*/ 2147483647 h 139"/>
              <a:gd name="T4" fmla="*/ 2147483647 w 249"/>
              <a:gd name="T5" fmla="*/ 2147483647 h 139"/>
              <a:gd name="T6" fmla="*/ 2147483647 w 249"/>
              <a:gd name="T7" fmla="*/ 2147483647 h 139"/>
              <a:gd name="T8" fmla="*/ 2147483647 w 249"/>
              <a:gd name="T9" fmla="*/ 2147483647 h 139"/>
              <a:gd name="T10" fmla="*/ 2147483647 w 249"/>
              <a:gd name="T11" fmla="*/ 2147483647 h 139"/>
              <a:gd name="T12" fmla="*/ 2147483647 w 249"/>
              <a:gd name="T13" fmla="*/ 2147483647 h 139"/>
              <a:gd name="T14" fmla="*/ 0 w 249"/>
              <a:gd name="T15" fmla="*/ 2147483647 h 139"/>
              <a:gd name="T16" fmla="*/ 2147483647 w 249"/>
              <a:gd name="T17" fmla="*/ 2147483647 h 139"/>
              <a:gd name="T18" fmla="*/ 2147483647 w 249"/>
              <a:gd name="T19" fmla="*/ 2147483647 h 139"/>
              <a:gd name="T20" fmla="*/ 2147483647 w 249"/>
              <a:gd name="T21" fmla="*/ 2147483647 h 139"/>
              <a:gd name="T22" fmla="*/ 2147483647 w 249"/>
              <a:gd name="T23" fmla="*/ 2147483647 h 139"/>
              <a:gd name="T24" fmla="*/ 2147483647 w 249"/>
              <a:gd name="T25" fmla="*/ 2147483647 h 139"/>
              <a:gd name="T26" fmla="*/ 2147483647 w 249"/>
              <a:gd name="T27" fmla="*/ 2147483647 h 139"/>
              <a:gd name="T28" fmla="*/ 2147483647 w 249"/>
              <a:gd name="T29" fmla="*/ 0 h 139"/>
              <a:gd name="T30" fmla="*/ 2147483647 w 249"/>
              <a:gd name="T31" fmla="*/ 0 h 1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"/>
              <a:gd name="T49" fmla="*/ 0 h 139"/>
              <a:gd name="T50" fmla="*/ 249 w 249"/>
              <a:gd name="T51" fmla="*/ 139 h 1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" h="139">
                <a:moveTo>
                  <a:pt x="48" y="0"/>
                </a:moveTo>
                <a:lnTo>
                  <a:pt x="42" y="5"/>
                </a:lnTo>
                <a:lnTo>
                  <a:pt x="44" y="18"/>
                </a:lnTo>
                <a:lnTo>
                  <a:pt x="48" y="49"/>
                </a:lnTo>
                <a:lnTo>
                  <a:pt x="30" y="83"/>
                </a:lnTo>
                <a:lnTo>
                  <a:pt x="5" y="113"/>
                </a:lnTo>
                <a:lnTo>
                  <a:pt x="5" y="126"/>
                </a:lnTo>
                <a:lnTo>
                  <a:pt x="0" y="139"/>
                </a:lnTo>
                <a:lnTo>
                  <a:pt x="32" y="132"/>
                </a:lnTo>
                <a:lnTo>
                  <a:pt x="141" y="135"/>
                </a:lnTo>
                <a:lnTo>
                  <a:pt x="248" y="135"/>
                </a:lnTo>
                <a:lnTo>
                  <a:pt x="249" y="10"/>
                </a:lnTo>
                <a:lnTo>
                  <a:pt x="183" y="14"/>
                </a:lnTo>
                <a:lnTo>
                  <a:pt x="117" y="13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5" name="Freeform 38"/>
          <p:cNvSpPr>
            <a:spLocks/>
          </p:cNvSpPr>
          <p:nvPr/>
        </p:nvSpPr>
        <p:spPr bwMode="auto">
          <a:xfrm>
            <a:off x="3654425" y="3424238"/>
            <a:ext cx="441325" cy="439737"/>
          </a:xfrm>
          <a:custGeom>
            <a:avLst/>
            <a:gdLst>
              <a:gd name="T0" fmla="*/ 2147483647 w 706"/>
              <a:gd name="T1" fmla="*/ 2147483647 h 755"/>
              <a:gd name="T2" fmla="*/ 2147483647 w 706"/>
              <a:gd name="T3" fmla="*/ 2147483647 h 755"/>
              <a:gd name="T4" fmla="*/ 2147483647 w 706"/>
              <a:gd name="T5" fmla="*/ 2147483647 h 755"/>
              <a:gd name="T6" fmla="*/ 2147483647 w 706"/>
              <a:gd name="T7" fmla="*/ 2147483647 h 755"/>
              <a:gd name="T8" fmla="*/ 2147483647 w 706"/>
              <a:gd name="T9" fmla="*/ 2147483647 h 755"/>
              <a:gd name="T10" fmla="*/ 2147483647 w 706"/>
              <a:gd name="T11" fmla="*/ 2147483647 h 755"/>
              <a:gd name="T12" fmla="*/ 2147483647 w 706"/>
              <a:gd name="T13" fmla="*/ 2147483647 h 755"/>
              <a:gd name="T14" fmla="*/ 2147483647 w 706"/>
              <a:gd name="T15" fmla="*/ 2147483647 h 755"/>
              <a:gd name="T16" fmla="*/ 2147483647 w 706"/>
              <a:gd name="T17" fmla="*/ 2147483647 h 755"/>
              <a:gd name="T18" fmla="*/ 2147483647 w 706"/>
              <a:gd name="T19" fmla="*/ 2147483647 h 755"/>
              <a:gd name="T20" fmla="*/ 2147483647 w 706"/>
              <a:gd name="T21" fmla="*/ 2147483647 h 755"/>
              <a:gd name="T22" fmla="*/ 2147483647 w 706"/>
              <a:gd name="T23" fmla="*/ 2147483647 h 755"/>
              <a:gd name="T24" fmla="*/ 2147483647 w 706"/>
              <a:gd name="T25" fmla="*/ 2147483647 h 755"/>
              <a:gd name="T26" fmla="*/ 2147483647 w 706"/>
              <a:gd name="T27" fmla="*/ 2147483647 h 755"/>
              <a:gd name="T28" fmla="*/ 2147483647 w 706"/>
              <a:gd name="T29" fmla="*/ 2147483647 h 755"/>
              <a:gd name="T30" fmla="*/ 2147483647 w 706"/>
              <a:gd name="T31" fmla="*/ 2147483647 h 755"/>
              <a:gd name="T32" fmla="*/ 2147483647 w 706"/>
              <a:gd name="T33" fmla="*/ 2147483647 h 755"/>
              <a:gd name="T34" fmla="*/ 2147483647 w 706"/>
              <a:gd name="T35" fmla="*/ 2147483647 h 755"/>
              <a:gd name="T36" fmla="*/ 2147483647 w 706"/>
              <a:gd name="T37" fmla="*/ 2147483647 h 755"/>
              <a:gd name="T38" fmla="*/ 2147483647 w 706"/>
              <a:gd name="T39" fmla="*/ 2147483647 h 755"/>
              <a:gd name="T40" fmla="*/ 2147483647 w 706"/>
              <a:gd name="T41" fmla="*/ 2147483647 h 755"/>
              <a:gd name="T42" fmla="*/ 2147483647 w 706"/>
              <a:gd name="T43" fmla="*/ 2147483647 h 755"/>
              <a:gd name="T44" fmla="*/ 2147483647 w 706"/>
              <a:gd name="T45" fmla="*/ 2147483647 h 755"/>
              <a:gd name="T46" fmla="*/ 2147483647 w 706"/>
              <a:gd name="T47" fmla="*/ 2147483647 h 755"/>
              <a:gd name="T48" fmla="*/ 2147483647 w 706"/>
              <a:gd name="T49" fmla="*/ 2147483647 h 755"/>
              <a:gd name="T50" fmla="*/ 2147483647 w 706"/>
              <a:gd name="T51" fmla="*/ 2147483647 h 755"/>
              <a:gd name="T52" fmla="*/ 2147483647 w 706"/>
              <a:gd name="T53" fmla="*/ 2147483647 h 755"/>
              <a:gd name="T54" fmla="*/ 2147483647 w 706"/>
              <a:gd name="T55" fmla="*/ 2147483647 h 755"/>
              <a:gd name="T56" fmla="*/ 2147483647 w 706"/>
              <a:gd name="T57" fmla="*/ 2147483647 h 755"/>
              <a:gd name="T58" fmla="*/ 2147483647 w 706"/>
              <a:gd name="T59" fmla="*/ 2147483647 h 755"/>
              <a:gd name="T60" fmla="*/ 2147483647 w 706"/>
              <a:gd name="T61" fmla="*/ 2147483647 h 755"/>
              <a:gd name="T62" fmla="*/ 2147483647 w 706"/>
              <a:gd name="T63" fmla="*/ 2147483647 h 755"/>
              <a:gd name="T64" fmla="*/ 2147483647 w 706"/>
              <a:gd name="T65" fmla="*/ 2147483647 h 755"/>
              <a:gd name="T66" fmla="*/ 2147483647 w 706"/>
              <a:gd name="T67" fmla="*/ 2147483647 h 755"/>
              <a:gd name="T68" fmla="*/ 2147483647 w 706"/>
              <a:gd name="T69" fmla="*/ 2147483647 h 755"/>
              <a:gd name="T70" fmla="*/ 2147483647 w 706"/>
              <a:gd name="T71" fmla="*/ 2147483647 h 755"/>
              <a:gd name="T72" fmla="*/ 2147483647 w 706"/>
              <a:gd name="T73" fmla="*/ 2147483647 h 755"/>
              <a:gd name="T74" fmla="*/ 2147483647 w 706"/>
              <a:gd name="T75" fmla="*/ 2147483647 h 755"/>
              <a:gd name="T76" fmla="*/ 2147483647 w 706"/>
              <a:gd name="T77" fmla="*/ 2147483647 h 755"/>
              <a:gd name="T78" fmla="*/ 2147483647 w 706"/>
              <a:gd name="T79" fmla="*/ 2147483647 h 755"/>
              <a:gd name="T80" fmla="*/ 2147483647 w 706"/>
              <a:gd name="T81" fmla="*/ 2147483647 h 755"/>
              <a:gd name="T82" fmla="*/ 2147483647 w 706"/>
              <a:gd name="T83" fmla="*/ 2147483647 h 755"/>
              <a:gd name="T84" fmla="*/ 2147483647 w 706"/>
              <a:gd name="T85" fmla="*/ 2147483647 h 755"/>
              <a:gd name="T86" fmla="*/ 2147483647 w 706"/>
              <a:gd name="T87" fmla="*/ 2147483647 h 755"/>
              <a:gd name="T88" fmla="*/ 2147483647 w 706"/>
              <a:gd name="T89" fmla="*/ 2147483647 h 755"/>
              <a:gd name="T90" fmla="*/ 2147483647 w 706"/>
              <a:gd name="T91" fmla="*/ 2147483647 h 755"/>
              <a:gd name="T92" fmla="*/ 2147483647 w 706"/>
              <a:gd name="T93" fmla="*/ 2147483647 h 755"/>
              <a:gd name="T94" fmla="*/ 2147483647 w 706"/>
              <a:gd name="T95" fmla="*/ 2147483647 h 755"/>
              <a:gd name="T96" fmla="*/ 2147483647 w 706"/>
              <a:gd name="T97" fmla="*/ 2147483647 h 755"/>
              <a:gd name="T98" fmla="*/ 2147483647 w 706"/>
              <a:gd name="T99" fmla="*/ 2147483647 h 755"/>
              <a:gd name="T100" fmla="*/ 2147483647 w 706"/>
              <a:gd name="T101" fmla="*/ 2147483647 h 755"/>
              <a:gd name="T102" fmla="*/ 2147483647 w 706"/>
              <a:gd name="T103" fmla="*/ 2147483647 h 755"/>
              <a:gd name="T104" fmla="*/ 2147483647 w 706"/>
              <a:gd name="T105" fmla="*/ 2147483647 h 755"/>
              <a:gd name="T106" fmla="*/ 2147483647 w 706"/>
              <a:gd name="T107" fmla="*/ 2147483647 h 7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06"/>
              <a:gd name="T163" fmla="*/ 0 h 755"/>
              <a:gd name="T164" fmla="*/ 706 w 706"/>
              <a:gd name="T165" fmla="*/ 755 h 75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06" h="755">
                <a:moveTo>
                  <a:pt x="335" y="37"/>
                </a:moveTo>
                <a:lnTo>
                  <a:pt x="335" y="140"/>
                </a:lnTo>
                <a:lnTo>
                  <a:pt x="119" y="137"/>
                </a:lnTo>
                <a:lnTo>
                  <a:pt x="111" y="255"/>
                </a:lnTo>
                <a:lnTo>
                  <a:pt x="105" y="259"/>
                </a:lnTo>
                <a:lnTo>
                  <a:pt x="94" y="262"/>
                </a:lnTo>
                <a:lnTo>
                  <a:pt x="119" y="271"/>
                </a:lnTo>
                <a:lnTo>
                  <a:pt x="146" y="273"/>
                </a:lnTo>
                <a:lnTo>
                  <a:pt x="131" y="281"/>
                </a:lnTo>
                <a:lnTo>
                  <a:pt x="115" y="283"/>
                </a:lnTo>
                <a:lnTo>
                  <a:pt x="80" y="281"/>
                </a:lnTo>
                <a:lnTo>
                  <a:pt x="83" y="321"/>
                </a:lnTo>
                <a:lnTo>
                  <a:pt x="74" y="323"/>
                </a:lnTo>
                <a:lnTo>
                  <a:pt x="65" y="332"/>
                </a:lnTo>
                <a:lnTo>
                  <a:pt x="52" y="352"/>
                </a:lnTo>
                <a:lnTo>
                  <a:pt x="36" y="369"/>
                </a:lnTo>
                <a:lnTo>
                  <a:pt x="39" y="366"/>
                </a:lnTo>
                <a:lnTo>
                  <a:pt x="15" y="358"/>
                </a:lnTo>
                <a:lnTo>
                  <a:pt x="0" y="339"/>
                </a:lnTo>
                <a:lnTo>
                  <a:pt x="9" y="368"/>
                </a:lnTo>
                <a:lnTo>
                  <a:pt x="27" y="392"/>
                </a:lnTo>
                <a:lnTo>
                  <a:pt x="30" y="405"/>
                </a:lnTo>
                <a:lnTo>
                  <a:pt x="44" y="431"/>
                </a:lnTo>
                <a:lnTo>
                  <a:pt x="57" y="460"/>
                </a:lnTo>
                <a:lnTo>
                  <a:pt x="70" y="473"/>
                </a:lnTo>
                <a:lnTo>
                  <a:pt x="71" y="497"/>
                </a:lnTo>
                <a:lnTo>
                  <a:pt x="83" y="516"/>
                </a:lnTo>
                <a:lnTo>
                  <a:pt x="113" y="548"/>
                </a:lnTo>
                <a:lnTo>
                  <a:pt x="168" y="618"/>
                </a:lnTo>
                <a:lnTo>
                  <a:pt x="177" y="631"/>
                </a:lnTo>
                <a:lnTo>
                  <a:pt x="198" y="648"/>
                </a:lnTo>
                <a:lnTo>
                  <a:pt x="222" y="666"/>
                </a:lnTo>
                <a:lnTo>
                  <a:pt x="246" y="688"/>
                </a:lnTo>
                <a:lnTo>
                  <a:pt x="268" y="713"/>
                </a:lnTo>
                <a:lnTo>
                  <a:pt x="282" y="741"/>
                </a:lnTo>
                <a:lnTo>
                  <a:pt x="295" y="755"/>
                </a:lnTo>
                <a:lnTo>
                  <a:pt x="316" y="713"/>
                </a:lnTo>
                <a:lnTo>
                  <a:pt x="331" y="699"/>
                </a:lnTo>
                <a:lnTo>
                  <a:pt x="350" y="694"/>
                </a:lnTo>
                <a:lnTo>
                  <a:pt x="367" y="701"/>
                </a:lnTo>
                <a:lnTo>
                  <a:pt x="379" y="719"/>
                </a:lnTo>
                <a:lnTo>
                  <a:pt x="409" y="705"/>
                </a:lnTo>
                <a:lnTo>
                  <a:pt x="390" y="695"/>
                </a:lnTo>
                <a:lnTo>
                  <a:pt x="387" y="682"/>
                </a:lnTo>
                <a:lnTo>
                  <a:pt x="393" y="675"/>
                </a:lnTo>
                <a:lnTo>
                  <a:pt x="378" y="674"/>
                </a:lnTo>
                <a:lnTo>
                  <a:pt x="368" y="668"/>
                </a:lnTo>
                <a:lnTo>
                  <a:pt x="354" y="602"/>
                </a:lnTo>
                <a:lnTo>
                  <a:pt x="361" y="602"/>
                </a:lnTo>
                <a:lnTo>
                  <a:pt x="359" y="576"/>
                </a:lnTo>
                <a:lnTo>
                  <a:pt x="350" y="552"/>
                </a:lnTo>
                <a:lnTo>
                  <a:pt x="406" y="560"/>
                </a:lnTo>
                <a:lnTo>
                  <a:pt x="438" y="557"/>
                </a:lnTo>
                <a:lnTo>
                  <a:pt x="460" y="541"/>
                </a:lnTo>
                <a:lnTo>
                  <a:pt x="463" y="521"/>
                </a:lnTo>
                <a:lnTo>
                  <a:pt x="464" y="497"/>
                </a:lnTo>
                <a:lnTo>
                  <a:pt x="476" y="484"/>
                </a:lnTo>
                <a:lnTo>
                  <a:pt x="500" y="479"/>
                </a:lnTo>
                <a:lnTo>
                  <a:pt x="507" y="486"/>
                </a:lnTo>
                <a:lnTo>
                  <a:pt x="503" y="497"/>
                </a:lnTo>
                <a:lnTo>
                  <a:pt x="524" y="529"/>
                </a:lnTo>
                <a:lnTo>
                  <a:pt x="532" y="545"/>
                </a:lnTo>
                <a:lnTo>
                  <a:pt x="544" y="558"/>
                </a:lnTo>
                <a:lnTo>
                  <a:pt x="568" y="564"/>
                </a:lnTo>
                <a:lnTo>
                  <a:pt x="591" y="557"/>
                </a:lnTo>
                <a:lnTo>
                  <a:pt x="635" y="526"/>
                </a:lnTo>
                <a:lnTo>
                  <a:pt x="651" y="552"/>
                </a:lnTo>
                <a:lnTo>
                  <a:pt x="661" y="558"/>
                </a:lnTo>
                <a:lnTo>
                  <a:pt x="671" y="548"/>
                </a:lnTo>
                <a:lnTo>
                  <a:pt x="691" y="505"/>
                </a:lnTo>
                <a:lnTo>
                  <a:pt x="703" y="449"/>
                </a:lnTo>
                <a:lnTo>
                  <a:pt x="700" y="411"/>
                </a:lnTo>
                <a:lnTo>
                  <a:pt x="696" y="376"/>
                </a:lnTo>
                <a:lnTo>
                  <a:pt x="702" y="360"/>
                </a:lnTo>
                <a:lnTo>
                  <a:pt x="706" y="347"/>
                </a:lnTo>
                <a:lnTo>
                  <a:pt x="698" y="329"/>
                </a:lnTo>
                <a:lnTo>
                  <a:pt x="683" y="320"/>
                </a:lnTo>
                <a:lnTo>
                  <a:pt x="645" y="307"/>
                </a:lnTo>
                <a:lnTo>
                  <a:pt x="633" y="291"/>
                </a:lnTo>
                <a:lnTo>
                  <a:pt x="630" y="268"/>
                </a:lnTo>
                <a:lnTo>
                  <a:pt x="633" y="244"/>
                </a:lnTo>
                <a:lnTo>
                  <a:pt x="628" y="223"/>
                </a:lnTo>
                <a:lnTo>
                  <a:pt x="645" y="225"/>
                </a:lnTo>
                <a:lnTo>
                  <a:pt x="655" y="218"/>
                </a:lnTo>
                <a:lnTo>
                  <a:pt x="663" y="201"/>
                </a:lnTo>
                <a:lnTo>
                  <a:pt x="684" y="181"/>
                </a:lnTo>
                <a:lnTo>
                  <a:pt x="704" y="161"/>
                </a:lnTo>
                <a:lnTo>
                  <a:pt x="704" y="155"/>
                </a:lnTo>
                <a:lnTo>
                  <a:pt x="697" y="153"/>
                </a:lnTo>
                <a:lnTo>
                  <a:pt x="697" y="138"/>
                </a:lnTo>
                <a:lnTo>
                  <a:pt x="689" y="120"/>
                </a:lnTo>
                <a:lnTo>
                  <a:pt x="676" y="112"/>
                </a:lnTo>
                <a:lnTo>
                  <a:pt x="657" y="108"/>
                </a:lnTo>
                <a:lnTo>
                  <a:pt x="629" y="108"/>
                </a:lnTo>
                <a:lnTo>
                  <a:pt x="600" y="114"/>
                </a:lnTo>
                <a:lnTo>
                  <a:pt x="544" y="127"/>
                </a:lnTo>
                <a:lnTo>
                  <a:pt x="554" y="115"/>
                </a:lnTo>
                <a:lnTo>
                  <a:pt x="552" y="84"/>
                </a:lnTo>
                <a:lnTo>
                  <a:pt x="545" y="51"/>
                </a:lnTo>
                <a:lnTo>
                  <a:pt x="556" y="39"/>
                </a:lnTo>
                <a:lnTo>
                  <a:pt x="569" y="25"/>
                </a:lnTo>
                <a:lnTo>
                  <a:pt x="566" y="11"/>
                </a:lnTo>
                <a:lnTo>
                  <a:pt x="517" y="7"/>
                </a:lnTo>
                <a:lnTo>
                  <a:pt x="466" y="6"/>
                </a:lnTo>
                <a:lnTo>
                  <a:pt x="402" y="0"/>
                </a:lnTo>
                <a:lnTo>
                  <a:pt x="368" y="1"/>
                </a:lnTo>
                <a:lnTo>
                  <a:pt x="338" y="13"/>
                </a:lnTo>
                <a:lnTo>
                  <a:pt x="335" y="3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6" name="Freeform 39"/>
          <p:cNvSpPr>
            <a:spLocks/>
          </p:cNvSpPr>
          <p:nvPr/>
        </p:nvSpPr>
        <p:spPr bwMode="auto">
          <a:xfrm>
            <a:off x="3836988" y="3314700"/>
            <a:ext cx="581025" cy="622300"/>
          </a:xfrm>
          <a:custGeom>
            <a:avLst/>
            <a:gdLst>
              <a:gd name="T0" fmla="*/ 2147483647 w 935"/>
              <a:gd name="T1" fmla="*/ 2147483647 h 1069"/>
              <a:gd name="T2" fmla="*/ 2147483647 w 935"/>
              <a:gd name="T3" fmla="*/ 2147483647 h 1069"/>
              <a:gd name="T4" fmla="*/ 2147483647 w 935"/>
              <a:gd name="T5" fmla="*/ 2147483647 h 1069"/>
              <a:gd name="T6" fmla="*/ 2147483647 w 935"/>
              <a:gd name="T7" fmla="*/ 2147483647 h 1069"/>
              <a:gd name="T8" fmla="*/ 2147483647 w 935"/>
              <a:gd name="T9" fmla="*/ 2147483647 h 1069"/>
              <a:gd name="T10" fmla="*/ 2147483647 w 935"/>
              <a:gd name="T11" fmla="*/ 2147483647 h 1069"/>
              <a:gd name="T12" fmla="*/ 2147483647 w 935"/>
              <a:gd name="T13" fmla="*/ 2147483647 h 1069"/>
              <a:gd name="T14" fmla="*/ 2147483647 w 935"/>
              <a:gd name="T15" fmla="*/ 2147483647 h 1069"/>
              <a:gd name="T16" fmla="*/ 2147483647 w 935"/>
              <a:gd name="T17" fmla="*/ 2147483647 h 1069"/>
              <a:gd name="T18" fmla="*/ 2147483647 w 935"/>
              <a:gd name="T19" fmla="*/ 2147483647 h 1069"/>
              <a:gd name="T20" fmla="*/ 2147483647 w 935"/>
              <a:gd name="T21" fmla="*/ 2147483647 h 1069"/>
              <a:gd name="T22" fmla="*/ 2147483647 w 935"/>
              <a:gd name="T23" fmla="*/ 2147483647 h 1069"/>
              <a:gd name="T24" fmla="*/ 2147483647 w 935"/>
              <a:gd name="T25" fmla="*/ 2147483647 h 1069"/>
              <a:gd name="T26" fmla="*/ 2147483647 w 935"/>
              <a:gd name="T27" fmla="*/ 2147483647 h 1069"/>
              <a:gd name="T28" fmla="*/ 2147483647 w 935"/>
              <a:gd name="T29" fmla="*/ 2147483647 h 1069"/>
              <a:gd name="T30" fmla="*/ 2147483647 w 935"/>
              <a:gd name="T31" fmla="*/ 2147483647 h 1069"/>
              <a:gd name="T32" fmla="*/ 2147483647 w 935"/>
              <a:gd name="T33" fmla="*/ 2147483647 h 1069"/>
              <a:gd name="T34" fmla="*/ 2147483647 w 935"/>
              <a:gd name="T35" fmla="*/ 2147483647 h 1069"/>
              <a:gd name="T36" fmla="*/ 2147483647 w 935"/>
              <a:gd name="T37" fmla="*/ 2147483647 h 1069"/>
              <a:gd name="T38" fmla="*/ 2147483647 w 935"/>
              <a:gd name="T39" fmla="*/ 2147483647 h 1069"/>
              <a:gd name="T40" fmla="*/ 2147483647 w 935"/>
              <a:gd name="T41" fmla="*/ 2147483647 h 1069"/>
              <a:gd name="T42" fmla="*/ 2147483647 w 935"/>
              <a:gd name="T43" fmla="*/ 2147483647 h 1069"/>
              <a:gd name="T44" fmla="*/ 2147483647 w 935"/>
              <a:gd name="T45" fmla="*/ 2147483647 h 1069"/>
              <a:gd name="T46" fmla="*/ 2147483647 w 935"/>
              <a:gd name="T47" fmla="*/ 2147483647 h 1069"/>
              <a:gd name="T48" fmla="*/ 2147483647 w 935"/>
              <a:gd name="T49" fmla="*/ 2147483647 h 1069"/>
              <a:gd name="T50" fmla="*/ 2147483647 w 935"/>
              <a:gd name="T51" fmla="*/ 2147483647 h 1069"/>
              <a:gd name="T52" fmla="*/ 2147483647 w 935"/>
              <a:gd name="T53" fmla="*/ 2147483647 h 1069"/>
              <a:gd name="T54" fmla="*/ 2147483647 w 935"/>
              <a:gd name="T55" fmla="*/ 2147483647 h 1069"/>
              <a:gd name="T56" fmla="*/ 2147483647 w 935"/>
              <a:gd name="T57" fmla="*/ 2147483647 h 1069"/>
              <a:gd name="T58" fmla="*/ 2147483647 w 935"/>
              <a:gd name="T59" fmla="*/ 2147483647 h 1069"/>
              <a:gd name="T60" fmla="*/ 2147483647 w 935"/>
              <a:gd name="T61" fmla="*/ 2147483647 h 1069"/>
              <a:gd name="T62" fmla="*/ 2147483647 w 935"/>
              <a:gd name="T63" fmla="*/ 2147483647 h 1069"/>
              <a:gd name="T64" fmla="*/ 2147483647 w 935"/>
              <a:gd name="T65" fmla="*/ 2147483647 h 1069"/>
              <a:gd name="T66" fmla="*/ 2147483647 w 935"/>
              <a:gd name="T67" fmla="*/ 2147483647 h 1069"/>
              <a:gd name="T68" fmla="*/ 2147483647 w 935"/>
              <a:gd name="T69" fmla="*/ 2147483647 h 1069"/>
              <a:gd name="T70" fmla="*/ 2147483647 w 935"/>
              <a:gd name="T71" fmla="*/ 2147483647 h 1069"/>
              <a:gd name="T72" fmla="*/ 2147483647 w 935"/>
              <a:gd name="T73" fmla="*/ 2147483647 h 1069"/>
              <a:gd name="T74" fmla="*/ 2147483647 w 935"/>
              <a:gd name="T75" fmla="*/ 2147483647 h 1069"/>
              <a:gd name="T76" fmla="*/ 2147483647 w 935"/>
              <a:gd name="T77" fmla="*/ 2147483647 h 1069"/>
              <a:gd name="T78" fmla="*/ 2147483647 w 935"/>
              <a:gd name="T79" fmla="*/ 2147483647 h 1069"/>
              <a:gd name="T80" fmla="*/ 2147483647 w 935"/>
              <a:gd name="T81" fmla="*/ 2147483647 h 1069"/>
              <a:gd name="T82" fmla="*/ 2147483647 w 935"/>
              <a:gd name="T83" fmla="*/ 2147483647 h 1069"/>
              <a:gd name="T84" fmla="*/ 2147483647 w 935"/>
              <a:gd name="T85" fmla="*/ 2147483647 h 1069"/>
              <a:gd name="T86" fmla="*/ 2147483647 w 935"/>
              <a:gd name="T87" fmla="*/ 2147483647 h 1069"/>
              <a:gd name="T88" fmla="*/ 2147483647 w 935"/>
              <a:gd name="T89" fmla="*/ 2147483647 h 1069"/>
              <a:gd name="T90" fmla="*/ 2147483647 w 935"/>
              <a:gd name="T91" fmla="*/ 2147483647 h 1069"/>
              <a:gd name="T92" fmla="*/ 2147483647 w 935"/>
              <a:gd name="T93" fmla="*/ 2147483647 h 1069"/>
              <a:gd name="T94" fmla="*/ 2147483647 w 935"/>
              <a:gd name="T95" fmla="*/ 2147483647 h 1069"/>
              <a:gd name="T96" fmla="*/ 2147483647 w 935"/>
              <a:gd name="T97" fmla="*/ 2147483647 h 1069"/>
              <a:gd name="T98" fmla="*/ 2147483647 w 935"/>
              <a:gd name="T99" fmla="*/ 2147483647 h 1069"/>
              <a:gd name="T100" fmla="*/ 2147483647 w 935"/>
              <a:gd name="T101" fmla="*/ 2147483647 h 1069"/>
              <a:gd name="T102" fmla="*/ 2147483647 w 935"/>
              <a:gd name="T103" fmla="*/ 2147483647 h 1069"/>
              <a:gd name="T104" fmla="*/ 2147483647 w 935"/>
              <a:gd name="T105" fmla="*/ 2147483647 h 1069"/>
              <a:gd name="T106" fmla="*/ 2147483647 w 935"/>
              <a:gd name="T107" fmla="*/ 2147483647 h 1069"/>
              <a:gd name="T108" fmla="*/ 2147483647 w 935"/>
              <a:gd name="T109" fmla="*/ 2147483647 h 1069"/>
              <a:gd name="T110" fmla="*/ 2147483647 w 935"/>
              <a:gd name="T111" fmla="*/ 2147483647 h 1069"/>
              <a:gd name="T112" fmla="*/ 2147483647 w 935"/>
              <a:gd name="T113" fmla="*/ 2147483647 h 1069"/>
              <a:gd name="T114" fmla="*/ 2147483647 w 935"/>
              <a:gd name="T115" fmla="*/ 2147483647 h 1069"/>
              <a:gd name="T116" fmla="*/ 2147483647 w 935"/>
              <a:gd name="T117" fmla="*/ 2147483647 h 1069"/>
              <a:gd name="T118" fmla="*/ 2147483647 w 935"/>
              <a:gd name="T119" fmla="*/ 2147483647 h 10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5"/>
              <a:gd name="T181" fmla="*/ 0 h 1069"/>
              <a:gd name="T182" fmla="*/ 935 w 935"/>
              <a:gd name="T183" fmla="*/ 1069 h 106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5" h="1069">
                <a:moveTo>
                  <a:pt x="920" y="17"/>
                </a:moveTo>
                <a:lnTo>
                  <a:pt x="920" y="15"/>
                </a:lnTo>
                <a:lnTo>
                  <a:pt x="923" y="13"/>
                </a:lnTo>
                <a:lnTo>
                  <a:pt x="935" y="42"/>
                </a:lnTo>
                <a:lnTo>
                  <a:pt x="932" y="72"/>
                </a:lnTo>
                <a:lnTo>
                  <a:pt x="901" y="128"/>
                </a:lnTo>
                <a:lnTo>
                  <a:pt x="893" y="151"/>
                </a:lnTo>
                <a:lnTo>
                  <a:pt x="891" y="162"/>
                </a:lnTo>
                <a:lnTo>
                  <a:pt x="880" y="167"/>
                </a:lnTo>
                <a:lnTo>
                  <a:pt x="877" y="189"/>
                </a:lnTo>
                <a:lnTo>
                  <a:pt x="869" y="207"/>
                </a:lnTo>
                <a:lnTo>
                  <a:pt x="856" y="279"/>
                </a:lnTo>
                <a:lnTo>
                  <a:pt x="840" y="346"/>
                </a:lnTo>
                <a:lnTo>
                  <a:pt x="843" y="342"/>
                </a:lnTo>
                <a:lnTo>
                  <a:pt x="843" y="384"/>
                </a:lnTo>
                <a:lnTo>
                  <a:pt x="836" y="427"/>
                </a:lnTo>
                <a:lnTo>
                  <a:pt x="822" y="514"/>
                </a:lnTo>
                <a:lnTo>
                  <a:pt x="817" y="536"/>
                </a:lnTo>
                <a:lnTo>
                  <a:pt x="806" y="555"/>
                </a:lnTo>
                <a:lnTo>
                  <a:pt x="775" y="588"/>
                </a:lnTo>
                <a:lnTo>
                  <a:pt x="726" y="624"/>
                </a:lnTo>
                <a:lnTo>
                  <a:pt x="703" y="644"/>
                </a:lnTo>
                <a:lnTo>
                  <a:pt x="686" y="674"/>
                </a:lnTo>
                <a:lnTo>
                  <a:pt x="674" y="697"/>
                </a:lnTo>
                <a:lnTo>
                  <a:pt x="666" y="709"/>
                </a:lnTo>
                <a:lnTo>
                  <a:pt x="652" y="718"/>
                </a:lnTo>
                <a:lnTo>
                  <a:pt x="640" y="727"/>
                </a:lnTo>
                <a:lnTo>
                  <a:pt x="630" y="741"/>
                </a:lnTo>
                <a:lnTo>
                  <a:pt x="631" y="755"/>
                </a:lnTo>
                <a:lnTo>
                  <a:pt x="631" y="752"/>
                </a:lnTo>
                <a:lnTo>
                  <a:pt x="631" y="782"/>
                </a:lnTo>
                <a:lnTo>
                  <a:pt x="635" y="814"/>
                </a:lnTo>
                <a:lnTo>
                  <a:pt x="631" y="819"/>
                </a:lnTo>
                <a:lnTo>
                  <a:pt x="628" y="825"/>
                </a:lnTo>
                <a:lnTo>
                  <a:pt x="634" y="855"/>
                </a:lnTo>
                <a:lnTo>
                  <a:pt x="631" y="882"/>
                </a:lnTo>
                <a:lnTo>
                  <a:pt x="616" y="907"/>
                </a:lnTo>
                <a:lnTo>
                  <a:pt x="600" y="924"/>
                </a:lnTo>
                <a:lnTo>
                  <a:pt x="594" y="941"/>
                </a:lnTo>
                <a:lnTo>
                  <a:pt x="580" y="956"/>
                </a:lnTo>
                <a:lnTo>
                  <a:pt x="556" y="957"/>
                </a:lnTo>
                <a:lnTo>
                  <a:pt x="533" y="981"/>
                </a:lnTo>
                <a:lnTo>
                  <a:pt x="505" y="1004"/>
                </a:lnTo>
                <a:lnTo>
                  <a:pt x="488" y="1023"/>
                </a:lnTo>
                <a:lnTo>
                  <a:pt x="471" y="1042"/>
                </a:lnTo>
                <a:lnTo>
                  <a:pt x="440" y="1056"/>
                </a:lnTo>
                <a:lnTo>
                  <a:pt x="405" y="1058"/>
                </a:lnTo>
                <a:lnTo>
                  <a:pt x="404" y="1041"/>
                </a:lnTo>
                <a:lnTo>
                  <a:pt x="398" y="1026"/>
                </a:lnTo>
                <a:lnTo>
                  <a:pt x="406" y="1022"/>
                </a:lnTo>
                <a:lnTo>
                  <a:pt x="412" y="1018"/>
                </a:lnTo>
                <a:lnTo>
                  <a:pt x="409" y="1004"/>
                </a:lnTo>
                <a:lnTo>
                  <a:pt x="405" y="992"/>
                </a:lnTo>
                <a:lnTo>
                  <a:pt x="397" y="998"/>
                </a:lnTo>
                <a:lnTo>
                  <a:pt x="380" y="1004"/>
                </a:lnTo>
                <a:lnTo>
                  <a:pt x="379" y="1010"/>
                </a:lnTo>
                <a:lnTo>
                  <a:pt x="366" y="1005"/>
                </a:lnTo>
                <a:lnTo>
                  <a:pt x="353" y="1008"/>
                </a:lnTo>
                <a:lnTo>
                  <a:pt x="331" y="1027"/>
                </a:lnTo>
                <a:lnTo>
                  <a:pt x="325" y="1042"/>
                </a:lnTo>
                <a:lnTo>
                  <a:pt x="306" y="1060"/>
                </a:lnTo>
                <a:lnTo>
                  <a:pt x="299" y="1068"/>
                </a:lnTo>
                <a:lnTo>
                  <a:pt x="290" y="1069"/>
                </a:lnTo>
                <a:lnTo>
                  <a:pt x="271" y="1059"/>
                </a:lnTo>
                <a:lnTo>
                  <a:pt x="263" y="1051"/>
                </a:lnTo>
                <a:lnTo>
                  <a:pt x="259" y="1040"/>
                </a:lnTo>
                <a:lnTo>
                  <a:pt x="245" y="1036"/>
                </a:lnTo>
                <a:lnTo>
                  <a:pt x="245" y="1003"/>
                </a:lnTo>
                <a:lnTo>
                  <a:pt x="238" y="993"/>
                </a:lnTo>
                <a:lnTo>
                  <a:pt x="223" y="995"/>
                </a:lnTo>
                <a:lnTo>
                  <a:pt x="180" y="1017"/>
                </a:lnTo>
                <a:lnTo>
                  <a:pt x="140" y="1048"/>
                </a:lnTo>
                <a:lnTo>
                  <a:pt x="125" y="1064"/>
                </a:lnTo>
                <a:lnTo>
                  <a:pt x="116" y="1069"/>
                </a:lnTo>
                <a:lnTo>
                  <a:pt x="103" y="1068"/>
                </a:lnTo>
                <a:lnTo>
                  <a:pt x="93" y="1054"/>
                </a:lnTo>
                <a:lnTo>
                  <a:pt x="83" y="1021"/>
                </a:lnTo>
                <a:lnTo>
                  <a:pt x="64" y="993"/>
                </a:lnTo>
                <a:lnTo>
                  <a:pt x="0" y="934"/>
                </a:lnTo>
                <a:lnTo>
                  <a:pt x="20" y="904"/>
                </a:lnTo>
                <a:lnTo>
                  <a:pt x="49" y="884"/>
                </a:lnTo>
                <a:lnTo>
                  <a:pt x="71" y="886"/>
                </a:lnTo>
                <a:lnTo>
                  <a:pt x="87" y="905"/>
                </a:lnTo>
                <a:lnTo>
                  <a:pt x="87" y="898"/>
                </a:lnTo>
                <a:lnTo>
                  <a:pt x="100" y="898"/>
                </a:lnTo>
                <a:lnTo>
                  <a:pt x="108" y="893"/>
                </a:lnTo>
                <a:lnTo>
                  <a:pt x="110" y="888"/>
                </a:lnTo>
                <a:lnTo>
                  <a:pt x="106" y="889"/>
                </a:lnTo>
                <a:lnTo>
                  <a:pt x="98" y="890"/>
                </a:lnTo>
                <a:lnTo>
                  <a:pt x="94" y="861"/>
                </a:lnTo>
                <a:lnTo>
                  <a:pt x="82" y="857"/>
                </a:lnTo>
                <a:lnTo>
                  <a:pt x="73" y="850"/>
                </a:lnTo>
                <a:lnTo>
                  <a:pt x="70" y="833"/>
                </a:lnTo>
                <a:lnTo>
                  <a:pt x="68" y="819"/>
                </a:lnTo>
                <a:lnTo>
                  <a:pt x="55" y="795"/>
                </a:lnTo>
                <a:lnTo>
                  <a:pt x="62" y="795"/>
                </a:lnTo>
                <a:lnTo>
                  <a:pt x="64" y="765"/>
                </a:lnTo>
                <a:lnTo>
                  <a:pt x="55" y="736"/>
                </a:lnTo>
                <a:lnTo>
                  <a:pt x="79" y="741"/>
                </a:lnTo>
                <a:lnTo>
                  <a:pt x="103" y="746"/>
                </a:lnTo>
                <a:lnTo>
                  <a:pt x="119" y="748"/>
                </a:lnTo>
                <a:lnTo>
                  <a:pt x="135" y="744"/>
                </a:lnTo>
                <a:lnTo>
                  <a:pt x="167" y="736"/>
                </a:lnTo>
                <a:lnTo>
                  <a:pt x="164" y="710"/>
                </a:lnTo>
                <a:lnTo>
                  <a:pt x="167" y="687"/>
                </a:lnTo>
                <a:lnTo>
                  <a:pt x="187" y="668"/>
                </a:lnTo>
                <a:lnTo>
                  <a:pt x="202" y="668"/>
                </a:lnTo>
                <a:lnTo>
                  <a:pt x="215" y="679"/>
                </a:lnTo>
                <a:lnTo>
                  <a:pt x="213" y="688"/>
                </a:lnTo>
                <a:lnTo>
                  <a:pt x="226" y="700"/>
                </a:lnTo>
                <a:lnTo>
                  <a:pt x="233" y="716"/>
                </a:lnTo>
                <a:lnTo>
                  <a:pt x="240" y="733"/>
                </a:lnTo>
                <a:lnTo>
                  <a:pt x="252" y="748"/>
                </a:lnTo>
                <a:lnTo>
                  <a:pt x="277" y="752"/>
                </a:lnTo>
                <a:lnTo>
                  <a:pt x="283" y="749"/>
                </a:lnTo>
                <a:lnTo>
                  <a:pt x="284" y="744"/>
                </a:lnTo>
                <a:lnTo>
                  <a:pt x="301" y="744"/>
                </a:lnTo>
                <a:lnTo>
                  <a:pt x="315" y="736"/>
                </a:lnTo>
                <a:lnTo>
                  <a:pt x="336" y="711"/>
                </a:lnTo>
                <a:lnTo>
                  <a:pt x="345" y="731"/>
                </a:lnTo>
                <a:lnTo>
                  <a:pt x="362" y="747"/>
                </a:lnTo>
                <a:lnTo>
                  <a:pt x="372" y="744"/>
                </a:lnTo>
                <a:lnTo>
                  <a:pt x="378" y="736"/>
                </a:lnTo>
                <a:lnTo>
                  <a:pt x="405" y="638"/>
                </a:lnTo>
                <a:lnTo>
                  <a:pt x="403" y="619"/>
                </a:lnTo>
                <a:lnTo>
                  <a:pt x="397" y="602"/>
                </a:lnTo>
                <a:lnTo>
                  <a:pt x="397" y="583"/>
                </a:lnTo>
                <a:lnTo>
                  <a:pt x="402" y="566"/>
                </a:lnTo>
                <a:lnTo>
                  <a:pt x="412" y="533"/>
                </a:lnTo>
                <a:lnTo>
                  <a:pt x="405" y="533"/>
                </a:lnTo>
                <a:lnTo>
                  <a:pt x="403" y="518"/>
                </a:lnTo>
                <a:lnTo>
                  <a:pt x="394" y="509"/>
                </a:lnTo>
                <a:lnTo>
                  <a:pt x="368" y="498"/>
                </a:lnTo>
                <a:lnTo>
                  <a:pt x="362" y="500"/>
                </a:lnTo>
                <a:lnTo>
                  <a:pt x="351" y="502"/>
                </a:lnTo>
                <a:lnTo>
                  <a:pt x="339" y="486"/>
                </a:lnTo>
                <a:lnTo>
                  <a:pt x="338" y="467"/>
                </a:lnTo>
                <a:lnTo>
                  <a:pt x="338" y="439"/>
                </a:lnTo>
                <a:lnTo>
                  <a:pt x="342" y="421"/>
                </a:lnTo>
                <a:lnTo>
                  <a:pt x="357" y="401"/>
                </a:lnTo>
                <a:lnTo>
                  <a:pt x="369" y="383"/>
                </a:lnTo>
                <a:lnTo>
                  <a:pt x="392" y="368"/>
                </a:lnTo>
                <a:lnTo>
                  <a:pt x="403" y="348"/>
                </a:lnTo>
                <a:lnTo>
                  <a:pt x="400" y="334"/>
                </a:lnTo>
                <a:lnTo>
                  <a:pt x="393" y="316"/>
                </a:lnTo>
                <a:lnTo>
                  <a:pt x="378" y="302"/>
                </a:lnTo>
                <a:lnTo>
                  <a:pt x="354" y="296"/>
                </a:lnTo>
                <a:lnTo>
                  <a:pt x="333" y="297"/>
                </a:lnTo>
                <a:lnTo>
                  <a:pt x="312" y="305"/>
                </a:lnTo>
                <a:lnTo>
                  <a:pt x="293" y="314"/>
                </a:lnTo>
                <a:lnTo>
                  <a:pt x="270" y="315"/>
                </a:lnTo>
                <a:lnTo>
                  <a:pt x="248" y="320"/>
                </a:lnTo>
                <a:lnTo>
                  <a:pt x="257" y="304"/>
                </a:lnTo>
                <a:lnTo>
                  <a:pt x="258" y="287"/>
                </a:lnTo>
                <a:lnTo>
                  <a:pt x="252" y="254"/>
                </a:lnTo>
                <a:lnTo>
                  <a:pt x="251" y="249"/>
                </a:lnTo>
                <a:lnTo>
                  <a:pt x="245" y="247"/>
                </a:lnTo>
                <a:lnTo>
                  <a:pt x="271" y="211"/>
                </a:lnTo>
                <a:lnTo>
                  <a:pt x="277" y="211"/>
                </a:lnTo>
                <a:lnTo>
                  <a:pt x="274" y="214"/>
                </a:lnTo>
                <a:lnTo>
                  <a:pt x="307" y="211"/>
                </a:lnTo>
                <a:lnTo>
                  <a:pt x="375" y="204"/>
                </a:lnTo>
                <a:lnTo>
                  <a:pt x="440" y="211"/>
                </a:lnTo>
                <a:lnTo>
                  <a:pt x="485" y="235"/>
                </a:lnTo>
                <a:lnTo>
                  <a:pt x="531" y="260"/>
                </a:lnTo>
                <a:lnTo>
                  <a:pt x="538" y="259"/>
                </a:lnTo>
                <a:lnTo>
                  <a:pt x="540" y="252"/>
                </a:lnTo>
                <a:lnTo>
                  <a:pt x="542" y="235"/>
                </a:lnTo>
                <a:lnTo>
                  <a:pt x="568" y="150"/>
                </a:lnTo>
                <a:lnTo>
                  <a:pt x="579" y="133"/>
                </a:lnTo>
                <a:lnTo>
                  <a:pt x="595" y="89"/>
                </a:lnTo>
                <a:lnTo>
                  <a:pt x="606" y="45"/>
                </a:lnTo>
                <a:lnTo>
                  <a:pt x="615" y="25"/>
                </a:lnTo>
                <a:lnTo>
                  <a:pt x="629" y="11"/>
                </a:lnTo>
                <a:lnTo>
                  <a:pt x="651" y="3"/>
                </a:lnTo>
                <a:lnTo>
                  <a:pt x="683" y="0"/>
                </a:lnTo>
                <a:lnTo>
                  <a:pt x="805" y="13"/>
                </a:lnTo>
                <a:lnTo>
                  <a:pt x="865" y="16"/>
                </a:lnTo>
                <a:lnTo>
                  <a:pt x="923" y="10"/>
                </a:lnTo>
                <a:lnTo>
                  <a:pt x="920" y="1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7" name="Freeform 40"/>
          <p:cNvSpPr>
            <a:spLocks/>
          </p:cNvSpPr>
          <p:nvPr/>
        </p:nvSpPr>
        <p:spPr bwMode="auto">
          <a:xfrm>
            <a:off x="3906838" y="3892550"/>
            <a:ext cx="90487" cy="109538"/>
          </a:xfrm>
          <a:custGeom>
            <a:avLst/>
            <a:gdLst>
              <a:gd name="T0" fmla="*/ 0 w 146"/>
              <a:gd name="T1" fmla="*/ 2147483647 h 184"/>
              <a:gd name="T2" fmla="*/ 2147483647 w 146"/>
              <a:gd name="T3" fmla="*/ 2147483647 h 184"/>
              <a:gd name="T4" fmla="*/ 2147483647 w 146"/>
              <a:gd name="T5" fmla="*/ 2147483647 h 184"/>
              <a:gd name="T6" fmla="*/ 2147483647 w 146"/>
              <a:gd name="T7" fmla="*/ 2147483647 h 184"/>
              <a:gd name="T8" fmla="*/ 2147483647 w 146"/>
              <a:gd name="T9" fmla="*/ 2147483647 h 184"/>
              <a:gd name="T10" fmla="*/ 2147483647 w 146"/>
              <a:gd name="T11" fmla="*/ 2147483647 h 184"/>
              <a:gd name="T12" fmla="*/ 2147483647 w 146"/>
              <a:gd name="T13" fmla="*/ 2147483647 h 184"/>
              <a:gd name="T14" fmla="*/ 2147483647 w 146"/>
              <a:gd name="T15" fmla="*/ 2147483647 h 184"/>
              <a:gd name="T16" fmla="*/ 2147483647 w 146"/>
              <a:gd name="T17" fmla="*/ 2147483647 h 184"/>
              <a:gd name="T18" fmla="*/ 2147483647 w 146"/>
              <a:gd name="T19" fmla="*/ 2147483647 h 184"/>
              <a:gd name="T20" fmla="*/ 2147483647 w 146"/>
              <a:gd name="T21" fmla="*/ 2147483647 h 184"/>
              <a:gd name="T22" fmla="*/ 2147483647 w 146"/>
              <a:gd name="T23" fmla="*/ 2147483647 h 184"/>
              <a:gd name="T24" fmla="*/ 2147483647 w 146"/>
              <a:gd name="T25" fmla="*/ 2147483647 h 184"/>
              <a:gd name="T26" fmla="*/ 2147483647 w 146"/>
              <a:gd name="T27" fmla="*/ 2147483647 h 184"/>
              <a:gd name="T28" fmla="*/ 2147483647 w 146"/>
              <a:gd name="T29" fmla="*/ 2147483647 h 184"/>
              <a:gd name="T30" fmla="*/ 2147483647 w 146"/>
              <a:gd name="T31" fmla="*/ 2147483647 h 184"/>
              <a:gd name="T32" fmla="*/ 2147483647 w 146"/>
              <a:gd name="T33" fmla="*/ 2147483647 h 184"/>
              <a:gd name="T34" fmla="*/ 2147483647 w 146"/>
              <a:gd name="T35" fmla="*/ 0 h 184"/>
              <a:gd name="T36" fmla="*/ 2147483647 w 146"/>
              <a:gd name="T37" fmla="*/ 2147483647 h 184"/>
              <a:gd name="T38" fmla="*/ 2147483647 w 146"/>
              <a:gd name="T39" fmla="*/ 2147483647 h 184"/>
              <a:gd name="T40" fmla="*/ 2147483647 w 146"/>
              <a:gd name="T41" fmla="*/ 2147483647 h 184"/>
              <a:gd name="T42" fmla="*/ 0 w 146"/>
              <a:gd name="T43" fmla="*/ 2147483647 h 184"/>
              <a:gd name="T44" fmla="*/ 0 w 146"/>
              <a:gd name="T45" fmla="*/ 2147483647 h 1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6"/>
              <a:gd name="T70" fmla="*/ 0 h 184"/>
              <a:gd name="T71" fmla="*/ 146 w 146"/>
              <a:gd name="T72" fmla="*/ 184 h 1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6" h="184">
                <a:moveTo>
                  <a:pt x="0" y="77"/>
                </a:moveTo>
                <a:lnTo>
                  <a:pt x="12" y="102"/>
                </a:lnTo>
                <a:lnTo>
                  <a:pt x="18" y="129"/>
                </a:lnTo>
                <a:lnTo>
                  <a:pt x="24" y="184"/>
                </a:lnTo>
                <a:lnTo>
                  <a:pt x="39" y="180"/>
                </a:lnTo>
                <a:lnTo>
                  <a:pt x="71" y="153"/>
                </a:lnTo>
                <a:lnTo>
                  <a:pt x="82" y="135"/>
                </a:lnTo>
                <a:lnTo>
                  <a:pt x="84" y="117"/>
                </a:lnTo>
                <a:lnTo>
                  <a:pt x="79" y="99"/>
                </a:lnTo>
                <a:lnTo>
                  <a:pt x="61" y="85"/>
                </a:lnTo>
                <a:lnTo>
                  <a:pt x="90" y="69"/>
                </a:lnTo>
                <a:lnTo>
                  <a:pt x="116" y="51"/>
                </a:lnTo>
                <a:lnTo>
                  <a:pt x="133" y="47"/>
                </a:lnTo>
                <a:lnTo>
                  <a:pt x="146" y="49"/>
                </a:lnTo>
                <a:lnTo>
                  <a:pt x="140" y="45"/>
                </a:lnTo>
                <a:lnTo>
                  <a:pt x="139" y="23"/>
                </a:lnTo>
                <a:lnTo>
                  <a:pt x="130" y="6"/>
                </a:lnTo>
                <a:lnTo>
                  <a:pt x="121" y="0"/>
                </a:lnTo>
                <a:lnTo>
                  <a:pt x="109" y="1"/>
                </a:lnTo>
                <a:lnTo>
                  <a:pt x="59" y="32"/>
                </a:lnTo>
                <a:lnTo>
                  <a:pt x="30" y="56"/>
                </a:lnTo>
                <a:lnTo>
                  <a:pt x="0" y="77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8" name="Freeform 41"/>
          <p:cNvSpPr>
            <a:spLocks/>
          </p:cNvSpPr>
          <p:nvPr/>
        </p:nvSpPr>
        <p:spPr bwMode="auto">
          <a:xfrm>
            <a:off x="3929063" y="3894138"/>
            <a:ext cx="166687" cy="112712"/>
          </a:xfrm>
          <a:custGeom>
            <a:avLst/>
            <a:gdLst>
              <a:gd name="T0" fmla="*/ 2147483647 w 269"/>
              <a:gd name="T1" fmla="*/ 2147483647 h 192"/>
              <a:gd name="T2" fmla="*/ 2147483647 w 269"/>
              <a:gd name="T3" fmla="*/ 2147483647 h 192"/>
              <a:gd name="T4" fmla="*/ 2147483647 w 269"/>
              <a:gd name="T5" fmla="*/ 2147483647 h 192"/>
              <a:gd name="T6" fmla="*/ 2147483647 w 269"/>
              <a:gd name="T7" fmla="*/ 2147483647 h 192"/>
              <a:gd name="T8" fmla="*/ 2147483647 w 269"/>
              <a:gd name="T9" fmla="*/ 2147483647 h 192"/>
              <a:gd name="T10" fmla="*/ 2147483647 w 269"/>
              <a:gd name="T11" fmla="*/ 2147483647 h 192"/>
              <a:gd name="T12" fmla="*/ 2147483647 w 269"/>
              <a:gd name="T13" fmla="*/ 2147483647 h 192"/>
              <a:gd name="T14" fmla="*/ 2147483647 w 269"/>
              <a:gd name="T15" fmla="*/ 2147483647 h 192"/>
              <a:gd name="T16" fmla="*/ 2147483647 w 269"/>
              <a:gd name="T17" fmla="*/ 2147483647 h 192"/>
              <a:gd name="T18" fmla="*/ 2147483647 w 269"/>
              <a:gd name="T19" fmla="*/ 2147483647 h 192"/>
              <a:gd name="T20" fmla="*/ 2147483647 w 269"/>
              <a:gd name="T21" fmla="*/ 2147483647 h 192"/>
              <a:gd name="T22" fmla="*/ 2147483647 w 269"/>
              <a:gd name="T23" fmla="*/ 2147483647 h 192"/>
              <a:gd name="T24" fmla="*/ 2147483647 w 269"/>
              <a:gd name="T25" fmla="*/ 2147483647 h 192"/>
              <a:gd name="T26" fmla="*/ 2147483647 w 269"/>
              <a:gd name="T27" fmla="*/ 2147483647 h 192"/>
              <a:gd name="T28" fmla="*/ 2147483647 w 269"/>
              <a:gd name="T29" fmla="*/ 2147483647 h 192"/>
              <a:gd name="T30" fmla="*/ 2147483647 w 269"/>
              <a:gd name="T31" fmla="*/ 2147483647 h 192"/>
              <a:gd name="T32" fmla="*/ 2147483647 w 269"/>
              <a:gd name="T33" fmla="*/ 2147483647 h 192"/>
              <a:gd name="T34" fmla="*/ 2147483647 w 269"/>
              <a:gd name="T35" fmla="*/ 2147483647 h 192"/>
              <a:gd name="T36" fmla="*/ 2147483647 w 269"/>
              <a:gd name="T37" fmla="*/ 2147483647 h 192"/>
              <a:gd name="T38" fmla="*/ 2147483647 w 269"/>
              <a:gd name="T39" fmla="*/ 2147483647 h 192"/>
              <a:gd name="T40" fmla="*/ 2147483647 w 269"/>
              <a:gd name="T41" fmla="*/ 2147483647 h 192"/>
              <a:gd name="T42" fmla="*/ 2147483647 w 269"/>
              <a:gd name="T43" fmla="*/ 0 h 192"/>
              <a:gd name="T44" fmla="*/ 2147483647 w 269"/>
              <a:gd name="T45" fmla="*/ 2147483647 h 192"/>
              <a:gd name="T46" fmla="*/ 2147483647 w 269"/>
              <a:gd name="T47" fmla="*/ 2147483647 h 192"/>
              <a:gd name="T48" fmla="*/ 2147483647 w 269"/>
              <a:gd name="T49" fmla="*/ 2147483647 h 192"/>
              <a:gd name="T50" fmla="*/ 2147483647 w 269"/>
              <a:gd name="T51" fmla="*/ 2147483647 h 192"/>
              <a:gd name="T52" fmla="*/ 2147483647 w 269"/>
              <a:gd name="T53" fmla="*/ 2147483647 h 192"/>
              <a:gd name="T54" fmla="*/ 2147483647 w 269"/>
              <a:gd name="T55" fmla="*/ 2147483647 h 192"/>
              <a:gd name="T56" fmla="*/ 2147483647 w 269"/>
              <a:gd name="T57" fmla="*/ 2147483647 h 192"/>
              <a:gd name="T58" fmla="*/ 2147483647 w 269"/>
              <a:gd name="T59" fmla="*/ 2147483647 h 192"/>
              <a:gd name="T60" fmla="*/ 2147483647 w 269"/>
              <a:gd name="T61" fmla="*/ 2147483647 h 192"/>
              <a:gd name="T62" fmla="*/ 2147483647 w 269"/>
              <a:gd name="T63" fmla="*/ 2147483647 h 192"/>
              <a:gd name="T64" fmla="*/ 2147483647 w 269"/>
              <a:gd name="T65" fmla="*/ 2147483647 h 192"/>
              <a:gd name="T66" fmla="*/ 2147483647 w 269"/>
              <a:gd name="T67" fmla="*/ 2147483647 h 192"/>
              <a:gd name="T68" fmla="*/ 2147483647 w 269"/>
              <a:gd name="T69" fmla="*/ 2147483647 h 192"/>
              <a:gd name="T70" fmla="*/ 2147483647 w 269"/>
              <a:gd name="T71" fmla="*/ 2147483647 h 192"/>
              <a:gd name="T72" fmla="*/ 2147483647 w 269"/>
              <a:gd name="T73" fmla="*/ 2147483647 h 192"/>
              <a:gd name="T74" fmla="*/ 2147483647 w 269"/>
              <a:gd name="T75" fmla="*/ 2147483647 h 192"/>
              <a:gd name="T76" fmla="*/ 2147483647 w 269"/>
              <a:gd name="T77" fmla="*/ 2147483647 h 192"/>
              <a:gd name="T78" fmla="*/ 0 w 269"/>
              <a:gd name="T79" fmla="*/ 2147483647 h 192"/>
              <a:gd name="T80" fmla="*/ 2147483647 w 269"/>
              <a:gd name="T81" fmla="*/ 2147483647 h 192"/>
              <a:gd name="T82" fmla="*/ 2147483647 w 269"/>
              <a:gd name="T83" fmla="*/ 2147483647 h 192"/>
              <a:gd name="T84" fmla="*/ 2147483647 w 269"/>
              <a:gd name="T85" fmla="*/ 2147483647 h 192"/>
              <a:gd name="T86" fmla="*/ 2147483647 w 269"/>
              <a:gd name="T87" fmla="*/ 2147483647 h 19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9"/>
              <a:gd name="T133" fmla="*/ 0 h 192"/>
              <a:gd name="T134" fmla="*/ 269 w 269"/>
              <a:gd name="T135" fmla="*/ 192 h 19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9" h="192">
                <a:moveTo>
                  <a:pt x="6" y="179"/>
                </a:moveTo>
                <a:lnTo>
                  <a:pt x="7" y="192"/>
                </a:lnTo>
                <a:lnTo>
                  <a:pt x="24" y="192"/>
                </a:lnTo>
                <a:lnTo>
                  <a:pt x="57" y="177"/>
                </a:lnTo>
                <a:lnTo>
                  <a:pt x="91" y="170"/>
                </a:lnTo>
                <a:lnTo>
                  <a:pt x="159" y="168"/>
                </a:lnTo>
                <a:lnTo>
                  <a:pt x="159" y="141"/>
                </a:lnTo>
                <a:lnTo>
                  <a:pt x="165" y="119"/>
                </a:lnTo>
                <a:lnTo>
                  <a:pt x="180" y="115"/>
                </a:lnTo>
                <a:lnTo>
                  <a:pt x="195" y="111"/>
                </a:lnTo>
                <a:lnTo>
                  <a:pt x="232" y="91"/>
                </a:lnTo>
                <a:lnTo>
                  <a:pt x="231" y="80"/>
                </a:lnTo>
                <a:lnTo>
                  <a:pt x="230" y="74"/>
                </a:lnTo>
                <a:lnTo>
                  <a:pt x="233" y="70"/>
                </a:lnTo>
                <a:lnTo>
                  <a:pt x="269" y="68"/>
                </a:lnTo>
                <a:lnTo>
                  <a:pt x="265" y="62"/>
                </a:lnTo>
                <a:lnTo>
                  <a:pt x="258" y="62"/>
                </a:lnTo>
                <a:lnTo>
                  <a:pt x="258" y="40"/>
                </a:lnTo>
                <a:lnTo>
                  <a:pt x="261" y="31"/>
                </a:lnTo>
                <a:lnTo>
                  <a:pt x="268" y="24"/>
                </a:lnTo>
                <a:lnTo>
                  <a:pt x="268" y="13"/>
                </a:lnTo>
                <a:lnTo>
                  <a:pt x="262" y="0"/>
                </a:lnTo>
                <a:lnTo>
                  <a:pt x="249" y="8"/>
                </a:lnTo>
                <a:lnTo>
                  <a:pt x="237" y="22"/>
                </a:lnTo>
                <a:lnTo>
                  <a:pt x="224" y="12"/>
                </a:lnTo>
                <a:lnTo>
                  <a:pt x="207" y="14"/>
                </a:lnTo>
                <a:lnTo>
                  <a:pt x="148" y="80"/>
                </a:lnTo>
                <a:lnTo>
                  <a:pt x="131" y="66"/>
                </a:lnTo>
                <a:lnTo>
                  <a:pt x="124" y="57"/>
                </a:lnTo>
                <a:lnTo>
                  <a:pt x="123" y="48"/>
                </a:lnTo>
                <a:lnTo>
                  <a:pt x="72" y="58"/>
                </a:lnTo>
                <a:lnTo>
                  <a:pt x="51" y="67"/>
                </a:lnTo>
                <a:lnTo>
                  <a:pt x="34" y="85"/>
                </a:lnTo>
                <a:lnTo>
                  <a:pt x="40" y="92"/>
                </a:lnTo>
                <a:lnTo>
                  <a:pt x="49" y="99"/>
                </a:lnTo>
                <a:lnTo>
                  <a:pt x="49" y="124"/>
                </a:lnTo>
                <a:lnTo>
                  <a:pt x="42" y="148"/>
                </a:lnTo>
                <a:lnTo>
                  <a:pt x="24" y="172"/>
                </a:lnTo>
                <a:lnTo>
                  <a:pt x="11" y="178"/>
                </a:lnTo>
                <a:lnTo>
                  <a:pt x="0" y="186"/>
                </a:lnTo>
                <a:lnTo>
                  <a:pt x="5" y="185"/>
                </a:lnTo>
                <a:lnTo>
                  <a:pt x="9" y="190"/>
                </a:lnTo>
                <a:lnTo>
                  <a:pt x="6" y="179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69" name="Freeform 42"/>
          <p:cNvSpPr>
            <a:spLocks/>
          </p:cNvSpPr>
          <p:nvPr/>
        </p:nvSpPr>
        <p:spPr bwMode="auto">
          <a:xfrm>
            <a:off x="3929063" y="3894138"/>
            <a:ext cx="166687" cy="112712"/>
          </a:xfrm>
          <a:custGeom>
            <a:avLst/>
            <a:gdLst>
              <a:gd name="T0" fmla="*/ 2147483647 w 269"/>
              <a:gd name="T1" fmla="*/ 2147483647 h 192"/>
              <a:gd name="T2" fmla="*/ 2147483647 w 269"/>
              <a:gd name="T3" fmla="*/ 2147483647 h 192"/>
              <a:gd name="T4" fmla="*/ 2147483647 w 269"/>
              <a:gd name="T5" fmla="*/ 2147483647 h 192"/>
              <a:gd name="T6" fmla="*/ 2147483647 w 269"/>
              <a:gd name="T7" fmla="*/ 2147483647 h 192"/>
              <a:gd name="T8" fmla="*/ 2147483647 w 269"/>
              <a:gd name="T9" fmla="*/ 2147483647 h 192"/>
              <a:gd name="T10" fmla="*/ 2147483647 w 269"/>
              <a:gd name="T11" fmla="*/ 2147483647 h 192"/>
              <a:gd name="T12" fmla="*/ 2147483647 w 269"/>
              <a:gd name="T13" fmla="*/ 2147483647 h 192"/>
              <a:gd name="T14" fmla="*/ 2147483647 w 269"/>
              <a:gd name="T15" fmla="*/ 2147483647 h 192"/>
              <a:gd name="T16" fmla="*/ 2147483647 w 269"/>
              <a:gd name="T17" fmla="*/ 2147483647 h 192"/>
              <a:gd name="T18" fmla="*/ 2147483647 w 269"/>
              <a:gd name="T19" fmla="*/ 2147483647 h 192"/>
              <a:gd name="T20" fmla="*/ 2147483647 w 269"/>
              <a:gd name="T21" fmla="*/ 2147483647 h 192"/>
              <a:gd name="T22" fmla="*/ 2147483647 w 269"/>
              <a:gd name="T23" fmla="*/ 2147483647 h 192"/>
              <a:gd name="T24" fmla="*/ 2147483647 w 269"/>
              <a:gd name="T25" fmla="*/ 2147483647 h 192"/>
              <a:gd name="T26" fmla="*/ 2147483647 w 269"/>
              <a:gd name="T27" fmla="*/ 2147483647 h 192"/>
              <a:gd name="T28" fmla="*/ 2147483647 w 269"/>
              <a:gd name="T29" fmla="*/ 2147483647 h 192"/>
              <a:gd name="T30" fmla="*/ 2147483647 w 269"/>
              <a:gd name="T31" fmla="*/ 2147483647 h 192"/>
              <a:gd name="T32" fmla="*/ 2147483647 w 269"/>
              <a:gd name="T33" fmla="*/ 2147483647 h 192"/>
              <a:gd name="T34" fmla="*/ 2147483647 w 269"/>
              <a:gd name="T35" fmla="*/ 2147483647 h 192"/>
              <a:gd name="T36" fmla="*/ 2147483647 w 269"/>
              <a:gd name="T37" fmla="*/ 2147483647 h 192"/>
              <a:gd name="T38" fmla="*/ 2147483647 w 269"/>
              <a:gd name="T39" fmla="*/ 2147483647 h 192"/>
              <a:gd name="T40" fmla="*/ 2147483647 w 269"/>
              <a:gd name="T41" fmla="*/ 2147483647 h 192"/>
              <a:gd name="T42" fmla="*/ 2147483647 w 269"/>
              <a:gd name="T43" fmla="*/ 0 h 192"/>
              <a:gd name="T44" fmla="*/ 2147483647 w 269"/>
              <a:gd name="T45" fmla="*/ 2147483647 h 192"/>
              <a:gd name="T46" fmla="*/ 2147483647 w 269"/>
              <a:gd name="T47" fmla="*/ 2147483647 h 192"/>
              <a:gd name="T48" fmla="*/ 2147483647 w 269"/>
              <a:gd name="T49" fmla="*/ 2147483647 h 192"/>
              <a:gd name="T50" fmla="*/ 2147483647 w 269"/>
              <a:gd name="T51" fmla="*/ 2147483647 h 192"/>
              <a:gd name="T52" fmla="*/ 2147483647 w 269"/>
              <a:gd name="T53" fmla="*/ 2147483647 h 192"/>
              <a:gd name="T54" fmla="*/ 2147483647 w 269"/>
              <a:gd name="T55" fmla="*/ 2147483647 h 192"/>
              <a:gd name="T56" fmla="*/ 2147483647 w 269"/>
              <a:gd name="T57" fmla="*/ 2147483647 h 192"/>
              <a:gd name="T58" fmla="*/ 2147483647 w 269"/>
              <a:gd name="T59" fmla="*/ 2147483647 h 192"/>
              <a:gd name="T60" fmla="*/ 2147483647 w 269"/>
              <a:gd name="T61" fmla="*/ 2147483647 h 192"/>
              <a:gd name="T62" fmla="*/ 2147483647 w 269"/>
              <a:gd name="T63" fmla="*/ 2147483647 h 192"/>
              <a:gd name="T64" fmla="*/ 2147483647 w 269"/>
              <a:gd name="T65" fmla="*/ 2147483647 h 192"/>
              <a:gd name="T66" fmla="*/ 2147483647 w 269"/>
              <a:gd name="T67" fmla="*/ 2147483647 h 192"/>
              <a:gd name="T68" fmla="*/ 2147483647 w 269"/>
              <a:gd name="T69" fmla="*/ 2147483647 h 192"/>
              <a:gd name="T70" fmla="*/ 2147483647 w 269"/>
              <a:gd name="T71" fmla="*/ 2147483647 h 192"/>
              <a:gd name="T72" fmla="*/ 2147483647 w 269"/>
              <a:gd name="T73" fmla="*/ 2147483647 h 192"/>
              <a:gd name="T74" fmla="*/ 2147483647 w 269"/>
              <a:gd name="T75" fmla="*/ 2147483647 h 192"/>
              <a:gd name="T76" fmla="*/ 2147483647 w 269"/>
              <a:gd name="T77" fmla="*/ 2147483647 h 192"/>
              <a:gd name="T78" fmla="*/ 0 w 269"/>
              <a:gd name="T79" fmla="*/ 2147483647 h 192"/>
              <a:gd name="T80" fmla="*/ 2147483647 w 269"/>
              <a:gd name="T81" fmla="*/ 2147483647 h 192"/>
              <a:gd name="T82" fmla="*/ 2147483647 w 269"/>
              <a:gd name="T83" fmla="*/ 2147483647 h 19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9"/>
              <a:gd name="T127" fmla="*/ 0 h 192"/>
              <a:gd name="T128" fmla="*/ 269 w 269"/>
              <a:gd name="T129" fmla="*/ 192 h 19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9" h="192">
                <a:moveTo>
                  <a:pt x="6" y="179"/>
                </a:moveTo>
                <a:lnTo>
                  <a:pt x="7" y="192"/>
                </a:lnTo>
                <a:lnTo>
                  <a:pt x="24" y="192"/>
                </a:lnTo>
                <a:lnTo>
                  <a:pt x="57" y="177"/>
                </a:lnTo>
                <a:lnTo>
                  <a:pt x="91" y="170"/>
                </a:lnTo>
                <a:lnTo>
                  <a:pt x="159" y="168"/>
                </a:lnTo>
                <a:lnTo>
                  <a:pt x="159" y="141"/>
                </a:lnTo>
                <a:lnTo>
                  <a:pt x="165" y="119"/>
                </a:lnTo>
                <a:lnTo>
                  <a:pt x="180" y="115"/>
                </a:lnTo>
                <a:lnTo>
                  <a:pt x="195" y="111"/>
                </a:lnTo>
                <a:lnTo>
                  <a:pt x="232" y="91"/>
                </a:lnTo>
                <a:lnTo>
                  <a:pt x="231" y="80"/>
                </a:lnTo>
                <a:lnTo>
                  <a:pt x="230" y="74"/>
                </a:lnTo>
                <a:lnTo>
                  <a:pt x="233" y="70"/>
                </a:lnTo>
                <a:lnTo>
                  <a:pt x="269" y="68"/>
                </a:lnTo>
                <a:lnTo>
                  <a:pt x="265" y="62"/>
                </a:lnTo>
                <a:lnTo>
                  <a:pt x="258" y="62"/>
                </a:lnTo>
                <a:lnTo>
                  <a:pt x="258" y="40"/>
                </a:lnTo>
                <a:lnTo>
                  <a:pt x="261" y="31"/>
                </a:lnTo>
                <a:lnTo>
                  <a:pt x="268" y="24"/>
                </a:lnTo>
                <a:lnTo>
                  <a:pt x="268" y="13"/>
                </a:lnTo>
                <a:lnTo>
                  <a:pt x="262" y="0"/>
                </a:lnTo>
                <a:lnTo>
                  <a:pt x="249" y="8"/>
                </a:lnTo>
                <a:lnTo>
                  <a:pt x="237" y="22"/>
                </a:lnTo>
                <a:lnTo>
                  <a:pt x="224" y="12"/>
                </a:lnTo>
                <a:lnTo>
                  <a:pt x="207" y="14"/>
                </a:lnTo>
                <a:lnTo>
                  <a:pt x="148" y="80"/>
                </a:lnTo>
                <a:lnTo>
                  <a:pt x="131" y="66"/>
                </a:lnTo>
                <a:lnTo>
                  <a:pt x="124" y="57"/>
                </a:lnTo>
                <a:lnTo>
                  <a:pt x="123" y="48"/>
                </a:lnTo>
                <a:lnTo>
                  <a:pt x="72" y="58"/>
                </a:lnTo>
                <a:lnTo>
                  <a:pt x="51" y="67"/>
                </a:lnTo>
                <a:lnTo>
                  <a:pt x="34" y="85"/>
                </a:lnTo>
                <a:lnTo>
                  <a:pt x="40" y="92"/>
                </a:lnTo>
                <a:lnTo>
                  <a:pt x="49" y="99"/>
                </a:lnTo>
                <a:lnTo>
                  <a:pt x="49" y="124"/>
                </a:lnTo>
                <a:lnTo>
                  <a:pt x="42" y="148"/>
                </a:lnTo>
                <a:lnTo>
                  <a:pt x="24" y="172"/>
                </a:lnTo>
                <a:lnTo>
                  <a:pt x="11" y="178"/>
                </a:lnTo>
                <a:lnTo>
                  <a:pt x="0" y="186"/>
                </a:lnTo>
                <a:lnTo>
                  <a:pt x="5" y="185"/>
                </a:lnTo>
                <a:lnTo>
                  <a:pt x="9" y="190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0" name="Freeform 43"/>
          <p:cNvSpPr>
            <a:spLocks/>
          </p:cNvSpPr>
          <p:nvPr/>
        </p:nvSpPr>
        <p:spPr bwMode="auto">
          <a:xfrm>
            <a:off x="3887788" y="3990975"/>
            <a:ext cx="931862" cy="855663"/>
          </a:xfrm>
          <a:custGeom>
            <a:avLst/>
            <a:gdLst>
              <a:gd name="T0" fmla="*/ 2147483647 w 1496"/>
              <a:gd name="T1" fmla="*/ 2147483647 h 1470"/>
              <a:gd name="T2" fmla="*/ 2147483647 w 1496"/>
              <a:gd name="T3" fmla="*/ 2147483647 h 1470"/>
              <a:gd name="T4" fmla="*/ 2147483647 w 1496"/>
              <a:gd name="T5" fmla="*/ 2147483647 h 1470"/>
              <a:gd name="T6" fmla="*/ 2147483647 w 1496"/>
              <a:gd name="T7" fmla="*/ 2147483647 h 1470"/>
              <a:gd name="T8" fmla="*/ 2147483647 w 1496"/>
              <a:gd name="T9" fmla="*/ 2147483647 h 1470"/>
              <a:gd name="T10" fmla="*/ 2147483647 w 1496"/>
              <a:gd name="T11" fmla="*/ 2147483647 h 1470"/>
              <a:gd name="T12" fmla="*/ 2147483647 w 1496"/>
              <a:gd name="T13" fmla="*/ 2147483647 h 1470"/>
              <a:gd name="T14" fmla="*/ 2147483647 w 1496"/>
              <a:gd name="T15" fmla="*/ 2147483647 h 1470"/>
              <a:gd name="T16" fmla="*/ 2147483647 w 1496"/>
              <a:gd name="T17" fmla="*/ 2147483647 h 1470"/>
              <a:gd name="T18" fmla="*/ 2147483647 w 1496"/>
              <a:gd name="T19" fmla="*/ 2147483647 h 1470"/>
              <a:gd name="T20" fmla="*/ 2147483647 w 1496"/>
              <a:gd name="T21" fmla="*/ 2147483647 h 1470"/>
              <a:gd name="T22" fmla="*/ 2147483647 w 1496"/>
              <a:gd name="T23" fmla="*/ 2147483647 h 1470"/>
              <a:gd name="T24" fmla="*/ 2147483647 w 1496"/>
              <a:gd name="T25" fmla="*/ 2147483647 h 1470"/>
              <a:gd name="T26" fmla="*/ 2147483647 w 1496"/>
              <a:gd name="T27" fmla="*/ 2147483647 h 1470"/>
              <a:gd name="T28" fmla="*/ 2147483647 w 1496"/>
              <a:gd name="T29" fmla="*/ 2147483647 h 1470"/>
              <a:gd name="T30" fmla="*/ 2147483647 w 1496"/>
              <a:gd name="T31" fmla="*/ 2147483647 h 1470"/>
              <a:gd name="T32" fmla="*/ 2147483647 w 1496"/>
              <a:gd name="T33" fmla="*/ 2147483647 h 1470"/>
              <a:gd name="T34" fmla="*/ 2147483647 w 1496"/>
              <a:gd name="T35" fmla="*/ 2147483647 h 1470"/>
              <a:gd name="T36" fmla="*/ 2147483647 w 1496"/>
              <a:gd name="T37" fmla="*/ 2147483647 h 1470"/>
              <a:gd name="T38" fmla="*/ 2147483647 w 1496"/>
              <a:gd name="T39" fmla="*/ 2147483647 h 1470"/>
              <a:gd name="T40" fmla="*/ 2147483647 w 1496"/>
              <a:gd name="T41" fmla="*/ 2147483647 h 1470"/>
              <a:gd name="T42" fmla="*/ 2147483647 w 1496"/>
              <a:gd name="T43" fmla="*/ 2147483647 h 1470"/>
              <a:gd name="T44" fmla="*/ 2147483647 w 1496"/>
              <a:gd name="T45" fmla="*/ 2147483647 h 1470"/>
              <a:gd name="T46" fmla="*/ 2147483647 w 1496"/>
              <a:gd name="T47" fmla="*/ 2147483647 h 1470"/>
              <a:gd name="T48" fmla="*/ 2147483647 w 1496"/>
              <a:gd name="T49" fmla="*/ 2147483647 h 1470"/>
              <a:gd name="T50" fmla="*/ 2147483647 w 1496"/>
              <a:gd name="T51" fmla="*/ 2147483647 h 1470"/>
              <a:gd name="T52" fmla="*/ 2147483647 w 1496"/>
              <a:gd name="T53" fmla="*/ 2147483647 h 1470"/>
              <a:gd name="T54" fmla="*/ 2147483647 w 1496"/>
              <a:gd name="T55" fmla="*/ 2147483647 h 1470"/>
              <a:gd name="T56" fmla="*/ 2147483647 w 1496"/>
              <a:gd name="T57" fmla="*/ 2147483647 h 1470"/>
              <a:gd name="T58" fmla="*/ 2147483647 w 1496"/>
              <a:gd name="T59" fmla="*/ 2147483647 h 1470"/>
              <a:gd name="T60" fmla="*/ 2147483647 w 1496"/>
              <a:gd name="T61" fmla="*/ 2147483647 h 1470"/>
              <a:gd name="T62" fmla="*/ 2147483647 w 1496"/>
              <a:gd name="T63" fmla="*/ 2147483647 h 1470"/>
              <a:gd name="T64" fmla="*/ 2147483647 w 1496"/>
              <a:gd name="T65" fmla="*/ 2147483647 h 1470"/>
              <a:gd name="T66" fmla="*/ 2147483647 w 1496"/>
              <a:gd name="T67" fmla="*/ 2147483647 h 1470"/>
              <a:gd name="T68" fmla="*/ 2147483647 w 1496"/>
              <a:gd name="T69" fmla="*/ 0 h 1470"/>
              <a:gd name="T70" fmla="*/ 2147483647 w 1496"/>
              <a:gd name="T71" fmla="*/ 2147483647 h 1470"/>
              <a:gd name="T72" fmla="*/ 2147483647 w 1496"/>
              <a:gd name="T73" fmla="*/ 2147483647 h 1470"/>
              <a:gd name="T74" fmla="*/ 2147483647 w 1496"/>
              <a:gd name="T75" fmla="*/ 2147483647 h 1470"/>
              <a:gd name="T76" fmla="*/ 2147483647 w 1496"/>
              <a:gd name="T77" fmla="*/ 2147483647 h 1470"/>
              <a:gd name="T78" fmla="*/ 2147483647 w 1496"/>
              <a:gd name="T79" fmla="*/ 2147483647 h 1470"/>
              <a:gd name="T80" fmla="*/ 2147483647 w 1496"/>
              <a:gd name="T81" fmla="*/ 2147483647 h 1470"/>
              <a:gd name="T82" fmla="*/ 2147483647 w 1496"/>
              <a:gd name="T83" fmla="*/ 2147483647 h 1470"/>
              <a:gd name="T84" fmla="*/ 2147483647 w 1496"/>
              <a:gd name="T85" fmla="*/ 2147483647 h 1470"/>
              <a:gd name="T86" fmla="*/ 2147483647 w 1496"/>
              <a:gd name="T87" fmla="*/ 2147483647 h 1470"/>
              <a:gd name="T88" fmla="*/ 2147483647 w 1496"/>
              <a:gd name="T89" fmla="*/ 2147483647 h 1470"/>
              <a:gd name="T90" fmla="*/ 2147483647 w 1496"/>
              <a:gd name="T91" fmla="*/ 2147483647 h 1470"/>
              <a:gd name="T92" fmla="*/ 2147483647 w 1496"/>
              <a:gd name="T93" fmla="*/ 2147483647 h 1470"/>
              <a:gd name="T94" fmla="*/ 2147483647 w 1496"/>
              <a:gd name="T95" fmla="*/ 2147483647 h 1470"/>
              <a:gd name="T96" fmla="*/ 2147483647 w 1496"/>
              <a:gd name="T97" fmla="*/ 2147483647 h 1470"/>
              <a:gd name="T98" fmla="*/ 2147483647 w 1496"/>
              <a:gd name="T99" fmla="*/ 2147483647 h 1470"/>
              <a:gd name="T100" fmla="*/ 2147483647 w 1496"/>
              <a:gd name="T101" fmla="*/ 2147483647 h 1470"/>
              <a:gd name="T102" fmla="*/ 2147483647 w 1496"/>
              <a:gd name="T103" fmla="*/ 2147483647 h 1470"/>
              <a:gd name="T104" fmla="*/ 2147483647 w 1496"/>
              <a:gd name="T105" fmla="*/ 2147483647 h 1470"/>
              <a:gd name="T106" fmla="*/ 2147483647 w 1496"/>
              <a:gd name="T107" fmla="*/ 2147483647 h 1470"/>
              <a:gd name="T108" fmla="*/ 2147483647 w 1496"/>
              <a:gd name="T109" fmla="*/ 2147483647 h 1470"/>
              <a:gd name="T110" fmla="*/ 2147483647 w 1496"/>
              <a:gd name="T111" fmla="*/ 2147483647 h 1470"/>
              <a:gd name="T112" fmla="*/ 2147483647 w 1496"/>
              <a:gd name="T113" fmla="*/ 2147483647 h 1470"/>
              <a:gd name="T114" fmla="*/ 2147483647 w 1496"/>
              <a:gd name="T115" fmla="*/ 2147483647 h 1470"/>
              <a:gd name="T116" fmla="*/ 2147483647 w 1496"/>
              <a:gd name="T117" fmla="*/ 2147483647 h 1470"/>
              <a:gd name="T118" fmla="*/ 2147483647 w 1496"/>
              <a:gd name="T119" fmla="*/ 2147483647 h 1470"/>
              <a:gd name="T120" fmla="*/ 2147483647 w 1496"/>
              <a:gd name="T121" fmla="*/ 2147483647 h 1470"/>
              <a:gd name="T122" fmla="*/ 2147483647 w 1496"/>
              <a:gd name="T123" fmla="*/ 2147483647 h 1470"/>
              <a:gd name="T124" fmla="*/ 2147483647 w 1496"/>
              <a:gd name="T125" fmla="*/ 2147483647 h 14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96"/>
              <a:gd name="T190" fmla="*/ 0 h 1470"/>
              <a:gd name="T191" fmla="*/ 1496 w 1496"/>
              <a:gd name="T192" fmla="*/ 1470 h 14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96" h="1470">
                <a:moveTo>
                  <a:pt x="1233" y="1250"/>
                </a:moveTo>
                <a:lnTo>
                  <a:pt x="1242" y="1272"/>
                </a:lnTo>
                <a:lnTo>
                  <a:pt x="1252" y="1292"/>
                </a:lnTo>
                <a:lnTo>
                  <a:pt x="1264" y="1304"/>
                </a:lnTo>
                <a:lnTo>
                  <a:pt x="1283" y="1314"/>
                </a:lnTo>
                <a:lnTo>
                  <a:pt x="1312" y="1342"/>
                </a:lnTo>
                <a:lnTo>
                  <a:pt x="1340" y="1377"/>
                </a:lnTo>
                <a:lnTo>
                  <a:pt x="1372" y="1396"/>
                </a:lnTo>
                <a:lnTo>
                  <a:pt x="1405" y="1418"/>
                </a:lnTo>
                <a:lnTo>
                  <a:pt x="1143" y="1470"/>
                </a:lnTo>
                <a:lnTo>
                  <a:pt x="1116" y="1458"/>
                </a:lnTo>
                <a:lnTo>
                  <a:pt x="1093" y="1456"/>
                </a:lnTo>
                <a:lnTo>
                  <a:pt x="1070" y="1467"/>
                </a:lnTo>
                <a:lnTo>
                  <a:pt x="1045" y="1468"/>
                </a:lnTo>
                <a:lnTo>
                  <a:pt x="1027" y="1464"/>
                </a:lnTo>
                <a:lnTo>
                  <a:pt x="1015" y="1456"/>
                </a:lnTo>
                <a:lnTo>
                  <a:pt x="953" y="1457"/>
                </a:lnTo>
                <a:lnTo>
                  <a:pt x="910" y="1456"/>
                </a:lnTo>
                <a:lnTo>
                  <a:pt x="891" y="1449"/>
                </a:lnTo>
                <a:lnTo>
                  <a:pt x="886" y="1451"/>
                </a:lnTo>
                <a:lnTo>
                  <a:pt x="869" y="1452"/>
                </a:lnTo>
                <a:lnTo>
                  <a:pt x="838" y="1438"/>
                </a:lnTo>
                <a:lnTo>
                  <a:pt x="796" y="1401"/>
                </a:lnTo>
                <a:lnTo>
                  <a:pt x="332" y="1397"/>
                </a:lnTo>
                <a:lnTo>
                  <a:pt x="310" y="1408"/>
                </a:lnTo>
                <a:lnTo>
                  <a:pt x="284" y="1407"/>
                </a:lnTo>
                <a:lnTo>
                  <a:pt x="252" y="1390"/>
                </a:lnTo>
                <a:lnTo>
                  <a:pt x="207" y="1364"/>
                </a:lnTo>
                <a:lnTo>
                  <a:pt x="168" y="1357"/>
                </a:lnTo>
                <a:lnTo>
                  <a:pt x="146" y="1362"/>
                </a:lnTo>
                <a:lnTo>
                  <a:pt x="127" y="1375"/>
                </a:lnTo>
                <a:lnTo>
                  <a:pt x="118" y="1387"/>
                </a:lnTo>
                <a:lnTo>
                  <a:pt x="101" y="1388"/>
                </a:lnTo>
                <a:lnTo>
                  <a:pt x="69" y="1375"/>
                </a:lnTo>
                <a:lnTo>
                  <a:pt x="55" y="1372"/>
                </a:lnTo>
                <a:lnTo>
                  <a:pt x="42" y="1381"/>
                </a:lnTo>
                <a:lnTo>
                  <a:pt x="11" y="1400"/>
                </a:lnTo>
                <a:lnTo>
                  <a:pt x="11" y="1385"/>
                </a:lnTo>
                <a:lnTo>
                  <a:pt x="5" y="1382"/>
                </a:lnTo>
                <a:lnTo>
                  <a:pt x="18" y="1358"/>
                </a:lnTo>
                <a:lnTo>
                  <a:pt x="18" y="1334"/>
                </a:lnTo>
                <a:lnTo>
                  <a:pt x="11" y="1333"/>
                </a:lnTo>
                <a:lnTo>
                  <a:pt x="6" y="1321"/>
                </a:lnTo>
                <a:lnTo>
                  <a:pt x="0" y="1309"/>
                </a:lnTo>
                <a:lnTo>
                  <a:pt x="18" y="1316"/>
                </a:lnTo>
                <a:lnTo>
                  <a:pt x="17" y="1265"/>
                </a:lnTo>
                <a:lnTo>
                  <a:pt x="18" y="1241"/>
                </a:lnTo>
                <a:lnTo>
                  <a:pt x="11" y="1217"/>
                </a:lnTo>
                <a:lnTo>
                  <a:pt x="33" y="1189"/>
                </a:lnTo>
                <a:lnTo>
                  <a:pt x="45" y="1158"/>
                </a:lnTo>
                <a:lnTo>
                  <a:pt x="55" y="1153"/>
                </a:lnTo>
                <a:lnTo>
                  <a:pt x="55" y="1140"/>
                </a:lnTo>
                <a:lnTo>
                  <a:pt x="52" y="1144"/>
                </a:lnTo>
                <a:lnTo>
                  <a:pt x="48" y="1137"/>
                </a:lnTo>
                <a:lnTo>
                  <a:pt x="49" y="1129"/>
                </a:lnTo>
                <a:lnTo>
                  <a:pt x="66" y="1094"/>
                </a:lnTo>
                <a:lnTo>
                  <a:pt x="77" y="1060"/>
                </a:lnTo>
                <a:lnTo>
                  <a:pt x="73" y="1056"/>
                </a:lnTo>
                <a:lnTo>
                  <a:pt x="70" y="1053"/>
                </a:lnTo>
                <a:lnTo>
                  <a:pt x="77" y="1052"/>
                </a:lnTo>
                <a:lnTo>
                  <a:pt x="76" y="1021"/>
                </a:lnTo>
                <a:lnTo>
                  <a:pt x="75" y="1007"/>
                </a:lnTo>
                <a:lnTo>
                  <a:pt x="79" y="995"/>
                </a:lnTo>
                <a:lnTo>
                  <a:pt x="87" y="982"/>
                </a:lnTo>
                <a:lnTo>
                  <a:pt x="98" y="946"/>
                </a:lnTo>
                <a:lnTo>
                  <a:pt x="109" y="914"/>
                </a:lnTo>
                <a:lnTo>
                  <a:pt x="163" y="858"/>
                </a:lnTo>
                <a:lnTo>
                  <a:pt x="216" y="803"/>
                </a:lnTo>
                <a:lnTo>
                  <a:pt x="241" y="775"/>
                </a:lnTo>
                <a:lnTo>
                  <a:pt x="254" y="741"/>
                </a:lnTo>
                <a:lnTo>
                  <a:pt x="260" y="690"/>
                </a:lnTo>
                <a:lnTo>
                  <a:pt x="256" y="640"/>
                </a:lnTo>
                <a:lnTo>
                  <a:pt x="254" y="599"/>
                </a:lnTo>
                <a:lnTo>
                  <a:pt x="234" y="585"/>
                </a:lnTo>
                <a:lnTo>
                  <a:pt x="232" y="575"/>
                </a:lnTo>
                <a:lnTo>
                  <a:pt x="231" y="571"/>
                </a:lnTo>
                <a:lnTo>
                  <a:pt x="218" y="557"/>
                </a:lnTo>
                <a:lnTo>
                  <a:pt x="216" y="540"/>
                </a:lnTo>
                <a:lnTo>
                  <a:pt x="204" y="528"/>
                </a:lnTo>
                <a:lnTo>
                  <a:pt x="194" y="511"/>
                </a:lnTo>
                <a:lnTo>
                  <a:pt x="189" y="492"/>
                </a:lnTo>
                <a:lnTo>
                  <a:pt x="185" y="471"/>
                </a:lnTo>
                <a:lnTo>
                  <a:pt x="174" y="452"/>
                </a:lnTo>
                <a:lnTo>
                  <a:pt x="176" y="438"/>
                </a:lnTo>
                <a:lnTo>
                  <a:pt x="179" y="425"/>
                </a:lnTo>
                <a:lnTo>
                  <a:pt x="156" y="394"/>
                </a:lnTo>
                <a:lnTo>
                  <a:pt x="156" y="376"/>
                </a:lnTo>
                <a:lnTo>
                  <a:pt x="150" y="358"/>
                </a:lnTo>
                <a:lnTo>
                  <a:pt x="180" y="358"/>
                </a:lnTo>
                <a:lnTo>
                  <a:pt x="180" y="344"/>
                </a:lnTo>
                <a:lnTo>
                  <a:pt x="186" y="333"/>
                </a:lnTo>
                <a:lnTo>
                  <a:pt x="201" y="313"/>
                </a:lnTo>
                <a:lnTo>
                  <a:pt x="197" y="305"/>
                </a:lnTo>
                <a:lnTo>
                  <a:pt x="185" y="295"/>
                </a:lnTo>
                <a:lnTo>
                  <a:pt x="183" y="282"/>
                </a:lnTo>
                <a:lnTo>
                  <a:pt x="165" y="257"/>
                </a:lnTo>
                <a:lnTo>
                  <a:pt x="151" y="232"/>
                </a:lnTo>
                <a:lnTo>
                  <a:pt x="126" y="178"/>
                </a:lnTo>
                <a:lnTo>
                  <a:pt x="127" y="159"/>
                </a:lnTo>
                <a:lnTo>
                  <a:pt x="127" y="143"/>
                </a:lnTo>
                <a:lnTo>
                  <a:pt x="85" y="93"/>
                </a:lnTo>
                <a:lnTo>
                  <a:pt x="69" y="66"/>
                </a:lnTo>
                <a:lnTo>
                  <a:pt x="55" y="36"/>
                </a:lnTo>
                <a:lnTo>
                  <a:pt x="127" y="12"/>
                </a:lnTo>
                <a:lnTo>
                  <a:pt x="170" y="0"/>
                </a:lnTo>
                <a:lnTo>
                  <a:pt x="207" y="0"/>
                </a:lnTo>
                <a:lnTo>
                  <a:pt x="289" y="9"/>
                </a:lnTo>
                <a:lnTo>
                  <a:pt x="357" y="13"/>
                </a:lnTo>
                <a:lnTo>
                  <a:pt x="424" y="12"/>
                </a:lnTo>
                <a:lnTo>
                  <a:pt x="457" y="7"/>
                </a:lnTo>
                <a:lnTo>
                  <a:pt x="486" y="9"/>
                </a:lnTo>
                <a:lnTo>
                  <a:pt x="510" y="14"/>
                </a:lnTo>
                <a:lnTo>
                  <a:pt x="530" y="13"/>
                </a:lnTo>
                <a:lnTo>
                  <a:pt x="558" y="7"/>
                </a:lnTo>
                <a:lnTo>
                  <a:pt x="585" y="8"/>
                </a:lnTo>
                <a:lnTo>
                  <a:pt x="600" y="21"/>
                </a:lnTo>
                <a:lnTo>
                  <a:pt x="595" y="23"/>
                </a:lnTo>
                <a:lnTo>
                  <a:pt x="594" y="29"/>
                </a:lnTo>
                <a:lnTo>
                  <a:pt x="609" y="51"/>
                </a:lnTo>
                <a:lnTo>
                  <a:pt x="632" y="104"/>
                </a:lnTo>
                <a:lnTo>
                  <a:pt x="652" y="160"/>
                </a:lnTo>
                <a:lnTo>
                  <a:pt x="680" y="218"/>
                </a:lnTo>
                <a:lnTo>
                  <a:pt x="716" y="273"/>
                </a:lnTo>
                <a:lnTo>
                  <a:pt x="725" y="269"/>
                </a:lnTo>
                <a:lnTo>
                  <a:pt x="736" y="264"/>
                </a:lnTo>
                <a:lnTo>
                  <a:pt x="765" y="268"/>
                </a:lnTo>
                <a:lnTo>
                  <a:pt x="792" y="267"/>
                </a:lnTo>
                <a:lnTo>
                  <a:pt x="826" y="256"/>
                </a:lnTo>
                <a:lnTo>
                  <a:pt x="861" y="258"/>
                </a:lnTo>
                <a:lnTo>
                  <a:pt x="893" y="266"/>
                </a:lnTo>
                <a:lnTo>
                  <a:pt x="925" y="266"/>
                </a:lnTo>
                <a:lnTo>
                  <a:pt x="930" y="246"/>
                </a:lnTo>
                <a:lnTo>
                  <a:pt x="947" y="228"/>
                </a:lnTo>
                <a:lnTo>
                  <a:pt x="953" y="209"/>
                </a:lnTo>
                <a:lnTo>
                  <a:pt x="954" y="169"/>
                </a:lnTo>
                <a:lnTo>
                  <a:pt x="950" y="160"/>
                </a:lnTo>
                <a:lnTo>
                  <a:pt x="946" y="157"/>
                </a:lnTo>
                <a:lnTo>
                  <a:pt x="989" y="137"/>
                </a:lnTo>
                <a:lnTo>
                  <a:pt x="1004" y="140"/>
                </a:lnTo>
                <a:lnTo>
                  <a:pt x="1043" y="137"/>
                </a:lnTo>
                <a:lnTo>
                  <a:pt x="1098" y="135"/>
                </a:lnTo>
                <a:lnTo>
                  <a:pt x="1078" y="160"/>
                </a:lnTo>
                <a:lnTo>
                  <a:pt x="1071" y="171"/>
                </a:lnTo>
                <a:lnTo>
                  <a:pt x="1071" y="176"/>
                </a:lnTo>
                <a:lnTo>
                  <a:pt x="1150" y="170"/>
                </a:lnTo>
                <a:lnTo>
                  <a:pt x="1228" y="184"/>
                </a:lnTo>
                <a:lnTo>
                  <a:pt x="1222" y="196"/>
                </a:lnTo>
                <a:lnTo>
                  <a:pt x="1217" y="249"/>
                </a:lnTo>
                <a:lnTo>
                  <a:pt x="1221" y="267"/>
                </a:lnTo>
                <a:lnTo>
                  <a:pt x="1232" y="288"/>
                </a:lnTo>
                <a:lnTo>
                  <a:pt x="1240" y="309"/>
                </a:lnTo>
                <a:lnTo>
                  <a:pt x="1242" y="331"/>
                </a:lnTo>
                <a:lnTo>
                  <a:pt x="1236" y="336"/>
                </a:lnTo>
                <a:lnTo>
                  <a:pt x="1240" y="340"/>
                </a:lnTo>
                <a:lnTo>
                  <a:pt x="1233" y="347"/>
                </a:lnTo>
                <a:lnTo>
                  <a:pt x="1234" y="376"/>
                </a:lnTo>
                <a:lnTo>
                  <a:pt x="1227" y="404"/>
                </a:lnTo>
                <a:lnTo>
                  <a:pt x="1223" y="434"/>
                </a:lnTo>
                <a:lnTo>
                  <a:pt x="1232" y="462"/>
                </a:lnTo>
                <a:lnTo>
                  <a:pt x="1258" y="490"/>
                </a:lnTo>
                <a:lnTo>
                  <a:pt x="1281" y="519"/>
                </a:lnTo>
                <a:lnTo>
                  <a:pt x="1287" y="551"/>
                </a:lnTo>
                <a:lnTo>
                  <a:pt x="1285" y="584"/>
                </a:lnTo>
                <a:lnTo>
                  <a:pt x="1275" y="626"/>
                </a:lnTo>
                <a:lnTo>
                  <a:pt x="1272" y="648"/>
                </a:lnTo>
                <a:lnTo>
                  <a:pt x="1281" y="671"/>
                </a:lnTo>
                <a:lnTo>
                  <a:pt x="1281" y="662"/>
                </a:lnTo>
                <a:lnTo>
                  <a:pt x="1300" y="648"/>
                </a:lnTo>
                <a:lnTo>
                  <a:pt x="1317" y="634"/>
                </a:lnTo>
                <a:lnTo>
                  <a:pt x="1333" y="634"/>
                </a:lnTo>
                <a:lnTo>
                  <a:pt x="1350" y="639"/>
                </a:lnTo>
                <a:lnTo>
                  <a:pt x="1413" y="642"/>
                </a:lnTo>
                <a:lnTo>
                  <a:pt x="1446" y="639"/>
                </a:lnTo>
                <a:lnTo>
                  <a:pt x="1478" y="628"/>
                </a:lnTo>
                <a:lnTo>
                  <a:pt x="1476" y="633"/>
                </a:lnTo>
                <a:lnTo>
                  <a:pt x="1478" y="639"/>
                </a:lnTo>
                <a:lnTo>
                  <a:pt x="1495" y="660"/>
                </a:lnTo>
                <a:lnTo>
                  <a:pt x="1496" y="684"/>
                </a:lnTo>
                <a:lnTo>
                  <a:pt x="1484" y="724"/>
                </a:lnTo>
                <a:lnTo>
                  <a:pt x="1488" y="768"/>
                </a:lnTo>
                <a:lnTo>
                  <a:pt x="1488" y="790"/>
                </a:lnTo>
                <a:lnTo>
                  <a:pt x="1479" y="810"/>
                </a:lnTo>
                <a:lnTo>
                  <a:pt x="1470" y="833"/>
                </a:lnTo>
                <a:lnTo>
                  <a:pt x="1468" y="854"/>
                </a:lnTo>
                <a:lnTo>
                  <a:pt x="1485" y="872"/>
                </a:lnTo>
                <a:lnTo>
                  <a:pt x="1476" y="876"/>
                </a:lnTo>
                <a:lnTo>
                  <a:pt x="1471" y="883"/>
                </a:lnTo>
                <a:lnTo>
                  <a:pt x="1234" y="885"/>
                </a:lnTo>
                <a:lnTo>
                  <a:pt x="1233" y="12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1" name="Freeform 44"/>
          <p:cNvSpPr>
            <a:spLocks/>
          </p:cNvSpPr>
          <p:nvPr/>
        </p:nvSpPr>
        <p:spPr bwMode="auto">
          <a:xfrm>
            <a:off x="3895725" y="4783138"/>
            <a:ext cx="998538" cy="819150"/>
          </a:xfrm>
          <a:custGeom>
            <a:avLst/>
            <a:gdLst>
              <a:gd name="T0" fmla="*/ 2147483647 w 1606"/>
              <a:gd name="T1" fmla="*/ 2147483647 h 1408"/>
              <a:gd name="T2" fmla="*/ 2147483647 w 1606"/>
              <a:gd name="T3" fmla="*/ 2147483647 h 1408"/>
              <a:gd name="T4" fmla="*/ 2147483647 w 1606"/>
              <a:gd name="T5" fmla="*/ 2147483647 h 1408"/>
              <a:gd name="T6" fmla="*/ 2147483647 w 1606"/>
              <a:gd name="T7" fmla="*/ 2147483647 h 1408"/>
              <a:gd name="T8" fmla="*/ 2147483647 w 1606"/>
              <a:gd name="T9" fmla="*/ 2147483647 h 1408"/>
              <a:gd name="T10" fmla="*/ 2147483647 w 1606"/>
              <a:gd name="T11" fmla="*/ 2147483647 h 1408"/>
              <a:gd name="T12" fmla="*/ 2147483647 w 1606"/>
              <a:gd name="T13" fmla="*/ 2147483647 h 1408"/>
              <a:gd name="T14" fmla="*/ 2147483647 w 1606"/>
              <a:gd name="T15" fmla="*/ 2147483647 h 1408"/>
              <a:gd name="T16" fmla="*/ 2147483647 w 1606"/>
              <a:gd name="T17" fmla="*/ 2147483647 h 1408"/>
              <a:gd name="T18" fmla="*/ 2147483647 w 1606"/>
              <a:gd name="T19" fmla="*/ 2147483647 h 1408"/>
              <a:gd name="T20" fmla="*/ 2147483647 w 1606"/>
              <a:gd name="T21" fmla="*/ 2147483647 h 1408"/>
              <a:gd name="T22" fmla="*/ 2147483647 w 1606"/>
              <a:gd name="T23" fmla="*/ 2147483647 h 1408"/>
              <a:gd name="T24" fmla="*/ 2147483647 w 1606"/>
              <a:gd name="T25" fmla="*/ 2147483647 h 1408"/>
              <a:gd name="T26" fmla="*/ 2147483647 w 1606"/>
              <a:gd name="T27" fmla="*/ 2147483647 h 1408"/>
              <a:gd name="T28" fmla="*/ 2147483647 w 1606"/>
              <a:gd name="T29" fmla="*/ 2147483647 h 1408"/>
              <a:gd name="T30" fmla="*/ 2147483647 w 1606"/>
              <a:gd name="T31" fmla="*/ 2147483647 h 1408"/>
              <a:gd name="T32" fmla="*/ 2147483647 w 1606"/>
              <a:gd name="T33" fmla="*/ 2147483647 h 1408"/>
              <a:gd name="T34" fmla="*/ 2147483647 w 1606"/>
              <a:gd name="T35" fmla="*/ 2147483647 h 1408"/>
              <a:gd name="T36" fmla="*/ 2147483647 w 1606"/>
              <a:gd name="T37" fmla="*/ 2147483647 h 1408"/>
              <a:gd name="T38" fmla="*/ 2147483647 w 1606"/>
              <a:gd name="T39" fmla="*/ 2147483647 h 1408"/>
              <a:gd name="T40" fmla="*/ 2147483647 w 1606"/>
              <a:gd name="T41" fmla="*/ 2147483647 h 1408"/>
              <a:gd name="T42" fmla="*/ 2147483647 w 1606"/>
              <a:gd name="T43" fmla="*/ 2147483647 h 1408"/>
              <a:gd name="T44" fmla="*/ 2147483647 w 1606"/>
              <a:gd name="T45" fmla="*/ 2147483647 h 1408"/>
              <a:gd name="T46" fmla="*/ 2147483647 w 1606"/>
              <a:gd name="T47" fmla="*/ 2147483647 h 1408"/>
              <a:gd name="T48" fmla="*/ 2147483647 w 1606"/>
              <a:gd name="T49" fmla="*/ 2147483647 h 1408"/>
              <a:gd name="T50" fmla="*/ 2147483647 w 1606"/>
              <a:gd name="T51" fmla="*/ 2147483647 h 1408"/>
              <a:gd name="T52" fmla="*/ 2147483647 w 1606"/>
              <a:gd name="T53" fmla="*/ 2147483647 h 1408"/>
              <a:gd name="T54" fmla="*/ 2147483647 w 1606"/>
              <a:gd name="T55" fmla="*/ 2147483647 h 1408"/>
              <a:gd name="T56" fmla="*/ 2147483647 w 1606"/>
              <a:gd name="T57" fmla="*/ 2147483647 h 1408"/>
              <a:gd name="T58" fmla="*/ 2147483647 w 1606"/>
              <a:gd name="T59" fmla="*/ 2147483647 h 1408"/>
              <a:gd name="T60" fmla="*/ 2147483647 w 1606"/>
              <a:gd name="T61" fmla="*/ 2147483647 h 1408"/>
              <a:gd name="T62" fmla="*/ 2147483647 w 1606"/>
              <a:gd name="T63" fmla="*/ 2147483647 h 1408"/>
              <a:gd name="T64" fmla="*/ 2147483647 w 1606"/>
              <a:gd name="T65" fmla="*/ 2147483647 h 1408"/>
              <a:gd name="T66" fmla="*/ 2147483647 w 1606"/>
              <a:gd name="T67" fmla="*/ 2147483647 h 1408"/>
              <a:gd name="T68" fmla="*/ 2147483647 w 1606"/>
              <a:gd name="T69" fmla="*/ 2147483647 h 1408"/>
              <a:gd name="T70" fmla="*/ 2147483647 w 1606"/>
              <a:gd name="T71" fmla="*/ 0 h 1408"/>
              <a:gd name="T72" fmla="*/ 2147483647 w 1606"/>
              <a:gd name="T73" fmla="*/ 2147483647 h 1408"/>
              <a:gd name="T74" fmla="*/ 2147483647 w 1606"/>
              <a:gd name="T75" fmla="*/ 2147483647 h 1408"/>
              <a:gd name="T76" fmla="*/ 2147483647 w 1606"/>
              <a:gd name="T77" fmla="*/ 2147483647 h 1408"/>
              <a:gd name="T78" fmla="*/ 2147483647 w 1606"/>
              <a:gd name="T79" fmla="*/ 2147483647 h 1408"/>
              <a:gd name="T80" fmla="*/ 2147483647 w 1606"/>
              <a:gd name="T81" fmla="*/ 2147483647 h 1408"/>
              <a:gd name="T82" fmla="*/ 2147483647 w 1606"/>
              <a:gd name="T83" fmla="*/ 2147483647 h 1408"/>
              <a:gd name="T84" fmla="*/ 2147483647 w 1606"/>
              <a:gd name="T85" fmla="*/ 2147483647 h 1408"/>
              <a:gd name="T86" fmla="*/ 2147483647 w 1606"/>
              <a:gd name="T87" fmla="*/ 2147483647 h 1408"/>
              <a:gd name="T88" fmla="*/ 2147483647 w 1606"/>
              <a:gd name="T89" fmla="*/ 2147483647 h 1408"/>
              <a:gd name="T90" fmla="*/ 2147483647 w 1606"/>
              <a:gd name="T91" fmla="*/ 2147483647 h 14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06"/>
              <a:gd name="T139" fmla="*/ 0 h 1408"/>
              <a:gd name="T140" fmla="*/ 1606 w 1606"/>
              <a:gd name="T141" fmla="*/ 1408 h 14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06" h="1408">
                <a:moveTo>
                  <a:pt x="1602" y="80"/>
                </a:moveTo>
                <a:lnTo>
                  <a:pt x="1551" y="78"/>
                </a:lnTo>
                <a:lnTo>
                  <a:pt x="1527" y="82"/>
                </a:lnTo>
                <a:lnTo>
                  <a:pt x="1507" y="97"/>
                </a:lnTo>
                <a:lnTo>
                  <a:pt x="1501" y="79"/>
                </a:lnTo>
                <a:lnTo>
                  <a:pt x="1483" y="80"/>
                </a:lnTo>
                <a:lnTo>
                  <a:pt x="1456" y="95"/>
                </a:lnTo>
                <a:lnTo>
                  <a:pt x="1431" y="114"/>
                </a:lnTo>
                <a:lnTo>
                  <a:pt x="1418" y="131"/>
                </a:lnTo>
                <a:lnTo>
                  <a:pt x="1408" y="138"/>
                </a:lnTo>
                <a:lnTo>
                  <a:pt x="1399" y="137"/>
                </a:lnTo>
                <a:lnTo>
                  <a:pt x="1382" y="110"/>
                </a:lnTo>
                <a:lnTo>
                  <a:pt x="1375" y="98"/>
                </a:lnTo>
                <a:lnTo>
                  <a:pt x="1364" y="96"/>
                </a:lnTo>
                <a:lnTo>
                  <a:pt x="1219" y="120"/>
                </a:lnTo>
                <a:lnTo>
                  <a:pt x="1077" y="144"/>
                </a:lnTo>
                <a:lnTo>
                  <a:pt x="1077" y="567"/>
                </a:lnTo>
                <a:lnTo>
                  <a:pt x="949" y="567"/>
                </a:lnTo>
                <a:lnTo>
                  <a:pt x="949" y="1358"/>
                </a:lnTo>
                <a:lnTo>
                  <a:pt x="923" y="1355"/>
                </a:lnTo>
                <a:lnTo>
                  <a:pt x="900" y="1362"/>
                </a:lnTo>
                <a:lnTo>
                  <a:pt x="883" y="1387"/>
                </a:lnTo>
                <a:lnTo>
                  <a:pt x="864" y="1405"/>
                </a:lnTo>
                <a:lnTo>
                  <a:pt x="842" y="1408"/>
                </a:lnTo>
                <a:lnTo>
                  <a:pt x="814" y="1394"/>
                </a:lnTo>
                <a:lnTo>
                  <a:pt x="804" y="1389"/>
                </a:lnTo>
                <a:lnTo>
                  <a:pt x="779" y="1393"/>
                </a:lnTo>
                <a:lnTo>
                  <a:pt x="753" y="1402"/>
                </a:lnTo>
                <a:lnTo>
                  <a:pt x="736" y="1400"/>
                </a:lnTo>
                <a:lnTo>
                  <a:pt x="719" y="1391"/>
                </a:lnTo>
                <a:lnTo>
                  <a:pt x="697" y="1387"/>
                </a:lnTo>
                <a:lnTo>
                  <a:pt x="674" y="1383"/>
                </a:lnTo>
                <a:lnTo>
                  <a:pt x="669" y="1367"/>
                </a:lnTo>
                <a:lnTo>
                  <a:pt x="664" y="1364"/>
                </a:lnTo>
                <a:lnTo>
                  <a:pt x="658" y="1363"/>
                </a:lnTo>
                <a:lnTo>
                  <a:pt x="652" y="1319"/>
                </a:lnTo>
                <a:lnTo>
                  <a:pt x="640" y="1306"/>
                </a:lnTo>
                <a:lnTo>
                  <a:pt x="619" y="1304"/>
                </a:lnTo>
                <a:lnTo>
                  <a:pt x="613" y="1309"/>
                </a:lnTo>
                <a:lnTo>
                  <a:pt x="610" y="1320"/>
                </a:lnTo>
                <a:lnTo>
                  <a:pt x="602" y="1344"/>
                </a:lnTo>
                <a:lnTo>
                  <a:pt x="580" y="1359"/>
                </a:lnTo>
                <a:lnTo>
                  <a:pt x="553" y="1358"/>
                </a:lnTo>
                <a:lnTo>
                  <a:pt x="534" y="1337"/>
                </a:lnTo>
                <a:lnTo>
                  <a:pt x="505" y="1320"/>
                </a:lnTo>
                <a:lnTo>
                  <a:pt x="482" y="1298"/>
                </a:lnTo>
                <a:lnTo>
                  <a:pt x="454" y="1242"/>
                </a:lnTo>
                <a:lnTo>
                  <a:pt x="430" y="1221"/>
                </a:lnTo>
                <a:lnTo>
                  <a:pt x="430" y="1200"/>
                </a:lnTo>
                <a:lnTo>
                  <a:pt x="424" y="1180"/>
                </a:lnTo>
                <a:lnTo>
                  <a:pt x="420" y="1184"/>
                </a:lnTo>
                <a:lnTo>
                  <a:pt x="420" y="1172"/>
                </a:lnTo>
                <a:lnTo>
                  <a:pt x="414" y="1161"/>
                </a:lnTo>
                <a:lnTo>
                  <a:pt x="408" y="1151"/>
                </a:lnTo>
                <a:lnTo>
                  <a:pt x="406" y="1140"/>
                </a:lnTo>
                <a:lnTo>
                  <a:pt x="420" y="1148"/>
                </a:lnTo>
                <a:lnTo>
                  <a:pt x="434" y="1146"/>
                </a:lnTo>
                <a:lnTo>
                  <a:pt x="440" y="1132"/>
                </a:lnTo>
                <a:lnTo>
                  <a:pt x="432" y="1120"/>
                </a:lnTo>
                <a:lnTo>
                  <a:pt x="412" y="1113"/>
                </a:lnTo>
                <a:lnTo>
                  <a:pt x="397" y="1102"/>
                </a:lnTo>
                <a:lnTo>
                  <a:pt x="389" y="1087"/>
                </a:lnTo>
                <a:lnTo>
                  <a:pt x="384" y="1071"/>
                </a:lnTo>
                <a:lnTo>
                  <a:pt x="377" y="987"/>
                </a:lnTo>
                <a:lnTo>
                  <a:pt x="354" y="907"/>
                </a:lnTo>
                <a:lnTo>
                  <a:pt x="330" y="819"/>
                </a:lnTo>
                <a:lnTo>
                  <a:pt x="332" y="754"/>
                </a:lnTo>
                <a:lnTo>
                  <a:pt x="333" y="722"/>
                </a:lnTo>
                <a:lnTo>
                  <a:pt x="326" y="691"/>
                </a:lnTo>
                <a:lnTo>
                  <a:pt x="335" y="691"/>
                </a:lnTo>
                <a:lnTo>
                  <a:pt x="336" y="665"/>
                </a:lnTo>
                <a:lnTo>
                  <a:pt x="329" y="641"/>
                </a:lnTo>
                <a:lnTo>
                  <a:pt x="310" y="596"/>
                </a:lnTo>
                <a:lnTo>
                  <a:pt x="293" y="576"/>
                </a:lnTo>
                <a:lnTo>
                  <a:pt x="272" y="554"/>
                </a:lnTo>
                <a:lnTo>
                  <a:pt x="257" y="524"/>
                </a:lnTo>
                <a:lnTo>
                  <a:pt x="251" y="525"/>
                </a:lnTo>
                <a:lnTo>
                  <a:pt x="249" y="537"/>
                </a:lnTo>
                <a:lnTo>
                  <a:pt x="254" y="531"/>
                </a:lnTo>
                <a:lnTo>
                  <a:pt x="253" y="527"/>
                </a:lnTo>
                <a:lnTo>
                  <a:pt x="230" y="503"/>
                </a:lnTo>
                <a:lnTo>
                  <a:pt x="212" y="478"/>
                </a:lnTo>
                <a:lnTo>
                  <a:pt x="182" y="391"/>
                </a:lnTo>
                <a:lnTo>
                  <a:pt x="169" y="377"/>
                </a:lnTo>
                <a:lnTo>
                  <a:pt x="156" y="360"/>
                </a:lnTo>
                <a:lnTo>
                  <a:pt x="137" y="306"/>
                </a:lnTo>
                <a:lnTo>
                  <a:pt x="128" y="284"/>
                </a:lnTo>
                <a:lnTo>
                  <a:pt x="114" y="268"/>
                </a:lnTo>
                <a:lnTo>
                  <a:pt x="87" y="237"/>
                </a:lnTo>
                <a:lnTo>
                  <a:pt x="59" y="183"/>
                </a:lnTo>
                <a:lnTo>
                  <a:pt x="44" y="170"/>
                </a:lnTo>
                <a:lnTo>
                  <a:pt x="26" y="162"/>
                </a:lnTo>
                <a:lnTo>
                  <a:pt x="31" y="151"/>
                </a:lnTo>
                <a:lnTo>
                  <a:pt x="29" y="143"/>
                </a:lnTo>
                <a:lnTo>
                  <a:pt x="17" y="132"/>
                </a:lnTo>
                <a:lnTo>
                  <a:pt x="5" y="121"/>
                </a:lnTo>
                <a:lnTo>
                  <a:pt x="7" y="109"/>
                </a:lnTo>
                <a:lnTo>
                  <a:pt x="11" y="99"/>
                </a:lnTo>
                <a:lnTo>
                  <a:pt x="3" y="72"/>
                </a:lnTo>
                <a:lnTo>
                  <a:pt x="0" y="60"/>
                </a:lnTo>
                <a:lnTo>
                  <a:pt x="3" y="49"/>
                </a:lnTo>
                <a:lnTo>
                  <a:pt x="22" y="31"/>
                </a:lnTo>
                <a:lnTo>
                  <a:pt x="42" y="22"/>
                </a:lnTo>
                <a:lnTo>
                  <a:pt x="72" y="22"/>
                </a:lnTo>
                <a:lnTo>
                  <a:pt x="103" y="34"/>
                </a:lnTo>
                <a:lnTo>
                  <a:pt x="125" y="12"/>
                </a:lnTo>
                <a:lnTo>
                  <a:pt x="154" y="0"/>
                </a:lnTo>
                <a:lnTo>
                  <a:pt x="186" y="0"/>
                </a:lnTo>
                <a:lnTo>
                  <a:pt x="211" y="12"/>
                </a:lnTo>
                <a:lnTo>
                  <a:pt x="238" y="32"/>
                </a:lnTo>
                <a:lnTo>
                  <a:pt x="265" y="47"/>
                </a:lnTo>
                <a:lnTo>
                  <a:pt x="292" y="50"/>
                </a:lnTo>
                <a:lnTo>
                  <a:pt x="321" y="38"/>
                </a:lnTo>
                <a:lnTo>
                  <a:pt x="785" y="42"/>
                </a:lnTo>
                <a:lnTo>
                  <a:pt x="779" y="41"/>
                </a:lnTo>
                <a:lnTo>
                  <a:pt x="808" y="53"/>
                </a:lnTo>
                <a:lnTo>
                  <a:pt x="834" y="78"/>
                </a:lnTo>
                <a:lnTo>
                  <a:pt x="876" y="91"/>
                </a:lnTo>
                <a:lnTo>
                  <a:pt x="918" y="99"/>
                </a:lnTo>
                <a:lnTo>
                  <a:pt x="947" y="103"/>
                </a:lnTo>
                <a:lnTo>
                  <a:pt x="972" y="101"/>
                </a:lnTo>
                <a:lnTo>
                  <a:pt x="998" y="93"/>
                </a:lnTo>
                <a:lnTo>
                  <a:pt x="1028" y="108"/>
                </a:lnTo>
                <a:lnTo>
                  <a:pt x="1053" y="108"/>
                </a:lnTo>
                <a:lnTo>
                  <a:pt x="1076" y="102"/>
                </a:lnTo>
                <a:lnTo>
                  <a:pt x="1099" y="97"/>
                </a:lnTo>
                <a:lnTo>
                  <a:pt x="1122" y="99"/>
                </a:lnTo>
                <a:lnTo>
                  <a:pt x="1134" y="105"/>
                </a:lnTo>
                <a:lnTo>
                  <a:pt x="1225" y="92"/>
                </a:lnTo>
                <a:lnTo>
                  <a:pt x="1319" y="73"/>
                </a:lnTo>
                <a:lnTo>
                  <a:pt x="1394" y="59"/>
                </a:lnTo>
                <a:lnTo>
                  <a:pt x="1431" y="41"/>
                </a:lnTo>
                <a:lnTo>
                  <a:pt x="1484" y="35"/>
                </a:lnTo>
                <a:lnTo>
                  <a:pt x="1553" y="38"/>
                </a:lnTo>
                <a:lnTo>
                  <a:pt x="1569" y="42"/>
                </a:lnTo>
                <a:lnTo>
                  <a:pt x="1581" y="54"/>
                </a:lnTo>
                <a:lnTo>
                  <a:pt x="1606" y="84"/>
                </a:lnTo>
                <a:lnTo>
                  <a:pt x="1602" y="8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2" name="Freeform 45"/>
          <p:cNvSpPr>
            <a:spLocks/>
          </p:cNvSpPr>
          <p:nvPr/>
        </p:nvSpPr>
        <p:spPr bwMode="auto">
          <a:xfrm>
            <a:off x="3895725" y="4783138"/>
            <a:ext cx="998538" cy="819150"/>
          </a:xfrm>
          <a:custGeom>
            <a:avLst/>
            <a:gdLst>
              <a:gd name="T0" fmla="*/ 2147483647 w 1606"/>
              <a:gd name="T1" fmla="*/ 2147483647 h 1408"/>
              <a:gd name="T2" fmla="*/ 2147483647 w 1606"/>
              <a:gd name="T3" fmla="*/ 2147483647 h 1408"/>
              <a:gd name="T4" fmla="*/ 2147483647 w 1606"/>
              <a:gd name="T5" fmla="*/ 2147483647 h 1408"/>
              <a:gd name="T6" fmla="*/ 2147483647 w 1606"/>
              <a:gd name="T7" fmla="*/ 2147483647 h 1408"/>
              <a:gd name="T8" fmla="*/ 2147483647 w 1606"/>
              <a:gd name="T9" fmla="*/ 2147483647 h 1408"/>
              <a:gd name="T10" fmla="*/ 2147483647 w 1606"/>
              <a:gd name="T11" fmla="*/ 2147483647 h 1408"/>
              <a:gd name="T12" fmla="*/ 2147483647 w 1606"/>
              <a:gd name="T13" fmla="*/ 2147483647 h 1408"/>
              <a:gd name="T14" fmla="*/ 2147483647 w 1606"/>
              <a:gd name="T15" fmla="*/ 2147483647 h 1408"/>
              <a:gd name="T16" fmla="*/ 2147483647 w 1606"/>
              <a:gd name="T17" fmla="*/ 2147483647 h 1408"/>
              <a:gd name="T18" fmla="*/ 2147483647 w 1606"/>
              <a:gd name="T19" fmla="*/ 2147483647 h 1408"/>
              <a:gd name="T20" fmla="*/ 2147483647 w 1606"/>
              <a:gd name="T21" fmla="*/ 2147483647 h 1408"/>
              <a:gd name="T22" fmla="*/ 2147483647 w 1606"/>
              <a:gd name="T23" fmla="*/ 2147483647 h 1408"/>
              <a:gd name="T24" fmla="*/ 2147483647 w 1606"/>
              <a:gd name="T25" fmla="*/ 2147483647 h 1408"/>
              <a:gd name="T26" fmla="*/ 2147483647 w 1606"/>
              <a:gd name="T27" fmla="*/ 2147483647 h 1408"/>
              <a:gd name="T28" fmla="*/ 2147483647 w 1606"/>
              <a:gd name="T29" fmla="*/ 2147483647 h 1408"/>
              <a:gd name="T30" fmla="*/ 2147483647 w 1606"/>
              <a:gd name="T31" fmla="*/ 2147483647 h 1408"/>
              <a:gd name="T32" fmla="*/ 2147483647 w 1606"/>
              <a:gd name="T33" fmla="*/ 2147483647 h 1408"/>
              <a:gd name="T34" fmla="*/ 2147483647 w 1606"/>
              <a:gd name="T35" fmla="*/ 2147483647 h 1408"/>
              <a:gd name="T36" fmla="*/ 2147483647 w 1606"/>
              <a:gd name="T37" fmla="*/ 2147483647 h 1408"/>
              <a:gd name="T38" fmla="*/ 2147483647 w 1606"/>
              <a:gd name="T39" fmla="*/ 2147483647 h 1408"/>
              <a:gd name="T40" fmla="*/ 2147483647 w 1606"/>
              <a:gd name="T41" fmla="*/ 2147483647 h 1408"/>
              <a:gd name="T42" fmla="*/ 2147483647 w 1606"/>
              <a:gd name="T43" fmla="*/ 2147483647 h 1408"/>
              <a:gd name="T44" fmla="*/ 2147483647 w 1606"/>
              <a:gd name="T45" fmla="*/ 2147483647 h 1408"/>
              <a:gd name="T46" fmla="*/ 2147483647 w 1606"/>
              <a:gd name="T47" fmla="*/ 2147483647 h 1408"/>
              <a:gd name="T48" fmla="*/ 2147483647 w 1606"/>
              <a:gd name="T49" fmla="*/ 2147483647 h 1408"/>
              <a:gd name="T50" fmla="*/ 2147483647 w 1606"/>
              <a:gd name="T51" fmla="*/ 2147483647 h 1408"/>
              <a:gd name="T52" fmla="*/ 2147483647 w 1606"/>
              <a:gd name="T53" fmla="*/ 2147483647 h 1408"/>
              <a:gd name="T54" fmla="*/ 2147483647 w 1606"/>
              <a:gd name="T55" fmla="*/ 2147483647 h 1408"/>
              <a:gd name="T56" fmla="*/ 2147483647 w 1606"/>
              <a:gd name="T57" fmla="*/ 2147483647 h 1408"/>
              <a:gd name="T58" fmla="*/ 2147483647 w 1606"/>
              <a:gd name="T59" fmla="*/ 2147483647 h 1408"/>
              <a:gd name="T60" fmla="*/ 2147483647 w 1606"/>
              <a:gd name="T61" fmla="*/ 2147483647 h 1408"/>
              <a:gd name="T62" fmla="*/ 2147483647 w 1606"/>
              <a:gd name="T63" fmla="*/ 2147483647 h 1408"/>
              <a:gd name="T64" fmla="*/ 2147483647 w 1606"/>
              <a:gd name="T65" fmla="*/ 2147483647 h 1408"/>
              <a:gd name="T66" fmla="*/ 2147483647 w 1606"/>
              <a:gd name="T67" fmla="*/ 2147483647 h 1408"/>
              <a:gd name="T68" fmla="*/ 2147483647 w 1606"/>
              <a:gd name="T69" fmla="*/ 2147483647 h 1408"/>
              <a:gd name="T70" fmla="*/ 2147483647 w 1606"/>
              <a:gd name="T71" fmla="*/ 0 h 1408"/>
              <a:gd name="T72" fmla="*/ 2147483647 w 1606"/>
              <a:gd name="T73" fmla="*/ 2147483647 h 1408"/>
              <a:gd name="T74" fmla="*/ 2147483647 w 1606"/>
              <a:gd name="T75" fmla="*/ 2147483647 h 1408"/>
              <a:gd name="T76" fmla="*/ 2147483647 w 1606"/>
              <a:gd name="T77" fmla="*/ 2147483647 h 1408"/>
              <a:gd name="T78" fmla="*/ 2147483647 w 1606"/>
              <a:gd name="T79" fmla="*/ 2147483647 h 1408"/>
              <a:gd name="T80" fmla="*/ 2147483647 w 1606"/>
              <a:gd name="T81" fmla="*/ 2147483647 h 1408"/>
              <a:gd name="T82" fmla="*/ 2147483647 w 1606"/>
              <a:gd name="T83" fmla="*/ 2147483647 h 1408"/>
              <a:gd name="T84" fmla="*/ 2147483647 w 1606"/>
              <a:gd name="T85" fmla="*/ 2147483647 h 1408"/>
              <a:gd name="T86" fmla="*/ 2147483647 w 1606"/>
              <a:gd name="T87" fmla="*/ 2147483647 h 1408"/>
              <a:gd name="T88" fmla="*/ 2147483647 w 1606"/>
              <a:gd name="T89" fmla="*/ 2147483647 h 14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06"/>
              <a:gd name="T136" fmla="*/ 0 h 1408"/>
              <a:gd name="T137" fmla="*/ 1606 w 1606"/>
              <a:gd name="T138" fmla="*/ 1408 h 14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06" h="1408">
                <a:moveTo>
                  <a:pt x="1602" y="80"/>
                </a:moveTo>
                <a:lnTo>
                  <a:pt x="1551" y="78"/>
                </a:lnTo>
                <a:lnTo>
                  <a:pt x="1527" y="82"/>
                </a:lnTo>
                <a:lnTo>
                  <a:pt x="1507" y="97"/>
                </a:lnTo>
                <a:lnTo>
                  <a:pt x="1501" y="79"/>
                </a:lnTo>
                <a:lnTo>
                  <a:pt x="1483" y="80"/>
                </a:lnTo>
                <a:lnTo>
                  <a:pt x="1456" y="95"/>
                </a:lnTo>
                <a:lnTo>
                  <a:pt x="1431" y="114"/>
                </a:lnTo>
                <a:lnTo>
                  <a:pt x="1418" y="131"/>
                </a:lnTo>
                <a:lnTo>
                  <a:pt x="1408" y="138"/>
                </a:lnTo>
                <a:lnTo>
                  <a:pt x="1399" y="137"/>
                </a:lnTo>
                <a:lnTo>
                  <a:pt x="1382" y="110"/>
                </a:lnTo>
                <a:lnTo>
                  <a:pt x="1375" y="98"/>
                </a:lnTo>
                <a:lnTo>
                  <a:pt x="1364" y="96"/>
                </a:lnTo>
                <a:lnTo>
                  <a:pt x="1219" y="120"/>
                </a:lnTo>
                <a:lnTo>
                  <a:pt x="1077" y="144"/>
                </a:lnTo>
                <a:lnTo>
                  <a:pt x="1077" y="567"/>
                </a:lnTo>
                <a:lnTo>
                  <a:pt x="949" y="567"/>
                </a:lnTo>
                <a:lnTo>
                  <a:pt x="949" y="1358"/>
                </a:lnTo>
                <a:lnTo>
                  <a:pt x="923" y="1355"/>
                </a:lnTo>
                <a:lnTo>
                  <a:pt x="900" y="1362"/>
                </a:lnTo>
                <a:lnTo>
                  <a:pt x="883" y="1387"/>
                </a:lnTo>
                <a:lnTo>
                  <a:pt x="864" y="1405"/>
                </a:lnTo>
                <a:lnTo>
                  <a:pt x="842" y="1408"/>
                </a:lnTo>
                <a:lnTo>
                  <a:pt x="814" y="1394"/>
                </a:lnTo>
                <a:lnTo>
                  <a:pt x="804" y="1389"/>
                </a:lnTo>
                <a:lnTo>
                  <a:pt x="779" y="1393"/>
                </a:lnTo>
                <a:lnTo>
                  <a:pt x="753" y="1402"/>
                </a:lnTo>
                <a:lnTo>
                  <a:pt x="736" y="1400"/>
                </a:lnTo>
                <a:lnTo>
                  <a:pt x="719" y="1391"/>
                </a:lnTo>
                <a:lnTo>
                  <a:pt x="697" y="1387"/>
                </a:lnTo>
                <a:lnTo>
                  <a:pt x="674" y="1383"/>
                </a:lnTo>
                <a:lnTo>
                  <a:pt x="669" y="1367"/>
                </a:lnTo>
                <a:lnTo>
                  <a:pt x="664" y="1364"/>
                </a:lnTo>
                <a:lnTo>
                  <a:pt x="658" y="1363"/>
                </a:lnTo>
                <a:lnTo>
                  <a:pt x="652" y="1319"/>
                </a:lnTo>
                <a:lnTo>
                  <a:pt x="640" y="1306"/>
                </a:lnTo>
                <a:lnTo>
                  <a:pt x="619" y="1304"/>
                </a:lnTo>
                <a:lnTo>
                  <a:pt x="613" y="1309"/>
                </a:lnTo>
                <a:lnTo>
                  <a:pt x="610" y="1320"/>
                </a:lnTo>
                <a:lnTo>
                  <a:pt x="602" y="1344"/>
                </a:lnTo>
                <a:lnTo>
                  <a:pt x="580" y="1359"/>
                </a:lnTo>
                <a:lnTo>
                  <a:pt x="553" y="1358"/>
                </a:lnTo>
                <a:lnTo>
                  <a:pt x="534" y="1337"/>
                </a:lnTo>
                <a:lnTo>
                  <a:pt x="505" y="1320"/>
                </a:lnTo>
                <a:lnTo>
                  <a:pt x="482" y="1298"/>
                </a:lnTo>
                <a:lnTo>
                  <a:pt x="454" y="1242"/>
                </a:lnTo>
                <a:lnTo>
                  <a:pt x="430" y="1221"/>
                </a:lnTo>
                <a:lnTo>
                  <a:pt x="430" y="1200"/>
                </a:lnTo>
                <a:lnTo>
                  <a:pt x="424" y="1180"/>
                </a:lnTo>
                <a:lnTo>
                  <a:pt x="420" y="1184"/>
                </a:lnTo>
                <a:lnTo>
                  <a:pt x="420" y="1172"/>
                </a:lnTo>
                <a:lnTo>
                  <a:pt x="414" y="1161"/>
                </a:lnTo>
                <a:lnTo>
                  <a:pt x="408" y="1151"/>
                </a:lnTo>
                <a:lnTo>
                  <a:pt x="406" y="1140"/>
                </a:lnTo>
                <a:lnTo>
                  <a:pt x="420" y="1148"/>
                </a:lnTo>
                <a:lnTo>
                  <a:pt x="434" y="1146"/>
                </a:lnTo>
                <a:lnTo>
                  <a:pt x="440" y="1132"/>
                </a:lnTo>
                <a:lnTo>
                  <a:pt x="432" y="1120"/>
                </a:lnTo>
                <a:lnTo>
                  <a:pt x="412" y="1113"/>
                </a:lnTo>
                <a:lnTo>
                  <a:pt x="397" y="1102"/>
                </a:lnTo>
                <a:lnTo>
                  <a:pt x="389" y="1087"/>
                </a:lnTo>
                <a:lnTo>
                  <a:pt x="384" y="1071"/>
                </a:lnTo>
                <a:lnTo>
                  <a:pt x="377" y="987"/>
                </a:lnTo>
                <a:lnTo>
                  <a:pt x="354" y="907"/>
                </a:lnTo>
                <a:lnTo>
                  <a:pt x="330" y="819"/>
                </a:lnTo>
                <a:lnTo>
                  <a:pt x="332" y="754"/>
                </a:lnTo>
                <a:lnTo>
                  <a:pt x="333" y="722"/>
                </a:lnTo>
                <a:lnTo>
                  <a:pt x="326" y="691"/>
                </a:lnTo>
                <a:lnTo>
                  <a:pt x="335" y="691"/>
                </a:lnTo>
                <a:lnTo>
                  <a:pt x="336" y="665"/>
                </a:lnTo>
                <a:lnTo>
                  <a:pt x="329" y="641"/>
                </a:lnTo>
                <a:lnTo>
                  <a:pt x="310" y="596"/>
                </a:lnTo>
                <a:lnTo>
                  <a:pt x="293" y="576"/>
                </a:lnTo>
                <a:lnTo>
                  <a:pt x="272" y="554"/>
                </a:lnTo>
                <a:lnTo>
                  <a:pt x="257" y="524"/>
                </a:lnTo>
                <a:lnTo>
                  <a:pt x="251" y="525"/>
                </a:lnTo>
                <a:lnTo>
                  <a:pt x="249" y="537"/>
                </a:lnTo>
                <a:lnTo>
                  <a:pt x="254" y="531"/>
                </a:lnTo>
                <a:lnTo>
                  <a:pt x="253" y="527"/>
                </a:lnTo>
                <a:lnTo>
                  <a:pt x="230" y="503"/>
                </a:lnTo>
                <a:lnTo>
                  <a:pt x="212" y="478"/>
                </a:lnTo>
                <a:lnTo>
                  <a:pt x="182" y="391"/>
                </a:lnTo>
                <a:lnTo>
                  <a:pt x="169" y="377"/>
                </a:lnTo>
                <a:lnTo>
                  <a:pt x="156" y="360"/>
                </a:lnTo>
                <a:lnTo>
                  <a:pt x="137" y="306"/>
                </a:lnTo>
                <a:lnTo>
                  <a:pt x="128" y="284"/>
                </a:lnTo>
                <a:lnTo>
                  <a:pt x="114" y="268"/>
                </a:lnTo>
                <a:lnTo>
                  <a:pt x="87" y="237"/>
                </a:lnTo>
                <a:lnTo>
                  <a:pt x="59" y="183"/>
                </a:lnTo>
                <a:lnTo>
                  <a:pt x="44" y="170"/>
                </a:lnTo>
                <a:lnTo>
                  <a:pt x="26" y="162"/>
                </a:lnTo>
                <a:lnTo>
                  <a:pt x="31" y="151"/>
                </a:lnTo>
                <a:lnTo>
                  <a:pt x="29" y="143"/>
                </a:lnTo>
                <a:lnTo>
                  <a:pt x="17" y="132"/>
                </a:lnTo>
                <a:lnTo>
                  <a:pt x="5" y="121"/>
                </a:lnTo>
                <a:lnTo>
                  <a:pt x="7" y="109"/>
                </a:lnTo>
                <a:lnTo>
                  <a:pt x="11" y="99"/>
                </a:lnTo>
                <a:lnTo>
                  <a:pt x="3" y="72"/>
                </a:lnTo>
                <a:lnTo>
                  <a:pt x="0" y="60"/>
                </a:lnTo>
                <a:lnTo>
                  <a:pt x="3" y="49"/>
                </a:lnTo>
                <a:lnTo>
                  <a:pt x="22" y="31"/>
                </a:lnTo>
                <a:lnTo>
                  <a:pt x="42" y="22"/>
                </a:lnTo>
                <a:lnTo>
                  <a:pt x="72" y="22"/>
                </a:lnTo>
                <a:lnTo>
                  <a:pt x="103" y="34"/>
                </a:lnTo>
                <a:lnTo>
                  <a:pt x="125" y="12"/>
                </a:lnTo>
                <a:lnTo>
                  <a:pt x="154" y="0"/>
                </a:lnTo>
                <a:lnTo>
                  <a:pt x="186" y="0"/>
                </a:lnTo>
                <a:lnTo>
                  <a:pt x="211" y="12"/>
                </a:lnTo>
                <a:lnTo>
                  <a:pt x="238" y="32"/>
                </a:lnTo>
                <a:lnTo>
                  <a:pt x="265" y="47"/>
                </a:lnTo>
                <a:lnTo>
                  <a:pt x="292" y="50"/>
                </a:lnTo>
                <a:lnTo>
                  <a:pt x="321" y="38"/>
                </a:lnTo>
                <a:lnTo>
                  <a:pt x="785" y="42"/>
                </a:lnTo>
                <a:lnTo>
                  <a:pt x="779" y="41"/>
                </a:lnTo>
                <a:lnTo>
                  <a:pt x="808" y="53"/>
                </a:lnTo>
                <a:lnTo>
                  <a:pt x="834" y="78"/>
                </a:lnTo>
                <a:lnTo>
                  <a:pt x="876" y="91"/>
                </a:lnTo>
                <a:lnTo>
                  <a:pt x="918" y="99"/>
                </a:lnTo>
                <a:lnTo>
                  <a:pt x="947" y="103"/>
                </a:lnTo>
                <a:lnTo>
                  <a:pt x="972" y="101"/>
                </a:lnTo>
                <a:lnTo>
                  <a:pt x="998" y="93"/>
                </a:lnTo>
                <a:lnTo>
                  <a:pt x="1028" y="108"/>
                </a:lnTo>
                <a:lnTo>
                  <a:pt x="1053" y="108"/>
                </a:lnTo>
                <a:lnTo>
                  <a:pt x="1076" y="102"/>
                </a:lnTo>
                <a:lnTo>
                  <a:pt x="1099" y="97"/>
                </a:lnTo>
                <a:lnTo>
                  <a:pt x="1122" y="99"/>
                </a:lnTo>
                <a:lnTo>
                  <a:pt x="1134" y="105"/>
                </a:lnTo>
                <a:lnTo>
                  <a:pt x="1225" y="92"/>
                </a:lnTo>
                <a:lnTo>
                  <a:pt x="1319" y="73"/>
                </a:lnTo>
                <a:lnTo>
                  <a:pt x="1394" y="59"/>
                </a:lnTo>
                <a:lnTo>
                  <a:pt x="1431" y="41"/>
                </a:lnTo>
                <a:lnTo>
                  <a:pt x="1484" y="35"/>
                </a:lnTo>
                <a:lnTo>
                  <a:pt x="1553" y="38"/>
                </a:lnTo>
                <a:lnTo>
                  <a:pt x="1569" y="42"/>
                </a:lnTo>
                <a:lnTo>
                  <a:pt x="1581" y="54"/>
                </a:lnTo>
                <a:lnTo>
                  <a:pt x="1606" y="84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3" name="Freeform 46"/>
          <p:cNvSpPr>
            <a:spLocks/>
          </p:cNvSpPr>
          <p:nvPr/>
        </p:nvSpPr>
        <p:spPr bwMode="auto">
          <a:xfrm>
            <a:off x="4484688" y="4826000"/>
            <a:ext cx="676275" cy="641350"/>
          </a:xfrm>
          <a:custGeom>
            <a:avLst/>
            <a:gdLst>
              <a:gd name="T0" fmla="*/ 2147483647 w 1085"/>
              <a:gd name="T1" fmla="*/ 2147483647 h 1099"/>
              <a:gd name="T2" fmla="*/ 2147483647 w 1085"/>
              <a:gd name="T3" fmla="*/ 2147483647 h 1099"/>
              <a:gd name="T4" fmla="*/ 2147483647 w 1085"/>
              <a:gd name="T5" fmla="*/ 2147483647 h 1099"/>
              <a:gd name="T6" fmla="*/ 2147483647 w 1085"/>
              <a:gd name="T7" fmla="*/ 2147483647 h 1099"/>
              <a:gd name="T8" fmla="*/ 2147483647 w 1085"/>
              <a:gd name="T9" fmla="*/ 2147483647 h 1099"/>
              <a:gd name="T10" fmla="*/ 2147483647 w 1085"/>
              <a:gd name="T11" fmla="*/ 2147483647 h 1099"/>
              <a:gd name="T12" fmla="*/ 2147483647 w 1085"/>
              <a:gd name="T13" fmla="*/ 2147483647 h 1099"/>
              <a:gd name="T14" fmla="*/ 2147483647 w 1085"/>
              <a:gd name="T15" fmla="*/ 2147483647 h 1099"/>
              <a:gd name="T16" fmla="*/ 2147483647 w 1085"/>
              <a:gd name="T17" fmla="*/ 2147483647 h 1099"/>
              <a:gd name="T18" fmla="*/ 2147483647 w 1085"/>
              <a:gd name="T19" fmla="*/ 2147483647 h 1099"/>
              <a:gd name="T20" fmla="*/ 2147483647 w 1085"/>
              <a:gd name="T21" fmla="*/ 2147483647 h 1099"/>
              <a:gd name="T22" fmla="*/ 2147483647 w 1085"/>
              <a:gd name="T23" fmla="*/ 2147483647 h 1099"/>
              <a:gd name="T24" fmla="*/ 2147483647 w 1085"/>
              <a:gd name="T25" fmla="*/ 2147483647 h 1099"/>
              <a:gd name="T26" fmla="*/ 2147483647 w 1085"/>
              <a:gd name="T27" fmla="*/ 2147483647 h 1099"/>
              <a:gd name="T28" fmla="*/ 2147483647 w 1085"/>
              <a:gd name="T29" fmla="*/ 2147483647 h 1099"/>
              <a:gd name="T30" fmla="*/ 2147483647 w 1085"/>
              <a:gd name="T31" fmla="*/ 2147483647 h 1099"/>
              <a:gd name="T32" fmla="*/ 2147483647 w 1085"/>
              <a:gd name="T33" fmla="*/ 2147483647 h 1099"/>
              <a:gd name="T34" fmla="*/ 2147483647 w 1085"/>
              <a:gd name="T35" fmla="*/ 2147483647 h 1099"/>
              <a:gd name="T36" fmla="*/ 2147483647 w 1085"/>
              <a:gd name="T37" fmla="*/ 2147483647 h 1099"/>
              <a:gd name="T38" fmla="*/ 2147483647 w 1085"/>
              <a:gd name="T39" fmla="*/ 2147483647 h 1099"/>
              <a:gd name="T40" fmla="*/ 2147483647 w 1085"/>
              <a:gd name="T41" fmla="*/ 2147483647 h 1099"/>
              <a:gd name="T42" fmla="*/ 2147483647 w 1085"/>
              <a:gd name="T43" fmla="*/ 2147483647 h 1099"/>
              <a:gd name="T44" fmla="*/ 2147483647 w 1085"/>
              <a:gd name="T45" fmla="*/ 2147483647 h 1099"/>
              <a:gd name="T46" fmla="*/ 2147483647 w 1085"/>
              <a:gd name="T47" fmla="*/ 2147483647 h 1099"/>
              <a:gd name="T48" fmla="*/ 2147483647 w 1085"/>
              <a:gd name="T49" fmla="*/ 2147483647 h 1099"/>
              <a:gd name="T50" fmla="*/ 2147483647 w 1085"/>
              <a:gd name="T51" fmla="*/ 2147483647 h 1099"/>
              <a:gd name="T52" fmla="*/ 2147483647 w 1085"/>
              <a:gd name="T53" fmla="*/ 2147483647 h 1099"/>
              <a:gd name="T54" fmla="*/ 2147483647 w 1085"/>
              <a:gd name="T55" fmla="*/ 2147483647 h 1099"/>
              <a:gd name="T56" fmla="*/ 2147483647 w 1085"/>
              <a:gd name="T57" fmla="*/ 2147483647 h 1099"/>
              <a:gd name="T58" fmla="*/ 2147483647 w 1085"/>
              <a:gd name="T59" fmla="*/ 2147483647 h 1099"/>
              <a:gd name="T60" fmla="*/ 2147483647 w 1085"/>
              <a:gd name="T61" fmla="*/ 2147483647 h 1099"/>
              <a:gd name="T62" fmla="*/ 2147483647 w 1085"/>
              <a:gd name="T63" fmla="*/ 2147483647 h 1099"/>
              <a:gd name="T64" fmla="*/ 2147483647 w 1085"/>
              <a:gd name="T65" fmla="*/ 2147483647 h 1099"/>
              <a:gd name="T66" fmla="*/ 2147483647 w 1085"/>
              <a:gd name="T67" fmla="*/ 2147483647 h 1099"/>
              <a:gd name="T68" fmla="*/ 2147483647 w 1085"/>
              <a:gd name="T69" fmla="*/ 2147483647 h 1099"/>
              <a:gd name="T70" fmla="*/ 2147483647 w 1085"/>
              <a:gd name="T71" fmla="*/ 2147483647 h 1099"/>
              <a:gd name="T72" fmla="*/ 2147483647 w 1085"/>
              <a:gd name="T73" fmla="*/ 2147483647 h 1099"/>
              <a:gd name="T74" fmla="*/ 2147483647 w 1085"/>
              <a:gd name="T75" fmla="*/ 2147483647 h 1099"/>
              <a:gd name="T76" fmla="*/ 2147483647 w 1085"/>
              <a:gd name="T77" fmla="*/ 2147483647 h 1099"/>
              <a:gd name="T78" fmla="*/ 2147483647 w 1085"/>
              <a:gd name="T79" fmla="*/ 2147483647 h 1099"/>
              <a:gd name="T80" fmla="*/ 2147483647 w 1085"/>
              <a:gd name="T81" fmla="*/ 2147483647 h 1099"/>
              <a:gd name="T82" fmla="*/ 2147483647 w 1085"/>
              <a:gd name="T83" fmla="*/ 2147483647 h 1099"/>
              <a:gd name="T84" fmla="*/ 2147483647 w 1085"/>
              <a:gd name="T85" fmla="*/ 2147483647 h 1099"/>
              <a:gd name="T86" fmla="*/ 2147483647 w 1085"/>
              <a:gd name="T87" fmla="*/ 2147483647 h 1099"/>
              <a:gd name="T88" fmla="*/ 2147483647 w 1085"/>
              <a:gd name="T89" fmla="*/ 2147483647 h 1099"/>
              <a:gd name="T90" fmla="*/ 2147483647 w 1085"/>
              <a:gd name="T91" fmla="*/ 2147483647 h 1099"/>
              <a:gd name="T92" fmla="*/ 2147483647 w 1085"/>
              <a:gd name="T93" fmla="*/ 2147483647 h 1099"/>
              <a:gd name="T94" fmla="*/ 2147483647 w 1085"/>
              <a:gd name="T95" fmla="*/ 0 h 1099"/>
              <a:gd name="T96" fmla="*/ 2147483647 w 1085"/>
              <a:gd name="T97" fmla="*/ 2147483647 h 1099"/>
              <a:gd name="T98" fmla="*/ 2147483647 w 1085"/>
              <a:gd name="T99" fmla="*/ 2147483647 h 1099"/>
              <a:gd name="T100" fmla="*/ 2147483647 w 1085"/>
              <a:gd name="T101" fmla="*/ 2147483647 h 1099"/>
              <a:gd name="T102" fmla="*/ 2147483647 w 1085"/>
              <a:gd name="T103" fmla="*/ 2147483647 h 1099"/>
              <a:gd name="T104" fmla="*/ 2147483647 w 1085"/>
              <a:gd name="T105" fmla="*/ 2147483647 h 1099"/>
              <a:gd name="T106" fmla="*/ 2147483647 w 1085"/>
              <a:gd name="T107" fmla="*/ 2147483647 h 1099"/>
              <a:gd name="T108" fmla="*/ 2147483647 w 1085"/>
              <a:gd name="T109" fmla="*/ 2147483647 h 1099"/>
              <a:gd name="T110" fmla="*/ 2147483647 w 1085"/>
              <a:gd name="T111" fmla="*/ 2147483647 h 1099"/>
              <a:gd name="T112" fmla="*/ 0 w 1085"/>
              <a:gd name="T113" fmla="*/ 2147483647 h 109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85"/>
              <a:gd name="T172" fmla="*/ 0 h 1099"/>
              <a:gd name="T173" fmla="*/ 1085 w 1085"/>
              <a:gd name="T174" fmla="*/ 1099 h 109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85" h="1099">
                <a:moveTo>
                  <a:pt x="0" y="853"/>
                </a:moveTo>
                <a:lnTo>
                  <a:pt x="29" y="862"/>
                </a:lnTo>
                <a:lnTo>
                  <a:pt x="55" y="872"/>
                </a:lnTo>
                <a:lnTo>
                  <a:pt x="69" y="888"/>
                </a:lnTo>
                <a:lnTo>
                  <a:pt x="78" y="908"/>
                </a:lnTo>
                <a:lnTo>
                  <a:pt x="96" y="951"/>
                </a:lnTo>
                <a:lnTo>
                  <a:pt x="105" y="973"/>
                </a:lnTo>
                <a:lnTo>
                  <a:pt x="106" y="998"/>
                </a:lnTo>
                <a:lnTo>
                  <a:pt x="86" y="1012"/>
                </a:lnTo>
                <a:lnTo>
                  <a:pt x="75" y="1032"/>
                </a:lnTo>
                <a:lnTo>
                  <a:pt x="74" y="1055"/>
                </a:lnTo>
                <a:lnTo>
                  <a:pt x="75" y="1099"/>
                </a:lnTo>
                <a:lnTo>
                  <a:pt x="87" y="1086"/>
                </a:lnTo>
                <a:lnTo>
                  <a:pt x="102" y="1079"/>
                </a:lnTo>
                <a:lnTo>
                  <a:pt x="110" y="1079"/>
                </a:lnTo>
                <a:lnTo>
                  <a:pt x="115" y="1084"/>
                </a:lnTo>
                <a:lnTo>
                  <a:pt x="142" y="1085"/>
                </a:lnTo>
                <a:lnTo>
                  <a:pt x="166" y="1090"/>
                </a:lnTo>
                <a:lnTo>
                  <a:pt x="193" y="1083"/>
                </a:lnTo>
                <a:lnTo>
                  <a:pt x="221" y="1083"/>
                </a:lnTo>
                <a:lnTo>
                  <a:pt x="227" y="1075"/>
                </a:lnTo>
                <a:lnTo>
                  <a:pt x="234" y="1065"/>
                </a:lnTo>
                <a:lnTo>
                  <a:pt x="260" y="1043"/>
                </a:lnTo>
                <a:lnTo>
                  <a:pt x="285" y="1020"/>
                </a:lnTo>
                <a:lnTo>
                  <a:pt x="296" y="1007"/>
                </a:lnTo>
                <a:lnTo>
                  <a:pt x="316" y="1000"/>
                </a:lnTo>
                <a:lnTo>
                  <a:pt x="324" y="984"/>
                </a:lnTo>
                <a:lnTo>
                  <a:pt x="339" y="980"/>
                </a:lnTo>
                <a:lnTo>
                  <a:pt x="340" y="947"/>
                </a:lnTo>
                <a:lnTo>
                  <a:pt x="355" y="921"/>
                </a:lnTo>
                <a:lnTo>
                  <a:pt x="357" y="910"/>
                </a:lnTo>
                <a:lnTo>
                  <a:pt x="367" y="901"/>
                </a:lnTo>
                <a:lnTo>
                  <a:pt x="382" y="900"/>
                </a:lnTo>
                <a:lnTo>
                  <a:pt x="407" y="909"/>
                </a:lnTo>
                <a:lnTo>
                  <a:pt x="436" y="929"/>
                </a:lnTo>
                <a:lnTo>
                  <a:pt x="467" y="947"/>
                </a:lnTo>
                <a:lnTo>
                  <a:pt x="511" y="961"/>
                </a:lnTo>
                <a:lnTo>
                  <a:pt x="558" y="967"/>
                </a:lnTo>
                <a:lnTo>
                  <a:pt x="571" y="959"/>
                </a:lnTo>
                <a:lnTo>
                  <a:pt x="587" y="953"/>
                </a:lnTo>
                <a:lnTo>
                  <a:pt x="592" y="961"/>
                </a:lnTo>
                <a:lnTo>
                  <a:pt x="598" y="968"/>
                </a:lnTo>
                <a:lnTo>
                  <a:pt x="625" y="957"/>
                </a:lnTo>
                <a:lnTo>
                  <a:pt x="652" y="944"/>
                </a:lnTo>
                <a:lnTo>
                  <a:pt x="677" y="917"/>
                </a:lnTo>
                <a:lnTo>
                  <a:pt x="695" y="880"/>
                </a:lnTo>
                <a:lnTo>
                  <a:pt x="694" y="864"/>
                </a:lnTo>
                <a:lnTo>
                  <a:pt x="694" y="849"/>
                </a:lnTo>
                <a:lnTo>
                  <a:pt x="708" y="834"/>
                </a:lnTo>
                <a:lnTo>
                  <a:pt x="723" y="828"/>
                </a:lnTo>
                <a:lnTo>
                  <a:pt x="739" y="828"/>
                </a:lnTo>
                <a:lnTo>
                  <a:pt x="772" y="824"/>
                </a:lnTo>
                <a:lnTo>
                  <a:pt x="781" y="807"/>
                </a:lnTo>
                <a:lnTo>
                  <a:pt x="804" y="791"/>
                </a:lnTo>
                <a:lnTo>
                  <a:pt x="814" y="781"/>
                </a:lnTo>
                <a:lnTo>
                  <a:pt x="821" y="767"/>
                </a:lnTo>
                <a:lnTo>
                  <a:pt x="834" y="714"/>
                </a:lnTo>
                <a:lnTo>
                  <a:pt x="854" y="690"/>
                </a:lnTo>
                <a:lnTo>
                  <a:pt x="909" y="664"/>
                </a:lnTo>
                <a:lnTo>
                  <a:pt x="933" y="645"/>
                </a:lnTo>
                <a:lnTo>
                  <a:pt x="950" y="617"/>
                </a:lnTo>
                <a:lnTo>
                  <a:pt x="968" y="600"/>
                </a:lnTo>
                <a:lnTo>
                  <a:pt x="1016" y="584"/>
                </a:lnTo>
                <a:lnTo>
                  <a:pt x="1037" y="572"/>
                </a:lnTo>
                <a:lnTo>
                  <a:pt x="1054" y="551"/>
                </a:lnTo>
                <a:lnTo>
                  <a:pt x="1067" y="544"/>
                </a:lnTo>
                <a:lnTo>
                  <a:pt x="1079" y="539"/>
                </a:lnTo>
                <a:lnTo>
                  <a:pt x="1085" y="523"/>
                </a:lnTo>
                <a:lnTo>
                  <a:pt x="1083" y="502"/>
                </a:lnTo>
                <a:lnTo>
                  <a:pt x="1073" y="486"/>
                </a:lnTo>
                <a:lnTo>
                  <a:pt x="1039" y="466"/>
                </a:lnTo>
                <a:lnTo>
                  <a:pt x="1003" y="462"/>
                </a:lnTo>
                <a:lnTo>
                  <a:pt x="968" y="454"/>
                </a:lnTo>
                <a:lnTo>
                  <a:pt x="957" y="446"/>
                </a:lnTo>
                <a:lnTo>
                  <a:pt x="956" y="435"/>
                </a:lnTo>
                <a:lnTo>
                  <a:pt x="963" y="435"/>
                </a:lnTo>
                <a:lnTo>
                  <a:pt x="962" y="420"/>
                </a:lnTo>
                <a:lnTo>
                  <a:pt x="952" y="413"/>
                </a:lnTo>
                <a:lnTo>
                  <a:pt x="942" y="413"/>
                </a:lnTo>
                <a:lnTo>
                  <a:pt x="936" y="391"/>
                </a:lnTo>
                <a:lnTo>
                  <a:pt x="940" y="365"/>
                </a:lnTo>
                <a:lnTo>
                  <a:pt x="939" y="341"/>
                </a:lnTo>
                <a:lnTo>
                  <a:pt x="921" y="325"/>
                </a:lnTo>
                <a:lnTo>
                  <a:pt x="900" y="314"/>
                </a:lnTo>
                <a:lnTo>
                  <a:pt x="853" y="277"/>
                </a:lnTo>
                <a:lnTo>
                  <a:pt x="803" y="250"/>
                </a:lnTo>
                <a:lnTo>
                  <a:pt x="785" y="239"/>
                </a:lnTo>
                <a:lnTo>
                  <a:pt x="771" y="222"/>
                </a:lnTo>
                <a:lnTo>
                  <a:pt x="757" y="200"/>
                </a:lnTo>
                <a:lnTo>
                  <a:pt x="735" y="142"/>
                </a:lnTo>
                <a:lnTo>
                  <a:pt x="724" y="115"/>
                </a:lnTo>
                <a:lnTo>
                  <a:pt x="708" y="89"/>
                </a:lnTo>
                <a:lnTo>
                  <a:pt x="669" y="32"/>
                </a:lnTo>
                <a:lnTo>
                  <a:pt x="660" y="7"/>
                </a:lnTo>
                <a:lnTo>
                  <a:pt x="605" y="0"/>
                </a:lnTo>
                <a:lnTo>
                  <a:pt x="580" y="0"/>
                </a:lnTo>
                <a:lnTo>
                  <a:pt x="558" y="15"/>
                </a:lnTo>
                <a:lnTo>
                  <a:pt x="554" y="7"/>
                </a:lnTo>
                <a:lnTo>
                  <a:pt x="550" y="3"/>
                </a:lnTo>
                <a:lnTo>
                  <a:pt x="528" y="10"/>
                </a:lnTo>
                <a:lnTo>
                  <a:pt x="507" y="20"/>
                </a:lnTo>
                <a:lnTo>
                  <a:pt x="477" y="37"/>
                </a:lnTo>
                <a:lnTo>
                  <a:pt x="449" y="55"/>
                </a:lnTo>
                <a:lnTo>
                  <a:pt x="446" y="39"/>
                </a:lnTo>
                <a:lnTo>
                  <a:pt x="439" y="28"/>
                </a:lnTo>
                <a:lnTo>
                  <a:pt x="416" y="19"/>
                </a:lnTo>
                <a:lnTo>
                  <a:pt x="364" y="25"/>
                </a:lnTo>
                <a:lnTo>
                  <a:pt x="273" y="39"/>
                </a:lnTo>
                <a:lnTo>
                  <a:pt x="199" y="49"/>
                </a:lnTo>
                <a:lnTo>
                  <a:pt x="163" y="54"/>
                </a:lnTo>
                <a:lnTo>
                  <a:pt x="128" y="67"/>
                </a:lnTo>
                <a:lnTo>
                  <a:pt x="128" y="490"/>
                </a:lnTo>
                <a:lnTo>
                  <a:pt x="0" y="490"/>
                </a:lnTo>
                <a:lnTo>
                  <a:pt x="0" y="8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4" name="Freeform 47"/>
          <p:cNvSpPr>
            <a:spLocks/>
          </p:cNvSpPr>
          <p:nvPr/>
        </p:nvSpPr>
        <p:spPr bwMode="auto">
          <a:xfrm>
            <a:off x="4251325" y="5132388"/>
            <a:ext cx="1141413" cy="893762"/>
          </a:xfrm>
          <a:custGeom>
            <a:avLst/>
            <a:gdLst>
              <a:gd name="T0" fmla="*/ 2147483647 w 1833"/>
              <a:gd name="T1" fmla="*/ 2147483647 h 1536"/>
              <a:gd name="T2" fmla="*/ 2147483647 w 1833"/>
              <a:gd name="T3" fmla="*/ 2147483647 h 1536"/>
              <a:gd name="T4" fmla="*/ 2147483647 w 1833"/>
              <a:gd name="T5" fmla="*/ 2147483647 h 1536"/>
              <a:gd name="T6" fmla="*/ 2147483647 w 1833"/>
              <a:gd name="T7" fmla="*/ 2147483647 h 1536"/>
              <a:gd name="T8" fmla="*/ 2147483647 w 1833"/>
              <a:gd name="T9" fmla="*/ 2147483647 h 1536"/>
              <a:gd name="T10" fmla="*/ 2147483647 w 1833"/>
              <a:gd name="T11" fmla="*/ 2147483647 h 1536"/>
              <a:gd name="T12" fmla="*/ 2147483647 w 1833"/>
              <a:gd name="T13" fmla="*/ 2147483647 h 1536"/>
              <a:gd name="T14" fmla="*/ 2147483647 w 1833"/>
              <a:gd name="T15" fmla="*/ 2147483647 h 1536"/>
              <a:gd name="T16" fmla="*/ 2147483647 w 1833"/>
              <a:gd name="T17" fmla="*/ 2147483647 h 1536"/>
              <a:gd name="T18" fmla="*/ 2147483647 w 1833"/>
              <a:gd name="T19" fmla="*/ 2147483647 h 1536"/>
              <a:gd name="T20" fmla="*/ 2147483647 w 1833"/>
              <a:gd name="T21" fmla="*/ 2147483647 h 1536"/>
              <a:gd name="T22" fmla="*/ 2147483647 w 1833"/>
              <a:gd name="T23" fmla="*/ 2147483647 h 1536"/>
              <a:gd name="T24" fmla="*/ 2147483647 w 1833"/>
              <a:gd name="T25" fmla="*/ 2147483647 h 1536"/>
              <a:gd name="T26" fmla="*/ 2147483647 w 1833"/>
              <a:gd name="T27" fmla="*/ 2147483647 h 1536"/>
              <a:gd name="T28" fmla="*/ 2147483647 w 1833"/>
              <a:gd name="T29" fmla="*/ 2147483647 h 1536"/>
              <a:gd name="T30" fmla="*/ 2147483647 w 1833"/>
              <a:gd name="T31" fmla="*/ 2147483647 h 1536"/>
              <a:gd name="T32" fmla="*/ 2147483647 w 1833"/>
              <a:gd name="T33" fmla="*/ 2147483647 h 1536"/>
              <a:gd name="T34" fmla="*/ 2147483647 w 1833"/>
              <a:gd name="T35" fmla="*/ 2147483647 h 1536"/>
              <a:gd name="T36" fmla="*/ 2147483647 w 1833"/>
              <a:gd name="T37" fmla="*/ 2147483647 h 1536"/>
              <a:gd name="T38" fmla="*/ 2147483647 w 1833"/>
              <a:gd name="T39" fmla="*/ 2147483647 h 1536"/>
              <a:gd name="T40" fmla="*/ 2147483647 w 1833"/>
              <a:gd name="T41" fmla="*/ 2147483647 h 1536"/>
              <a:gd name="T42" fmla="*/ 2147483647 w 1833"/>
              <a:gd name="T43" fmla="*/ 2147483647 h 1536"/>
              <a:gd name="T44" fmla="*/ 2147483647 w 1833"/>
              <a:gd name="T45" fmla="*/ 2147483647 h 1536"/>
              <a:gd name="T46" fmla="*/ 2147483647 w 1833"/>
              <a:gd name="T47" fmla="*/ 2147483647 h 1536"/>
              <a:gd name="T48" fmla="*/ 2147483647 w 1833"/>
              <a:gd name="T49" fmla="*/ 2147483647 h 1536"/>
              <a:gd name="T50" fmla="*/ 2147483647 w 1833"/>
              <a:gd name="T51" fmla="*/ 2147483647 h 1536"/>
              <a:gd name="T52" fmla="*/ 2147483647 w 1833"/>
              <a:gd name="T53" fmla="*/ 2147483647 h 1536"/>
              <a:gd name="T54" fmla="*/ 2147483647 w 1833"/>
              <a:gd name="T55" fmla="*/ 2147483647 h 1536"/>
              <a:gd name="T56" fmla="*/ 2147483647 w 1833"/>
              <a:gd name="T57" fmla="*/ 2147483647 h 1536"/>
              <a:gd name="T58" fmla="*/ 2147483647 w 1833"/>
              <a:gd name="T59" fmla="*/ 2147483647 h 1536"/>
              <a:gd name="T60" fmla="*/ 2147483647 w 1833"/>
              <a:gd name="T61" fmla="*/ 2147483647 h 1536"/>
              <a:gd name="T62" fmla="*/ 2147483647 w 1833"/>
              <a:gd name="T63" fmla="*/ 2147483647 h 1536"/>
              <a:gd name="T64" fmla="*/ 2147483647 w 1833"/>
              <a:gd name="T65" fmla="*/ 2147483647 h 1536"/>
              <a:gd name="T66" fmla="*/ 2147483647 w 1833"/>
              <a:gd name="T67" fmla="*/ 2147483647 h 1536"/>
              <a:gd name="T68" fmla="*/ 2147483647 w 1833"/>
              <a:gd name="T69" fmla="*/ 2147483647 h 1536"/>
              <a:gd name="T70" fmla="*/ 2147483647 w 1833"/>
              <a:gd name="T71" fmla="*/ 2147483647 h 1536"/>
              <a:gd name="T72" fmla="*/ 2147483647 w 1833"/>
              <a:gd name="T73" fmla="*/ 2147483647 h 1536"/>
              <a:gd name="T74" fmla="*/ 2147483647 w 1833"/>
              <a:gd name="T75" fmla="*/ 2147483647 h 1536"/>
              <a:gd name="T76" fmla="*/ 2147483647 w 1833"/>
              <a:gd name="T77" fmla="*/ 2147483647 h 1536"/>
              <a:gd name="T78" fmla="*/ 2147483647 w 1833"/>
              <a:gd name="T79" fmla="*/ 2147483647 h 1536"/>
              <a:gd name="T80" fmla="*/ 0 w 1833"/>
              <a:gd name="T81" fmla="*/ 2147483647 h 1536"/>
              <a:gd name="T82" fmla="*/ 2147483647 w 1833"/>
              <a:gd name="T83" fmla="*/ 2147483647 h 1536"/>
              <a:gd name="T84" fmla="*/ 2147483647 w 1833"/>
              <a:gd name="T85" fmla="*/ 2147483647 h 1536"/>
              <a:gd name="T86" fmla="*/ 2147483647 w 1833"/>
              <a:gd name="T87" fmla="*/ 2147483647 h 1536"/>
              <a:gd name="T88" fmla="*/ 2147483647 w 1833"/>
              <a:gd name="T89" fmla="*/ 2147483647 h 1536"/>
              <a:gd name="T90" fmla="*/ 2147483647 w 1833"/>
              <a:gd name="T91" fmla="*/ 2147483647 h 1536"/>
              <a:gd name="T92" fmla="*/ 2147483647 w 1833"/>
              <a:gd name="T93" fmla="*/ 2147483647 h 1536"/>
              <a:gd name="T94" fmla="*/ 2147483647 w 1833"/>
              <a:gd name="T95" fmla="*/ 2147483647 h 1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33"/>
              <a:gd name="T145" fmla="*/ 0 h 1536"/>
              <a:gd name="T146" fmla="*/ 1833 w 1833"/>
              <a:gd name="T147" fmla="*/ 1536 h 1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33" h="1536">
                <a:moveTo>
                  <a:pt x="131" y="1260"/>
                </a:moveTo>
                <a:lnTo>
                  <a:pt x="143" y="1285"/>
                </a:lnTo>
                <a:lnTo>
                  <a:pt x="147" y="1311"/>
                </a:lnTo>
                <a:lnTo>
                  <a:pt x="185" y="1352"/>
                </a:lnTo>
                <a:lnTo>
                  <a:pt x="262" y="1423"/>
                </a:lnTo>
                <a:lnTo>
                  <a:pt x="308" y="1449"/>
                </a:lnTo>
                <a:lnTo>
                  <a:pt x="356" y="1472"/>
                </a:lnTo>
                <a:lnTo>
                  <a:pt x="371" y="1484"/>
                </a:lnTo>
                <a:lnTo>
                  <a:pt x="383" y="1504"/>
                </a:lnTo>
                <a:lnTo>
                  <a:pt x="399" y="1524"/>
                </a:lnTo>
                <a:lnTo>
                  <a:pt x="424" y="1536"/>
                </a:lnTo>
                <a:lnTo>
                  <a:pt x="454" y="1532"/>
                </a:lnTo>
                <a:lnTo>
                  <a:pt x="475" y="1523"/>
                </a:lnTo>
                <a:lnTo>
                  <a:pt x="542" y="1516"/>
                </a:lnTo>
                <a:lnTo>
                  <a:pt x="608" y="1497"/>
                </a:lnTo>
                <a:lnTo>
                  <a:pt x="649" y="1493"/>
                </a:lnTo>
                <a:lnTo>
                  <a:pt x="693" y="1492"/>
                </a:lnTo>
                <a:lnTo>
                  <a:pt x="706" y="1475"/>
                </a:lnTo>
                <a:lnTo>
                  <a:pt x="712" y="1468"/>
                </a:lnTo>
                <a:lnTo>
                  <a:pt x="722" y="1467"/>
                </a:lnTo>
                <a:lnTo>
                  <a:pt x="759" y="1473"/>
                </a:lnTo>
                <a:lnTo>
                  <a:pt x="796" y="1468"/>
                </a:lnTo>
                <a:lnTo>
                  <a:pt x="819" y="1460"/>
                </a:lnTo>
                <a:lnTo>
                  <a:pt x="823" y="1451"/>
                </a:lnTo>
                <a:lnTo>
                  <a:pt x="821" y="1444"/>
                </a:lnTo>
                <a:lnTo>
                  <a:pt x="826" y="1436"/>
                </a:lnTo>
                <a:lnTo>
                  <a:pt x="839" y="1421"/>
                </a:lnTo>
                <a:lnTo>
                  <a:pt x="844" y="1423"/>
                </a:lnTo>
                <a:lnTo>
                  <a:pt x="861" y="1426"/>
                </a:lnTo>
                <a:lnTo>
                  <a:pt x="913" y="1421"/>
                </a:lnTo>
                <a:lnTo>
                  <a:pt x="920" y="1399"/>
                </a:lnTo>
                <a:lnTo>
                  <a:pt x="959" y="1396"/>
                </a:lnTo>
                <a:lnTo>
                  <a:pt x="990" y="1374"/>
                </a:lnTo>
                <a:lnTo>
                  <a:pt x="1040" y="1369"/>
                </a:lnTo>
                <a:lnTo>
                  <a:pt x="1091" y="1365"/>
                </a:lnTo>
                <a:lnTo>
                  <a:pt x="1117" y="1362"/>
                </a:lnTo>
                <a:lnTo>
                  <a:pt x="1145" y="1359"/>
                </a:lnTo>
                <a:lnTo>
                  <a:pt x="1266" y="1271"/>
                </a:lnTo>
                <a:lnTo>
                  <a:pt x="1377" y="1168"/>
                </a:lnTo>
                <a:lnTo>
                  <a:pt x="1415" y="1136"/>
                </a:lnTo>
                <a:lnTo>
                  <a:pt x="1461" y="1112"/>
                </a:lnTo>
                <a:lnTo>
                  <a:pt x="1480" y="1092"/>
                </a:lnTo>
                <a:lnTo>
                  <a:pt x="1495" y="1067"/>
                </a:lnTo>
                <a:lnTo>
                  <a:pt x="1531" y="1002"/>
                </a:lnTo>
                <a:lnTo>
                  <a:pt x="1577" y="944"/>
                </a:lnTo>
                <a:lnTo>
                  <a:pt x="1583" y="932"/>
                </a:lnTo>
                <a:lnTo>
                  <a:pt x="1586" y="920"/>
                </a:lnTo>
                <a:lnTo>
                  <a:pt x="1588" y="895"/>
                </a:lnTo>
                <a:lnTo>
                  <a:pt x="1601" y="870"/>
                </a:lnTo>
                <a:lnTo>
                  <a:pt x="1623" y="852"/>
                </a:lnTo>
                <a:lnTo>
                  <a:pt x="1696" y="815"/>
                </a:lnTo>
                <a:lnTo>
                  <a:pt x="1729" y="793"/>
                </a:lnTo>
                <a:lnTo>
                  <a:pt x="1758" y="767"/>
                </a:lnTo>
                <a:lnTo>
                  <a:pt x="1781" y="730"/>
                </a:lnTo>
                <a:lnTo>
                  <a:pt x="1796" y="689"/>
                </a:lnTo>
                <a:lnTo>
                  <a:pt x="1814" y="603"/>
                </a:lnTo>
                <a:lnTo>
                  <a:pt x="1820" y="589"/>
                </a:lnTo>
                <a:lnTo>
                  <a:pt x="1833" y="580"/>
                </a:lnTo>
                <a:lnTo>
                  <a:pt x="1801" y="568"/>
                </a:lnTo>
                <a:lnTo>
                  <a:pt x="1785" y="570"/>
                </a:lnTo>
                <a:lnTo>
                  <a:pt x="1766" y="584"/>
                </a:lnTo>
                <a:lnTo>
                  <a:pt x="1744" y="588"/>
                </a:lnTo>
                <a:lnTo>
                  <a:pt x="1732" y="579"/>
                </a:lnTo>
                <a:lnTo>
                  <a:pt x="1724" y="566"/>
                </a:lnTo>
                <a:lnTo>
                  <a:pt x="1733" y="552"/>
                </a:lnTo>
                <a:lnTo>
                  <a:pt x="1736" y="546"/>
                </a:lnTo>
                <a:lnTo>
                  <a:pt x="1746" y="544"/>
                </a:lnTo>
                <a:lnTo>
                  <a:pt x="1730" y="446"/>
                </a:lnTo>
                <a:lnTo>
                  <a:pt x="1728" y="401"/>
                </a:lnTo>
                <a:lnTo>
                  <a:pt x="1739" y="357"/>
                </a:lnTo>
                <a:lnTo>
                  <a:pt x="1750" y="348"/>
                </a:lnTo>
                <a:lnTo>
                  <a:pt x="1762" y="351"/>
                </a:lnTo>
                <a:lnTo>
                  <a:pt x="1771" y="354"/>
                </a:lnTo>
                <a:lnTo>
                  <a:pt x="1771" y="349"/>
                </a:lnTo>
                <a:lnTo>
                  <a:pt x="1752" y="286"/>
                </a:lnTo>
                <a:lnTo>
                  <a:pt x="1741" y="212"/>
                </a:lnTo>
                <a:lnTo>
                  <a:pt x="1728" y="72"/>
                </a:lnTo>
                <a:lnTo>
                  <a:pt x="1718" y="55"/>
                </a:lnTo>
                <a:lnTo>
                  <a:pt x="1710" y="35"/>
                </a:lnTo>
                <a:lnTo>
                  <a:pt x="1625" y="16"/>
                </a:lnTo>
                <a:lnTo>
                  <a:pt x="1561" y="17"/>
                </a:lnTo>
                <a:lnTo>
                  <a:pt x="1510" y="6"/>
                </a:lnTo>
                <a:lnTo>
                  <a:pt x="1489" y="0"/>
                </a:lnTo>
                <a:lnTo>
                  <a:pt x="1472" y="2"/>
                </a:lnTo>
                <a:lnTo>
                  <a:pt x="1417" y="45"/>
                </a:lnTo>
                <a:lnTo>
                  <a:pt x="1386" y="61"/>
                </a:lnTo>
                <a:lnTo>
                  <a:pt x="1351" y="61"/>
                </a:lnTo>
                <a:lnTo>
                  <a:pt x="1325" y="97"/>
                </a:lnTo>
                <a:lnTo>
                  <a:pt x="1287" y="121"/>
                </a:lnTo>
                <a:lnTo>
                  <a:pt x="1248" y="144"/>
                </a:lnTo>
                <a:lnTo>
                  <a:pt x="1216" y="178"/>
                </a:lnTo>
                <a:lnTo>
                  <a:pt x="1203" y="220"/>
                </a:lnTo>
                <a:lnTo>
                  <a:pt x="1197" y="243"/>
                </a:lnTo>
                <a:lnTo>
                  <a:pt x="1188" y="264"/>
                </a:lnTo>
                <a:lnTo>
                  <a:pt x="1166" y="281"/>
                </a:lnTo>
                <a:lnTo>
                  <a:pt x="1136" y="292"/>
                </a:lnTo>
                <a:lnTo>
                  <a:pt x="1109" y="299"/>
                </a:lnTo>
                <a:lnTo>
                  <a:pt x="1089" y="310"/>
                </a:lnTo>
                <a:lnTo>
                  <a:pt x="1069" y="339"/>
                </a:lnTo>
                <a:lnTo>
                  <a:pt x="1054" y="375"/>
                </a:lnTo>
                <a:lnTo>
                  <a:pt x="1035" y="410"/>
                </a:lnTo>
                <a:lnTo>
                  <a:pt x="1021" y="424"/>
                </a:lnTo>
                <a:lnTo>
                  <a:pt x="1001" y="433"/>
                </a:lnTo>
                <a:lnTo>
                  <a:pt x="981" y="428"/>
                </a:lnTo>
                <a:lnTo>
                  <a:pt x="972" y="412"/>
                </a:lnTo>
                <a:lnTo>
                  <a:pt x="947" y="434"/>
                </a:lnTo>
                <a:lnTo>
                  <a:pt x="936" y="444"/>
                </a:lnTo>
                <a:lnTo>
                  <a:pt x="922" y="445"/>
                </a:lnTo>
                <a:lnTo>
                  <a:pt x="883" y="430"/>
                </a:lnTo>
                <a:lnTo>
                  <a:pt x="841" y="419"/>
                </a:lnTo>
                <a:lnTo>
                  <a:pt x="819" y="408"/>
                </a:lnTo>
                <a:lnTo>
                  <a:pt x="795" y="390"/>
                </a:lnTo>
                <a:lnTo>
                  <a:pt x="773" y="376"/>
                </a:lnTo>
                <a:lnTo>
                  <a:pt x="756" y="375"/>
                </a:lnTo>
                <a:lnTo>
                  <a:pt x="734" y="395"/>
                </a:lnTo>
                <a:lnTo>
                  <a:pt x="716" y="424"/>
                </a:lnTo>
                <a:lnTo>
                  <a:pt x="680" y="485"/>
                </a:lnTo>
                <a:lnTo>
                  <a:pt x="646" y="513"/>
                </a:lnTo>
                <a:lnTo>
                  <a:pt x="613" y="542"/>
                </a:lnTo>
                <a:lnTo>
                  <a:pt x="585" y="559"/>
                </a:lnTo>
                <a:lnTo>
                  <a:pt x="557" y="564"/>
                </a:lnTo>
                <a:lnTo>
                  <a:pt x="497" y="560"/>
                </a:lnTo>
                <a:lnTo>
                  <a:pt x="453" y="566"/>
                </a:lnTo>
                <a:lnTo>
                  <a:pt x="456" y="519"/>
                </a:lnTo>
                <a:lnTo>
                  <a:pt x="461" y="499"/>
                </a:lnTo>
                <a:lnTo>
                  <a:pt x="472" y="481"/>
                </a:lnTo>
                <a:lnTo>
                  <a:pt x="484" y="464"/>
                </a:lnTo>
                <a:lnTo>
                  <a:pt x="486" y="448"/>
                </a:lnTo>
                <a:lnTo>
                  <a:pt x="476" y="431"/>
                </a:lnTo>
                <a:lnTo>
                  <a:pt x="472" y="413"/>
                </a:lnTo>
                <a:lnTo>
                  <a:pt x="468" y="394"/>
                </a:lnTo>
                <a:lnTo>
                  <a:pt x="460" y="376"/>
                </a:lnTo>
                <a:lnTo>
                  <a:pt x="439" y="352"/>
                </a:lnTo>
                <a:lnTo>
                  <a:pt x="412" y="333"/>
                </a:lnTo>
                <a:lnTo>
                  <a:pt x="387" y="322"/>
                </a:lnTo>
                <a:lnTo>
                  <a:pt x="380" y="323"/>
                </a:lnTo>
                <a:lnTo>
                  <a:pt x="376" y="328"/>
                </a:lnTo>
                <a:lnTo>
                  <a:pt x="377" y="548"/>
                </a:lnTo>
                <a:lnTo>
                  <a:pt x="378" y="660"/>
                </a:lnTo>
                <a:lnTo>
                  <a:pt x="372" y="771"/>
                </a:lnTo>
                <a:lnTo>
                  <a:pt x="352" y="755"/>
                </a:lnTo>
                <a:lnTo>
                  <a:pt x="341" y="749"/>
                </a:lnTo>
                <a:lnTo>
                  <a:pt x="331" y="751"/>
                </a:lnTo>
                <a:lnTo>
                  <a:pt x="320" y="765"/>
                </a:lnTo>
                <a:lnTo>
                  <a:pt x="314" y="781"/>
                </a:lnTo>
                <a:lnTo>
                  <a:pt x="307" y="796"/>
                </a:lnTo>
                <a:lnTo>
                  <a:pt x="292" y="804"/>
                </a:lnTo>
                <a:lnTo>
                  <a:pt x="237" y="799"/>
                </a:lnTo>
                <a:lnTo>
                  <a:pt x="210" y="799"/>
                </a:lnTo>
                <a:lnTo>
                  <a:pt x="180" y="808"/>
                </a:lnTo>
                <a:lnTo>
                  <a:pt x="171" y="804"/>
                </a:lnTo>
                <a:lnTo>
                  <a:pt x="159" y="793"/>
                </a:lnTo>
                <a:lnTo>
                  <a:pt x="144" y="783"/>
                </a:lnTo>
                <a:lnTo>
                  <a:pt x="124" y="778"/>
                </a:lnTo>
                <a:lnTo>
                  <a:pt x="124" y="786"/>
                </a:lnTo>
                <a:lnTo>
                  <a:pt x="116" y="791"/>
                </a:lnTo>
                <a:lnTo>
                  <a:pt x="103" y="791"/>
                </a:lnTo>
                <a:lnTo>
                  <a:pt x="92" y="760"/>
                </a:lnTo>
                <a:lnTo>
                  <a:pt x="84" y="726"/>
                </a:lnTo>
                <a:lnTo>
                  <a:pt x="73" y="710"/>
                </a:lnTo>
                <a:lnTo>
                  <a:pt x="51" y="698"/>
                </a:lnTo>
                <a:lnTo>
                  <a:pt x="39" y="742"/>
                </a:lnTo>
                <a:lnTo>
                  <a:pt x="25" y="756"/>
                </a:lnTo>
                <a:lnTo>
                  <a:pt x="0" y="763"/>
                </a:lnTo>
                <a:lnTo>
                  <a:pt x="9" y="775"/>
                </a:lnTo>
                <a:lnTo>
                  <a:pt x="6" y="789"/>
                </a:lnTo>
                <a:lnTo>
                  <a:pt x="3" y="812"/>
                </a:lnTo>
                <a:lnTo>
                  <a:pt x="29" y="846"/>
                </a:lnTo>
                <a:lnTo>
                  <a:pt x="41" y="862"/>
                </a:lnTo>
                <a:lnTo>
                  <a:pt x="46" y="881"/>
                </a:lnTo>
                <a:lnTo>
                  <a:pt x="54" y="921"/>
                </a:lnTo>
                <a:lnTo>
                  <a:pt x="71" y="962"/>
                </a:lnTo>
                <a:lnTo>
                  <a:pt x="116" y="1034"/>
                </a:lnTo>
                <a:lnTo>
                  <a:pt x="124" y="1054"/>
                </a:lnTo>
                <a:lnTo>
                  <a:pt x="125" y="1077"/>
                </a:lnTo>
                <a:lnTo>
                  <a:pt x="137" y="1090"/>
                </a:lnTo>
                <a:lnTo>
                  <a:pt x="149" y="1097"/>
                </a:lnTo>
                <a:lnTo>
                  <a:pt x="175" y="1113"/>
                </a:lnTo>
                <a:lnTo>
                  <a:pt x="182" y="1128"/>
                </a:lnTo>
                <a:lnTo>
                  <a:pt x="181" y="1149"/>
                </a:lnTo>
                <a:lnTo>
                  <a:pt x="183" y="1180"/>
                </a:lnTo>
                <a:lnTo>
                  <a:pt x="187" y="1205"/>
                </a:lnTo>
                <a:lnTo>
                  <a:pt x="198" y="1231"/>
                </a:lnTo>
                <a:lnTo>
                  <a:pt x="182" y="1234"/>
                </a:lnTo>
                <a:lnTo>
                  <a:pt x="168" y="1240"/>
                </a:lnTo>
                <a:lnTo>
                  <a:pt x="151" y="1224"/>
                </a:lnTo>
                <a:lnTo>
                  <a:pt x="144" y="1217"/>
                </a:lnTo>
                <a:lnTo>
                  <a:pt x="132" y="1218"/>
                </a:lnTo>
                <a:lnTo>
                  <a:pt x="113" y="1236"/>
                </a:lnTo>
                <a:lnTo>
                  <a:pt x="113" y="1248"/>
                </a:lnTo>
                <a:lnTo>
                  <a:pt x="124" y="1260"/>
                </a:lnTo>
                <a:lnTo>
                  <a:pt x="131" y="1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5" name="Freeform 48"/>
          <p:cNvSpPr>
            <a:spLocks/>
          </p:cNvSpPr>
          <p:nvPr/>
        </p:nvSpPr>
        <p:spPr bwMode="auto">
          <a:xfrm>
            <a:off x="4972050" y="5575300"/>
            <a:ext cx="168275" cy="141288"/>
          </a:xfrm>
          <a:custGeom>
            <a:avLst/>
            <a:gdLst>
              <a:gd name="T0" fmla="*/ 2147483647 w 269"/>
              <a:gd name="T1" fmla="*/ 2147483647 h 244"/>
              <a:gd name="T2" fmla="*/ 2147483647 w 269"/>
              <a:gd name="T3" fmla="*/ 2147483647 h 244"/>
              <a:gd name="T4" fmla="*/ 2147483647 w 269"/>
              <a:gd name="T5" fmla="*/ 2147483647 h 244"/>
              <a:gd name="T6" fmla="*/ 2147483647 w 269"/>
              <a:gd name="T7" fmla="*/ 2147483647 h 244"/>
              <a:gd name="T8" fmla="*/ 2147483647 w 269"/>
              <a:gd name="T9" fmla="*/ 2147483647 h 244"/>
              <a:gd name="T10" fmla="*/ 2147483647 w 269"/>
              <a:gd name="T11" fmla="*/ 2147483647 h 244"/>
              <a:gd name="T12" fmla="*/ 2147483647 w 269"/>
              <a:gd name="T13" fmla="*/ 2147483647 h 244"/>
              <a:gd name="T14" fmla="*/ 2147483647 w 269"/>
              <a:gd name="T15" fmla="*/ 2147483647 h 244"/>
              <a:gd name="T16" fmla="*/ 2147483647 w 269"/>
              <a:gd name="T17" fmla="*/ 2147483647 h 244"/>
              <a:gd name="T18" fmla="*/ 2147483647 w 269"/>
              <a:gd name="T19" fmla="*/ 2147483647 h 244"/>
              <a:gd name="T20" fmla="*/ 2147483647 w 269"/>
              <a:gd name="T21" fmla="*/ 2147483647 h 244"/>
              <a:gd name="T22" fmla="*/ 2147483647 w 269"/>
              <a:gd name="T23" fmla="*/ 2147483647 h 244"/>
              <a:gd name="T24" fmla="*/ 2147483647 w 269"/>
              <a:gd name="T25" fmla="*/ 2147483647 h 244"/>
              <a:gd name="T26" fmla="*/ 2147483647 w 269"/>
              <a:gd name="T27" fmla="*/ 2147483647 h 244"/>
              <a:gd name="T28" fmla="*/ 2147483647 w 269"/>
              <a:gd name="T29" fmla="*/ 2147483647 h 244"/>
              <a:gd name="T30" fmla="*/ 2147483647 w 269"/>
              <a:gd name="T31" fmla="*/ 2147483647 h 244"/>
              <a:gd name="T32" fmla="*/ 2147483647 w 269"/>
              <a:gd name="T33" fmla="*/ 2147483647 h 244"/>
              <a:gd name="T34" fmla="*/ 0 w 269"/>
              <a:gd name="T35" fmla="*/ 2147483647 h 244"/>
              <a:gd name="T36" fmla="*/ 2147483647 w 269"/>
              <a:gd name="T37" fmla="*/ 2147483647 h 244"/>
              <a:gd name="T38" fmla="*/ 2147483647 w 269"/>
              <a:gd name="T39" fmla="*/ 2147483647 h 244"/>
              <a:gd name="T40" fmla="*/ 2147483647 w 269"/>
              <a:gd name="T41" fmla="*/ 2147483647 h 244"/>
              <a:gd name="T42" fmla="*/ 2147483647 w 269"/>
              <a:gd name="T43" fmla="*/ 2147483647 h 244"/>
              <a:gd name="T44" fmla="*/ 2147483647 w 269"/>
              <a:gd name="T45" fmla="*/ 0 h 244"/>
              <a:gd name="T46" fmla="*/ 2147483647 w 269"/>
              <a:gd name="T47" fmla="*/ 2147483647 h 244"/>
              <a:gd name="T48" fmla="*/ 2147483647 w 269"/>
              <a:gd name="T49" fmla="*/ 2147483647 h 2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69"/>
              <a:gd name="T76" fmla="*/ 0 h 244"/>
              <a:gd name="T77" fmla="*/ 269 w 269"/>
              <a:gd name="T78" fmla="*/ 244 h 2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69" h="244">
                <a:moveTo>
                  <a:pt x="185" y="5"/>
                </a:moveTo>
                <a:lnTo>
                  <a:pt x="247" y="44"/>
                </a:lnTo>
                <a:lnTo>
                  <a:pt x="267" y="71"/>
                </a:lnTo>
                <a:lnTo>
                  <a:pt x="269" y="102"/>
                </a:lnTo>
                <a:lnTo>
                  <a:pt x="249" y="136"/>
                </a:lnTo>
                <a:lnTo>
                  <a:pt x="227" y="165"/>
                </a:lnTo>
                <a:lnTo>
                  <a:pt x="196" y="179"/>
                </a:lnTo>
                <a:lnTo>
                  <a:pt x="164" y="184"/>
                </a:lnTo>
                <a:lnTo>
                  <a:pt x="132" y="197"/>
                </a:lnTo>
                <a:lnTo>
                  <a:pt x="101" y="238"/>
                </a:lnTo>
                <a:lnTo>
                  <a:pt x="95" y="244"/>
                </a:lnTo>
                <a:lnTo>
                  <a:pt x="88" y="244"/>
                </a:lnTo>
                <a:lnTo>
                  <a:pt x="71" y="233"/>
                </a:lnTo>
                <a:lnTo>
                  <a:pt x="48" y="220"/>
                </a:lnTo>
                <a:lnTo>
                  <a:pt x="26" y="221"/>
                </a:lnTo>
                <a:lnTo>
                  <a:pt x="23" y="193"/>
                </a:lnTo>
                <a:lnTo>
                  <a:pt x="11" y="166"/>
                </a:lnTo>
                <a:lnTo>
                  <a:pt x="0" y="144"/>
                </a:lnTo>
                <a:lnTo>
                  <a:pt x="4" y="124"/>
                </a:lnTo>
                <a:lnTo>
                  <a:pt x="42" y="74"/>
                </a:lnTo>
                <a:lnTo>
                  <a:pt x="94" y="35"/>
                </a:lnTo>
                <a:lnTo>
                  <a:pt x="138" y="7"/>
                </a:lnTo>
                <a:lnTo>
                  <a:pt x="161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6" name="Freeform 49"/>
          <p:cNvSpPr>
            <a:spLocks/>
          </p:cNvSpPr>
          <p:nvPr/>
        </p:nvSpPr>
        <p:spPr bwMode="auto">
          <a:xfrm>
            <a:off x="5189538" y="5384800"/>
            <a:ext cx="109537" cy="123825"/>
          </a:xfrm>
          <a:custGeom>
            <a:avLst/>
            <a:gdLst>
              <a:gd name="T0" fmla="*/ 2147483647 w 177"/>
              <a:gd name="T1" fmla="*/ 2147483647 h 213"/>
              <a:gd name="T2" fmla="*/ 2147483647 w 177"/>
              <a:gd name="T3" fmla="*/ 2147483647 h 213"/>
              <a:gd name="T4" fmla="*/ 2147483647 w 177"/>
              <a:gd name="T5" fmla="*/ 2147483647 h 213"/>
              <a:gd name="T6" fmla="*/ 2147483647 w 177"/>
              <a:gd name="T7" fmla="*/ 0 h 213"/>
              <a:gd name="T8" fmla="*/ 2147483647 w 177"/>
              <a:gd name="T9" fmla="*/ 2147483647 h 213"/>
              <a:gd name="T10" fmla="*/ 2147483647 w 177"/>
              <a:gd name="T11" fmla="*/ 2147483647 h 213"/>
              <a:gd name="T12" fmla="*/ 2147483647 w 177"/>
              <a:gd name="T13" fmla="*/ 2147483647 h 213"/>
              <a:gd name="T14" fmla="*/ 0 w 177"/>
              <a:gd name="T15" fmla="*/ 2147483647 h 213"/>
              <a:gd name="T16" fmla="*/ 2147483647 w 177"/>
              <a:gd name="T17" fmla="*/ 2147483647 h 213"/>
              <a:gd name="T18" fmla="*/ 2147483647 w 177"/>
              <a:gd name="T19" fmla="*/ 2147483647 h 213"/>
              <a:gd name="T20" fmla="*/ 2147483647 w 177"/>
              <a:gd name="T21" fmla="*/ 2147483647 h 213"/>
              <a:gd name="T22" fmla="*/ 2147483647 w 177"/>
              <a:gd name="T23" fmla="*/ 2147483647 h 213"/>
              <a:gd name="T24" fmla="*/ 2147483647 w 177"/>
              <a:gd name="T25" fmla="*/ 2147483647 h 213"/>
              <a:gd name="T26" fmla="*/ 2147483647 w 177"/>
              <a:gd name="T27" fmla="*/ 2147483647 h 213"/>
              <a:gd name="T28" fmla="*/ 2147483647 w 177"/>
              <a:gd name="T29" fmla="*/ 2147483647 h 213"/>
              <a:gd name="T30" fmla="*/ 2147483647 w 177"/>
              <a:gd name="T31" fmla="*/ 2147483647 h 213"/>
              <a:gd name="T32" fmla="*/ 2147483647 w 177"/>
              <a:gd name="T33" fmla="*/ 2147483647 h 213"/>
              <a:gd name="T34" fmla="*/ 2147483647 w 177"/>
              <a:gd name="T35" fmla="*/ 2147483647 h 213"/>
              <a:gd name="T36" fmla="*/ 2147483647 w 177"/>
              <a:gd name="T37" fmla="*/ 2147483647 h 213"/>
              <a:gd name="T38" fmla="*/ 2147483647 w 177"/>
              <a:gd name="T39" fmla="*/ 2147483647 h 213"/>
              <a:gd name="T40" fmla="*/ 2147483647 w 177"/>
              <a:gd name="T41" fmla="*/ 2147483647 h 213"/>
              <a:gd name="T42" fmla="*/ 2147483647 w 177"/>
              <a:gd name="T43" fmla="*/ 2147483647 h 213"/>
              <a:gd name="T44" fmla="*/ 2147483647 w 177"/>
              <a:gd name="T45" fmla="*/ 2147483647 h 213"/>
              <a:gd name="T46" fmla="*/ 2147483647 w 177"/>
              <a:gd name="T47" fmla="*/ 2147483647 h 213"/>
              <a:gd name="T48" fmla="*/ 2147483647 w 177"/>
              <a:gd name="T49" fmla="*/ 2147483647 h 213"/>
              <a:gd name="T50" fmla="*/ 2147483647 w 177"/>
              <a:gd name="T51" fmla="*/ 2147483647 h 213"/>
              <a:gd name="T52" fmla="*/ 2147483647 w 177"/>
              <a:gd name="T53" fmla="*/ 2147483647 h 213"/>
              <a:gd name="T54" fmla="*/ 2147483647 w 177"/>
              <a:gd name="T55" fmla="*/ 2147483647 h 213"/>
              <a:gd name="T56" fmla="*/ 2147483647 w 177"/>
              <a:gd name="T57" fmla="*/ 2147483647 h 2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7"/>
              <a:gd name="T88" fmla="*/ 0 h 213"/>
              <a:gd name="T89" fmla="*/ 177 w 177"/>
              <a:gd name="T90" fmla="*/ 213 h 21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7" h="213">
                <a:moveTo>
                  <a:pt x="128" y="23"/>
                </a:moveTo>
                <a:lnTo>
                  <a:pt x="112" y="25"/>
                </a:lnTo>
                <a:lnTo>
                  <a:pt x="86" y="1"/>
                </a:lnTo>
                <a:lnTo>
                  <a:pt x="58" y="0"/>
                </a:lnTo>
                <a:lnTo>
                  <a:pt x="39" y="24"/>
                </a:lnTo>
                <a:lnTo>
                  <a:pt x="30" y="58"/>
                </a:lnTo>
                <a:lnTo>
                  <a:pt x="9" y="80"/>
                </a:lnTo>
                <a:lnTo>
                  <a:pt x="0" y="95"/>
                </a:lnTo>
                <a:lnTo>
                  <a:pt x="3" y="113"/>
                </a:lnTo>
                <a:lnTo>
                  <a:pt x="9" y="117"/>
                </a:lnTo>
                <a:lnTo>
                  <a:pt x="12" y="151"/>
                </a:lnTo>
                <a:lnTo>
                  <a:pt x="13" y="169"/>
                </a:lnTo>
                <a:lnTo>
                  <a:pt x="25" y="186"/>
                </a:lnTo>
                <a:lnTo>
                  <a:pt x="39" y="202"/>
                </a:lnTo>
                <a:lnTo>
                  <a:pt x="86" y="213"/>
                </a:lnTo>
                <a:lnTo>
                  <a:pt x="109" y="212"/>
                </a:lnTo>
                <a:lnTo>
                  <a:pt x="132" y="202"/>
                </a:lnTo>
                <a:lnTo>
                  <a:pt x="142" y="184"/>
                </a:lnTo>
                <a:lnTo>
                  <a:pt x="173" y="147"/>
                </a:lnTo>
                <a:lnTo>
                  <a:pt x="177" y="125"/>
                </a:lnTo>
                <a:lnTo>
                  <a:pt x="171" y="102"/>
                </a:lnTo>
                <a:lnTo>
                  <a:pt x="143" y="58"/>
                </a:lnTo>
                <a:lnTo>
                  <a:pt x="141" y="43"/>
                </a:lnTo>
                <a:lnTo>
                  <a:pt x="140" y="31"/>
                </a:lnTo>
                <a:lnTo>
                  <a:pt x="134" y="28"/>
                </a:lnTo>
                <a:lnTo>
                  <a:pt x="132" y="29"/>
                </a:lnTo>
                <a:lnTo>
                  <a:pt x="128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7" name="Freeform 50"/>
          <p:cNvSpPr>
            <a:spLocks/>
          </p:cNvSpPr>
          <p:nvPr/>
        </p:nvSpPr>
        <p:spPr bwMode="auto">
          <a:xfrm>
            <a:off x="4654550" y="4164013"/>
            <a:ext cx="868363" cy="677862"/>
          </a:xfrm>
          <a:custGeom>
            <a:avLst/>
            <a:gdLst>
              <a:gd name="T0" fmla="*/ 2147483647 w 1395"/>
              <a:gd name="T1" fmla="*/ 2147483647 h 1164"/>
              <a:gd name="T2" fmla="*/ 2147483647 w 1395"/>
              <a:gd name="T3" fmla="*/ 2147483647 h 1164"/>
              <a:gd name="T4" fmla="*/ 2147483647 w 1395"/>
              <a:gd name="T5" fmla="*/ 2147483647 h 1164"/>
              <a:gd name="T6" fmla="*/ 2147483647 w 1395"/>
              <a:gd name="T7" fmla="*/ 2147483647 h 1164"/>
              <a:gd name="T8" fmla="*/ 2147483647 w 1395"/>
              <a:gd name="T9" fmla="*/ 2147483647 h 1164"/>
              <a:gd name="T10" fmla="*/ 2147483647 w 1395"/>
              <a:gd name="T11" fmla="*/ 2147483647 h 1164"/>
              <a:gd name="T12" fmla="*/ 2147483647 w 1395"/>
              <a:gd name="T13" fmla="*/ 2147483647 h 1164"/>
              <a:gd name="T14" fmla="*/ 2147483647 w 1395"/>
              <a:gd name="T15" fmla="*/ 2147483647 h 1164"/>
              <a:gd name="T16" fmla="*/ 2147483647 w 1395"/>
              <a:gd name="T17" fmla="*/ 2147483647 h 1164"/>
              <a:gd name="T18" fmla="*/ 2147483647 w 1395"/>
              <a:gd name="T19" fmla="*/ 2147483647 h 1164"/>
              <a:gd name="T20" fmla="*/ 2147483647 w 1395"/>
              <a:gd name="T21" fmla="*/ 2147483647 h 1164"/>
              <a:gd name="T22" fmla="*/ 2147483647 w 1395"/>
              <a:gd name="T23" fmla="*/ 2147483647 h 1164"/>
              <a:gd name="T24" fmla="*/ 2147483647 w 1395"/>
              <a:gd name="T25" fmla="*/ 2147483647 h 1164"/>
              <a:gd name="T26" fmla="*/ 2147483647 w 1395"/>
              <a:gd name="T27" fmla="*/ 2147483647 h 1164"/>
              <a:gd name="T28" fmla="*/ 2147483647 w 1395"/>
              <a:gd name="T29" fmla="*/ 2147483647 h 1164"/>
              <a:gd name="T30" fmla="*/ 2147483647 w 1395"/>
              <a:gd name="T31" fmla="*/ 2147483647 h 1164"/>
              <a:gd name="T32" fmla="*/ 2147483647 w 1395"/>
              <a:gd name="T33" fmla="*/ 2147483647 h 1164"/>
              <a:gd name="T34" fmla="*/ 2147483647 w 1395"/>
              <a:gd name="T35" fmla="*/ 2147483647 h 1164"/>
              <a:gd name="T36" fmla="*/ 2147483647 w 1395"/>
              <a:gd name="T37" fmla="*/ 2147483647 h 1164"/>
              <a:gd name="T38" fmla="*/ 2147483647 w 1395"/>
              <a:gd name="T39" fmla="*/ 2147483647 h 1164"/>
              <a:gd name="T40" fmla="*/ 2147483647 w 1395"/>
              <a:gd name="T41" fmla="*/ 2147483647 h 1164"/>
              <a:gd name="T42" fmla="*/ 2147483647 w 1395"/>
              <a:gd name="T43" fmla="*/ 2147483647 h 1164"/>
              <a:gd name="T44" fmla="*/ 2147483647 w 1395"/>
              <a:gd name="T45" fmla="*/ 2147483647 h 1164"/>
              <a:gd name="T46" fmla="*/ 2147483647 w 1395"/>
              <a:gd name="T47" fmla="*/ 2147483647 h 1164"/>
              <a:gd name="T48" fmla="*/ 2147483647 w 1395"/>
              <a:gd name="T49" fmla="*/ 2147483647 h 1164"/>
              <a:gd name="T50" fmla="*/ 2147483647 w 1395"/>
              <a:gd name="T51" fmla="*/ 2147483647 h 1164"/>
              <a:gd name="T52" fmla="*/ 2147483647 w 1395"/>
              <a:gd name="T53" fmla="*/ 2147483647 h 1164"/>
              <a:gd name="T54" fmla="*/ 2147483647 w 1395"/>
              <a:gd name="T55" fmla="*/ 2147483647 h 1164"/>
              <a:gd name="T56" fmla="*/ 2147483647 w 1395"/>
              <a:gd name="T57" fmla="*/ 2147483647 h 1164"/>
              <a:gd name="T58" fmla="*/ 2147483647 w 1395"/>
              <a:gd name="T59" fmla="*/ 2147483647 h 1164"/>
              <a:gd name="T60" fmla="*/ 2147483647 w 1395"/>
              <a:gd name="T61" fmla="*/ 2147483647 h 1164"/>
              <a:gd name="T62" fmla="*/ 2147483647 w 1395"/>
              <a:gd name="T63" fmla="*/ 2147483647 h 1164"/>
              <a:gd name="T64" fmla="*/ 2147483647 w 1395"/>
              <a:gd name="T65" fmla="*/ 2147483647 h 1164"/>
              <a:gd name="T66" fmla="*/ 2147483647 w 1395"/>
              <a:gd name="T67" fmla="*/ 2147483647 h 1164"/>
              <a:gd name="T68" fmla="*/ 2147483647 w 1395"/>
              <a:gd name="T69" fmla="*/ 2147483647 h 1164"/>
              <a:gd name="T70" fmla="*/ 2147483647 w 1395"/>
              <a:gd name="T71" fmla="*/ 2147483647 h 1164"/>
              <a:gd name="T72" fmla="*/ 2147483647 w 1395"/>
              <a:gd name="T73" fmla="*/ 2147483647 h 1164"/>
              <a:gd name="T74" fmla="*/ 2147483647 w 1395"/>
              <a:gd name="T75" fmla="*/ 2147483647 h 1164"/>
              <a:gd name="T76" fmla="*/ 2147483647 w 1395"/>
              <a:gd name="T77" fmla="*/ 2147483647 h 1164"/>
              <a:gd name="T78" fmla="*/ 2147483647 w 1395"/>
              <a:gd name="T79" fmla="*/ 2147483647 h 1164"/>
              <a:gd name="T80" fmla="*/ 2147483647 w 1395"/>
              <a:gd name="T81" fmla="*/ 2147483647 h 1164"/>
              <a:gd name="T82" fmla="*/ 2147483647 w 1395"/>
              <a:gd name="T83" fmla="*/ 2147483647 h 1164"/>
              <a:gd name="T84" fmla="*/ 2147483647 w 1395"/>
              <a:gd name="T85" fmla="*/ 2147483647 h 1164"/>
              <a:gd name="T86" fmla="*/ 2147483647 w 1395"/>
              <a:gd name="T87" fmla="*/ 2147483647 h 1164"/>
              <a:gd name="T88" fmla="*/ 2147483647 w 1395"/>
              <a:gd name="T89" fmla="*/ 0 h 1164"/>
              <a:gd name="T90" fmla="*/ 2147483647 w 1395"/>
              <a:gd name="T91" fmla="*/ 2147483647 h 1164"/>
              <a:gd name="T92" fmla="*/ 2147483647 w 1395"/>
              <a:gd name="T93" fmla="*/ 2147483647 h 1164"/>
              <a:gd name="T94" fmla="*/ 2147483647 w 1395"/>
              <a:gd name="T95" fmla="*/ 2147483647 h 1164"/>
              <a:gd name="T96" fmla="*/ 2147483647 w 1395"/>
              <a:gd name="T97" fmla="*/ 2147483647 h 11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95"/>
              <a:gd name="T148" fmla="*/ 0 h 1164"/>
              <a:gd name="T149" fmla="*/ 1395 w 1395"/>
              <a:gd name="T150" fmla="*/ 1164 h 116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95" h="1164">
                <a:moveTo>
                  <a:pt x="1318" y="127"/>
                </a:moveTo>
                <a:lnTo>
                  <a:pt x="1346" y="139"/>
                </a:lnTo>
                <a:lnTo>
                  <a:pt x="1370" y="148"/>
                </a:lnTo>
                <a:lnTo>
                  <a:pt x="1373" y="159"/>
                </a:lnTo>
                <a:lnTo>
                  <a:pt x="1372" y="177"/>
                </a:lnTo>
                <a:lnTo>
                  <a:pt x="1371" y="208"/>
                </a:lnTo>
                <a:lnTo>
                  <a:pt x="1395" y="257"/>
                </a:lnTo>
                <a:lnTo>
                  <a:pt x="1395" y="269"/>
                </a:lnTo>
                <a:lnTo>
                  <a:pt x="1390" y="280"/>
                </a:lnTo>
                <a:lnTo>
                  <a:pt x="1372" y="294"/>
                </a:lnTo>
                <a:lnTo>
                  <a:pt x="1363" y="312"/>
                </a:lnTo>
                <a:lnTo>
                  <a:pt x="1361" y="334"/>
                </a:lnTo>
                <a:lnTo>
                  <a:pt x="1370" y="354"/>
                </a:lnTo>
                <a:lnTo>
                  <a:pt x="1354" y="378"/>
                </a:lnTo>
                <a:lnTo>
                  <a:pt x="1352" y="385"/>
                </a:lnTo>
                <a:lnTo>
                  <a:pt x="1357" y="396"/>
                </a:lnTo>
                <a:lnTo>
                  <a:pt x="1361" y="406"/>
                </a:lnTo>
                <a:lnTo>
                  <a:pt x="1361" y="416"/>
                </a:lnTo>
                <a:lnTo>
                  <a:pt x="1353" y="424"/>
                </a:lnTo>
                <a:lnTo>
                  <a:pt x="1341" y="427"/>
                </a:lnTo>
                <a:lnTo>
                  <a:pt x="1347" y="438"/>
                </a:lnTo>
                <a:lnTo>
                  <a:pt x="1351" y="449"/>
                </a:lnTo>
                <a:lnTo>
                  <a:pt x="1347" y="477"/>
                </a:lnTo>
                <a:lnTo>
                  <a:pt x="1363" y="500"/>
                </a:lnTo>
                <a:lnTo>
                  <a:pt x="1337" y="513"/>
                </a:lnTo>
                <a:lnTo>
                  <a:pt x="1315" y="535"/>
                </a:lnTo>
                <a:lnTo>
                  <a:pt x="1311" y="561"/>
                </a:lnTo>
                <a:lnTo>
                  <a:pt x="1309" y="586"/>
                </a:lnTo>
                <a:lnTo>
                  <a:pt x="1291" y="619"/>
                </a:lnTo>
                <a:lnTo>
                  <a:pt x="1284" y="653"/>
                </a:lnTo>
                <a:lnTo>
                  <a:pt x="1286" y="674"/>
                </a:lnTo>
                <a:lnTo>
                  <a:pt x="1286" y="669"/>
                </a:lnTo>
                <a:lnTo>
                  <a:pt x="1290" y="675"/>
                </a:lnTo>
                <a:lnTo>
                  <a:pt x="1304" y="692"/>
                </a:lnTo>
                <a:lnTo>
                  <a:pt x="1304" y="699"/>
                </a:lnTo>
                <a:lnTo>
                  <a:pt x="1259" y="711"/>
                </a:lnTo>
                <a:lnTo>
                  <a:pt x="962" y="805"/>
                </a:lnTo>
                <a:lnTo>
                  <a:pt x="980" y="853"/>
                </a:lnTo>
                <a:lnTo>
                  <a:pt x="982" y="873"/>
                </a:lnTo>
                <a:lnTo>
                  <a:pt x="980" y="887"/>
                </a:lnTo>
                <a:lnTo>
                  <a:pt x="969" y="894"/>
                </a:lnTo>
                <a:lnTo>
                  <a:pt x="898" y="890"/>
                </a:lnTo>
                <a:lnTo>
                  <a:pt x="864" y="897"/>
                </a:lnTo>
                <a:lnTo>
                  <a:pt x="835" y="920"/>
                </a:lnTo>
                <a:lnTo>
                  <a:pt x="818" y="927"/>
                </a:lnTo>
                <a:lnTo>
                  <a:pt x="806" y="936"/>
                </a:lnTo>
                <a:lnTo>
                  <a:pt x="800" y="969"/>
                </a:lnTo>
                <a:lnTo>
                  <a:pt x="794" y="984"/>
                </a:lnTo>
                <a:lnTo>
                  <a:pt x="785" y="996"/>
                </a:lnTo>
                <a:lnTo>
                  <a:pt x="756" y="1006"/>
                </a:lnTo>
                <a:lnTo>
                  <a:pt x="727" y="1016"/>
                </a:lnTo>
                <a:lnTo>
                  <a:pt x="702" y="1028"/>
                </a:lnTo>
                <a:lnTo>
                  <a:pt x="682" y="1048"/>
                </a:lnTo>
                <a:lnTo>
                  <a:pt x="574" y="1150"/>
                </a:lnTo>
                <a:lnTo>
                  <a:pt x="551" y="1161"/>
                </a:lnTo>
                <a:lnTo>
                  <a:pt x="526" y="1164"/>
                </a:lnTo>
                <a:lnTo>
                  <a:pt x="500" y="1153"/>
                </a:lnTo>
                <a:lnTo>
                  <a:pt x="487" y="1149"/>
                </a:lnTo>
                <a:lnTo>
                  <a:pt x="476" y="1151"/>
                </a:lnTo>
                <a:lnTo>
                  <a:pt x="463" y="1153"/>
                </a:lnTo>
                <a:lnTo>
                  <a:pt x="453" y="1159"/>
                </a:lnTo>
                <a:lnTo>
                  <a:pt x="446" y="1147"/>
                </a:lnTo>
                <a:lnTo>
                  <a:pt x="433" y="1142"/>
                </a:lnTo>
                <a:lnTo>
                  <a:pt x="404" y="1139"/>
                </a:lnTo>
                <a:lnTo>
                  <a:pt x="378" y="1137"/>
                </a:lnTo>
                <a:lnTo>
                  <a:pt x="355" y="1116"/>
                </a:lnTo>
                <a:lnTo>
                  <a:pt x="331" y="1098"/>
                </a:lnTo>
                <a:lnTo>
                  <a:pt x="294" y="1096"/>
                </a:lnTo>
                <a:lnTo>
                  <a:pt x="258" y="1096"/>
                </a:lnTo>
                <a:lnTo>
                  <a:pt x="213" y="1098"/>
                </a:lnTo>
                <a:lnTo>
                  <a:pt x="172" y="1119"/>
                </a:lnTo>
                <a:lnTo>
                  <a:pt x="122" y="1088"/>
                </a:lnTo>
                <a:lnTo>
                  <a:pt x="106" y="1078"/>
                </a:lnTo>
                <a:lnTo>
                  <a:pt x="92" y="1059"/>
                </a:lnTo>
                <a:lnTo>
                  <a:pt x="67" y="1029"/>
                </a:lnTo>
                <a:lnTo>
                  <a:pt x="48" y="1015"/>
                </a:lnTo>
                <a:lnTo>
                  <a:pt x="26" y="1002"/>
                </a:lnTo>
                <a:lnTo>
                  <a:pt x="9" y="979"/>
                </a:lnTo>
                <a:lnTo>
                  <a:pt x="0" y="951"/>
                </a:lnTo>
                <a:lnTo>
                  <a:pt x="1" y="586"/>
                </a:lnTo>
                <a:lnTo>
                  <a:pt x="238" y="584"/>
                </a:lnTo>
                <a:lnTo>
                  <a:pt x="255" y="577"/>
                </a:lnTo>
                <a:lnTo>
                  <a:pt x="241" y="561"/>
                </a:lnTo>
                <a:lnTo>
                  <a:pt x="240" y="531"/>
                </a:lnTo>
                <a:lnTo>
                  <a:pt x="252" y="500"/>
                </a:lnTo>
                <a:lnTo>
                  <a:pt x="257" y="486"/>
                </a:lnTo>
                <a:lnTo>
                  <a:pt x="257" y="471"/>
                </a:lnTo>
                <a:lnTo>
                  <a:pt x="252" y="446"/>
                </a:lnTo>
                <a:lnTo>
                  <a:pt x="251" y="419"/>
                </a:lnTo>
                <a:lnTo>
                  <a:pt x="262" y="395"/>
                </a:lnTo>
                <a:lnTo>
                  <a:pt x="265" y="375"/>
                </a:lnTo>
                <a:lnTo>
                  <a:pt x="259" y="354"/>
                </a:lnTo>
                <a:lnTo>
                  <a:pt x="245" y="330"/>
                </a:lnTo>
                <a:lnTo>
                  <a:pt x="253" y="324"/>
                </a:lnTo>
                <a:lnTo>
                  <a:pt x="262" y="319"/>
                </a:lnTo>
                <a:lnTo>
                  <a:pt x="270" y="323"/>
                </a:lnTo>
                <a:lnTo>
                  <a:pt x="276" y="333"/>
                </a:lnTo>
                <a:lnTo>
                  <a:pt x="294" y="349"/>
                </a:lnTo>
                <a:lnTo>
                  <a:pt x="297" y="366"/>
                </a:lnTo>
                <a:lnTo>
                  <a:pt x="285" y="381"/>
                </a:lnTo>
                <a:lnTo>
                  <a:pt x="302" y="390"/>
                </a:lnTo>
                <a:lnTo>
                  <a:pt x="324" y="384"/>
                </a:lnTo>
                <a:lnTo>
                  <a:pt x="356" y="360"/>
                </a:lnTo>
                <a:lnTo>
                  <a:pt x="393" y="358"/>
                </a:lnTo>
                <a:lnTo>
                  <a:pt x="399" y="365"/>
                </a:lnTo>
                <a:lnTo>
                  <a:pt x="413" y="407"/>
                </a:lnTo>
                <a:lnTo>
                  <a:pt x="420" y="419"/>
                </a:lnTo>
                <a:lnTo>
                  <a:pt x="431" y="424"/>
                </a:lnTo>
                <a:lnTo>
                  <a:pt x="470" y="431"/>
                </a:lnTo>
                <a:lnTo>
                  <a:pt x="511" y="432"/>
                </a:lnTo>
                <a:lnTo>
                  <a:pt x="518" y="440"/>
                </a:lnTo>
                <a:lnTo>
                  <a:pt x="535" y="442"/>
                </a:lnTo>
                <a:lnTo>
                  <a:pt x="549" y="448"/>
                </a:lnTo>
                <a:lnTo>
                  <a:pt x="563" y="458"/>
                </a:lnTo>
                <a:lnTo>
                  <a:pt x="579" y="465"/>
                </a:lnTo>
                <a:lnTo>
                  <a:pt x="591" y="459"/>
                </a:lnTo>
                <a:lnTo>
                  <a:pt x="602" y="443"/>
                </a:lnTo>
                <a:lnTo>
                  <a:pt x="614" y="427"/>
                </a:lnTo>
                <a:lnTo>
                  <a:pt x="622" y="409"/>
                </a:lnTo>
                <a:lnTo>
                  <a:pt x="641" y="403"/>
                </a:lnTo>
                <a:lnTo>
                  <a:pt x="659" y="414"/>
                </a:lnTo>
                <a:lnTo>
                  <a:pt x="671" y="415"/>
                </a:lnTo>
                <a:lnTo>
                  <a:pt x="684" y="414"/>
                </a:lnTo>
                <a:lnTo>
                  <a:pt x="673" y="427"/>
                </a:lnTo>
                <a:lnTo>
                  <a:pt x="659" y="434"/>
                </a:lnTo>
                <a:lnTo>
                  <a:pt x="666" y="474"/>
                </a:lnTo>
                <a:lnTo>
                  <a:pt x="672" y="482"/>
                </a:lnTo>
                <a:lnTo>
                  <a:pt x="683" y="485"/>
                </a:lnTo>
                <a:lnTo>
                  <a:pt x="705" y="477"/>
                </a:lnTo>
                <a:lnTo>
                  <a:pt x="712" y="477"/>
                </a:lnTo>
                <a:lnTo>
                  <a:pt x="718" y="471"/>
                </a:lnTo>
                <a:lnTo>
                  <a:pt x="716" y="483"/>
                </a:lnTo>
                <a:lnTo>
                  <a:pt x="724" y="493"/>
                </a:lnTo>
                <a:lnTo>
                  <a:pt x="770" y="513"/>
                </a:lnTo>
                <a:lnTo>
                  <a:pt x="787" y="531"/>
                </a:lnTo>
                <a:lnTo>
                  <a:pt x="800" y="553"/>
                </a:lnTo>
                <a:lnTo>
                  <a:pt x="811" y="559"/>
                </a:lnTo>
                <a:lnTo>
                  <a:pt x="822" y="566"/>
                </a:lnTo>
                <a:lnTo>
                  <a:pt x="829" y="591"/>
                </a:lnTo>
                <a:lnTo>
                  <a:pt x="841" y="619"/>
                </a:lnTo>
                <a:lnTo>
                  <a:pt x="854" y="628"/>
                </a:lnTo>
                <a:lnTo>
                  <a:pt x="867" y="623"/>
                </a:lnTo>
                <a:lnTo>
                  <a:pt x="873" y="615"/>
                </a:lnTo>
                <a:lnTo>
                  <a:pt x="897" y="596"/>
                </a:lnTo>
                <a:lnTo>
                  <a:pt x="945" y="633"/>
                </a:lnTo>
                <a:lnTo>
                  <a:pt x="950" y="561"/>
                </a:lnTo>
                <a:lnTo>
                  <a:pt x="950" y="461"/>
                </a:lnTo>
                <a:lnTo>
                  <a:pt x="939" y="467"/>
                </a:lnTo>
                <a:lnTo>
                  <a:pt x="914" y="467"/>
                </a:lnTo>
                <a:lnTo>
                  <a:pt x="900" y="473"/>
                </a:lnTo>
                <a:lnTo>
                  <a:pt x="895" y="489"/>
                </a:lnTo>
                <a:lnTo>
                  <a:pt x="880" y="506"/>
                </a:lnTo>
                <a:lnTo>
                  <a:pt x="866" y="494"/>
                </a:lnTo>
                <a:lnTo>
                  <a:pt x="853" y="493"/>
                </a:lnTo>
                <a:lnTo>
                  <a:pt x="839" y="473"/>
                </a:lnTo>
                <a:lnTo>
                  <a:pt x="783" y="426"/>
                </a:lnTo>
                <a:lnTo>
                  <a:pt x="780" y="407"/>
                </a:lnTo>
                <a:lnTo>
                  <a:pt x="788" y="403"/>
                </a:lnTo>
                <a:lnTo>
                  <a:pt x="798" y="351"/>
                </a:lnTo>
                <a:lnTo>
                  <a:pt x="804" y="328"/>
                </a:lnTo>
                <a:lnTo>
                  <a:pt x="813" y="302"/>
                </a:lnTo>
                <a:lnTo>
                  <a:pt x="816" y="276"/>
                </a:lnTo>
                <a:lnTo>
                  <a:pt x="817" y="260"/>
                </a:lnTo>
                <a:lnTo>
                  <a:pt x="815" y="255"/>
                </a:lnTo>
                <a:lnTo>
                  <a:pt x="811" y="223"/>
                </a:lnTo>
                <a:lnTo>
                  <a:pt x="817" y="191"/>
                </a:lnTo>
                <a:lnTo>
                  <a:pt x="818" y="170"/>
                </a:lnTo>
                <a:lnTo>
                  <a:pt x="813" y="150"/>
                </a:lnTo>
                <a:lnTo>
                  <a:pt x="800" y="134"/>
                </a:lnTo>
                <a:lnTo>
                  <a:pt x="794" y="120"/>
                </a:lnTo>
                <a:lnTo>
                  <a:pt x="805" y="114"/>
                </a:lnTo>
                <a:lnTo>
                  <a:pt x="819" y="108"/>
                </a:lnTo>
                <a:lnTo>
                  <a:pt x="843" y="74"/>
                </a:lnTo>
                <a:lnTo>
                  <a:pt x="854" y="56"/>
                </a:lnTo>
                <a:lnTo>
                  <a:pt x="858" y="35"/>
                </a:lnTo>
                <a:lnTo>
                  <a:pt x="871" y="23"/>
                </a:lnTo>
                <a:lnTo>
                  <a:pt x="914" y="12"/>
                </a:lnTo>
                <a:lnTo>
                  <a:pt x="963" y="7"/>
                </a:lnTo>
                <a:lnTo>
                  <a:pt x="967" y="2"/>
                </a:lnTo>
                <a:lnTo>
                  <a:pt x="1079" y="0"/>
                </a:lnTo>
                <a:lnTo>
                  <a:pt x="1081" y="13"/>
                </a:lnTo>
                <a:lnTo>
                  <a:pt x="1091" y="29"/>
                </a:lnTo>
                <a:lnTo>
                  <a:pt x="1105" y="43"/>
                </a:lnTo>
                <a:lnTo>
                  <a:pt x="1123" y="49"/>
                </a:lnTo>
                <a:lnTo>
                  <a:pt x="1142" y="48"/>
                </a:lnTo>
                <a:lnTo>
                  <a:pt x="1159" y="45"/>
                </a:lnTo>
                <a:lnTo>
                  <a:pt x="1163" y="56"/>
                </a:lnTo>
                <a:lnTo>
                  <a:pt x="1180" y="66"/>
                </a:lnTo>
                <a:lnTo>
                  <a:pt x="1201" y="73"/>
                </a:lnTo>
                <a:lnTo>
                  <a:pt x="1225" y="87"/>
                </a:lnTo>
                <a:lnTo>
                  <a:pt x="1248" y="89"/>
                </a:lnTo>
                <a:lnTo>
                  <a:pt x="1262" y="97"/>
                </a:lnTo>
                <a:lnTo>
                  <a:pt x="1280" y="115"/>
                </a:lnTo>
                <a:lnTo>
                  <a:pt x="1296" y="118"/>
                </a:lnTo>
                <a:lnTo>
                  <a:pt x="1318" y="1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8" name="Freeform 51"/>
          <p:cNvSpPr>
            <a:spLocks/>
          </p:cNvSpPr>
          <p:nvPr/>
        </p:nvSpPr>
        <p:spPr bwMode="auto">
          <a:xfrm>
            <a:off x="5456238" y="4248150"/>
            <a:ext cx="209550" cy="536575"/>
          </a:xfrm>
          <a:custGeom>
            <a:avLst/>
            <a:gdLst>
              <a:gd name="T0" fmla="*/ 2147483647 w 336"/>
              <a:gd name="T1" fmla="*/ 2147483647 h 921"/>
              <a:gd name="T2" fmla="*/ 2147483647 w 336"/>
              <a:gd name="T3" fmla="*/ 2147483647 h 921"/>
              <a:gd name="T4" fmla="*/ 2147483647 w 336"/>
              <a:gd name="T5" fmla="*/ 2147483647 h 921"/>
              <a:gd name="T6" fmla="*/ 2147483647 w 336"/>
              <a:gd name="T7" fmla="*/ 2147483647 h 921"/>
              <a:gd name="T8" fmla="*/ 2147483647 w 336"/>
              <a:gd name="T9" fmla="*/ 2147483647 h 921"/>
              <a:gd name="T10" fmla="*/ 2147483647 w 336"/>
              <a:gd name="T11" fmla="*/ 2147483647 h 921"/>
              <a:gd name="T12" fmla="*/ 2147483647 w 336"/>
              <a:gd name="T13" fmla="*/ 2147483647 h 921"/>
              <a:gd name="T14" fmla="*/ 2147483647 w 336"/>
              <a:gd name="T15" fmla="*/ 2147483647 h 921"/>
              <a:gd name="T16" fmla="*/ 2147483647 w 336"/>
              <a:gd name="T17" fmla="*/ 2147483647 h 921"/>
              <a:gd name="T18" fmla="*/ 2147483647 w 336"/>
              <a:gd name="T19" fmla="*/ 2147483647 h 921"/>
              <a:gd name="T20" fmla="*/ 2147483647 w 336"/>
              <a:gd name="T21" fmla="*/ 2147483647 h 921"/>
              <a:gd name="T22" fmla="*/ 2147483647 w 336"/>
              <a:gd name="T23" fmla="*/ 2147483647 h 921"/>
              <a:gd name="T24" fmla="*/ 2147483647 w 336"/>
              <a:gd name="T25" fmla="*/ 2147483647 h 921"/>
              <a:gd name="T26" fmla="*/ 2147483647 w 336"/>
              <a:gd name="T27" fmla="*/ 2147483647 h 921"/>
              <a:gd name="T28" fmla="*/ 2147483647 w 336"/>
              <a:gd name="T29" fmla="*/ 2147483647 h 921"/>
              <a:gd name="T30" fmla="*/ 2147483647 w 336"/>
              <a:gd name="T31" fmla="*/ 2147483647 h 921"/>
              <a:gd name="T32" fmla="*/ 2147483647 w 336"/>
              <a:gd name="T33" fmla="*/ 2147483647 h 921"/>
              <a:gd name="T34" fmla="*/ 2147483647 w 336"/>
              <a:gd name="T35" fmla="*/ 2147483647 h 921"/>
              <a:gd name="T36" fmla="*/ 2147483647 w 336"/>
              <a:gd name="T37" fmla="*/ 2147483647 h 921"/>
              <a:gd name="T38" fmla="*/ 2147483647 w 336"/>
              <a:gd name="T39" fmla="*/ 2147483647 h 921"/>
              <a:gd name="T40" fmla="*/ 2147483647 w 336"/>
              <a:gd name="T41" fmla="*/ 2147483647 h 921"/>
              <a:gd name="T42" fmla="*/ 2147483647 w 336"/>
              <a:gd name="T43" fmla="*/ 2147483647 h 921"/>
              <a:gd name="T44" fmla="*/ 2147483647 w 336"/>
              <a:gd name="T45" fmla="*/ 2147483647 h 921"/>
              <a:gd name="T46" fmla="*/ 2147483647 w 336"/>
              <a:gd name="T47" fmla="*/ 2147483647 h 921"/>
              <a:gd name="T48" fmla="*/ 2147483647 w 336"/>
              <a:gd name="T49" fmla="*/ 2147483647 h 921"/>
              <a:gd name="T50" fmla="*/ 2147483647 w 336"/>
              <a:gd name="T51" fmla="*/ 2147483647 h 921"/>
              <a:gd name="T52" fmla="*/ 2147483647 w 336"/>
              <a:gd name="T53" fmla="*/ 2147483647 h 921"/>
              <a:gd name="T54" fmla="*/ 2147483647 w 336"/>
              <a:gd name="T55" fmla="*/ 2147483647 h 921"/>
              <a:gd name="T56" fmla="*/ 2147483647 w 336"/>
              <a:gd name="T57" fmla="*/ 2147483647 h 921"/>
              <a:gd name="T58" fmla="*/ 2147483647 w 336"/>
              <a:gd name="T59" fmla="*/ 2147483647 h 921"/>
              <a:gd name="T60" fmla="*/ 2147483647 w 336"/>
              <a:gd name="T61" fmla="*/ 2147483647 h 921"/>
              <a:gd name="T62" fmla="*/ 2147483647 w 336"/>
              <a:gd name="T63" fmla="*/ 2147483647 h 921"/>
              <a:gd name="T64" fmla="*/ 2147483647 w 336"/>
              <a:gd name="T65" fmla="*/ 2147483647 h 921"/>
              <a:gd name="T66" fmla="*/ 2147483647 w 336"/>
              <a:gd name="T67" fmla="*/ 2147483647 h 921"/>
              <a:gd name="T68" fmla="*/ 2147483647 w 336"/>
              <a:gd name="T69" fmla="*/ 2147483647 h 921"/>
              <a:gd name="T70" fmla="*/ 2147483647 w 336"/>
              <a:gd name="T71" fmla="*/ 2147483647 h 921"/>
              <a:gd name="T72" fmla="*/ 2147483647 w 336"/>
              <a:gd name="T73" fmla="*/ 2147483647 h 921"/>
              <a:gd name="T74" fmla="*/ 2147483647 w 336"/>
              <a:gd name="T75" fmla="*/ 2147483647 h 921"/>
              <a:gd name="T76" fmla="*/ 2147483647 w 336"/>
              <a:gd name="T77" fmla="*/ 2147483647 h 921"/>
              <a:gd name="T78" fmla="*/ 2147483647 w 336"/>
              <a:gd name="T79" fmla="*/ 2147483647 h 921"/>
              <a:gd name="T80" fmla="*/ 2147483647 w 336"/>
              <a:gd name="T81" fmla="*/ 2147483647 h 921"/>
              <a:gd name="T82" fmla="*/ 2147483647 w 336"/>
              <a:gd name="T83" fmla="*/ 2147483647 h 921"/>
              <a:gd name="T84" fmla="*/ 2147483647 w 336"/>
              <a:gd name="T85" fmla="*/ 2147483647 h 921"/>
              <a:gd name="T86" fmla="*/ 2147483647 w 336"/>
              <a:gd name="T87" fmla="*/ 2147483647 h 921"/>
              <a:gd name="T88" fmla="*/ 2147483647 w 336"/>
              <a:gd name="T89" fmla="*/ 2147483647 h 921"/>
              <a:gd name="T90" fmla="*/ 2147483647 w 336"/>
              <a:gd name="T91" fmla="*/ 2147483647 h 921"/>
              <a:gd name="T92" fmla="*/ 2147483647 w 336"/>
              <a:gd name="T93" fmla="*/ 2147483647 h 921"/>
              <a:gd name="T94" fmla="*/ 2147483647 w 336"/>
              <a:gd name="T95" fmla="*/ 2147483647 h 921"/>
              <a:gd name="T96" fmla="*/ 2147483647 w 336"/>
              <a:gd name="T97" fmla="*/ 0 h 921"/>
              <a:gd name="T98" fmla="*/ 2147483647 w 336"/>
              <a:gd name="T99" fmla="*/ 2147483647 h 921"/>
              <a:gd name="T100" fmla="*/ 2147483647 w 336"/>
              <a:gd name="T101" fmla="*/ 2147483647 h 921"/>
              <a:gd name="T102" fmla="*/ 2147483647 w 336"/>
              <a:gd name="T103" fmla="*/ 2147483647 h 921"/>
              <a:gd name="T104" fmla="*/ 2147483647 w 336"/>
              <a:gd name="T105" fmla="*/ 2147483647 h 921"/>
              <a:gd name="T106" fmla="*/ 2147483647 w 336"/>
              <a:gd name="T107" fmla="*/ 2147483647 h 921"/>
              <a:gd name="T108" fmla="*/ 2147483647 w 336"/>
              <a:gd name="T109" fmla="*/ 2147483647 h 921"/>
              <a:gd name="T110" fmla="*/ 2147483647 w 336"/>
              <a:gd name="T111" fmla="*/ 2147483647 h 92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36"/>
              <a:gd name="T169" fmla="*/ 0 h 921"/>
              <a:gd name="T170" fmla="*/ 336 w 336"/>
              <a:gd name="T171" fmla="*/ 921 h 92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36" h="921">
                <a:moveTo>
                  <a:pt x="237" y="261"/>
                </a:moveTo>
                <a:lnTo>
                  <a:pt x="227" y="267"/>
                </a:lnTo>
                <a:lnTo>
                  <a:pt x="226" y="278"/>
                </a:lnTo>
                <a:lnTo>
                  <a:pt x="218" y="285"/>
                </a:lnTo>
                <a:lnTo>
                  <a:pt x="208" y="289"/>
                </a:lnTo>
                <a:lnTo>
                  <a:pt x="203" y="349"/>
                </a:lnTo>
                <a:lnTo>
                  <a:pt x="209" y="361"/>
                </a:lnTo>
                <a:lnTo>
                  <a:pt x="217" y="373"/>
                </a:lnTo>
                <a:lnTo>
                  <a:pt x="215" y="431"/>
                </a:lnTo>
                <a:lnTo>
                  <a:pt x="224" y="487"/>
                </a:lnTo>
                <a:lnTo>
                  <a:pt x="237" y="515"/>
                </a:lnTo>
                <a:lnTo>
                  <a:pt x="261" y="539"/>
                </a:lnTo>
                <a:lnTo>
                  <a:pt x="312" y="586"/>
                </a:lnTo>
                <a:lnTo>
                  <a:pt x="328" y="607"/>
                </a:lnTo>
                <a:lnTo>
                  <a:pt x="330" y="627"/>
                </a:lnTo>
                <a:lnTo>
                  <a:pt x="323" y="645"/>
                </a:lnTo>
                <a:lnTo>
                  <a:pt x="328" y="667"/>
                </a:lnTo>
                <a:lnTo>
                  <a:pt x="329" y="679"/>
                </a:lnTo>
                <a:lnTo>
                  <a:pt x="323" y="692"/>
                </a:lnTo>
                <a:lnTo>
                  <a:pt x="324" y="703"/>
                </a:lnTo>
                <a:lnTo>
                  <a:pt x="335" y="714"/>
                </a:lnTo>
                <a:lnTo>
                  <a:pt x="336" y="749"/>
                </a:lnTo>
                <a:lnTo>
                  <a:pt x="325" y="781"/>
                </a:lnTo>
                <a:lnTo>
                  <a:pt x="305" y="782"/>
                </a:lnTo>
                <a:lnTo>
                  <a:pt x="278" y="779"/>
                </a:lnTo>
                <a:lnTo>
                  <a:pt x="268" y="788"/>
                </a:lnTo>
                <a:lnTo>
                  <a:pt x="266" y="801"/>
                </a:lnTo>
                <a:lnTo>
                  <a:pt x="249" y="821"/>
                </a:lnTo>
                <a:lnTo>
                  <a:pt x="247" y="840"/>
                </a:lnTo>
                <a:lnTo>
                  <a:pt x="239" y="856"/>
                </a:lnTo>
                <a:lnTo>
                  <a:pt x="239" y="870"/>
                </a:lnTo>
                <a:lnTo>
                  <a:pt x="245" y="893"/>
                </a:lnTo>
                <a:lnTo>
                  <a:pt x="243" y="917"/>
                </a:lnTo>
                <a:lnTo>
                  <a:pt x="233" y="921"/>
                </a:lnTo>
                <a:lnTo>
                  <a:pt x="224" y="917"/>
                </a:lnTo>
                <a:lnTo>
                  <a:pt x="223" y="909"/>
                </a:lnTo>
                <a:lnTo>
                  <a:pt x="229" y="901"/>
                </a:lnTo>
                <a:lnTo>
                  <a:pt x="235" y="894"/>
                </a:lnTo>
                <a:lnTo>
                  <a:pt x="236" y="886"/>
                </a:lnTo>
                <a:lnTo>
                  <a:pt x="219" y="849"/>
                </a:lnTo>
                <a:lnTo>
                  <a:pt x="191" y="824"/>
                </a:lnTo>
                <a:lnTo>
                  <a:pt x="189" y="798"/>
                </a:lnTo>
                <a:lnTo>
                  <a:pt x="172" y="775"/>
                </a:lnTo>
                <a:lnTo>
                  <a:pt x="168" y="765"/>
                </a:lnTo>
                <a:lnTo>
                  <a:pt x="174" y="755"/>
                </a:lnTo>
                <a:lnTo>
                  <a:pt x="184" y="752"/>
                </a:lnTo>
                <a:lnTo>
                  <a:pt x="196" y="746"/>
                </a:lnTo>
                <a:lnTo>
                  <a:pt x="205" y="730"/>
                </a:lnTo>
                <a:lnTo>
                  <a:pt x="209" y="711"/>
                </a:lnTo>
                <a:lnTo>
                  <a:pt x="221" y="676"/>
                </a:lnTo>
                <a:lnTo>
                  <a:pt x="227" y="654"/>
                </a:lnTo>
                <a:lnTo>
                  <a:pt x="224" y="636"/>
                </a:lnTo>
                <a:lnTo>
                  <a:pt x="205" y="625"/>
                </a:lnTo>
                <a:lnTo>
                  <a:pt x="182" y="626"/>
                </a:lnTo>
                <a:lnTo>
                  <a:pt x="147" y="642"/>
                </a:lnTo>
                <a:lnTo>
                  <a:pt x="120" y="645"/>
                </a:lnTo>
                <a:lnTo>
                  <a:pt x="101" y="631"/>
                </a:lnTo>
                <a:lnTo>
                  <a:pt x="87" y="611"/>
                </a:lnTo>
                <a:lnTo>
                  <a:pt x="72" y="588"/>
                </a:lnTo>
                <a:lnTo>
                  <a:pt x="53" y="572"/>
                </a:lnTo>
                <a:lnTo>
                  <a:pt x="50" y="564"/>
                </a:lnTo>
                <a:lnTo>
                  <a:pt x="48" y="558"/>
                </a:lnTo>
                <a:lnTo>
                  <a:pt x="29" y="554"/>
                </a:lnTo>
                <a:lnTo>
                  <a:pt x="16" y="545"/>
                </a:lnTo>
                <a:lnTo>
                  <a:pt x="0" y="519"/>
                </a:lnTo>
                <a:lnTo>
                  <a:pt x="1" y="491"/>
                </a:lnTo>
                <a:lnTo>
                  <a:pt x="26" y="438"/>
                </a:lnTo>
                <a:lnTo>
                  <a:pt x="26" y="416"/>
                </a:lnTo>
                <a:lnTo>
                  <a:pt x="30" y="398"/>
                </a:lnTo>
                <a:lnTo>
                  <a:pt x="51" y="371"/>
                </a:lnTo>
                <a:lnTo>
                  <a:pt x="63" y="363"/>
                </a:lnTo>
                <a:lnTo>
                  <a:pt x="80" y="362"/>
                </a:lnTo>
                <a:lnTo>
                  <a:pt x="69" y="344"/>
                </a:lnTo>
                <a:lnTo>
                  <a:pt x="65" y="322"/>
                </a:lnTo>
                <a:lnTo>
                  <a:pt x="74" y="280"/>
                </a:lnTo>
                <a:lnTo>
                  <a:pt x="74" y="258"/>
                </a:lnTo>
                <a:lnTo>
                  <a:pt x="68" y="235"/>
                </a:lnTo>
                <a:lnTo>
                  <a:pt x="78" y="223"/>
                </a:lnTo>
                <a:lnTo>
                  <a:pt x="89" y="212"/>
                </a:lnTo>
                <a:lnTo>
                  <a:pt x="81" y="194"/>
                </a:lnTo>
                <a:lnTo>
                  <a:pt x="78" y="177"/>
                </a:lnTo>
                <a:lnTo>
                  <a:pt x="89" y="157"/>
                </a:lnTo>
                <a:lnTo>
                  <a:pt x="109" y="138"/>
                </a:lnTo>
                <a:lnTo>
                  <a:pt x="113" y="122"/>
                </a:lnTo>
                <a:lnTo>
                  <a:pt x="105" y="106"/>
                </a:lnTo>
                <a:lnTo>
                  <a:pt x="93" y="87"/>
                </a:lnTo>
                <a:lnTo>
                  <a:pt x="85" y="66"/>
                </a:lnTo>
                <a:lnTo>
                  <a:pt x="86" y="37"/>
                </a:lnTo>
                <a:lnTo>
                  <a:pt x="91" y="8"/>
                </a:lnTo>
                <a:lnTo>
                  <a:pt x="95" y="16"/>
                </a:lnTo>
                <a:lnTo>
                  <a:pt x="102" y="22"/>
                </a:lnTo>
                <a:lnTo>
                  <a:pt x="127" y="22"/>
                </a:lnTo>
                <a:lnTo>
                  <a:pt x="139" y="22"/>
                </a:lnTo>
                <a:lnTo>
                  <a:pt x="150" y="33"/>
                </a:lnTo>
                <a:lnTo>
                  <a:pt x="157" y="27"/>
                </a:lnTo>
                <a:lnTo>
                  <a:pt x="166" y="26"/>
                </a:lnTo>
                <a:lnTo>
                  <a:pt x="185" y="22"/>
                </a:lnTo>
                <a:lnTo>
                  <a:pt x="187" y="0"/>
                </a:lnTo>
                <a:lnTo>
                  <a:pt x="207" y="16"/>
                </a:lnTo>
                <a:lnTo>
                  <a:pt x="219" y="37"/>
                </a:lnTo>
                <a:lnTo>
                  <a:pt x="225" y="61"/>
                </a:lnTo>
                <a:lnTo>
                  <a:pt x="238" y="112"/>
                </a:lnTo>
                <a:lnTo>
                  <a:pt x="239" y="137"/>
                </a:lnTo>
                <a:lnTo>
                  <a:pt x="231" y="162"/>
                </a:lnTo>
                <a:lnTo>
                  <a:pt x="225" y="188"/>
                </a:lnTo>
                <a:lnTo>
                  <a:pt x="236" y="215"/>
                </a:lnTo>
                <a:lnTo>
                  <a:pt x="255" y="230"/>
                </a:lnTo>
                <a:lnTo>
                  <a:pt x="264" y="242"/>
                </a:lnTo>
                <a:lnTo>
                  <a:pt x="268" y="248"/>
                </a:lnTo>
                <a:lnTo>
                  <a:pt x="266" y="253"/>
                </a:lnTo>
                <a:lnTo>
                  <a:pt x="247" y="260"/>
                </a:lnTo>
                <a:lnTo>
                  <a:pt x="237" y="2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79" name="Freeform 52"/>
          <p:cNvSpPr>
            <a:spLocks/>
          </p:cNvSpPr>
          <p:nvPr/>
        </p:nvSpPr>
        <p:spPr bwMode="auto">
          <a:xfrm>
            <a:off x="5181600" y="3643313"/>
            <a:ext cx="833438" cy="763587"/>
          </a:xfrm>
          <a:custGeom>
            <a:avLst/>
            <a:gdLst>
              <a:gd name="T0" fmla="*/ 2147483647 w 1336"/>
              <a:gd name="T1" fmla="*/ 2147483647 h 1310"/>
              <a:gd name="T2" fmla="*/ 2147483647 w 1336"/>
              <a:gd name="T3" fmla="*/ 2147483647 h 1310"/>
              <a:gd name="T4" fmla="*/ 2147483647 w 1336"/>
              <a:gd name="T5" fmla="*/ 2147483647 h 1310"/>
              <a:gd name="T6" fmla="*/ 2147483647 w 1336"/>
              <a:gd name="T7" fmla="*/ 2147483647 h 1310"/>
              <a:gd name="T8" fmla="*/ 2147483647 w 1336"/>
              <a:gd name="T9" fmla="*/ 2147483647 h 1310"/>
              <a:gd name="T10" fmla="*/ 2147483647 w 1336"/>
              <a:gd name="T11" fmla="*/ 2147483647 h 1310"/>
              <a:gd name="T12" fmla="*/ 2147483647 w 1336"/>
              <a:gd name="T13" fmla="*/ 2147483647 h 1310"/>
              <a:gd name="T14" fmla="*/ 2147483647 w 1336"/>
              <a:gd name="T15" fmla="*/ 2147483647 h 1310"/>
              <a:gd name="T16" fmla="*/ 2147483647 w 1336"/>
              <a:gd name="T17" fmla="*/ 2147483647 h 1310"/>
              <a:gd name="T18" fmla="*/ 2147483647 w 1336"/>
              <a:gd name="T19" fmla="*/ 2147483647 h 1310"/>
              <a:gd name="T20" fmla="*/ 2147483647 w 1336"/>
              <a:gd name="T21" fmla="*/ 2147483647 h 1310"/>
              <a:gd name="T22" fmla="*/ 2147483647 w 1336"/>
              <a:gd name="T23" fmla="*/ 2147483647 h 1310"/>
              <a:gd name="T24" fmla="*/ 2147483647 w 1336"/>
              <a:gd name="T25" fmla="*/ 2147483647 h 1310"/>
              <a:gd name="T26" fmla="*/ 2147483647 w 1336"/>
              <a:gd name="T27" fmla="*/ 2147483647 h 1310"/>
              <a:gd name="T28" fmla="*/ 2147483647 w 1336"/>
              <a:gd name="T29" fmla="*/ 2147483647 h 1310"/>
              <a:gd name="T30" fmla="*/ 2147483647 w 1336"/>
              <a:gd name="T31" fmla="*/ 2147483647 h 1310"/>
              <a:gd name="T32" fmla="*/ 2147483647 w 1336"/>
              <a:gd name="T33" fmla="*/ 2147483647 h 1310"/>
              <a:gd name="T34" fmla="*/ 2147483647 w 1336"/>
              <a:gd name="T35" fmla="*/ 2147483647 h 1310"/>
              <a:gd name="T36" fmla="*/ 2147483647 w 1336"/>
              <a:gd name="T37" fmla="*/ 2147483647 h 1310"/>
              <a:gd name="T38" fmla="*/ 2147483647 w 1336"/>
              <a:gd name="T39" fmla="*/ 2147483647 h 1310"/>
              <a:gd name="T40" fmla="*/ 2147483647 w 1336"/>
              <a:gd name="T41" fmla="*/ 2147483647 h 1310"/>
              <a:gd name="T42" fmla="*/ 2147483647 w 1336"/>
              <a:gd name="T43" fmla="*/ 2147483647 h 1310"/>
              <a:gd name="T44" fmla="*/ 2147483647 w 1336"/>
              <a:gd name="T45" fmla="*/ 2147483647 h 1310"/>
              <a:gd name="T46" fmla="*/ 2147483647 w 1336"/>
              <a:gd name="T47" fmla="*/ 2147483647 h 1310"/>
              <a:gd name="T48" fmla="*/ 2147483647 w 1336"/>
              <a:gd name="T49" fmla="*/ 2147483647 h 1310"/>
              <a:gd name="T50" fmla="*/ 2147483647 w 1336"/>
              <a:gd name="T51" fmla="*/ 2147483647 h 1310"/>
              <a:gd name="T52" fmla="*/ 2147483647 w 1336"/>
              <a:gd name="T53" fmla="*/ 2147483647 h 1310"/>
              <a:gd name="T54" fmla="*/ 2147483647 w 1336"/>
              <a:gd name="T55" fmla="*/ 2147483647 h 1310"/>
              <a:gd name="T56" fmla="*/ 2147483647 w 1336"/>
              <a:gd name="T57" fmla="*/ 2147483647 h 1310"/>
              <a:gd name="T58" fmla="*/ 2147483647 w 1336"/>
              <a:gd name="T59" fmla="*/ 2147483647 h 1310"/>
              <a:gd name="T60" fmla="*/ 2147483647 w 1336"/>
              <a:gd name="T61" fmla="*/ 2147483647 h 1310"/>
              <a:gd name="T62" fmla="*/ 2147483647 w 1336"/>
              <a:gd name="T63" fmla="*/ 2147483647 h 1310"/>
              <a:gd name="T64" fmla="*/ 2147483647 w 1336"/>
              <a:gd name="T65" fmla="*/ 2147483647 h 1310"/>
              <a:gd name="T66" fmla="*/ 2147483647 w 1336"/>
              <a:gd name="T67" fmla="*/ 2147483647 h 1310"/>
              <a:gd name="T68" fmla="*/ 2147483647 w 1336"/>
              <a:gd name="T69" fmla="*/ 2147483647 h 1310"/>
              <a:gd name="T70" fmla="*/ 2147483647 w 1336"/>
              <a:gd name="T71" fmla="*/ 2147483647 h 1310"/>
              <a:gd name="T72" fmla="*/ 2147483647 w 1336"/>
              <a:gd name="T73" fmla="*/ 2147483647 h 1310"/>
              <a:gd name="T74" fmla="*/ 2147483647 w 1336"/>
              <a:gd name="T75" fmla="*/ 2147483647 h 1310"/>
              <a:gd name="T76" fmla="*/ 2147483647 w 1336"/>
              <a:gd name="T77" fmla="*/ 2147483647 h 1310"/>
              <a:gd name="T78" fmla="*/ 2147483647 w 1336"/>
              <a:gd name="T79" fmla="*/ 2147483647 h 1310"/>
              <a:gd name="T80" fmla="*/ 2147483647 w 1336"/>
              <a:gd name="T81" fmla="*/ 2147483647 h 1310"/>
              <a:gd name="T82" fmla="*/ 2147483647 w 1336"/>
              <a:gd name="T83" fmla="*/ 2147483647 h 1310"/>
              <a:gd name="T84" fmla="*/ 2147483647 w 1336"/>
              <a:gd name="T85" fmla="*/ 2147483647 h 1310"/>
              <a:gd name="T86" fmla="*/ 2147483647 w 1336"/>
              <a:gd name="T87" fmla="*/ 2147483647 h 1310"/>
              <a:gd name="T88" fmla="*/ 2147483647 w 1336"/>
              <a:gd name="T89" fmla="*/ 2147483647 h 1310"/>
              <a:gd name="T90" fmla="*/ 2147483647 w 1336"/>
              <a:gd name="T91" fmla="*/ 2147483647 h 1310"/>
              <a:gd name="T92" fmla="*/ 2147483647 w 1336"/>
              <a:gd name="T93" fmla="*/ 2147483647 h 1310"/>
              <a:gd name="T94" fmla="*/ 2147483647 w 1336"/>
              <a:gd name="T95" fmla="*/ 2147483647 h 1310"/>
              <a:gd name="T96" fmla="*/ 2147483647 w 1336"/>
              <a:gd name="T97" fmla="*/ 2147483647 h 1310"/>
              <a:gd name="T98" fmla="*/ 2147483647 w 1336"/>
              <a:gd name="T99" fmla="*/ 2147483647 h 1310"/>
              <a:gd name="T100" fmla="*/ 2147483647 w 1336"/>
              <a:gd name="T101" fmla="*/ 2147483647 h 1310"/>
              <a:gd name="T102" fmla="*/ 2147483647 w 1336"/>
              <a:gd name="T103" fmla="*/ 2147483647 h 1310"/>
              <a:gd name="T104" fmla="*/ 2147483647 w 1336"/>
              <a:gd name="T105" fmla="*/ 2147483647 h 13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36"/>
              <a:gd name="T160" fmla="*/ 0 h 1310"/>
              <a:gd name="T161" fmla="*/ 1336 w 1336"/>
              <a:gd name="T162" fmla="*/ 1310 h 131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36" h="1310">
                <a:moveTo>
                  <a:pt x="232" y="895"/>
                </a:moveTo>
                <a:lnTo>
                  <a:pt x="237" y="914"/>
                </a:lnTo>
                <a:lnTo>
                  <a:pt x="251" y="931"/>
                </a:lnTo>
                <a:lnTo>
                  <a:pt x="263" y="940"/>
                </a:lnTo>
                <a:lnTo>
                  <a:pt x="279" y="943"/>
                </a:lnTo>
                <a:lnTo>
                  <a:pt x="312" y="939"/>
                </a:lnTo>
                <a:lnTo>
                  <a:pt x="316" y="954"/>
                </a:lnTo>
                <a:lnTo>
                  <a:pt x="343" y="962"/>
                </a:lnTo>
                <a:lnTo>
                  <a:pt x="371" y="979"/>
                </a:lnTo>
                <a:lnTo>
                  <a:pt x="390" y="982"/>
                </a:lnTo>
                <a:lnTo>
                  <a:pt x="398" y="981"/>
                </a:lnTo>
                <a:lnTo>
                  <a:pt x="405" y="987"/>
                </a:lnTo>
                <a:lnTo>
                  <a:pt x="420" y="999"/>
                </a:lnTo>
                <a:lnTo>
                  <a:pt x="439" y="1010"/>
                </a:lnTo>
                <a:lnTo>
                  <a:pt x="462" y="1015"/>
                </a:lnTo>
                <a:lnTo>
                  <a:pt x="474" y="1023"/>
                </a:lnTo>
                <a:lnTo>
                  <a:pt x="488" y="1034"/>
                </a:lnTo>
                <a:lnTo>
                  <a:pt x="512" y="1035"/>
                </a:lnTo>
                <a:lnTo>
                  <a:pt x="555" y="1061"/>
                </a:lnTo>
                <a:lnTo>
                  <a:pt x="566" y="1060"/>
                </a:lnTo>
                <a:lnTo>
                  <a:pt x="579" y="1060"/>
                </a:lnTo>
                <a:lnTo>
                  <a:pt x="593" y="1069"/>
                </a:lnTo>
                <a:lnTo>
                  <a:pt x="606" y="1063"/>
                </a:lnTo>
                <a:lnTo>
                  <a:pt x="622" y="1059"/>
                </a:lnTo>
                <a:lnTo>
                  <a:pt x="618" y="1034"/>
                </a:lnTo>
                <a:lnTo>
                  <a:pt x="640" y="1045"/>
                </a:lnTo>
                <a:lnTo>
                  <a:pt x="655" y="1063"/>
                </a:lnTo>
                <a:lnTo>
                  <a:pt x="664" y="1101"/>
                </a:lnTo>
                <a:lnTo>
                  <a:pt x="673" y="1138"/>
                </a:lnTo>
                <a:lnTo>
                  <a:pt x="679" y="1168"/>
                </a:lnTo>
                <a:lnTo>
                  <a:pt x="675" y="1203"/>
                </a:lnTo>
                <a:lnTo>
                  <a:pt x="665" y="1222"/>
                </a:lnTo>
                <a:lnTo>
                  <a:pt x="663" y="1242"/>
                </a:lnTo>
                <a:lnTo>
                  <a:pt x="679" y="1259"/>
                </a:lnTo>
                <a:lnTo>
                  <a:pt x="697" y="1278"/>
                </a:lnTo>
                <a:lnTo>
                  <a:pt x="714" y="1289"/>
                </a:lnTo>
                <a:lnTo>
                  <a:pt x="762" y="1284"/>
                </a:lnTo>
                <a:lnTo>
                  <a:pt x="807" y="1279"/>
                </a:lnTo>
                <a:lnTo>
                  <a:pt x="830" y="1273"/>
                </a:lnTo>
                <a:lnTo>
                  <a:pt x="861" y="1304"/>
                </a:lnTo>
                <a:lnTo>
                  <a:pt x="878" y="1310"/>
                </a:lnTo>
                <a:lnTo>
                  <a:pt x="901" y="1307"/>
                </a:lnTo>
                <a:lnTo>
                  <a:pt x="921" y="1298"/>
                </a:lnTo>
                <a:lnTo>
                  <a:pt x="941" y="1290"/>
                </a:lnTo>
                <a:lnTo>
                  <a:pt x="962" y="1289"/>
                </a:lnTo>
                <a:lnTo>
                  <a:pt x="994" y="1298"/>
                </a:lnTo>
                <a:lnTo>
                  <a:pt x="1023" y="1298"/>
                </a:lnTo>
                <a:lnTo>
                  <a:pt x="1042" y="1273"/>
                </a:lnTo>
                <a:lnTo>
                  <a:pt x="1053" y="1260"/>
                </a:lnTo>
                <a:lnTo>
                  <a:pt x="1068" y="1253"/>
                </a:lnTo>
                <a:lnTo>
                  <a:pt x="1099" y="1255"/>
                </a:lnTo>
                <a:lnTo>
                  <a:pt x="1130" y="1262"/>
                </a:lnTo>
                <a:lnTo>
                  <a:pt x="1136" y="1264"/>
                </a:lnTo>
                <a:lnTo>
                  <a:pt x="1141" y="1271"/>
                </a:lnTo>
                <a:lnTo>
                  <a:pt x="1150" y="1255"/>
                </a:lnTo>
                <a:lnTo>
                  <a:pt x="1166" y="1246"/>
                </a:lnTo>
                <a:lnTo>
                  <a:pt x="1207" y="1237"/>
                </a:lnTo>
                <a:lnTo>
                  <a:pt x="1260" y="1207"/>
                </a:lnTo>
                <a:lnTo>
                  <a:pt x="1278" y="1204"/>
                </a:lnTo>
                <a:lnTo>
                  <a:pt x="1298" y="1204"/>
                </a:lnTo>
                <a:lnTo>
                  <a:pt x="1308" y="1191"/>
                </a:lnTo>
                <a:lnTo>
                  <a:pt x="1311" y="1173"/>
                </a:lnTo>
                <a:lnTo>
                  <a:pt x="1321" y="1162"/>
                </a:lnTo>
                <a:lnTo>
                  <a:pt x="1334" y="1155"/>
                </a:lnTo>
                <a:lnTo>
                  <a:pt x="1336" y="1139"/>
                </a:lnTo>
                <a:lnTo>
                  <a:pt x="1324" y="1132"/>
                </a:lnTo>
                <a:lnTo>
                  <a:pt x="1305" y="1126"/>
                </a:lnTo>
                <a:lnTo>
                  <a:pt x="1293" y="1116"/>
                </a:lnTo>
                <a:lnTo>
                  <a:pt x="1280" y="1058"/>
                </a:lnTo>
                <a:lnTo>
                  <a:pt x="1275" y="1030"/>
                </a:lnTo>
                <a:lnTo>
                  <a:pt x="1266" y="1005"/>
                </a:lnTo>
                <a:lnTo>
                  <a:pt x="1255" y="981"/>
                </a:lnTo>
                <a:lnTo>
                  <a:pt x="1250" y="957"/>
                </a:lnTo>
                <a:lnTo>
                  <a:pt x="1238" y="908"/>
                </a:lnTo>
                <a:lnTo>
                  <a:pt x="1237" y="894"/>
                </a:lnTo>
                <a:lnTo>
                  <a:pt x="1244" y="881"/>
                </a:lnTo>
                <a:lnTo>
                  <a:pt x="1254" y="851"/>
                </a:lnTo>
                <a:lnTo>
                  <a:pt x="1238" y="826"/>
                </a:lnTo>
                <a:lnTo>
                  <a:pt x="1236" y="803"/>
                </a:lnTo>
                <a:lnTo>
                  <a:pt x="1250" y="780"/>
                </a:lnTo>
                <a:lnTo>
                  <a:pt x="1260" y="757"/>
                </a:lnTo>
                <a:lnTo>
                  <a:pt x="1258" y="731"/>
                </a:lnTo>
                <a:lnTo>
                  <a:pt x="1249" y="711"/>
                </a:lnTo>
                <a:lnTo>
                  <a:pt x="1229" y="701"/>
                </a:lnTo>
                <a:lnTo>
                  <a:pt x="1225" y="687"/>
                </a:lnTo>
                <a:lnTo>
                  <a:pt x="1211" y="686"/>
                </a:lnTo>
                <a:lnTo>
                  <a:pt x="1201" y="677"/>
                </a:lnTo>
                <a:lnTo>
                  <a:pt x="1196" y="650"/>
                </a:lnTo>
                <a:lnTo>
                  <a:pt x="1189" y="649"/>
                </a:lnTo>
                <a:lnTo>
                  <a:pt x="1187" y="646"/>
                </a:lnTo>
                <a:lnTo>
                  <a:pt x="1189" y="617"/>
                </a:lnTo>
                <a:lnTo>
                  <a:pt x="1197" y="596"/>
                </a:lnTo>
                <a:lnTo>
                  <a:pt x="1207" y="573"/>
                </a:lnTo>
                <a:lnTo>
                  <a:pt x="1213" y="547"/>
                </a:lnTo>
                <a:lnTo>
                  <a:pt x="1214" y="518"/>
                </a:lnTo>
                <a:lnTo>
                  <a:pt x="1224" y="511"/>
                </a:lnTo>
                <a:lnTo>
                  <a:pt x="1238" y="497"/>
                </a:lnTo>
                <a:lnTo>
                  <a:pt x="1242" y="471"/>
                </a:lnTo>
                <a:lnTo>
                  <a:pt x="1236" y="445"/>
                </a:lnTo>
                <a:lnTo>
                  <a:pt x="1060" y="328"/>
                </a:lnTo>
                <a:lnTo>
                  <a:pt x="1045" y="294"/>
                </a:lnTo>
                <a:lnTo>
                  <a:pt x="1056" y="266"/>
                </a:lnTo>
                <a:lnTo>
                  <a:pt x="1059" y="252"/>
                </a:lnTo>
                <a:lnTo>
                  <a:pt x="1053" y="242"/>
                </a:lnTo>
                <a:lnTo>
                  <a:pt x="1034" y="236"/>
                </a:lnTo>
                <a:lnTo>
                  <a:pt x="606" y="1"/>
                </a:lnTo>
                <a:lnTo>
                  <a:pt x="217" y="0"/>
                </a:lnTo>
                <a:lnTo>
                  <a:pt x="195" y="8"/>
                </a:lnTo>
                <a:lnTo>
                  <a:pt x="174" y="24"/>
                </a:lnTo>
                <a:lnTo>
                  <a:pt x="134" y="56"/>
                </a:lnTo>
                <a:lnTo>
                  <a:pt x="127" y="55"/>
                </a:lnTo>
                <a:lnTo>
                  <a:pt x="124" y="50"/>
                </a:lnTo>
                <a:lnTo>
                  <a:pt x="122" y="41"/>
                </a:lnTo>
                <a:lnTo>
                  <a:pt x="113" y="44"/>
                </a:lnTo>
                <a:lnTo>
                  <a:pt x="111" y="48"/>
                </a:lnTo>
                <a:lnTo>
                  <a:pt x="103" y="48"/>
                </a:lnTo>
                <a:lnTo>
                  <a:pt x="97" y="48"/>
                </a:lnTo>
                <a:lnTo>
                  <a:pt x="80" y="68"/>
                </a:lnTo>
                <a:lnTo>
                  <a:pt x="46" y="81"/>
                </a:lnTo>
                <a:lnTo>
                  <a:pt x="43" y="81"/>
                </a:lnTo>
                <a:lnTo>
                  <a:pt x="36" y="89"/>
                </a:lnTo>
                <a:lnTo>
                  <a:pt x="34" y="101"/>
                </a:lnTo>
                <a:lnTo>
                  <a:pt x="34" y="134"/>
                </a:lnTo>
                <a:lnTo>
                  <a:pt x="27" y="162"/>
                </a:lnTo>
                <a:lnTo>
                  <a:pt x="10" y="169"/>
                </a:lnTo>
                <a:lnTo>
                  <a:pt x="2" y="176"/>
                </a:lnTo>
                <a:lnTo>
                  <a:pt x="0" y="189"/>
                </a:lnTo>
                <a:lnTo>
                  <a:pt x="12" y="217"/>
                </a:lnTo>
                <a:lnTo>
                  <a:pt x="25" y="248"/>
                </a:lnTo>
                <a:lnTo>
                  <a:pt x="31" y="254"/>
                </a:lnTo>
                <a:lnTo>
                  <a:pt x="45" y="252"/>
                </a:lnTo>
                <a:lnTo>
                  <a:pt x="37" y="302"/>
                </a:lnTo>
                <a:lnTo>
                  <a:pt x="39" y="316"/>
                </a:lnTo>
                <a:lnTo>
                  <a:pt x="48" y="327"/>
                </a:lnTo>
                <a:lnTo>
                  <a:pt x="55" y="337"/>
                </a:lnTo>
                <a:lnTo>
                  <a:pt x="58" y="351"/>
                </a:lnTo>
                <a:lnTo>
                  <a:pt x="54" y="354"/>
                </a:lnTo>
                <a:lnTo>
                  <a:pt x="45" y="354"/>
                </a:lnTo>
                <a:lnTo>
                  <a:pt x="62" y="390"/>
                </a:lnTo>
                <a:lnTo>
                  <a:pt x="77" y="427"/>
                </a:lnTo>
                <a:lnTo>
                  <a:pt x="74" y="450"/>
                </a:lnTo>
                <a:lnTo>
                  <a:pt x="68" y="475"/>
                </a:lnTo>
                <a:lnTo>
                  <a:pt x="68" y="513"/>
                </a:lnTo>
                <a:lnTo>
                  <a:pt x="80" y="552"/>
                </a:lnTo>
                <a:lnTo>
                  <a:pt x="88" y="572"/>
                </a:lnTo>
                <a:lnTo>
                  <a:pt x="91" y="596"/>
                </a:lnTo>
                <a:lnTo>
                  <a:pt x="85" y="622"/>
                </a:lnTo>
                <a:lnTo>
                  <a:pt x="85" y="651"/>
                </a:lnTo>
                <a:lnTo>
                  <a:pt x="100" y="680"/>
                </a:lnTo>
                <a:lnTo>
                  <a:pt x="115" y="698"/>
                </a:lnTo>
                <a:lnTo>
                  <a:pt x="154" y="729"/>
                </a:lnTo>
                <a:lnTo>
                  <a:pt x="164" y="741"/>
                </a:lnTo>
                <a:lnTo>
                  <a:pt x="171" y="756"/>
                </a:lnTo>
                <a:lnTo>
                  <a:pt x="196" y="821"/>
                </a:lnTo>
                <a:lnTo>
                  <a:pt x="208" y="841"/>
                </a:lnTo>
                <a:lnTo>
                  <a:pt x="221" y="862"/>
                </a:lnTo>
                <a:lnTo>
                  <a:pt x="228" y="878"/>
                </a:lnTo>
                <a:lnTo>
                  <a:pt x="232" y="89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24" name="Freeform 53"/>
          <p:cNvSpPr>
            <a:spLocks/>
          </p:cNvSpPr>
          <p:nvPr/>
        </p:nvSpPr>
        <p:spPr bwMode="auto">
          <a:xfrm>
            <a:off x="4025900" y="3213100"/>
            <a:ext cx="1347788" cy="1322388"/>
          </a:xfrm>
          <a:custGeom>
            <a:avLst/>
            <a:gdLst>
              <a:gd name="T0" fmla="*/ 2147483647 w 2165"/>
              <a:gd name="T1" fmla="*/ 2147483647 h 2270"/>
              <a:gd name="T2" fmla="*/ 2147483647 w 2165"/>
              <a:gd name="T3" fmla="*/ 2147483647 h 2270"/>
              <a:gd name="T4" fmla="*/ 2147483647 w 2165"/>
              <a:gd name="T5" fmla="*/ 2147483647 h 2270"/>
              <a:gd name="T6" fmla="*/ 2147483647 w 2165"/>
              <a:gd name="T7" fmla="*/ 2147483647 h 2270"/>
              <a:gd name="T8" fmla="*/ 2147483647 w 2165"/>
              <a:gd name="T9" fmla="*/ 2147483647 h 2270"/>
              <a:gd name="T10" fmla="*/ 2147483647 w 2165"/>
              <a:gd name="T11" fmla="*/ 2147483647 h 2270"/>
              <a:gd name="T12" fmla="*/ 2147483647 w 2165"/>
              <a:gd name="T13" fmla="*/ 2147483647 h 2270"/>
              <a:gd name="T14" fmla="*/ 2147483647 w 2165"/>
              <a:gd name="T15" fmla="*/ 2147483647 h 2270"/>
              <a:gd name="T16" fmla="*/ 2147483647 w 2165"/>
              <a:gd name="T17" fmla="*/ 2147483647 h 2270"/>
              <a:gd name="T18" fmla="*/ 2147483647 w 2165"/>
              <a:gd name="T19" fmla="*/ 2147483647 h 2270"/>
              <a:gd name="T20" fmla="*/ 2147483647 w 2165"/>
              <a:gd name="T21" fmla="*/ 2147483647 h 2270"/>
              <a:gd name="T22" fmla="*/ 2147483647 w 2165"/>
              <a:gd name="T23" fmla="*/ 2147483647 h 2270"/>
              <a:gd name="T24" fmla="*/ 2147483647 w 2165"/>
              <a:gd name="T25" fmla="*/ 2147483647 h 2270"/>
              <a:gd name="T26" fmla="*/ 2147483647 w 2165"/>
              <a:gd name="T27" fmla="*/ 2147483647 h 2270"/>
              <a:gd name="T28" fmla="*/ 2147483647 w 2165"/>
              <a:gd name="T29" fmla="*/ 2147483647 h 2270"/>
              <a:gd name="T30" fmla="*/ 2147483647 w 2165"/>
              <a:gd name="T31" fmla="*/ 2147483647 h 2270"/>
              <a:gd name="T32" fmla="*/ 2147483647 w 2165"/>
              <a:gd name="T33" fmla="*/ 2147483647 h 2270"/>
              <a:gd name="T34" fmla="*/ 2147483647 w 2165"/>
              <a:gd name="T35" fmla="*/ 2147483647 h 2270"/>
              <a:gd name="T36" fmla="*/ 2147483647 w 2165"/>
              <a:gd name="T37" fmla="*/ 2147483647 h 2270"/>
              <a:gd name="T38" fmla="*/ 2147483647 w 2165"/>
              <a:gd name="T39" fmla="*/ 2147483647 h 2270"/>
              <a:gd name="T40" fmla="*/ 2147483647 w 2165"/>
              <a:gd name="T41" fmla="*/ 2147483647 h 2270"/>
              <a:gd name="T42" fmla="*/ 2147483647 w 2165"/>
              <a:gd name="T43" fmla="*/ 2147483647 h 2270"/>
              <a:gd name="T44" fmla="*/ 2147483647 w 2165"/>
              <a:gd name="T45" fmla="*/ 2147483647 h 2270"/>
              <a:gd name="T46" fmla="*/ 2147483647 w 2165"/>
              <a:gd name="T47" fmla="*/ 2147483647 h 2270"/>
              <a:gd name="T48" fmla="*/ 2147483647 w 2165"/>
              <a:gd name="T49" fmla="*/ 2147483647 h 2270"/>
              <a:gd name="T50" fmla="*/ 2147483647 w 2165"/>
              <a:gd name="T51" fmla="*/ 2147483647 h 2270"/>
              <a:gd name="T52" fmla="*/ 2147483647 w 2165"/>
              <a:gd name="T53" fmla="*/ 2147483647 h 2270"/>
              <a:gd name="T54" fmla="*/ 2147483647 w 2165"/>
              <a:gd name="T55" fmla="*/ 2147483647 h 2270"/>
              <a:gd name="T56" fmla="*/ 2147483647 w 2165"/>
              <a:gd name="T57" fmla="*/ 2147483647 h 2270"/>
              <a:gd name="T58" fmla="*/ 2147483647 w 2165"/>
              <a:gd name="T59" fmla="*/ 2147483647 h 2270"/>
              <a:gd name="T60" fmla="*/ 2147483647 w 2165"/>
              <a:gd name="T61" fmla="*/ 2147483647 h 2270"/>
              <a:gd name="T62" fmla="*/ 2147483647 w 2165"/>
              <a:gd name="T63" fmla="*/ 2147483647 h 2270"/>
              <a:gd name="T64" fmla="*/ 2147483647 w 2165"/>
              <a:gd name="T65" fmla="*/ 2147483647 h 2270"/>
              <a:gd name="T66" fmla="*/ 2147483647 w 2165"/>
              <a:gd name="T67" fmla="*/ 2147483647 h 2270"/>
              <a:gd name="T68" fmla="*/ 2147483647 w 2165"/>
              <a:gd name="T69" fmla="*/ 2147483647 h 2270"/>
              <a:gd name="T70" fmla="*/ 2147483647 w 2165"/>
              <a:gd name="T71" fmla="*/ 2147483647 h 2270"/>
              <a:gd name="T72" fmla="*/ 2147483647 w 2165"/>
              <a:gd name="T73" fmla="*/ 2147483647 h 2270"/>
              <a:gd name="T74" fmla="*/ 2147483647 w 2165"/>
              <a:gd name="T75" fmla="*/ 2147483647 h 2270"/>
              <a:gd name="T76" fmla="*/ 2147483647 w 2165"/>
              <a:gd name="T77" fmla="*/ 2147483647 h 2270"/>
              <a:gd name="T78" fmla="*/ 2147483647 w 2165"/>
              <a:gd name="T79" fmla="*/ 2147483647 h 2270"/>
              <a:gd name="T80" fmla="*/ 2147483647 w 2165"/>
              <a:gd name="T81" fmla="*/ 2147483647 h 2270"/>
              <a:gd name="T82" fmla="*/ 2147483647 w 2165"/>
              <a:gd name="T83" fmla="*/ 2147483647 h 2270"/>
              <a:gd name="T84" fmla="*/ 2147483647 w 2165"/>
              <a:gd name="T85" fmla="*/ 2147483647 h 2270"/>
              <a:gd name="T86" fmla="*/ 2147483647 w 2165"/>
              <a:gd name="T87" fmla="*/ 2147483647 h 2270"/>
              <a:gd name="T88" fmla="*/ 2147483647 w 2165"/>
              <a:gd name="T89" fmla="*/ 2147483647 h 2270"/>
              <a:gd name="T90" fmla="*/ 2147483647 w 2165"/>
              <a:gd name="T91" fmla="*/ 2147483647 h 2270"/>
              <a:gd name="T92" fmla="*/ 2147483647 w 2165"/>
              <a:gd name="T93" fmla="*/ 2147483647 h 2270"/>
              <a:gd name="T94" fmla="*/ 2147483647 w 2165"/>
              <a:gd name="T95" fmla="*/ 2147483647 h 2270"/>
              <a:gd name="T96" fmla="*/ 2147483647 w 2165"/>
              <a:gd name="T97" fmla="*/ 2147483647 h 2270"/>
              <a:gd name="T98" fmla="*/ 2147483647 w 2165"/>
              <a:gd name="T99" fmla="*/ 2147483647 h 2270"/>
              <a:gd name="T100" fmla="*/ 2147483647 w 2165"/>
              <a:gd name="T101" fmla="*/ 2147483647 h 2270"/>
              <a:gd name="T102" fmla="*/ 2147483647 w 2165"/>
              <a:gd name="T103" fmla="*/ 2147483647 h 2270"/>
              <a:gd name="T104" fmla="*/ 2147483647 w 2165"/>
              <a:gd name="T105" fmla="*/ 2147483647 h 2270"/>
              <a:gd name="T106" fmla="*/ 2147483647 w 2165"/>
              <a:gd name="T107" fmla="*/ 2147483647 h 2270"/>
              <a:gd name="T108" fmla="*/ 2147483647 w 2165"/>
              <a:gd name="T109" fmla="*/ 2147483647 h 2270"/>
              <a:gd name="T110" fmla="*/ 2147483647 w 2165"/>
              <a:gd name="T111" fmla="*/ 2147483647 h 2270"/>
              <a:gd name="T112" fmla="*/ 2147483647 w 2165"/>
              <a:gd name="T113" fmla="*/ 2147483647 h 2270"/>
              <a:gd name="T114" fmla="*/ 2147483647 w 2165"/>
              <a:gd name="T115" fmla="*/ 2147483647 h 227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65"/>
              <a:gd name="T175" fmla="*/ 0 h 2270"/>
              <a:gd name="T176" fmla="*/ 2165 w 2165"/>
              <a:gd name="T177" fmla="*/ 2270 h 227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65" h="2270">
                <a:moveTo>
                  <a:pt x="94" y="1238"/>
                </a:moveTo>
                <a:lnTo>
                  <a:pt x="92" y="1239"/>
                </a:lnTo>
                <a:lnTo>
                  <a:pt x="87" y="1242"/>
                </a:lnTo>
                <a:lnTo>
                  <a:pt x="100" y="1235"/>
                </a:lnTo>
                <a:lnTo>
                  <a:pt x="108" y="1230"/>
                </a:lnTo>
                <a:lnTo>
                  <a:pt x="140" y="1226"/>
                </a:lnTo>
                <a:lnTo>
                  <a:pt x="166" y="1214"/>
                </a:lnTo>
                <a:lnTo>
                  <a:pt x="181" y="1197"/>
                </a:lnTo>
                <a:lnTo>
                  <a:pt x="197" y="1182"/>
                </a:lnTo>
                <a:lnTo>
                  <a:pt x="229" y="1159"/>
                </a:lnTo>
                <a:lnTo>
                  <a:pt x="258" y="1136"/>
                </a:lnTo>
                <a:lnTo>
                  <a:pt x="251" y="1139"/>
                </a:lnTo>
                <a:lnTo>
                  <a:pt x="250" y="1139"/>
                </a:lnTo>
                <a:lnTo>
                  <a:pt x="258" y="1139"/>
                </a:lnTo>
                <a:lnTo>
                  <a:pt x="275" y="1127"/>
                </a:lnTo>
                <a:lnTo>
                  <a:pt x="282" y="1119"/>
                </a:lnTo>
                <a:lnTo>
                  <a:pt x="291" y="1117"/>
                </a:lnTo>
                <a:lnTo>
                  <a:pt x="288" y="1117"/>
                </a:lnTo>
                <a:lnTo>
                  <a:pt x="315" y="1079"/>
                </a:lnTo>
                <a:lnTo>
                  <a:pt x="333" y="1037"/>
                </a:lnTo>
                <a:lnTo>
                  <a:pt x="331" y="1012"/>
                </a:lnTo>
                <a:lnTo>
                  <a:pt x="331" y="987"/>
                </a:lnTo>
                <a:lnTo>
                  <a:pt x="342" y="994"/>
                </a:lnTo>
                <a:lnTo>
                  <a:pt x="327" y="946"/>
                </a:lnTo>
                <a:lnTo>
                  <a:pt x="332" y="941"/>
                </a:lnTo>
                <a:lnTo>
                  <a:pt x="335" y="939"/>
                </a:lnTo>
                <a:lnTo>
                  <a:pt x="336" y="929"/>
                </a:lnTo>
                <a:lnTo>
                  <a:pt x="331" y="921"/>
                </a:lnTo>
                <a:lnTo>
                  <a:pt x="360" y="883"/>
                </a:lnTo>
                <a:lnTo>
                  <a:pt x="392" y="839"/>
                </a:lnTo>
                <a:lnTo>
                  <a:pt x="399" y="821"/>
                </a:lnTo>
                <a:lnTo>
                  <a:pt x="451" y="775"/>
                </a:lnTo>
                <a:lnTo>
                  <a:pt x="507" y="733"/>
                </a:lnTo>
                <a:lnTo>
                  <a:pt x="514" y="721"/>
                </a:lnTo>
                <a:lnTo>
                  <a:pt x="514" y="706"/>
                </a:lnTo>
                <a:lnTo>
                  <a:pt x="537" y="574"/>
                </a:lnTo>
                <a:lnTo>
                  <a:pt x="551" y="442"/>
                </a:lnTo>
                <a:lnTo>
                  <a:pt x="568" y="378"/>
                </a:lnTo>
                <a:lnTo>
                  <a:pt x="593" y="313"/>
                </a:lnTo>
                <a:lnTo>
                  <a:pt x="604" y="285"/>
                </a:lnTo>
                <a:lnTo>
                  <a:pt x="630" y="251"/>
                </a:lnTo>
                <a:lnTo>
                  <a:pt x="625" y="219"/>
                </a:lnTo>
                <a:lnTo>
                  <a:pt x="616" y="190"/>
                </a:lnTo>
                <a:lnTo>
                  <a:pt x="619" y="136"/>
                </a:lnTo>
                <a:lnTo>
                  <a:pt x="629" y="110"/>
                </a:lnTo>
                <a:lnTo>
                  <a:pt x="647" y="87"/>
                </a:lnTo>
                <a:lnTo>
                  <a:pt x="662" y="67"/>
                </a:lnTo>
                <a:lnTo>
                  <a:pt x="680" y="46"/>
                </a:lnTo>
                <a:lnTo>
                  <a:pt x="707" y="33"/>
                </a:lnTo>
                <a:lnTo>
                  <a:pt x="734" y="25"/>
                </a:lnTo>
                <a:lnTo>
                  <a:pt x="762" y="24"/>
                </a:lnTo>
                <a:lnTo>
                  <a:pt x="788" y="31"/>
                </a:lnTo>
                <a:lnTo>
                  <a:pt x="819" y="61"/>
                </a:lnTo>
                <a:lnTo>
                  <a:pt x="849" y="92"/>
                </a:lnTo>
                <a:lnTo>
                  <a:pt x="884" y="111"/>
                </a:lnTo>
                <a:lnTo>
                  <a:pt x="921" y="118"/>
                </a:lnTo>
                <a:lnTo>
                  <a:pt x="996" y="118"/>
                </a:lnTo>
                <a:lnTo>
                  <a:pt x="1046" y="128"/>
                </a:lnTo>
                <a:lnTo>
                  <a:pt x="1073" y="133"/>
                </a:lnTo>
                <a:lnTo>
                  <a:pt x="1098" y="129"/>
                </a:lnTo>
                <a:lnTo>
                  <a:pt x="1102" y="117"/>
                </a:lnTo>
                <a:lnTo>
                  <a:pt x="1104" y="100"/>
                </a:lnTo>
                <a:lnTo>
                  <a:pt x="1118" y="76"/>
                </a:lnTo>
                <a:lnTo>
                  <a:pt x="1133" y="55"/>
                </a:lnTo>
                <a:lnTo>
                  <a:pt x="1151" y="51"/>
                </a:lnTo>
                <a:lnTo>
                  <a:pt x="1170" y="64"/>
                </a:lnTo>
                <a:lnTo>
                  <a:pt x="1188" y="66"/>
                </a:lnTo>
                <a:lnTo>
                  <a:pt x="1191" y="70"/>
                </a:lnTo>
                <a:lnTo>
                  <a:pt x="1191" y="76"/>
                </a:lnTo>
                <a:lnTo>
                  <a:pt x="1244" y="51"/>
                </a:lnTo>
                <a:lnTo>
                  <a:pt x="1298" y="26"/>
                </a:lnTo>
                <a:lnTo>
                  <a:pt x="1325" y="28"/>
                </a:lnTo>
                <a:lnTo>
                  <a:pt x="1356" y="37"/>
                </a:lnTo>
                <a:lnTo>
                  <a:pt x="1379" y="38"/>
                </a:lnTo>
                <a:lnTo>
                  <a:pt x="1403" y="30"/>
                </a:lnTo>
                <a:lnTo>
                  <a:pt x="1446" y="0"/>
                </a:lnTo>
                <a:lnTo>
                  <a:pt x="1462" y="0"/>
                </a:lnTo>
                <a:lnTo>
                  <a:pt x="1465" y="6"/>
                </a:lnTo>
                <a:lnTo>
                  <a:pt x="1504" y="7"/>
                </a:lnTo>
                <a:lnTo>
                  <a:pt x="1544" y="8"/>
                </a:lnTo>
                <a:lnTo>
                  <a:pt x="1584" y="20"/>
                </a:lnTo>
                <a:lnTo>
                  <a:pt x="1624" y="20"/>
                </a:lnTo>
                <a:lnTo>
                  <a:pt x="1651" y="3"/>
                </a:lnTo>
                <a:lnTo>
                  <a:pt x="1691" y="11"/>
                </a:lnTo>
                <a:lnTo>
                  <a:pt x="1708" y="24"/>
                </a:lnTo>
                <a:lnTo>
                  <a:pt x="1719" y="43"/>
                </a:lnTo>
                <a:lnTo>
                  <a:pt x="1733" y="60"/>
                </a:lnTo>
                <a:lnTo>
                  <a:pt x="1752" y="75"/>
                </a:lnTo>
                <a:lnTo>
                  <a:pt x="1766" y="91"/>
                </a:lnTo>
                <a:lnTo>
                  <a:pt x="1786" y="98"/>
                </a:lnTo>
                <a:lnTo>
                  <a:pt x="1813" y="99"/>
                </a:lnTo>
                <a:lnTo>
                  <a:pt x="1827" y="95"/>
                </a:lnTo>
                <a:lnTo>
                  <a:pt x="1839" y="85"/>
                </a:lnTo>
                <a:lnTo>
                  <a:pt x="1848" y="88"/>
                </a:lnTo>
                <a:lnTo>
                  <a:pt x="1848" y="85"/>
                </a:lnTo>
                <a:lnTo>
                  <a:pt x="1886" y="92"/>
                </a:lnTo>
                <a:lnTo>
                  <a:pt x="1907" y="92"/>
                </a:lnTo>
                <a:lnTo>
                  <a:pt x="1927" y="79"/>
                </a:lnTo>
                <a:lnTo>
                  <a:pt x="1937" y="66"/>
                </a:lnTo>
                <a:lnTo>
                  <a:pt x="1947" y="66"/>
                </a:lnTo>
                <a:lnTo>
                  <a:pt x="1957" y="70"/>
                </a:lnTo>
                <a:lnTo>
                  <a:pt x="1987" y="100"/>
                </a:lnTo>
                <a:lnTo>
                  <a:pt x="2012" y="134"/>
                </a:lnTo>
                <a:lnTo>
                  <a:pt x="2022" y="142"/>
                </a:lnTo>
                <a:lnTo>
                  <a:pt x="2036" y="146"/>
                </a:lnTo>
                <a:lnTo>
                  <a:pt x="2049" y="148"/>
                </a:lnTo>
                <a:lnTo>
                  <a:pt x="2061" y="155"/>
                </a:lnTo>
                <a:lnTo>
                  <a:pt x="2068" y="170"/>
                </a:lnTo>
                <a:lnTo>
                  <a:pt x="2079" y="180"/>
                </a:lnTo>
                <a:lnTo>
                  <a:pt x="2095" y="184"/>
                </a:lnTo>
                <a:lnTo>
                  <a:pt x="2105" y="191"/>
                </a:lnTo>
                <a:lnTo>
                  <a:pt x="2122" y="215"/>
                </a:lnTo>
                <a:lnTo>
                  <a:pt x="2104" y="223"/>
                </a:lnTo>
                <a:lnTo>
                  <a:pt x="2098" y="229"/>
                </a:lnTo>
                <a:lnTo>
                  <a:pt x="2099" y="237"/>
                </a:lnTo>
                <a:lnTo>
                  <a:pt x="2108" y="261"/>
                </a:lnTo>
                <a:lnTo>
                  <a:pt x="2107" y="283"/>
                </a:lnTo>
                <a:lnTo>
                  <a:pt x="2092" y="301"/>
                </a:lnTo>
                <a:lnTo>
                  <a:pt x="2087" y="311"/>
                </a:lnTo>
                <a:lnTo>
                  <a:pt x="2086" y="322"/>
                </a:lnTo>
                <a:lnTo>
                  <a:pt x="2120" y="324"/>
                </a:lnTo>
                <a:lnTo>
                  <a:pt x="2151" y="341"/>
                </a:lnTo>
                <a:lnTo>
                  <a:pt x="2152" y="349"/>
                </a:lnTo>
                <a:lnTo>
                  <a:pt x="2165" y="352"/>
                </a:lnTo>
                <a:lnTo>
                  <a:pt x="2165" y="361"/>
                </a:lnTo>
                <a:lnTo>
                  <a:pt x="2119" y="402"/>
                </a:lnTo>
                <a:lnTo>
                  <a:pt x="2077" y="447"/>
                </a:lnTo>
                <a:lnTo>
                  <a:pt x="2072" y="462"/>
                </a:lnTo>
                <a:lnTo>
                  <a:pt x="2066" y="474"/>
                </a:lnTo>
                <a:lnTo>
                  <a:pt x="2050" y="475"/>
                </a:lnTo>
                <a:lnTo>
                  <a:pt x="2042" y="476"/>
                </a:lnTo>
                <a:lnTo>
                  <a:pt x="2036" y="480"/>
                </a:lnTo>
                <a:lnTo>
                  <a:pt x="2026" y="496"/>
                </a:lnTo>
                <a:lnTo>
                  <a:pt x="2016" y="511"/>
                </a:lnTo>
                <a:lnTo>
                  <a:pt x="1991" y="515"/>
                </a:lnTo>
                <a:lnTo>
                  <a:pt x="1998" y="548"/>
                </a:lnTo>
                <a:lnTo>
                  <a:pt x="1999" y="563"/>
                </a:lnTo>
                <a:lnTo>
                  <a:pt x="1994" y="579"/>
                </a:lnTo>
                <a:lnTo>
                  <a:pt x="1967" y="622"/>
                </a:lnTo>
                <a:lnTo>
                  <a:pt x="1956" y="660"/>
                </a:lnTo>
                <a:lnTo>
                  <a:pt x="1953" y="700"/>
                </a:lnTo>
                <a:lnTo>
                  <a:pt x="1951" y="782"/>
                </a:lnTo>
                <a:lnTo>
                  <a:pt x="1945" y="797"/>
                </a:lnTo>
                <a:lnTo>
                  <a:pt x="1934" y="807"/>
                </a:lnTo>
                <a:lnTo>
                  <a:pt x="1900" y="819"/>
                </a:lnTo>
                <a:lnTo>
                  <a:pt x="1892" y="829"/>
                </a:lnTo>
                <a:lnTo>
                  <a:pt x="1889" y="898"/>
                </a:lnTo>
                <a:lnTo>
                  <a:pt x="1876" y="903"/>
                </a:lnTo>
                <a:lnTo>
                  <a:pt x="1860" y="914"/>
                </a:lnTo>
                <a:lnTo>
                  <a:pt x="1859" y="934"/>
                </a:lnTo>
                <a:lnTo>
                  <a:pt x="1870" y="955"/>
                </a:lnTo>
                <a:lnTo>
                  <a:pt x="1876" y="973"/>
                </a:lnTo>
                <a:lnTo>
                  <a:pt x="1886" y="989"/>
                </a:lnTo>
                <a:lnTo>
                  <a:pt x="1903" y="990"/>
                </a:lnTo>
                <a:lnTo>
                  <a:pt x="1896" y="1023"/>
                </a:lnTo>
                <a:lnTo>
                  <a:pt x="1898" y="1055"/>
                </a:lnTo>
                <a:lnTo>
                  <a:pt x="1908" y="1072"/>
                </a:lnTo>
                <a:lnTo>
                  <a:pt x="1910" y="1081"/>
                </a:lnTo>
                <a:lnTo>
                  <a:pt x="1902" y="1089"/>
                </a:lnTo>
                <a:lnTo>
                  <a:pt x="1904" y="1098"/>
                </a:lnTo>
                <a:lnTo>
                  <a:pt x="1922" y="1123"/>
                </a:lnTo>
                <a:lnTo>
                  <a:pt x="1932" y="1162"/>
                </a:lnTo>
                <a:lnTo>
                  <a:pt x="1926" y="1205"/>
                </a:lnTo>
                <a:lnTo>
                  <a:pt x="1922" y="1224"/>
                </a:lnTo>
                <a:lnTo>
                  <a:pt x="1927" y="1247"/>
                </a:lnTo>
                <a:lnTo>
                  <a:pt x="1943" y="1293"/>
                </a:lnTo>
                <a:lnTo>
                  <a:pt x="1947" y="1316"/>
                </a:lnTo>
                <a:lnTo>
                  <a:pt x="1946" y="1341"/>
                </a:lnTo>
                <a:lnTo>
                  <a:pt x="1938" y="1352"/>
                </a:lnTo>
                <a:lnTo>
                  <a:pt x="1941" y="1378"/>
                </a:lnTo>
                <a:lnTo>
                  <a:pt x="1950" y="1407"/>
                </a:lnTo>
                <a:lnTo>
                  <a:pt x="1959" y="1426"/>
                </a:lnTo>
                <a:lnTo>
                  <a:pt x="1976" y="1440"/>
                </a:lnTo>
                <a:lnTo>
                  <a:pt x="2016" y="1470"/>
                </a:lnTo>
                <a:lnTo>
                  <a:pt x="2034" y="1503"/>
                </a:lnTo>
                <a:lnTo>
                  <a:pt x="2044" y="1541"/>
                </a:lnTo>
                <a:lnTo>
                  <a:pt x="2073" y="1586"/>
                </a:lnTo>
                <a:lnTo>
                  <a:pt x="2078" y="1608"/>
                </a:lnTo>
                <a:lnTo>
                  <a:pt x="2086" y="1629"/>
                </a:lnTo>
                <a:lnTo>
                  <a:pt x="1974" y="1637"/>
                </a:lnTo>
                <a:lnTo>
                  <a:pt x="1919" y="1647"/>
                </a:lnTo>
                <a:lnTo>
                  <a:pt x="1867" y="1665"/>
                </a:lnTo>
                <a:lnTo>
                  <a:pt x="1864" y="1690"/>
                </a:lnTo>
                <a:lnTo>
                  <a:pt x="1853" y="1711"/>
                </a:lnTo>
                <a:lnTo>
                  <a:pt x="1822" y="1745"/>
                </a:lnTo>
                <a:lnTo>
                  <a:pt x="1805" y="1747"/>
                </a:lnTo>
                <a:lnTo>
                  <a:pt x="1803" y="1754"/>
                </a:lnTo>
                <a:lnTo>
                  <a:pt x="1810" y="1766"/>
                </a:lnTo>
                <a:lnTo>
                  <a:pt x="1821" y="1777"/>
                </a:lnTo>
                <a:lnTo>
                  <a:pt x="1828" y="1805"/>
                </a:lnTo>
                <a:lnTo>
                  <a:pt x="1824" y="1847"/>
                </a:lnTo>
                <a:lnTo>
                  <a:pt x="1824" y="1889"/>
                </a:lnTo>
                <a:lnTo>
                  <a:pt x="1828" y="1920"/>
                </a:lnTo>
                <a:lnTo>
                  <a:pt x="1816" y="1942"/>
                </a:lnTo>
                <a:lnTo>
                  <a:pt x="1811" y="1967"/>
                </a:lnTo>
                <a:lnTo>
                  <a:pt x="1803" y="2012"/>
                </a:lnTo>
                <a:lnTo>
                  <a:pt x="1798" y="2029"/>
                </a:lnTo>
                <a:lnTo>
                  <a:pt x="1786" y="2042"/>
                </a:lnTo>
                <a:lnTo>
                  <a:pt x="1790" y="2039"/>
                </a:lnTo>
                <a:lnTo>
                  <a:pt x="1791" y="2053"/>
                </a:lnTo>
                <a:lnTo>
                  <a:pt x="1831" y="2085"/>
                </a:lnTo>
                <a:lnTo>
                  <a:pt x="1849" y="2103"/>
                </a:lnTo>
                <a:lnTo>
                  <a:pt x="1865" y="2126"/>
                </a:lnTo>
                <a:lnTo>
                  <a:pt x="1878" y="2127"/>
                </a:lnTo>
                <a:lnTo>
                  <a:pt x="1892" y="2139"/>
                </a:lnTo>
                <a:lnTo>
                  <a:pt x="1900" y="2133"/>
                </a:lnTo>
                <a:lnTo>
                  <a:pt x="1903" y="2125"/>
                </a:lnTo>
                <a:lnTo>
                  <a:pt x="1912" y="2107"/>
                </a:lnTo>
                <a:lnTo>
                  <a:pt x="1937" y="2102"/>
                </a:lnTo>
                <a:lnTo>
                  <a:pt x="1950" y="2100"/>
                </a:lnTo>
                <a:lnTo>
                  <a:pt x="1962" y="2094"/>
                </a:lnTo>
                <a:lnTo>
                  <a:pt x="1962" y="2182"/>
                </a:lnTo>
                <a:lnTo>
                  <a:pt x="1962" y="2228"/>
                </a:lnTo>
                <a:lnTo>
                  <a:pt x="1955" y="2270"/>
                </a:lnTo>
                <a:lnTo>
                  <a:pt x="1910" y="2229"/>
                </a:lnTo>
                <a:lnTo>
                  <a:pt x="1903" y="2238"/>
                </a:lnTo>
                <a:lnTo>
                  <a:pt x="1895" y="2247"/>
                </a:lnTo>
                <a:lnTo>
                  <a:pt x="1885" y="2248"/>
                </a:lnTo>
                <a:lnTo>
                  <a:pt x="1874" y="2261"/>
                </a:lnTo>
                <a:lnTo>
                  <a:pt x="1857" y="2258"/>
                </a:lnTo>
                <a:lnTo>
                  <a:pt x="1847" y="2248"/>
                </a:lnTo>
                <a:lnTo>
                  <a:pt x="1836" y="2222"/>
                </a:lnTo>
                <a:lnTo>
                  <a:pt x="1829" y="2193"/>
                </a:lnTo>
                <a:lnTo>
                  <a:pt x="1818" y="2192"/>
                </a:lnTo>
                <a:lnTo>
                  <a:pt x="1810" y="2188"/>
                </a:lnTo>
                <a:lnTo>
                  <a:pt x="1799" y="2167"/>
                </a:lnTo>
                <a:lnTo>
                  <a:pt x="1782" y="2149"/>
                </a:lnTo>
                <a:lnTo>
                  <a:pt x="1762" y="2137"/>
                </a:lnTo>
                <a:lnTo>
                  <a:pt x="1739" y="2132"/>
                </a:lnTo>
                <a:lnTo>
                  <a:pt x="1730" y="2121"/>
                </a:lnTo>
                <a:lnTo>
                  <a:pt x="1728" y="2104"/>
                </a:lnTo>
                <a:lnTo>
                  <a:pt x="1724" y="2112"/>
                </a:lnTo>
                <a:lnTo>
                  <a:pt x="1703" y="2114"/>
                </a:lnTo>
                <a:lnTo>
                  <a:pt x="1685" y="2118"/>
                </a:lnTo>
                <a:lnTo>
                  <a:pt x="1671" y="2101"/>
                </a:lnTo>
                <a:lnTo>
                  <a:pt x="1666" y="2064"/>
                </a:lnTo>
                <a:lnTo>
                  <a:pt x="1682" y="2059"/>
                </a:lnTo>
                <a:lnTo>
                  <a:pt x="1695" y="2046"/>
                </a:lnTo>
                <a:lnTo>
                  <a:pt x="1677" y="2049"/>
                </a:lnTo>
                <a:lnTo>
                  <a:pt x="1664" y="2048"/>
                </a:lnTo>
                <a:lnTo>
                  <a:pt x="1647" y="2037"/>
                </a:lnTo>
                <a:lnTo>
                  <a:pt x="1634" y="2037"/>
                </a:lnTo>
                <a:lnTo>
                  <a:pt x="1623" y="2064"/>
                </a:lnTo>
                <a:lnTo>
                  <a:pt x="1616" y="2073"/>
                </a:lnTo>
                <a:lnTo>
                  <a:pt x="1604" y="2083"/>
                </a:lnTo>
                <a:lnTo>
                  <a:pt x="1603" y="2094"/>
                </a:lnTo>
                <a:lnTo>
                  <a:pt x="1583" y="2096"/>
                </a:lnTo>
                <a:lnTo>
                  <a:pt x="1565" y="2087"/>
                </a:lnTo>
                <a:lnTo>
                  <a:pt x="1547" y="2075"/>
                </a:lnTo>
                <a:lnTo>
                  <a:pt x="1527" y="2071"/>
                </a:lnTo>
                <a:lnTo>
                  <a:pt x="1523" y="2067"/>
                </a:lnTo>
                <a:lnTo>
                  <a:pt x="1524" y="2065"/>
                </a:lnTo>
                <a:lnTo>
                  <a:pt x="1505" y="2066"/>
                </a:lnTo>
                <a:lnTo>
                  <a:pt x="1490" y="2067"/>
                </a:lnTo>
                <a:lnTo>
                  <a:pt x="1458" y="2059"/>
                </a:lnTo>
                <a:lnTo>
                  <a:pt x="1441" y="2057"/>
                </a:lnTo>
                <a:lnTo>
                  <a:pt x="1428" y="2049"/>
                </a:lnTo>
                <a:lnTo>
                  <a:pt x="1421" y="2033"/>
                </a:lnTo>
                <a:lnTo>
                  <a:pt x="1420" y="2014"/>
                </a:lnTo>
                <a:lnTo>
                  <a:pt x="1410" y="2002"/>
                </a:lnTo>
                <a:lnTo>
                  <a:pt x="1409" y="1992"/>
                </a:lnTo>
                <a:lnTo>
                  <a:pt x="1366" y="1993"/>
                </a:lnTo>
                <a:lnTo>
                  <a:pt x="1343" y="2009"/>
                </a:lnTo>
                <a:lnTo>
                  <a:pt x="1322" y="2025"/>
                </a:lnTo>
                <a:lnTo>
                  <a:pt x="1293" y="2012"/>
                </a:lnTo>
                <a:lnTo>
                  <a:pt x="1305" y="1999"/>
                </a:lnTo>
                <a:lnTo>
                  <a:pt x="1306" y="1981"/>
                </a:lnTo>
                <a:lnTo>
                  <a:pt x="1298" y="1976"/>
                </a:lnTo>
                <a:lnTo>
                  <a:pt x="1291" y="1973"/>
                </a:lnTo>
                <a:lnTo>
                  <a:pt x="1282" y="1956"/>
                </a:lnTo>
                <a:lnTo>
                  <a:pt x="1268" y="1950"/>
                </a:lnTo>
                <a:lnTo>
                  <a:pt x="1259" y="1961"/>
                </a:lnTo>
                <a:lnTo>
                  <a:pt x="1184" y="1974"/>
                </a:lnTo>
                <a:lnTo>
                  <a:pt x="1147" y="1975"/>
                </a:lnTo>
                <a:lnTo>
                  <a:pt x="1112" y="1969"/>
                </a:lnTo>
                <a:lnTo>
                  <a:pt x="1096" y="1964"/>
                </a:lnTo>
                <a:lnTo>
                  <a:pt x="1081" y="1970"/>
                </a:lnTo>
                <a:lnTo>
                  <a:pt x="1080" y="1980"/>
                </a:lnTo>
                <a:lnTo>
                  <a:pt x="1064" y="1987"/>
                </a:lnTo>
                <a:lnTo>
                  <a:pt x="1056" y="2002"/>
                </a:lnTo>
                <a:lnTo>
                  <a:pt x="1051" y="1979"/>
                </a:lnTo>
                <a:lnTo>
                  <a:pt x="1051" y="1956"/>
                </a:lnTo>
                <a:lnTo>
                  <a:pt x="1045" y="1955"/>
                </a:lnTo>
                <a:lnTo>
                  <a:pt x="1057" y="1943"/>
                </a:lnTo>
                <a:lnTo>
                  <a:pt x="1062" y="1896"/>
                </a:lnTo>
                <a:lnTo>
                  <a:pt x="1052" y="1848"/>
                </a:lnTo>
                <a:lnTo>
                  <a:pt x="1049" y="1852"/>
                </a:lnTo>
                <a:lnTo>
                  <a:pt x="1026" y="1821"/>
                </a:lnTo>
                <a:lnTo>
                  <a:pt x="1003" y="1792"/>
                </a:lnTo>
                <a:lnTo>
                  <a:pt x="999" y="1768"/>
                </a:lnTo>
                <a:lnTo>
                  <a:pt x="1006" y="1743"/>
                </a:lnTo>
                <a:lnTo>
                  <a:pt x="1007" y="1713"/>
                </a:lnTo>
                <a:lnTo>
                  <a:pt x="1014" y="1674"/>
                </a:lnTo>
                <a:lnTo>
                  <a:pt x="1018" y="1653"/>
                </a:lnTo>
                <a:lnTo>
                  <a:pt x="1014" y="1634"/>
                </a:lnTo>
                <a:lnTo>
                  <a:pt x="997" y="1601"/>
                </a:lnTo>
                <a:lnTo>
                  <a:pt x="993" y="1584"/>
                </a:lnTo>
                <a:lnTo>
                  <a:pt x="995" y="1568"/>
                </a:lnTo>
                <a:lnTo>
                  <a:pt x="1003" y="1536"/>
                </a:lnTo>
                <a:lnTo>
                  <a:pt x="1003" y="1521"/>
                </a:lnTo>
                <a:lnTo>
                  <a:pt x="999" y="1513"/>
                </a:lnTo>
                <a:lnTo>
                  <a:pt x="941" y="1506"/>
                </a:lnTo>
                <a:lnTo>
                  <a:pt x="880" y="1513"/>
                </a:lnTo>
                <a:lnTo>
                  <a:pt x="866" y="1510"/>
                </a:lnTo>
                <a:lnTo>
                  <a:pt x="856" y="1500"/>
                </a:lnTo>
                <a:lnTo>
                  <a:pt x="860" y="1482"/>
                </a:lnTo>
                <a:lnTo>
                  <a:pt x="877" y="1469"/>
                </a:lnTo>
                <a:lnTo>
                  <a:pt x="752" y="1474"/>
                </a:lnTo>
                <a:lnTo>
                  <a:pt x="740" y="1479"/>
                </a:lnTo>
                <a:lnTo>
                  <a:pt x="732" y="1488"/>
                </a:lnTo>
                <a:lnTo>
                  <a:pt x="727" y="1509"/>
                </a:lnTo>
                <a:lnTo>
                  <a:pt x="732" y="1531"/>
                </a:lnTo>
                <a:lnTo>
                  <a:pt x="731" y="1546"/>
                </a:lnTo>
                <a:lnTo>
                  <a:pt x="722" y="1558"/>
                </a:lnTo>
                <a:lnTo>
                  <a:pt x="705" y="1576"/>
                </a:lnTo>
                <a:lnTo>
                  <a:pt x="704" y="1596"/>
                </a:lnTo>
                <a:lnTo>
                  <a:pt x="698" y="1602"/>
                </a:lnTo>
                <a:lnTo>
                  <a:pt x="612" y="1591"/>
                </a:lnTo>
                <a:lnTo>
                  <a:pt x="594" y="1591"/>
                </a:lnTo>
                <a:lnTo>
                  <a:pt x="576" y="1597"/>
                </a:lnTo>
                <a:lnTo>
                  <a:pt x="559" y="1602"/>
                </a:lnTo>
                <a:lnTo>
                  <a:pt x="542" y="1600"/>
                </a:lnTo>
                <a:lnTo>
                  <a:pt x="521" y="1592"/>
                </a:lnTo>
                <a:lnTo>
                  <a:pt x="500" y="1603"/>
                </a:lnTo>
                <a:lnTo>
                  <a:pt x="490" y="1602"/>
                </a:lnTo>
                <a:lnTo>
                  <a:pt x="483" y="1595"/>
                </a:lnTo>
                <a:lnTo>
                  <a:pt x="445" y="1534"/>
                </a:lnTo>
                <a:lnTo>
                  <a:pt x="414" y="1469"/>
                </a:lnTo>
                <a:lnTo>
                  <a:pt x="398" y="1419"/>
                </a:lnTo>
                <a:lnTo>
                  <a:pt x="379" y="1372"/>
                </a:lnTo>
                <a:lnTo>
                  <a:pt x="375" y="1353"/>
                </a:lnTo>
                <a:lnTo>
                  <a:pt x="364" y="1339"/>
                </a:lnTo>
                <a:lnTo>
                  <a:pt x="341" y="1336"/>
                </a:lnTo>
                <a:lnTo>
                  <a:pt x="321" y="1343"/>
                </a:lnTo>
                <a:lnTo>
                  <a:pt x="301" y="1347"/>
                </a:lnTo>
                <a:lnTo>
                  <a:pt x="278" y="1340"/>
                </a:lnTo>
                <a:lnTo>
                  <a:pt x="143" y="1342"/>
                </a:lnTo>
                <a:lnTo>
                  <a:pt x="6" y="1341"/>
                </a:lnTo>
                <a:lnTo>
                  <a:pt x="0" y="1345"/>
                </a:lnTo>
                <a:lnTo>
                  <a:pt x="1" y="1316"/>
                </a:lnTo>
                <a:lnTo>
                  <a:pt x="15" y="1294"/>
                </a:lnTo>
                <a:lnTo>
                  <a:pt x="43" y="1279"/>
                </a:lnTo>
                <a:lnTo>
                  <a:pt x="70" y="1263"/>
                </a:lnTo>
                <a:lnTo>
                  <a:pt x="73" y="1253"/>
                </a:lnTo>
                <a:lnTo>
                  <a:pt x="68" y="1242"/>
                </a:lnTo>
                <a:lnTo>
                  <a:pt x="87" y="1242"/>
                </a:lnTo>
                <a:lnTo>
                  <a:pt x="94" y="1238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 dirty="0">
              <a:latin typeface="Arial" charset="0"/>
            </a:endParaRPr>
          </a:p>
        </p:txBody>
      </p:sp>
      <p:sp>
        <p:nvSpPr>
          <p:cNvPr id="26681" name="Freeform 54"/>
          <p:cNvSpPr>
            <a:spLocks/>
          </p:cNvSpPr>
          <p:nvPr/>
        </p:nvSpPr>
        <p:spPr bwMode="auto">
          <a:xfrm>
            <a:off x="4025900" y="3213100"/>
            <a:ext cx="1347788" cy="1322388"/>
          </a:xfrm>
          <a:custGeom>
            <a:avLst/>
            <a:gdLst>
              <a:gd name="T0" fmla="*/ 2147483647 w 2165"/>
              <a:gd name="T1" fmla="*/ 2147483647 h 2270"/>
              <a:gd name="T2" fmla="*/ 2147483647 w 2165"/>
              <a:gd name="T3" fmla="*/ 2147483647 h 2270"/>
              <a:gd name="T4" fmla="*/ 2147483647 w 2165"/>
              <a:gd name="T5" fmla="*/ 2147483647 h 2270"/>
              <a:gd name="T6" fmla="*/ 2147483647 w 2165"/>
              <a:gd name="T7" fmla="*/ 2147483647 h 2270"/>
              <a:gd name="T8" fmla="*/ 2147483647 w 2165"/>
              <a:gd name="T9" fmla="*/ 2147483647 h 2270"/>
              <a:gd name="T10" fmla="*/ 2147483647 w 2165"/>
              <a:gd name="T11" fmla="*/ 2147483647 h 2270"/>
              <a:gd name="T12" fmla="*/ 2147483647 w 2165"/>
              <a:gd name="T13" fmla="*/ 2147483647 h 2270"/>
              <a:gd name="T14" fmla="*/ 2147483647 w 2165"/>
              <a:gd name="T15" fmla="*/ 2147483647 h 2270"/>
              <a:gd name="T16" fmla="*/ 2147483647 w 2165"/>
              <a:gd name="T17" fmla="*/ 2147483647 h 2270"/>
              <a:gd name="T18" fmla="*/ 2147483647 w 2165"/>
              <a:gd name="T19" fmla="*/ 2147483647 h 2270"/>
              <a:gd name="T20" fmla="*/ 2147483647 w 2165"/>
              <a:gd name="T21" fmla="*/ 2147483647 h 2270"/>
              <a:gd name="T22" fmla="*/ 2147483647 w 2165"/>
              <a:gd name="T23" fmla="*/ 2147483647 h 2270"/>
              <a:gd name="T24" fmla="*/ 2147483647 w 2165"/>
              <a:gd name="T25" fmla="*/ 2147483647 h 2270"/>
              <a:gd name="T26" fmla="*/ 2147483647 w 2165"/>
              <a:gd name="T27" fmla="*/ 2147483647 h 2270"/>
              <a:gd name="T28" fmla="*/ 2147483647 w 2165"/>
              <a:gd name="T29" fmla="*/ 2147483647 h 2270"/>
              <a:gd name="T30" fmla="*/ 2147483647 w 2165"/>
              <a:gd name="T31" fmla="*/ 2147483647 h 2270"/>
              <a:gd name="T32" fmla="*/ 2147483647 w 2165"/>
              <a:gd name="T33" fmla="*/ 2147483647 h 2270"/>
              <a:gd name="T34" fmla="*/ 2147483647 w 2165"/>
              <a:gd name="T35" fmla="*/ 2147483647 h 2270"/>
              <a:gd name="T36" fmla="*/ 2147483647 w 2165"/>
              <a:gd name="T37" fmla="*/ 2147483647 h 2270"/>
              <a:gd name="T38" fmla="*/ 2147483647 w 2165"/>
              <a:gd name="T39" fmla="*/ 2147483647 h 2270"/>
              <a:gd name="T40" fmla="*/ 2147483647 w 2165"/>
              <a:gd name="T41" fmla="*/ 2147483647 h 2270"/>
              <a:gd name="T42" fmla="*/ 2147483647 w 2165"/>
              <a:gd name="T43" fmla="*/ 2147483647 h 2270"/>
              <a:gd name="T44" fmla="*/ 2147483647 w 2165"/>
              <a:gd name="T45" fmla="*/ 2147483647 h 2270"/>
              <a:gd name="T46" fmla="*/ 2147483647 w 2165"/>
              <a:gd name="T47" fmla="*/ 2147483647 h 2270"/>
              <a:gd name="T48" fmla="*/ 2147483647 w 2165"/>
              <a:gd name="T49" fmla="*/ 2147483647 h 2270"/>
              <a:gd name="T50" fmla="*/ 2147483647 w 2165"/>
              <a:gd name="T51" fmla="*/ 2147483647 h 2270"/>
              <a:gd name="T52" fmla="*/ 2147483647 w 2165"/>
              <a:gd name="T53" fmla="*/ 2147483647 h 2270"/>
              <a:gd name="T54" fmla="*/ 2147483647 w 2165"/>
              <a:gd name="T55" fmla="*/ 2147483647 h 2270"/>
              <a:gd name="T56" fmla="*/ 2147483647 w 2165"/>
              <a:gd name="T57" fmla="*/ 2147483647 h 2270"/>
              <a:gd name="T58" fmla="*/ 2147483647 w 2165"/>
              <a:gd name="T59" fmla="*/ 2147483647 h 2270"/>
              <a:gd name="T60" fmla="*/ 2147483647 w 2165"/>
              <a:gd name="T61" fmla="*/ 2147483647 h 2270"/>
              <a:gd name="T62" fmla="*/ 2147483647 w 2165"/>
              <a:gd name="T63" fmla="*/ 2147483647 h 2270"/>
              <a:gd name="T64" fmla="*/ 2147483647 w 2165"/>
              <a:gd name="T65" fmla="*/ 2147483647 h 2270"/>
              <a:gd name="T66" fmla="*/ 2147483647 w 2165"/>
              <a:gd name="T67" fmla="*/ 2147483647 h 2270"/>
              <a:gd name="T68" fmla="*/ 2147483647 w 2165"/>
              <a:gd name="T69" fmla="*/ 2147483647 h 2270"/>
              <a:gd name="T70" fmla="*/ 2147483647 w 2165"/>
              <a:gd name="T71" fmla="*/ 2147483647 h 2270"/>
              <a:gd name="T72" fmla="*/ 2147483647 w 2165"/>
              <a:gd name="T73" fmla="*/ 2147483647 h 2270"/>
              <a:gd name="T74" fmla="*/ 2147483647 w 2165"/>
              <a:gd name="T75" fmla="*/ 2147483647 h 2270"/>
              <a:gd name="T76" fmla="*/ 2147483647 w 2165"/>
              <a:gd name="T77" fmla="*/ 2147483647 h 2270"/>
              <a:gd name="T78" fmla="*/ 2147483647 w 2165"/>
              <a:gd name="T79" fmla="*/ 2147483647 h 2270"/>
              <a:gd name="T80" fmla="*/ 2147483647 w 2165"/>
              <a:gd name="T81" fmla="*/ 2147483647 h 2270"/>
              <a:gd name="T82" fmla="*/ 2147483647 w 2165"/>
              <a:gd name="T83" fmla="*/ 2147483647 h 2270"/>
              <a:gd name="T84" fmla="*/ 2147483647 w 2165"/>
              <a:gd name="T85" fmla="*/ 2147483647 h 2270"/>
              <a:gd name="T86" fmla="*/ 2147483647 w 2165"/>
              <a:gd name="T87" fmla="*/ 2147483647 h 2270"/>
              <a:gd name="T88" fmla="*/ 2147483647 w 2165"/>
              <a:gd name="T89" fmla="*/ 2147483647 h 2270"/>
              <a:gd name="T90" fmla="*/ 2147483647 w 2165"/>
              <a:gd name="T91" fmla="*/ 2147483647 h 2270"/>
              <a:gd name="T92" fmla="*/ 2147483647 w 2165"/>
              <a:gd name="T93" fmla="*/ 2147483647 h 2270"/>
              <a:gd name="T94" fmla="*/ 2147483647 w 2165"/>
              <a:gd name="T95" fmla="*/ 2147483647 h 2270"/>
              <a:gd name="T96" fmla="*/ 2147483647 w 2165"/>
              <a:gd name="T97" fmla="*/ 2147483647 h 2270"/>
              <a:gd name="T98" fmla="*/ 2147483647 w 2165"/>
              <a:gd name="T99" fmla="*/ 2147483647 h 2270"/>
              <a:gd name="T100" fmla="*/ 2147483647 w 2165"/>
              <a:gd name="T101" fmla="*/ 2147483647 h 2270"/>
              <a:gd name="T102" fmla="*/ 2147483647 w 2165"/>
              <a:gd name="T103" fmla="*/ 2147483647 h 2270"/>
              <a:gd name="T104" fmla="*/ 2147483647 w 2165"/>
              <a:gd name="T105" fmla="*/ 2147483647 h 2270"/>
              <a:gd name="T106" fmla="*/ 2147483647 w 2165"/>
              <a:gd name="T107" fmla="*/ 2147483647 h 2270"/>
              <a:gd name="T108" fmla="*/ 2147483647 w 2165"/>
              <a:gd name="T109" fmla="*/ 2147483647 h 2270"/>
              <a:gd name="T110" fmla="*/ 2147483647 w 2165"/>
              <a:gd name="T111" fmla="*/ 2147483647 h 2270"/>
              <a:gd name="T112" fmla="*/ 2147483647 w 2165"/>
              <a:gd name="T113" fmla="*/ 2147483647 h 22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165"/>
              <a:gd name="T172" fmla="*/ 0 h 2270"/>
              <a:gd name="T173" fmla="*/ 2165 w 2165"/>
              <a:gd name="T174" fmla="*/ 2270 h 22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165" h="2270">
                <a:moveTo>
                  <a:pt x="94" y="1238"/>
                </a:moveTo>
                <a:lnTo>
                  <a:pt x="92" y="1239"/>
                </a:lnTo>
                <a:lnTo>
                  <a:pt x="87" y="1242"/>
                </a:lnTo>
                <a:lnTo>
                  <a:pt x="100" y="1235"/>
                </a:lnTo>
                <a:lnTo>
                  <a:pt x="108" y="1230"/>
                </a:lnTo>
                <a:lnTo>
                  <a:pt x="140" y="1226"/>
                </a:lnTo>
                <a:lnTo>
                  <a:pt x="166" y="1214"/>
                </a:lnTo>
                <a:lnTo>
                  <a:pt x="181" y="1197"/>
                </a:lnTo>
                <a:lnTo>
                  <a:pt x="197" y="1182"/>
                </a:lnTo>
                <a:lnTo>
                  <a:pt x="229" y="1159"/>
                </a:lnTo>
                <a:lnTo>
                  <a:pt x="258" y="1136"/>
                </a:lnTo>
                <a:lnTo>
                  <a:pt x="251" y="1139"/>
                </a:lnTo>
                <a:lnTo>
                  <a:pt x="250" y="1139"/>
                </a:lnTo>
                <a:lnTo>
                  <a:pt x="258" y="1139"/>
                </a:lnTo>
                <a:lnTo>
                  <a:pt x="275" y="1127"/>
                </a:lnTo>
                <a:lnTo>
                  <a:pt x="282" y="1119"/>
                </a:lnTo>
                <a:lnTo>
                  <a:pt x="291" y="1117"/>
                </a:lnTo>
                <a:lnTo>
                  <a:pt x="288" y="1117"/>
                </a:lnTo>
                <a:lnTo>
                  <a:pt x="315" y="1079"/>
                </a:lnTo>
                <a:lnTo>
                  <a:pt x="333" y="1037"/>
                </a:lnTo>
                <a:lnTo>
                  <a:pt x="331" y="1012"/>
                </a:lnTo>
                <a:lnTo>
                  <a:pt x="331" y="987"/>
                </a:lnTo>
                <a:lnTo>
                  <a:pt x="342" y="994"/>
                </a:lnTo>
                <a:lnTo>
                  <a:pt x="327" y="946"/>
                </a:lnTo>
                <a:lnTo>
                  <a:pt x="332" y="941"/>
                </a:lnTo>
                <a:lnTo>
                  <a:pt x="335" y="939"/>
                </a:lnTo>
                <a:lnTo>
                  <a:pt x="336" y="929"/>
                </a:lnTo>
                <a:lnTo>
                  <a:pt x="331" y="921"/>
                </a:lnTo>
                <a:lnTo>
                  <a:pt x="360" y="883"/>
                </a:lnTo>
                <a:lnTo>
                  <a:pt x="392" y="839"/>
                </a:lnTo>
                <a:lnTo>
                  <a:pt x="399" y="821"/>
                </a:lnTo>
                <a:lnTo>
                  <a:pt x="451" y="775"/>
                </a:lnTo>
                <a:lnTo>
                  <a:pt x="507" y="733"/>
                </a:lnTo>
                <a:lnTo>
                  <a:pt x="514" y="721"/>
                </a:lnTo>
                <a:lnTo>
                  <a:pt x="514" y="706"/>
                </a:lnTo>
                <a:lnTo>
                  <a:pt x="537" y="574"/>
                </a:lnTo>
                <a:lnTo>
                  <a:pt x="551" y="442"/>
                </a:lnTo>
                <a:lnTo>
                  <a:pt x="568" y="378"/>
                </a:lnTo>
                <a:lnTo>
                  <a:pt x="593" y="313"/>
                </a:lnTo>
                <a:lnTo>
                  <a:pt x="604" y="285"/>
                </a:lnTo>
                <a:lnTo>
                  <a:pt x="630" y="251"/>
                </a:lnTo>
                <a:lnTo>
                  <a:pt x="625" y="219"/>
                </a:lnTo>
                <a:lnTo>
                  <a:pt x="616" y="190"/>
                </a:lnTo>
                <a:lnTo>
                  <a:pt x="619" y="136"/>
                </a:lnTo>
                <a:lnTo>
                  <a:pt x="629" y="110"/>
                </a:lnTo>
                <a:lnTo>
                  <a:pt x="647" y="87"/>
                </a:lnTo>
                <a:lnTo>
                  <a:pt x="662" y="67"/>
                </a:lnTo>
                <a:lnTo>
                  <a:pt x="680" y="46"/>
                </a:lnTo>
                <a:lnTo>
                  <a:pt x="707" y="33"/>
                </a:lnTo>
                <a:lnTo>
                  <a:pt x="734" y="25"/>
                </a:lnTo>
                <a:lnTo>
                  <a:pt x="762" y="24"/>
                </a:lnTo>
                <a:lnTo>
                  <a:pt x="788" y="31"/>
                </a:lnTo>
                <a:lnTo>
                  <a:pt x="819" y="61"/>
                </a:lnTo>
                <a:lnTo>
                  <a:pt x="849" y="92"/>
                </a:lnTo>
                <a:lnTo>
                  <a:pt x="884" y="111"/>
                </a:lnTo>
                <a:lnTo>
                  <a:pt x="921" y="118"/>
                </a:lnTo>
                <a:lnTo>
                  <a:pt x="996" y="118"/>
                </a:lnTo>
                <a:lnTo>
                  <a:pt x="1046" y="128"/>
                </a:lnTo>
                <a:lnTo>
                  <a:pt x="1073" y="133"/>
                </a:lnTo>
                <a:lnTo>
                  <a:pt x="1098" y="129"/>
                </a:lnTo>
                <a:lnTo>
                  <a:pt x="1102" y="117"/>
                </a:lnTo>
                <a:lnTo>
                  <a:pt x="1104" y="100"/>
                </a:lnTo>
                <a:lnTo>
                  <a:pt x="1118" y="76"/>
                </a:lnTo>
                <a:lnTo>
                  <a:pt x="1133" y="55"/>
                </a:lnTo>
                <a:lnTo>
                  <a:pt x="1151" y="51"/>
                </a:lnTo>
                <a:lnTo>
                  <a:pt x="1170" y="64"/>
                </a:lnTo>
                <a:lnTo>
                  <a:pt x="1188" y="66"/>
                </a:lnTo>
                <a:lnTo>
                  <a:pt x="1191" y="70"/>
                </a:lnTo>
                <a:lnTo>
                  <a:pt x="1191" y="76"/>
                </a:lnTo>
                <a:lnTo>
                  <a:pt x="1244" y="51"/>
                </a:lnTo>
                <a:lnTo>
                  <a:pt x="1298" y="26"/>
                </a:lnTo>
                <a:lnTo>
                  <a:pt x="1325" y="28"/>
                </a:lnTo>
                <a:lnTo>
                  <a:pt x="1356" y="37"/>
                </a:lnTo>
                <a:lnTo>
                  <a:pt x="1379" y="38"/>
                </a:lnTo>
                <a:lnTo>
                  <a:pt x="1403" y="30"/>
                </a:lnTo>
                <a:lnTo>
                  <a:pt x="1446" y="0"/>
                </a:lnTo>
                <a:lnTo>
                  <a:pt x="1462" y="0"/>
                </a:lnTo>
                <a:lnTo>
                  <a:pt x="1465" y="6"/>
                </a:lnTo>
                <a:lnTo>
                  <a:pt x="1504" y="7"/>
                </a:lnTo>
                <a:lnTo>
                  <a:pt x="1544" y="8"/>
                </a:lnTo>
                <a:lnTo>
                  <a:pt x="1584" y="20"/>
                </a:lnTo>
                <a:lnTo>
                  <a:pt x="1624" y="20"/>
                </a:lnTo>
                <a:lnTo>
                  <a:pt x="1651" y="3"/>
                </a:lnTo>
                <a:lnTo>
                  <a:pt x="1691" y="11"/>
                </a:lnTo>
                <a:lnTo>
                  <a:pt x="1708" y="24"/>
                </a:lnTo>
                <a:lnTo>
                  <a:pt x="1719" y="43"/>
                </a:lnTo>
                <a:lnTo>
                  <a:pt x="1733" y="60"/>
                </a:lnTo>
                <a:lnTo>
                  <a:pt x="1752" y="75"/>
                </a:lnTo>
                <a:lnTo>
                  <a:pt x="1766" y="91"/>
                </a:lnTo>
                <a:lnTo>
                  <a:pt x="1786" y="98"/>
                </a:lnTo>
                <a:lnTo>
                  <a:pt x="1813" y="99"/>
                </a:lnTo>
                <a:lnTo>
                  <a:pt x="1827" y="95"/>
                </a:lnTo>
                <a:lnTo>
                  <a:pt x="1839" y="85"/>
                </a:lnTo>
                <a:lnTo>
                  <a:pt x="1848" y="88"/>
                </a:lnTo>
                <a:lnTo>
                  <a:pt x="1848" y="85"/>
                </a:lnTo>
                <a:lnTo>
                  <a:pt x="1886" y="92"/>
                </a:lnTo>
                <a:lnTo>
                  <a:pt x="1907" y="92"/>
                </a:lnTo>
                <a:lnTo>
                  <a:pt x="1927" y="79"/>
                </a:lnTo>
                <a:lnTo>
                  <a:pt x="1937" y="66"/>
                </a:lnTo>
                <a:lnTo>
                  <a:pt x="1947" y="66"/>
                </a:lnTo>
                <a:lnTo>
                  <a:pt x="1957" y="70"/>
                </a:lnTo>
                <a:lnTo>
                  <a:pt x="1987" y="100"/>
                </a:lnTo>
                <a:lnTo>
                  <a:pt x="2012" y="134"/>
                </a:lnTo>
                <a:lnTo>
                  <a:pt x="2022" y="142"/>
                </a:lnTo>
                <a:lnTo>
                  <a:pt x="2036" y="146"/>
                </a:lnTo>
                <a:lnTo>
                  <a:pt x="2049" y="148"/>
                </a:lnTo>
                <a:lnTo>
                  <a:pt x="2061" y="155"/>
                </a:lnTo>
                <a:lnTo>
                  <a:pt x="2068" y="170"/>
                </a:lnTo>
                <a:lnTo>
                  <a:pt x="2079" y="180"/>
                </a:lnTo>
                <a:lnTo>
                  <a:pt x="2095" y="184"/>
                </a:lnTo>
                <a:lnTo>
                  <a:pt x="2105" y="191"/>
                </a:lnTo>
                <a:lnTo>
                  <a:pt x="2122" y="215"/>
                </a:lnTo>
                <a:lnTo>
                  <a:pt x="2104" y="223"/>
                </a:lnTo>
                <a:lnTo>
                  <a:pt x="2098" y="229"/>
                </a:lnTo>
                <a:lnTo>
                  <a:pt x="2099" y="237"/>
                </a:lnTo>
                <a:lnTo>
                  <a:pt x="2108" y="261"/>
                </a:lnTo>
                <a:lnTo>
                  <a:pt x="2107" y="283"/>
                </a:lnTo>
                <a:lnTo>
                  <a:pt x="2092" y="301"/>
                </a:lnTo>
                <a:lnTo>
                  <a:pt x="2087" y="311"/>
                </a:lnTo>
                <a:lnTo>
                  <a:pt x="2086" y="322"/>
                </a:lnTo>
                <a:lnTo>
                  <a:pt x="2120" y="324"/>
                </a:lnTo>
                <a:lnTo>
                  <a:pt x="2151" y="341"/>
                </a:lnTo>
                <a:lnTo>
                  <a:pt x="2152" y="349"/>
                </a:lnTo>
                <a:lnTo>
                  <a:pt x="2165" y="352"/>
                </a:lnTo>
                <a:lnTo>
                  <a:pt x="2165" y="361"/>
                </a:lnTo>
                <a:lnTo>
                  <a:pt x="2119" y="402"/>
                </a:lnTo>
                <a:lnTo>
                  <a:pt x="2077" y="447"/>
                </a:lnTo>
                <a:lnTo>
                  <a:pt x="2072" y="462"/>
                </a:lnTo>
                <a:lnTo>
                  <a:pt x="2066" y="474"/>
                </a:lnTo>
                <a:lnTo>
                  <a:pt x="2050" y="475"/>
                </a:lnTo>
                <a:lnTo>
                  <a:pt x="2042" y="476"/>
                </a:lnTo>
                <a:lnTo>
                  <a:pt x="2036" y="480"/>
                </a:lnTo>
                <a:lnTo>
                  <a:pt x="2026" y="496"/>
                </a:lnTo>
                <a:lnTo>
                  <a:pt x="2016" y="511"/>
                </a:lnTo>
                <a:lnTo>
                  <a:pt x="1991" y="515"/>
                </a:lnTo>
                <a:lnTo>
                  <a:pt x="1998" y="548"/>
                </a:lnTo>
                <a:lnTo>
                  <a:pt x="1999" y="563"/>
                </a:lnTo>
                <a:lnTo>
                  <a:pt x="1994" y="579"/>
                </a:lnTo>
                <a:lnTo>
                  <a:pt x="1967" y="622"/>
                </a:lnTo>
                <a:lnTo>
                  <a:pt x="1956" y="660"/>
                </a:lnTo>
                <a:lnTo>
                  <a:pt x="1953" y="700"/>
                </a:lnTo>
                <a:lnTo>
                  <a:pt x="1951" y="782"/>
                </a:lnTo>
                <a:lnTo>
                  <a:pt x="1945" y="797"/>
                </a:lnTo>
                <a:lnTo>
                  <a:pt x="1934" y="807"/>
                </a:lnTo>
                <a:lnTo>
                  <a:pt x="1900" y="819"/>
                </a:lnTo>
                <a:lnTo>
                  <a:pt x="1892" y="829"/>
                </a:lnTo>
                <a:lnTo>
                  <a:pt x="1889" y="898"/>
                </a:lnTo>
                <a:lnTo>
                  <a:pt x="1876" y="903"/>
                </a:lnTo>
                <a:lnTo>
                  <a:pt x="1860" y="914"/>
                </a:lnTo>
                <a:lnTo>
                  <a:pt x="1859" y="934"/>
                </a:lnTo>
                <a:lnTo>
                  <a:pt x="1870" y="955"/>
                </a:lnTo>
                <a:lnTo>
                  <a:pt x="1876" y="973"/>
                </a:lnTo>
                <a:lnTo>
                  <a:pt x="1886" y="989"/>
                </a:lnTo>
                <a:lnTo>
                  <a:pt x="1903" y="990"/>
                </a:lnTo>
                <a:lnTo>
                  <a:pt x="1896" y="1023"/>
                </a:lnTo>
                <a:lnTo>
                  <a:pt x="1898" y="1055"/>
                </a:lnTo>
                <a:lnTo>
                  <a:pt x="1908" y="1072"/>
                </a:lnTo>
                <a:lnTo>
                  <a:pt x="1910" y="1081"/>
                </a:lnTo>
                <a:lnTo>
                  <a:pt x="1902" y="1089"/>
                </a:lnTo>
                <a:lnTo>
                  <a:pt x="1904" y="1098"/>
                </a:lnTo>
                <a:lnTo>
                  <a:pt x="1922" y="1123"/>
                </a:lnTo>
                <a:lnTo>
                  <a:pt x="1932" y="1162"/>
                </a:lnTo>
                <a:lnTo>
                  <a:pt x="1926" y="1205"/>
                </a:lnTo>
                <a:lnTo>
                  <a:pt x="1922" y="1224"/>
                </a:lnTo>
                <a:lnTo>
                  <a:pt x="1927" y="1247"/>
                </a:lnTo>
                <a:lnTo>
                  <a:pt x="1943" y="1293"/>
                </a:lnTo>
                <a:lnTo>
                  <a:pt x="1947" y="1316"/>
                </a:lnTo>
                <a:lnTo>
                  <a:pt x="1946" y="1341"/>
                </a:lnTo>
                <a:lnTo>
                  <a:pt x="1938" y="1352"/>
                </a:lnTo>
                <a:lnTo>
                  <a:pt x="1941" y="1378"/>
                </a:lnTo>
                <a:lnTo>
                  <a:pt x="1950" y="1407"/>
                </a:lnTo>
                <a:lnTo>
                  <a:pt x="1959" y="1426"/>
                </a:lnTo>
                <a:lnTo>
                  <a:pt x="1976" y="1440"/>
                </a:lnTo>
                <a:lnTo>
                  <a:pt x="2016" y="1470"/>
                </a:lnTo>
                <a:lnTo>
                  <a:pt x="2034" y="1503"/>
                </a:lnTo>
                <a:lnTo>
                  <a:pt x="2044" y="1541"/>
                </a:lnTo>
                <a:lnTo>
                  <a:pt x="2073" y="1586"/>
                </a:lnTo>
                <a:lnTo>
                  <a:pt x="2078" y="1608"/>
                </a:lnTo>
                <a:lnTo>
                  <a:pt x="2086" y="1629"/>
                </a:lnTo>
                <a:lnTo>
                  <a:pt x="1974" y="1637"/>
                </a:lnTo>
                <a:lnTo>
                  <a:pt x="1919" y="1647"/>
                </a:lnTo>
                <a:lnTo>
                  <a:pt x="1867" y="1665"/>
                </a:lnTo>
                <a:lnTo>
                  <a:pt x="1864" y="1690"/>
                </a:lnTo>
                <a:lnTo>
                  <a:pt x="1853" y="1711"/>
                </a:lnTo>
                <a:lnTo>
                  <a:pt x="1822" y="1745"/>
                </a:lnTo>
                <a:lnTo>
                  <a:pt x="1805" y="1747"/>
                </a:lnTo>
                <a:lnTo>
                  <a:pt x="1803" y="1754"/>
                </a:lnTo>
                <a:lnTo>
                  <a:pt x="1810" y="1766"/>
                </a:lnTo>
                <a:lnTo>
                  <a:pt x="1821" y="1777"/>
                </a:lnTo>
                <a:lnTo>
                  <a:pt x="1828" y="1805"/>
                </a:lnTo>
                <a:lnTo>
                  <a:pt x="1824" y="1847"/>
                </a:lnTo>
                <a:lnTo>
                  <a:pt x="1824" y="1889"/>
                </a:lnTo>
                <a:lnTo>
                  <a:pt x="1828" y="1920"/>
                </a:lnTo>
                <a:lnTo>
                  <a:pt x="1816" y="1942"/>
                </a:lnTo>
                <a:lnTo>
                  <a:pt x="1811" y="1967"/>
                </a:lnTo>
                <a:lnTo>
                  <a:pt x="1803" y="2012"/>
                </a:lnTo>
                <a:lnTo>
                  <a:pt x="1798" y="2029"/>
                </a:lnTo>
                <a:lnTo>
                  <a:pt x="1786" y="2042"/>
                </a:lnTo>
                <a:lnTo>
                  <a:pt x="1790" y="2039"/>
                </a:lnTo>
                <a:lnTo>
                  <a:pt x="1791" y="2053"/>
                </a:lnTo>
                <a:lnTo>
                  <a:pt x="1831" y="2085"/>
                </a:lnTo>
                <a:lnTo>
                  <a:pt x="1849" y="2103"/>
                </a:lnTo>
                <a:lnTo>
                  <a:pt x="1865" y="2126"/>
                </a:lnTo>
                <a:lnTo>
                  <a:pt x="1878" y="2127"/>
                </a:lnTo>
                <a:lnTo>
                  <a:pt x="1892" y="2139"/>
                </a:lnTo>
                <a:lnTo>
                  <a:pt x="1900" y="2133"/>
                </a:lnTo>
                <a:lnTo>
                  <a:pt x="1903" y="2125"/>
                </a:lnTo>
                <a:lnTo>
                  <a:pt x="1912" y="2107"/>
                </a:lnTo>
                <a:lnTo>
                  <a:pt x="1937" y="2102"/>
                </a:lnTo>
                <a:lnTo>
                  <a:pt x="1950" y="2100"/>
                </a:lnTo>
                <a:lnTo>
                  <a:pt x="1962" y="2094"/>
                </a:lnTo>
                <a:lnTo>
                  <a:pt x="1962" y="2182"/>
                </a:lnTo>
                <a:lnTo>
                  <a:pt x="1962" y="2228"/>
                </a:lnTo>
                <a:lnTo>
                  <a:pt x="1955" y="2270"/>
                </a:lnTo>
                <a:lnTo>
                  <a:pt x="1910" y="2229"/>
                </a:lnTo>
                <a:lnTo>
                  <a:pt x="1903" y="2238"/>
                </a:lnTo>
                <a:lnTo>
                  <a:pt x="1895" y="2247"/>
                </a:lnTo>
                <a:lnTo>
                  <a:pt x="1885" y="2248"/>
                </a:lnTo>
                <a:lnTo>
                  <a:pt x="1874" y="2261"/>
                </a:lnTo>
                <a:lnTo>
                  <a:pt x="1857" y="2258"/>
                </a:lnTo>
                <a:lnTo>
                  <a:pt x="1847" y="2248"/>
                </a:lnTo>
                <a:lnTo>
                  <a:pt x="1836" y="2222"/>
                </a:lnTo>
                <a:lnTo>
                  <a:pt x="1829" y="2193"/>
                </a:lnTo>
                <a:lnTo>
                  <a:pt x="1818" y="2192"/>
                </a:lnTo>
                <a:lnTo>
                  <a:pt x="1810" y="2188"/>
                </a:lnTo>
                <a:lnTo>
                  <a:pt x="1799" y="2167"/>
                </a:lnTo>
                <a:lnTo>
                  <a:pt x="1782" y="2149"/>
                </a:lnTo>
                <a:lnTo>
                  <a:pt x="1762" y="2137"/>
                </a:lnTo>
                <a:lnTo>
                  <a:pt x="1739" y="2132"/>
                </a:lnTo>
                <a:lnTo>
                  <a:pt x="1730" y="2121"/>
                </a:lnTo>
                <a:lnTo>
                  <a:pt x="1728" y="2104"/>
                </a:lnTo>
                <a:lnTo>
                  <a:pt x="1724" y="2112"/>
                </a:lnTo>
                <a:lnTo>
                  <a:pt x="1703" y="2114"/>
                </a:lnTo>
                <a:lnTo>
                  <a:pt x="1685" y="2118"/>
                </a:lnTo>
                <a:lnTo>
                  <a:pt x="1671" y="2101"/>
                </a:lnTo>
                <a:lnTo>
                  <a:pt x="1666" y="2064"/>
                </a:lnTo>
                <a:lnTo>
                  <a:pt x="1682" y="2059"/>
                </a:lnTo>
                <a:lnTo>
                  <a:pt x="1695" y="2046"/>
                </a:lnTo>
                <a:lnTo>
                  <a:pt x="1677" y="2049"/>
                </a:lnTo>
                <a:lnTo>
                  <a:pt x="1664" y="2048"/>
                </a:lnTo>
                <a:lnTo>
                  <a:pt x="1647" y="2037"/>
                </a:lnTo>
                <a:lnTo>
                  <a:pt x="1634" y="2037"/>
                </a:lnTo>
                <a:lnTo>
                  <a:pt x="1623" y="2064"/>
                </a:lnTo>
                <a:lnTo>
                  <a:pt x="1616" y="2073"/>
                </a:lnTo>
                <a:lnTo>
                  <a:pt x="1604" y="2083"/>
                </a:lnTo>
                <a:lnTo>
                  <a:pt x="1603" y="2094"/>
                </a:lnTo>
                <a:lnTo>
                  <a:pt x="1583" y="2096"/>
                </a:lnTo>
                <a:lnTo>
                  <a:pt x="1565" y="2087"/>
                </a:lnTo>
                <a:lnTo>
                  <a:pt x="1547" y="2075"/>
                </a:lnTo>
                <a:lnTo>
                  <a:pt x="1527" y="2071"/>
                </a:lnTo>
                <a:lnTo>
                  <a:pt x="1523" y="2067"/>
                </a:lnTo>
                <a:lnTo>
                  <a:pt x="1524" y="2065"/>
                </a:lnTo>
                <a:lnTo>
                  <a:pt x="1505" y="2066"/>
                </a:lnTo>
                <a:lnTo>
                  <a:pt x="1490" y="2067"/>
                </a:lnTo>
                <a:lnTo>
                  <a:pt x="1458" y="2059"/>
                </a:lnTo>
                <a:lnTo>
                  <a:pt x="1441" y="2057"/>
                </a:lnTo>
                <a:lnTo>
                  <a:pt x="1428" y="2049"/>
                </a:lnTo>
                <a:lnTo>
                  <a:pt x="1421" y="2033"/>
                </a:lnTo>
                <a:lnTo>
                  <a:pt x="1420" y="2014"/>
                </a:lnTo>
                <a:lnTo>
                  <a:pt x="1410" y="2002"/>
                </a:lnTo>
                <a:lnTo>
                  <a:pt x="1409" y="1992"/>
                </a:lnTo>
                <a:lnTo>
                  <a:pt x="1366" y="1993"/>
                </a:lnTo>
                <a:lnTo>
                  <a:pt x="1343" y="2009"/>
                </a:lnTo>
                <a:lnTo>
                  <a:pt x="1322" y="2025"/>
                </a:lnTo>
                <a:lnTo>
                  <a:pt x="1293" y="2012"/>
                </a:lnTo>
                <a:lnTo>
                  <a:pt x="1305" y="1999"/>
                </a:lnTo>
                <a:lnTo>
                  <a:pt x="1306" y="1981"/>
                </a:lnTo>
                <a:lnTo>
                  <a:pt x="1298" y="1976"/>
                </a:lnTo>
                <a:lnTo>
                  <a:pt x="1291" y="1973"/>
                </a:lnTo>
                <a:lnTo>
                  <a:pt x="1282" y="1956"/>
                </a:lnTo>
                <a:lnTo>
                  <a:pt x="1268" y="1950"/>
                </a:lnTo>
                <a:lnTo>
                  <a:pt x="1259" y="1961"/>
                </a:lnTo>
                <a:lnTo>
                  <a:pt x="1184" y="1974"/>
                </a:lnTo>
                <a:lnTo>
                  <a:pt x="1147" y="1975"/>
                </a:lnTo>
                <a:lnTo>
                  <a:pt x="1112" y="1969"/>
                </a:lnTo>
                <a:lnTo>
                  <a:pt x="1096" y="1964"/>
                </a:lnTo>
                <a:lnTo>
                  <a:pt x="1081" y="1970"/>
                </a:lnTo>
                <a:lnTo>
                  <a:pt x="1080" y="1980"/>
                </a:lnTo>
                <a:lnTo>
                  <a:pt x="1064" y="1987"/>
                </a:lnTo>
                <a:lnTo>
                  <a:pt x="1056" y="2002"/>
                </a:lnTo>
                <a:lnTo>
                  <a:pt x="1051" y="1979"/>
                </a:lnTo>
                <a:lnTo>
                  <a:pt x="1051" y="1956"/>
                </a:lnTo>
                <a:lnTo>
                  <a:pt x="1045" y="1955"/>
                </a:lnTo>
                <a:lnTo>
                  <a:pt x="1057" y="1943"/>
                </a:lnTo>
                <a:lnTo>
                  <a:pt x="1062" y="1896"/>
                </a:lnTo>
                <a:lnTo>
                  <a:pt x="1052" y="1848"/>
                </a:lnTo>
                <a:lnTo>
                  <a:pt x="1049" y="1852"/>
                </a:lnTo>
                <a:lnTo>
                  <a:pt x="1026" y="1821"/>
                </a:lnTo>
                <a:lnTo>
                  <a:pt x="1003" y="1792"/>
                </a:lnTo>
                <a:lnTo>
                  <a:pt x="999" y="1768"/>
                </a:lnTo>
                <a:lnTo>
                  <a:pt x="1006" y="1743"/>
                </a:lnTo>
                <a:lnTo>
                  <a:pt x="1007" y="1713"/>
                </a:lnTo>
                <a:lnTo>
                  <a:pt x="1014" y="1674"/>
                </a:lnTo>
                <a:lnTo>
                  <a:pt x="1018" y="1653"/>
                </a:lnTo>
                <a:lnTo>
                  <a:pt x="1014" y="1634"/>
                </a:lnTo>
                <a:lnTo>
                  <a:pt x="997" y="1601"/>
                </a:lnTo>
                <a:lnTo>
                  <a:pt x="993" y="1584"/>
                </a:lnTo>
                <a:lnTo>
                  <a:pt x="995" y="1568"/>
                </a:lnTo>
                <a:lnTo>
                  <a:pt x="1003" y="1536"/>
                </a:lnTo>
                <a:lnTo>
                  <a:pt x="1003" y="1521"/>
                </a:lnTo>
                <a:lnTo>
                  <a:pt x="999" y="1513"/>
                </a:lnTo>
                <a:lnTo>
                  <a:pt x="941" y="1506"/>
                </a:lnTo>
                <a:lnTo>
                  <a:pt x="880" y="1513"/>
                </a:lnTo>
                <a:lnTo>
                  <a:pt x="866" y="1510"/>
                </a:lnTo>
                <a:lnTo>
                  <a:pt x="856" y="1500"/>
                </a:lnTo>
                <a:lnTo>
                  <a:pt x="860" y="1482"/>
                </a:lnTo>
                <a:lnTo>
                  <a:pt x="877" y="1469"/>
                </a:lnTo>
                <a:lnTo>
                  <a:pt x="752" y="1474"/>
                </a:lnTo>
                <a:lnTo>
                  <a:pt x="740" y="1479"/>
                </a:lnTo>
                <a:lnTo>
                  <a:pt x="732" y="1488"/>
                </a:lnTo>
                <a:lnTo>
                  <a:pt x="727" y="1509"/>
                </a:lnTo>
                <a:lnTo>
                  <a:pt x="732" y="1531"/>
                </a:lnTo>
                <a:lnTo>
                  <a:pt x="731" y="1546"/>
                </a:lnTo>
                <a:lnTo>
                  <a:pt x="722" y="1558"/>
                </a:lnTo>
                <a:lnTo>
                  <a:pt x="705" y="1576"/>
                </a:lnTo>
                <a:lnTo>
                  <a:pt x="704" y="1596"/>
                </a:lnTo>
                <a:lnTo>
                  <a:pt x="698" y="1602"/>
                </a:lnTo>
                <a:lnTo>
                  <a:pt x="612" y="1591"/>
                </a:lnTo>
                <a:lnTo>
                  <a:pt x="594" y="1591"/>
                </a:lnTo>
                <a:lnTo>
                  <a:pt x="576" y="1597"/>
                </a:lnTo>
                <a:lnTo>
                  <a:pt x="559" y="1602"/>
                </a:lnTo>
                <a:lnTo>
                  <a:pt x="542" y="1600"/>
                </a:lnTo>
                <a:lnTo>
                  <a:pt x="521" y="1592"/>
                </a:lnTo>
                <a:lnTo>
                  <a:pt x="500" y="1603"/>
                </a:lnTo>
                <a:lnTo>
                  <a:pt x="490" y="1602"/>
                </a:lnTo>
                <a:lnTo>
                  <a:pt x="483" y="1595"/>
                </a:lnTo>
                <a:lnTo>
                  <a:pt x="445" y="1534"/>
                </a:lnTo>
                <a:lnTo>
                  <a:pt x="414" y="1469"/>
                </a:lnTo>
                <a:lnTo>
                  <a:pt x="398" y="1419"/>
                </a:lnTo>
                <a:lnTo>
                  <a:pt x="379" y="1372"/>
                </a:lnTo>
                <a:lnTo>
                  <a:pt x="375" y="1353"/>
                </a:lnTo>
                <a:lnTo>
                  <a:pt x="364" y="1339"/>
                </a:lnTo>
                <a:lnTo>
                  <a:pt x="341" y="1336"/>
                </a:lnTo>
                <a:lnTo>
                  <a:pt x="321" y="1343"/>
                </a:lnTo>
                <a:lnTo>
                  <a:pt x="301" y="1347"/>
                </a:lnTo>
                <a:lnTo>
                  <a:pt x="278" y="1340"/>
                </a:lnTo>
                <a:lnTo>
                  <a:pt x="143" y="1342"/>
                </a:lnTo>
                <a:lnTo>
                  <a:pt x="6" y="1341"/>
                </a:lnTo>
                <a:lnTo>
                  <a:pt x="0" y="1345"/>
                </a:lnTo>
                <a:lnTo>
                  <a:pt x="1" y="1316"/>
                </a:lnTo>
                <a:lnTo>
                  <a:pt x="15" y="1294"/>
                </a:lnTo>
                <a:lnTo>
                  <a:pt x="43" y="1279"/>
                </a:lnTo>
                <a:lnTo>
                  <a:pt x="70" y="1263"/>
                </a:lnTo>
                <a:lnTo>
                  <a:pt x="73" y="1253"/>
                </a:lnTo>
                <a:lnTo>
                  <a:pt x="68" y="1242"/>
                </a:lnTo>
                <a:lnTo>
                  <a:pt x="87" y="1242"/>
                </a:lnTo>
              </a:path>
            </a:pathLst>
          </a:custGeom>
          <a:solidFill>
            <a:schemeClr val="accent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2" name="Freeform 55"/>
          <p:cNvSpPr>
            <a:spLocks/>
          </p:cNvSpPr>
          <p:nvPr/>
        </p:nvSpPr>
        <p:spPr bwMode="auto">
          <a:xfrm>
            <a:off x="5194300" y="3752850"/>
            <a:ext cx="147638" cy="147638"/>
          </a:xfrm>
          <a:custGeom>
            <a:avLst/>
            <a:gdLst>
              <a:gd name="T0" fmla="*/ 2147483647 w 235"/>
              <a:gd name="T1" fmla="*/ 2147483647 h 250"/>
              <a:gd name="T2" fmla="*/ 2147483647 w 235"/>
              <a:gd name="T3" fmla="*/ 2147483647 h 250"/>
              <a:gd name="T4" fmla="*/ 2147483647 w 235"/>
              <a:gd name="T5" fmla="*/ 2147483647 h 250"/>
              <a:gd name="T6" fmla="*/ 2147483647 w 235"/>
              <a:gd name="T7" fmla="*/ 2147483647 h 250"/>
              <a:gd name="T8" fmla="*/ 2147483647 w 235"/>
              <a:gd name="T9" fmla="*/ 2147483647 h 250"/>
              <a:gd name="T10" fmla="*/ 2147483647 w 235"/>
              <a:gd name="T11" fmla="*/ 2147483647 h 250"/>
              <a:gd name="T12" fmla="*/ 2147483647 w 235"/>
              <a:gd name="T13" fmla="*/ 2147483647 h 250"/>
              <a:gd name="T14" fmla="*/ 2147483647 w 235"/>
              <a:gd name="T15" fmla="*/ 2147483647 h 250"/>
              <a:gd name="T16" fmla="*/ 2147483647 w 235"/>
              <a:gd name="T17" fmla="*/ 2147483647 h 250"/>
              <a:gd name="T18" fmla="*/ 2147483647 w 235"/>
              <a:gd name="T19" fmla="*/ 2147483647 h 250"/>
              <a:gd name="T20" fmla="*/ 2147483647 w 235"/>
              <a:gd name="T21" fmla="*/ 2147483647 h 250"/>
              <a:gd name="T22" fmla="*/ 2147483647 w 235"/>
              <a:gd name="T23" fmla="*/ 2147483647 h 250"/>
              <a:gd name="T24" fmla="*/ 2147483647 w 235"/>
              <a:gd name="T25" fmla="*/ 2147483647 h 250"/>
              <a:gd name="T26" fmla="*/ 2147483647 w 235"/>
              <a:gd name="T27" fmla="*/ 2147483647 h 250"/>
              <a:gd name="T28" fmla="*/ 2147483647 w 235"/>
              <a:gd name="T29" fmla="*/ 2147483647 h 250"/>
              <a:gd name="T30" fmla="*/ 2147483647 w 235"/>
              <a:gd name="T31" fmla="*/ 2147483647 h 250"/>
              <a:gd name="T32" fmla="*/ 2147483647 w 235"/>
              <a:gd name="T33" fmla="*/ 2147483647 h 250"/>
              <a:gd name="T34" fmla="*/ 2147483647 w 235"/>
              <a:gd name="T35" fmla="*/ 2147483647 h 250"/>
              <a:gd name="T36" fmla="*/ 2147483647 w 235"/>
              <a:gd name="T37" fmla="*/ 2147483647 h 250"/>
              <a:gd name="T38" fmla="*/ 2147483647 w 235"/>
              <a:gd name="T39" fmla="*/ 2147483647 h 250"/>
              <a:gd name="T40" fmla="*/ 2147483647 w 235"/>
              <a:gd name="T41" fmla="*/ 2147483647 h 250"/>
              <a:gd name="T42" fmla="*/ 2147483647 w 235"/>
              <a:gd name="T43" fmla="*/ 2147483647 h 250"/>
              <a:gd name="T44" fmla="*/ 2147483647 w 235"/>
              <a:gd name="T45" fmla="*/ 2147483647 h 250"/>
              <a:gd name="T46" fmla="*/ 2147483647 w 235"/>
              <a:gd name="T47" fmla="*/ 2147483647 h 250"/>
              <a:gd name="T48" fmla="*/ 2147483647 w 235"/>
              <a:gd name="T49" fmla="*/ 2147483647 h 250"/>
              <a:gd name="T50" fmla="*/ 2147483647 w 235"/>
              <a:gd name="T51" fmla="*/ 2147483647 h 250"/>
              <a:gd name="T52" fmla="*/ 2147483647 w 235"/>
              <a:gd name="T53" fmla="*/ 2147483647 h 250"/>
              <a:gd name="T54" fmla="*/ 0 w 235"/>
              <a:gd name="T55" fmla="*/ 2147483647 h 250"/>
              <a:gd name="T56" fmla="*/ 2147483647 w 235"/>
              <a:gd name="T57" fmla="*/ 2147483647 h 250"/>
              <a:gd name="T58" fmla="*/ 2147483647 w 235"/>
              <a:gd name="T59" fmla="*/ 2147483647 h 250"/>
              <a:gd name="T60" fmla="*/ 2147483647 w 235"/>
              <a:gd name="T61" fmla="*/ 2147483647 h 250"/>
              <a:gd name="T62" fmla="*/ 2147483647 w 235"/>
              <a:gd name="T63" fmla="*/ 2147483647 h 250"/>
              <a:gd name="T64" fmla="*/ 2147483647 w 235"/>
              <a:gd name="T65" fmla="*/ 2147483647 h 250"/>
              <a:gd name="T66" fmla="*/ 2147483647 w 235"/>
              <a:gd name="T67" fmla="*/ 0 h 250"/>
              <a:gd name="T68" fmla="*/ 2147483647 w 235"/>
              <a:gd name="T69" fmla="*/ 2147483647 h 250"/>
              <a:gd name="T70" fmla="*/ 2147483647 w 235"/>
              <a:gd name="T71" fmla="*/ 2147483647 h 2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5"/>
              <a:gd name="T109" fmla="*/ 0 h 250"/>
              <a:gd name="T110" fmla="*/ 235 w 235"/>
              <a:gd name="T111" fmla="*/ 250 h 2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5" h="250">
                <a:moveTo>
                  <a:pt x="186" y="13"/>
                </a:moveTo>
                <a:lnTo>
                  <a:pt x="182" y="33"/>
                </a:lnTo>
                <a:lnTo>
                  <a:pt x="177" y="43"/>
                </a:lnTo>
                <a:lnTo>
                  <a:pt x="180" y="51"/>
                </a:lnTo>
                <a:lnTo>
                  <a:pt x="208" y="66"/>
                </a:lnTo>
                <a:lnTo>
                  <a:pt x="235" y="85"/>
                </a:lnTo>
                <a:lnTo>
                  <a:pt x="235" y="102"/>
                </a:lnTo>
                <a:lnTo>
                  <a:pt x="206" y="133"/>
                </a:lnTo>
                <a:lnTo>
                  <a:pt x="171" y="158"/>
                </a:lnTo>
                <a:lnTo>
                  <a:pt x="156" y="179"/>
                </a:lnTo>
                <a:lnTo>
                  <a:pt x="147" y="204"/>
                </a:lnTo>
                <a:lnTo>
                  <a:pt x="127" y="232"/>
                </a:lnTo>
                <a:lnTo>
                  <a:pt x="97" y="250"/>
                </a:lnTo>
                <a:lnTo>
                  <a:pt x="74" y="250"/>
                </a:lnTo>
                <a:lnTo>
                  <a:pt x="55" y="243"/>
                </a:lnTo>
                <a:lnTo>
                  <a:pt x="33" y="206"/>
                </a:lnTo>
                <a:lnTo>
                  <a:pt x="17" y="164"/>
                </a:lnTo>
                <a:lnTo>
                  <a:pt x="42" y="164"/>
                </a:lnTo>
                <a:lnTo>
                  <a:pt x="43" y="158"/>
                </a:lnTo>
                <a:lnTo>
                  <a:pt x="42" y="153"/>
                </a:lnTo>
                <a:lnTo>
                  <a:pt x="25" y="134"/>
                </a:lnTo>
                <a:lnTo>
                  <a:pt x="17" y="109"/>
                </a:lnTo>
                <a:lnTo>
                  <a:pt x="16" y="97"/>
                </a:lnTo>
                <a:lnTo>
                  <a:pt x="21" y="89"/>
                </a:lnTo>
                <a:lnTo>
                  <a:pt x="31" y="70"/>
                </a:lnTo>
                <a:lnTo>
                  <a:pt x="22" y="70"/>
                </a:lnTo>
                <a:lnTo>
                  <a:pt x="5" y="53"/>
                </a:lnTo>
                <a:lnTo>
                  <a:pt x="0" y="47"/>
                </a:lnTo>
                <a:lnTo>
                  <a:pt x="1" y="45"/>
                </a:lnTo>
                <a:lnTo>
                  <a:pt x="48" y="36"/>
                </a:lnTo>
                <a:lnTo>
                  <a:pt x="101" y="40"/>
                </a:lnTo>
                <a:lnTo>
                  <a:pt x="115" y="17"/>
                </a:lnTo>
                <a:lnTo>
                  <a:pt x="138" y="3"/>
                </a:lnTo>
                <a:lnTo>
                  <a:pt x="163" y="0"/>
                </a:lnTo>
                <a:lnTo>
                  <a:pt x="186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3" name="Freeform 56"/>
          <p:cNvSpPr>
            <a:spLocks/>
          </p:cNvSpPr>
          <p:nvPr/>
        </p:nvSpPr>
        <p:spPr bwMode="auto">
          <a:xfrm>
            <a:off x="5181600" y="3649663"/>
            <a:ext cx="157163" cy="133350"/>
          </a:xfrm>
          <a:custGeom>
            <a:avLst/>
            <a:gdLst>
              <a:gd name="T0" fmla="*/ 2147483647 w 251"/>
              <a:gd name="T1" fmla="*/ 0 h 230"/>
              <a:gd name="T2" fmla="*/ 2147483647 w 251"/>
              <a:gd name="T3" fmla="*/ 2147483647 h 230"/>
              <a:gd name="T4" fmla="*/ 2147483647 w 251"/>
              <a:gd name="T5" fmla="*/ 2147483647 h 230"/>
              <a:gd name="T6" fmla="*/ 2147483647 w 251"/>
              <a:gd name="T7" fmla="*/ 2147483647 h 230"/>
              <a:gd name="T8" fmla="*/ 2147483647 w 251"/>
              <a:gd name="T9" fmla="*/ 2147483647 h 230"/>
              <a:gd name="T10" fmla="*/ 2147483647 w 251"/>
              <a:gd name="T11" fmla="*/ 2147483647 h 230"/>
              <a:gd name="T12" fmla="*/ 2147483647 w 251"/>
              <a:gd name="T13" fmla="*/ 2147483647 h 230"/>
              <a:gd name="T14" fmla="*/ 2147483647 w 251"/>
              <a:gd name="T15" fmla="*/ 2147483647 h 230"/>
              <a:gd name="T16" fmla="*/ 2147483647 w 251"/>
              <a:gd name="T17" fmla="*/ 2147483647 h 230"/>
              <a:gd name="T18" fmla="*/ 2147483647 w 251"/>
              <a:gd name="T19" fmla="*/ 2147483647 h 230"/>
              <a:gd name="T20" fmla="*/ 2147483647 w 251"/>
              <a:gd name="T21" fmla="*/ 2147483647 h 230"/>
              <a:gd name="T22" fmla="*/ 2147483647 w 251"/>
              <a:gd name="T23" fmla="*/ 2147483647 h 230"/>
              <a:gd name="T24" fmla="*/ 2147483647 w 251"/>
              <a:gd name="T25" fmla="*/ 2147483647 h 230"/>
              <a:gd name="T26" fmla="*/ 2147483647 w 251"/>
              <a:gd name="T27" fmla="*/ 2147483647 h 230"/>
              <a:gd name="T28" fmla="*/ 2147483647 w 251"/>
              <a:gd name="T29" fmla="*/ 2147483647 h 230"/>
              <a:gd name="T30" fmla="*/ 0 w 251"/>
              <a:gd name="T31" fmla="*/ 2147483647 h 230"/>
              <a:gd name="T32" fmla="*/ 2147483647 w 251"/>
              <a:gd name="T33" fmla="*/ 2147483647 h 230"/>
              <a:gd name="T34" fmla="*/ 2147483647 w 251"/>
              <a:gd name="T35" fmla="*/ 2147483647 h 230"/>
              <a:gd name="T36" fmla="*/ 2147483647 w 251"/>
              <a:gd name="T37" fmla="*/ 2147483647 h 230"/>
              <a:gd name="T38" fmla="*/ 2147483647 w 251"/>
              <a:gd name="T39" fmla="*/ 2147483647 h 230"/>
              <a:gd name="T40" fmla="*/ 2147483647 w 251"/>
              <a:gd name="T41" fmla="*/ 2147483647 h 230"/>
              <a:gd name="T42" fmla="*/ 2147483647 w 251"/>
              <a:gd name="T43" fmla="*/ 2147483647 h 230"/>
              <a:gd name="T44" fmla="*/ 2147483647 w 251"/>
              <a:gd name="T45" fmla="*/ 2147483647 h 230"/>
              <a:gd name="T46" fmla="*/ 2147483647 w 251"/>
              <a:gd name="T47" fmla="*/ 2147483647 h 230"/>
              <a:gd name="T48" fmla="*/ 2147483647 w 251"/>
              <a:gd name="T49" fmla="*/ 2147483647 h 230"/>
              <a:gd name="T50" fmla="*/ 2147483647 w 251"/>
              <a:gd name="T51" fmla="*/ 2147483647 h 230"/>
              <a:gd name="T52" fmla="*/ 2147483647 w 251"/>
              <a:gd name="T53" fmla="*/ 2147483647 h 230"/>
              <a:gd name="T54" fmla="*/ 2147483647 w 251"/>
              <a:gd name="T55" fmla="*/ 2147483647 h 230"/>
              <a:gd name="T56" fmla="*/ 2147483647 w 251"/>
              <a:gd name="T57" fmla="*/ 2147483647 h 230"/>
              <a:gd name="T58" fmla="*/ 2147483647 w 251"/>
              <a:gd name="T59" fmla="*/ 0 h 230"/>
              <a:gd name="T60" fmla="*/ 2147483647 w 251"/>
              <a:gd name="T61" fmla="*/ 2147483647 h 230"/>
              <a:gd name="T62" fmla="*/ 2147483647 w 251"/>
              <a:gd name="T63" fmla="*/ 2147483647 h 230"/>
              <a:gd name="T64" fmla="*/ 2147483647 w 251"/>
              <a:gd name="T65" fmla="*/ 0 h 230"/>
              <a:gd name="T66" fmla="*/ 2147483647 w 251"/>
              <a:gd name="T67" fmla="*/ 0 h 2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1"/>
              <a:gd name="T103" fmla="*/ 0 h 230"/>
              <a:gd name="T104" fmla="*/ 251 w 251"/>
              <a:gd name="T105" fmla="*/ 230 h 2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1" h="230">
                <a:moveTo>
                  <a:pt x="198" y="0"/>
                </a:moveTo>
                <a:lnTo>
                  <a:pt x="228" y="30"/>
                </a:lnTo>
                <a:lnTo>
                  <a:pt x="240" y="46"/>
                </a:lnTo>
                <a:lnTo>
                  <a:pt x="247" y="66"/>
                </a:lnTo>
                <a:lnTo>
                  <a:pt x="251" y="125"/>
                </a:lnTo>
                <a:lnTo>
                  <a:pt x="246" y="154"/>
                </a:lnTo>
                <a:lnTo>
                  <a:pt x="235" y="183"/>
                </a:lnTo>
                <a:lnTo>
                  <a:pt x="140" y="183"/>
                </a:lnTo>
                <a:lnTo>
                  <a:pt x="134" y="202"/>
                </a:lnTo>
                <a:lnTo>
                  <a:pt x="123" y="220"/>
                </a:lnTo>
                <a:lnTo>
                  <a:pt x="106" y="230"/>
                </a:lnTo>
                <a:lnTo>
                  <a:pt x="86" y="228"/>
                </a:lnTo>
                <a:lnTo>
                  <a:pt x="50" y="221"/>
                </a:lnTo>
                <a:lnTo>
                  <a:pt x="18" y="219"/>
                </a:lnTo>
                <a:lnTo>
                  <a:pt x="7" y="212"/>
                </a:lnTo>
                <a:lnTo>
                  <a:pt x="0" y="198"/>
                </a:lnTo>
                <a:lnTo>
                  <a:pt x="2" y="168"/>
                </a:lnTo>
                <a:lnTo>
                  <a:pt x="14" y="154"/>
                </a:lnTo>
                <a:lnTo>
                  <a:pt x="30" y="145"/>
                </a:lnTo>
                <a:lnTo>
                  <a:pt x="37" y="135"/>
                </a:lnTo>
                <a:lnTo>
                  <a:pt x="37" y="76"/>
                </a:lnTo>
                <a:lnTo>
                  <a:pt x="48" y="67"/>
                </a:lnTo>
                <a:lnTo>
                  <a:pt x="67" y="64"/>
                </a:lnTo>
                <a:lnTo>
                  <a:pt x="93" y="42"/>
                </a:lnTo>
                <a:lnTo>
                  <a:pt x="115" y="32"/>
                </a:lnTo>
                <a:lnTo>
                  <a:pt x="124" y="34"/>
                </a:lnTo>
                <a:lnTo>
                  <a:pt x="133" y="44"/>
                </a:lnTo>
                <a:lnTo>
                  <a:pt x="164" y="14"/>
                </a:lnTo>
                <a:lnTo>
                  <a:pt x="180" y="3"/>
                </a:lnTo>
                <a:lnTo>
                  <a:pt x="202" y="0"/>
                </a:lnTo>
                <a:lnTo>
                  <a:pt x="204" y="3"/>
                </a:lnTo>
                <a:lnTo>
                  <a:pt x="209" y="7"/>
                </a:lnTo>
                <a:lnTo>
                  <a:pt x="198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4" name="Freeform 57"/>
          <p:cNvSpPr>
            <a:spLocks/>
          </p:cNvSpPr>
          <p:nvPr/>
        </p:nvSpPr>
        <p:spPr bwMode="auto">
          <a:xfrm>
            <a:off x="5181600" y="3649663"/>
            <a:ext cx="157163" cy="133350"/>
          </a:xfrm>
          <a:custGeom>
            <a:avLst/>
            <a:gdLst>
              <a:gd name="T0" fmla="*/ 2147483647 w 251"/>
              <a:gd name="T1" fmla="*/ 0 h 230"/>
              <a:gd name="T2" fmla="*/ 2147483647 w 251"/>
              <a:gd name="T3" fmla="*/ 2147483647 h 230"/>
              <a:gd name="T4" fmla="*/ 2147483647 w 251"/>
              <a:gd name="T5" fmla="*/ 2147483647 h 230"/>
              <a:gd name="T6" fmla="*/ 2147483647 w 251"/>
              <a:gd name="T7" fmla="*/ 2147483647 h 230"/>
              <a:gd name="T8" fmla="*/ 2147483647 w 251"/>
              <a:gd name="T9" fmla="*/ 2147483647 h 230"/>
              <a:gd name="T10" fmla="*/ 2147483647 w 251"/>
              <a:gd name="T11" fmla="*/ 2147483647 h 230"/>
              <a:gd name="T12" fmla="*/ 2147483647 w 251"/>
              <a:gd name="T13" fmla="*/ 2147483647 h 230"/>
              <a:gd name="T14" fmla="*/ 2147483647 w 251"/>
              <a:gd name="T15" fmla="*/ 2147483647 h 230"/>
              <a:gd name="T16" fmla="*/ 2147483647 w 251"/>
              <a:gd name="T17" fmla="*/ 2147483647 h 230"/>
              <a:gd name="T18" fmla="*/ 2147483647 w 251"/>
              <a:gd name="T19" fmla="*/ 2147483647 h 230"/>
              <a:gd name="T20" fmla="*/ 2147483647 w 251"/>
              <a:gd name="T21" fmla="*/ 2147483647 h 230"/>
              <a:gd name="T22" fmla="*/ 2147483647 w 251"/>
              <a:gd name="T23" fmla="*/ 2147483647 h 230"/>
              <a:gd name="T24" fmla="*/ 2147483647 w 251"/>
              <a:gd name="T25" fmla="*/ 2147483647 h 230"/>
              <a:gd name="T26" fmla="*/ 2147483647 w 251"/>
              <a:gd name="T27" fmla="*/ 2147483647 h 230"/>
              <a:gd name="T28" fmla="*/ 2147483647 w 251"/>
              <a:gd name="T29" fmla="*/ 2147483647 h 230"/>
              <a:gd name="T30" fmla="*/ 0 w 251"/>
              <a:gd name="T31" fmla="*/ 2147483647 h 230"/>
              <a:gd name="T32" fmla="*/ 2147483647 w 251"/>
              <a:gd name="T33" fmla="*/ 2147483647 h 230"/>
              <a:gd name="T34" fmla="*/ 2147483647 w 251"/>
              <a:gd name="T35" fmla="*/ 2147483647 h 230"/>
              <a:gd name="T36" fmla="*/ 2147483647 w 251"/>
              <a:gd name="T37" fmla="*/ 2147483647 h 230"/>
              <a:gd name="T38" fmla="*/ 2147483647 w 251"/>
              <a:gd name="T39" fmla="*/ 2147483647 h 230"/>
              <a:gd name="T40" fmla="*/ 2147483647 w 251"/>
              <a:gd name="T41" fmla="*/ 2147483647 h 230"/>
              <a:gd name="T42" fmla="*/ 2147483647 w 251"/>
              <a:gd name="T43" fmla="*/ 2147483647 h 230"/>
              <a:gd name="T44" fmla="*/ 2147483647 w 251"/>
              <a:gd name="T45" fmla="*/ 2147483647 h 230"/>
              <a:gd name="T46" fmla="*/ 2147483647 w 251"/>
              <a:gd name="T47" fmla="*/ 2147483647 h 230"/>
              <a:gd name="T48" fmla="*/ 2147483647 w 251"/>
              <a:gd name="T49" fmla="*/ 2147483647 h 230"/>
              <a:gd name="T50" fmla="*/ 2147483647 w 251"/>
              <a:gd name="T51" fmla="*/ 2147483647 h 230"/>
              <a:gd name="T52" fmla="*/ 2147483647 w 251"/>
              <a:gd name="T53" fmla="*/ 2147483647 h 230"/>
              <a:gd name="T54" fmla="*/ 2147483647 w 251"/>
              <a:gd name="T55" fmla="*/ 2147483647 h 230"/>
              <a:gd name="T56" fmla="*/ 2147483647 w 251"/>
              <a:gd name="T57" fmla="*/ 2147483647 h 230"/>
              <a:gd name="T58" fmla="*/ 2147483647 w 251"/>
              <a:gd name="T59" fmla="*/ 0 h 230"/>
              <a:gd name="T60" fmla="*/ 2147483647 w 251"/>
              <a:gd name="T61" fmla="*/ 2147483647 h 230"/>
              <a:gd name="T62" fmla="*/ 2147483647 w 251"/>
              <a:gd name="T63" fmla="*/ 2147483647 h 2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1"/>
              <a:gd name="T97" fmla="*/ 0 h 230"/>
              <a:gd name="T98" fmla="*/ 251 w 251"/>
              <a:gd name="T99" fmla="*/ 230 h 2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1" h="230">
                <a:moveTo>
                  <a:pt x="198" y="0"/>
                </a:moveTo>
                <a:lnTo>
                  <a:pt x="228" y="30"/>
                </a:lnTo>
                <a:lnTo>
                  <a:pt x="240" y="46"/>
                </a:lnTo>
                <a:lnTo>
                  <a:pt x="247" y="66"/>
                </a:lnTo>
                <a:lnTo>
                  <a:pt x="251" y="125"/>
                </a:lnTo>
                <a:lnTo>
                  <a:pt x="246" y="154"/>
                </a:lnTo>
                <a:lnTo>
                  <a:pt x="235" y="183"/>
                </a:lnTo>
                <a:lnTo>
                  <a:pt x="140" y="183"/>
                </a:lnTo>
                <a:lnTo>
                  <a:pt x="134" y="202"/>
                </a:lnTo>
                <a:lnTo>
                  <a:pt x="123" y="220"/>
                </a:lnTo>
                <a:lnTo>
                  <a:pt x="106" y="230"/>
                </a:lnTo>
                <a:lnTo>
                  <a:pt x="86" y="228"/>
                </a:lnTo>
                <a:lnTo>
                  <a:pt x="50" y="221"/>
                </a:lnTo>
                <a:lnTo>
                  <a:pt x="18" y="219"/>
                </a:lnTo>
                <a:lnTo>
                  <a:pt x="7" y="212"/>
                </a:lnTo>
                <a:lnTo>
                  <a:pt x="0" y="198"/>
                </a:lnTo>
                <a:lnTo>
                  <a:pt x="2" y="168"/>
                </a:lnTo>
                <a:lnTo>
                  <a:pt x="14" y="154"/>
                </a:lnTo>
                <a:lnTo>
                  <a:pt x="30" y="145"/>
                </a:lnTo>
                <a:lnTo>
                  <a:pt x="37" y="135"/>
                </a:lnTo>
                <a:lnTo>
                  <a:pt x="37" y="76"/>
                </a:lnTo>
                <a:lnTo>
                  <a:pt x="48" y="67"/>
                </a:lnTo>
                <a:lnTo>
                  <a:pt x="67" y="64"/>
                </a:lnTo>
                <a:lnTo>
                  <a:pt x="93" y="42"/>
                </a:lnTo>
                <a:lnTo>
                  <a:pt x="115" y="32"/>
                </a:lnTo>
                <a:lnTo>
                  <a:pt x="124" y="34"/>
                </a:lnTo>
                <a:lnTo>
                  <a:pt x="133" y="44"/>
                </a:lnTo>
                <a:lnTo>
                  <a:pt x="164" y="14"/>
                </a:lnTo>
                <a:lnTo>
                  <a:pt x="180" y="3"/>
                </a:lnTo>
                <a:lnTo>
                  <a:pt x="202" y="0"/>
                </a:lnTo>
                <a:lnTo>
                  <a:pt x="204" y="3"/>
                </a:lnTo>
                <a:lnTo>
                  <a:pt x="209" y="7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5" name="Freeform 58"/>
          <p:cNvSpPr>
            <a:spLocks/>
          </p:cNvSpPr>
          <p:nvPr/>
        </p:nvSpPr>
        <p:spPr bwMode="auto">
          <a:xfrm>
            <a:off x="6088063" y="2619375"/>
            <a:ext cx="842962" cy="1063625"/>
          </a:xfrm>
          <a:custGeom>
            <a:avLst/>
            <a:gdLst>
              <a:gd name="T0" fmla="*/ 2147483647 w 1354"/>
              <a:gd name="T1" fmla="*/ 2147483647 h 1827"/>
              <a:gd name="T2" fmla="*/ 2147483647 w 1354"/>
              <a:gd name="T3" fmla="*/ 2147483647 h 1827"/>
              <a:gd name="T4" fmla="*/ 2147483647 w 1354"/>
              <a:gd name="T5" fmla="*/ 2147483647 h 1827"/>
              <a:gd name="T6" fmla="*/ 2147483647 w 1354"/>
              <a:gd name="T7" fmla="*/ 2147483647 h 1827"/>
              <a:gd name="T8" fmla="*/ 2147483647 w 1354"/>
              <a:gd name="T9" fmla="*/ 2147483647 h 1827"/>
              <a:gd name="T10" fmla="*/ 2147483647 w 1354"/>
              <a:gd name="T11" fmla="*/ 2147483647 h 1827"/>
              <a:gd name="T12" fmla="*/ 2147483647 w 1354"/>
              <a:gd name="T13" fmla="*/ 2147483647 h 1827"/>
              <a:gd name="T14" fmla="*/ 2147483647 w 1354"/>
              <a:gd name="T15" fmla="*/ 2147483647 h 1827"/>
              <a:gd name="T16" fmla="*/ 2147483647 w 1354"/>
              <a:gd name="T17" fmla="*/ 2147483647 h 1827"/>
              <a:gd name="T18" fmla="*/ 2147483647 w 1354"/>
              <a:gd name="T19" fmla="*/ 2147483647 h 1827"/>
              <a:gd name="T20" fmla="*/ 2147483647 w 1354"/>
              <a:gd name="T21" fmla="*/ 2147483647 h 1827"/>
              <a:gd name="T22" fmla="*/ 2147483647 w 1354"/>
              <a:gd name="T23" fmla="*/ 2147483647 h 1827"/>
              <a:gd name="T24" fmla="*/ 2147483647 w 1354"/>
              <a:gd name="T25" fmla="*/ 2147483647 h 1827"/>
              <a:gd name="T26" fmla="*/ 2147483647 w 1354"/>
              <a:gd name="T27" fmla="*/ 2147483647 h 1827"/>
              <a:gd name="T28" fmla="*/ 2147483647 w 1354"/>
              <a:gd name="T29" fmla="*/ 2147483647 h 1827"/>
              <a:gd name="T30" fmla="*/ 2147483647 w 1354"/>
              <a:gd name="T31" fmla="*/ 2147483647 h 1827"/>
              <a:gd name="T32" fmla="*/ 2147483647 w 1354"/>
              <a:gd name="T33" fmla="*/ 2147483647 h 1827"/>
              <a:gd name="T34" fmla="*/ 2147483647 w 1354"/>
              <a:gd name="T35" fmla="*/ 2147483647 h 1827"/>
              <a:gd name="T36" fmla="*/ 2147483647 w 1354"/>
              <a:gd name="T37" fmla="*/ 0 h 1827"/>
              <a:gd name="T38" fmla="*/ 2147483647 w 1354"/>
              <a:gd name="T39" fmla="*/ 2147483647 h 1827"/>
              <a:gd name="T40" fmla="*/ 2147483647 w 1354"/>
              <a:gd name="T41" fmla="*/ 2147483647 h 1827"/>
              <a:gd name="T42" fmla="*/ 2147483647 w 1354"/>
              <a:gd name="T43" fmla="*/ 2147483647 h 1827"/>
              <a:gd name="T44" fmla="*/ 2147483647 w 1354"/>
              <a:gd name="T45" fmla="*/ 2147483647 h 1827"/>
              <a:gd name="T46" fmla="*/ 2147483647 w 1354"/>
              <a:gd name="T47" fmla="*/ 2147483647 h 1827"/>
              <a:gd name="T48" fmla="*/ 2147483647 w 1354"/>
              <a:gd name="T49" fmla="*/ 2147483647 h 1827"/>
              <a:gd name="T50" fmla="*/ 2147483647 w 1354"/>
              <a:gd name="T51" fmla="*/ 2147483647 h 1827"/>
              <a:gd name="T52" fmla="*/ 2147483647 w 1354"/>
              <a:gd name="T53" fmla="*/ 2147483647 h 1827"/>
              <a:gd name="T54" fmla="*/ 2147483647 w 1354"/>
              <a:gd name="T55" fmla="*/ 2147483647 h 1827"/>
              <a:gd name="T56" fmla="*/ 2147483647 w 1354"/>
              <a:gd name="T57" fmla="*/ 2147483647 h 1827"/>
              <a:gd name="T58" fmla="*/ 2147483647 w 1354"/>
              <a:gd name="T59" fmla="*/ 2147483647 h 1827"/>
              <a:gd name="T60" fmla="*/ 2147483647 w 1354"/>
              <a:gd name="T61" fmla="*/ 2147483647 h 1827"/>
              <a:gd name="T62" fmla="*/ 2147483647 w 1354"/>
              <a:gd name="T63" fmla="*/ 2147483647 h 1827"/>
              <a:gd name="T64" fmla="*/ 2147483647 w 1354"/>
              <a:gd name="T65" fmla="*/ 2147483647 h 1827"/>
              <a:gd name="T66" fmla="*/ 2147483647 w 1354"/>
              <a:gd name="T67" fmla="*/ 2147483647 h 1827"/>
              <a:gd name="T68" fmla="*/ 2147483647 w 1354"/>
              <a:gd name="T69" fmla="*/ 2147483647 h 1827"/>
              <a:gd name="T70" fmla="*/ 2147483647 w 1354"/>
              <a:gd name="T71" fmla="*/ 2147483647 h 1827"/>
              <a:gd name="T72" fmla="*/ 2147483647 w 1354"/>
              <a:gd name="T73" fmla="*/ 2147483647 h 1827"/>
              <a:gd name="T74" fmla="*/ 2147483647 w 1354"/>
              <a:gd name="T75" fmla="*/ 2147483647 h 1827"/>
              <a:gd name="T76" fmla="*/ 2147483647 w 1354"/>
              <a:gd name="T77" fmla="*/ 2147483647 h 1827"/>
              <a:gd name="T78" fmla="*/ 2147483647 w 1354"/>
              <a:gd name="T79" fmla="*/ 2147483647 h 1827"/>
              <a:gd name="T80" fmla="*/ 2147483647 w 1354"/>
              <a:gd name="T81" fmla="*/ 2147483647 h 1827"/>
              <a:gd name="T82" fmla="*/ 2147483647 w 1354"/>
              <a:gd name="T83" fmla="*/ 2147483647 h 1827"/>
              <a:gd name="T84" fmla="*/ 2147483647 w 1354"/>
              <a:gd name="T85" fmla="*/ 2147483647 h 1827"/>
              <a:gd name="T86" fmla="*/ 2147483647 w 1354"/>
              <a:gd name="T87" fmla="*/ 2147483647 h 1827"/>
              <a:gd name="T88" fmla="*/ 2147483647 w 1354"/>
              <a:gd name="T89" fmla="*/ 2147483647 h 1827"/>
              <a:gd name="T90" fmla="*/ 2147483647 w 1354"/>
              <a:gd name="T91" fmla="*/ 2147483647 h 1827"/>
              <a:gd name="T92" fmla="*/ 2147483647 w 1354"/>
              <a:gd name="T93" fmla="*/ 2147483647 h 1827"/>
              <a:gd name="T94" fmla="*/ 2147483647 w 1354"/>
              <a:gd name="T95" fmla="*/ 2147483647 h 1827"/>
              <a:gd name="T96" fmla="*/ 2147483647 w 1354"/>
              <a:gd name="T97" fmla="*/ 2147483647 h 1827"/>
              <a:gd name="T98" fmla="*/ 2147483647 w 1354"/>
              <a:gd name="T99" fmla="*/ 2147483647 h 1827"/>
              <a:gd name="T100" fmla="*/ 2147483647 w 1354"/>
              <a:gd name="T101" fmla="*/ 2147483647 h 1827"/>
              <a:gd name="T102" fmla="*/ 2147483647 w 1354"/>
              <a:gd name="T103" fmla="*/ 2147483647 h 1827"/>
              <a:gd name="T104" fmla="*/ 2147483647 w 1354"/>
              <a:gd name="T105" fmla="*/ 2147483647 h 1827"/>
              <a:gd name="T106" fmla="*/ 2147483647 w 1354"/>
              <a:gd name="T107" fmla="*/ 2147483647 h 1827"/>
              <a:gd name="T108" fmla="*/ 2147483647 w 1354"/>
              <a:gd name="T109" fmla="*/ 2147483647 h 1827"/>
              <a:gd name="T110" fmla="*/ 2147483647 w 1354"/>
              <a:gd name="T111" fmla="*/ 2147483647 h 1827"/>
              <a:gd name="T112" fmla="*/ 2147483647 w 1354"/>
              <a:gd name="T113" fmla="*/ 2147483647 h 1827"/>
              <a:gd name="T114" fmla="*/ 0 w 1354"/>
              <a:gd name="T115" fmla="*/ 2147483647 h 1827"/>
              <a:gd name="T116" fmla="*/ 2147483647 w 1354"/>
              <a:gd name="T117" fmla="*/ 2147483647 h 1827"/>
              <a:gd name="T118" fmla="*/ 2147483647 w 1354"/>
              <a:gd name="T119" fmla="*/ 2147483647 h 1827"/>
              <a:gd name="T120" fmla="*/ 2147483647 w 1354"/>
              <a:gd name="T121" fmla="*/ 2147483647 h 18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4"/>
              <a:gd name="T184" fmla="*/ 0 h 1827"/>
              <a:gd name="T185" fmla="*/ 1354 w 1354"/>
              <a:gd name="T186" fmla="*/ 1827 h 18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4" h="1827">
                <a:moveTo>
                  <a:pt x="76" y="1827"/>
                </a:moveTo>
                <a:lnTo>
                  <a:pt x="153" y="1728"/>
                </a:lnTo>
                <a:lnTo>
                  <a:pt x="146" y="1684"/>
                </a:lnTo>
                <a:lnTo>
                  <a:pt x="182" y="1698"/>
                </a:lnTo>
                <a:lnTo>
                  <a:pt x="202" y="1658"/>
                </a:lnTo>
                <a:lnTo>
                  <a:pt x="262" y="1565"/>
                </a:lnTo>
                <a:lnTo>
                  <a:pt x="306" y="1510"/>
                </a:lnTo>
                <a:lnTo>
                  <a:pt x="360" y="1456"/>
                </a:lnTo>
                <a:lnTo>
                  <a:pt x="423" y="1405"/>
                </a:lnTo>
                <a:lnTo>
                  <a:pt x="496" y="1362"/>
                </a:lnTo>
                <a:lnTo>
                  <a:pt x="548" y="1325"/>
                </a:lnTo>
                <a:lnTo>
                  <a:pt x="664" y="1223"/>
                </a:lnTo>
                <a:lnTo>
                  <a:pt x="731" y="1156"/>
                </a:lnTo>
                <a:lnTo>
                  <a:pt x="794" y="1082"/>
                </a:lnTo>
                <a:lnTo>
                  <a:pt x="847" y="1004"/>
                </a:lnTo>
                <a:lnTo>
                  <a:pt x="883" y="924"/>
                </a:lnTo>
                <a:lnTo>
                  <a:pt x="964" y="702"/>
                </a:lnTo>
                <a:lnTo>
                  <a:pt x="1041" y="533"/>
                </a:lnTo>
                <a:lnTo>
                  <a:pt x="1079" y="464"/>
                </a:lnTo>
                <a:lnTo>
                  <a:pt x="1117" y="420"/>
                </a:lnTo>
                <a:lnTo>
                  <a:pt x="1177" y="384"/>
                </a:lnTo>
                <a:lnTo>
                  <a:pt x="1206" y="366"/>
                </a:lnTo>
                <a:lnTo>
                  <a:pt x="1226" y="340"/>
                </a:lnTo>
                <a:lnTo>
                  <a:pt x="1269" y="253"/>
                </a:lnTo>
                <a:lnTo>
                  <a:pt x="1286" y="205"/>
                </a:lnTo>
                <a:lnTo>
                  <a:pt x="1294" y="153"/>
                </a:lnTo>
                <a:lnTo>
                  <a:pt x="1301" y="147"/>
                </a:lnTo>
                <a:lnTo>
                  <a:pt x="1317" y="146"/>
                </a:lnTo>
                <a:lnTo>
                  <a:pt x="1336" y="146"/>
                </a:lnTo>
                <a:lnTo>
                  <a:pt x="1354" y="139"/>
                </a:lnTo>
                <a:lnTo>
                  <a:pt x="1304" y="128"/>
                </a:lnTo>
                <a:lnTo>
                  <a:pt x="1284" y="116"/>
                </a:lnTo>
                <a:lnTo>
                  <a:pt x="1280" y="96"/>
                </a:lnTo>
                <a:lnTo>
                  <a:pt x="1279" y="72"/>
                </a:lnTo>
                <a:lnTo>
                  <a:pt x="1268" y="48"/>
                </a:lnTo>
                <a:lnTo>
                  <a:pt x="1258" y="25"/>
                </a:lnTo>
                <a:lnTo>
                  <a:pt x="1260" y="0"/>
                </a:lnTo>
                <a:lnTo>
                  <a:pt x="1220" y="0"/>
                </a:lnTo>
                <a:lnTo>
                  <a:pt x="1185" y="20"/>
                </a:lnTo>
                <a:lnTo>
                  <a:pt x="1165" y="22"/>
                </a:lnTo>
                <a:lnTo>
                  <a:pt x="1161" y="43"/>
                </a:lnTo>
                <a:lnTo>
                  <a:pt x="1151" y="59"/>
                </a:lnTo>
                <a:lnTo>
                  <a:pt x="1120" y="78"/>
                </a:lnTo>
                <a:lnTo>
                  <a:pt x="1092" y="80"/>
                </a:lnTo>
                <a:lnTo>
                  <a:pt x="1063" y="83"/>
                </a:lnTo>
                <a:lnTo>
                  <a:pt x="1044" y="96"/>
                </a:lnTo>
                <a:lnTo>
                  <a:pt x="1030" y="113"/>
                </a:lnTo>
                <a:lnTo>
                  <a:pt x="1004" y="153"/>
                </a:lnTo>
                <a:lnTo>
                  <a:pt x="983" y="166"/>
                </a:lnTo>
                <a:lnTo>
                  <a:pt x="960" y="174"/>
                </a:lnTo>
                <a:lnTo>
                  <a:pt x="931" y="177"/>
                </a:lnTo>
                <a:lnTo>
                  <a:pt x="904" y="170"/>
                </a:lnTo>
                <a:lnTo>
                  <a:pt x="877" y="162"/>
                </a:lnTo>
                <a:lnTo>
                  <a:pt x="850" y="157"/>
                </a:lnTo>
                <a:lnTo>
                  <a:pt x="823" y="165"/>
                </a:lnTo>
                <a:lnTo>
                  <a:pt x="795" y="178"/>
                </a:lnTo>
                <a:lnTo>
                  <a:pt x="742" y="208"/>
                </a:lnTo>
                <a:lnTo>
                  <a:pt x="715" y="212"/>
                </a:lnTo>
                <a:lnTo>
                  <a:pt x="692" y="207"/>
                </a:lnTo>
                <a:lnTo>
                  <a:pt x="669" y="201"/>
                </a:lnTo>
                <a:lnTo>
                  <a:pt x="647" y="205"/>
                </a:lnTo>
                <a:lnTo>
                  <a:pt x="615" y="217"/>
                </a:lnTo>
                <a:lnTo>
                  <a:pt x="582" y="220"/>
                </a:lnTo>
                <a:lnTo>
                  <a:pt x="552" y="224"/>
                </a:lnTo>
                <a:lnTo>
                  <a:pt x="525" y="232"/>
                </a:lnTo>
                <a:lnTo>
                  <a:pt x="489" y="262"/>
                </a:lnTo>
                <a:lnTo>
                  <a:pt x="452" y="296"/>
                </a:lnTo>
                <a:lnTo>
                  <a:pt x="422" y="312"/>
                </a:lnTo>
                <a:lnTo>
                  <a:pt x="389" y="318"/>
                </a:lnTo>
                <a:lnTo>
                  <a:pt x="318" y="311"/>
                </a:lnTo>
                <a:lnTo>
                  <a:pt x="292" y="300"/>
                </a:lnTo>
                <a:lnTo>
                  <a:pt x="268" y="284"/>
                </a:lnTo>
                <a:lnTo>
                  <a:pt x="250" y="265"/>
                </a:lnTo>
                <a:lnTo>
                  <a:pt x="241" y="241"/>
                </a:lnTo>
                <a:lnTo>
                  <a:pt x="233" y="217"/>
                </a:lnTo>
                <a:lnTo>
                  <a:pt x="215" y="196"/>
                </a:lnTo>
                <a:lnTo>
                  <a:pt x="190" y="233"/>
                </a:lnTo>
                <a:lnTo>
                  <a:pt x="178" y="250"/>
                </a:lnTo>
                <a:lnTo>
                  <a:pt x="171" y="269"/>
                </a:lnTo>
                <a:lnTo>
                  <a:pt x="165" y="285"/>
                </a:lnTo>
                <a:lnTo>
                  <a:pt x="165" y="314"/>
                </a:lnTo>
                <a:lnTo>
                  <a:pt x="209" y="383"/>
                </a:lnTo>
                <a:lnTo>
                  <a:pt x="259" y="451"/>
                </a:lnTo>
                <a:lnTo>
                  <a:pt x="280" y="454"/>
                </a:lnTo>
                <a:lnTo>
                  <a:pt x="288" y="467"/>
                </a:lnTo>
                <a:lnTo>
                  <a:pt x="292" y="481"/>
                </a:lnTo>
                <a:lnTo>
                  <a:pt x="295" y="498"/>
                </a:lnTo>
                <a:lnTo>
                  <a:pt x="304" y="506"/>
                </a:lnTo>
                <a:lnTo>
                  <a:pt x="386" y="522"/>
                </a:lnTo>
                <a:lnTo>
                  <a:pt x="469" y="537"/>
                </a:lnTo>
                <a:lnTo>
                  <a:pt x="596" y="579"/>
                </a:lnTo>
                <a:lnTo>
                  <a:pt x="646" y="597"/>
                </a:lnTo>
                <a:lnTo>
                  <a:pt x="696" y="600"/>
                </a:lnTo>
                <a:lnTo>
                  <a:pt x="738" y="602"/>
                </a:lnTo>
                <a:lnTo>
                  <a:pt x="758" y="602"/>
                </a:lnTo>
                <a:lnTo>
                  <a:pt x="777" y="591"/>
                </a:lnTo>
                <a:lnTo>
                  <a:pt x="739" y="632"/>
                </a:lnTo>
                <a:lnTo>
                  <a:pt x="708" y="676"/>
                </a:lnTo>
                <a:lnTo>
                  <a:pt x="648" y="769"/>
                </a:lnTo>
                <a:lnTo>
                  <a:pt x="466" y="1011"/>
                </a:lnTo>
                <a:lnTo>
                  <a:pt x="446" y="1015"/>
                </a:lnTo>
                <a:lnTo>
                  <a:pt x="408" y="1010"/>
                </a:lnTo>
                <a:lnTo>
                  <a:pt x="362" y="1004"/>
                </a:lnTo>
                <a:lnTo>
                  <a:pt x="323" y="1004"/>
                </a:lnTo>
                <a:lnTo>
                  <a:pt x="286" y="1020"/>
                </a:lnTo>
                <a:lnTo>
                  <a:pt x="253" y="1043"/>
                </a:lnTo>
                <a:lnTo>
                  <a:pt x="209" y="1094"/>
                </a:lnTo>
                <a:lnTo>
                  <a:pt x="195" y="1100"/>
                </a:lnTo>
                <a:lnTo>
                  <a:pt x="173" y="1101"/>
                </a:lnTo>
                <a:lnTo>
                  <a:pt x="116" y="1099"/>
                </a:lnTo>
                <a:lnTo>
                  <a:pt x="79" y="1180"/>
                </a:lnTo>
                <a:lnTo>
                  <a:pt x="31" y="1240"/>
                </a:lnTo>
                <a:lnTo>
                  <a:pt x="14" y="1254"/>
                </a:lnTo>
                <a:lnTo>
                  <a:pt x="7" y="1280"/>
                </a:lnTo>
                <a:lnTo>
                  <a:pt x="0" y="1379"/>
                </a:lnTo>
                <a:lnTo>
                  <a:pt x="0" y="1498"/>
                </a:lnTo>
                <a:lnTo>
                  <a:pt x="3" y="1712"/>
                </a:lnTo>
                <a:lnTo>
                  <a:pt x="12" y="1730"/>
                </a:lnTo>
                <a:lnTo>
                  <a:pt x="34" y="1758"/>
                </a:lnTo>
                <a:lnTo>
                  <a:pt x="81" y="1814"/>
                </a:lnTo>
                <a:lnTo>
                  <a:pt x="76" y="18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6" name="Freeform 59"/>
          <p:cNvSpPr>
            <a:spLocks/>
          </p:cNvSpPr>
          <p:nvPr/>
        </p:nvSpPr>
        <p:spPr bwMode="auto">
          <a:xfrm>
            <a:off x="5554663" y="3243263"/>
            <a:ext cx="598487" cy="668337"/>
          </a:xfrm>
          <a:custGeom>
            <a:avLst/>
            <a:gdLst>
              <a:gd name="T0" fmla="*/ 2147483647 w 960"/>
              <a:gd name="T1" fmla="*/ 2147483647 h 1149"/>
              <a:gd name="T2" fmla="*/ 2147483647 w 960"/>
              <a:gd name="T3" fmla="*/ 2147483647 h 1149"/>
              <a:gd name="T4" fmla="*/ 2147483647 w 960"/>
              <a:gd name="T5" fmla="*/ 2147483647 h 1149"/>
              <a:gd name="T6" fmla="*/ 2147483647 w 960"/>
              <a:gd name="T7" fmla="*/ 2147483647 h 1149"/>
              <a:gd name="T8" fmla="*/ 2147483647 w 960"/>
              <a:gd name="T9" fmla="*/ 2147483647 h 1149"/>
              <a:gd name="T10" fmla="*/ 2147483647 w 960"/>
              <a:gd name="T11" fmla="*/ 2147483647 h 1149"/>
              <a:gd name="T12" fmla="*/ 2147483647 w 960"/>
              <a:gd name="T13" fmla="*/ 2147483647 h 1149"/>
              <a:gd name="T14" fmla="*/ 2147483647 w 960"/>
              <a:gd name="T15" fmla="*/ 2147483647 h 1149"/>
              <a:gd name="T16" fmla="*/ 2147483647 w 960"/>
              <a:gd name="T17" fmla="*/ 2147483647 h 1149"/>
              <a:gd name="T18" fmla="*/ 2147483647 w 960"/>
              <a:gd name="T19" fmla="*/ 2147483647 h 1149"/>
              <a:gd name="T20" fmla="*/ 2147483647 w 960"/>
              <a:gd name="T21" fmla="*/ 2147483647 h 1149"/>
              <a:gd name="T22" fmla="*/ 2147483647 w 960"/>
              <a:gd name="T23" fmla="*/ 2147483647 h 1149"/>
              <a:gd name="T24" fmla="*/ 2147483647 w 960"/>
              <a:gd name="T25" fmla="*/ 2147483647 h 1149"/>
              <a:gd name="T26" fmla="*/ 2147483647 w 960"/>
              <a:gd name="T27" fmla="*/ 2147483647 h 1149"/>
              <a:gd name="T28" fmla="*/ 2147483647 w 960"/>
              <a:gd name="T29" fmla="*/ 2147483647 h 1149"/>
              <a:gd name="T30" fmla="*/ 2147483647 w 960"/>
              <a:gd name="T31" fmla="*/ 2147483647 h 1149"/>
              <a:gd name="T32" fmla="*/ 2147483647 w 960"/>
              <a:gd name="T33" fmla="*/ 2147483647 h 1149"/>
              <a:gd name="T34" fmla="*/ 2147483647 w 960"/>
              <a:gd name="T35" fmla="*/ 2147483647 h 1149"/>
              <a:gd name="T36" fmla="*/ 2147483647 w 960"/>
              <a:gd name="T37" fmla="*/ 2147483647 h 1149"/>
              <a:gd name="T38" fmla="*/ 2147483647 w 960"/>
              <a:gd name="T39" fmla="*/ 2147483647 h 1149"/>
              <a:gd name="T40" fmla="*/ 2147483647 w 960"/>
              <a:gd name="T41" fmla="*/ 2147483647 h 1149"/>
              <a:gd name="T42" fmla="*/ 2147483647 w 960"/>
              <a:gd name="T43" fmla="*/ 2147483647 h 1149"/>
              <a:gd name="T44" fmla="*/ 2147483647 w 960"/>
              <a:gd name="T45" fmla="*/ 2147483647 h 1149"/>
              <a:gd name="T46" fmla="*/ 2147483647 w 960"/>
              <a:gd name="T47" fmla="*/ 2147483647 h 1149"/>
              <a:gd name="T48" fmla="*/ 2147483647 w 960"/>
              <a:gd name="T49" fmla="*/ 2147483647 h 1149"/>
              <a:gd name="T50" fmla="*/ 2147483647 w 960"/>
              <a:gd name="T51" fmla="*/ 2147483647 h 1149"/>
              <a:gd name="T52" fmla="*/ 2147483647 w 960"/>
              <a:gd name="T53" fmla="*/ 2147483647 h 1149"/>
              <a:gd name="T54" fmla="*/ 2147483647 w 960"/>
              <a:gd name="T55" fmla="*/ 2147483647 h 1149"/>
              <a:gd name="T56" fmla="*/ 2147483647 w 960"/>
              <a:gd name="T57" fmla="*/ 2147483647 h 1149"/>
              <a:gd name="T58" fmla="*/ 2147483647 w 960"/>
              <a:gd name="T59" fmla="*/ 2147483647 h 1149"/>
              <a:gd name="T60" fmla="*/ 2147483647 w 960"/>
              <a:gd name="T61" fmla="*/ 2147483647 h 1149"/>
              <a:gd name="T62" fmla="*/ 2147483647 w 960"/>
              <a:gd name="T63" fmla="*/ 0 h 1149"/>
              <a:gd name="T64" fmla="*/ 2147483647 w 960"/>
              <a:gd name="T65" fmla="*/ 2147483647 h 1149"/>
              <a:gd name="T66" fmla="*/ 2147483647 w 960"/>
              <a:gd name="T67" fmla="*/ 2147483647 h 1149"/>
              <a:gd name="T68" fmla="*/ 2147483647 w 960"/>
              <a:gd name="T69" fmla="*/ 2147483647 h 1149"/>
              <a:gd name="T70" fmla="*/ 2147483647 w 960"/>
              <a:gd name="T71" fmla="*/ 2147483647 h 1149"/>
              <a:gd name="T72" fmla="*/ 2147483647 w 960"/>
              <a:gd name="T73" fmla="*/ 2147483647 h 1149"/>
              <a:gd name="T74" fmla="*/ 2147483647 w 960"/>
              <a:gd name="T75" fmla="*/ 2147483647 h 1149"/>
              <a:gd name="T76" fmla="*/ 2147483647 w 960"/>
              <a:gd name="T77" fmla="*/ 2147483647 h 1149"/>
              <a:gd name="T78" fmla="*/ 2147483647 w 960"/>
              <a:gd name="T79" fmla="*/ 2147483647 h 1149"/>
              <a:gd name="T80" fmla="*/ 2147483647 w 960"/>
              <a:gd name="T81" fmla="*/ 2147483647 h 1149"/>
              <a:gd name="T82" fmla="*/ 0 w 960"/>
              <a:gd name="T83" fmla="*/ 2147483647 h 1149"/>
              <a:gd name="T84" fmla="*/ 2147483647 w 960"/>
              <a:gd name="T85" fmla="*/ 2147483647 h 11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60"/>
              <a:gd name="T130" fmla="*/ 0 h 1149"/>
              <a:gd name="T131" fmla="*/ 960 w 960"/>
              <a:gd name="T132" fmla="*/ 1149 h 11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60" h="1149">
                <a:moveTo>
                  <a:pt x="6" y="687"/>
                </a:moveTo>
                <a:lnTo>
                  <a:pt x="434" y="922"/>
                </a:lnTo>
                <a:lnTo>
                  <a:pt x="454" y="928"/>
                </a:lnTo>
                <a:lnTo>
                  <a:pt x="461" y="942"/>
                </a:lnTo>
                <a:lnTo>
                  <a:pt x="449" y="966"/>
                </a:lnTo>
                <a:lnTo>
                  <a:pt x="444" y="988"/>
                </a:lnTo>
                <a:lnTo>
                  <a:pt x="459" y="1008"/>
                </a:lnTo>
                <a:lnTo>
                  <a:pt x="489" y="1028"/>
                </a:lnTo>
                <a:lnTo>
                  <a:pt x="627" y="1126"/>
                </a:lnTo>
                <a:lnTo>
                  <a:pt x="635" y="1149"/>
                </a:lnTo>
                <a:lnTo>
                  <a:pt x="655" y="1131"/>
                </a:lnTo>
                <a:lnTo>
                  <a:pt x="664" y="1111"/>
                </a:lnTo>
                <a:lnTo>
                  <a:pt x="675" y="1090"/>
                </a:lnTo>
                <a:lnTo>
                  <a:pt x="676" y="1081"/>
                </a:lnTo>
                <a:lnTo>
                  <a:pt x="681" y="1071"/>
                </a:lnTo>
                <a:lnTo>
                  <a:pt x="706" y="1051"/>
                </a:lnTo>
                <a:lnTo>
                  <a:pt x="725" y="1028"/>
                </a:lnTo>
                <a:lnTo>
                  <a:pt x="737" y="978"/>
                </a:lnTo>
                <a:lnTo>
                  <a:pt x="746" y="954"/>
                </a:lnTo>
                <a:lnTo>
                  <a:pt x="761" y="932"/>
                </a:lnTo>
                <a:lnTo>
                  <a:pt x="759" y="912"/>
                </a:lnTo>
                <a:lnTo>
                  <a:pt x="751" y="903"/>
                </a:lnTo>
                <a:lnTo>
                  <a:pt x="739" y="897"/>
                </a:lnTo>
                <a:lnTo>
                  <a:pt x="734" y="891"/>
                </a:lnTo>
                <a:lnTo>
                  <a:pt x="736" y="885"/>
                </a:lnTo>
                <a:lnTo>
                  <a:pt x="758" y="868"/>
                </a:lnTo>
                <a:lnTo>
                  <a:pt x="772" y="856"/>
                </a:lnTo>
                <a:lnTo>
                  <a:pt x="789" y="856"/>
                </a:lnTo>
                <a:lnTo>
                  <a:pt x="810" y="862"/>
                </a:lnTo>
                <a:lnTo>
                  <a:pt x="827" y="855"/>
                </a:lnTo>
                <a:lnTo>
                  <a:pt x="865" y="809"/>
                </a:lnTo>
                <a:lnTo>
                  <a:pt x="870" y="796"/>
                </a:lnTo>
                <a:lnTo>
                  <a:pt x="867" y="781"/>
                </a:lnTo>
                <a:lnTo>
                  <a:pt x="900" y="772"/>
                </a:lnTo>
                <a:lnTo>
                  <a:pt x="931" y="754"/>
                </a:lnTo>
                <a:lnTo>
                  <a:pt x="936" y="741"/>
                </a:lnTo>
                <a:lnTo>
                  <a:pt x="858" y="639"/>
                </a:lnTo>
                <a:lnTo>
                  <a:pt x="858" y="198"/>
                </a:lnTo>
                <a:lnTo>
                  <a:pt x="909" y="136"/>
                </a:lnTo>
                <a:lnTo>
                  <a:pt x="943" y="87"/>
                </a:lnTo>
                <a:lnTo>
                  <a:pt x="960" y="55"/>
                </a:lnTo>
                <a:lnTo>
                  <a:pt x="942" y="54"/>
                </a:lnTo>
                <a:lnTo>
                  <a:pt x="900" y="57"/>
                </a:lnTo>
                <a:lnTo>
                  <a:pt x="881" y="66"/>
                </a:lnTo>
                <a:lnTo>
                  <a:pt x="861" y="67"/>
                </a:lnTo>
                <a:lnTo>
                  <a:pt x="839" y="55"/>
                </a:lnTo>
                <a:lnTo>
                  <a:pt x="826" y="49"/>
                </a:lnTo>
                <a:lnTo>
                  <a:pt x="796" y="42"/>
                </a:lnTo>
                <a:lnTo>
                  <a:pt x="760" y="48"/>
                </a:lnTo>
                <a:lnTo>
                  <a:pt x="743" y="60"/>
                </a:lnTo>
                <a:lnTo>
                  <a:pt x="731" y="82"/>
                </a:lnTo>
                <a:lnTo>
                  <a:pt x="704" y="118"/>
                </a:lnTo>
                <a:lnTo>
                  <a:pt x="635" y="118"/>
                </a:lnTo>
                <a:lnTo>
                  <a:pt x="609" y="112"/>
                </a:lnTo>
                <a:lnTo>
                  <a:pt x="554" y="110"/>
                </a:lnTo>
                <a:lnTo>
                  <a:pt x="515" y="104"/>
                </a:lnTo>
                <a:lnTo>
                  <a:pt x="477" y="90"/>
                </a:lnTo>
                <a:lnTo>
                  <a:pt x="438" y="66"/>
                </a:lnTo>
                <a:lnTo>
                  <a:pt x="394" y="36"/>
                </a:lnTo>
                <a:lnTo>
                  <a:pt x="353" y="18"/>
                </a:lnTo>
                <a:lnTo>
                  <a:pt x="314" y="18"/>
                </a:lnTo>
                <a:lnTo>
                  <a:pt x="291" y="20"/>
                </a:lnTo>
                <a:lnTo>
                  <a:pt x="274" y="15"/>
                </a:lnTo>
                <a:lnTo>
                  <a:pt x="262" y="0"/>
                </a:lnTo>
                <a:lnTo>
                  <a:pt x="54" y="0"/>
                </a:lnTo>
                <a:lnTo>
                  <a:pt x="4" y="65"/>
                </a:lnTo>
                <a:lnTo>
                  <a:pt x="21" y="76"/>
                </a:lnTo>
                <a:lnTo>
                  <a:pt x="36" y="102"/>
                </a:lnTo>
                <a:lnTo>
                  <a:pt x="63" y="114"/>
                </a:lnTo>
                <a:lnTo>
                  <a:pt x="69" y="126"/>
                </a:lnTo>
                <a:lnTo>
                  <a:pt x="61" y="157"/>
                </a:lnTo>
                <a:lnTo>
                  <a:pt x="70" y="183"/>
                </a:lnTo>
                <a:lnTo>
                  <a:pt x="88" y="211"/>
                </a:lnTo>
                <a:lnTo>
                  <a:pt x="101" y="222"/>
                </a:lnTo>
                <a:lnTo>
                  <a:pt x="118" y="225"/>
                </a:lnTo>
                <a:lnTo>
                  <a:pt x="122" y="262"/>
                </a:lnTo>
                <a:lnTo>
                  <a:pt x="137" y="296"/>
                </a:lnTo>
                <a:lnTo>
                  <a:pt x="143" y="333"/>
                </a:lnTo>
                <a:lnTo>
                  <a:pt x="136" y="365"/>
                </a:lnTo>
                <a:lnTo>
                  <a:pt x="102" y="404"/>
                </a:lnTo>
                <a:lnTo>
                  <a:pt x="88" y="412"/>
                </a:lnTo>
                <a:lnTo>
                  <a:pt x="47" y="484"/>
                </a:lnTo>
                <a:lnTo>
                  <a:pt x="3" y="552"/>
                </a:lnTo>
                <a:lnTo>
                  <a:pt x="0" y="564"/>
                </a:lnTo>
                <a:lnTo>
                  <a:pt x="6" y="581"/>
                </a:lnTo>
                <a:lnTo>
                  <a:pt x="6" y="6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87" name="Freeform 60"/>
          <p:cNvSpPr>
            <a:spLocks/>
          </p:cNvSpPr>
          <p:nvPr/>
        </p:nvSpPr>
        <p:spPr bwMode="auto">
          <a:xfrm>
            <a:off x="5237163" y="3281363"/>
            <a:ext cx="407987" cy="393700"/>
          </a:xfrm>
          <a:custGeom>
            <a:avLst/>
            <a:gdLst>
              <a:gd name="T0" fmla="*/ 2147483647 w 653"/>
              <a:gd name="T1" fmla="*/ 2147483647 h 676"/>
              <a:gd name="T2" fmla="*/ 2147483647 w 653"/>
              <a:gd name="T3" fmla="*/ 2147483647 h 676"/>
              <a:gd name="T4" fmla="*/ 2147483647 w 653"/>
              <a:gd name="T5" fmla="*/ 2147483647 h 676"/>
              <a:gd name="T6" fmla="*/ 2147483647 w 653"/>
              <a:gd name="T7" fmla="*/ 2147483647 h 676"/>
              <a:gd name="T8" fmla="*/ 2147483647 w 653"/>
              <a:gd name="T9" fmla="*/ 2147483647 h 676"/>
              <a:gd name="T10" fmla="*/ 2147483647 w 653"/>
              <a:gd name="T11" fmla="*/ 2147483647 h 676"/>
              <a:gd name="T12" fmla="*/ 2147483647 w 653"/>
              <a:gd name="T13" fmla="*/ 2147483647 h 676"/>
              <a:gd name="T14" fmla="*/ 2147483647 w 653"/>
              <a:gd name="T15" fmla="*/ 2147483647 h 676"/>
              <a:gd name="T16" fmla="*/ 2147483647 w 653"/>
              <a:gd name="T17" fmla="*/ 2147483647 h 676"/>
              <a:gd name="T18" fmla="*/ 2147483647 w 653"/>
              <a:gd name="T19" fmla="*/ 2147483647 h 676"/>
              <a:gd name="T20" fmla="*/ 2147483647 w 653"/>
              <a:gd name="T21" fmla="*/ 2147483647 h 676"/>
              <a:gd name="T22" fmla="*/ 2147483647 w 653"/>
              <a:gd name="T23" fmla="*/ 2147483647 h 676"/>
              <a:gd name="T24" fmla="*/ 2147483647 w 653"/>
              <a:gd name="T25" fmla="*/ 2147483647 h 676"/>
              <a:gd name="T26" fmla="*/ 2147483647 w 653"/>
              <a:gd name="T27" fmla="*/ 2147483647 h 676"/>
              <a:gd name="T28" fmla="*/ 2147483647 w 653"/>
              <a:gd name="T29" fmla="*/ 2147483647 h 676"/>
              <a:gd name="T30" fmla="*/ 2147483647 w 653"/>
              <a:gd name="T31" fmla="*/ 2147483647 h 676"/>
              <a:gd name="T32" fmla="*/ 2147483647 w 653"/>
              <a:gd name="T33" fmla="*/ 2147483647 h 676"/>
              <a:gd name="T34" fmla="*/ 2147483647 w 653"/>
              <a:gd name="T35" fmla="*/ 2147483647 h 676"/>
              <a:gd name="T36" fmla="*/ 2147483647 w 653"/>
              <a:gd name="T37" fmla="*/ 0 h 676"/>
              <a:gd name="T38" fmla="*/ 2147483647 w 653"/>
              <a:gd name="T39" fmla="*/ 2147483647 h 676"/>
              <a:gd name="T40" fmla="*/ 2147483647 w 653"/>
              <a:gd name="T41" fmla="*/ 2147483647 h 676"/>
              <a:gd name="T42" fmla="*/ 2147483647 w 653"/>
              <a:gd name="T43" fmla="*/ 2147483647 h 676"/>
              <a:gd name="T44" fmla="*/ 2147483647 w 653"/>
              <a:gd name="T45" fmla="*/ 2147483647 h 676"/>
              <a:gd name="T46" fmla="*/ 2147483647 w 653"/>
              <a:gd name="T47" fmla="*/ 2147483647 h 676"/>
              <a:gd name="T48" fmla="*/ 2147483647 w 653"/>
              <a:gd name="T49" fmla="*/ 2147483647 h 676"/>
              <a:gd name="T50" fmla="*/ 2147483647 w 653"/>
              <a:gd name="T51" fmla="*/ 2147483647 h 676"/>
              <a:gd name="T52" fmla="*/ 2147483647 w 653"/>
              <a:gd name="T53" fmla="*/ 2147483647 h 676"/>
              <a:gd name="T54" fmla="*/ 2147483647 w 653"/>
              <a:gd name="T55" fmla="*/ 2147483647 h 676"/>
              <a:gd name="T56" fmla="*/ 2147483647 w 653"/>
              <a:gd name="T57" fmla="*/ 2147483647 h 676"/>
              <a:gd name="T58" fmla="*/ 2147483647 w 653"/>
              <a:gd name="T59" fmla="*/ 2147483647 h 676"/>
              <a:gd name="T60" fmla="*/ 2147483647 w 653"/>
              <a:gd name="T61" fmla="*/ 2147483647 h 676"/>
              <a:gd name="T62" fmla="*/ 2147483647 w 653"/>
              <a:gd name="T63" fmla="*/ 2147483647 h 676"/>
              <a:gd name="T64" fmla="*/ 2147483647 w 653"/>
              <a:gd name="T65" fmla="*/ 2147483647 h 676"/>
              <a:gd name="T66" fmla="*/ 2147483647 w 653"/>
              <a:gd name="T67" fmla="*/ 2147483647 h 676"/>
              <a:gd name="T68" fmla="*/ 2147483647 w 653"/>
              <a:gd name="T69" fmla="*/ 2147483647 h 676"/>
              <a:gd name="T70" fmla="*/ 2147483647 w 653"/>
              <a:gd name="T71" fmla="*/ 2147483647 h 676"/>
              <a:gd name="T72" fmla="*/ 2147483647 w 653"/>
              <a:gd name="T73" fmla="*/ 2147483647 h 676"/>
              <a:gd name="T74" fmla="*/ 2147483647 w 653"/>
              <a:gd name="T75" fmla="*/ 2147483647 h 676"/>
              <a:gd name="T76" fmla="*/ 2147483647 w 653"/>
              <a:gd name="T77" fmla="*/ 2147483647 h 676"/>
              <a:gd name="T78" fmla="*/ 2147483647 w 653"/>
              <a:gd name="T79" fmla="*/ 2147483647 h 676"/>
              <a:gd name="T80" fmla="*/ 2147483647 w 653"/>
              <a:gd name="T81" fmla="*/ 2147483647 h 676"/>
              <a:gd name="T82" fmla="*/ 2147483647 w 653"/>
              <a:gd name="T83" fmla="*/ 2147483647 h 676"/>
              <a:gd name="T84" fmla="*/ 2147483647 w 653"/>
              <a:gd name="T85" fmla="*/ 2147483647 h 676"/>
              <a:gd name="T86" fmla="*/ 2147483647 w 653"/>
              <a:gd name="T87" fmla="*/ 2147483647 h 676"/>
              <a:gd name="T88" fmla="*/ 2147483647 w 653"/>
              <a:gd name="T89" fmla="*/ 2147483647 h 6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53"/>
              <a:gd name="T136" fmla="*/ 0 h 676"/>
              <a:gd name="T137" fmla="*/ 653 w 653"/>
              <a:gd name="T138" fmla="*/ 676 h 6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53" h="676">
                <a:moveTo>
                  <a:pt x="8" y="669"/>
                </a:moveTo>
                <a:lnTo>
                  <a:pt x="12" y="670"/>
                </a:lnTo>
                <a:lnTo>
                  <a:pt x="22" y="669"/>
                </a:lnTo>
                <a:lnTo>
                  <a:pt x="26" y="662"/>
                </a:lnTo>
                <a:lnTo>
                  <a:pt x="33" y="662"/>
                </a:lnTo>
                <a:lnTo>
                  <a:pt x="38" y="675"/>
                </a:lnTo>
                <a:lnTo>
                  <a:pt x="50" y="675"/>
                </a:lnTo>
                <a:lnTo>
                  <a:pt x="85" y="643"/>
                </a:lnTo>
                <a:lnTo>
                  <a:pt x="128" y="621"/>
                </a:lnTo>
                <a:lnTo>
                  <a:pt x="517" y="622"/>
                </a:lnTo>
                <a:lnTo>
                  <a:pt x="517" y="528"/>
                </a:lnTo>
                <a:lnTo>
                  <a:pt x="511" y="509"/>
                </a:lnTo>
                <a:lnTo>
                  <a:pt x="509" y="489"/>
                </a:lnTo>
                <a:lnTo>
                  <a:pt x="528" y="468"/>
                </a:lnTo>
                <a:lnTo>
                  <a:pt x="546" y="427"/>
                </a:lnTo>
                <a:lnTo>
                  <a:pt x="558" y="420"/>
                </a:lnTo>
                <a:lnTo>
                  <a:pt x="563" y="403"/>
                </a:lnTo>
                <a:lnTo>
                  <a:pt x="572" y="392"/>
                </a:lnTo>
                <a:lnTo>
                  <a:pt x="595" y="369"/>
                </a:lnTo>
                <a:lnTo>
                  <a:pt x="596" y="354"/>
                </a:lnTo>
                <a:lnTo>
                  <a:pt x="613" y="336"/>
                </a:lnTo>
                <a:lnTo>
                  <a:pt x="625" y="315"/>
                </a:lnTo>
                <a:lnTo>
                  <a:pt x="637" y="313"/>
                </a:lnTo>
                <a:lnTo>
                  <a:pt x="644" y="305"/>
                </a:lnTo>
                <a:lnTo>
                  <a:pt x="653" y="274"/>
                </a:lnTo>
                <a:lnTo>
                  <a:pt x="648" y="241"/>
                </a:lnTo>
                <a:lnTo>
                  <a:pt x="631" y="171"/>
                </a:lnTo>
                <a:lnTo>
                  <a:pt x="625" y="160"/>
                </a:lnTo>
                <a:lnTo>
                  <a:pt x="613" y="150"/>
                </a:lnTo>
                <a:lnTo>
                  <a:pt x="587" y="127"/>
                </a:lnTo>
                <a:lnTo>
                  <a:pt x="575" y="109"/>
                </a:lnTo>
                <a:lnTo>
                  <a:pt x="575" y="89"/>
                </a:lnTo>
                <a:lnTo>
                  <a:pt x="580" y="66"/>
                </a:lnTo>
                <a:lnTo>
                  <a:pt x="572" y="45"/>
                </a:lnTo>
                <a:lnTo>
                  <a:pt x="552" y="43"/>
                </a:lnTo>
                <a:lnTo>
                  <a:pt x="536" y="25"/>
                </a:lnTo>
                <a:lnTo>
                  <a:pt x="525" y="5"/>
                </a:lnTo>
                <a:lnTo>
                  <a:pt x="515" y="0"/>
                </a:lnTo>
                <a:lnTo>
                  <a:pt x="493" y="29"/>
                </a:lnTo>
                <a:lnTo>
                  <a:pt x="484" y="44"/>
                </a:lnTo>
                <a:lnTo>
                  <a:pt x="468" y="51"/>
                </a:lnTo>
                <a:lnTo>
                  <a:pt x="461" y="48"/>
                </a:lnTo>
                <a:lnTo>
                  <a:pt x="456" y="44"/>
                </a:lnTo>
                <a:lnTo>
                  <a:pt x="424" y="45"/>
                </a:lnTo>
                <a:lnTo>
                  <a:pt x="394" y="41"/>
                </a:lnTo>
                <a:lnTo>
                  <a:pt x="362" y="44"/>
                </a:lnTo>
                <a:lnTo>
                  <a:pt x="329" y="56"/>
                </a:lnTo>
                <a:lnTo>
                  <a:pt x="329" y="66"/>
                </a:lnTo>
                <a:lnTo>
                  <a:pt x="307" y="72"/>
                </a:lnTo>
                <a:lnTo>
                  <a:pt x="292" y="87"/>
                </a:lnTo>
                <a:lnTo>
                  <a:pt x="279" y="71"/>
                </a:lnTo>
                <a:lnTo>
                  <a:pt x="267" y="57"/>
                </a:lnTo>
                <a:lnTo>
                  <a:pt x="219" y="59"/>
                </a:lnTo>
                <a:lnTo>
                  <a:pt x="213" y="55"/>
                </a:lnTo>
                <a:lnTo>
                  <a:pt x="209" y="51"/>
                </a:lnTo>
                <a:lnTo>
                  <a:pt x="180" y="61"/>
                </a:lnTo>
                <a:lnTo>
                  <a:pt x="163" y="77"/>
                </a:lnTo>
                <a:lnTo>
                  <a:pt x="168" y="95"/>
                </a:lnTo>
                <a:lnTo>
                  <a:pt x="173" y="99"/>
                </a:lnTo>
                <a:lnTo>
                  <a:pt x="179" y="102"/>
                </a:lnTo>
                <a:lnTo>
                  <a:pt x="166" y="109"/>
                </a:lnTo>
                <a:lnTo>
                  <a:pt x="155" y="114"/>
                </a:lnTo>
                <a:lnTo>
                  <a:pt x="154" y="127"/>
                </a:lnTo>
                <a:lnTo>
                  <a:pt x="163" y="140"/>
                </a:lnTo>
                <a:lnTo>
                  <a:pt x="164" y="157"/>
                </a:lnTo>
                <a:lnTo>
                  <a:pt x="158" y="175"/>
                </a:lnTo>
                <a:lnTo>
                  <a:pt x="149" y="188"/>
                </a:lnTo>
                <a:lnTo>
                  <a:pt x="148" y="199"/>
                </a:lnTo>
                <a:lnTo>
                  <a:pt x="167" y="209"/>
                </a:lnTo>
                <a:lnTo>
                  <a:pt x="190" y="217"/>
                </a:lnTo>
                <a:lnTo>
                  <a:pt x="210" y="226"/>
                </a:lnTo>
                <a:lnTo>
                  <a:pt x="218" y="244"/>
                </a:lnTo>
                <a:lnTo>
                  <a:pt x="162" y="293"/>
                </a:lnTo>
                <a:lnTo>
                  <a:pt x="139" y="324"/>
                </a:lnTo>
                <a:lnTo>
                  <a:pt x="125" y="358"/>
                </a:lnTo>
                <a:lnTo>
                  <a:pt x="91" y="367"/>
                </a:lnTo>
                <a:lnTo>
                  <a:pt x="79" y="378"/>
                </a:lnTo>
                <a:lnTo>
                  <a:pt x="73" y="395"/>
                </a:lnTo>
                <a:lnTo>
                  <a:pt x="61" y="401"/>
                </a:lnTo>
                <a:lnTo>
                  <a:pt x="50" y="403"/>
                </a:lnTo>
                <a:lnTo>
                  <a:pt x="45" y="415"/>
                </a:lnTo>
                <a:lnTo>
                  <a:pt x="47" y="428"/>
                </a:lnTo>
                <a:lnTo>
                  <a:pt x="52" y="457"/>
                </a:lnTo>
                <a:lnTo>
                  <a:pt x="33" y="492"/>
                </a:lnTo>
                <a:lnTo>
                  <a:pt x="14" y="530"/>
                </a:lnTo>
                <a:lnTo>
                  <a:pt x="8" y="566"/>
                </a:lnTo>
                <a:lnTo>
                  <a:pt x="6" y="603"/>
                </a:lnTo>
                <a:lnTo>
                  <a:pt x="6" y="639"/>
                </a:lnTo>
                <a:lnTo>
                  <a:pt x="0" y="676"/>
                </a:lnTo>
                <a:lnTo>
                  <a:pt x="8" y="66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32" name="Freeform 61"/>
          <p:cNvSpPr>
            <a:spLocks/>
          </p:cNvSpPr>
          <p:nvPr/>
        </p:nvSpPr>
        <p:spPr bwMode="auto">
          <a:xfrm>
            <a:off x="4659313" y="1935163"/>
            <a:ext cx="1195387" cy="1397000"/>
          </a:xfrm>
          <a:custGeom>
            <a:avLst/>
            <a:gdLst>
              <a:gd name="T0" fmla="*/ 2147483647 w 1919"/>
              <a:gd name="T1" fmla="*/ 2147483647 h 2400"/>
              <a:gd name="T2" fmla="*/ 2147483647 w 1919"/>
              <a:gd name="T3" fmla="*/ 2147483647 h 2400"/>
              <a:gd name="T4" fmla="*/ 2147483647 w 1919"/>
              <a:gd name="T5" fmla="*/ 2147483647 h 2400"/>
              <a:gd name="T6" fmla="*/ 2147483647 w 1919"/>
              <a:gd name="T7" fmla="*/ 2147483647 h 2400"/>
              <a:gd name="T8" fmla="*/ 2147483647 w 1919"/>
              <a:gd name="T9" fmla="*/ 2147483647 h 2400"/>
              <a:gd name="T10" fmla="*/ 2147483647 w 1919"/>
              <a:gd name="T11" fmla="*/ 2147483647 h 2400"/>
              <a:gd name="T12" fmla="*/ 2147483647 w 1919"/>
              <a:gd name="T13" fmla="*/ 2147483647 h 2400"/>
              <a:gd name="T14" fmla="*/ 2147483647 w 1919"/>
              <a:gd name="T15" fmla="*/ 2147483647 h 2400"/>
              <a:gd name="T16" fmla="*/ 2147483647 w 1919"/>
              <a:gd name="T17" fmla="*/ 2147483647 h 2400"/>
              <a:gd name="T18" fmla="*/ 2147483647 w 1919"/>
              <a:gd name="T19" fmla="*/ 2147483647 h 2400"/>
              <a:gd name="T20" fmla="*/ 2147483647 w 1919"/>
              <a:gd name="T21" fmla="*/ 2147483647 h 2400"/>
              <a:gd name="T22" fmla="*/ 2147483647 w 1919"/>
              <a:gd name="T23" fmla="*/ 2147483647 h 2400"/>
              <a:gd name="T24" fmla="*/ 2147483647 w 1919"/>
              <a:gd name="T25" fmla="*/ 2147483647 h 2400"/>
              <a:gd name="T26" fmla="*/ 2147483647 w 1919"/>
              <a:gd name="T27" fmla="*/ 2147483647 h 2400"/>
              <a:gd name="T28" fmla="*/ 2147483647 w 1919"/>
              <a:gd name="T29" fmla="*/ 2147483647 h 2400"/>
              <a:gd name="T30" fmla="*/ 2147483647 w 1919"/>
              <a:gd name="T31" fmla="*/ 2147483647 h 2400"/>
              <a:gd name="T32" fmla="*/ 2147483647 w 1919"/>
              <a:gd name="T33" fmla="*/ 2147483647 h 2400"/>
              <a:gd name="T34" fmla="*/ 2147483647 w 1919"/>
              <a:gd name="T35" fmla="*/ 2147483647 h 2400"/>
              <a:gd name="T36" fmla="*/ 2147483647 w 1919"/>
              <a:gd name="T37" fmla="*/ 2147483647 h 2400"/>
              <a:gd name="T38" fmla="*/ 2147483647 w 1919"/>
              <a:gd name="T39" fmla="*/ 2147483647 h 2400"/>
              <a:gd name="T40" fmla="*/ 2147483647 w 1919"/>
              <a:gd name="T41" fmla="*/ 2147483647 h 2400"/>
              <a:gd name="T42" fmla="*/ 2147483647 w 1919"/>
              <a:gd name="T43" fmla="*/ 2147483647 h 2400"/>
              <a:gd name="T44" fmla="*/ 2147483647 w 1919"/>
              <a:gd name="T45" fmla="*/ 2147483647 h 2400"/>
              <a:gd name="T46" fmla="*/ 2147483647 w 1919"/>
              <a:gd name="T47" fmla="*/ 2147483647 h 2400"/>
              <a:gd name="T48" fmla="*/ 2147483647 w 1919"/>
              <a:gd name="T49" fmla="*/ 2147483647 h 2400"/>
              <a:gd name="T50" fmla="*/ 2147483647 w 1919"/>
              <a:gd name="T51" fmla="*/ 2147483647 h 2400"/>
              <a:gd name="T52" fmla="*/ 2147483647 w 1919"/>
              <a:gd name="T53" fmla="*/ 2147483647 h 2400"/>
              <a:gd name="T54" fmla="*/ 2147483647 w 1919"/>
              <a:gd name="T55" fmla="*/ 2147483647 h 2400"/>
              <a:gd name="T56" fmla="*/ 2147483647 w 1919"/>
              <a:gd name="T57" fmla="*/ 2147483647 h 2400"/>
              <a:gd name="T58" fmla="*/ 2147483647 w 1919"/>
              <a:gd name="T59" fmla="*/ 2147483647 h 2400"/>
              <a:gd name="T60" fmla="*/ 2147483647 w 1919"/>
              <a:gd name="T61" fmla="*/ 2147483647 h 2400"/>
              <a:gd name="T62" fmla="*/ 2147483647 w 1919"/>
              <a:gd name="T63" fmla="*/ 2147483647 h 2400"/>
              <a:gd name="T64" fmla="*/ 2147483647 w 1919"/>
              <a:gd name="T65" fmla="*/ 2147483647 h 2400"/>
              <a:gd name="T66" fmla="*/ 2147483647 w 1919"/>
              <a:gd name="T67" fmla="*/ 2147483647 h 2400"/>
              <a:gd name="T68" fmla="*/ 2147483647 w 1919"/>
              <a:gd name="T69" fmla="*/ 2147483647 h 2400"/>
              <a:gd name="T70" fmla="*/ 2147483647 w 1919"/>
              <a:gd name="T71" fmla="*/ 2147483647 h 2400"/>
              <a:gd name="T72" fmla="*/ 2147483647 w 1919"/>
              <a:gd name="T73" fmla="*/ 2147483647 h 2400"/>
              <a:gd name="T74" fmla="*/ 2147483647 w 1919"/>
              <a:gd name="T75" fmla="*/ 2147483647 h 2400"/>
              <a:gd name="T76" fmla="*/ 2147483647 w 1919"/>
              <a:gd name="T77" fmla="*/ 2147483647 h 2400"/>
              <a:gd name="T78" fmla="*/ 2147483647 w 1919"/>
              <a:gd name="T79" fmla="*/ 2147483647 h 2400"/>
              <a:gd name="T80" fmla="*/ 2147483647 w 1919"/>
              <a:gd name="T81" fmla="*/ 2147483647 h 2400"/>
              <a:gd name="T82" fmla="*/ 2147483647 w 1919"/>
              <a:gd name="T83" fmla="*/ 2147483647 h 2400"/>
              <a:gd name="T84" fmla="*/ 2147483647 w 1919"/>
              <a:gd name="T85" fmla="*/ 2147483647 h 2400"/>
              <a:gd name="T86" fmla="*/ 2147483647 w 1919"/>
              <a:gd name="T87" fmla="*/ 2147483647 h 2400"/>
              <a:gd name="T88" fmla="*/ 2147483647 w 1919"/>
              <a:gd name="T89" fmla="*/ 2147483647 h 2400"/>
              <a:gd name="T90" fmla="*/ 2147483647 w 1919"/>
              <a:gd name="T91" fmla="*/ 2147483647 h 2400"/>
              <a:gd name="T92" fmla="*/ 2147483647 w 1919"/>
              <a:gd name="T93" fmla="*/ 2147483647 h 2400"/>
              <a:gd name="T94" fmla="*/ 2147483647 w 1919"/>
              <a:gd name="T95" fmla="*/ 2147483647 h 2400"/>
              <a:gd name="T96" fmla="*/ 2147483647 w 1919"/>
              <a:gd name="T97" fmla="*/ 2147483647 h 2400"/>
              <a:gd name="T98" fmla="*/ 2147483647 w 1919"/>
              <a:gd name="T99" fmla="*/ 2147483647 h 2400"/>
              <a:gd name="T100" fmla="*/ 2147483647 w 1919"/>
              <a:gd name="T101" fmla="*/ 2147483647 h 2400"/>
              <a:gd name="T102" fmla="*/ 2147483647 w 1919"/>
              <a:gd name="T103" fmla="*/ 2147483647 h 2400"/>
              <a:gd name="T104" fmla="*/ 2147483647 w 1919"/>
              <a:gd name="T105" fmla="*/ 2147483647 h 2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19"/>
              <a:gd name="T160" fmla="*/ 0 h 2400"/>
              <a:gd name="T161" fmla="*/ 1919 w 1919"/>
              <a:gd name="T162" fmla="*/ 2400 h 24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19" h="2400">
                <a:moveTo>
                  <a:pt x="1331" y="1828"/>
                </a:moveTo>
                <a:lnTo>
                  <a:pt x="1335" y="1838"/>
                </a:lnTo>
                <a:lnTo>
                  <a:pt x="1333" y="1847"/>
                </a:lnTo>
                <a:lnTo>
                  <a:pt x="1330" y="1859"/>
                </a:lnTo>
                <a:lnTo>
                  <a:pt x="1375" y="1869"/>
                </a:lnTo>
                <a:lnTo>
                  <a:pt x="1397" y="1875"/>
                </a:lnTo>
                <a:lnTo>
                  <a:pt x="1418" y="1892"/>
                </a:lnTo>
                <a:lnTo>
                  <a:pt x="1439" y="1905"/>
                </a:lnTo>
                <a:lnTo>
                  <a:pt x="1451" y="1911"/>
                </a:lnTo>
                <a:lnTo>
                  <a:pt x="1460" y="1919"/>
                </a:lnTo>
                <a:lnTo>
                  <a:pt x="1471" y="1941"/>
                </a:lnTo>
                <a:lnTo>
                  <a:pt x="1489" y="1960"/>
                </a:lnTo>
                <a:lnTo>
                  <a:pt x="1510" y="1974"/>
                </a:lnTo>
                <a:lnTo>
                  <a:pt x="1530" y="1990"/>
                </a:lnTo>
                <a:lnTo>
                  <a:pt x="1546" y="2011"/>
                </a:lnTo>
                <a:lnTo>
                  <a:pt x="1549" y="2040"/>
                </a:lnTo>
                <a:lnTo>
                  <a:pt x="1556" y="2068"/>
                </a:lnTo>
                <a:lnTo>
                  <a:pt x="1584" y="2107"/>
                </a:lnTo>
                <a:lnTo>
                  <a:pt x="1592" y="2130"/>
                </a:lnTo>
                <a:lnTo>
                  <a:pt x="1607" y="2148"/>
                </a:lnTo>
                <a:lnTo>
                  <a:pt x="1645" y="2155"/>
                </a:lnTo>
                <a:lnTo>
                  <a:pt x="1662" y="2158"/>
                </a:lnTo>
                <a:lnTo>
                  <a:pt x="1675" y="2169"/>
                </a:lnTo>
                <a:lnTo>
                  <a:pt x="1667" y="2190"/>
                </a:lnTo>
                <a:lnTo>
                  <a:pt x="1662" y="2202"/>
                </a:lnTo>
                <a:lnTo>
                  <a:pt x="1664" y="2215"/>
                </a:lnTo>
                <a:lnTo>
                  <a:pt x="1683" y="2233"/>
                </a:lnTo>
                <a:lnTo>
                  <a:pt x="1702" y="2249"/>
                </a:lnTo>
                <a:lnTo>
                  <a:pt x="1494" y="2249"/>
                </a:lnTo>
                <a:lnTo>
                  <a:pt x="1414" y="2352"/>
                </a:lnTo>
                <a:lnTo>
                  <a:pt x="1412" y="2362"/>
                </a:lnTo>
                <a:lnTo>
                  <a:pt x="1372" y="2361"/>
                </a:lnTo>
                <a:lnTo>
                  <a:pt x="1337" y="2355"/>
                </a:lnTo>
                <a:lnTo>
                  <a:pt x="1320" y="2353"/>
                </a:lnTo>
                <a:lnTo>
                  <a:pt x="1303" y="2357"/>
                </a:lnTo>
                <a:lnTo>
                  <a:pt x="1266" y="2362"/>
                </a:lnTo>
                <a:lnTo>
                  <a:pt x="1258" y="2369"/>
                </a:lnTo>
                <a:lnTo>
                  <a:pt x="1254" y="2371"/>
                </a:lnTo>
                <a:lnTo>
                  <a:pt x="1254" y="2376"/>
                </a:lnTo>
                <a:lnTo>
                  <a:pt x="1237" y="2382"/>
                </a:lnTo>
                <a:lnTo>
                  <a:pt x="1225" y="2391"/>
                </a:lnTo>
                <a:lnTo>
                  <a:pt x="1223" y="2400"/>
                </a:lnTo>
                <a:lnTo>
                  <a:pt x="1193" y="2365"/>
                </a:lnTo>
                <a:lnTo>
                  <a:pt x="1177" y="2375"/>
                </a:lnTo>
                <a:lnTo>
                  <a:pt x="1163" y="2376"/>
                </a:lnTo>
                <a:lnTo>
                  <a:pt x="1150" y="2371"/>
                </a:lnTo>
                <a:lnTo>
                  <a:pt x="1136" y="2365"/>
                </a:lnTo>
                <a:lnTo>
                  <a:pt x="1123" y="2365"/>
                </a:lnTo>
                <a:lnTo>
                  <a:pt x="1103" y="2380"/>
                </a:lnTo>
                <a:lnTo>
                  <a:pt x="1093" y="2386"/>
                </a:lnTo>
                <a:lnTo>
                  <a:pt x="1084" y="2385"/>
                </a:lnTo>
                <a:lnTo>
                  <a:pt x="1040" y="2353"/>
                </a:lnTo>
                <a:lnTo>
                  <a:pt x="1004" y="2338"/>
                </a:lnTo>
                <a:lnTo>
                  <a:pt x="963" y="2290"/>
                </a:lnTo>
                <a:lnTo>
                  <a:pt x="935" y="2267"/>
                </a:lnTo>
                <a:lnTo>
                  <a:pt x="925" y="2265"/>
                </a:lnTo>
                <a:lnTo>
                  <a:pt x="916" y="2270"/>
                </a:lnTo>
                <a:lnTo>
                  <a:pt x="906" y="2289"/>
                </a:lnTo>
                <a:lnTo>
                  <a:pt x="895" y="2294"/>
                </a:lnTo>
                <a:lnTo>
                  <a:pt x="882" y="2297"/>
                </a:lnTo>
                <a:lnTo>
                  <a:pt x="868" y="2294"/>
                </a:lnTo>
                <a:lnTo>
                  <a:pt x="841" y="2285"/>
                </a:lnTo>
                <a:lnTo>
                  <a:pt x="806" y="2295"/>
                </a:lnTo>
                <a:lnTo>
                  <a:pt x="772" y="2294"/>
                </a:lnTo>
                <a:lnTo>
                  <a:pt x="743" y="2282"/>
                </a:lnTo>
                <a:lnTo>
                  <a:pt x="720" y="2263"/>
                </a:lnTo>
                <a:lnTo>
                  <a:pt x="684" y="2212"/>
                </a:lnTo>
                <a:lnTo>
                  <a:pt x="677" y="2208"/>
                </a:lnTo>
                <a:lnTo>
                  <a:pt x="670" y="2208"/>
                </a:lnTo>
                <a:lnTo>
                  <a:pt x="651" y="2194"/>
                </a:lnTo>
                <a:lnTo>
                  <a:pt x="642" y="2168"/>
                </a:lnTo>
                <a:lnTo>
                  <a:pt x="634" y="2137"/>
                </a:lnTo>
                <a:lnTo>
                  <a:pt x="624" y="2108"/>
                </a:lnTo>
                <a:lnTo>
                  <a:pt x="602" y="2097"/>
                </a:lnTo>
                <a:lnTo>
                  <a:pt x="572" y="2087"/>
                </a:lnTo>
                <a:lnTo>
                  <a:pt x="545" y="2060"/>
                </a:lnTo>
                <a:lnTo>
                  <a:pt x="525" y="2032"/>
                </a:lnTo>
                <a:lnTo>
                  <a:pt x="523" y="2018"/>
                </a:lnTo>
                <a:lnTo>
                  <a:pt x="531" y="2003"/>
                </a:lnTo>
                <a:lnTo>
                  <a:pt x="523" y="2001"/>
                </a:lnTo>
                <a:lnTo>
                  <a:pt x="511" y="1995"/>
                </a:lnTo>
                <a:lnTo>
                  <a:pt x="492" y="1974"/>
                </a:lnTo>
                <a:lnTo>
                  <a:pt x="470" y="1959"/>
                </a:lnTo>
                <a:lnTo>
                  <a:pt x="422" y="1936"/>
                </a:lnTo>
                <a:lnTo>
                  <a:pt x="401" y="1911"/>
                </a:lnTo>
                <a:lnTo>
                  <a:pt x="399" y="1894"/>
                </a:lnTo>
                <a:lnTo>
                  <a:pt x="407" y="1876"/>
                </a:lnTo>
                <a:lnTo>
                  <a:pt x="392" y="1872"/>
                </a:lnTo>
                <a:lnTo>
                  <a:pt x="378" y="1869"/>
                </a:lnTo>
                <a:lnTo>
                  <a:pt x="381" y="1869"/>
                </a:lnTo>
                <a:lnTo>
                  <a:pt x="374" y="1872"/>
                </a:lnTo>
                <a:lnTo>
                  <a:pt x="367" y="1841"/>
                </a:lnTo>
                <a:lnTo>
                  <a:pt x="344" y="1825"/>
                </a:lnTo>
                <a:lnTo>
                  <a:pt x="286" y="1814"/>
                </a:lnTo>
                <a:lnTo>
                  <a:pt x="285" y="1798"/>
                </a:lnTo>
                <a:lnTo>
                  <a:pt x="276" y="1785"/>
                </a:lnTo>
                <a:lnTo>
                  <a:pt x="249" y="1771"/>
                </a:lnTo>
                <a:lnTo>
                  <a:pt x="220" y="1771"/>
                </a:lnTo>
                <a:lnTo>
                  <a:pt x="208" y="1771"/>
                </a:lnTo>
                <a:lnTo>
                  <a:pt x="200" y="1764"/>
                </a:lnTo>
                <a:lnTo>
                  <a:pt x="197" y="1758"/>
                </a:lnTo>
                <a:lnTo>
                  <a:pt x="200" y="1756"/>
                </a:lnTo>
                <a:lnTo>
                  <a:pt x="204" y="1756"/>
                </a:lnTo>
                <a:lnTo>
                  <a:pt x="208" y="1753"/>
                </a:lnTo>
                <a:lnTo>
                  <a:pt x="196" y="1737"/>
                </a:lnTo>
                <a:lnTo>
                  <a:pt x="207" y="1693"/>
                </a:lnTo>
                <a:lnTo>
                  <a:pt x="210" y="1664"/>
                </a:lnTo>
                <a:lnTo>
                  <a:pt x="201" y="1621"/>
                </a:lnTo>
                <a:lnTo>
                  <a:pt x="178" y="1576"/>
                </a:lnTo>
                <a:lnTo>
                  <a:pt x="154" y="1549"/>
                </a:lnTo>
                <a:lnTo>
                  <a:pt x="125" y="1533"/>
                </a:lnTo>
                <a:lnTo>
                  <a:pt x="115" y="1508"/>
                </a:lnTo>
                <a:lnTo>
                  <a:pt x="105" y="1504"/>
                </a:lnTo>
                <a:lnTo>
                  <a:pt x="115" y="1499"/>
                </a:lnTo>
                <a:lnTo>
                  <a:pt x="125" y="1486"/>
                </a:lnTo>
                <a:lnTo>
                  <a:pt x="129" y="1468"/>
                </a:lnTo>
                <a:lnTo>
                  <a:pt x="121" y="1457"/>
                </a:lnTo>
                <a:lnTo>
                  <a:pt x="98" y="1447"/>
                </a:lnTo>
                <a:lnTo>
                  <a:pt x="79" y="1429"/>
                </a:lnTo>
                <a:lnTo>
                  <a:pt x="72" y="1409"/>
                </a:lnTo>
                <a:lnTo>
                  <a:pt x="75" y="1389"/>
                </a:lnTo>
                <a:lnTo>
                  <a:pt x="80" y="1368"/>
                </a:lnTo>
                <a:lnTo>
                  <a:pt x="80" y="1346"/>
                </a:lnTo>
                <a:lnTo>
                  <a:pt x="64" y="1326"/>
                </a:lnTo>
                <a:lnTo>
                  <a:pt x="49" y="1304"/>
                </a:lnTo>
                <a:lnTo>
                  <a:pt x="38" y="1268"/>
                </a:lnTo>
                <a:lnTo>
                  <a:pt x="19" y="1283"/>
                </a:lnTo>
                <a:lnTo>
                  <a:pt x="3" y="1281"/>
                </a:lnTo>
                <a:lnTo>
                  <a:pt x="0" y="1268"/>
                </a:lnTo>
                <a:lnTo>
                  <a:pt x="8" y="1254"/>
                </a:lnTo>
                <a:lnTo>
                  <a:pt x="40" y="1232"/>
                </a:lnTo>
                <a:lnTo>
                  <a:pt x="46" y="1220"/>
                </a:lnTo>
                <a:lnTo>
                  <a:pt x="43" y="1205"/>
                </a:lnTo>
                <a:lnTo>
                  <a:pt x="30" y="1170"/>
                </a:lnTo>
                <a:lnTo>
                  <a:pt x="33" y="1155"/>
                </a:lnTo>
                <a:lnTo>
                  <a:pt x="45" y="1141"/>
                </a:lnTo>
                <a:lnTo>
                  <a:pt x="97" y="1115"/>
                </a:lnTo>
                <a:lnTo>
                  <a:pt x="97" y="1107"/>
                </a:lnTo>
                <a:lnTo>
                  <a:pt x="82" y="1091"/>
                </a:lnTo>
                <a:lnTo>
                  <a:pt x="75" y="1073"/>
                </a:lnTo>
                <a:lnTo>
                  <a:pt x="78" y="1062"/>
                </a:lnTo>
                <a:lnTo>
                  <a:pt x="88" y="1050"/>
                </a:lnTo>
                <a:lnTo>
                  <a:pt x="103" y="1024"/>
                </a:lnTo>
                <a:lnTo>
                  <a:pt x="107" y="1010"/>
                </a:lnTo>
                <a:lnTo>
                  <a:pt x="119" y="995"/>
                </a:lnTo>
                <a:lnTo>
                  <a:pt x="125" y="974"/>
                </a:lnTo>
                <a:lnTo>
                  <a:pt x="129" y="943"/>
                </a:lnTo>
                <a:lnTo>
                  <a:pt x="135" y="939"/>
                </a:lnTo>
                <a:lnTo>
                  <a:pt x="142" y="937"/>
                </a:lnTo>
                <a:lnTo>
                  <a:pt x="161" y="952"/>
                </a:lnTo>
                <a:lnTo>
                  <a:pt x="183" y="950"/>
                </a:lnTo>
                <a:lnTo>
                  <a:pt x="202" y="931"/>
                </a:lnTo>
                <a:lnTo>
                  <a:pt x="221" y="931"/>
                </a:lnTo>
                <a:lnTo>
                  <a:pt x="240" y="942"/>
                </a:lnTo>
                <a:lnTo>
                  <a:pt x="207" y="394"/>
                </a:lnTo>
                <a:lnTo>
                  <a:pt x="313" y="392"/>
                </a:lnTo>
                <a:lnTo>
                  <a:pt x="306" y="157"/>
                </a:lnTo>
                <a:lnTo>
                  <a:pt x="1011" y="142"/>
                </a:lnTo>
                <a:lnTo>
                  <a:pt x="1031" y="118"/>
                </a:lnTo>
                <a:lnTo>
                  <a:pt x="1054" y="115"/>
                </a:lnTo>
                <a:lnTo>
                  <a:pt x="1080" y="139"/>
                </a:lnTo>
                <a:lnTo>
                  <a:pt x="1235" y="139"/>
                </a:lnTo>
                <a:lnTo>
                  <a:pt x="1247" y="149"/>
                </a:lnTo>
                <a:lnTo>
                  <a:pt x="1279" y="164"/>
                </a:lnTo>
                <a:lnTo>
                  <a:pt x="1298" y="165"/>
                </a:lnTo>
                <a:lnTo>
                  <a:pt x="1317" y="159"/>
                </a:lnTo>
                <a:lnTo>
                  <a:pt x="1336" y="142"/>
                </a:lnTo>
                <a:lnTo>
                  <a:pt x="1352" y="109"/>
                </a:lnTo>
                <a:lnTo>
                  <a:pt x="1396" y="102"/>
                </a:lnTo>
                <a:lnTo>
                  <a:pt x="1408" y="92"/>
                </a:lnTo>
                <a:lnTo>
                  <a:pt x="1418" y="78"/>
                </a:lnTo>
                <a:lnTo>
                  <a:pt x="1425" y="54"/>
                </a:lnTo>
                <a:lnTo>
                  <a:pt x="1431" y="36"/>
                </a:lnTo>
                <a:lnTo>
                  <a:pt x="1442" y="32"/>
                </a:lnTo>
                <a:lnTo>
                  <a:pt x="1457" y="36"/>
                </a:lnTo>
                <a:lnTo>
                  <a:pt x="1512" y="0"/>
                </a:lnTo>
                <a:lnTo>
                  <a:pt x="1530" y="31"/>
                </a:lnTo>
                <a:lnTo>
                  <a:pt x="1544" y="42"/>
                </a:lnTo>
                <a:lnTo>
                  <a:pt x="1561" y="47"/>
                </a:lnTo>
                <a:lnTo>
                  <a:pt x="1578" y="55"/>
                </a:lnTo>
                <a:lnTo>
                  <a:pt x="1595" y="68"/>
                </a:lnTo>
                <a:lnTo>
                  <a:pt x="1641" y="100"/>
                </a:lnTo>
                <a:lnTo>
                  <a:pt x="1657" y="122"/>
                </a:lnTo>
                <a:lnTo>
                  <a:pt x="1663" y="151"/>
                </a:lnTo>
                <a:lnTo>
                  <a:pt x="1677" y="195"/>
                </a:lnTo>
                <a:lnTo>
                  <a:pt x="1694" y="254"/>
                </a:lnTo>
                <a:lnTo>
                  <a:pt x="1705" y="315"/>
                </a:lnTo>
                <a:lnTo>
                  <a:pt x="1714" y="333"/>
                </a:lnTo>
                <a:lnTo>
                  <a:pt x="1722" y="348"/>
                </a:lnTo>
                <a:lnTo>
                  <a:pt x="1722" y="385"/>
                </a:lnTo>
                <a:lnTo>
                  <a:pt x="1731" y="420"/>
                </a:lnTo>
                <a:lnTo>
                  <a:pt x="1756" y="487"/>
                </a:lnTo>
                <a:lnTo>
                  <a:pt x="1773" y="508"/>
                </a:lnTo>
                <a:lnTo>
                  <a:pt x="1797" y="524"/>
                </a:lnTo>
                <a:lnTo>
                  <a:pt x="1816" y="549"/>
                </a:lnTo>
                <a:lnTo>
                  <a:pt x="1836" y="568"/>
                </a:lnTo>
                <a:lnTo>
                  <a:pt x="1877" y="586"/>
                </a:lnTo>
                <a:lnTo>
                  <a:pt x="1896" y="593"/>
                </a:lnTo>
                <a:lnTo>
                  <a:pt x="1919" y="592"/>
                </a:lnTo>
                <a:lnTo>
                  <a:pt x="1900" y="610"/>
                </a:lnTo>
                <a:lnTo>
                  <a:pt x="1889" y="635"/>
                </a:lnTo>
                <a:lnTo>
                  <a:pt x="1877" y="648"/>
                </a:lnTo>
                <a:lnTo>
                  <a:pt x="1870" y="662"/>
                </a:lnTo>
                <a:lnTo>
                  <a:pt x="1860" y="668"/>
                </a:lnTo>
                <a:lnTo>
                  <a:pt x="1817" y="678"/>
                </a:lnTo>
                <a:lnTo>
                  <a:pt x="1801" y="694"/>
                </a:lnTo>
                <a:lnTo>
                  <a:pt x="1791" y="715"/>
                </a:lnTo>
                <a:lnTo>
                  <a:pt x="1783" y="723"/>
                </a:lnTo>
                <a:lnTo>
                  <a:pt x="1768" y="724"/>
                </a:lnTo>
                <a:lnTo>
                  <a:pt x="1743" y="730"/>
                </a:lnTo>
                <a:lnTo>
                  <a:pt x="1730" y="750"/>
                </a:lnTo>
                <a:lnTo>
                  <a:pt x="1728" y="775"/>
                </a:lnTo>
                <a:lnTo>
                  <a:pt x="1736" y="796"/>
                </a:lnTo>
                <a:lnTo>
                  <a:pt x="1739" y="814"/>
                </a:lnTo>
                <a:lnTo>
                  <a:pt x="1735" y="822"/>
                </a:lnTo>
                <a:lnTo>
                  <a:pt x="1729" y="826"/>
                </a:lnTo>
                <a:lnTo>
                  <a:pt x="1719" y="879"/>
                </a:lnTo>
                <a:lnTo>
                  <a:pt x="1704" y="932"/>
                </a:lnTo>
                <a:lnTo>
                  <a:pt x="1696" y="943"/>
                </a:lnTo>
                <a:lnTo>
                  <a:pt x="1682" y="950"/>
                </a:lnTo>
                <a:lnTo>
                  <a:pt x="1692" y="960"/>
                </a:lnTo>
                <a:lnTo>
                  <a:pt x="1695" y="974"/>
                </a:lnTo>
                <a:lnTo>
                  <a:pt x="1702" y="1047"/>
                </a:lnTo>
                <a:lnTo>
                  <a:pt x="1705" y="1088"/>
                </a:lnTo>
                <a:lnTo>
                  <a:pt x="1701" y="1129"/>
                </a:lnTo>
                <a:lnTo>
                  <a:pt x="1690" y="1156"/>
                </a:lnTo>
                <a:lnTo>
                  <a:pt x="1688" y="1173"/>
                </a:lnTo>
                <a:lnTo>
                  <a:pt x="1672" y="1218"/>
                </a:lnTo>
                <a:lnTo>
                  <a:pt x="1678" y="1261"/>
                </a:lnTo>
                <a:lnTo>
                  <a:pt x="1656" y="1261"/>
                </a:lnTo>
                <a:lnTo>
                  <a:pt x="1639" y="1263"/>
                </a:lnTo>
                <a:lnTo>
                  <a:pt x="1617" y="1278"/>
                </a:lnTo>
                <a:lnTo>
                  <a:pt x="1573" y="1339"/>
                </a:lnTo>
                <a:lnTo>
                  <a:pt x="1571" y="1354"/>
                </a:lnTo>
                <a:lnTo>
                  <a:pt x="1553" y="1374"/>
                </a:lnTo>
                <a:lnTo>
                  <a:pt x="1555" y="1399"/>
                </a:lnTo>
                <a:lnTo>
                  <a:pt x="1548" y="1423"/>
                </a:lnTo>
                <a:lnTo>
                  <a:pt x="1548" y="1438"/>
                </a:lnTo>
                <a:lnTo>
                  <a:pt x="1549" y="1455"/>
                </a:lnTo>
                <a:lnTo>
                  <a:pt x="1543" y="1472"/>
                </a:lnTo>
                <a:lnTo>
                  <a:pt x="1547" y="1487"/>
                </a:lnTo>
                <a:lnTo>
                  <a:pt x="1543" y="1494"/>
                </a:lnTo>
                <a:lnTo>
                  <a:pt x="1540" y="1499"/>
                </a:lnTo>
                <a:lnTo>
                  <a:pt x="1529" y="1502"/>
                </a:lnTo>
                <a:lnTo>
                  <a:pt x="1521" y="1504"/>
                </a:lnTo>
                <a:lnTo>
                  <a:pt x="1510" y="1496"/>
                </a:lnTo>
                <a:lnTo>
                  <a:pt x="1499" y="1485"/>
                </a:lnTo>
                <a:lnTo>
                  <a:pt x="1486" y="1487"/>
                </a:lnTo>
                <a:lnTo>
                  <a:pt x="1479" y="1499"/>
                </a:lnTo>
                <a:lnTo>
                  <a:pt x="1475" y="1522"/>
                </a:lnTo>
                <a:lnTo>
                  <a:pt x="1477" y="1542"/>
                </a:lnTo>
                <a:lnTo>
                  <a:pt x="1479" y="1564"/>
                </a:lnTo>
                <a:lnTo>
                  <a:pt x="1471" y="1581"/>
                </a:lnTo>
                <a:lnTo>
                  <a:pt x="1452" y="1619"/>
                </a:lnTo>
                <a:lnTo>
                  <a:pt x="1451" y="1659"/>
                </a:lnTo>
                <a:lnTo>
                  <a:pt x="1457" y="1700"/>
                </a:lnTo>
                <a:lnTo>
                  <a:pt x="1458" y="1741"/>
                </a:lnTo>
                <a:lnTo>
                  <a:pt x="1450" y="1766"/>
                </a:lnTo>
                <a:lnTo>
                  <a:pt x="1437" y="1786"/>
                </a:lnTo>
                <a:lnTo>
                  <a:pt x="1424" y="1798"/>
                </a:lnTo>
                <a:lnTo>
                  <a:pt x="1410" y="1799"/>
                </a:lnTo>
                <a:lnTo>
                  <a:pt x="1382" y="1788"/>
                </a:lnTo>
                <a:lnTo>
                  <a:pt x="1371" y="1791"/>
                </a:lnTo>
                <a:lnTo>
                  <a:pt x="1365" y="1802"/>
                </a:lnTo>
                <a:lnTo>
                  <a:pt x="1348" y="1813"/>
                </a:lnTo>
                <a:lnTo>
                  <a:pt x="1328" y="1821"/>
                </a:lnTo>
                <a:lnTo>
                  <a:pt x="1331" y="1817"/>
                </a:lnTo>
                <a:lnTo>
                  <a:pt x="1331" y="1828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 dirty="0">
              <a:latin typeface="Arial" charset="0"/>
            </a:endParaRPr>
          </a:p>
        </p:txBody>
      </p:sp>
      <p:sp>
        <p:nvSpPr>
          <p:cNvPr id="26690" name="Freeform 63"/>
          <p:cNvSpPr>
            <a:spLocks/>
          </p:cNvSpPr>
          <p:nvPr/>
        </p:nvSpPr>
        <p:spPr bwMode="auto">
          <a:xfrm>
            <a:off x="5486400" y="2310606"/>
            <a:ext cx="1084263" cy="1031875"/>
          </a:xfrm>
          <a:custGeom>
            <a:avLst/>
            <a:gdLst>
              <a:gd name="T0" fmla="*/ 2147483647 w 1743"/>
              <a:gd name="T1" fmla="*/ 2147483647 h 1773"/>
              <a:gd name="T2" fmla="*/ 2147483647 w 1743"/>
              <a:gd name="T3" fmla="*/ 2147483647 h 1773"/>
              <a:gd name="T4" fmla="*/ 2147483647 w 1743"/>
              <a:gd name="T5" fmla="*/ 2147483647 h 1773"/>
              <a:gd name="T6" fmla="*/ 2147483647 w 1743"/>
              <a:gd name="T7" fmla="*/ 2147483647 h 1773"/>
              <a:gd name="T8" fmla="*/ 2147483647 w 1743"/>
              <a:gd name="T9" fmla="*/ 2147483647 h 1773"/>
              <a:gd name="T10" fmla="*/ 2147483647 w 1743"/>
              <a:gd name="T11" fmla="*/ 2147483647 h 1773"/>
              <a:gd name="T12" fmla="*/ 2147483647 w 1743"/>
              <a:gd name="T13" fmla="*/ 2147483647 h 1773"/>
              <a:gd name="T14" fmla="*/ 2147483647 w 1743"/>
              <a:gd name="T15" fmla="*/ 2147483647 h 1773"/>
              <a:gd name="T16" fmla="*/ 2147483647 w 1743"/>
              <a:gd name="T17" fmla="*/ 2147483647 h 1773"/>
              <a:gd name="T18" fmla="*/ 2147483647 w 1743"/>
              <a:gd name="T19" fmla="*/ 2147483647 h 1773"/>
              <a:gd name="T20" fmla="*/ 2147483647 w 1743"/>
              <a:gd name="T21" fmla="*/ 2147483647 h 1773"/>
              <a:gd name="T22" fmla="*/ 2147483647 w 1743"/>
              <a:gd name="T23" fmla="*/ 2147483647 h 1773"/>
              <a:gd name="T24" fmla="*/ 2147483647 w 1743"/>
              <a:gd name="T25" fmla="*/ 2147483647 h 1773"/>
              <a:gd name="T26" fmla="*/ 2147483647 w 1743"/>
              <a:gd name="T27" fmla="*/ 2147483647 h 1773"/>
              <a:gd name="T28" fmla="*/ 2147483647 w 1743"/>
              <a:gd name="T29" fmla="*/ 2147483647 h 1773"/>
              <a:gd name="T30" fmla="*/ 2147483647 w 1743"/>
              <a:gd name="T31" fmla="*/ 2147483647 h 1773"/>
              <a:gd name="T32" fmla="*/ 2147483647 w 1743"/>
              <a:gd name="T33" fmla="*/ 2147483647 h 1773"/>
              <a:gd name="T34" fmla="*/ 2147483647 w 1743"/>
              <a:gd name="T35" fmla="*/ 2147483647 h 1773"/>
              <a:gd name="T36" fmla="*/ 2147483647 w 1743"/>
              <a:gd name="T37" fmla="*/ 2147483647 h 1773"/>
              <a:gd name="T38" fmla="*/ 2147483647 w 1743"/>
              <a:gd name="T39" fmla="*/ 2147483647 h 1773"/>
              <a:gd name="T40" fmla="*/ 2147483647 w 1743"/>
              <a:gd name="T41" fmla="*/ 2147483647 h 1773"/>
              <a:gd name="T42" fmla="*/ 2147483647 w 1743"/>
              <a:gd name="T43" fmla="*/ 2147483647 h 1773"/>
              <a:gd name="T44" fmla="*/ 2147483647 w 1743"/>
              <a:gd name="T45" fmla="*/ 2147483647 h 1773"/>
              <a:gd name="T46" fmla="*/ 2147483647 w 1743"/>
              <a:gd name="T47" fmla="*/ 2147483647 h 1773"/>
              <a:gd name="T48" fmla="*/ 2147483647 w 1743"/>
              <a:gd name="T49" fmla="*/ 2147483647 h 1773"/>
              <a:gd name="T50" fmla="*/ 2147483647 w 1743"/>
              <a:gd name="T51" fmla="*/ 2147483647 h 1773"/>
              <a:gd name="T52" fmla="*/ 2147483647 w 1743"/>
              <a:gd name="T53" fmla="*/ 2147483647 h 1773"/>
              <a:gd name="T54" fmla="*/ 2147483647 w 1743"/>
              <a:gd name="T55" fmla="*/ 2147483647 h 1773"/>
              <a:gd name="T56" fmla="*/ 2147483647 w 1743"/>
              <a:gd name="T57" fmla="*/ 2147483647 h 1773"/>
              <a:gd name="T58" fmla="*/ 2147483647 w 1743"/>
              <a:gd name="T59" fmla="*/ 2147483647 h 1773"/>
              <a:gd name="T60" fmla="*/ 2147483647 w 1743"/>
              <a:gd name="T61" fmla="*/ 2147483647 h 1773"/>
              <a:gd name="T62" fmla="*/ 2147483647 w 1743"/>
              <a:gd name="T63" fmla="*/ 2147483647 h 1773"/>
              <a:gd name="T64" fmla="*/ 2147483647 w 1743"/>
              <a:gd name="T65" fmla="*/ 2147483647 h 1773"/>
              <a:gd name="T66" fmla="*/ 2147483647 w 1743"/>
              <a:gd name="T67" fmla="*/ 2147483647 h 1773"/>
              <a:gd name="T68" fmla="*/ 2147483647 w 1743"/>
              <a:gd name="T69" fmla="*/ 2147483647 h 1773"/>
              <a:gd name="T70" fmla="*/ 2147483647 w 1743"/>
              <a:gd name="T71" fmla="*/ 2147483647 h 1773"/>
              <a:gd name="T72" fmla="*/ 2147483647 w 1743"/>
              <a:gd name="T73" fmla="*/ 2147483647 h 1773"/>
              <a:gd name="T74" fmla="*/ 2147483647 w 1743"/>
              <a:gd name="T75" fmla="*/ 2147483647 h 1773"/>
              <a:gd name="T76" fmla="*/ 2147483647 w 1743"/>
              <a:gd name="T77" fmla="*/ 2147483647 h 1773"/>
              <a:gd name="T78" fmla="*/ 2147483647 w 1743"/>
              <a:gd name="T79" fmla="*/ 2147483647 h 1773"/>
              <a:gd name="T80" fmla="*/ 2147483647 w 1743"/>
              <a:gd name="T81" fmla="*/ 2147483647 h 1773"/>
              <a:gd name="T82" fmla="*/ 2147483647 w 1743"/>
              <a:gd name="T83" fmla="*/ 2147483647 h 1773"/>
              <a:gd name="T84" fmla="*/ 2147483647 w 1743"/>
              <a:gd name="T85" fmla="*/ 2147483647 h 1773"/>
              <a:gd name="T86" fmla="*/ 2147483647 w 1743"/>
              <a:gd name="T87" fmla="*/ 2147483647 h 1773"/>
              <a:gd name="T88" fmla="*/ 2147483647 w 1743"/>
              <a:gd name="T89" fmla="*/ 2147483647 h 1773"/>
              <a:gd name="T90" fmla="*/ 2147483647 w 1743"/>
              <a:gd name="T91" fmla="*/ 2147483647 h 1773"/>
              <a:gd name="T92" fmla="*/ 2147483647 w 1743"/>
              <a:gd name="T93" fmla="*/ 2147483647 h 1773"/>
              <a:gd name="T94" fmla="*/ 2147483647 w 1743"/>
              <a:gd name="T95" fmla="*/ 2147483647 h 1773"/>
              <a:gd name="T96" fmla="*/ 2147483647 w 1743"/>
              <a:gd name="T97" fmla="*/ 2147483647 h 1773"/>
              <a:gd name="T98" fmla="*/ 2147483647 w 1743"/>
              <a:gd name="T99" fmla="*/ 2147483647 h 1773"/>
              <a:gd name="T100" fmla="*/ 2147483647 w 1743"/>
              <a:gd name="T101" fmla="*/ 2147483647 h 1773"/>
              <a:gd name="T102" fmla="*/ 2147483647 w 1743"/>
              <a:gd name="T103" fmla="*/ 2147483647 h 1773"/>
              <a:gd name="T104" fmla="*/ 2147483647 w 1743"/>
              <a:gd name="T105" fmla="*/ 2147483647 h 1773"/>
              <a:gd name="T106" fmla="*/ 2147483647 w 1743"/>
              <a:gd name="T107" fmla="*/ 2147483647 h 1773"/>
              <a:gd name="T108" fmla="*/ 2147483647 w 1743"/>
              <a:gd name="T109" fmla="*/ 2147483647 h 1773"/>
              <a:gd name="T110" fmla="*/ 2147483647 w 1743"/>
              <a:gd name="T111" fmla="*/ 2147483647 h 1773"/>
              <a:gd name="T112" fmla="*/ 2147483647 w 1743"/>
              <a:gd name="T113" fmla="*/ 2147483647 h 1773"/>
              <a:gd name="T114" fmla="*/ 2147483647 w 1743"/>
              <a:gd name="T115" fmla="*/ 2147483647 h 1773"/>
              <a:gd name="T116" fmla="*/ 2147483647 w 1743"/>
              <a:gd name="T117" fmla="*/ 2147483647 h 1773"/>
              <a:gd name="T118" fmla="*/ 2147483647 w 1743"/>
              <a:gd name="T119" fmla="*/ 2147483647 h 1773"/>
              <a:gd name="T120" fmla="*/ 2147483647 w 1743"/>
              <a:gd name="T121" fmla="*/ 2147483647 h 1773"/>
              <a:gd name="T122" fmla="*/ 2147483647 w 1743"/>
              <a:gd name="T123" fmla="*/ 0 h 17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43"/>
              <a:gd name="T187" fmla="*/ 0 h 1773"/>
              <a:gd name="T188" fmla="*/ 1743 w 1743"/>
              <a:gd name="T189" fmla="*/ 1773 h 17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43" h="1773">
                <a:moveTo>
                  <a:pt x="578" y="0"/>
                </a:moveTo>
                <a:lnTo>
                  <a:pt x="592" y="24"/>
                </a:lnTo>
                <a:lnTo>
                  <a:pt x="603" y="47"/>
                </a:lnTo>
                <a:lnTo>
                  <a:pt x="609" y="70"/>
                </a:lnTo>
                <a:lnTo>
                  <a:pt x="626" y="95"/>
                </a:lnTo>
                <a:lnTo>
                  <a:pt x="647" y="156"/>
                </a:lnTo>
                <a:lnTo>
                  <a:pt x="655" y="190"/>
                </a:lnTo>
                <a:lnTo>
                  <a:pt x="667" y="213"/>
                </a:lnTo>
                <a:lnTo>
                  <a:pt x="668" y="239"/>
                </a:lnTo>
                <a:lnTo>
                  <a:pt x="692" y="281"/>
                </a:lnTo>
                <a:lnTo>
                  <a:pt x="722" y="317"/>
                </a:lnTo>
                <a:lnTo>
                  <a:pt x="732" y="322"/>
                </a:lnTo>
                <a:lnTo>
                  <a:pt x="741" y="312"/>
                </a:lnTo>
                <a:lnTo>
                  <a:pt x="759" y="283"/>
                </a:lnTo>
                <a:lnTo>
                  <a:pt x="784" y="329"/>
                </a:lnTo>
                <a:lnTo>
                  <a:pt x="798" y="350"/>
                </a:lnTo>
                <a:lnTo>
                  <a:pt x="817" y="364"/>
                </a:lnTo>
                <a:lnTo>
                  <a:pt x="862" y="388"/>
                </a:lnTo>
                <a:lnTo>
                  <a:pt x="903" y="417"/>
                </a:lnTo>
                <a:lnTo>
                  <a:pt x="932" y="431"/>
                </a:lnTo>
                <a:lnTo>
                  <a:pt x="948" y="452"/>
                </a:lnTo>
                <a:lnTo>
                  <a:pt x="964" y="470"/>
                </a:lnTo>
                <a:lnTo>
                  <a:pt x="985" y="476"/>
                </a:lnTo>
                <a:lnTo>
                  <a:pt x="1002" y="486"/>
                </a:lnTo>
                <a:lnTo>
                  <a:pt x="1036" y="519"/>
                </a:lnTo>
                <a:lnTo>
                  <a:pt x="1051" y="537"/>
                </a:lnTo>
                <a:lnTo>
                  <a:pt x="1060" y="555"/>
                </a:lnTo>
                <a:lnTo>
                  <a:pt x="1069" y="575"/>
                </a:lnTo>
                <a:lnTo>
                  <a:pt x="1083" y="590"/>
                </a:lnTo>
                <a:lnTo>
                  <a:pt x="1115" y="614"/>
                </a:lnTo>
                <a:lnTo>
                  <a:pt x="1112" y="625"/>
                </a:lnTo>
                <a:lnTo>
                  <a:pt x="1101" y="636"/>
                </a:lnTo>
                <a:lnTo>
                  <a:pt x="1070" y="639"/>
                </a:lnTo>
                <a:lnTo>
                  <a:pt x="1055" y="655"/>
                </a:lnTo>
                <a:lnTo>
                  <a:pt x="1046" y="671"/>
                </a:lnTo>
                <a:lnTo>
                  <a:pt x="1037" y="701"/>
                </a:lnTo>
                <a:lnTo>
                  <a:pt x="1030" y="731"/>
                </a:lnTo>
                <a:lnTo>
                  <a:pt x="1008" y="771"/>
                </a:lnTo>
                <a:lnTo>
                  <a:pt x="999" y="813"/>
                </a:lnTo>
                <a:lnTo>
                  <a:pt x="1005" y="833"/>
                </a:lnTo>
                <a:lnTo>
                  <a:pt x="1022" y="847"/>
                </a:lnTo>
                <a:lnTo>
                  <a:pt x="1041" y="847"/>
                </a:lnTo>
                <a:lnTo>
                  <a:pt x="1059" y="838"/>
                </a:lnTo>
                <a:lnTo>
                  <a:pt x="1096" y="835"/>
                </a:lnTo>
                <a:lnTo>
                  <a:pt x="1134" y="837"/>
                </a:lnTo>
                <a:lnTo>
                  <a:pt x="1145" y="832"/>
                </a:lnTo>
                <a:lnTo>
                  <a:pt x="1132" y="847"/>
                </a:lnTo>
                <a:lnTo>
                  <a:pt x="1130" y="865"/>
                </a:lnTo>
                <a:lnTo>
                  <a:pt x="1134" y="884"/>
                </a:lnTo>
                <a:lnTo>
                  <a:pt x="1148" y="902"/>
                </a:lnTo>
                <a:lnTo>
                  <a:pt x="1154" y="929"/>
                </a:lnTo>
                <a:lnTo>
                  <a:pt x="1155" y="941"/>
                </a:lnTo>
                <a:lnTo>
                  <a:pt x="1161" y="951"/>
                </a:lnTo>
                <a:lnTo>
                  <a:pt x="1179" y="963"/>
                </a:lnTo>
                <a:lnTo>
                  <a:pt x="1221" y="1005"/>
                </a:lnTo>
                <a:lnTo>
                  <a:pt x="1221" y="1017"/>
                </a:lnTo>
                <a:lnTo>
                  <a:pt x="1221" y="1032"/>
                </a:lnTo>
                <a:lnTo>
                  <a:pt x="1229" y="1038"/>
                </a:lnTo>
                <a:lnTo>
                  <a:pt x="1244" y="1036"/>
                </a:lnTo>
                <a:lnTo>
                  <a:pt x="1247" y="1052"/>
                </a:lnTo>
                <a:lnTo>
                  <a:pt x="1256" y="1071"/>
                </a:lnTo>
                <a:lnTo>
                  <a:pt x="1270" y="1084"/>
                </a:lnTo>
                <a:lnTo>
                  <a:pt x="1349" y="1097"/>
                </a:lnTo>
                <a:lnTo>
                  <a:pt x="1456" y="1125"/>
                </a:lnTo>
                <a:lnTo>
                  <a:pt x="1615" y="1180"/>
                </a:lnTo>
                <a:lnTo>
                  <a:pt x="1743" y="1176"/>
                </a:lnTo>
                <a:lnTo>
                  <a:pt x="1432" y="1589"/>
                </a:lnTo>
                <a:lnTo>
                  <a:pt x="1309" y="1586"/>
                </a:lnTo>
                <a:lnTo>
                  <a:pt x="1296" y="1584"/>
                </a:lnTo>
                <a:lnTo>
                  <a:pt x="1265" y="1589"/>
                </a:lnTo>
                <a:lnTo>
                  <a:pt x="1218" y="1614"/>
                </a:lnTo>
                <a:lnTo>
                  <a:pt x="1167" y="1673"/>
                </a:lnTo>
                <a:lnTo>
                  <a:pt x="1082" y="1677"/>
                </a:lnTo>
                <a:lnTo>
                  <a:pt x="1071" y="1688"/>
                </a:lnTo>
                <a:lnTo>
                  <a:pt x="1066" y="1698"/>
                </a:lnTo>
                <a:lnTo>
                  <a:pt x="1071" y="1706"/>
                </a:lnTo>
                <a:lnTo>
                  <a:pt x="1046" y="1704"/>
                </a:lnTo>
                <a:lnTo>
                  <a:pt x="1011" y="1708"/>
                </a:lnTo>
                <a:lnTo>
                  <a:pt x="993" y="1717"/>
                </a:lnTo>
                <a:lnTo>
                  <a:pt x="974" y="1718"/>
                </a:lnTo>
                <a:lnTo>
                  <a:pt x="961" y="1710"/>
                </a:lnTo>
                <a:lnTo>
                  <a:pt x="948" y="1699"/>
                </a:lnTo>
                <a:lnTo>
                  <a:pt x="915" y="1692"/>
                </a:lnTo>
                <a:lnTo>
                  <a:pt x="877" y="1698"/>
                </a:lnTo>
                <a:lnTo>
                  <a:pt x="844" y="1717"/>
                </a:lnTo>
                <a:lnTo>
                  <a:pt x="842" y="1733"/>
                </a:lnTo>
                <a:lnTo>
                  <a:pt x="816" y="1760"/>
                </a:lnTo>
                <a:lnTo>
                  <a:pt x="805" y="1772"/>
                </a:lnTo>
                <a:lnTo>
                  <a:pt x="795" y="1773"/>
                </a:lnTo>
                <a:lnTo>
                  <a:pt x="740" y="1764"/>
                </a:lnTo>
                <a:lnTo>
                  <a:pt x="693" y="1763"/>
                </a:lnTo>
                <a:lnTo>
                  <a:pt x="649" y="1763"/>
                </a:lnTo>
                <a:lnTo>
                  <a:pt x="607" y="1752"/>
                </a:lnTo>
                <a:lnTo>
                  <a:pt x="568" y="1729"/>
                </a:lnTo>
                <a:lnTo>
                  <a:pt x="530" y="1699"/>
                </a:lnTo>
                <a:lnTo>
                  <a:pt x="507" y="1688"/>
                </a:lnTo>
                <a:lnTo>
                  <a:pt x="468" y="1673"/>
                </a:lnTo>
                <a:lnTo>
                  <a:pt x="433" y="1666"/>
                </a:lnTo>
                <a:lnTo>
                  <a:pt x="399" y="1669"/>
                </a:lnTo>
                <a:lnTo>
                  <a:pt x="382" y="1667"/>
                </a:lnTo>
                <a:lnTo>
                  <a:pt x="366" y="1654"/>
                </a:lnTo>
                <a:lnTo>
                  <a:pt x="342" y="1615"/>
                </a:lnTo>
                <a:lnTo>
                  <a:pt x="343" y="1594"/>
                </a:lnTo>
                <a:lnTo>
                  <a:pt x="353" y="1570"/>
                </a:lnTo>
                <a:lnTo>
                  <a:pt x="330" y="1557"/>
                </a:lnTo>
                <a:lnTo>
                  <a:pt x="276" y="1546"/>
                </a:lnTo>
                <a:lnTo>
                  <a:pt x="268" y="1539"/>
                </a:lnTo>
                <a:lnTo>
                  <a:pt x="263" y="1528"/>
                </a:lnTo>
                <a:lnTo>
                  <a:pt x="249" y="1498"/>
                </a:lnTo>
                <a:lnTo>
                  <a:pt x="233" y="1472"/>
                </a:lnTo>
                <a:lnTo>
                  <a:pt x="225" y="1446"/>
                </a:lnTo>
                <a:lnTo>
                  <a:pt x="218" y="1418"/>
                </a:lnTo>
                <a:lnTo>
                  <a:pt x="205" y="1392"/>
                </a:lnTo>
                <a:lnTo>
                  <a:pt x="164" y="1361"/>
                </a:lnTo>
                <a:lnTo>
                  <a:pt x="138" y="1333"/>
                </a:lnTo>
                <a:lnTo>
                  <a:pt x="114" y="1303"/>
                </a:lnTo>
                <a:lnTo>
                  <a:pt x="98" y="1302"/>
                </a:lnTo>
                <a:lnTo>
                  <a:pt x="77" y="1285"/>
                </a:lnTo>
                <a:lnTo>
                  <a:pt x="52" y="1278"/>
                </a:lnTo>
                <a:lnTo>
                  <a:pt x="26" y="1273"/>
                </a:lnTo>
                <a:lnTo>
                  <a:pt x="4" y="1260"/>
                </a:lnTo>
                <a:lnTo>
                  <a:pt x="5" y="1249"/>
                </a:lnTo>
                <a:lnTo>
                  <a:pt x="8" y="1234"/>
                </a:lnTo>
                <a:lnTo>
                  <a:pt x="0" y="1227"/>
                </a:lnTo>
                <a:lnTo>
                  <a:pt x="16" y="1219"/>
                </a:lnTo>
                <a:lnTo>
                  <a:pt x="35" y="1215"/>
                </a:lnTo>
                <a:lnTo>
                  <a:pt x="49" y="1196"/>
                </a:lnTo>
                <a:lnTo>
                  <a:pt x="71" y="1197"/>
                </a:lnTo>
                <a:lnTo>
                  <a:pt x="92" y="1194"/>
                </a:lnTo>
                <a:lnTo>
                  <a:pt x="115" y="1180"/>
                </a:lnTo>
                <a:lnTo>
                  <a:pt x="129" y="1160"/>
                </a:lnTo>
                <a:lnTo>
                  <a:pt x="133" y="1123"/>
                </a:lnTo>
                <a:lnTo>
                  <a:pt x="128" y="1085"/>
                </a:lnTo>
                <a:lnTo>
                  <a:pt x="123" y="1048"/>
                </a:lnTo>
                <a:lnTo>
                  <a:pt x="128" y="1011"/>
                </a:lnTo>
                <a:lnTo>
                  <a:pt x="141" y="989"/>
                </a:lnTo>
                <a:lnTo>
                  <a:pt x="154" y="966"/>
                </a:lnTo>
                <a:lnTo>
                  <a:pt x="151" y="931"/>
                </a:lnTo>
                <a:lnTo>
                  <a:pt x="148" y="912"/>
                </a:lnTo>
                <a:lnTo>
                  <a:pt x="152" y="894"/>
                </a:lnTo>
                <a:lnTo>
                  <a:pt x="162" y="890"/>
                </a:lnTo>
                <a:lnTo>
                  <a:pt x="171" y="898"/>
                </a:lnTo>
                <a:lnTo>
                  <a:pt x="182" y="902"/>
                </a:lnTo>
                <a:lnTo>
                  <a:pt x="207" y="905"/>
                </a:lnTo>
                <a:lnTo>
                  <a:pt x="208" y="898"/>
                </a:lnTo>
                <a:lnTo>
                  <a:pt x="214" y="890"/>
                </a:lnTo>
                <a:lnTo>
                  <a:pt x="220" y="889"/>
                </a:lnTo>
                <a:lnTo>
                  <a:pt x="220" y="870"/>
                </a:lnTo>
                <a:lnTo>
                  <a:pt x="220" y="816"/>
                </a:lnTo>
                <a:lnTo>
                  <a:pt x="225" y="799"/>
                </a:lnTo>
                <a:lnTo>
                  <a:pt x="225" y="779"/>
                </a:lnTo>
                <a:lnTo>
                  <a:pt x="245" y="749"/>
                </a:lnTo>
                <a:lnTo>
                  <a:pt x="262" y="719"/>
                </a:lnTo>
                <a:lnTo>
                  <a:pt x="278" y="695"/>
                </a:lnTo>
                <a:lnTo>
                  <a:pt x="299" y="675"/>
                </a:lnTo>
                <a:lnTo>
                  <a:pt x="324" y="665"/>
                </a:lnTo>
                <a:lnTo>
                  <a:pt x="357" y="663"/>
                </a:lnTo>
                <a:lnTo>
                  <a:pt x="351" y="663"/>
                </a:lnTo>
                <a:lnTo>
                  <a:pt x="342" y="631"/>
                </a:lnTo>
                <a:lnTo>
                  <a:pt x="352" y="600"/>
                </a:lnTo>
                <a:lnTo>
                  <a:pt x="369" y="557"/>
                </a:lnTo>
                <a:lnTo>
                  <a:pt x="378" y="513"/>
                </a:lnTo>
                <a:lnTo>
                  <a:pt x="378" y="517"/>
                </a:lnTo>
                <a:lnTo>
                  <a:pt x="376" y="450"/>
                </a:lnTo>
                <a:lnTo>
                  <a:pt x="369" y="379"/>
                </a:lnTo>
                <a:lnTo>
                  <a:pt x="361" y="358"/>
                </a:lnTo>
                <a:lnTo>
                  <a:pt x="360" y="354"/>
                </a:lnTo>
                <a:lnTo>
                  <a:pt x="365" y="351"/>
                </a:lnTo>
                <a:lnTo>
                  <a:pt x="377" y="341"/>
                </a:lnTo>
                <a:lnTo>
                  <a:pt x="381" y="317"/>
                </a:lnTo>
                <a:lnTo>
                  <a:pt x="391" y="293"/>
                </a:lnTo>
                <a:lnTo>
                  <a:pt x="394" y="265"/>
                </a:lnTo>
                <a:lnTo>
                  <a:pt x="405" y="236"/>
                </a:lnTo>
                <a:lnTo>
                  <a:pt x="410" y="202"/>
                </a:lnTo>
                <a:lnTo>
                  <a:pt x="402" y="186"/>
                </a:lnTo>
                <a:lnTo>
                  <a:pt x="401" y="166"/>
                </a:lnTo>
                <a:lnTo>
                  <a:pt x="418" y="139"/>
                </a:lnTo>
                <a:lnTo>
                  <a:pt x="433" y="132"/>
                </a:lnTo>
                <a:lnTo>
                  <a:pt x="454" y="127"/>
                </a:lnTo>
                <a:lnTo>
                  <a:pt x="466" y="119"/>
                </a:lnTo>
                <a:lnTo>
                  <a:pt x="474" y="102"/>
                </a:lnTo>
                <a:lnTo>
                  <a:pt x="489" y="86"/>
                </a:lnTo>
                <a:lnTo>
                  <a:pt x="518" y="76"/>
                </a:lnTo>
                <a:lnTo>
                  <a:pt x="545" y="59"/>
                </a:lnTo>
                <a:lnTo>
                  <a:pt x="574" y="11"/>
                </a:lnTo>
                <a:lnTo>
                  <a:pt x="5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1" name="Freeform 64"/>
          <p:cNvSpPr>
            <a:spLocks/>
          </p:cNvSpPr>
          <p:nvPr/>
        </p:nvSpPr>
        <p:spPr bwMode="auto">
          <a:xfrm>
            <a:off x="6108700" y="2640013"/>
            <a:ext cx="115888" cy="138112"/>
          </a:xfrm>
          <a:custGeom>
            <a:avLst/>
            <a:gdLst>
              <a:gd name="T0" fmla="*/ 2147483647 w 188"/>
              <a:gd name="T1" fmla="*/ 2147483647 h 237"/>
              <a:gd name="T2" fmla="*/ 2147483647 w 188"/>
              <a:gd name="T3" fmla="*/ 2147483647 h 237"/>
              <a:gd name="T4" fmla="*/ 2147483647 w 188"/>
              <a:gd name="T5" fmla="*/ 0 h 237"/>
              <a:gd name="T6" fmla="*/ 2147483647 w 188"/>
              <a:gd name="T7" fmla="*/ 2147483647 h 237"/>
              <a:gd name="T8" fmla="*/ 2147483647 w 188"/>
              <a:gd name="T9" fmla="*/ 2147483647 h 237"/>
              <a:gd name="T10" fmla="*/ 2147483647 w 188"/>
              <a:gd name="T11" fmla="*/ 2147483647 h 237"/>
              <a:gd name="T12" fmla="*/ 2147483647 w 188"/>
              <a:gd name="T13" fmla="*/ 2147483647 h 237"/>
              <a:gd name="T14" fmla="*/ 2147483647 w 188"/>
              <a:gd name="T15" fmla="*/ 2147483647 h 237"/>
              <a:gd name="T16" fmla="*/ 2147483647 w 188"/>
              <a:gd name="T17" fmla="*/ 2147483647 h 237"/>
              <a:gd name="T18" fmla="*/ 2147483647 w 188"/>
              <a:gd name="T19" fmla="*/ 2147483647 h 237"/>
              <a:gd name="T20" fmla="*/ 2147483647 w 188"/>
              <a:gd name="T21" fmla="*/ 2147483647 h 237"/>
              <a:gd name="T22" fmla="*/ 2147483647 w 188"/>
              <a:gd name="T23" fmla="*/ 2147483647 h 237"/>
              <a:gd name="T24" fmla="*/ 2147483647 w 188"/>
              <a:gd name="T25" fmla="*/ 2147483647 h 237"/>
              <a:gd name="T26" fmla="*/ 2147483647 w 188"/>
              <a:gd name="T27" fmla="*/ 2147483647 h 237"/>
              <a:gd name="T28" fmla="*/ 2147483647 w 188"/>
              <a:gd name="T29" fmla="*/ 2147483647 h 237"/>
              <a:gd name="T30" fmla="*/ 2147483647 w 188"/>
              <a:gd name="T31" fmla="*/ 2147483647 h 237"/>
              <a:gd name="T32" fmla="*/ 2147483647 w 188"/>
              <a:gd name="T33" fmla="*/ 2147483647 h 237"/>
              <a:gd name="T34" fmla="*/ 2147483647 w 188"/>
              <a:gd name="T35" fmla="*/ 2147483647 h 237"/>
              <a:gd name="T36" fmla="*/ 2147483647 w 188"/>
              <a:gd name="T37" fmla="*/ 2147483647 h 237"/>
              <a:gd name="T38" fmla="*/ 2147483647 w 188"/>
              <a:gd name="T39" fmla="*/ 2147483647 h 237"/>
              <a:gd name="T40" fmla="*/ 2147483647 w 188"/>
              <a:gd name="T41" fmla="*/ 2147483647 h 237"/>
              <a:gd name="T42" fmla="*/ 2147483647 w 188"/>
              <a:gd name="T43" fmla="*/ 2147483647 h 237"/>
              <a:gd name="T44" fmla="*/ 2147483647 w 188"/>
              <a:gd name="T45" fmla="*/ 2147483647 h 237"/>
              <a:gd name="T46" fmla="*/ 2147483647 w 188"/>
              <a:gd name="T47" fmla="*/ 2147483647 h 237"/>
              <a:gd name="T48" fmla="*/ 2147483647 w 188"/>
              <a:gd name="T49" fmla="*/ 2147483647 h 237"/>
              <a:gd name="T50" fmla="*/ 2147483647 w 188"/>
              <a:gd name="T51" fmla="*/ 2147483647 h 237"/>
              <a:gd name="T52" fmla="*/ 2147483647 w 188"/>
              <a:gd name="T53" fmla="*/ 2147483647 h 237"/>
              <a:gd name="T54" fmla="*/ 2147483647 w 188"/>
              <a:gd name="T55" fmla="*/ 2147483647 h 237"/>
              <a:gd name="T56" fmla="*/ 2147483647 w 188"/>
              <a:gd name="T57" fmla="*/ 2147483647 h 237"/>
              <a:gd name="T58" fmla="*/ 2147483647 w 188"/>
              <a:gd name="T59" fmla="*/ 2147483647 h 237"/>
              <a:gd name="T60" fmla="*/ 2147483647 w 188"/>
              <a:gd name="T61" fmla="*/ 2147483647 h 237"/>
              <a:gd name="T62" fmla="*/ 2147483647 w 188"/>
              <a:gd name="T63" fmla="*/ 2147483647 h 237"/>
              <a:gd name="T64" fmla="*/ 2147483647 w 188"/>
              <a:gd name="T65" fmla="*/ 2147483647 h 237"/>
              <a:gd name="T66" fmla="*/ 2147483647 w 188"/>
              <a:gd name="T67" fmla="*/ 2147483647 h 237"/>
              <a:gd name="T68" fmla="*/ 2147483647 w 188"/>
              <a:gd name="T69" fmla="*/ 2147483647 h 237"/>
              <a:gd name="T70" fmla="*/ 2147483647 w 188"/>
              <a:gd name="T71" fmla="*/ 2147483647 h 237"/>
              <a:gd name="T72" fmla="*/ 2147483647 w 188"/>
              <a:gd name="T73" fmla="*/ 2147483647 h 237"/>
              <a:gd name="T74" fmla="*/ 2147483647 w 188"/>
              <a:gd name="T75" fmla="*/ 2147483647 h 237"/>
              <a:gd name="T76" fmla="*/ 2147483647 w 188"/>
              <a:gd name="T77" fmla="*/ 2147483647 h 237"/>
              <a:gd name="T78" fmla="*/ 2147483647 w 188"/>
              <a:gd name="T79" fmla="*/ 2147483647 h 237"/>
              <a:gd name="T80" fmla="*/ 2147483647 w 188"/>
              <a:gd name="T81" fmla="*/ 2147483647 h 237"/>
              <a:gd name="T82" fmla="*/ 2147483647 w 188"/>
              <a:gd name="T83" fmla="*/ 2147483647 h 237"/>
              <a:gd name="T84" fmla="*/ 2147483647 w 188"/>
              <a:gd name="T85" fmla="*/ 2147483647 h 237"/>
              <a:gd name="T86" fmla="*/ 2147483647 w 188"/>
              <a:gd name="T87" fmla="*/ 2147483647 h 237"/>
              <a:gd name="T88" fmla="*/ 2147483647 w 188"/>
              <a:gd name="T89" fmla="*/ 2147483647 h 237"/>
              <a:gd name="T90" fmla="*/ 2147483647 w 188"/>
              <a:gd name="T91" fmla="*/ 2147483647 h 237"/>
              <a:gd name="T92" fmla="*/ 2147483647 w 188"/>
              <a:gd name="T93" fmla="*/ 2147483647 h 237"/>
              <a:gd name="T94" fmla="*/ 2147483647 w 188"/>
              <a:gd name="T95" fmla="*/ 2147483647 h 237"/>
              <a:gd name="T96" fmla="*/ 2147483647 w 188"/>
              <a:gd name="T97" fmla="*/ 2147483647 h 237"/>
              <a:gd name="T98" fmla="*/ 2147483647 w 188"/>
              <a:gd name="T99" fmla="*/ 2147483647 h 237"/>
              <a:gd name="T100" fmla="*/ 2147483647 w 188"/>
              <a:gd name="T101" fmla="*/ 2147483647 h 237"/>
              <a:gd name="T102" fmla="*/ 0 w 188"/>
              <a:gd name="T103" fmla="*/ 2147483647 h 237"/>
              <a:gd name="T104" fmla="*/ 2147483647 w 188"/>
              <a:gd name="T105" fmla="*/ 2147483647 h 237"/>
              <a:gd name="T106" fmla="*/ 2147483647 w 188"/>
              <a:gd name="T107" fmla="*/ 2147483647 h 237"/>
              <a:gd name="T108" fmla="*/ 2147483647 w 188"/>
              <a:gd name="T109" fmla="*/ 2147483647 h 237"/>
              <a:gd name="T110" fmla="*/ 2147483647 w 188"/>
              <a:gd name="T111" fmla="*/ 2147483647 h 237"/>
              <a:gd name="T112" fmla="*/ 2147483647 w 188"/>
              <a:gd name="T113" fmla="*/ 2147483647 h 237"/>
              <a:gd name="T114" fmla="*/ 2147483647 w 188"/>
              <a:gd name="T115" fmla="*/ 2147483647 h 23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8"/>
              <a:gd name="T175" fmla="*/ 0 h 237"/>
              <a:gd name="T176" fmla="*/ 188 w 188"/>
              <a:gd name="T177" fmla="*/ 237 h 23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8" h="237">
                <a:moveTo>
                  <a:pt x="94" y="24"/>
                </a:moveTo>
                <a:lnTo>
                  <a:pt x="107" y="14"/>
                </a:lnTo>
                <a:lnTo>
                  <a:pt x="118" y="0"/>
                </a:lnTo>
                <a:lnTo>
                  <a:pt x="130" y="19"/>
                </a:lnTo>
                <a:lnTo>
                  <a:pt x="153" y="36"/>
                </a:lnTo>
                <a:lnTo>
                  <a:pt x="176" y="53"/>
                </a:lnTo>
                <a:lnTo>
                  <a:pt x="184" y="73"/>
                </a:lnTo>
                <a:lnTo>
                  <a:pt x="178" y="60"/>
                </a:lnTo>
                <a:lnTo>
                  <a:pt x="170" y="54"/>
                </a:lnTo>
                <a:lnTo>
                  <a:pt x="159" y="59"/>
                </a:lnTo>
                <a:lnTo>
                  <a:pt x="158" y="66"/>
                </a:lnTo>
                <a:lnTo>
                  <a:pt x="160" y="87"/>
                </a:lnTo>
                <a:lnTo>
                  <a:pt x="147" y="103"/>
                </a:lnTo>
                <a:lnTo>
                  <a:pt x="157" y="90"/>
                </a:lnTo>
                <a:lnTo>
                  <a:pt x="160" y="73"/>
                </a:lnTo>
                <a:lnTo>
                  <a:pt x="155" y="67"/>
                </a:lnTo>
                <a:lnTo>
                  <a:pt x="148" y="67"/>
                </a:lnTo>
                <a:lnTo>
                  <a:pt x="135" y="86"/>
                </a:lnTo>
                <a:lnTo>
                  <a:pt x="133" y="110"/>
                </a:lnTo>
                <a:lnTo>
                  <a:pt x="111" y="110"/>
                </a:lnTo>
                <a:lnTo>
                  <a:pt x="117" y="105"/>
                </a:lnTo>
                <a:lnTo>
                  <a:pt x="118" y="95"/>
                </a:lnTo>
                <a:lnTo>
                  <a:pt x="107" y="87"/>
                </a:lnTo>
                <a:lnTo>
                  <a:pt x="96" y="89"/>
                </a:lnTo>
                <a:lnTo>
                  <a:pt x="88" y="93"/>
                </a:lnTo>
                <a:lnTo>
                  <a:pt x="91" y="99"/>
                </a:lnTo>
                <a:lnTo>
                  <a:pt x="96" y="105"/>
                </a:lnTo>
                <a:lnTo>
                  <a:pt x="94" y="109"/>
                </a:lnTo>
                <a:lnTo>
                  <a:pt x="88" y="104"/>
                </a:lnTo>
                <a:lnTo>
                  <a:pt x="81" y="109"/>
                </a:lnTo>
                <a:lnTo>
                  <a:pt x="81" y="117"/>
                </a:lnTo>
                <a:lnTo>
                  <a:pt x="93" y="126"/>
                </a:lnTo>
                <a:lnTo>
                  <a:pt x="111" y="124"/>
                </a:lnTo>
                <a:lnTo>
                  <a:pt x="92" y="124"/>
                </a:lnTo>
                <a:lnTo>
                  <a:pt x="85" y="126"/>
                </a:lnTo>
                <a:lnTo>
                  <a:pt x="84" y="132"/>
                </a:lnTo>
                <a:lnTo>
                  <a:pt x="104" y="153"/>
                </a:lnTo>
                <a:lnTo>
                  <a:pt x="133" y="135"/>
                </a:lnTo>
                <a:lnTo>
                  <a:pt x="161" y="117"/>
                </a:lnTo>
                <a:lnTo>
                  <a:pt x="160" y="129"/>
                </a:lnTo>
                <a:lnTo>
                  <a:pt x="170" y="139"/>
                </a:lnTo>
                <a:lnTo>
                  <a:pt x="188" y="150"/>
                </a:lnTo>
                <a:lnTo>
                  <a:pt x="180" y="166"/>
                </a:lnTo>
                <a:lnTo>
                  <a:pt x="148" y="218"/>
                </a:lnTo>
                <a:lnTo>
                  <a:pt x="136" y="225"/>
                </a:lnTo>
                <a:lnTo>
                  <a:pt x="115" y="225"/>
                </a:lnTo>
                <a:lnTo>
                  <a:pt x="74" y="221"/>
                </a:lnTo>
                <a:lnTo>
                  <a:pt x="46" y="231"/>
                </a:lnTo>
                <a:lnTo>
                  <a:pt x="34" y="237"/>
                </a:lnTo>
                <a:lnTo>
                  <a:pt x="23" y="233"/>
                </a:lnTo>
                <a:lnTo>
                  <a:pt x="1" y="211"/>
                </a:lnTo>
                <a:lnTo>
                  <a:pt x="0" y="187"/>
                </a:lnTo>
                <a:lnTo>
                  <a:pt x="9" y="160"/>
                </a:lnTo>
                <a:lnTo>
                  <a:pt x="38" y="93"/>
                </a:lnTo>
                <a:lnTo>
                  <a:pt x="61" y="41"/>
                </a:lnTo>
                <a:lnTo>
                  <a:pt x="70" y="25"/>
                </a:lnTo>
                <a:lnTo>
                  <a:pt x="94" y="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3" name="Freeform 66"/>
          <p:cNvSpPr>
            <a:spLocks/>
          </p:cNvSpPr>
          <p:nvPr/>
        </p:nvSpPr>
        <p:spPr bwMode="auto">
          <a:xfrm>
            <a:off x="6145213" y="2335213"/>
            <a:ext cx="246062" cy="330200"/>
          </a:xfrm>
          <a:custGeom>
            <a:avLst/>
            <a:gdLst>
              <a:gd name="T0" fmla="*/ 2147483647 w 396"/>
              <a:gd name="T1" fmla="*/ 2147483647 h 566"/>
              <a:gd name="T2" fmla="*/ 2147483647 w 396"/>
              <a:gd name="T3" fmla="*/ 2147483647 h 566"/>
              <a:gd name="T4" fmla="*/ 2147483647 w 396"/>
              <a:gd name="T5" fmla="*/ 2147483647 h 566"/>
              <a:gd name="T6" fmla="*/ 2147483647 w 396"/>
              <a:gd name="T7" fmla="*/ 2147483647 h 566"/>
              <a:gd name="T8" fmla="*/ 2147483647 w 396"/>
              <a:gd name="T9" fmla="*/ 2147483647 h 566"/>
              <a:gd name="T10" fmla="*/ 2147483647 w 396"/>
              <a:gd name="T11" fmla="*/ 2147483647 h 566"/>
              <a:gd name="T12" fmla="*/ 2147483647 w 396"/>
              <a:gd name="T13" fmla="*/ 2147483647 h 566"/>
              <a:gd name="T14" fmla="*/ 0 w 396"/>
              <a:gd name="T15" fmla="*/ 2147483647 h 566"/>
              <a:gd name="T16" fmla="*/ 2147483647 w 396"/>
              <a:gd name="T17" fmla="*/ 2147483647 h 566"/>
              <a:gd name="T18" fmla="*/ 2147483647 w 396"/>
              <a:gd name="T19" fmla="*/ 2147483647 h 566"/>
              <a:gd name="T20" fmla="*/ 2147483647 w 396"/>
              <a:gd name="T21" fmla="*/ 2147483647 h 566"/>
              <a:gd name="T22" fmla="*/ 2147483647 w 396"/>
              <a:gd name="T23" fmla="*/ 2147483647 h 566"/>
              <a:gd name="T24" fmla="*/ 2147483647 w 396"/>
              <a:gd name="T25" fmla="*/ 2147483647 h 566"/>
              <a:gd name="T26" fmla="*/ 2147483647 w 396"/>
              <a:gd name="T27" fmla="*/ 2147483647 h 566"/>
              <a:gd name="T28" fmla="*/ 2147483647 w 396"/>
              <a:gd name="T29" fmla="*/ 0 h 566"/>
              <a:gd name="T30" fmla="*/ 2147483647 w 396"/>
              <a:gd name="T31" fmla="*/ 2147483647 h 566"/>
              <a:gd name="T32" fmla="*/ 2147483647 w 396"/>
              <a:gd name="T33" fmla="*/ 2147483647 h 566"/>
              <a:gd name="T34" fmla="*/ 2147483647 w 396"/>
              <a:gd name="T35" fmla="*/ 2147483647 h 566"/>
              <a:gd name="T36" fmla="*/ 2147483647 w 396"/>
              <a:gd name="T37" fmla="*/ 2147483647 h 566"/>
              <a:gd name="T38" fmla="*/ 2147483647 w 396"/>
              <a:gd name="T39" fmla="*/ 2147483647 h 566"/>
              <a:gd name="T40" fmla="*/ 2147483647 w 396"/>
              <a:gd name="T41" fmla="*/ 2147483647 h 566"/>
              <a:gd name="T42" fmla="*/ 2147483647 w 396"/>
              <a:gd name="T43" fmla="*/ 2147483647 h 566"/>
              <a:gd name="T44" fmla="*/ 2147483647 w 396"/>
              <a:gd name="T45" fmla="*/ 2147483647 h 566"/>
              <a:gd name="T46" fmla="*/ 2147483647 w 396"/>
              <a:gd name="T47" fmla="*/ 2147483647 h 566"/>
              <a:gd name="T48" fmla="*/ 2147483647 w 396"/>
              <a:gd name="T49" fmla="*/ 2147483647 h 566"/>
              <a:gd name="T50" fmla="*/ 2147483647 w 396"/>
              <a:gd name="T51" fmla="*/ 2147483647 h 566"/>
              <a:gd name="T52" fmla="*/ 2147483647 w 396"/>
              <a:gd name="T53" fmla="*/ 2147483647 h 566"/>
              <a:gd name="T54" fmla="*/ 2147483647 w 396"/>
              <a:gd name="T55" fmla="*/ 2147483647 h 566"/>
              <a:gd name="T56" fmla="*/ 2147483647 w 396"/>
              <a:gd name="T57" fmla="*/ 2147483647 h 566"/>
              <a:gd name="T58" fmla="*/ 2147483647 w 396"/>
              <a:gd name="T59" fmla="*/ 2147483647 h 566"/>
              <a:gd name="T60" fmla="*/ 2147483647 w 396"/>
              <a:gd name="T61" fmla="*/ 2147483647 h 566"/>
              <a:gd name="T62" fmla="*/ 2147483647 w 396"/>
              <a:gd name="T63" fmla="*/ 2147483647 h 566"/>
              <a:gd name="T64" fmla="*/ 2147483647 w 396"/>
              <a:gd name="T65" fmla="*/ 2147483647 h 566"/>
              <a:gd name="T66" fmla="*/ 2147483647 w 396"/>
              <a:gd name="T67" fmla="*/ 2147483647 h 566"/>
              <a:gd name="T68" fmla="*/ 2147483647 w 396"/>
              <a:gd name="T69" fmla="*/ 2147483647 h 566"/>
              <a:gd name="T70" fmla="*/ 2147483647 w 396"/>
              <a:gd name="T71" fmla="*/ 2147483647 h 566"/>
              <a:gd name="T72" fmla="*/ 2147483647 w 396"/>
              <a:gd name="T73" fmla="*/ 2147483647 h 566"/>
              <a:gd name="T74" fmla="*/ 2147483647 w 396"/>
              <a:gd name="T75" fmla="*/ 2147483647 h 566"/>
              <a:gd name="T76" fmla="*/ 2147483647 w 396"/>
              <a:gd name="T77" fmla="*/ 2147483647 h 566"/>
              <a:gd name="T78" fmla="*/ 2147483647 w 396"/>
              <a:gd name="T79" fmla="*/ 2147483647 h 5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96"/>
              <a:gd name="T121" fmla="*/ 0 h 566"/>
              <a:gd name="T122" fmla="*/ 396 w 396"/>
              <a:gd name="T123" fmla="*/ 566 h 5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96" h="566">
                <a:moveTo>
                  <a:pt x="219" y="566"/>
                </a:moveTo>
                <a:lnTo>
                  <a:pt x="155" y="542"/>
                </a:lnTo>
                <a:lnTo>
                  <a:pt x="135" y="528"/>
                </a:lnTo>
                <a:lnTo>
                  <a:pt x="107" y="406"/>
                </a:lnTo>
                <a:lnTo>
                  <a:pt x="52" y="333"/>
                </a:lnTo>
                <a:lnTo>
                  <a:pt x="40" y="262"/>
                </a:lnTo>
                <a:lnTo>
                  <a:pt x="24" y="197"/>
                </a:lnTo>
                <a:lnTo>
                  <a:pt x="0" y="134"/>
                </a:lnTo>
                <a:lnTo>
                  <a:pt x="23" y="102"/>
                </a:lnTo>
                <a:lnTo>
                  <a:pt x="45" y="81"/>
                </a:lnTo>
                <a:lnTo>
                  <a:pt x="68" y="77"/>
                </a:lnTo>
                <a:lnTo>
                  <a:pt x="75" y="55"/>
                </a:lnTo>
                <a:lnTo>
                  <a:pt x="80" y="23"/>
                </a:lnTo>
                <a:lnTo>
                  <a:pt x="78" y="2"/>
                </a:lnTo>
                <a:lnTo>
                  <a:pt x="87" y="0"/>
                </a:lnTo>
                <a:lnTo>
                  <a:pt x="111" y="11"/>
                </a:lnTo>
                <a:lnTo>
                  <a:pt x="135" y="13"/>
                </a:lnTo>
                <a:lnTo>
                  <a:pt x="178" y="8"/>
                </a:lnTo>
                <a:lnTo>
                  <a:pt x="392" y="230"/>
                </a:lnTo>
                <a:lnTo>
                  <a:pt x="364" y="253"/>
                </a:lnTo>
                <a:lnTo>
                  <a:pt x="354" y="281"/>
                </a:lnTo>
                <a:lnTo>
                  <a:pt x="358" y="298"/>
                </a:lnTo>
                <a:lnTo>
                  <a:pt x="368" y="316"/>
                </a:lnTo>
                <a:lnTo>
                  <a:pt x="390" y="343"/>
                </a:lnTo>
                <a:lnTo>
                  <a:pt x="396" y="366"/>
                </a:lnTo>
                <a:lnTo>
                  <a:pt x="391" y="377"/>
                </a:lnTo>
                <a:lnTo>
                  <a:pt x="379" y="385"/>
                </a:lnTo>
                <a:lnTo>
                  <a:pt x="359" y="385"/>
                </a:lnTo>
                <a:lnTo>
                  <a:pt x="344" y="389"/>
                </a:lnTo>
                <a:lnTo>
                  <a:pt x="337" y="398"/>
                </a:lnTo>
                <a:lnTo>
                  <a:pt x="313" y="445"/>
                </a:lnTo>
                <a:lnTo>
                  <a:pt x="291" y="477"/>
                </a:lnTo>
                <a:lnTo>
                  <a:pt x="306" y="498"/>
                </a:lnTo>
                <a:lnTo>
                  <a:pt x="295" y="521"/>
                </a:lnTo>
                <a:lnTo>
                  <a:pt x="275" y="517"/>
                </a:lnTo>
                <a:lnTo>
                  <a:pt x="261" y="518"/>
                </a:lnTo>
                <a:lnTo>
                  <a:pt x="251" y="525"/>
                </a:lnTo>
                <a:lnTo>
                  <a:pt x="232" y="554"/>
                </a:lnTo>
                <a:lnTo>
                  <a:pt x="219" y="5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4" name="Freeform 67"/>
          <p:cNvSpPr>
            <a:spLocks/>
          </p:cNvSpPr>
          <p:nvPr/>
        </p:nvSpPr>
        <p:spPr bwMode="auto">
          <a:xfrm>
            <a:off x="6281738" y="2154238"/>
            <a:ext cx="627062" cy="487362"/>
          </a:xfrm>
          <a:custGeom>
            <a:avLst/>
            <a:gdLst>
              <a:gd name="T0" fmla="*/ 2147483647 w 1006"/>
              <a:gd name="T1" fmla="*/ 2147483647 h 838"/>
              <a:gd name="T2" fmla="*/ 2147483647 w 1006"/>
              <a:gd name="T3" fmla="*/ 2147483647 h 838"/>
              <a:gd name="T4" fmla="*/ 2147483647 w 1006"/>
              <a:gd name="T5" fmla="*/ 2147483647 h 838"/>
              <a:gd name="T6" fmla="*/ 2147483647 w 1006"/>
              <a:gd name="T7" fmla="*/ 2147483647 h 838"/>
              <a:gd name="T8" fmla="*/ 2147483647 w 1006"/>
              <a:gd name="T9" fmla="*/ 2147483647 h 838"/>
              <a:gd name="T10" fmla="*/ 2147483647 w 1006"/>
              <a:gd name="T11" fmla="*/ 2147483647 h 838"/>
              <a:gd name="T12" fmla="*/ 2147483647 w 1006"/>
              <a:gd name="T13" fmla="*/ 2147483647 h 838"/>
              <a:gd name="T14" fmla="*/ 2147483647 w 1006"/>
              <a:gd name="T15" fmla="*/ 2147483647 h 838"/>
              <a:gd name="T16" fmla="*/ 2147483647 w 1006"/>
              <a:gd name="T17" fmla="*/ 2147483647 h 838"/>
              <a:gd name="T18" fmla="*/ 2147483647 w 1006"/>
              <a:gd name="T19" fmla="*/ 2147483647 h 838"/>
              <a:gd name="T20" fmla="*/ 2147483647 w 1006"/>
              <a:gd name="T21" fmla="*/ 2147483647 h 838"/>
              <a:gd name="T22" fmla="*/ 2147483647 w 1006"/>
              <a:gd name="T23" fmla="*/ 2147483647 h 838"/>
              <a:gd name="T24" fmla="*/ 0 w 1006"/>
              <a:gd name="T25" fmla="*/ 2147483647 h 838"/>
              <a:gd name="T26" fmla="*/ 2147483647 w 1006"/>
              <a:gd name="T27" fmla="*/ 2147483647 h 838"/>
              <a:gd name="T28" fmla="*/ 2147483647 w 1006"/>
              <a:gd name="T29" fmla="*/ 2147483647 h 838"/>
              <a:gd name="T30" fmla="*/ 2147483647 w 1006"/>
              <a:gd name="T31" fmla="*/ 2147483647 h 838"/>
              <a:gd name="T32" fmla="*/ 2147483647 w 1006"/>
              <a:gd name="T33" fmla="*/ 2147483647 h 838"/>
              <a:gd name="T34" fmla="*/ 2147483647 w 1006"/>
              <a:gd name="T35" fmla="*/ 2147483647 h 838"/>
              <a:gd name="T36" fmla="*/ 2147483647 w 1006"/>
              <a:gd name="T37" fmla="*/ 2147483647 h 838"/>
              <a:gd name="T38" fmla="*/ 2147483647 w 1006"/>
              <a:gd name="T39" fmla="*/ 2147483647 h 838"/>
              <a:gd name="T40" fmla="*/ 2147483647 w 1006"/>
              <a:gd name="T41" fmla="*/ 2147483647 h 838"/>
              <a:gd name="T42" fmla="*/ 2147483647 w 1006"/>
              <a:gd name="T43" fmla="*/ 2147483647 h 838"/>
              <a:gd name="T44" fmla="*/ 2147483647 w 1006"/>
              <a:gd name="T45" fmla="*/ 2147483647 h 838"/>
              <a:gd name="T46" fmla="*/ 2147483647 w 1006"/>
              <a:gd name="T47" fmla="*/ 2147483647 h 838"/>
              <a:gd name="T48" fmla="*/ 2147483647 w 1006"/>
              <a:gd name="T49" fmla="*/ 2147483647 h 838"/>
              <a:gd name="T50" fmla="*/ 2147483647 w 1006"/>
              <a:gd name="T51" fmla="*/ 2147483647 h 838"/>
              <a:gd name="T52" fmla="*/ 2147483647 w 1006"/>
              <a:gd name="T53" fmla="*/ 2147483647 h 838"/>
              <a:gd name="T54" fmla="*/ 2147483647 w 1006"/>
              <a:gd name="T55" fmla="*/ 2147483647 h 838"/>
              <a:gd name="T56" fmla="*/ 2147483647 w 1006"/>
              <a:gd name="T57" fmla="*/ 2147483647 h 838"/>
              <a:gd name="T58" fmla="*/ 2147483647 w 1006"/>
              <a:gd name="T59" fmla="*/ 2147483647 h 838"/>
              <a:gd name="T60" fmla="*/ 2147483647 w 1006"/>
              <a:gd name="T61" fmla="*/ 2147483647 h 838"/>
              <a:gd name="T62" fmla="*/ 2147483647 w 1006"/>
              <a:gd name="T63" fmla="*/ 2147483647 h 838"/>
              <a:gd name="T64" fmla="*/ 2147483647 w 1006"/>
              <a:gd name="T65" fmla="*/ 2147483647 h 838"/>
              <a:gd name="T66" fmla="*/ 2147483647 w 1006"/>
              <a:gd name="T67" fmla="*/ 2147483647 h 838"/>
              <a:gd name="T68" fmla="*/ 2147483647 w 1006"/>
              <a:gd name="T69" fmla="*/ 2147483647 h 838"/>
              <a:gd name="T70" fmla="*/ 2147483647 w 1006"/>
              <a:gd name="T71" fmla="*/ 2147483647 h 838"/>
              <a:gd name="T72" fmla="*/ 2147483647 w 1006"/>
              <a:gd name="T73" fmla="*/ 2147483647 h 838"/>
              <a:gd name="T74" fmla="*/ 2147483647 w 1006"/>
              <a:gd name="T75" fmla="*/ 2147483647 h 838"/>
              <a:gd name="T76" fmla="*/ 2147483647 w 1006"/>
              <a:gd name="T77" fmla="*/ 2147483647 h 838"/>
              <a:gd name="T78" fmla="*/ 2147483647 w 1006"/>
              <a:gd name="T79" fmla="*/ 2147483647 h 838"/>
              <a:gd name="T80" fmla="*/ 2147483647 w 1006"/>
              <a:gd name="T81" fmla="*/ 2147483647 h 838"/>
              <a:gd name="T82" fmla="*/ 2147483647 w 1006"/>
              <a:gd name="T83" fmla="*/ 2147483647 h 838"/>
              <a:gd name="T84" fmla="*/ 2147483647 w 1006"/>
              <a:gd name="T85" fmla="*/ 0 h 838"/>
              <a:gd name="T86" fmla="*/ 2147483647 w 1006"/>
              <a:gd name="T87" fmla="*/ 0 h 838"/>
              <a:gd name="T88" fmla="*/ 2147483647 w 1006"/>
              <a:gd name="T89" fmla="*/ 2147483647 h 838"/>
              <a:gd name="T90" fmla="*/ 2147483647 w 1006"/>
              <a:gd name="T91" fmla="*/ 2147483647 h 838"/>
              <a:gd name="T92" fmla="*/ 2147483647 w 1006"/>
              <a:gd name="T93" fmla="*/ 2147483647 h 838"/>
              <a:gd name="T94" fmla="*/ 2147483647 w 1006"/>
              <a:gd name="T95" fmla="*/ 2147483647 h 8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06"/>
              <a:gd name="T145" fmla="*/ 0 h 838"/>
              <a:gd name="T146" fmla="*/ 1006 w 1006"/>
              <a:gd name="T147" fmla="*/ 838 h 8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06" h="838">
                <a:moveTo>
                  <a:pt x="1006" y="246"/>
                </a:moveTo>
                <a:lnTo>
                  <a:pt x="932" y="266"/>
                </a:lnTo>
                <a:lnTo>
                  <a:pt x="875" y="291"/>
                </a:lnTo>
                <a:lnTo>
                  <a:pt x="828" y="322"/>
                </a:lnTo>
                <a:lnTo>
                  <a:pt x="793" y="354"/>
                </a:lnTo>
                <a:lnTo>
                  <a:pt x="736" y="427"/>
                </a:lnTo>
                <a:lnTo>
                  <a:pt x="681" y="495"/>
                </a:lnTo>
                <a:lnTo>
                  <a:pt x="608" y="550"/>
                </a:lnTo>
                <a:lnTo>
                  <a:pt x="535" y="586"/>
                </a:lnTo>
                <a:lnTo>
                  <a:pt x="455" y="611"/>
                </a:lnTo>
                <a:lnTo>
                  <a:pt x="325" y="749"/>
                </a:lnTo>
                <a:lnTo>
                  <a:pt x="63" y="838"/>
                </a:lnTo>
                <a:lnTo>
                  <a:pt x="0" y="827"/>
                </a:lnTo>
                <a:lnTo>
                  <a:pt x="8" y="826"/>
                </a:lnTo>
                <a:lnTo>
                  <a:pt x="32" y="791"/>
                </a:lnTo>
                <a:lnTo>
                  <a:pt x="47" y="784"/>
                </a:lnTo>
                <a:lnTo>
                  <a:pt x="61" y="781"/>
                </a:lnTo>
                <a:lnTo>
                  <a:pt x="77" y="786"/>
                </a:lnTo>
                <a:lnTo>
                  <a:pt x="87" y="763"/>
                </a:lnTo>
                <a:lnTo>
                  <a:pt x="72" y="743"/>
                </a:lnTo>
                <a:lnTo>
                  <a:pt x="111" y="682"/>
                </a:lnTo>
                <a:lnTo>
                  <a:pt x="117" y="665"/>
                </a:lnTo>
                <a:lnTo>
                  <a:pt x="130" y="655"/>
                </a:lnTo>
                <a:lnTo>
                  <a:pt x="154" y="651"/>
                </a:lnTo>
                <a:lnTo>
                  <a:pt x="170" y="646"/>
                </a:lnTo>
                <a:lnTo>
                  <a:pt x="177" y="634"/>
                </a:lnTo>
                <a:lnTo>
                  <a:pt x="172" y="608"/>
                </a:lnTo>
                <a:lnTo>
                  <a:pt x="159" y="597"/>
                </a:lnTo>
                <a:lnTo>
                  <a:pt x="140" y="568"/>
                </a:lnTo>
                <a:lnTo>
                  <a:pt x="135" y="550"/>
                </a:lnTo>
                <a:lnTo>
                  <a:pt x="136" y="532"/>
                </a:lnTo>
                <a:lnTo>
                  <a:pt x="147" y="512"/>
                </a:lnTo>
                <a:lnTo>
                  <a:pt x="172" y="495"/>
                </a:lnTo>
                <a:lnTo>
                  <a:pt x="183" y="485"/>
                </a:lnTo>
                <a:lnTo>
                  <a:pt x="199" y="464"/>
                </a:lnTo>
                <a:lnTo>
                  <a:pt x="273" y="337"/>
                </a:lnTo>
                <a:lnTo>
                  <a:pt x="336" y="245"/>
                </a:lnTo>
                <a:lnTo>
                  <a:pt x="365" y="212"/>
                </a:lnTo>
                <a:lnTo>
                  <a:pt x="390" y="193"/>
                </a:lnTo>
                <a:lnTo>
                  <a:pt x="585" y="97"/>
                </a:lnTo>
                <a:lnTo>
                  <a:pt x="739" y="31"/>
                </a:lnTo>
                <a:lnTo>
                  <a:pt x="805" y="10"/>
                </a:lnTo>
                <a:lnTo>
                  <a:pt x="854" y="0"/>
                </a:lnTo>
                <a:lnTo>
                  <a:pt x="866" y="0"/>
                </a:lnTo>
                <a:lnTo>
                  <a:pt x="876" y="4"/>
                </a:lnTo>
                <a:lnTo>
                  <a:pt x="887" y="14"/>
                </a:lnTo>
                <a:lnTo>
                  <a:pt x="1006" y="24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5" name="Freeform 68"/>
          <p:cNvSpPr>
            <a:spLocks/>
          </p:cNvSpPr>
          <p:nvPr/>
        </p:nvSpPr>
        <p:spPr bwMode="auto">
          <a:xfrm>
            <a:off x="6821488" y="1749425"/>
            <a:ext cx="487362" cy="546100"/>
          </a:xfrm>
          <a:custGeom>
            <a:avLst/>
            <a:gdLst>
              <a:gd name="T0" fmla="*/ 2147483647 w 784"/>
              <a:gd name="T1" fmla="*/ 0 h 938"/>
              <a:gd name="T2" fmla="*/ 2147483647 w 784"/>
              <a:gd name="T3" fmla="*/ 2147483647 h 938"/>
              <a:gd name="T4" fmla="*/ 2147483647 w 784"/>
              <a:gd name="T5" fmla="*/ 2147483647 h 938"/>
              <a:gd name="T6" fmla="*/ 2147483647 w 784"/>
              <a:gd name="T7" fmla="*/ 2147483647 h 938"/>
              <a:gd name="T8" fmla="*/ 2147483647 w 784"/>
              <a:gd name="T9" fmla="*/ 2147483647 h 938"/>
              <a:gd name="T10" fmla="*/ 2147483647 w 784"/>
              <a:gd name="T11" fmla="*/ 2147483647 h 938"/>
              <a:gd name="T12" fmla="*/ 2147483647 w 784"/>
              <a:gd name="T13" fmla="*/ 2147483647 h 938"/>
              <a:gd name="T14" fmla="*/ 2147483647 w 784"/>
              <a:gd name="T15" fmla="*/ 2147483647 h 938"/>
              <a:gd name="T16" fmla="*/ 2147483647 w 784"/>
              <a:gd name="T17" fmla="*/ 2147483647 h 938"/>
              <a:gd name="T18" fmla="*/ 2147483647 w 784"/>
              <a:gd name="T19" fmla="*/ 2147483647 h 938"/>
              <a:gd name="T20" fmla="*/ 2147483647 w 784"/>
              <a:gd name="T21" fmla="*/ 2147483647 h 938"/>
              <a:gd name="T22" fmla="*/ 2147483647 w 784"/>
              <a:gd name="T23" fmla="*/ 2147483647 h 938"/>
              <a:gd name="T24" fmla="*/ 2147483647 w 784"/>
              <a:gd name="T25" fmla="*/ 2147483647 h 938"/>
              <a:gd name="T26" fmla="*/ 2147483647 w 784"/>
              <a:gd name="T27" fmla="*/ 2147483647 h 938"/>
              <a:gd name="T28" fmla="*/ 2147483647 w 784"/>
              <a:gd name="T29" fmla="*/ 2147483647 h 938"/>
              <a:gd name="T30" fmla="*/ 2147483647 w 784"/>
              <a:gd name="T31" fmla="*/ 2147483647 h 938"/>
              <a:gd name="T32" fmla="*/ 2147483647 w 784"/>
              <a:gd name="T33" fmla="*/ 2147483647 h 938"/>
              <a:gd name="T34" fmla="*/ 2147483647 w 784"/>
              <a:gd name="T35" fmla="*/ 2147483647 h 938"/>
              <a:gd name="T36" fmla="*/ 2147483647 w 784"/>
              <a:gd name="T37" fmla="*/ 2147483647 h 938"/>
              <a:gd name="T38" fmla="*/ 2147483647 w 784"/>
              <a:gd name="T39" fmla="*/ 2147483647 h 938"/>
              <a:gd name="T40" fmla="*/ 2147483647 w 784"/>
              <a:gd name="T41" fmla="*/ 2147483647 h 938"/>
              <a:gd name="T42" fmla="*/ 2147483647 w 784"/>
              <a:gd name="T43" fmla="*/ 2147483647 h 938"/>
              <a:gd name="T44" fmla="*/ 2147483647 w 784"/>
              <a:gd name="T45" fmla="*/ 2147483647 h 938"/>
              <a:gd name="T46" fmla="*/ 2147483647 w 784"/>
              <a:gd name="T47" fmla="*/ 2147483647 h 938"/>
              <a:gd name="T48" fmla="*/ 2147483647 w 784"/>
              <a:gd name="T49" fmla="*/ 2147483647 h 938"/>
              <a:gd name="T50" fmla="*/ 2147483647 w 784"/>
              <a:gd name="T51" fmla="*/ 2147483647 h 938"/>
              <a:gd name="T52" fmla="*/ 2147483647 w 784"/>
              <a:gd name="T53" fmla="*/ 2147483647 h 938"/>
              <a:gd name="T54" fmla="*/ 2147483647 w 784"/>
              <a:gd name="T55" fmla="*/ 2147483647 h 938"/>
              <a:gd name="T56" fmla="*/ 2147483647 w 784"/>
              <a:gd name="T57" fmla="*/ 2147483647 h 938"/>
              <a:gd name="T58" fmla="*/ 2147483647 w 784"/>
              <a:gd name="T59" fmla="*/ 2147483647 h 938"/>
              <a:gd name="T60" fmla="*/ 2147483647 w 784"/>
              <a:gd name="T61" fmla="*/ 2147483647 h 938"/>
              <a:gd name="T62" fmla="*/ 2147483647 w 784"/>
              <a:gd name="T63" fmla="*/ 2147483647 h 938"/>
              <a:gd name="T64" fmla="*/ 2147483647 w 784"/>
              <a:gd name="T65" fmla="*/ 2147483647 h 938"/>
              <a:gd name="T66" fmla="*/ 2147483647 w 784"/>
              <a:gd name="T67" fmla="*/ 2147483647 h 938"/>
              <a:gd name="T68" fmla="*/ 0 w 784"/>
              <a:gd name="T69" fmla="*/ 2147483647 h 938"/>
              <a:gd name="T70" fmla="*/ 2147483647 w 784"/>
              <a:gd name="T71" fmla="*/ 2147483647 h 938"/>
              <a:gd name="T72" fmla="*/ 2147483647 w 784"/>
              <a:gd name="T73" fmla="*/ 2147483647 h 938"/>
              <a:gd name="T74" fmla="*/ 2147483647 w 784"/>
              <a:gd name="T75" fmla="*/ 2147483647 h 938"/>
              <a:gd name="T76" fmla="*/ 2147483647 w 784"/>
              <a:gd name="T77" fmla="*/ 2147483647 h 938"/>
              <a:gd name="T78" fmla="*/ 2147483647 w 784"/>
              <a:gd name="T79" fmla="*/ 2147483647 h 938"/>
              <a:gd name="T80" fmla="*/ 2147483647 w 784"/>
              <a:gd name="T81" fmla="*/ 2147483647 h 938"/>
              <a:gd name="T82" fmla="*/ 2147483647 w 784"/>
              <a:gd name="T83" fmla="*/ 2147483647 h 938"/>
              <a:gd name="T84" fmla="*/ 2147483647 w 784"/>
              <a:gd name="T85" fmla="*/ 2147483647 h 938"/>
              <a:gd name="T86" fmla="*/ 2147483647 w 784"/>
              <a:gd name="T87" fmla="*/ 2147483647 h 938"/>
              <a:gd name="T88" fmla="*/ 2147483647 w 784"/>
              <a:gd name="T89" fmla="*/ 2147483647 h 938"/>
              <a:gd name="T90" fmla="*/ 2147483647 w 784"/>
              <a:gd name="T91" fmla="*/ 2147483647 h 938"/>
              <a:gd name="T92" fmla="*/ 2147483647 w 784"/>
              <a:gd name="T93" fmla="*/ 2147483647 h 938"/>
              <a:gd name="T94" fmla="*/ 2147483647 w 784"/>
              <a:gd name="T95" fmla="*/ 2147483647 h 938"/>
              <a:gd name="T96" fmla="*/ 2147483647 w 784"/>
              <a:gd name="T97" fmla="*/ 2147483647 h 938"/>
              <a:gd name="T98" fmla="*/ 2147483647 w 784"/>
              <a:gd name="T99" fmla="*/ 2147483647 h 938"/>
              <a:gd name="T100" fmla="*/ 2147483647 w 784"/>
              <a:gd name="T101" fmla="*/ 2147483647 h 938"/>
              <a:gd name="T102" fmla="*/ 2147483647 w 784"/>
              <a:gd name="T103" fmla="*/ 2147483647 h 938"/>
              <a:gd name="T104" fmla="*/ 2147483647 w 784"/>
              <a:gd name="T105" fmla="*/ 2147483647 h 938"/>
              <a:gd name="T106" fmla="*/ 2147483647 w 784"/>
              <a:gd name="T107" fmla="*/ 2147483647 h 938"/>
              <a:gd name="T108" fmla="*/ 2147483647 w 784"/>
              <a:gd name="T109" fmla="*/ 2147483647 h 938"/>
              <a:gd name="T110" fmla="*/ 2147483647 w 784"/>
              <a:gd name="T111" fmla="*/ 2147483647 h 938"/>
              <a:gd name="T112" fmla="*/ 2147483647 w 784"/>
              <a:gd name="T113" fmla="*/ 0 h 938"/>
              <a:gd name="T114" fmla="*/ 2147483647 w 784"/>
              <a:gd name="T115" fmla="*/ 0 h 9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4"/>
              <a:gd name="T175" fmla="*/ 0 h 938"/>
              <a:gd name="T176" fmla="*/ 784 w 784"/>
              <a:gd name="T177" fmla="*/ 938 h 9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4" h="938">
                <a:moveTo>
                  <a:pt x="583" y="0"/>
                </a:moveTo>
                <a:lnTo>
                  <a:pt x="591" y="43"/>
                </a:lnTo>
                <a:lnTo>
                  <a:pt x="593" y="63"/>
                </a:lnTo>
                <a:lnTo>
                  <a:pt x="618" y="103"/>
                </a:lnTo>
                <a:lnTo>
                  <a:pt x="644" y="134"/>
                </a:lnTo>
                <a:lnTo>
                  <a:pt x="700" y="170"/>
                </a:lnTo>
                <a:lnTo>
                  <a:pt x="746" y="185"/>
                </a:lnTo>
                <a:lnTo>
                  <a:pt x="764" y="187"/>
                </a:lnTo>
                <a:lnTo>
                  <a:pt x="784" y="235"/>
                </a:lnTo>
                <a:lnTo>
                  <a:pt x="784" y="282"/>
                </a:lnTo>
                <a:lnTo>
                  <a:pt x="767" y="324"/>
                </a:lnTo>
                <a:lnTo>
                  <a:pt x="740" y="360"/>
                </a:lnTo>
                <a:lnTo>
                  <a:pt x="676" y="414"/>
                </a:lnTo>
                <a:lnTo>
                  <a:pt x="645" y="433"/>
                </a:lnTo>
                <a:lnTo>
                  <a:pt x="648" y="461"/>
                </a:lnTo>
                <a:lnTo>
                  <a:pt x="642" y="487"/>
                </a:lnTo>
                <a:lnTo>
                  <a:pt x="613" y="530"/>
                </a:lnTo>
                <a:lnTo>
                  <a:pt x="579" y="557"/>
                </a:lnTo>
                <a:lnTo>
                  <a:pt x="564" y="567"/>
                </a:lnTo>
                <a:lnTo>
                  <a:pt x="517" y="581"/>
                </a:lnTo>
                <a:lnTo>
                  <a:pt x="486" y="601"/>
                </a:lnTo>
                <a:lnTo>
                  <a:pt x="466" y="623"/>
                </a:lnTo>
                <a:lnTo>
                  <a:pt x="453" y="646"/>
                </a:lnTo>
                <a:lnTo>
                  <a:pt x="447" y="686"/>
                </a:lnTo>
                <a:lnTo>
                  <a:pt x="449" y="703"/>
                </a:lnTo>
                <a:lnTo>
                  <a:pt x="436" y="735"/>
                </a:lnTo>
                <a:lnTo>
                  <a:pt x="418" y="768"/>
                </a:lnTo>
                <a:lnTo>
                  <a:pt x="389" y="807"/>
                </a:lnTo>
                <a:lnTo>
                  <a:pt x="350" y="848"/>
                </a:lnTo>
                <a:lnTo>
                  <a:pt x="295" y="886"/>
                </a:lnTo>
                <a:lnTo>
                  <a:pt x="225" y="917"/>
                </a:lnTo>
                <a:lnTo>
                  <a:pt x="139" y="938"/>
                </a:lnTo>
                <a:lnTo>
                  <a:pt x="19" y="707"/>
                </a:lnTo>
                <a:lnTo>
                  <a:pt x="12" y="701"/>
                </a:lnTo>
                <a:lnTo>
                  <a:pt x="0" y="694"/>
                </a:lnTo>
                <a:lnTo>
                  <a:pt x="70" y="665"/>
                </a:lnTo>
                <a:lnTo>
                  <a:pt x="140" y="627"/>
                </a:lnTo>
                <a:lnTo>
                  <a:pt x="220" y="576"/>
                </a:lnTo>
                <a:lnTo>
                  <a:pt x="298" y="513"/>
                </a:lnTo>
                <a:lnTo>
                  <a:pt x="363" y="439"/>
                </a:lnTo>
                <a:lnTo>
                  <a:pt x="386" y="398"/>
                </a:lnTo>
                <a:lnTo>
                  <a:pt x="403" y="353"/>
                </a:lnTo>
                <a:lnTo>
                  <a:pt x="411" y="305"/>
                </a:lnTo>
                <a:lnTo>
                  <a:pt x="408" y="256"/>
                </a:lnTo>
                <a:lnTo>
                  <a:pt x="399" y="213"/>
                </a:lnTo>
                <a:lnTo>
                  <a:pt x="382" y="159"/>
                </a:lnTo>
                <a:lnTo>
                  <a:pt x="381" y="140"/>
                </a:lnTo>
                <a:lnTo>
                  <a:pt x="384" y="125"/>
                </a:lnTo>
                <a:lnTo>
                  <a:pt x="399" y="116"/>
                </a:lnTo>
                <a:lnTo>
                  <a:pt x="435" y="105"/>
                </a:lnTo>
                <a:lnTo>
                  <a:pt x="460" y="92"/>
                </a:lnTo>
                <a:lnTo>
                  <a:pt x="474" y="69"/>
                </a:lnTo>
                <a:lnTo>
                  <a:pt x="491" y="44"/>
                </a:lnTo>
                <a:lnTo>
                  <a:pt x="506" y="30"/>
                </a:lnTo>
                <a:lnTo>
                  <a:pt x="514" y="30"/>
                </a:lnTo>
                <a:lnTo>
                  <a:pt x="520" y="34"/>
                </a:lnTo>
                <a:lnTo>
                  <a:pt x="58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6" name="Freeform 69"/>
          <p:cNvSpPr>
            <a:spLocks/>
          </p:cNvSpPr>
          <p:nvPr/>
        </p:nvSpPr>
        <p:spPr bwMode="auto">
          <a:xfrm>
            <a:off x="5432425" y="1219200"/>
            <a:ext cx="107950" cy="315913"/>
          </a:xfrm>
          <a:custGeom>
            <a:avLst/>
            <a:gdLst>
              <a:gd name="T0" fmla="*/ 2147483647 w 175"/>
              <a:gd name="T1" fmla="*/ 0 h 541"/>
              <a:gd name="T2" fmla="*/ 2147483647 w 175"/>
              <a:gd name="T3" fmla="*/ 2147483647 h 541"/>
              <a:gd name="T4" fmla="*/ 2147483647 w 175"/>
              <a:gd name="T5" fmla="*/ 2147483647 h 541"/>
              <a:gd name="T6" fmla="*/ 2147483647 w 175"/>
              <a:gd name="T7" fmla="*/ 2147483647 h 541"/>
              <a:gd name="T8" fmla="*/ 2147483647 w 175"/>
              <a:gd name="T9" fmla="*/ 2147483647 h 541"/>
              <a:gd name="T10" fmla="*/ 2147483647 w 175"/>
              <a:gd name="T11" fmla="*/ 2147483647 h 541"/>
              <a:gd name="T12" fmla="*/ 2147483647 w 175"/>
              <a:gd name="T13" fmla="*/ 2147483647 h 541"/>
              <a:gd name="T14" fmla="*/ 0 w 175"/>
              <a:gd name="T15" fmla="*/ 2147483647 h 541"/>
              <a:gd name="T16" fmla="*/ 2147483647 w 175"/>
              <a:gd name="T17" fmla="*/ 2147483647 h 541"/>
              <a:gd name="T18" fmla="*/ 2147483647 w 175"/>
              <a:gd name="T19" fmla="*/ 2147483647 h 541"/>
              <a:gd name="T20" fmla="*/ 2147483647 w 175"/>
              <a:gd name="T21" fmla="*/ 2147483647 h 541"/>
              <a:gd name="T22" fmla="*/ 2147483647 w 175"/>
              <a:gd name="T23" fmla="*/ 2147483647 h 541"/>
              <a:gd name="T24" fmla="*/ 2147483647 w 175"/>
              <a:gd name="T25" fmla="*/ 2147483647 h 541"/>
              <a:gd name="T26" fmla="*/ 2147483647 w 175"/>
              <a:gd name="T27" fmla="*/ 2147483647 h 541"/>
              <a:gd name="T28" fmla="*/ 2147483647 w 175"/>
              <a:gd name="T29" fmla="*/ 2147483647 h 541"/>
              <a:gd name="T30" fmla="*/ 2147483647 w 175"/>
              <a:gd name="T31" fmla="*/ 0 h 541"/>
              <a:gd name="T32" fmla="*/ 2147483647 w 175"/>
              <a:gd name="T33" fmla="*/ 0 h 5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5"/>
              <a:gd name="T52" fmla="*/ 0 h 541"/>
              <a:gd name="T53" fmla="*/ 175 w 175"/>
              <a:gd name="T54" fmla="*/ 541 h 5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5" h="541">
                <a:moveTo>
                  <a:pt x="150" y="0"/>
                </a:moveTo>
                <a:lnTo>
                  <a:pt x="102" y="15"/>
                </a:lnTo>
                <a:lnTo>
                  <a:pt x="90" y="123"/>
                </a:lnTo>
                <a:lnTo>
                  <a:pt x="90" y="133"/>
                </a:lnTo>
                <a:lnTo>
                  <a:pt x="83" y="159"/>
                </a:lnTo>
                <a:lnTo>
                  <a:pt x="58" y="204"/>
                </a:lnTo>
                <a:lnTo>
                  <a:pt x="2" y="262"/>
                </a:lnTo>
                <a:lnTo>
                  <a:pt x="0" y="272"/>
                </a:lnTo>
                <a:lnTo>
                  <a:pt x="12" y="311"/>
                </a:lnTo>
                <a:lnTo>
                  <a:pt x="57" y="395"/>
                </a:lnTo>
                <a:lnTo>
                  <a:pt x="161" y="541"/>
                </a:lnTo>
                <a:lnTo>
                  <a:pt x="155" y="420"/>
                </a:lnTo>
                <a:lnTo>
                  <a:pt x="157" y="334"/>
                </a:lnTo>
                <a:lnTo>
                  <a:pt x="165" y="302"/>
                </a:lnTo>
                <a:lnTo>
                  <a:pt x="175" y="285"/>
                </a:lnTo>
                <a:lnTo>
                  <a:pt x="15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7" name="Freeform 70"/>
          <p:cNvSpPr>
            <a:spLocks/>
          </p:cNvSpPr>
          <p:nvPr/>
        </p:nvSpPr>
        <p:spPr bwMode="auto">
          <a:xfrm>
            <a:off x="6888163" y="1682750"/>
            <a:ext cx="295275" cy="160338"/>
          </a:xfrm>
          <a:custGeom>
            <a:avLst/>
            <a:gdLst>
              <a:gd name="T0" fmla="*/ 2147483647 w 476"/>
              <a:gd name="T1" fmla="*/ 2147483647 h 272"/>
              <a:gd name="T2" fmla="*/ 2147483647 w 476"/>
              <a:gd name="T3" fmla="*/ 2147483647 h 272"/>
              <a:gd name="T4" fmla="*/ 2147483647 w 476"/>
              <a:gd name="T5" fmla="*/ 2147483647 h 272"/>
              <a:gd name="T6" fmla="*/ 2147483647 w 476"/>
              <a:gd name="T7" fmla="*/ 2147483647 h 272"/>
              <a:gd name="T8" fmla="*/ 2147483647 w 476"/>
              <a:gd name="T9" fmla="*/ 2147483647 h 272"/>
              <a:gd name="T10" fmla="*/ 2147483647 w 476"/>
              <a:gd name="T11" fmla="*/ 0 h 272"/>
              <a:gd name="T12" fmla="*/ 2147483647 w 476"/>
              <a:gd name="T13" fmla="*/ 2147483647 h 272"/>
              <a:gd name="T14" fmla="*/ 2147483647 w 476"/>
              <a:gd name="T15" fmla="*/ 2147483647 h 272"/>
              <a:gd name="T16" fmla="*/ 2147483647 w 476"/>
              <a:gd name="T17" fmla="*/ 2147483647 h 272"/>
              <a:gd name="T18" fmla="*/ 2147483647 w 476"/>
              <a:gd name="T19" fmla="*/ 2147483647 h 272"/>
              <a:gd name="T20" fmla="*/ 2147483647 w 476"/>
              <a:gd name="T21" fmla="*/ 2147483647 h 272"/>
              <a:gd name="T22" fmla="*/ 2147483647 w 476"/>
              <a:gd name="T23" fmla="*/ 2147483647 h 272"/>
              <a:gd name="T24" fmla="*/ 2147483647 w 476"/>
              <a:gd name="T25" fmla="*/ 2147483647 h 272"/>
              <a:gd name="T26" fmla="*/ 2147483647 w 476"/>
              <a:gd name="T27" fmla="*/ 2147483647 h 272"/>
              <a:gd name="T28" fmla="*/ 2147483647 w 476"/>
              <a:gd name="T29" fmla="*/ 2147483647 h 272"/>
              <a:gd name="T30" fmla="*/ 2147483647 w 476"/>
              <a:gd name="T31" fmla="*/ 2147483647 h 272"/>
              <a:gd name="T32" fmla="*/ 2147483647 w 476"/>
              <a:gd name="T33" fmla="*/ 2147483647 h 272"/>
              <a:gd name="T34" fmla="*/ 0 w 476"/>
              <a:gd name="T35" fmla="*/ 2147483647 h 272"/>
              <a:gd name="T36" fmla="*/ 2147483647 w 476"/>
              <a:gd name="T37" fmla="*/ 2147483647 h 272"/>
              <a:gd name="T38" fmla="*/ 2147483647 w 476"/>
              <a:gd name="T39" fmla="*/ 2147483647 h 272"/>
              <a:gd name="T40" fmla="*/ 2147483647 w 476"/>
              <a:gd name="T41" fmla="*/ 2147483647 h 272"/>
              <a:gd name="T42" fmla="*/ 2147483647 w 476"/>
              <a:gd name="T43" fmla="*/ 2147483647 h 272"/>
              <a:gd name="T44" fmla="*/ 2147483647 w 476"/>
              <a:gd name="T45" fmla="*/ 2147483647 h 272"/>
              <a:gd name="T46" fmla="*/ 2147483647 w 476"/>
              <a:gd name="T47" fmla="*/ 2147483647 h 272"/>
              <a:gd name="T48" fmla="*/ 2147483647 w 476"/>
              <a:gd name="T49" fmla="*/ 2147483647 h 272"/>
              <a:gd name="T50" fmla="*/ 2147483647 w 476"/>
              <a:gd name="T51" fmla="*/ 2147483647 h 2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76"/>
              <a:gd name="T79" fmla="*/ 0 h 272"/>
              <a:gd name="T80" fmla="*/ 476 w 476"/>
              <a:gd name="T81" fmla="*/ 272 h 27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76" h="272">
                <a:moveTo>
                  <a:pt x="476" y="113"/>
                </a:moveTo>
                <a:lnTo>
                  <a:pt x="456" y="76"/>
                </a:lnTo>
                <a:lnTo>
                  <a:pt x="442" y="44"/>
                </a:lnTo>
                <a:lnTo>
                  <a:pt x="439" y="17"/>
                </a:lnTo>
                <a:lnTo>
                  <a:pt x="438" y="3"/>
                </a:lnTo>
                <a:lnTo>
                  <a:pt x="429" y="0"/>
                </a:lnTo>
                <a:lnTo>
                  <a:pt x="407" y="12"/>
                </a:lnTo>
                <a:lnTo>
                  <a:pt x="349" y="90"/>
                </a:lnTo>
                <a:lnTo>
                  <a:pt x="335" y="108"/>
                </a:lnTo>
                <a:lnTo>
                  <a:pt x="298" y="134"/>
                </a:lnTo>
                <a:lnTo>
                  <a:pt x="216" y="153"/>
                </a:lnTo>
                <a:lnTo>
                  <a:pt x="164" y="163"/>
                </a:lnTo>
                <a:lnTo>
                  <a:pt x="94" y="172"/>
                </a:lnTo>
                <a:lnTo>
                  <a:pt x="44" y="186"/>
                </a:lnTo>
                <a:lnTo>
                  <a:pt x="26" y="194"/>
                </a:lnTo>
                <a:lnTo>
                  <a:pt x="16" y="204"/>
                </a:lnTo>
                <a:lnTo>
                  <a:pt x="2" y="249"/>
                </a:lnTo>
                <a:lnTo>
                  <a:pt x="0" y="272"/>
                </a:lnTo>
                <a:lnTo>
                  <a:pt x="252" y="236"/>
                </a:lnTo>
                <a:lnTo>
                  <a:pt x="300" y="231"/>
                </a:lnTo>
                <a:lnTo>
                  <a:pt x="338" y="216"/>
                </a:lnTo>
                <a:lnTo>
                  <a:pt x="354" y="201"/>
                </a:lnTo>
                <a:lnTo>
                  <a:pt x="367" y="182"/>
                </a:lnTo>
                <a:lnTo>
                  <a:pt x="413" y="147"/>
                </a:lnTo>
                <a:lnTo>
                  <a:pt x="476" y="11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8" name="Freeform 71"/>
          <p:cNvSpPr>
            <a:spLocks/>
          </p:cNvSpPr>
          <p:nvPr/>
        </p:nvSpPr>
        <p:spPr bwMode="auto">
          <a:xfrm>
            <a:off x="6764338" y="1704975"/>
            <a:ext cx="60325" cy="100013"/>
          </a:xfrm>
          <a:custGeom>
            <a:avLst/>
            <a:gdLst>
              <a:gd name="T0" fmla="*/ 2147483647 w 98"/>
              <a:gd name="T1" fmla="*/ 2147483647 h 175"/>
              <a:gd name="T2" fmla="*/ 0 w 98"/>
              <a:gd name="T3" fmla="*/ 2147483647 h 175"/>
              <a:gd name="T4" fmla="*/ 2147483647 w 98"/>
              <a:gd name="T5" fmla="*/ 2147483647 h 175"/>
              <a:gd name="T6" fmla="*/ 2147483647 w 98"/>
              <a:gd name="T7" fmla="*/ 2147483647 h 175"/>
              <a:gd name="T8" fmla="*/ 2147483647 w 98"/>
              <a:gd name="T9" fmla="*/ 2147483647 h 175"/>
              <a:gd name="T10" fmla="*/ 2147483647 w 98"/>
              <a:gd name="T11" fmla="*/ 0 h 175"/>
              <a:gd name="T12" fmla="*/ 2147483647 w 98"/>
              <a:gd name="T13" fmla="*/ 2147483647 h 175"/>
              <a:gd name="T14" fmla="*/ 2147483647 w 98"/>
              <a:gd name="T15" fmla="*/ 2147483647 h 175"/>
              <a:gd name="T16" fmla="*/ 2147483647 w 98"/>
              <a:gd name="T17" fmla="*/ 2147483647 h 175"/>
              <a:gd name="T18" fmla="*/ 2147483647 w 98"/>
              <a:gd name="T19" fmla="*/ 2147483647 h 175"/>
              <a:gd name="T20" fmla="*/ 2147483647 w 98"/>
              <a:gd name="T21" fmla="*/ 2147483647 h 175"/>
              <a:gd name="T22" fmla="*/ 2147483647 w 98"/>
              <a:gd name="T23" fmla="*/ 2147483647 h 1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8"/>
              <a:gd name="T37" fmla="*/ 0 h 175"/>
              <a:gd name="T38" fmla="*/ 98 w 98"/>
              <a:gd name="T39" fmla="*/ 175 h 1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8" h="175">
                <a:moveTo>
                  <a:pt x="8" y="144"/>
                </a:moveTo>
                <a:lnTo>
                  <a:pt x="0" y="80"/>
                </a:lnTo>
                <a:lnTo>
                  <a:pt x="4" y="34"/>
                </a:lnTo>
                <a:lnTo>
                  <a:pt x="12" y="18"/>
                </a:lnTo>
                <a:lnTo>
                  <a:pt x="25" y="10"/>
                </a:lnTo>
                <a:lnTo>
                  <a:pt x="73" y="0"/>
                </a:lnTo>
                <a:lnTo>
                  <a:pt x="90" y="6"/>
                </a:lnTo>
                <a:lnTo>
                  <a:pt x="98" y="25"/>
                </a:lnTo>
                <a:lnTo>
                  <a:pt x="98" y="111"/>
                </a:lnTo>
                <a:lnTo>
                  <a:pt x="90" y="175"/>
                </a:lnTo>
                <a:lnTo>
                  <a:pt x="8" y="1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99" name="Freeform 72"/>
          <p:cNvSpPr>
            <a:spLocks/>
          </p:cNvSpPr>
          <p:nvPr/>
        </p:nvSpPr>
        <p:spPr bwMode="auto">
          <a:xfrm>
            <a:off x="6153150" y="4437063"/>
            <a:ext cx="566738" cy="950912"/>
          </a:xfrm>
          <a:custGeom>
            <a:avLst/>
            <a:gdLst>
              <a:gd name="T0" fmla="*/ 2147483647 w 912"/>
              <a:gd name="T1" fmla="*/ 2147483647 h 1635"/>
              <a:gd name="T2" fmla="*/ 2147483647 w 912"/>
              <a:gd name="T3" fmla="*/ 2147483647 h 1635"/>
              <a:gd name="T4" fmla="*/ 2147483647 w 912"/>
              <a:gd name="T5" fmla="*/ 2147483647 h 1635"/>
              <a:gd name="T6" fmla="*/ 2147483647 w 912"/>
              <a:gd name="T7" fmla="*/ 2147483647 h 1635"/>
              <a:gd name="T8" fmla="*/ 2147483647 w 912"/>
              <a:gd name="T9" fmla="*/ 2147483647 h 1635"/>
              <a:gd name="T10" fmla="*/ 2147483647 w 912"/>
              <a:gd name="T11" fmla="*/ 2147483647 h 1635"/>
              <a:gd name="T12" fmla="*/ 2147483647 w 912"/>
              <a:gd name="T13" fmla="*/ 2147483647 h 1635"/>
              <a:gd name="T14" fmla="*/ 2147483647 w 912"/>
              <a:gd name="T15" fmla="*/ 2147483647 h 1635"/>
              <a:gd name="T16" fmla="*/ 2147483647 w 912"/>
              <a:gd name="T17" fmla="*/ 2147483647 h 1635"/>
              <a:gd name="T18" fmla="*/ 2147483647 w 912"/>
              <a:gd name="T19" fmla="*/ 2147483647 h 1635"/>
              <a:gd name="T20" fmla="*/ 2147483647 w 912"/>
              <a:gd name="T21" fmla="*/ 2147483647 h 1635"/>
              <a:gd name="T22" fmla="*/ 2147483647 w 912"/>
              <a:gd name="T23" fmla="*/ 2147483647 h 1635"/>
              <a:gd name="T24" fmla="*/ 2147483647 w 912"/>
              <a:gd name="T25" fmla="*/ 2147483647 h 1635"/>
              <a:gd name="T26" fmla="*/ 2147483647 w 912"/>
              <a:gd name="T27" fmla="*/ 2147483647 h 1635"/>
              <a:gd name="T28" fmla="*/ 2147483647 w 912"/>
              <a:gd name="T29" fmla="*/ 2147483647 h 1635"/>
              <a:gd name="T30" fmla="*/ 2147483647 w 912"/>
              <a:gd name="T31" fmla="*/ 2147483647 h 1635"/>
              <a:gd name="T32" fmla="*/ 0 w 912"/>
              <a:gd name="T33" fmla="*/ 2147483647 h 1635"/>
              <a:gd name="T34" fmla="*/ 2147483647 w 912"/>
              <a:gd name="T35" fmla="*/ 2147483647 h 1635"/>
              <a:gd name="T36" fmla="*/ 2147483647 w 912"/>
              <a:gd name="T37" fmla="*/ 2147483647 h 1635"/>
              <a:gd name="T38" fmla="*/ 2147483647 w 912"/>
              <a:gd name="T39" fmla="*/ 2147483647 h 1635"/>
              <a:gd name="T40" fmla="*/ 2147483647 w 912"/>
              <a:gd name="T41" fmla="*/ 2147483647 h 1635"/>
              <a:gd name="T42" fmla="*/ 2147483647 w 912"/>
              <a:gd name="T43" fmla="*/ 2147483647 h 1635"/>
              <a:gd name="T44" fmla="*/ 2147483647 w 912"/>
              <a:gd name="T45" fmla="*/ 2147483647 h 1635"/>
              <a:gd name="T46" fmla="*/ 2147483647 w 912"/>
              <a:gd name="T47" fmla="*/ 2147483647 h 1635"/>
              <a:gd name="T48" fmla="*/ 2147483647 w 912"/>
              <a:gd name="T49" fmla="*/ 2147483647 h 1635"/>
              <a:gd name="T50" fmla="*/ 2147483647 w 912"/>
              <a:gd name="T51" fmla="*/ 2147483647 h 1635"/>
              <a:gd name="T52" fmla="*/ 2147483647 w 912"/>
              <a:gd name="T53" fmla="*/ 2147483647 h 1635"/>
              <a:gd name="T54" fmla="*/ 2147483647 w 912"/>
              <a:gd name="T55" fmla="*/ 2147483647 h 1635"/>
              <a:gd name="T56" fmla="*/ 2147483647 w 912"/>
              <a:gd name="T57" fmla="*/ 2147483647 h 1635"/>
              <a:gd name="T58" fmla="*/ 2147483647 w 912"/>
              <a:gd name="T59" fmla="*/ 2147483647 h 1635"/>
              <a:gd name="T60" fmla="*/ 2147483647 w 912"/>
              <a:gd name="T61" fmla="*/ 2147483647 h 1635"/>
              <a:gd name="T62" fmla="*/ 2147483647 w 912"/>
              <a:gd name="T63" fmla="*/ 2147483647 h 1635"/>
              <a:gd name="T64" fmla="*/ 2147483647 w 912"/>
              <a:gd name="T65" fmla="*/ 2147483647 h 1635"/>
              <a:gd name="T66" fmla="*/ 2147483647 w 912"/>
              <a:gd name="T67" fmla="*/ 2147483647 h 1635"/>
              <a:gd name="T68" fmla="*/ 2147483647 w 912"/>
              <a:gd name="T69" fmla="*/ 2147483647 h 1635"/>
              <a:gd name="T70" fmla="*/ 2147483647 w 912"/>
              <a:gd name="T71" fmla="*/ 2147483647 h 1635"/>
              <a:gd name="T72" fmla="*/ 2147483647 w 912"/>
              <a:gd name="T73" fmla="*/ 2147483647 h 1635"/>
              <a:gd name="T74" fmla="*/ 2147483647 w 912"/>
              <a:gd name="T75" fmla="*/ 2147483647 h 1635"/>
              <a:gd name="T76" fmla="*/ 2147483647 w 912"/>
              <a:gd name="T77" fmla="*/ 2147483647 h 1635"/>
              <a:gd name="T78" fmla="*/ 2147483647 w 912"/>
              <a:gd name="T79" fmla="*/ 2147483647 h 1635"/>
              <a:gd name="T80" fmla="*/ 2147483647 w 912"/>
              <a:gd name="T81" fmla="*/ 2147483647 h 1635"/>
              <a:gd name="T82" fmla="*/ 2147483647 w 912"/>
              <a:gd name="T83" fmla="*/ 2147483647 h 1635"/>
              <a:gd name="T84" fmla="*/ 2147483647 w 912"/>
              <a:gd name="T85" fmla="*/ 2147483647 h 1635"/>
              <a:gd name="T86" fmla="*/ 2147483647 w 912"/>
              <a:gd name="T87" fmla="*/ 2147483647 h 1635"/>
              <a:gd name="T88" fmla="*/ 2147483647 w 912"/>
              <a:gd name="T89" fmla="*/ 2147483647 h 1635"/>
              <a:gd name="T90" fmla="*/ 2147483647 w 912"/>
              <a:gd name="T91" fmla="*/ 2147483647 h 1635"/>
              <a:gd name="T92" fmla="*/ 2147483647 w 912"/>
              <a:gd name="T93" fmla="*/ 2147483647 h 1635"/>
              <a:gd name="T94" fmla="*/ 2147483647 w 912"/>
              <a:gd name="T95" fmla="*/ 2147483647 h 1635"/>
              <a:gd name="T96" fmla="*/ 2147483647 w 912"/>
              <a:gd name="T97" fmla="*/ 2147483647 h 1635"/>
              <a:gd name="T98" fmla="*/ 2147483647 w 912"/>
              <a:gd name="T99" fmla="*/ 2147483647 h 1635"/>
              <a:gd name="T100" fmla="*/ 2147483647 w 912"/>
              <a:gd name="T101" fmla="*/ 2147483647 h 1635"/>
              <a:gd name="T102" fmla="*/ 2147483647 w 912"/>
              <a:gd name="T103" fmla="*/ 2147483647 h 1635"/>
              <a:gd name="T104" fmla="*/ 2147483647 w 912"/>
              <a:gd name="T105" fmla="*/ 2147483647 h 1635"/>
              <a:gd name="T106" fmla="*/ 2147483647 w 912"/>
              <a:gd name="T107" fmla="*/ 2147483647 h 1635"/>
              <a:gd name="T108" fmla="*/ 2147483647 w 912"/>
              <a:gd name="T109" fmla="*/ 2147483647 h 1635"/>
              <a:gd name="T110" fmla="*/ 2147483647 w 912"/>
              <a:gd name="T111" fmla="*/ 2147483647 h 1635"/>
              <a:gd name="T112" fmla="*/ 2147483647 w 912"/>
              <a:gd name="T113" fmla="*/ 2147483647 h 1635"/>
              <a:gd name="T114" fmla="*/ 2147483647 w 912"/>
              <a:gd name="T115" fmla="*/ 2147483647 h 1635"/>
              <a:gd name="T116" fmla="*/ 2147483647 w 912"/>
              <a:gd name="T117" fmla="*/ 2147483647 h 1635"/>
              <a:gd name="T118" fmla="*/ 2147483647 w 912"/>
              <a:gd name="T119" fmla="*/ 2147483647 h 1635"/>
              <a:gd name="T120" fmla="*/ 2147483647 w 912"/>
              <a:gd name="T121" fmla="*/ 2147483647 h 1635"/>
              <a:gd name="T122" fmla="*/ 2147483647 w 912"/>
              <a:gd name="T123" fmla="*/ 2147483647 h 1635"/>
              <a:gd name="T124" fmla="*/ 2147483647 w 912"/>
              <a:gd name="T125" fmla="*/ 2147483647 h 16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2"/>
              <a:gd name="T190" fmla="*/ 0 h 1635"/>
              <a:gd name="T191" fmla="*/ 912 w 912"/>
              <a:gd name="T192" fmla="*/ 1635 h 16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2" h="1635">
                <a:moveTo>
                  <a:pt x="749" y="792"/>
                </a:moveTo>
                <a:lnTo>
                  <a:pt x="729" y="856"/>
                </a:lnTo>
                <a:lnTo>
                  <a:pt x="698" y="920"/>
                </a:lnTo>
                <a:lnTo>
                  <a:pt x="613" y="1061"/>
                </a:lnTo>
                <a:lnTo>
                  <a:pt x="561" y="1148"/>
                </a:lnTo>
                <a:lnTo>
                  <a:pt x="508" y="1256"/>
                </a:lnTo>
                <a:lnTo>
                  <a:pt x="456" y="1388"/>
                </a:lnTo>
                <a:lnTo>
                  <a:pt x="404" y="1548"/>
                </a:lnTo>
                <a:lnTo>
                  <a:pt x="388" y="1574"/>
                </a:lnTo>
                <a:lnTo>
                  <a:pt x="354" y="1596"/>
                </a:lnTo>
                <a:lnTo>
                  <a:pt x="340" y="1590"/>
                </a:lnTo>
                <a:lnTo>
                  <a:pt x="322" y="1580"/>
                </a:lnTo>
                <a:lnTo>
                  <a:pt x="315" y="1583"/>
                </a:lnTo>
                <a:lnTo>
                  <a:pt x="315" y="1592"/>
                </a:lnTo>
                <a:lnTo>
                  <a:pt x="301" y="1585"/>
                </a:lnTo>
                <a:lnTo>
                  <a:pt x="288" y="1590"/>
                </a:lnTo>
                <a:lnTo>
                  <a:pt x="276" y="1598"/>
                </a:lnTo>
                <a:lnTo>
                  <a:pt x="264" y="1598"/>
                </a:lnTo>
                <a:lnTo>
                  <a:pt x="262" y="1587"/>
                </a:lnTo>
                <a:lnTo>
                  <a:pt x="256" y="1580"/>
                </a:lnTo>
                <a:lnTo>
                  <a:pt x="249" y="1583"/>
                </a:lnTo>
                <a:lnTo>
                  <a:pt x="248" y="1590"/>
                </a:lnTo>
                <a:lnTo>
                  <a:pt x="249" y="1607"/>
                </a:lnTo>
                <a:lnTo>
                  <a:pt x="242" y="1593"/>
                </a:lnTo>
                <a:lnTo>
                  <a:pt x="236" y="1589"/>
                </a:lnTo>
                <a:lnTo>
                  <a:pt x="218" y="1607"/>
                </a:lnTo>
                <a:lnTo>
                  <a:pt x="205" y="1628"/>
                </a:lnTo>
                <a:lnTo>
                  <a:pt x="197" y="1622"/>
                </a:lnTo>
                <a:lnTo>
                  <a:pt x="190" y="1627"/>
                </a:lnTo>
                <a:lnTo>
                  <a:pt x="190" y="1635"/>
                </a:lnTo>
                <a:lnTo>
                  <a:pt x="183" y="1628"/>
                </a:lnTo>
                <a:lnTo>
                  <a:pt x="176" y="1629"/>
                </a:lnTo>
                <a:lnTo>
                  <a:pt x="167" y="1634"/>
                </a:lnTo>
                <a:lnTo>
                  <a:pt x="164" y="1635"/>
                </a:lnTo>
                <a:lnTo>
                  <a:pt x="154" y="1616"/>
                </a:lnTo>
                <a:lnTo>
                  <a:pt x="139" y="1608"/>
                </a:lnTo>
                <a:lnTo>
                  <a:pt x="109" y="1598"/>
                </a:lnTo>
                <a:lnTo>
                  <a:pt x="81" y="1584"/>
                </a:lnTo>
                <a:lnTo>
                  <a:pt x="79" y="1573"/>
                </a:lnTo>
                <a:lnTo>
                  <a:pt x="73" y="1564"/>
                </a:lnTo>
                <a:lnTo>
                  <a:pt x="59" y="1562"/>
                </a:lnTo>
                <a:lnTo>
                  <a:pt x="56" y="1554"/>
                </a:lnTo>
                <a:lnTo>
                  <a:pt x="51" y="1548"/>
                </a:lnTo>
                <a:lnTo>
                  <a:pt x="51" y="1540"/>
                </a:lnTo>
                <a:lnTo>
                  <a:pt x="57" y="1534"/>
                </a:lnTo>
                <a:lnTo>
                  <a:pt x="57" y="1525"/>
                </a:lnTo>
                <a:lnTo>
                  <a:pt x="51" y="1520"/>
                </a:lnTo>
                <a:lnTo>
                  <a:pt x="44" y="1526"/>
                </a:lnTo>
                <a:lnTo>
                  <a:pt x="43" y="1505"/>
                </a:lnTo>
                <a:lnTo>
                  <a:pt x="38" y="1498"/>
                </a:lnTo>
                <a:lnTo>
                  <a:pt x="30" y="1497"/>
                </a:lnTo>
                <a:lnTo>
                  <a:pt x="37" y="1461"/>
                </a:lnTo>
                <a:lnTo>
                  <a:pt x="35" y="1425"/>
                </a:lnTo>
                <a:lnTo>
                  <a:pt x="25" y="1396"/>
                </a:lnTo>
                <a:lnTo>
                  <a:pt x="22" y="1365"/>
                </a:lnTo>
                <a:lnTo>
                  <a:pt x="30" y="1372"/>
                </a:lnTo>
                <a:lnTo>
                  <a:pt x="35" y="1367"/>
                </a:lnTo>
                <a:lnTo>
                  <a:pt x="44" y="1358"/>
                </a:lnTo>
                <a:lnTo>
                  <a:pt x="37" y="1349"/>
                </a:lnTo>
                <a:lnTo>
                  <a:pt x="37" y="1339"/>
                </a:lnTo>
                <a:lnTo>
                  <a:pt x="36" y="1329"/>
                </a:lnTo>
                <a:lnTo>
                  <a:pt x="30" y="1323"/>
                </a:lnTo>
                <a:lnTo>
                  <a:pt x="22" y="1329"/>
                </a:lnTo>
                <a:lnTo>
                  <a:pt x="16" y="1297"/>
                </a:lnTo>
                <a:lnTo>
                  <a:pt x="14" y="1267"/>
                </a:lnTo>
                <a:lnTo>
                  <a:pt x="14" y="1236"/>
                </a:lnTo>
                <a:lnTo>
                  <a:pt x="7" y="1205"/>
                </a:lnTo>
                <a:lnTo>
                  <a:pt x="0" y="1212"/>
                </a:lnTo>
                <a:lnTo>
                  <a:pt x="50" y="1153"/>
                </a:lnTo>
                <a:lnTo>
                  <a:pt x="47" y="1147"/>
                </a:lnTo>
                <a:lnTo>
                  <a:pt x="37" y="1146"/>
                </a:lnTo>
                <a:lnTo>
                  <a:pt x="61" y="1127"/>
                </a:lnTo>
                <a:lnTo>
                  <a:pt x="96" y="1121"/>
                </a:lnTo>
                <a:lnTo>
                  <a:pt x="102" y="1116"/>
                </a:lnTo>
                <a:lnTo>
                  <a:pt x="102" y="1106"/>
                </a:lnTo>
                <a:lnTo>
                  <a:pt x="87" y="1090"/>
                </a:lnTo>
                <a:lnTo>
                  <a:pt x="80" y="1092"/>
                </a:lnTo>
                <a:lnTo>
                  <a:pt x="80" y="1103"/>
                </a:lnTo>
                <a:lnTo>
                  <a:pt x="85" y="1087"/>
                </a:lnTo>
                <a:lnTo>
                  <a:pt x="96" y="1077"/>
                </a:lnTo>
                <a:lnTo>
                  <a:pt x="114" y="1057"/>
                </a:lnTo>
                <a:lnTo>
                  <a:pt x="129" y="1029"/>
                </a:lnTo>
                <a:lnTo>
                  <a:pt x="151" y="1002"/>
                </a:lnTo>
                <a:lnTo>
                  <a:pt x="167" y="976"/>
                </a:lnTo>
                <a:lnTo>
                  <a:pt x="169" y="941"/>
                </a:lnTo>
                <a:lnTo>
                  <a:pt x="167" y="960"/>
                </a:lnTo>
                <a:lnTo>
                  <a:pt x="169" y="970"/>
                </a:lnTo>
                <a:lnTo>
                  <a:pt x="176" y="978"/>
                </a:lnTo>
                <a:lnTo>
                  <a:pt x="188" y="927"/>
                </a:lnTo>
                <a:lnTo>
                  <a:pt x="187" y="877"/>
                </a:lnTo>
                <a:lnTo>
                  <a:pt x="172" y="849"/>
                </a:lnTo>
                <a:lnTo>
                  <a:pt x="164" y="835"/>
                </a:lnTo>
                <a:lnTo>
                  <a:pt x="160" y="818"/>
                </a:lnTo>
                <a:lnTo>
                  <a:pt x="160" y="831"/>
                </a:lnTo>
                <a:lnTo>
                  <a:pt x="166" y="837"/>
                </a:lnTo>
                <a:lnTo>
                  <a:pt x="177" y="822"/>
                </a:lnTo>
                <a:lnTo>
                  <a:pt x="175" y="803"/>
                </a:lnTo>
                <a:lnTo>
                  <a:pt x="160" y="767"/>
                </a:lnTo>
                <a:lnTo>
                  <a:pt x="169" y="768"/>
                </a:lnTo>
                <a:lnTo>
                  <a:pt x="169" y="771"/>
                </a:lnTo>
                <a:lnTo>
                  <a:pt x="169" y="781"/>
                </a:lnTo>
                <a:lnTo>
                  <a:pt x="181" y="788"/>
                </a:lnTo>
                <a:lnTo>
                  <a:pt x="188" y="781"/>
                </a:lnTo>
                <a:lnTo>
                  <a:pt x="178" y="761"/>
                </a:lnTo>
                <a:lnTo>
                  <a:pt x="166" y="743"/>
                </a:lnTo>
                <a:lnTo>
                  <a:pt x="157" y="691"/>
                </a:lnTo>
                <a:lnTo>
                  <a:pt x="164" y="636"/>
                </a:lnTo>
                <a:lnTo>
                  <a:pt x="176" y="642"/>
                </a:lnTo>
                <a:lnTo>
                  <a:pt x="185" y="604"/>
                </a:lnTo>
                <a:lnTo>
                  <a:pt x="195" y="588"/>
                </a:lnTo>
                <a:lnTo>
                  <a:pt x="212" y="578"/>
                </a:lnTo>
                <a:lnTo>
                  <a:pt x="218" y="582"/>
                </a:lnTo>
                <a:lnTo>
                  <a:pt x="225" y="570"/>
                </a:lnTo>
                <a:lnTo>
                  <a:pt x="227" y="555"/>
                </a:lnTo>
                <a:lnTo>
                  <a:pt x="232" y="543"/>
                </a:lnTo>
                <a:lnTo>
                  <a:pt x="249" y="539"/>
                </a:lnTo>
                <a:lnTo>
                  <a:pt x="249" y="549"/>
                </a:lnTo>
                <a:lnTo>
                  <a:pt x="256" y="554"/>
                </a:lnTo>
                <a:lnTo>
                  <a:pt x="263" y="545"/>
                </a:lnTo>
                <a:lnTo>
                  <a:pt x="262" y="532"/>
                </a:lnTo>
                <a:lnTo>
                  <a:pt x="255" y="525"/>
                </a:lnTo>
                <a:lnTo>
                  <a:pt x="245" y="523"/>
                </a:lnTo>
                <a:lnTo>
                  <a:pt x="226" y="518"/>
                </a:lnTo>
                <a:lnTo>
                  <a:pt x="252" y="520"/>
                </a:lnTo>
                <a:lnTo>
                  <a:pt x="276" y="508"/>
                </a:lnTo>
                <a:lnTo>
                  <a:pt x="301" y="495"/>
                </a:lnTo>
                <a:lnTo>
                  <a:pt x="330" y="491"/>
                </a:lnTo>
                <a:lnTo>
                  <a:pt x="343" y="487"/>
                </a:lnTo>
                <a:lnTo>
                  <a:pt x="358" y="477"/>
                </a:lnTo>
                <a:lnTo>
                  <a:pt x="376" y="466"/>
                </a:lnTo>
                <a:lnTo>
                  <a:pt x="395" y="466"/>
                </a:lnTo>
                <a:lnTo>
                  <a:pt x="412" y="465"/>
                </a:lnTo>
                <a:lnTo>
                  <a:pt x="424" y="462"/>
                </a:lnTo>
                <a:lnTo>
                  <a:pt x="432" y="466"/>
                </a:lnTo>
                <a:lnTo>
                  <a:pt x="437" y="478"/>
                </a:lnTo>
                <a:lnTo>
                  <a:pt x="440" y="488"/>
                </a:lnTo>
                <a:lnTo>
                  <a:pt x="446" y="493"/>
                </a:lnTo>
                <a:lnTo>
                  <a:pt x="453" y="488"/>
                </a:lnTo>
                <a:lnTo>
                  <a:pt x="455" y="477"/>
                </a:lnTo>
                <a:lnTo>
                  <a:pt x="457" y="451"/>
                </a:lnTo>
                <a:lnTo>
                  <a:pt x="457" y="445"/>
                </a:lnTo>
                <a:lnTo>
                  <a:pt x="450" y="445"/>
                </a:lnTo>
                <a:lnTo>
                  <a:pt x="441" y="447"/>
                </a:lnTo>
                <a:lnTo>
                  <a:pt x="467" y="422"/>
                </a:lnTo>
                <a:lnTo>
                  <a:pt x="498" y="404"/>
                </a:lnTo>
                <a:lnTo>
                  <a:pt x="508" y="403"/>
                </a:lnTo>
                <a:lnTo>
                  <a:pt x="514" y="410"/>
                </a:lnTo>
                <a:lnTo>
                  <a:pt x="528" y="429"/>
                </a:lnTo>
                <a:lnTo>
                  <a:pt x="532" y="426"/>
                </a:lnTo>
                <a:lnTo>
                  <a:pt x="534" y="416"/>
                </a:lnTo>
                <a:lnTo>
                  <a:pt x="538" y="422"/>
                </a:lnTo>
                <a:lnTo>
                  <a:pt x="548" y="423"/>
                </a:lnTo>
                <a:lnTo>
                  <a:pt x="554" y="416"/>
                </a:lnTo>
                <a:lnTo>
                  <a:pt x="554" y="410"/>
                </a:lnTo>
                <a:lnTo>
                  <a:pt x="547" y="393"/>
                </a:lnTo>
                <a:lnTo>
                  <a:pt x="543" y="386"/>
                </a:lnTo>
                <a:lnTo>
                  <a:pt x="534" y="386"/>
                </a:lnTo>
                <a:lnTo>
                  <a:pt x="544" y="375"/>
                </a:lnTo>
                <a:lnTo>
                  <a:pt x="552" y="361"/>
                </a:lnTo>
                <a:lnTo>
                  <a:pt x="560" y="348"/>
                </a:lnTo>
                <a:lnTo>
                  <a:pt x="578" y="343"/>
                </a:lnTo>
                <a:lnTo>
                  <a:pt x="570" y="349"/>
                </a:lnTo>
                <a:lnTo>
                  <a:pt x="571" y="357"/>
                </a:lnTo>
                <a:lnTo>
                  <a:pt x="578" y="363"/>
                </a:lnTo>
                <a:lnTo>
                  <a:pt x="583" y="360"/>
                </a:lnTo>
                <a:lnTo>
                  <a:pt x="592" y="350"/>
                </a:lnTo>
                <a:lnTo>
                  <a:pt x="593" y="360"/>
                </a:lnTo>
                <a:lnTo>
                  <a:pt x="598" y="363"/>
                </a:lnTo>
                <a:lnTo>
                  <a:pt x="605" y="355"/>
                </a:lnTo>
                <a:lnTo>
                  <a:pt x="608" y="344"/>
                </a:lnTo>
                <a:lnTo>
                  <a:pt x="607" y="320"/>
                </a:lnTo>
                <a:lnTo>
                  <a:pt x="646" y="323"/>
                </a:lnTo>
                <a:lnTo>
                  <a:pt x="657" y="316"/>
                </a:lnTo>
                <a:lnTo>
                  <a:pt x="659" y="300"/>
                </a:lnTo>
                <a:lnTo>
                  <a:pt x="652" y="292"/>
                </a:lnTo>
                <a:lnTo>
                  <a:pt x="644" y="292"/>
                </a:lnTo>
                <a:lnTo>
                  <a:pt x="632" y="290"/>
                </a:lnTo>
                <a:lnTo>
                  <a:pt x="625" y="283"/>
                </a:lnTo>
                <a:lnTo>
                  <a:pt x="635" y="275"/>
                </a:lnTo>
                <a:lnTo>
                  <a:pt x="658" y="271"/>
                </a:lnTo>
                <a:lnTo>
                  <a:pt x="666" y="265"/>
                </a:lnTo>
                <a:lnTo>
                  <a:pt x="664" y="250"/>
                </a:lnTo>
                <a:lnTo>
                  <a:pt x="659" y="233"/>
                </a:lnTo>
                <a:lnTo>
                  <a:pt x="665" y="219"/>
                </a:lnTo>
                <a:lnTo>
                  <a:pt x="657" y="204"/>
                </a:lnTo>
                <a:lnTo>
                  <a:pt x="652" y="198"/>
                </a:lnTo>
                <a:lnTo>
                  <a:pt x="644" y="197"/>
                </a:lnTo>
                <a:lnTo>
                  <a:pt x="652" y="196"/>
                </a:lnTo>
                <a:lnTo>
                  <a:pt x="658" y="189"/>
                </a:lnTo>
                <a:lnTo>
                  <a:pt x="672" y="210"/>
                </a:lnTo>
                <a:lnTo>
                  <a:pt x="694" y="226"/>
                </a:lnTo>
                <a:lnTo>
                  <a:pt x="699" y="204"/>
                </a:lnTo>
                <a:lnTo>
                  <a:pt x="708" y="185"/>
                </a:lnTo>
                <a:lnTo>
                  <a:pt x="726" y="173"/>
                </a:lnTo>
                <a:lnTo>
                  <a:pt x="754" y="173"/>
                </a:lnTo>
                <a:lnTo>
                  <a:pt x="761" y="167"/>
                </a:lnTo>
                <a:lnTo>
                  <a:pt x="761" y="149"/>
                </a:lnTo>
                <a:lnTo>
                  <a:pt x="761" y="124"/>
                </a:lnTo>
                <a:lnTo>
                  <a:pt x="767" y="101"/>
                </a:lnTo>
                <a:lnTo>
                  <a:pt x="766" y="109"/>
                </a:lnTo>
                <a:lnTo>
                  <a:pt x="761" y="116"/>
                </a:lnTo>
                <a:lnTo>
                  <a:pt x="760" y="124"/>
                </a:lnTo>
                <a:lnTo>
                  <a:pt x="767" y="131"/>
                </a:lnTo>
                <a:lnTo>
                  <a:pt x="775" y="130"/>
                </a:lnTo>
                <a:lnTo>
                  <a:pt x="782" y="123"/>
                </a:lnTo>
                <a:lnTo>
                  <a:pt x="782" y="101"/>
                </a:lnTo>
                <a:lnTo>
                  <a:pt x="792" y="100"/>
                </a:lnTo>
                <a:lnTo>
                  <a:pt x="796" y="95"/>
                </a:lnTo>
                <a:lnTo>
                  <a:pt x="778" y="74"/>
                </a:lnTo>
                <a:lnTo>
                  <a:pt x="777" y="51"/>
                </a:lnTo>
                <a:lnTo>
                  <a:pt x="792" y="21"/>
                </a:lnTo>
                <a:lnTo>
                  <a:pt x="802" y="8"/>
                </a:lnTo>
                <a:lnTo>
                  <a:pt x="818" y="0"/>
                </a:lnTo>
                <a:lnTo>
                  <a:pt x="824" y="31"/>
                </a:lnTo>
                <a:lnTo>
                  <a:pt x="838" y="61"/>
                </a:lnTo>
                <a:lnTo>
                  <a:pt x="869" y="116"/>
                </a:lnTo>
                <a:lnTo>
                  <a:pt x="884" y="174"/>
                </a:lnTo>
                <a:lnTo>
                  <a:pt x="888" y="234"/>
                </a:lnTo>
                <a:lnTo>
                  <a:pt x="889" y="295"/>
                </a:lnTo>
                <a:lnTo>
                  <a:pt x="897" y="356"/>
                </a:lnTo>
                <a:lnTo>
                  <a:pt x="909" y="391"/>
                </a:lnTo>
                <a:lnTo>
                  <a:pt x="912" y="411"/>
                </a:lnTo>
                <a:lnTo>
                  <a:pt x="906" y="430"/>
                </a:lnTo>
                <a:lnTo>
                  <a:pt x="894" y="451"/>
                </a:lnTo>
                <a:lnTo>
                  <a:pt x="895" y="470"/>
                </a:lnTo>
                <a:lnTo>
                  <a:pt x="872" y="471"/>
                </a:lnTo>
                <a:lnTo>
                  <a:pt x="853" y="468"/>
                </a:lnTo>
                <a:lnTo>
                  <a:pt x="851" y="442"/>
                </a:lnTo>
                <a:lnTo>
                  <a:pt x="836" y="433"/>
                </a:lnTo>
                <a:lnTo>
                  <a:pt x="828" y="442"/>
                </a:lnTo>
                <a:lnTo>
                  <a:pt x="820" y="456"/>
                </a:lnTo>
                <a:lnTo>
                  <a:pt x="808" y="456"/>
                </a:lnTo>
                <a:lnTo>
                  <a:pt x="808" y="485"/>
                </a:lnTo>
                <a:lnTo>
                  <a:pt x="817" y="509"/>
                </a:lnTo>
                <a:lnTo>
                  <a:pt x="846" y="561"/>
                </a:lnTo>
                <a:lnTo>
                  <a:pt x="846" y="586"/>
                </a:lnTo>
                <a:lnTo>
                  <a:pt x="829" y="604"/>
                </a:lnTo>
                <a:lnTo>
                  <a:pt x="781" y="635"/>
                </a:lnTo>
                <a:lnTo>
                  <a:pt x="773" y="645"/>
                </a:lnTo>
                <a:lnTo>
                  <a:pt x="773" y="655"/>
                </a:lnTo>
                <a:lnTo>
                  <a:pt x="785" y="678"/>
                </a:lnTo>
                <a:lnTo>
                  <a:pt x="796" y="698"/>
                </a:lnTo>
                <a:lnTo>
                  <a:pt x="796" y="706"/>
                </a:lnTo>
                <a:lnTo>
                  <a:pt x="791" y="712"/>
                </a:lnTo>
                <a:lnTo>
                  <a:pt x="768" y="722"/>
                </a:lnTo>
                <a:lnTo>
                  <a:pt x="759" y="733"/>
                </a:lnTo>
                <a:lnTo>
                  <a:pt x="763" y="759"/>
                </a:lnTo>
                <a:lnTo>
                  <a:pt x="774" y="788"/>
                </a:lnTo>
                <a:lnTo>
                  <a:pt x="773" y="804"/>
                </a:lnTo>
                <a:lnTo>
                  <a:pt x="763" y="822"/>
                </a:lnTo>
                <a:lnTo>
                  <a:pt x="754" y="812"/>
                </a:lnTo>
                <a:lnTo>
                  <a:pt x="749" y="804"/>
                </a:lnTo>
                <a:lnTo>
                  <a:pt x="749" y="79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700" name="Freeform 73"/>
          <p:cNvSpPr>
            <a:spLocks/>
          </p:cNvSpPr>
          <p:nvPr/>
        </p:nvSpPr>
        <p:spPr bwMode="auto">
          <a:xfrm>
            <a:off x="5254625" y="4314825"/>
            <a:ext cx="793750" cy="1160463"/>
          </a:xfrm>
          <a:custGeom>
            <a:avLst/>
            <a:gdLst>
              <a:gd name="T0" fmla="*/ 2147483647 w 1274"/>
              <a:gd name="T1" fmla="*/ 2147483647 h 1995"/>
              <a:gd name="T2" fmla="*/ 2147483647 w 1274"/>
              <a:gd name="T3" fmla="*/ 2147483647 h 1995"/>
              <a:gd name="T4" fmla="*/ 2147483647 w 1274"/>
              <a:gd name="T5" fmla="*/ 2147483647 h 1995"/>
              <a:gd name="T6" fmla="*/ 2147483647 w 1274"/>
              <a:gd name="T7" fmla="*/ 2147483647 h 1995"/>
              <a:gd name="T8" fmla="*/ 2147483647 w 1274"/>
              <a:gd name="T9" fmla="*/ 2147483647 h 1995"/>
              <a:gd name="T10" fmla="*/ 2147483647 w 1274"/>
              <a:gd name="T11" fmla="*/ 2147483647 h 1995"/>
              <a:gd name="T12" fmla="*/ 2147483647 w 1274"/>
              <a:gd name="T13" fmla="*/ 2147483647 h 1995"/>
              <a:gd name="T14" fmla="*/ 2147483647 w 1274"/>
              <a:gd name="T15" fmla="*/ 2147483647 h 1995"/>
              <a:gd name="T16" fmla="*/ 2147483647 w 1274"/>
              <a:gd name="T17" fmla="*/ 2147483647 h 1995"/>
              <a:gd name="T18" fmla="*/ 2147483647 w 1274"/>
              <a:gd name="T19" fmla="*/ 2147483647 h 1995"/>
              <a:gd name="T20" fmla="*/ 2147483647 w 1274"/>
              <a:gd name="T21" fmla="*/ 2147483647 h 1995"/>
              <a:gd name="T22" fmla="*/ 2147483647 w 1274"/>
              <a:gd name="T23" fmla="*/ 2147483647 h 1995"/>
              <a:gd name="T24" fmla="*/ 2147483647 w 1274"/>
              <a:gd name="T25" fmla="*/ 2147483647 h 1995"/>
              <a:gd name="T26" fmla="*/ 2147483647 w 1274"/>
              <a:gd name="T27" fmla="*/ 2147483647 h 1995"/>
              <a:gd name="T28" fmla="*/ 2147483647 w 1274"/>
              <a:gd name="T29" fmla="*/ 2147483647 h 1995"/>
              <a:gd name="T30" fmla="*/ 2147483647 w 1274"/>
              <a:gd name="T31" fmla="*/ 2147483647 h 1995"/>
              <a:gd name="T32" fmla="*/ 2147483647 w 1274"/>
              <a:gd name="T33" fmla="*/ 2147483647 h 1995"/>
              <a:gd name="T34" fmla="*/ 2147483647 w 1274"/>
              <a:gd name="T35" fmla="*/ 2147483647 h 1995"/>
              <a:gd name="T36" fmla="*/ 2147483647 w 1274"/>
              <a:gd name="T37" fmla="*/ 2147483647 h 1995"/>
              <a:gd name="T38" fmla="*/ 2147483647 w 1274"/>
              <a:gd name="T39" fmla="*/ 2147483647 h 1995"/>
              <a:gd name="T40" fmla="*/ 2147483647 w 1274"/>
              <a:gd name="T41" fmla="*/ 2147483647 h 1995"/>
              <a:gd name="T42" fmla="*/ 2147483647 w 1274"/>
              <a:gd name="T43" fmla="*/ 2147483647 h 1995"/>
              <a:gd name="T44" fmla="*/ 2147483647 w 1274"/>
              <a:gd name="T45" fmla="*/ 2147483647 h 1995"/>
              <a:gd name="T46" fmla="*/ 2147483647 w 1274"/>
              <a:gd name="T47" fmla="*/ 2147483647 h 1995"/>
              <a:gd name="T48" fmla="*/ 2147483647 w 1274"/>
              <a:gd name="T49" fmla="*/ 2147483647 h 1995"/>
              <a:gd name="T50" fmla="*/ 2147483647 w 1274"/>
              <a:gd name="T51" fmla="*/ 2147483647 h 1995"/>
              <a:gd name="T52" fmla="*/ 2147483647 w 1274"/>
              <a:gd name="T53" fmla="*/ 2147483647 h 1995"/>
              <a:gd name="T54" fmla="*/ 2147483647 w 1274"/>
              <a:gd name="T55" fmla="*/ 2147483647 h 1995"/>
              <a:gd name="T56" fmla="*/ 2147483647 w 1274"/>
              <a:gd name="T57" fmla="*/ 2147483647 h 1995"/>
              <a:gd name="T58" fmla="*/ 2147483647 w 1274"/>
              <a:gd name="T59" fmla="*/ 2147483647 h 1995"/>
              <a:gd name="T60" fmla="*/ 2147483647 w 1274"/>
              <a:gd name="T61" fmla="*/ 2147483647 h 1995"/>
              <a:gd name="T62" fmla="*/ 2147483647 w 1274"/>
              <a:gd name="T63" fmla="*/ 2147483647 h 1995"/>
              <a:gd name="T64" fmla="*/ 2147483647 w 1274"/>
              <a:gd name="T65" fmla="*/ 2147483647 h 1995"/>
              <a:gd name="T66" fmla="*/ 2147483647 w 1274"/>
              <a:gd name="T67" fmla="*/ 2147483647 h 1995"/>
              <a:gd name="T68" fmla="*/ 2147483647 w 1274"/>
              <a:gd name="T69" fmla="*/ 2147483647 h 1995"/>
              <a:gd name="T70" fmla="*/ 2147483647 w 1274"/>
              <a:gd name="T71" fmla="*/ 2147483647 h 1995"/>
              <a:gd name="T72" fmla="*/ 2147483647 w 1274"/>
              <a:gd name="T73" fmla="*/ 2147483647 h 1995"/>
              <a:gd name="T74" fmla="*/ 2147483647 w 1274"/>
              <a:gd name="T75" fmla="*/ 2147483647 h 1995"/>
              <a:gd name="T76" fmla="*/ 2147483647 w 1274"/>
              <a:gd name="T77" fmla="*/ 2147483647 h 1995"/>
              <a:gd name="T78" fmla="*/ 2147483647 w 1274"/>
              <a:gd name="T79" fmla="*/ 2147483647 h 1995"/>
              <a:gd name="T80" fmla="*/ 2147483647 w 1274"/>
              <a:gd name="T81" fmla="*/ 2147483647 h 1995"/>
              <a:gd name="T82" fmla="*/ 2147483647 w 1274"/>
              <a:gd name="T83" fmla="*/ 2147483647 h 1995"/>
              <a:gd name="T84" fmla="*/ 2147483647 w 1274"/>
              <a:gd name="T85" fmla="*/ 2147483647 h 1995"/>
              <a:gd name="T86" fmla="*/ 2147483647 w 1274"/>
              <a:gd name="T87" fmla="*/ 2147483647 h 1995"/>
              <a:gd name="T88" fmla="*/ 2147483647 w 1274"/>
              <a:gd name="T89" fmla="*/ 2147483647 h 1995"/>
              <a:gd name="T90" fmla="*/ 2147483647 w 1274"/>
              <a:gd name="T91" fmla="*/ 2147483647 h 1995"/>
              <a:gd name="T92" fmla="*/ 2147483647 w 1274"/>
              <a:gd name="T93" fmla="*/ 2147483647 h 1995"/>
              <a:gd name="T94" fmla="*/ 2147483647 w 1274"/>
              <a:gd name="T95" fmla="*/ 2147483647 h 1995"/>
              <a:gd name="T96" fmla="*/ 2147483647 w 1274"/>
              <a:gd name="T97" fmla="*/ 2147483647 h 1995"/>
              <a:gd name="T98" fmla="*/ 2147483647 w 1274"/>
              <a:gd name="T99" fmla="*/ 2147483647 h 1995"/>
              <a:gd name="T100" fmla="*/ 2147483647 w 1274"/>
              <a:gd name="T101" fmla="*/ 2147483647 h 1995"/>
              <a:gd name="T102" fmla="*/ 2147483647 w 1274"/>
              <a:gd name="T103" fmla="*/ 2147483647 h 199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74"/>
              <a:gd name="T157" fmla="*/ 0 h 1995"/>
              <a:gd name="T158" fmla="*/ 1274 w 1274"/>
              <a:gd name="T159" fmla="*/ 1995 h 199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74" h="1995">
                <a:moveTo>
                  <a:pt x="257" y="1905"/>
                </a:moveTo>
                <a:lnTo>
                  <a:pt x="238" y="1880"/>
                </a:lnTo>
                <a:lnTo>
                  <a:pt x="234" y="1868"/>
                </a:lnTo>
                <a:lnTo>
                  <a:pt x="239" y="1855"/>
                </a:lnTo>
                <a:lnTo>
                  <a:pt x="246" y="1834"/>
                </a:lnTo>
                <a:lnTo>
                  <a:pt x="237" y="1818"/>
                </a:lnTo>
                <a:lnTo>
                  <a:pt x="291" y="1779"/>
                </a:lnTo>
                <a:lnTo>
                  <a:pt x="352" y="1754"/>
                </a:lnTo>
                <a:lnTo>
                  <a:pt x="483" y="1723"/>
                </a:lnTo>
                <a:lnTo>
                  <a:pt x="508" y="1714"/>
                </a:lnTo>
                <a:lnTo>
                  <a:pt x="532" y="1698"/>
                </a:lnTo>
                <a:lnTo>
                  <a:pt x="550" y="1666"/>
                </a:lnTo>
                <a:lnTo>
                  <a:pt x="568" y="1632"/>
                </a:lnTo>
                <a:lnTo>
                  <a:pt x="572" y="1613"/>
                </a:lnTo>
                <a:lnTo>
                  <a:pt x="567" y="1594"/>
                </a:lnTo>
                <a:lnTo>
                  <a:pt x="563" y="1572"/>
                </a:lnTo>
                <a:lnTo>
                  <a:pt x="568" y="1557"/>
                </a:lnTo>
                <a:lnTo>
                  <a:pt x="584" y="1522"/>
                </a:lnTo>
                <a:lnTo>
                  <a:pt x="584" y="1486"/>
                </a:lnTo>
                <a:lnTo>
                  <a:pt x="585" y="1453"/>
                </a:lnTo>
                <a:lnTo>
                  <a:pt x="602" y="1423"/>
                </a:lnTo>
                <a:lnTo>
                  <a:pt x="586" y="1419"/>
                </a:lnTo>
                <a:lnTo>
                  <a:pt x="574" y="1429"/>
                </a:lnTo>
                <a:lnTo>
                  <a:pt x="567" y="1438"/>
                </a:lnTo>
                <a:lnTo>
                  <a:pt x="562" y="1435"/>
                </a:lnTo>
                <a:lnTo>
                  <a:pt x="553" y="1359"/>
                </a:lnTo>
                <a:lnTo>
                  <a:pt x="565" y="1283"/>
                </a:lnTo>
                <a:lnTo>
                  <a:pt x="537" y="1282"/>
                </a:lnTo>
                <a:lnTo>
                  <a:pt x="526" y="1267"/>
                </a:lnTo>
                <a:lnTo>
                  <a:pt x="526" y="1252"/>
                </a:lnTo>
                <a:lnTo>
                  <a:pt x="536" y="1217"/>
                </a:lnTo>
                <a:lnTo>
                  <a:pt x="526" y="1216"/>
                </a:lnTo>
                <a:lnTo>
                  <a:pt x="521" y="1210"/>
                </a:lnTo>
                <a:lnTo>
                  <a:pt x="514" y="1187"/>
                </a:lnTo>
                <a:lnTo>
                  <a:pt x="517" y="1168"/>
                </a:lnTo>
                <a:lnTo>
                  <a:pt x="544" y="1140"/>
                </a:lnTo>
                <a:lnTo>
                  <a:pt x="599" y="1121"/>
                </a:lnTo>
                <a:lnTo>
                  <a:pt x="624" y="1108"/>
                </a:lnTo>
                <a:lnTo>
                  <a:pt x="646" y="1085"/>
                </a:lnTo>
                <a:lnTo>
                  <a:pt x="634" y="1083"/>
                </a:lnTo>
                <a:lnTo>
                  <a:pt x="629" y="1077"/>
                </a:lnTo>
                <a:lnTo>
                  <a:pt x="632" y="1067"/>
                </a:lnTo>
                <a:lnTo>
                  <a:pt x="665" y="1043"/>
                </a:lnTo>
                <a:lnTo>
                  <a:pt x="691" y="1016"/>
                </a:lnTo>
                <a:lnTo>
                  <a:pt x="720" y="988"/>
                </a:lnTo>
                <a:lnTo>
                  <a:pt x="752" y="966"/>
                </a:lnTo>
                <a:lnTo>
                  <a:pt x="762" y="949"/>
                </a:lnTo>
                <a:lnTo>
                  <a:pt x="776" y="935"/>
                </a:lnTo>
                <a:lnTo>
                  <a:pt x="804" y="923"/>
                </a:lnTo>
                <a:lnTo>
                  <a:pt x="829" y="896"/>
                </a:lnTo>
                <a:lnTo>
                  <a:pt x="848" y="868"/>
                </a:lnTo>
                <a:lnTo>
                  <a:pt x="870" y="846"/>
                </a:lnTo>
                <a:lnTo>
                  <a:pt x="904" y="841"/>
                </a:lnTo>
                <a:lnTo>
                  <a:pt x="989" y="808"/>
                </a:lnTo>
                <a:lnTo>
                  <a:pt x="1041" y="793"/>
                </a:lnTo>
                <a:lnTo>
                  <a:pt x="1060" y="777"/>
                </a:lnTo>
                <a:lnTo>
                  <a:pt x="1069" y="749"/>
                </a:lnTo>
                <a:lnTo>
                  <a:pt x="1075" y="755"/>
                </a:lnTo>
                <a:lnTo>
                  <a:pt x="1077" y="765"/>
                </a:lnTo>
                <a:lnTo>
                  <a:pt x="1090" y="761"/>
                </a:lnTo>
                <a:lnTo>
                  <a:pt x="1099" y="753"/>
                </a:lnTo>
                <a:lnTo>
                  <a:pt x="1113" y="728"/>
                </a:lnTo>
                <a:lnTo>
                  <a:pt x="1119" y="732"/>
                </a:lnTo>
                <a:lnTo>
                  <a:pt x="1120" y="742"/>
                </a:lnTo>
                <a:lnTo>
                  <a:pt x="1130" y="735"/>
                </a:lnTo>
                <a:lnTo>
                  <a:pt x="1142" y="728"/>
                </a:lnTo>
                <a:lnTo>
                  <a:pt x="1141" y="718"/>
                </a:lnTo>
                <a:lnTo>
                  <a:pt x="1135" y="713"/>
                </a:lnTo>
                <a:lnTo>
                  <a:pt x="1153" y="700"/>
                </a:lnTo>
                <a:lnTo>
                  <a:pt x="1168" y="681"/>
                </a:lnTo>
                <a:lnTo>
                  <a:pt x="1184" y="663"/>
                </a:lnTo>
                <a:lnTo>
                  <a:pt x="1208" y="652"/>
                </a:lnTo>
                <a:lnTo>
                  <a:pt x="1209" y="634"/>
                </a:lnTo>
                <a:lnTo>
                  <a:pt x="1239" y="592"/>
                </a:lnTo>
                <a:lnTo>
                  <a:pt x="1249" y="571"/>
                </a:lnTo>
                <a:lnTo>
                  <a:pt x="1244" y="546"/>
                </a:lnTo>
                <a:lnTo>
                  <a:pt x="1251" y="533"/>
                </a:lnTo>
                <a:lnTo>
                  <a:pt x="1259" y="524"/>
                </a:lnTo>
                <a:lnTo>
                  <a:pt x="1267" y="531"/>
                </a:lnTo>
                <a:lnTo>
                  <a:pt x="1267" y="546"/>
                </a:lnTo>
                <a:lnTo>
                  <a:pt x="1264" y="501"/>
                </a:lnTo>
                <a:lnTo>
                  <a:pt x="1254" y="463"/>
                </a:lnTo>
                <a:lnTo>
                  <a:pt x="1247" y="381"/>
                </a:lnTo>
                <a:lnTo>
                  <a:pt x="1245" y="297"/>
                </a:lnTo>
                <a:lnTo>
                  <a:pt x="1249" y="291"/>
                </a:lnTo>
                <a:lnTo>
                  <a:pt x="1259" y="290"/>
                </a:lnTo>
                <a:lnTo>
                  <a:pt x="1250" y="220"/>
                </a:lnTo>
                <a:lnTo>
                  <a:pt x="1250" y="152"/>
                </a:lnTo>
                <a:lnTo>
                  <a:pt x="1274" y="19"/>
                </a:lnTo>
                <a:lnTo>
                  <a:pt x="1269" y="7"/>
                </a:lnTo>
                <a:lnTo>
                  <a:pt x="1254" y="0"/>
                </a:lnTo>
                <a:lnTo>
                  <a:pt x="1220" y="2"/>
                </a:lnTo>
                <a:lnTo>
                  <a:pt x="1218" y="4"/>
                </a:lnTo>
                <a:lnTo>
                  <a:pt x="1205" y="11"/>
                </a:lnTo>
                <a:lnTo>
                  <a:pt x="1195" y="22"/>
                </a:lnTo>
                <a:lnTo>
                  <a:pt x="1192" y="40"/>
                </a:lnTo>
                <a:lnTo>
                  <a:pt x="1182" y="53"/>
                </a:lnTo>
                <a:lnTo>
                  <a:pt x="1160" y="53"/>
                </a:lnTo>
                <a:lnTo>
                  <a:pt x="1144" y="56"/>
                </a:lnTo>
                <a:lnTo>
                  <a:pt x="1090" y="86"/>
                </a:lnTo>
                <a:lnTo>
                  <a:pt x="1050" y="95"/>
                </a:lnTo>
                <a:lnTo>
                  <a:pt x="1034" y="103"/>
                </a:lnTo>
                <a:lnTo>
                  <a:pt x="1025" y="120"/>
                </a:lnTo>
                <a:lnTo>
                  <a:pt x="1014" y="111"/>
                </a:lnTo>
                <a:lnTo>
                  <a:pt x="982" y="104"/>
                </a:lnTo>
                <a:lnTo>
                  <a:pt x="952" y="102"/>
                </a:lnTo>
                <a:lnTo>
                  <a:pt x="937" y="109"/>
                </a:lnTo>
                <a:lnTo>
                  <a:pt x="926" y="122"/>
                </a:lnTo>
                <a:lnTo>
                  <a:pt x="907" y="147"/>
                </a:lnTo>
                <a:lnTo>
                  <a:pt x="877" y="147"/>
                </a:lnTo>
                <a:lnTo>
                  <a:pt x="845" y="138"/>
                </a:lnTo>
                <a:lnTo>
                  <a:pt x="824" y="139"/>
                </a:lnTo>
                <a:lnTo>
                  <a:pt x="805" y="147"/>
                </a:lnTo>
                <a:lnTo>
                  <a:pt x="783" y="156"/>
                </a:lnTo>
                <a:lnTo>
                  <a:pt x="762" y="159"/>
                </a:lnTo>
                <a:lnTo>
                  <a:pt x="745" y="153"/>
                </a:lnTo>
                <a:lnTo>
                  <a:pt x="714" y="122"/>
                </a:lnTo>
                <a:lnTo>
                  <a:pt x="691" y="128"/>
                </a:lnTo>
                <a:lnTo>
                  <a:pt x="642" y="133"/>
                </a:lnTo>
                <a:lnTo>
                  <a:pt x="594" y="138"/>
                </a:lnTo>
                <a:lnTo>
                  <a:pt x="582" y="141"/>
                </a:lnTo>
                <a:lnTo>
                  <a:pt x="569" y="147"/>
                </a:lnTo>
                <a:lnTo>
                  <a:pt x="561" y="148"/>
                </a:lnTo>
                <a:lnTo>
                  <a:pt x="550" y="154"/>
                </a:lnTo>
                <a:lnTo>
                  <a:pt x="549" y="165"/>
                </a:lnTo>
                <a:lnTo>
                  <a:pt x="541" y="171"/>
                </a:lnTo>
                <a:lnTo>
                  <a:pt x="531" y="176"/>
                </a:lnTo>
                <a:lnTo>
                  <a:pt x="527" y="235"/>
                </a:lnTo>
                <a:lnTo>
                  <a:pt x="533" y="247"/>
                </a:lnTo>
                <a:lnTo>
                  <a:pt x="539" y="260"/>
                </a:lnTo>
                <a:lnTo>
                  <a:pt x="538" y="317"/>
                </a:lnTo>
                <a:lnTo>
                  <a:pt x="548" y="375"/>
                </a:lnTo>
                <a:lnTo>
                  <a:pt x="560" y="401"/>
                </a:lnTo>
                <a:lnTo>
                  <a:pt x="584" y="425"/>
                </a:lnTo>
                <a:lnTo>
                  <a:pt x="636" y="473"/>
                </a:lnTo>
                <a:lnTo>
                  <a:pt x="652" y="493"/>
                </a:lnTo>
                <a:lnTo>
                  <a:pt x="654" y="515"/>
                </a:lnTo>
                <a:lnTo>
                  <a:pt x="647" y="533"/>
                </a:lnTo>
                <a:lnTo>
                  <a:pt x="651" y="554"/>
                </a:lnTo>
                <a:lnTo>
                  <a:pt x="652" y="565"/>
                </a:lnTo>
                <a:lnTo>
                  <a:pt x="646" y="578"/>
                </a:lnTo>
                <a:lnTo>
                  <a:pt x="648" y="590"/>
                </a:lnTo>
                <a:lnTo>
                  <a:pt x="658" y="601"/>
                </a:lnTo>
                <a:lnTo>
                  <a:pt x="660" y="635"/>
                </a:lnTo>
                <a:lnTo>
                  <a:pt x="648" y="667"/>
                </a:lnTo>
                <a:lnTo>
                  <a:pt x="628" y="668"/>
                </a:lnTo>
                <a:lnTo>
                  <a:pt x="602" y="665"/>
                </a:lnTo>
                <a:lnTo>
                  <a:pt x="591" y="674"/>
                </a:lnTo>
                <a:lnTo>
                  <a:pt x="588" y="688"/>
                </a:lnTo>
                <a:lnTo>
                  <a:pt x="572" y="707"/>
                </a:lnTo>
                <a:lnTo>
                  <a:pt x="569" y="726"/>
                </a:lnTo>
                <a:lnTo>
                  <a:pt x="562" y="742"/>
                </a:lnTo>
                <a:lnTo>
                  <a:pt x="563" y="756"/>
                </a:lnTo>
                <a:lnTo>
                  <a:pt x="569" y="780"/>
                </a:lnTo>
                <a:lnTo>
                  <a:pt x="566" y="804"/>
                </a:lnTo>
                <a:lnTo>
                  <a:pt x="556" y="808"/>
                </a:lnTo>
                <a:lnTo>
                  <a:pt x="547" y="804"/>
                </a:lnTo>
                <a:lnTo>
                  <a:pt x="547" y="795"/>
                </a:lnTo>
                <a:lnTo>
                  <a:pt x="553" y="787"/>
                </a:lnTo>
                <a:lnTo>
                  <a:pt x="559" y="780"/>
                </a:lnTo>
                <a:lnTo>
                  <a:pt x="560" y="772"/>
                </a:lnTo>
                <a:lnTo>
                  <a:pt x="542" y="736"/>
                </a:lnTo>
                <a:lnTo>
                  <a:pt x="530" y="720"/>
                </a:lnTo>
                <a:lnTo>
                  <a:pt x="514" y="711"/>
                </a:lnTo>
                <a:lnTo>
                  <a:pt x="513" y="684"/>
                </a:lnTo>
                <a:lnTo>
                  <a:pt x="496" y="662"/>
                </a:lnTo>
                <a:lnTo>
                  <a:pt x="490" y="652"/>
                </a:lnTo>
                <a:lnTo>
                  <a:pt x="496" y="643"/>
                </a:lnTo>
                <a:lnTo>
                  <a:pt x="520" y="632"/>
                </a:lnTo>
                <a:lnTo>
                  <a:pt x="529" y="616"/>
                </a:lnTo>
                <a:lnTo>
                  <a:pt x="532" y="598"/>
                </a:lnTo>
                <a:lnTo>
                  <a:pt x="544" y="562"/>
                </a:lnTo>
                <a:lnTo>
                  <a:pt x="551" y="540"/>
                </a:lnTo>
                <a:lnTo>
                  <a:pt x="548" y="522"/>
                </a:lnTo>
                <a:lnTo>
                  <a:pt x="529" y="512"/>
                </a:lnTo>
                <a:lnTo>
                  <a:pt x="506" y="513"/>
                </a:lnTo>
                <a:lnTo>
                  <a:pt x="471" y="528"/>
                </a:lnTo>
                <a:lnTo>
                  <a:pt x="442" y="533"/>
                </a:lnTo>
                <a:lnTo>
                  <a:pt x="425" y="518"/>
                </a:lnTo>
                <a:lnTo>
                  <a:pt x="411" y="500"/>
                </a:lnTo>
                <a:lnTo>
                  <a:pt x="398" y="480"/>
                </a:lnTo>
                <a:lnTo>
                  <a:pt x="380" y="462"/>
                </a:lnTo>
                <a:lnTo>
                  <a:pt x="377" y="460"/>
                </a:lnTo>
                <a:lnTo>
                  <a:pt x="375" y="454"/>
                </a:lnTo>
                <a:lnTo>
                  <a:pt x="374" y="445"/>
                </a:lnTo>
                <a:lnTo>
                  <a:pt x="366" y="443"/>
                </a:lnTo>
                <a:lnTo>
                  <a:pt x="342" y="436"/>
                </a:lnTo>
                <a:lnTo>
                  <a:pt x="342" y="443"/>
                </a:lnTo>
                <a:lnTo>
                  <a:pt x="0" y="549"/>
                </a:lnTo>
                <a:lnTo>
                  <a:pt x="18" y="595"/>
                </a:lnTo>
                <a:lnTo>
                  <a:pt x="20" y="684"/>
                </a:lnTo>
                <a:lnTo>
                  <a:pt x="58" y="682"/>
                </a:lnTo>
                <a:lnTo>
                  <a:pt x="97" y="689"/>
                </a:lnTo>
                <a:lnTo>
                  <a:pt x="140" y="705"/>
                </a:lnTo>
                <a:lnTo>
                  <a:pt x="148" y="710"/>
                </a:lnTo>
                <a:lnTo>
                  <a:pt x="167" y="712"/>
                </a:lnTo>
                <a:lnTo>
                  <a:pt x="168" y="711"/>
                </a:lnTo>
                <a:lnTo>
                  <a:pt x="180" y="717"/>
                </a:lnTo>
                <a:lnTo>
                  <a:pt x="213" y="736"/>
                </a:lnTo>
                <a:lnTo>
                  <a:pt x="244" y="747"/>
                </a:lnTo>
                <a:lnTo>
                  <a:pt x="285" y="753"/>
                </a:lnTo>
                <a:lnTo>
                  <a:pt x="288" y="759"/>
                </a:lnTo>
                <a:lnTo>
                  <a:pt x="305" y="765"/>
                </a:lnTo>
                <a:lnTo>
                  <a:pt x="306" y="771"/>
                </a:lnTo>
                <a:lnTo>
                  <a:pt x="300" y="789"/>
                </a:lnTo>
                <a:lnTo>
                  <a:pt x="299" y="803"/>
                </a:lnTo>
                <a:lnTo>
                  <a:pt x="311" y="815"/>
                </a:lnTo>
                <a:lnTo>
                  <a:pt x="312" y="876"/>
                </a:lnTo>
                <a:lnTo>
                  <a:pt x="305" y="920"/>
                </a:lnTo>
                <a:lnTo>
                  <a:pt x="308" y="938"/>
                </a:lnTo>
                <a:lnTo>
                  <a:pt x="324" y="947"/>
                </a:lnTo>
                <a:lnTo>
                  <a:pt x="312" y="955"/>
                </a:lnTo>
                <a:lnTo>
                  <a:pt x="295" y="979"/>
                </a:lnTo>
                <a:lnTo>
                  <a:pt x="280" y="1008"/>
                </a:lnTo>
                <a:lnTo>
                  <a:pt x="271" y="1016"/>
                </a:lnTo>
                <a:lnTo>
                  <a:pt x="271" y="1034"/>
                </a:lnTo>
                <a:lnTo>
                  <a:pt x="275" y="1052"/>
                </a:lnTo>
                <a:lnTo>
                  <a:pt x="276" y="1078"/>
                </a:lnTo>
                <a:lnTo>
                  <a:pt x="282" y="1109"/>
                </a:lnTo>
                <a:lnTo>
                  <a:pt x="294" y="1128"/>
                </a:lnTo>
                <a:lnTo>
                  <a:pt x="299" y="1139"/>
                </a:lnTo>
                <a:lnTo>
                  <a:pt x="297" y="1154"/>
                </a:lnTo>
                <a:lnTo>
                  <a:pt x="274" y="1193"/>
                </a:lnTo>
                <a:lnTo>
                  <a:pt x="257" y="1211"/>
                </a:lnTo>
                <a:lnTo>
                  <a:pt x="243" y="1219"/>
                </a:lnTo>
                <a:lnTo>
                  <a:pt x="233" y="1237"/>
                </a:lnTo>
                <a:lnTo>
                  <a:pt x="226" y="1265"/>
                </a:lnTo>
                <a:lnTo>
                  <a:pt x="216" y="1274"/>
                </a:lnTo>
                <a:lnTo>
                  <a:pt x="215" y="1294"/>
                </a:lnTo>
                <a:lnTo>
                  <a:pt x="218" y="1309"/>
                </a:lnTo>
                <a:lnTo>
                  <a:pt x="209" y="1322"/>
                </a:lnTo>
                <a:lnTo>
                  <a:pt x="145" y="1373"/>
                </a:lnTo>
                <a:lnTo>
                  <a:pt x="125" y="1386"/>
                </a:lnTo>
                <a:lnTo>
                  <a:pt x="121" y="1399"/>
                </a:lnTo>
                <a:lnTo>
                  <a:pt x="99" y="1441"/>
                </a:lnTo>
                <a:lnTo>
                  <a:pt x="117" y="1478"/>
                </a:lnTo>
                <a:lnTo>
                  <a:pt x="127" y="1572"/>
                </a:lnTo>
                <a:lnTo>
                  <a:pt x="137" y="1663"/>
                </a:lnTo>
                <a:lnTo>
                  <a:pt x="148" y="1718"/>
                </a:lnTo>
                <a:lnTo>
                  <a:pt x="163" y="1759"/>
                </a:lnTo>
                <a:lnTo>
                  <a:pt x="152" y="1758"/>
                </a:lnTo>
                <a:lnTo>
                  <a:pt x="139" y="1753"/>
                </a:lnTo>
                <a:lnTo>
                  <a:pt x="128" y="1763"/>
                </a:lnTo>
                <a:lnTo>
                  <a:pt x="121" y="1779"/>
                </a:lnTo>
                <a:lnTo>
                  <a:pt x="119" y="1855"/>
                </a:lnTo>
                <a:lnTo>
                  <a:pt x="135" y="1950"/>
                </a:lnTo>
                <a:lnTo>
                  <a:pt x="130" y="1949"/>
                </a:lnTo>
                <a:lnTo>
                  <a:pt x="124" y="1956"/>
                </a:lnTo>
                <a:lnTo>
                  <a:pt x="113" y="1972"/>
                </a:lnTo>
                <a:lnTo>
                  <a:pt x="117" y="1982"/>
                </a:lnTo>
                <a:lnTo>
                  <a:pt x="124" y="1990"/>
                </a:lnTo>
                <a:lnTo>
                  <a:pt x="137" y="1995"/>
                </a:lnTo>
                <a:lnTo>
                  <a:pt x="145" y="1995"/>
                </a:lnTo>
                <a:lnTo>
                  <a:pt x="163" y="1983"/>
                </a:lnTo>
                <a:lnTo>
                  <a:pt x="170" y="1978"/>
                </a:lnTo>
                <a:lnTo>
                  <a:pt x="189" y="1974"/>
                </a:lnTo>
                <a:lnTo>
                  <a:pt x="222" y="1986"/>
                </a:lnTo>
                <a:lnTo>
                  <a:pt x="255" y="1964"/>
                </a:lnTo>
                <a:lnTo>
                  <a:pt x="268" y="1938"/>
                </a:lnTo>
                <a:lnTo>
                  <a:pt x="267" y="1922"/>
                </a:lnTo>
                <a:lnTo>
                  <a:pt x="257" y="190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701" name="Freeform 74"/>
          <p:cNvSpPr>
            <a:spLocks/>
          </p:cNvSpPr>
          <p:nvPr/>
        </p:nvSpPr>
        <p:spPr bwMode="auto">
          <a:xfrm>
            <a:off x="5526088" y="1154113"/>
            <a:ext cx="328612" cy="384175"/>
          </a:xfrm>
          <a:custGeom>
            <a:avLst/>
            <a:gdLst>
              <a:gd name="T0" fmla="*/ 2147483647 w 529"/>
              <a:gd name="T1" fmla="*/ 2147483647 h 659"/>
              <a:gd name="T2" fmla="*/ 2147483647 w 529"/>
              <a:gd name="T3" fmla="*/ 2147483647 h 659"/>
              <a:gd name="T4" fmla="*/ 2147483647 w 529"/>
              <a:gd name="T5" fmla="*/ 2147483647 h 659"/>
              <a:gd name="T6" fmla="*/ 2147483647 w 529"/>
              <a:gd name="T7" fmla="*/ 2147483647 h 659"/>
              <a:gd name="T8" fmla="*/ 2147483647 w 529"/>
              <a:gd name="T9" fmla="*/ 2147483647 h 659"/>
              <a:gd name="T10" fmla="*/ 2147483647 w 529"/>
              <a:gd name="T11" fmla="*/ 2147483647 h 659"/>
              <a:gd name="T12" fmla="*/ 2147483647 w 529"/>
              <a:gd name="T13" fmla="*/ 2147483647 h 659"/>
              <a:gd name="T14" fmla="*/ 2147483647 w 529"/>
              <a:gd name="T15" fmla="*/ 2147483647 h 659"/>
              <a:gd name="T16" fmla="*/ 2147483647 w 529"/>
              <a:gd name="T17" fmla="*/ 2147483647 h 659"/>
              <a:gd name="T18" fmla="*/ 2147483647 w 529"/>
              <a:gd name="T19" fmla="*/ 2147483647 h 659"/>
              <a:gd name="T20" fmla="*/ 2147483647 w 529"/>
              <a:gd name="T21" fmla="*/ 2147483647 h 659"/>
              <a:gd name="T22" fmla="*/ 2147483647 w 529"/>
              <a:gd name="T23" fmla="*/ 2147483647 h 659"/>
              <a:gd name="T24" fmla="*/ 2147483647 w 529"/>
              <a:gd name="T25" fmla="*/ 2147483647 h 659"/>
              <a:gd name="T26" fmla="*/ 2147483647 w 529"/>
              <a:gd name="T27" fmla="*/ 2147483647 h 659"/>
              <a:gd name="T28" fmla="*/ 2147483647 w 529"/>
              <a:gd name="T29" fmla="*/ 2147483647 h 659"/>
              <a:gd name="T30" fmla="*/ 2147483647 w 529"/>
              <a:gd name="T31" fmla="*/ 2147483647 h 659"/>
              <a:gd name="T32" fmla="*/ 2147483647 w 529"/>
              <a:gd name="T33" fmla="*/ 2147483647 h 659"/>
              <a:gd name="T34" fmla="*/ 2147483647 w 529"/>
              <a:gd name="T35" fmla="*/ 2147483647 h 659"/>
              <a:gd name="T36" fmla="*/ 2147483647 w 529"/>
              <a:gd name="T37" fmla="*/ 2147483647 h 659"/>
              <a:gd name="T38" fmla="*/ 2147483647 w 529"/>
              <a:gd name="T39" fmla="*/ 0 h 659"/>
              <a:gd name="T40" fmla="*/ 2147483647 w 529"/>
              <a:gd name="T41" fmla="*/ 2147483647 h 659"/>
              <a:gd name="T42" fmla="*/ 2147483647 w 529"/>
              <a:gd name="T43" fmla="*/ 2147483647 h 659"/>
              <a:gd name="T44" fmla="*/ 2147483647 w 529"/>
              <a:gd name="T45" fmla="*/ 2147483647 h 659"/>
              <a:gd name="T46" fmla="*/ 2147483647 w 529"/>
              <a:gd name="T47" fmla="*/ 2147483647 h 659"/>
              <a:gd name="T48" fmla="*/ 2147483647 w 529"/>
              <a:gd name="T49" fmla="*/ 2147483647 h 659"/>
              <a:gd name="T50" fmla="*/ 2147483647 w 529"/>
              <a:gd name="T51" fmla="*/ 2147483647 h 659"/>
              <a:gd name="T52" fmla="*/ 2147483647 w 529"/>
              <a:gd name="T53" fmla="*/ 2147483647 h 659"/>
              <a:gd name="T54" fmla="*/ 0 w 529"/>
              <a:gd name="T55" fmla="*/ 2147483647 h 659"/>
              <a:gd name="T56" fmla="*/ 2147483647 w 529"/>
              <a:gd name="T57" fmla="*/ 2147483647 h 659"/>
              <a:gd name="T58" fmla="*/ 2147483647 w 529"/>
              <a:gd name="T59" fmla="*/ 2147483647 h 659"/>
              <a:gd name="T60" fmla="*/ 2147483647 w 529"/>
              <a:gd name="T61" fmla="*/ 2147483647 h 659"/>
              <a:gd name="T62" fmla="*/ 2147483647 w 529"/>
              <a:gd name="T63" fmla="*/ 2147483647 h 659"/>
              <a:gd name="T64" fmla="*/ 2147483647 w 529"/>
              <a:gd name="T65" fmla="*/ 2147483647 h 659"/>
              <a:gd name="T66" fmla="*/ 2147483647 w 529"/>
              <a:gd name="T67" fmla="*/ 2147483647 h 659"/>
              <a:gd name="T68" fmla="*/ 2147483647 w 529"/>
              <a:gd name="T69" fmla="*/ 2147483647 h 6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29"/>
              <a:gd name="T106" fmla="*/ 0 h 659"/>
              <a:gd name="T107" fmla="*/ 529 w 529"/>
              <a:gd name="T108" fmla="*/ 659 h 6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29" h="659">
                <a:moveTo>
                  <a:pt x="11" y="653"/>
                </a:moveTo>
                <a:lnTo>
                  <a:pt x="28" y="659"/>
                </a:lnTo>
                <a:lnTo>
                  <a:pt x="244" y="641"/>
                </a:lnTo>
                <a:lnTo>
                  <a:pt x="250" y="624"/>
                </a:lnTo>
                <a:lnTo>
                  <a:pt x="256" y="622"/>
                </a:lnTo>
                <a:lnTo>
                  <a:pt x="287" y="597"/>
                </a:lnTo>
                <a:lnTo>
                  <a:pt x="323" y="550"/>
                </a:lnTo>
                <a:lnTo>
                  <a:pt x="365" y="487"/>
                </a:lnTo>
                <a:lnTo>
                  <a:pt x="366" y="474"/>
                </a:lnTo>
                <a:lnTo>
                  <a:pt x="360" y="454"/>
                </a:lnTo>
                <a:lnTo>
                  <a:pt x="333" y="407"/>
                </a:lnTo>
                <a:lnTo>
                  <a:pt x="289" y="344"/>
                </a:lnTo>
                <a:lnTo>
                  <a:pt x="474" y="285"/>
                </a:lnTo>
                <a:lnTo>
                  <a:pt x="516" y="267"/>
                </a:lnTo>
                <a:lnTo>
                  <a:pt x="529" y="251"/>
                </a:lnTo>
                <a:lnTo>
                  <a:pt x="527" y="239"/>
                </a:lnTo>
                <a:lnTo>
                  <a:pt x="523" y="233"/>
                </a:lnTo>
                <a:lnTo>
                  <a:pt x="451" y="143"/>
                </a:lnTo>
                <a:lnTo>
                  <a:pt x="386" y="67"/>
                </a:lnTo>
                <a:lnTo>
                  <a:pt x="345" y="0"/>
                </a:lnTo>
                <a:lnTo>
                  <a:pt x="201" y="149"/>
                </a:lnTo>
                <a:lnTo>
                  <a:pt x="156" y="166"/>
                </a:lnTo>
                <a:lnTo>
                  <a:pt x="119" y="171"/>
                </a:lnTo>
                <a:lnTo>
                  <a:pt x="66" y="160"/>
                </a:lnTo>
                <a:lnTo>
                  <a:pt x="40" y="139"/>
                </a:lnTo>
                <a:lnTo>
                  <a:pt x="33" y="127"/>
                </a:lnTo>
                <a:lnTo>
                  <a:pt x="7" y="119"/>
                </a:lnTo>
                <a:lnTo>
                  <a:pt x="0" y="112"/>
                </a:lnTo>
                <a:lnTo>
                  <a:pt x="25" y="397"/>
                </a:lnTo>
                <a:lnTo>
                  <a:pt x="17" y="402"/>
                </a:lnTo>
                <a:lnTo>
                  <a:pt x="11" y="417"/>
                </a:lnTo>
                <a:lnTo>
                  <a:pt x="9" y="450"/>
                </a:lnTo>
                <a:lnTo>
                  <a:pt x="6" y="565"/>
                </a:lnTo>
                <a:lnTo>
                  <a:pt x="11" y="6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702" name="Freeform 75"/>
          <p:cNvSpPr>
            <a:spLocks/>
          </p:cNvSpPr>
          <p:nvPr/>
        </p:nvSpPr>
        <p:spPr bwMode="auto">
          <a:xfrm>
            <a:off x="6699250" y="4176713"/>
            <a:ext cx="176213" cy="85725"/>
          </a:xfrm>
          <a:custGeom>
            <a:avLst/>
            <a:gdLst>
              <a:gd name="T0" fmla="*/ 2147483647 w 111"/>
              <a:gd name="T1" fmla="*/ 0 h 54"/>
              <a:gd name="T2" fmla="*/ 2147483647 w 111"/>
              <a:gd name="T3" fmla="*/ 2147483647 h 54"/>
              <a:gd name="T4" fmla="*/ 2147483647 w 111"/>
              <a:gd name="T5" fmla="*/ 2147483647 h 54"/>
              <a:gd name="T6" fmla="*/ 2147483647 w 111"/>
              <a:gd name="T7" fmla="*/ 2147483647 h 54"/>
              <a:gd name="T8" fmla="*/ 2147483647 w 111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54"/>
              <a:gd name="T17" fmla="*/ 111 w 11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54">
                <a:moveTo>
                  <a:pt x="40" y="0"/>
                </a:moveTo>
                <a:cubicBezTo>
                  <a:pt x="28" y="4"/>
                  <a:pt x="10" y="1"/>
                  <a:pt x="5" y="12"/>
                </a:cubicBezTo>
                <a:cubicBezTo>
                  <a:pt x="0" y="23"/>
                  <a:pt x="5" y="44"/>
                  <a:pt x="17" y="47"/>
                </a:cubicBezTo>
                <a:cubicBezTo>
                  <a:pt x="48" y="54"/>
                  <a:pt x="80" y="39"/>
                  <a:pt x="111" y="35"/>
                </a:cubicBezTo>
                <a:cubicBezTo>
                  <a:pt x="65" y="5"/>
                  <a:pt x="89" y="16"/>
                  <a:pt x="40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90" name="Text Box 33"/>
          <p:cNvSpPr txBox="1">
            <a:spLocks noChangeArrowheads="1"/>
          </p:cNvSpPr>
          <p:nvPr/>
        </p:nvSpPr>
        <p:spPr bwMode="auto">
          <a:xfrm>
            <a:off x="4572000" y="3573463"/>
            <a:ext cx="425450" cy="2460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DRC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72050" y="2382838"/>
            <a:ext cx="3992563" cy="1865312"/>
            <a:chOff x="4972050" y="2382996"/>
            <a:chExt cx="3992438" cy="1865154"/>
          </a:xfrm>
        </p:grpSpPr>
        <p:cxnSp>
          <p:nvCxnSpPr>
            <p:cNvPr id="98" name="Straight Arrow Connector 97"/>
            <p:cNvCxnSpPr/>
            <p:nvPr/>
          </p:nvCxnSpPr>
          <p:spPr bwMode="auto">
            <a:xfrm flipH="1">
              <a:off x="4972050" y="3175091"/>
              <a:ext cx="2481185" cy="107305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7236904" y="2382996"/>
              <a:ext cx="1727584" cy="1261948"/>
              <a:chOff x="7236904" y="2382996"/>
              <a:chExt cx="1727584" cy="1261948"/>
            </a:xfrm>
          </p:grpSpPr>
          <p:sp>
            <p:nvSpPr>
              <p:cNvPr id="96" name="Text Box 33"/>
              <p:cNvSpPr txBox="1">
                <a:spLocks noChangeArrowheads="1"/>
              </p:cNvSpPr>
              <p:nvPr/>
            </p:nvSpPr>
            <p:spPr bwMode="auto">
              <a:xfrm>
                <a:off x="7452867" y="2382996"/>
                <a:ext cx="1295597" cy="26161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GB" altLang="en-US" sz="1100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MISSION THEBE</a:t>
                </a:r>
                <a:endParaRPr lang="en-GB" altLang="en-US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97" name="Text Box 24"/>
              <p:cNvSpPr txBox="1">
                <a:spLocks noChangeArrowheads="1"/>
              </p:cNvSpPr>
              <p:nvPr/>
            </p:nvSpPr>
            <p:spPr bwMode="auto">
              <a:xfrm>
                <a:off x="7236904" y="2706305"/>
                <a:ext cx="1727584" cy="93863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GB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SOLDIERS DEPLOYED TO 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MAINTAIN AND SECURE </a:t>
                </a:r>
                <a:r>
                  <a:rPr lang="en-GB" altLang="en-US" sz="11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ASSETS (SA ARMY TRG MSN)</a:t>
                </a:r>
                <a:endParaRPr lang="en-GB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39863" y="3357563"/>
            <a:ext cx="2771775" cy="1581150"/>
            <a:chOff x="1260240" y="3669561"/>
            <a:chExt cx="2772010" cy="1581125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 flipV="1">
              <a:off x="2635132" y="4033092"/>
              <a:ext cx="1397118" cy="649278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260240" y="3669561"/>
              <a:ext cx="1727584" cy="1581125"/>
              <a:chOff x="1260240" y="3669561"/>
              <a:chExt cx="1727584" cy="1581125"/>
            </a:xfrm>
          </p:grpSpPr>
          <p:sp>
            <p:nvSpPr>
              <p:cNvPr id="107" name="Text Box 33"/>
              <p:cNvSpPr txBox="1">
                <a:spLocks noChangeArrowheads="1"/>
              </p:cNvSpPr>
              <p:nvPr/>
            </p:nvSpPr>
            <p:spPr bwMode="auto">
              <a:xfrm>
                <a:off x="1584191" y="3669561"/>
                <a:ext cx="1050960" cy="26161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GB" altLang="en-US" sz="11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 MISTRAL</a:t>
                </a:r>
                <a:endParaRPr lang="en-GB" altLang="en-US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24"/>
              <p:cNvSpPr txBox="1">
                <a:spLocks noChangeArrowheads="1"/>
              </p:cNvSpPr>
              <p:nvPr/>
            </p:nvSpPr>
            <p:spPr bwMode="auto">
              <a:xfrm>
                <a:off x="1260240" y="3973413"/>
                <a:ext cx="1727584" cy="127727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GB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BN (3 X SUB UNITS)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SUPP COY (-)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ENGR SQN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SUPP ELEMENT</a:t>
                </a:r>
              </a:p>
              <a:p>
                <a:pPr>
                  <a:defRPr/>
                </a:pPr>
                <a:r>
                  <a:rPr lang="en-ZA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STAFF OFF</a:t>
                </a:r>
                <a:endParaRPr lang="en-GB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MILOBS</a:t>
                </a:r>
                <a:endParaRPr lang="en-US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18" name="Text Box 2066"/>
          <p:cNvSpPr txBox="1">
            <a:spLocks noChangeArrowheads="1"/>
          </p:cNvSpPr>
          <p:nvPr/>
        </p:nvSpPr>
        <p:spPr bwMode="auto">
          <a:xfrm>
            <a:off x="107950" y="52388"/>
            <a:ext cx="3249604" cy="36933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innerShdw blurRad="152400" dist="114300" dir="17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DEPLOYMENTS</a:t>
            </a:r>
          </a:p>
        </p:txBody>
      </p:sp>
      <p:sp>
        <p:nvSpPr>
          <p:cNvPr id="37973" name="Date Placeholder 9"/>
          <p:cNvSpPr>
            <a:spLocks noGrp="1"/>
          </p:cNvSpPr>
          <p:nvPr>
            <p:ph type="dt" sz="quarter" idx="10"/>
          </p:nvPr>
        </p:nvSpPr>
        <p:spPr>
          <a:xfrm>
            <a:off x="350838" y="6408738"/>
            <a:ext cx="21336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0" smtClean="0"/>
              <a:t>J Ops Div - 11 Mar 16</a:t>
            </a:r>
            <a:endParaRPr lang="en-GB" altLang="en-US" sz="1400" b="0" dirty="0" smtClean="0"/>
          </a:p>
        </p:txBody>
      </p:sp>
      <p:sp>
        <p:nvSpPr>
          <p:cNvPr id="37974" name="Slide Number Placeholder 10"/>
          <p:cNvSpPr txBox="1">
            <a:spLocks/>
          </p:cNvSpPr>
          <p:nvPr/>
        </p:nvSpPr>
        <p:spPr bwMode="auto">
          <a:xfrm>
            <a:off x="6659563" y="64087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en-GB" altLang="en-US" sz="1400" dirty="0">
              <a:solidFill>
                <a:srgbClr val="0000FF"/>
              </a:solidFill>
            </a:endParaRPr>
          </a:p>
        </p:txBody>
      </p:sp>
      <p:cxnSp>
        <p:nvCxnSpPr>
          <p:cNvPr id="100" name="Straight Arrow Connector 99"/>
          <p:cNvCxnSpPr>
            <a:stCxn id="103" idx="1"/>
          </p:cNvCxnSpPr>
          <p:nvPr/>
        </p:nvCxnSpPr>
        <p:spPr bwMode="auto">
          <a:xfrm flipH="1" flipV="1">
            <a:off x="5690395" y="5192713"/>
            <a:ext cx="1698980" cy="484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389375" y="4660034"/>
            <a:ext cx="1727638" cy="838863"/>
            <a:chOff x="7236904" y="2382996"/>
            <a:chExt cx="1727584" cy="838791"/>
          </a:xfrm>
        </p:grpSpPr>
        <p:sp>
          <p:nvSpPr>
            <p:cNvPr id="102" name="Text Box 33"/>
            <p:cNvSpPr txBox="1">
              <a:spLocks noChangeArrowheads="1"/>
            </p:cNvSpPr>
            <p:nvPr/>
          </p:nvSpPr>
          <p:spPr bwMode="auto">
            <a:xfrm>
              <a:off x="7452867" y="2382996"/>
              <a:ext cx="1295597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altLang="en-US" sz="1100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OP COPPER</a:t>
              </a:r>
              <a:endParaRPr lang="en-GB" alt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3" name="Text Box 24"/>
            <p:cNvSpPr txBox="1">
              <a:spLocks noChangeArrowheads="1"/>
            </p:cNvSpPr>
            <p:nvPr/>
          </p:nvSpPr>
          <p:spPr bwMode="auto">
            <a:xfrm>
              <a:off x="7236904" y="2706305"/>
              <a:ext cx="1727584" cy="51548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altLang="en-US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MOZ CHANNEL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GB" altLang="en-US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ANTI-PIRACY OPS</a:t>
              </a:r>
              <a:endParaRPr lang="en-GB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692" name="Freeform 65"/>
          <p:cNvSpPr>
            <a:spLocks/>
          </p:cNvSpPr>
          <p:nvPr/>
        </p:nvSpPr>
        <p:spPr bwMode="auto">
          <a:xfrm>
            <a:off x="5537200" y="1300163"/>
            <a:ext cx="1539875" cy="1141412"/>
          </a:xfrm>
          <a:custGeom>
            <a:avLst/>
            <a:gdLst>
              <a:gd name="T0" fmla="*/ 2147483647 w 2475"/>
              <a:gd name="T1" fmla="*/ 2147483647 h 1959"/>
              <a:gd name="T2" fmla="*/ 2147483647 w 2475"/>
              <a:gd name="T3" fmla="*/ 2147483647 h 1959"/>
              <a:gd name="T4" fmla="*/ 2147483647 w 2475"/>
              <a:gd name="T5" fmla="*/ 2147483647 h 1959"/>
              <a:gd name="T6" fmla="*/ 0 w 2475"/>
              <a:gd name="T7" fmla="*/ 2147483647 h 1959"/>
              <a:gd name="T8" fmla="*/ 2147483647 w 2475"/>
              <a:gd name="T9" fmla="*/ 2147483647 h 1959"/>
              <a:gd name="T10" fmla="*/ 2147483647 w 2475"/>
              <a:gd name="T11" fmla="*/ 2147483647 h 1959"/>
              <a:gd name="T12" fmla="*/ 2147483647 w 2475"/>
              <a:gd name="T13" fmla="*/ 2147483647 h 1959"/>
              <a:gd name="T14" fmla="*/ 2147483647 w 2475"/>
              <a:gd name="T15" fmla="*/ 2147483647 h 1959"/>
              <a:gd name="T16" fmla="*/ 2147483647 w 2475"/>
              <a:gd name="T17" fmla="*/ 2147483647 h 1959"/>
              <a:gd name="T18" fmla="*/ 2147483647 w 2475"/>
              <a:gd name="T19" fmla="*/ 2147483647 h 1959"/>
              <a:gd name="T20" fmla="*/ 2147483647 w 2475"/>
              <a:gd name="T21" fmla="*/ 2147483647 h 1959"/>
              <a:gd name="T22" fmla="*/ 2147483647 w 2475"/>
              <a:gd name="T23" fmla="*/ 2147483647 h 1959"/>
              <a:gd name="T24" fmla="*/ 2147483647 w 2475"/>
              <a:gd name="T25" fmla="*/ 2147483647 h 1959"/>
              <a:gd name="T26" fmla="*/ 2147483647 w 2475"/>
              <a:gd name="T27" fmla="*/ 2147483647 h 1959"/>
              <a:gd name="T28" fmla="*/ 2147483647 w 2475"/>
              <a:gd name="T29" fmla="*/ 2147483647 h 1959"/>
              <a:gd name="T30" fmla="*/ 2147483647 w 2475"/>
              <a:gd name="T31" fmla="*/ 2147483647 h 1959"/>
              <a:gd name="T32" fmla="*/ 2147483647 w 2475"/>
              <a:gd name="T33" fmla="*/ 2147483647 h 1959"/>
              <a:gd name="T34" fmla="*/ 2147483647 w 2475"/>
              <a:gd name="T35" fmla="*/ 2147483647 h 1959"/>
              <a:gd name="T36" fmla="*/ 2147483647 w 2475"/>
              <a:gd name="T37" fmla="*/ 2147483647 h 1959"/>
              <a:gd name="T38" fmla="*/ 2147483647 w 2475"/>
              <a:gd name="T39" fmla="*/ 2147483647 h 1959"/>
              <a:gd name="T40" fmla="*/ 2147483647 w 2475"/>
              <a:gd name="T41" fmla="*/ 2147483647 h 1959"/>
              <a:gd name="T42" fmla="*/ 2147483647 w 2475"/>
              <a:gd name="T43" fmla="*/ 2147483647 h 1959"/>
              <a:gd name="T44" fmla="*/ 2147483647 w 2475"/>
              <a:gd name="T45" fmla="*/ 2147483647 h 1959"/>
              <a:gd name="T46" fmla="*/ 2147483647 w 2475"/>
              <a:gd name="T47" fmla="*/ 2147483647 h 1959"/>
              <a:gd name="T48" fmla="*/ 2147483647 w 2475"/>
              <a:gd name="T49" fmla="*/ 2147483647 h 1959"/>
              <a:gd name="T50" fmla="*/ 2147483647 w 2475"/>
              <a:gd name="T51" fmla="*/ 2147483647 h 1959"/>
              <a:gd name="T52" fmla="*/ 2147483647 w 2475"/>
              <a:gd name="T53" fmla="*/ 2147483647 h 1959"/>
              <a:gd name="T54" fmla="*/ 2147483647 w 2475"/>
              <a:gd name="T55" fmla="*/ 2147483647 h 1959"/>
              <a:gd name="T56" fmla="*/ 2147483647 w 2475"/>
              <a:gd name="T57" fmla="*/ 2147483647 h 1959"/>
              <a:gd name="T58" fmla="*/ 2147483647 w 2475"/>
              <a:gd name="T59" fmla="*/ 2147483647 h 1959"/>
              <a:gd name="T60" fmla="*/ 2147483647 w 2475"/>
              <a:gd name="T61" fmla="*/ 2147483647 h 1959"/>
              <a:gd name="T62" fmla="*/ 2147483647 w 2475"/>
              <a:gd name="T63" fmla="*/ 2147483647 h 1959"/>
              <a:gd name="T64" fmla="*/ 2147483647 w 2475"/>
              <a:gd name="T65" fmla="*/ 2147483647 h 1959"/>
              <a:gd name="T66" fmla="*/ 2147483647 w 2475"/>
              <a:gd name="T67" fmla="*/ 2147483647 h 1959"/>
              <a:gd name="T68" fmla="*/ 2147483647 w 2475"/>
              <a:gd name="T69" fmla="*/ 2147483647 h 1959"/>
              <a:gd name="T70" fmla="*/ 2147483647 w 2475"/>
              <a:gd name="T71" fmla="*/ 2147483647 h 1959"/>
              <a:gd name="T72" fmla="*/ 2147483647 w 2475"/>
              <a:gd name="T73" fmla="*/ 2147483647 h 1959"/>
              <a:gd name="T74" fmla="*/ 2147483647 w 2475"/>
              <a:gd name="T75" fmla="*/ 2147483647 h 1959"/>
              <a:gd name="T76" fmla="*/ 2147483647 w 2475"/>
              <a:gd name="T77" fmla="*/ 0 h 1959"/>
              <a:gd name="T78" fmla="*/ 2147483647 w 2475"/>
              <a:gd name="T79" fmla="*/ 2147483647 h 1959"/>
              <a:gd name="T80" fmla="*/ 2147483647 w 2475"/>
              <a:gd name="T81" fmla="*/ 2147483647 h 195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75"/>
              <a:gd name="T124" fmla="*/ 0 h 1959"/>
              <a:gd name="T125" fmla="*/ 2475 w 2475"/>
              <a:gd name="T126" fmla="*/ 1959 h 195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75" h="1959">
                <a:moveTo>
                  <a:pt x="448" y="34"/>
                </a:moveTo>
                <a:lnTo>
                  <a:pt x="271" y="93"/>
                </a:lnTo>
                <a:lnTo>
                  <a:pt x="347" y="209"/>
                </a:lnTo>
                <a:lnTo>
                  <a:pt x="347" y="227"/>
                </a:lnTo>
                <a:lnTo>
                  <a:pt x="336" y="253"/>
                </a:lnTo>
                <a:lnTo>
                  <a:pt x="291" y="314"/>
                </a:lnTo>
                <a:lnTo>
                  <a:pt x="218" y="391"/>
                </a:lnTo>
                <a:lnTo>
                  <a:pt x="0" y="408"/>
                </a:lnTo>
                <a:lnTo>
                  <a:pt x="18" y="461"/>
                </a:lnTo>
                <a:lnTo>
                  <a:pt x="59" y="543"/>
                </a:lnTo>
                <a:lnTo>
                  <a:pt x="119" y="623"/>
                </a:lnTo>
                <a:lnTo>
                  <a:pt x="222" y="747"/>
                </a:lnTo>
                <a:lnTo>
                  <a:pt x="344" y="901"/>
                </a:lnTo>
                <a:lnTo>
                  <a:pt x="425" y="1011"/>
                </a:lnTo>
                <a:lnTo>
                  <a:pt x="486" y="1124"/>
                </a:lnTo>
                <a:lnTo>
                  <a:pt x="607" y="1322"/>
                </a:lnTo>
                <a:lnTo>
                  <a:pt x="712" y="1472"/>
                </a:lnTo>
                <a:lnTo>
                  <a:pt x="774" y="1557"/>
                </a:lnTo>
                <a:lnTo>
                  <a:pt x="863" y="1690"/>
                </a:lnTo>
                <a:lnTo>
                  <a:pt x="978" y="1863"/>
                </a:lnTo>
                <a:lnTo>
                  <a:pt x="998" y="1832"/>
                </a:lnTo>
                <a:lnTo>
                  <a:pt x="1021" y="1814"/>
                </a:lnTo>
                <a:lnTo>
                  <a:pt x="1046" y="1806"/>
                </a:lnTo>
                <a:lnTo>
                  <a:pt x="1059" y="1766"/>
                </a:lnTo>
                <a:lnTo>
                  <a:pt x="1056" y="1733"/>
                </a:lnTo>
                <a:lnTo>
                  <a:pt x="1064" y="1729"/>
                </a:lnTo>
                <a:lnTo>
                  <a:pt x="1078" y="1737"/>
                </a:lnTo>
                <a:lnTo>
                  <a:pt x="1107" y="1741"/>
                </a:lnTo>
                <a:lnTo>
                  <a:pt x="1156" y="1737"/>
                </a:lnTo>
                <a:lnTo>
                  <a:pt x="1370" y="1959"/>
                </a:lnTo>
                <a:lnTo>
                  <a:pt x="1395" y="1929"/>
                </a:lnTo>
                <a:lnTo>
                  <a:pt x="1465" y="1812"/>
                </a:lnTo>
                <a:lnTo>
                  <a:pt x="1521" y="1724"/>
                </a:lnTo>
                <a:lnTo>
                  <a:pt x="1564" y="1672"/>
                </a:lnTo>
                <a:lnTo>
                  <a:pt x="1770" y="1566"/>
                </a:lnTo>
                <a:lnTo>
                  <a:pt x="1937" y="1495"/>
                </a:lnTo>
                <a:lnTo>
                  <a:pt x="2009" y="1473"/>
                </a:lnTo>
                <a:lnTo>
                  <a:pt x="2064" y="1465"/>
                </a:lnTo>
                <a:lnTo>
                  <a:pt x="2080" y="1459"/>
                </a:lnTo>
                <a:lnTo>
                  <a:pt x="2153" y="1425"/>
                </a:lnTo>
                <a:lnTo>
                  <a:pt x="2227" y="1386"/>
                </a:lnTo>
                <a:lnTo>
                  <a:pt x="2308" y="1329"/>
                </a:lnTo>
                <a:lnTo>
                  <a:pt x="2385" y="1260"/>
                </a:lnTo>
                <a:lnTo>
                  <a:pt x="2417" y="1219"/>
                </a:lnTo>
                <a:lnTo>
                  <a:pt x="2444" y="1177"/>
                </a:lnTo>
                <a:lnTo>
                  <a:pt x="2464" y="1132"/>
                </a:lnTo>
                <a:lnTo>
                  <a:pt x="2475" y="1083"/>
                </a:lnTo>
                <a:lnTo>
                  <a:pt x="2475" y="1031"/>
                </a:lnTo>
                <a:lnTo>
                  <a:pt x="2463" y="976"/>
                </a:lnTo>
                <a:lnTo>
                  <a:pt x="2447" y="942"/>
                </a:lnTo>
                <a:lnTo>
                  <a:pt x="2442" y="913"/>
                </a:lnTo>
                <a:lnTo>
                  <a:pt x="2453" y="890"/>
                </a:lnTo>
                <a:lnTo>
                  <a:pt x="2323" y="911"/>
                </a:lnTo>
                <a:lnTo>
                  <a:pt x="2142" y="929"/>
                </a:lnTo>
                <a:lnTo>
                  <a:pt x="2111" y="918"/>
                </a:lnTo>
                <a:lnTo>
                  <a:pt x="2086" y="900"/>
                </a:lnTo>
                <a:lnTo>
                  <a:pt x="2062" y="869"/>
                </a:lnTo>
                <a:lnTo>
                  <a:pt x="1980" y="838"/>
                </a:lnTo>
                <a:lnTo>
                  <a:pt x="1935" y="844"/>
                </a:lnTo>
                <a:lnTo>
                  <a:pt x="1899" y="834"/>
                </a:lnTo>
                <a:lnTo>
                  <a:pt x="1884" y="822"/>
                </a:lnTo>
                <a:lnTo>
                  <a:pt x="1874" y="802"/>
                </a:lnTo>
                <a:lnTo>
                  <a:pt x="1842" y="742"/>
                </a:lnTo>
                <a:lnTo>
                  <a:pt x="1790" y="669"/>
                </a:lnTo>
                <a:lnTo>
                  <a:pt x="1724" y="582"/>
                </a:lnTo>
                <a:lnTo>
                  <a:pt x="1537" y="373"/>
                </a:lnTo>
                <a:lnTo>
                  <a:pt x="1374" y="389"/>
                </a:lnTo>
                <a:lnTo>
                  <a:pt x="1351" y="369"/>
                </a:lnTo>
                <a:lnTo>
                  <a:pt x="1324" y="351"/>
                </a:lnTo>
                <a:lnTo>
                  <a:pt x="1282" y="335"/>
                </a:lnTo>
                <a:lnTo>
                  <a:pt x="1181" y="266"/>
                </a:lnTo>
                <a:lnTo>
                  <a:pt x="1089" y="217"/>
                </a:lnTo>
                <a:lnTo>
                  <a:pt x="1042" y="199"/>
                </a:lnTo>
                <a:lnTo>
                  <a:pt x="999" y="189"/>
                </a:lnTo>
                <a:lnTo>
                  <a:pt x="886" y="116"/>
                </a:lnTo>
                <a:lnTo>
                  <a:pt x="815" y="120"/>
                </a:lnTo>
                <a:lnTo>
                  <a:pt x="569" y="29"/>
                </a:lnTo>
                <a:lnTo>
                  <a:pt x="511" y="0"/>
                </a:lnTo>
                <a:lnTo>
                  <a:pt x="499" y="13"/>
                </a:lnTo>
                <a:lnTo>
                  <a:pt x="480" y="24"/>
                </a:lnTo>
                <a:lnTo>
                  <a:pt x="448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26634" name="Freeform 7"/>
          <p:cNvSpPr>
            <a:spLocks/>
          </p:cNvSpPr>
          <p:nvPr/>
        </p:nvSpPr>
        <p:spPr bwMode="auto">
          <a:xfrm>
            <a:off x="2552700" y="987425"/>
            <a:ext cx="1390650" cy="1243013"/>
          </a:xfrm>
          <a:custGeom>
            <a:avLst/>
            <a:gdLst>
              <a:gd name="T0" fmla="*/ 2147483647 w 2237"/>
              <a:gd name="T1" fmla="*/ 2147483647 h 2132"/>
              <a:gd name="T2" fmla="*/ 2147483647 w 2237"/>
              <a:gd name="T3" fmla="*/ 2147483647 h 2132"/>
              <a:gd name="T4" fmla="*/ 2147483647 w 2237"/>
              <a:gd name="T5" fmla="*/ 2147483647 h 2132"/>
              <a:gd name="T6" fmla="*/ 2147483647 w 2237"/>
              <a:gd name="T7" fmla="*/ 2147483647 h 2132"/>
              <a:gd name="T8" fmla="*/ 2147483647 w 2237"/>
              <a:gd name="T9" fmla="*/ 2147483647 h 2132"/>
              <a:gd name="T10" fmla="*/ 2147483647 w 2237"/>
              <a:gd name="T11" fmla="*/ 2147483647 h 2132"/>
              <a:gd name="T12" fmla="*/ 2147483647 w 2237"/>
              <a:gd name="T13" fmla="*/ 2147483647 h 2132"/>
              <a:gd name="T14" fmla="*/ 2147483647 w 2237"/>
              <a:gd name="T15" fmla="*/ 2147483647 h 2132"/>
              <a:gd name="T16" fmla="*/ 2147483647 w 2237"/>
              <a:gd name="T17" fmla="*/ 2147483647 h 2132"/>
              <a:gd name="T18" fmla="*/ 2147483647 w 2237"/>
              <a:gd name="T19" fmla="*/ 2147483647 h 2132"/>
              <a:gd name="T20" fmla="*/ 2147483647 w 2237"/>
              <a:gd name="T21" fmla="*/ 2147483647 h 2132"/>
              <a:gd name="T22" fmla="*/ 2147483647 w 2237"/>
              <a:gd name="T23" fmla="*/ 2147483647 h 2132"/>
              <a:gd name="T24" fmla="*/ 2147483647 w 2237"/>
              <a:gd name="T25" fmla="*/ 2147483647 h 2132"/>
              <a:gd name="T26" fmla="*/ 2147483647 w 2237"/>
              <a:gd name="T27" fmla="*/ 2147483647 h 2132"/>
              <a:gd name="T28" fmla="*/ 2147483647 w 2237"/>
              <a:gd name="T29" fmla="*/ 2147483647 h 2132"/>
              <a:gd name="T30" fmla="*/ 2147483647 w 2237"/>
              <a:gd name="T31" fmla="*/ 2147483647 h 2132"/>
              <a:gd name="T32" fmla="*/ 2147483647 w 2237"/>
              <a:gd name="T33" fmla="*/ 2147483647 h 2132"/>
              <a:gd name="T34" fmla="*/ 2147483647 w 2237"/>
              <a:gd name="T35" fmla="*/ 2147483647 h 2132"/>
              <a:gd name="T36" fmla="*/ 2147483647 w 2237"/>
              <a:gd name="T37" fmla="*/ 2147483647 h 2132"/>
              <a:gd name="T38" fmla="*/ 2147483647 w 2237"/>
              <a:gd name="T39" fmla="*/ 2147483647 h 2132"/>
              <a:gd name="T40" fmla="*/ 2147483647 w 2237"/>
              <a:gd name="T41" fmla="*/ 2147483647 h 2132"/>
              <a:gd name="T42" fmla="*/ 2147483647 w 2237"/>
              <a:gd name="T43" fmla="*/ 0 h 2132"/>
              <a:gd name="T44" fmla="*/ 2147483647 w 2237"/>
              <a:gd name="T45" fmla="*/ 2147483647 h 2132"/>
              <a:gd name="T46" fmla="*/ 2147483647 w 2237"/>
              <a:gd name="T47" fmla="*/ 2147483647 h 2132"/>
              <a:gd name="T48" fmla="*/ 2147483647 w 2237"/>
              <a:gd name="T49" fmla="*/ 2147483647 h 2132"/>
              <a:gd name="T50" fmla="*/ 2147483647 w 2237"/>
              <a:gd name="T51" fmla="*/ 2147483647 h 2132"/>
              <a:gd name="T52" fmla="*/ 2147483647 w 2237"/>
              <a:gd name="T53" fmla="*/ 2147483647 h 2132"/>
              <a:gd name="T54" fmla="*/ 2147483647 w 2237"/>
              <a:gd name="T55" fmla="*/ 2147483647 h 2132"/>
              <a:gd name="T56" fmla="*/ 2147483647 w 2237"/>
              <a:gd name="T57" fmla="*/ 2147483647 h 2132"/>
              <a:gd name="T58" fmla="*/ 2147483647 w 2237"/>
              <a:gd name="T59" fmla="*/ 2147483647 h 2132"/>
              <a:gd name="T60" fmla="*/ 2147483647 w 2237"/>
              <a:gd name="T61" fmla="*/ 2147483647 h 2132"/>
              <a:gd name="T62" fmla="*/ 2147483647 w 2237"/>
              <a:gd name="T63" fmla="*/ 2147483647 h 2132"/>
              <a:gd name="T64" fmla="*/ 2147483647 w 2237"/>
              <a:gd name="T65" fmla="*/ 2147483647 h 2132"/>
              <a:gd name="T66" fmla="*/ 2147483647 w 2237"/>
              <a:gd name="T67" fmla="*/ 2147483647 h 2132"/>
              <a:gd name="T68" fmla="*/ 2147483647 w 2237"/>
              <a:gd name="T69" fmla="*/ 2147483647 h 2132"/>
              <a:gd name="T70" fmla="*/ 2147483647 w 2237"/>
              <a:gd name="T71" fmla="*/ 2147483647 h 2132"/>
              <a:gd name="T72" fmla="*/ 2147483647 w 2237"/>
              <a:gd name="T73" fmla="*/ 2147483647 h 2132"/>
              <a:gd name="T74" fmla="*/ 2147483647 w 2237"/>
              <a:gd name="T75" fmla="*/ 2147483647 h 2132"/>
              <a:gd name="T76" fmla="*/ 2147483647 w 2237"/>
              <a:gd name="T77" fmla="*/ 2147483647 h 2132"/>
              <a:gd name="T78" fmla="*/ 2147483647 w 2237"/>
              <a:gd name="T79" fmla="*/ 2147483647 h 2132"/>
              <a:gd name="T80" fmla="*/ 2147483647 w 2237"/>
              <a:gd name="T81" fmla="*/ 2147483647 h 2132"/>
              <a:gd name="T82" fmla="*/ 2147483647 w 2237"/>
              <a:gd name="T83" fmla="*/ 2147483647 h 2132"/>
              <a:gd name="T84" fmla="*/ 2147483647 w 2237"/>
              <a:gd name="T85" fmla="*/ 2147483647 h 2132"/>
              <a:gd name="T86" fmla="*/ 2147483647 w 2237"/>
              <a:gd name="T87" fmla="*/ 2147483647 h 2132"/>
              <a:gd name="T88" fmla="*/ 2147483647 w 2237"/>
              <a:gd name="T89" fmla="*/ 2147483647 h 2132"/>
              <a:gd name="T90" fmla="*/ 2147483647 w 2237"/>
              <a:gd name="T91" fmla="*/ 2147483647 h 2132"/>
              <a:gd name="T92" fmla="*/ 2147483647 w 2237"/>
              <a:gd name="T93" fmla="*/ 2147483647 h 2132"/>
              <a:gd name="T94" fmla="*/ 2147483647 w 2237"/>
              <a:gd name="T95" fmla="*/ 2147483647 h 2132"/>
              <a:gd name="T96" fmla="*/ 2147483647 w 2237"/>
              <a:gd name="T97" fmla="*/ 2147483647 h 2132"/>
              <a:gd name="T98" fmla="*/ 2147483647 w 2237"/>
              <a:gd name="T99" fmla="*/ 2147483647 h 2132"/>
              <a:gd name="T100" fmla="*/ 2147483647 w 2237"/>
              <a:gd name="T101" fmla="*/ 2147483647 h 2132"/>
              <a:gd name="T102" fmla="*/ 2147483647 w 2237"/>
              <a:gd name="T103" fmla="*/ 2147483647 h 2132"/>
              <a:gd name="T104" fmla="*/ 2147483647 w 2237"/>
              <a:gd name="T105" fmla="*/ 2147483647 h 2132"/>
              <a:gd name="T106" fmla="*/ 2147483647 w 2237"/>
              <a:gd name="T107" fmla="*/ 2147483647 h 2132"/>
              <a:gd name="T108" fmla="*/ 2147483647 w 2237"/>
              <a:gd name="T109" fmla="*/ 2147483647 h 2132"/>
              <a:gd name="T110" fmla="*/ 2147483647 w 2237"/>
              <a:gd name="T111" fmla="*/ 2147483647 h 2132"/>
              <a:gd name="T112" fmla="*/ 2147483647 w 2237"/>
              <a:gd name="T113" fmla="*/ 2147483647 h 2132"/>
              <a:gd name="T114" fmla="*/ 2147483647 w 2237"/>
              <a:gd name="T115" fmla="*/ 2147483647 h 2132"/>
              <a:gd name="T116" fmla="*/ 2147483647 w 2237"/>
              <a:gd name="T117" fmla="*/ 2147483647 h 2132"/>
              <a:gd name="T118" fmla="*/ 2147483647 w 2237"/>
              <a:gd name="T119" fmla="*/ 2147483647 h 2132"/>
              <a:gd name="T120" fmla="*/ 2147483647 w 2237"/>
              <a:gd name="T121" fmla="*/ 2147483647 h 2132"/>
              <a:gd name="T122" fmla="*/ 2147483647 w 2237"/>
              <a:gd name="T123" fmla="*/ 2147483647 h 2132"/>
              <a:gd name="T124" fmla="*/ 2147483647 w 2237"/>
              <a:gd name="T125" fmla="*/ 2147483647 h 21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37"/>
              <a:gd name="T190" fmla="*/ 0 h 2132"/>
              <a:gd name="T191" fmla="*/ 2237 w 2237"/>
              <a:gd name="T192" fmla="*/ 2132 h 21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37" h="2132">
                <a:moveTo>
                  <a:pt x="397" y="742"/>
                </a:moveTo>
                <a:lnTo>
                  <a:pt x="438" y="706"/>
                </a:lnTo>
                <a:lnTo>
                  <a:pt x="489" y="683"/>
                </a:lnTo>
                <a:lnTo>
                  <a:pt x="512" y="669"/>
                </a:lnTo>
                <a:lnTo>
                  <a:pt x="537" y="659"/>
                </a:lnTo>
                <a:lnTo>
                  <a:pt x="558" y="652"/>
                </a:lnTo>
                <a:lnTo>
                  <a:pt x="555" y="652"/>
                </a:lnTo>
                <a:lnTo>
                  <a:pt x="592" y="638"/>
                </a:lnTo>
                <a:lnTo>
                  <a:pt x="579" y="626"/>
                </a:lnTo>
                <a:lnTo>
                  <a:pt x="572" y="609"/>
                </a:lnTo>
                <a:lnTo>
                  <a:pt x="568" y="572"/>
                </a:lnTo>
                <a:lnTo>
                  <a:pt x="578" y="564"/>
                </a:lnTo>
                <a:lnTo>
                  <a:pt x="593" y="560"/>
                </a:lnTo>
                <a:lnTo>
                  <a:pt x="639" y="555"/>
                </a:lnTo>
                <a:lnTo>
                  <a:pt x="683" y="541"/>
                </a:lnTo>
                <a:lnTo>
                  <a:pt x="684" y="525"/>
                </a:lnTo>
                <a:lnTo>
                  <a:pt x="691" y="517"/>
                </a:lnTo>
                <a:lnTo>
                  <a:pt x="727" y="511"/>
                </a:lnTo>
                <a:lnTo>
                  <a:pt x="751" y="508"/>
                </a:lnTo>
                <a:lnTo>
                  <a:pt x="774" y="511"/>
                </a:lnTo>
                <a:lnTo>
                  <a:pt x="822" y="521"/>
                </a:lnTo>
                <a:lnTo>
                  <a:pt x="865" y="505"/>
                </a:lnTo>
                <a:lnTo>
                  <a:pt x="867" y="499"/>
                </a:lnTo>
                <a:lnTo>
                  <a:pt x="871" y="492"/>
                </a:lnTo>
                <a:lnTo>
                  <a:pt x="891" y="493"/>
                </a:lnTo>
                <a:lnTo>
                  <a:pt x="892" y="486"/>
                </a:lnTo>
                <a:lnTo>
                  <a:pt x="887" y="479"/>
                </a:lnTo>
                <a:lnTo>
                  <a:pt x="868" y="463"/>
                </a:lnTo>
                <a:lnTo>
                  <a:pt x="855" y="442"/>
                </a:lnTo>
                <a:lnTo>
                  <a:pt x="846" y="396"/>
                </a:lnTo>
                <a:lnTo>
                  <a:pt x="843" y="354"/>
                </a:lnTo>
                <a:lnTo>
                  <a:pt x="848" y="314"/>
                </a:lnTo>
                <a:lnTo>
                  <a:pt x="852" y="272"/>
                </a:lnTo>
                <a:lnTo>
                  <a:pt x="849" y="229"/>
                </a:lnTo>
                <a:lnTo>
                  <a:pt x="830" y="213"/>
                </a:lnTo>
                <a:lnTo>
                  <a:pt x="816" y="182"/>
                </a:lnTo>
                <a:lnTo>
                  <a:pt x="840" y="186"/>
                </a:lnTo>
                <a:lnTo>
                  <a:pt x="861" y="181"/>
                </a:lnTo>
                <a:lnTo>
                  <a:pt x="889" y="168"/>
                </a:lnTo>
                <a:lnTo>
                  <a:pt x="913" y="159"/>
                </a:lnTo>
                <a:lnTo>
                  <a:pt x="940" y="140"/>
                </a:lnTo>
                <a:lnTo>
                  <a:pt x="965" y="117"/>
                </a:lnTo>
                <a:lnTo>
                  <a:pt x="987" y="113"/>
                </a:lnTo>
                <a:lnTo>
                  <a:pt x="1011" y="113"/>
                </a:lnTo>
                <a:lnTo>
                  <a:pt x="1032" y="114"/>
                </a:lnTo>
                <a:lnTo>
                  <a:pt x="1050" y="108"/>
                </a:lnTo>
                <a:lnTo>
                  <a:pt x="1092" y="91"/>
                </a:lnTo>
                <a:lnTo>
                  <a:pt x="1110" y="83"/>
                </a:lnTo>
                <a:lnTo>
                  <a:pt x="1122" y="72"/>
                </a:lnTo>
                <a:lnTo>
                  <a:pt x="1147" y="53"/>
                </a:lnTo>
                <a:lnTo>
                  <a:pt x="1173" y="42"/>
                </a:lnTo>
                <a:lnTo>
                  <a:pt x="1221" y="31"/>
                </a:lnTo>
                <a:lnTo>
                  <a:pt x="1269" y="30"/>
                </a:lnTo>
                <a:lnTo>
                  <a:pt x="1367" y="30"/>
                </a:lnTo>
                <a:lnTo>
                  <a:pt x="1426" y="19"/>
                </a:lnTo>
                <a:lnTo>
                  <a:pt x="1483" y="13"/>
                </a:lnTo>
                <a:lnTo>
                  <a:pt x="1531" y="17"/>
                </a:lnTo>
                <a:lnTo>
                  <a:pt x="1574" y="27"/>
                </a:lnTo>
                <a:lnTo>
                  <a:pt x="1593" y="40"/>
                </a:lnTo>
                <a:lnTo>
                  <a:pt x="1614" y="41"/>
                </a:lnTo>
                <a:lnTo>
                  <a:pt x="1627" y="31"/>
                </a:lnTo>
                <a:lnTo>
                  <a:pt x="1651" y="24"/>
                </a:lnTo>
                <a:lnTo>
                  <a:pt x="1676" y="24"/>
                </a:lnTo>
                <a:lnTo>
                  <a:pt x="1701" y="19"/>
                </a:lnTo>
                <a:lnTo>
                  <a:pt x="1718" y="1"/>
                </a:lnTo>
                <a:lnTo>
                  <a:pt x="1726" y="0"/>
                </a:lnTo>
                <a:lnTo>
                  <a:pt x="1737" y="1"/>
                </a:lnTo>
                <a:lnTo>
                  <a:pt x="1770" y="21"/>
                </a:lnTo>
                <a:lnTo>
                  <a:pt x="1787" y="23"/>
                </a:lnTo>
                <a:lnTo>
                  <a:pt x="1803" y="15"/>
                </a:lnTo>
                <a:lnTo>
                  <a:pt x="1814" y="5"/>
                </a:lnTo>
                <a:lnTo>
                  <a:pt x="1828" y="3"/>
                </a:lnTo>
                <a:lnTo>
                  <a:pt x="1828" y="9"/>
                </a:lnTo>
                <a:lnTo>
                  <a:pt x="1851" y="16"/>
                </a:lnTo>
                <a:lnTo>
                  <a:pt x="1871" y="25"/>
                </a:lnTo>
                <a:lnTo>
                  <a:pt x="1891" y="22"/>
                </a:lnTo>
                <a:lnTo>
                  <a:pt x="1915" y="25"/>
                </a:lnTo>
                <a:lnTo>
                  <a:pt x="1931" y="28"/>
                </a:lnTo>
                <a:lnTo>
                  <a:pt x="1915" y="42"/>
                </a:lnTo>
                <a:lnTo>
                  <a:pt x="1904" y="58"/>
                </a:lnTo>
                <a:lnTo>
                  <a:pt x="1908" y="85"/>
                </a:lnTo>
                <a:lnTo>
                  <a:pt x="1909" y="98"/>
                </a:lnTo>
                <a:lnTo>
                  <a:pt x="1902" y="110"/>
                </a:lnTo>
                <a:lnTo>
                  <a:pt x="1883" y="138"/>
                </a:lnTo>
                <a:lnTo>
                  <a:pt x="1884" y="165"/>
                </a:lnTo>
                <a:lnTo>
                  <a:pt x="1882" y="220"/>
                </a:lnTo>
                <a:lnTo>
                  <a:pt x="1883" y="268"/>
                </a:lnTo>
                <a:lnTo>
                  <a:pt x="1882" y="279"/>
                </a:lnTo>
                <a:lnTo>
                  <a:pt x="1876" y="286"/>
                </a:lnTo>
                <a:lnTo>
                  <a:pt x="1857" y="299"/>
                </a:lnTo>
                <a:lnTo>
                  <a:pt x="1823" y="326"/>
                </a:lnTo>
                <a:lnTo>
                  <a:pt x="1805" y="336"/>
                </a:lnTo>
                <a:lnTo>
                  <a:pt x="1785" y="362"/>
                </a:lnTo>
                <a:lnTo>
                  <a:pt x="1781" y="382"/>
                </a:lnTo>
                <a:lnTo>
                  <a:pt x="1784" y="400"/>
                </a:lnTo>
                <a:lnTo>
                  <a:pt x="1796" y="414"/>
                </a:lnTo>
                <a:lnTo>
                  <a:pt x="1793" y="414"/>
                </a:lnTo>
                <a:lnTo>
                  <a:pt x="1843" y="479"/>
                </a:lnTo>
                <a:lnTo>
                  <a:pt x="1881" y="545"/>
                </a:lnTo>
                <a:lnTo>
                  <a:pt x="1900" y="561"/>
                </a:lnTo>
                <a:lnTo>
                  <a:pt x="1921" y="567"/>
                </a:lnTo>
                <a:lnTo>
                  <a:pt x="1933" y="577"/>
                </a:lnTo>
                <a:lnTo>
                  <a:pt x="1952" y="632"/>
                </a:lnTo>
                <a:lnTo>
                  <a:pt x="1963" y="691"/>
                </a:lnTo>
                <a:lnTo>
                  <a:pt x="1970" y="754"/>
                </a:lnTo>
                <a:lnTo>
                  <a:pt x="1971" y="817"/>
                </a:lnTo>
                <a:lnTo>
                  <a:pt x="1976" y="833"/>
                </a:lnTo>
                <a:lnTo>
                  <a:pt x="1986" y="837"/>
                </a:lnTo>
                <a:lnTo>
                  <a:pt x="1995" y="841"/>
                </a:lnTo>
                <a:lnTo>
                  <a:pt x="2011" y="880"/>
                </a:lnTo>
                <a:lnTo>
                  <a:pt x="2019" y="917"/>
                </a:lnTo>
                <a:lnTo>
                  <a:pt x="2019" y="967"/>
                </a:lnTo>
                <a:lnTo>
                  <a:pt x="2019" y="1017"/>
                </a:lnTo>
                <a:lnTo>
                  <a:pt x="2019" y="1023"/>
                </a:lnTo>
                <a:lnTo>
                  <a:pt x="2022" y="1038"/>
                </a:lnTo>
                <a:lnTo>
                  <a:pt x="2022" y="1064"/>
                </a:lnTo>
                <a:lnTo>
                  <a:pt x="2013" y="1123"/>
                </a:lnTo>
                <a:lnTo>
                  <a:pt x="2011" y="1152"/>
                </a:lnTo>
                <a:lnTo>
                  <a:pt x="2013" y="1181"/>
                </a:lnTo>
                <a:lnTo>
                  <a:pt x="2025" y="1217"/>
                </a:lnTo>
                <a:lnTo>
                  <a:pt x="2028" y="1229"/>
                </a:lnTo>
                <a:lnTo>
                  <a:pt x="2028" y="1243"/>
                </a:lnTo>
                <a:lnTo>
                  <a:pt x="2017" y="1254"/>
                </a:lnTo>
                <a:lnTo>
                  <a:pt x="1980" y="1273"/>
                </a:lnTo>
                <a:lnTo>
                  <a:pt x="1967" y="1288"/>
                </a:lnTo>
                <a:lnTo>
                  <a:pt x="1965" y="1306"/>
                </a:lnTo>
                <a:lnTo>
                  <a:pt x="1986" y="1337"/>
                </a:lnTo>
                <a:lnTo>
                  <a:pt x="2010" y="1377"/>
                </a:lnTo>
                <a:lnTo>
                  <a:pt x="2025" y="1419"/>
                </a:lnTo>
                <a:lnTo>
                  <a:pt x="2037" y="1455"/>
                </a:lnTo>
                <a:lnTo>
                  <a:pt x="2037" y="1473"/>
                </a:lnTo>
                <a:lnTo>
                  <a:pt x="2104" y="1484"/>
                </a:lnTo>
                <a:lnTo>
                  <a:pt x="2167" y="1503"/>
                </a:lnTo>
                <a:lnTo>
                  <a:pt x="2186" y="1520"/>
                </a:lnTo>
                <a:lnTo>
                  <a:pt x="2201" y="1534"/>
                </a:lnTo>
                <a:lnTo>
                  <a:pt x="2202" y="1543"/>
                </a:lnTo>
                <a:lnTo>
                  <a:pt x="2214" y="1584"/>
                </a:lnTo>
                <a:lnTo>
                  <a:pt x="2237" y="1616"/>
                </a:lnTo>
                <a:lnTo>
                  <a:pt x="1703" y="1928"/>
                </a:lnTo>
                <a:lnTo>
                  <a:pt x="1599" y="2019"/>
                </a:lnTo>
                <a:lnTo>
                  <a:pt x="1492" y="2103"/>
                </a:lnTo>
                <a:lnTo>
                  <a:pt x="1343" y="2124"/>
                </a:lnTo>
                <a:lnTo>
                  <a:pt x="1270" y="2132"/>
                </a:lnTo>
                <a:lnTo>
                  <a:pt x="1195" y="2129"/>
                </a:lnTo>
                <a:lnTo>
                  <a:pt x="1185" y="2117"/>
                </a:lnTo>
                <a:lnTo>
                  <a:pt x="1170" y="2099"/>
                </a:lnTo>
                <a:lnTo>
                  <a:pt x="1191" y="2087"/>
                </a:lnTo>
                <a:lnTo>
                  <a:pt x="1202" y="2070"/>
                </a:lnTo>
                <a:lnTo>
                  <a:pt x="1197" y="2050"/>
                </a:lnTo>
                <a:lnTo>
                  <a:pt x="1182" y="2032"/>
                </a:lnTo>
                <a:lnTo>
                  <a:pt x="1153" y="2019"/>
                </a:lnTo>
                <a:lnTo>
                  <a:pt x="1118" y="2013"/>
                </a:lnTo>
                <a:lnTo>
                  <a:pt x="1106" y="2006"/>
                </a:lnTo>
                <a:lnTo>
                  <a:pt x="1102" y="1986"/>
                </a:lnTo>
                <a:lnTo>
                  <a:pt x="1093" y="1980"/>
                </a:lnTo>
                <a:lnTo>
                  <a:pt x="1068" y="1985"/>
                </a:lnTo>
                <a:lnTo>
                  <a:pt x="1059" y="1983"/>
                </a:lnTo>
                <a:lnTo>
                  <a:pt x="1048" y="1973"/>
                </a:lnTo>
                <a:lnTo>
                  <a:pt x="1038" y="1972"/>
                </a:lnTo>
                <a:lnTo>
                  <a:pt x="1008" y="1941"/>
                </a:lnTo>
                <a:lnTo>
                  <a:pt x="974" y="1915"/>
                </a:lnTo>
                <a:lnTo>
                  <a:pt x="969" y="1909"/>
                </a:lnTo>
                <a:lnTo>
                  <a:pt x="970" y="1897"/>
                </a:lnTo>
                <a:lnTo>
                  <a:pt x="970" y="1872"/>
                </a:lnTo>
                <a:lnTo>
                  <a:pt x="1" y="1078"/>
                </a:lnTo>
                <a:lnTo>
                  <a:pt x="0" y="989"/>
                </a:lnTo>
                <a:lnTo>
                  <a:pt x="2" y="935"/>
                </a:lnTo>
                <a:lnTo>
                  <a:pt x="14" y="905"/>
                </a:lnTo>
                <a:lnTo>
                  <a:pt x="7" y="905"/>
                </a:lnTo>
                <a:lnTo>
                  <a:pt x="10" y="892"/>
                </a:lnTo>
                <a:lnTo>
                  <a:pt x="18" y="881"/>
                </a:lnTo>
                <a:lnTo>
                  <a:pt x="44" y="868"/>
                </a:lnTo>
                <a:lnTo>
                  <a:pt x="53" y="855"/>
                </a:lnTo>
                <a:lnTo>
                  <a:pt x="77" y="840"/>
                </a:lnTo>
                <a:lnTo>
                  <a:pt x="104" y="827"/>
                </a:lnTo>
                <a:lnTo>
                  <a:pt x="153" y="801"/>
                </a:lnTo>
                <a:lnTo>
                  <a:pt x="165" y="788"/>
                </a:lnTo>
                <a:lnTo>
                  <a:pt x="176" y="776"/>
                </a:lnTo>
                <a:lnTo>
                  <a:pt x="214" y="784"/>
                </a:lnTo>
                <a:lnTo>
                  <a:pt x="232" y="790"/>
                </a:lnTo>
                <a:lnTo>
                  <a:pt x="252" y="789"/>
                </a:lnTo>
                <a:lnTo>
                  <a:pt x="266" y="778"/>
                </a:lnTo>
                <a:lnTo>
                  <a:pt x="272" y="759"/>
                </a:lnTo>
                <a:lnTo>
                  <a:pt x="296" y="756"/>
                </a:lnTo>
                <a:lnTo>
                  <a:pt x="347" y="756"/>
                </a:lnTo>
                <a:lnTo>
                  <a:pt x="368" y="758"/>
                </a:lnTo>
                <a:lnTo>
                  <a:pt x="384" y="752"/>
                </a:lnTo>
                <a:lnTo>
                  <a:pt x="397" y="7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96194" y="1507438"/>
            <a:ext cx="3403600" cy="1589088"/>
            <a:chOff x="1404317" y="1310572"/>
            <a:chExt cx="3404221" cy="1589111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>
              <a:off x="1620256" y="1929706"/>
              <a:ext cx="3188282" cy="46832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04317" y="1310572"/>
              <a:ext cx="1615107" cy="1589111"/>
              <a:chOff x="1404317" y="1310572"/>
              <a:chExt cx="1615107" cy="1589111"/>
            </a:xfrm>
          </p:grpSpPr>
          <p:sp>
            <p:nvSpPr>
              <p:cNvPr id="87" name="Text Box 33"/>
              <p:cNvSpPr txBox="1">
                <a:spLocks noChangeArrowheads="1"/>
              </p:cNvSpPr>
              <p:nvPr/>
            </p:nvSpPr>
            <p:spPr bwMode="auto">
              <a:xfrm>
                <a:off x="1612975" y="1310572"/>
                <a:ext cx="1086817" cy="261610"/>
              </a:xfrm>
              <a:prstGeom prst="rect">
                <a:avLst/>
              </a:prstGeom>
              <a:solidFill>
                <a:schemeClr val="accent6"/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GB" altLang="en-US" sz="1100" u="sng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OP CORDITE</a:t>
                </a:r>
                <a:endParaRPr lang="en-GB" altLang="en-US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91" name="Text Box 24"/>
              <p:cNvSpPr txBox="1">
                <a:spLocks noChangeArrowheads="1"/>
              </p:cNvSpPr>
              <p:nvPr/>
            </p:nvSpPr>
            <p:spPr bwMode="auto">
              <a:xfrm>
                <a:off x="1404317" y="1622410"/>
                <a:ext cx="1615107" cy="1277273"/>
              </a:xfrm>
              <a:prstGeom prst="rect">
                <a:avLst/>
              </a:prstGeom>
              <a:solidFill>
                <a:schemeClr val="accent6"/>
              </a:solidFill>
              <a:ln w="28575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BN (4 X SUB UNITS)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SUPP COY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ENGR TP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SUP ELEMENT</a:t>
                </a:r>
              </a:p>
              <a:p>
                <a:pPr>
                  <a:defRPr/>
                </a:pPr>
                <a:r>
                  <a:rPr lang="en-GB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MILOBS</a:t>
                </a:r>
              </a:p>
              <a:p>
                <a:pPr>
                  <a:defRPr/>
                </a:pPr>
                <a:r>
                  <a:rPr lang="en-GB" altLang="en-US" sz="1100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RESERVE</a:t>
                </a:r>
                <a:endParaRPr lang="en-GB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X COY</a:t>
                </a:r>
                <a:endParaRPr lang="en-GB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4896917" y="2318841"/>
            <a:ext cx="611187" cy="246063"/>
          </a:xfrm>
          <a:prstGeom prst="rect">
            <a:avLst/>
          </a:prstGeom>
          <a:solidFill>
            <a:schemeClr val="accent6"/>
          </a:soli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SUDAN</a:t>
            </a:r>
          </a:p>
        </p:txBody>
      </p:sp>
      <p:sp>
        <p:nvSpPr>
          <p:cNvPr id="106" name="Freeform 62"/>
          <p:cNvSpPr>
            <a:spLocks/>
          </p:cNvSpPr>
          <p:nvPr/>
        </p:nvSpPr>
        <p:spPr bwMode="auto">
          <a:xfrm>
            <a:off x="4659312" y="1935163"/>
            <a:ext cx="1195387" cy="1397000"/>
          </a:xfrm>
          <a:custGeom>
            <a:avLst/>
            <a:gdLst>
              <a:gd name="T0" fmla="*/ 2147483647 w 1919"/>
              <a:gd name="T1" fmla="*/ 2147483647 h 2400"/>
              <a:gd name="T2" fmla="*/ 2147483647 w 1919"/>
              <a:gd name="T3" fmla="*/ 2147483647 h 2400"/>
              <a:gd name="T4" fmla="*/ 2147483647 w 1919"/>
              <a:gd name="T5" fmla="*/ 2147483647 h 2400"/>
              <a:gd name="T6" fmla="*/ 2147483647 w 1919"/>
              <a:gd name="T7" fmla="*/ 2147483647 h 2400"/>
              <a:gd name="T8" fmla="*/ 2147483647 w 1919"/>
              <a:gd name="T9" fmla="*/ 2147483647 h 2400"/>
              <a:gd name="T10" fmla="*/ 2147483647 w 1919"/>
              <a:gd name="T11" fmla="*/ 2147483647 h 2400"/>
              <a:gd name="T12" fmla="*/ 2147483647 w 1919"/>
              <a:gd name="T13" fmla="*/ 2147483647 h 2400"/>
              <a:gd name="T14" fmla="*/ 2147483647 w 1919"/>
              <a:gd name="T15" fmla="*/ 2147483647 h 2400"/>
              <a:gd name="T16" fmla="*/ 2147483647 w 1919"/>
              <a:gd name="T17" fmla="*/ 2147483647 h 2400"/>
              <a:gd name="T18" fmla="*/ 2147483647 w 1919"/>
              <a:gd name="T19" fmla="*/ 2147483647 h 2400"/>
              <a:gd name="T20" fmla="*/ 2147483647 w 1919"/>
              <a:gd name="T21" fmla="*/ 2147483647 h 2400"/>
              <a:gd name="T22" fmla="*/ 2147483647 w 1919"/>
              <a:gd name="T23" fmla="*/ 2147483647 h 2400"/>
              <a:gd name="T24" fmla="*/ 2147483647 w 1919"/>
              <a:gd name="T25" fmla="*/ 2147483647 h 2400"/>
              <a:gd name="T26" fmla="*/ 2147483647 w 1919"/>
              <a:gd name="T27" fmla="*/ 2147483647 h 2400"/>
              <a:gd name="T28" fmla="*/ 2147483647 w 1919"/>
              <a:gd name="T29" fmla="*/ 2147483647 h 2400"/>
              <a:gd name="T30" fmla="*/ 2147483647 w 1919"/>
              <a:gd name="T31" fmla="*/ 2147483647 h 2400"/>
              <a:gd name="T32" fmla="*/ 2147483647 w 1919"/>
              <a:gd name="T33" fmla="*/ 2147483647 h 2400"/>
              <a:gd name="T34" fmla="*/ 2147483647 w 1919"/>
              <a:gd name="T35" fmla="*/ 2147483647 h 2400"/>
              <a:gd name="T36" fmla="*/ 2147483647 w 1919"/>
              <a:gd name="T37" fmla="*/ 2147483647 h 2400"/>
              <a:gd name="T38" fmla="*/ 2147483647 w 1919"/>
              <a:gd name="T39" fmla="*/ 2147483647 h 2400"/>
              <a:gd name="T40" fmla="*/ 2147483647 w 1919"/>
              <a:gd name="T41" fmla="*/ 2147483647 h 2400"/>
              <a:gd name="T42" fmla="*/ 2147483647 w 1919"/>
              <a:gd name="T43" fmla="*/ 2147483647 h 2400"/>
              <a:gd name="T44" fmla="*/ 2147483647 w 1919"/>
              <a:gd name="T45" fmla="*/ 2147483647 h 2400"/>
              <a:gd name="T46" fmla="*/ 2147483647 w 1919"/>
              <a:gd name="T47" fmla="*/ 2147483647 h 2400"/>
              <a:gd name="T48" fmla="*/ 2147483647 w 1919"/>
              <a:gd name="T49" fmla="*/ 2147483647 h 2400"/>
              <a:gd name="T50" fmla="*/ 2147483647 w 1919"/>
              <a:gd name="T51" fmla="*/ 2147483647 h 2400"/>
              <a:gd name="T52" fmla="*/ 2147483647 w 1919"/>
              <a:gd name="T53" fmla="*/ 2147483647 h 2400"/>
              <a:gd name="T54" fmla="*/ 2147483647 w 1919"/>
              <a:gd name="T55" fmla="*/ 2147483647 h 2400"/>
              <a:gd name="T56" fmla="*/ 2147483647 w 1919"/>
              <a:gd name="T57" fmla="*/ 2147483647 h 2400"/>
              <a:gd name="T58" fmla="*/ 2147483647 w 1919"/>
              <a:gd name="T59" fmla="*/ 2147483647 h 2400"/>
              <a:gd name="T60" fmla="*/ 2147483647 w 1919"/>
              <a:gd name="T61" fmla="*/ 2147483647 h 2400"/>
              <a:gd name="T62" fmla="*/ 2147483647 w 1919"/>
              <a:gd name="T63" fmla="*/ 2147483647 h 2400"/>
              <a:gd name="T64" fmla="*/ 2147483647 w 1919"/>
              <a:gd name="T65" fmla="*/ 2147483647 h 2400"/>
              <a:gd name="T66" fmla="*/ 2147483647 w 1919"/>
              <a:gd name="T67" fmla="*/ 2147483647 h 2400"/>
              <a:gd name="T68" fmla="*/ 2147483647 w 1919"/>
              <a:gd name="T69" fmla="*/ 2147483647 h 2400"/>
              <a:gd name="T70" fmla="*/ 2147483647 w 1919"/>
              <a:gd name="T71" fmla="*/ 2147483647 h 2400"/>
              <a:gd name="T72" fmla="*/ 2147483647 w 1919"/>
              <a:gd name="T73" fmla="*/ 2147483647 h 2400"/>
              <a:gd name="T74" fmla="*/ 2147483647 w 1919"/>
              <a:gd name="T75" fmla="*/ 2147483647 h 2400"/>
              <a:gd name="T76" fmla="*/ 2147483647 w 1919"/>
              <a:gd name="T77" fmla="*/ 2147483647 h 2400"/>
              <a:gd name="T78" fmla="*/ 2147483647 w 1919"/>
              <a:gd name="T79" fmla="*/ 2147483647 h 2400"/>
              <a:gd name="T80" fmla="*/ 2147483647 w 1919"/>
              <a:gd name="T81" fmla="*/ 2147483647 h 2400"/>
              <a:gd name="T82" fmla="*/ 2147483647 w 1919"/>
              <a:gd name="T83" fmla="*/ 2147483647 h 2400"/>
              <a:gd name="T84" fmla="*/ 2147483647 w 1919"/>
              <a:gd name="T85" fmla="*/ 2147483647 h 2400"/>
              <a:gd name="T86" fmla="*/ 2147483647 w 1919"/>
              <a:gd name="T87" fmla="*/ 2147483647 h 2400"/>
              <a:gd name="T88" fmla="*/ 2147483647 w 1919"/>
              <a:gd name="T89" fmla="*/ 2147483647 h 2400"/>
              <a:gd name="T90" fmla="*/ 2147483647 w 1919"/>
              <a:gd name="T91" fmla="*/ 2147483647 h 2400"/>
              <a:gd name="T92" fmla="*/ 2147483647 w 1919"/>
              <a:gd name="T93" fmla="*/ 2147483647 h 2400"/>
              <a:gd name="T94" fmla="*/ 2147483647 w 1919"/>
              <a:gd name="T95" fmla="*/ 2147483647 h 2400"/>
              <a:gd name="T96" fmla="*/ 2147483647 w 1919"/>
              <a:gd name="T97" fmla="*/ 2147483647 h 2400"/>
              <a:gd name="T98" fmla="*/ 2147483647 w 1919"/>
              <a:gd name="T99" fmla="*/ 2147483647 h 2400"/>
              <a:gd name="T100" fmla="*/ 2147483647 w 1919"/>
              <a:gd name="T101" fmla="*/ 2147483647 h 2400"/>
              <a:gd name="T102" fmla="*/ 2147483647 w 1919"/>
              <a:gd name="T103" fmla="*/ 2147483647 h 2400"/>
              <a:gd name="T104" fmla="*/ 2147483647 w 1919"/>
              <a:gd name="T105" fmla="*/ 2147483647 h 2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19"/>
              <a:gd name="T160" fmla="*/ 0 h 2400"/>
              <a:gd name="T161" fmla="*/ 1919 w 1919"/>
              <a:gd name="T162" fmla="*/ 2400 h 24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19" h="2400">
                <a:moveTo>
                  <a:pt x="1331" y="1828"/>
                </a:moveTo>
                <a:lnTo>
                  <a:pt x="1335" y="1838"/>
                </a:lnTo>
                <a:lnTo>
                  <a:pt x="1333" y="1847"/>
                </a:lnTo>
                <a:lnTo>
                  <a:pt x="1330" y="1859"/>
                </a:lnTo>
                <a:lnTo>
                  <a:pt x="1375" y="1869"/>
                </a:lnTo>
                <a:lnTo>
                  <a:pt x="1397" y="1875"/>
                </a:lnTo>
                <a:lnTo>
                  <a:pt x="1418" y="1892"/>
                </a:lnTo>
                <a:lnTo>
                  <a:pt x="1439" y="1905"/>
                </a:lnTo>
                <a:lnTo>
                  <a:pt x="1451" y="1911"/>
                </a:lnTo>
                <a:lnTo>
                  <a:pt x="1460" y="1919"/>
                </a:lnTo>
                <a:lnTo>
                  <a:pt x="1471" y="1941"/>
                </a:lnTo>
                <a:lnTo>
                  <a:pt x="1489" y="1960"/>
                </a:lnTo>
                <a:lnTo>
                  <a:pt x="1510" y="1974"/>
                </a:lnTo>
                <a:lnTo>
                  <a:pt x="1530" y="1990"/>
                </a:lnTo>
                <a:lnTo>
                  <a:pt x="1546" y="2011"/>
                </a:lnTo>
                <a:lnTo>
                  <a:pt x="1549" y="2040"/>
                </a:lnTo>
                <a:lnTo>
                  <a:pt x="1556" y="2068"/>
                </a:lnTo>
                <a:lnTo>
                  <a:pt x="1584" y="2107"/>
                </a:lnTo>
                <a:lnTo>
                  <a:pt x="1592" y="2130"/>
                </a:lnTo>
                <a:lnTo>
                  <a:pt x="1607" y="2148"/>
                </a:lnTo>
                <a:lnTo>
                  <a:pt x="1645" y="2155"/>
                </a:lnTo>
                <a:lnTo>
                  <a:pt x="1662" y="2158"/>
                </a:lnTo>
                <a:lnTo>
                  <a:pt x="1675" y="2169"/>
                </a:lnTo>
                <a:lnTo>
                  <a:pt x="1667" y="2190"/>
                </a:lnTo>
                <a:lnTo>
                  <a:pt x="1662" y="2202"/>
                </a:lnTo>
                <a:lnTo>
                  <a:pt x="1664" y="2215"/>
                </a:lnTo>
                <a:lnTo>
                  <a:pt x="1683" y="2233"/>
                </a:lnTo>
                <a:lnTo>
                  <a:pt x="1702" y="2249"/>
                </a:lnTo>
                <a:lnTo>
                  <a:pt x="1494" y="2249"/>
                </a:lnTo>
                <a:lnTo>
                  <a:pt x="1414" y="2352"/>
                </a:lnTo>
                <a:lnTo>
                  <a:pt x="1412" y="2362"/>
                </a:lnTo>
                <a:lnTo>
                  <a:pt x="1372" y="2361"/>
                </a:lnTo>
                <a:lnTo>
                  <a:pt x="1337" y="2355"/>
                </a:lnTo>
                <a:lnTo>
                  <a:pt x="1320" y="2353"/>
                </a:lnTo>
                <a:lnTo>
                  <a:pt x="1303" y="2357"/>
                </a:lnTo>
                <a:lnTo>
                  <a:pt x="1266" y="2362"/>
                </a:lnTo>
                <a:lnTo>
                  <a:pt x="1258" y="2369"/>
                </a:lnTo>
                <a:lnTo>
                  <a:pt x="1254" y="2371"/>
                </a:lnTo>
                <a:lnTo>
                  <a:pt x="1254" y="2376"/>
                </a:lnTo>
                <a:lnTo>
                  <a:pt x="1237" y="2382"/>
                </a:lnTo>
                <a:lnTo>
                  <a:pt x="1225" y="2391"/>
                </a:lnTo>
                <a:lnTo>
                  <a:pt x="1223" y="2400"/>
                </a:lnTo>
                <a:lnTo>
                  <a:pt x="1193" y="2365"/>
                </a:lnTo>
                <a:lnTo>
                  <a:pt x="1177" y="2375"/>
                </a:lnTo>
                <a:lnTo>
                  <a:pt x="1163" y="2376"/>
                </a:lnTo>
                <a:lnTo>
                  <a:pt x="1150" y="2371"/>
                </a:lnTo>
                <a:lnTo>
                  <a:pt x="1136" y="2365"/>
                </a:lnTo>
                <a:lnTo>
                  <a:pt x="1123" y="2365"/>
                </a:lnTo>
                <a:lnTo>
                  <a:pt x="1103" y="2380"/>
                </a:lnTo>
                <a:lnTo>
                  <a:pt x="1093" y="2386"/>
                </a:lnTo>
                <a:lnTo>
                  <a:pt x="1084" y="2385"/>
                </a:lnTo>
                <a:lnTo>
                  <a:pt x="1040" y="2353"/>
                </a:lnTo>
                <a:lnTo>
                  <a:pt x="1004" y="2338"/>
                </a:lnTo>
                <a:lnTo>
                  <a:pt x="963" y="2290"/>
                </a:lnTo>
                <a:lnTo>
                  <a:pt x="935" y="2267"/>
                </a:lnTo>
                <a:lnTo>
                  <a:pt x="925" y="2265"/>
                </a:lnTo>
                <a:lnTo>
                  <a:pt x="916" y="2270"/>
                </a:lnTo>
                <a:lnTo>
                  <a:pt x="906" y="2289"/>
                </a:lnTo>
                <a:lnTo>
                  <a:pt x="895" y="2294"/>
                </a:lnTo>
                <a:lnTo>
                  <a:pt x="882" y="2297"/>
                </a:lnTo>
                <a:lnTo>
                  <a:pt x="868" y="2294"/>
                </a:lnTo>
                <a:lnTo>
                  <a:pt x="841" y="2285"/>
                </a:lnTo>
                <a:lnTo>
                  <a:pt x="806" y="2295"/>
                </a:lnTo>
                <a:lnTo>
                  <a:pt x="772" y="2294"/>
                </a:lnTo>
                <a:lnTo>
                  <a:pt x="743" y="2282"/>
                </a:lnTo>
                <a:lnTo>
                  <a:pt x="720" y="2263"/>
                </a:lnTo>
                <a:lnTo>
                  <a:pt x="684" y="2212"/>
                </a:lnTo>
                <a:lnTo>
                  <a:pt x="677" y="2208"/>
                </a:lnTo>
                <a:lnTo>
                  <a:pt x="670" y="2208"/>
                </a:lnTo>
                <a:lnTo>
                  <a:pt x="651" y="2194"/>
                </a:lnTo>
                <a:lnTo>
                  <a:pt x="642" y="2168"/>
                </a:lnTo>
                <a:lnTo>
                  <a:pt x="634" y="2137"/>
                </a:lnTo>
                <a:lnTo>
                  <a:pt x="624" y="2108"/>
                </a:lnTo>
                <a:lnTo>
                  <a:pt x="602" y="2097"/>
                </a:lnTo>
                <a:lnTo>
                  <a:pt x="572" y="2087"/>
                </a:lnTo>
                <a:lnTo>
                  <a:pt x="545" y="2060"/>
                </a:lnTo>
                <a:lnTo>
                  <a:pt x="525" y="2032"/>
                </a:lnTo>
                <a:lnTo>
                  <a:pt x="523" y="2018"/>
                </a:lnTo>
                <a:lnTo>
                  <a:pt x="531" y="2003"/>
                </a:lnTo>
                <a:lnTo>
                  <a:pt x="523" y="2001"/>
                </a:lnTo>
                <a:lnTo>
                  <a:pt x="511" y="1995"/>
                </a:lnTo>
                <a:lnTo>
                  <a:pt x="492" y="1974"/>
                </a:lnTo>
                <a:lnTo>
                  <a:pt x="470" y="1959"/>
                </a:lnTo>
                <a:lnTo>
                  <a:pt x="422" y="1936"/>
                </a:lnTo>
                <a:lnTo>
                  <a:pt x="401" y="1911"/>
                </a:lnTo>
                <a:lnTo>
                  <a:pt x="399" y="1894"/>
                </a:lnTo>
                <a:lnTo>
                  <a:pt x="407" y="1876"/>
                </a:lnTo>
                <a:lnTo>
                  <a:pt x="392" y="1872"/>
                </a:lnTo>
                <a:lnTo>
                  <a:pt x="378" y="1869"/>
                </a:lnTo>
                <a:lnTo>
                  <a:pt x="381" y="1869"/>
                </a:lnTo>
                <a:lnTo>
                  <a:pt x="374" y="1872"/>
                </a:lnTo>
                <a:lnTo>
                  <a:pt x="367" y="1841"/>
                </a:lnTo>
                <a:lnTo>
                  <a:pt x="344" y="1825"/>
                </a:lnTo>
                <a:lnTo>
                  <a:pt x="286" y="1814"/>
                </a:lnTo>
                <a:lnTo>
                  <a:pt x="285" y="1798"/>
                </a:lnTo>
                <a:lnTo>
                  <a:pt x="276" y="1785"/>
                </a:lnTo>
                <a:lnTo>
                  <a:pt x="249" y="1771"/>
                </a:lnTo>
                <a:lnTo>
                  <a:pt x="220" y="1771"/>
                </a:lnTo>
                <a:lnTo>
                  <a:pt x="208" y="1771"/>
                </a:lnTo>
                <a:lnTo>
                  <a:pt x="200" y="1764"/>
                </a:lnTo>
                <a:lnTo>
                  <a:pt x="197" y="1758"/>
                </a:lnTo>
                <a:lnTo>
                  <a:pt x="200" y="1756"/>
                </a:lnTo>
                <a:lnTo>
                  <a:pt x="204" y="1756"/>
                </a:lnTo>
                <a:lnTo>
                  <a:pt x="208" y="1753"/>
                </a:lnTo>
                <a:lnTo>
                  <a:pt x="196" y="1737"/>
                </a:lnTo>
                <a:lnTo>
                  <a:pt x="207" y="1693"/>
                </a:lnTo>
                <a:lnTo>
                  <a:pt x="210" y="1664"/>
                </a:lnTo>
                <a:lnTo>
                  <a:pt x="201" y="1621"/>
                </a:lnTo>
                <a:lnTo>
                  <a:pt x="178" y="1576"/>
                </a:lnTo>
                <a:lnTo>
                  <a:pt x="154" y="1549"/>
                </a:lnTo>
                <a:lnTo>
                  <a:pt x="125" y="1533"/>
                </a:lnTo>
                <a:lnTo>
                  <a:pt x="115" y="1508"/>
                </a:lnTo>
                <a:lnTo>
                  <a:pt x="105" y="1504"/>
                </a:lnTo>
                <a:lnTo>
                  <a:pt x="115" y="1499"/>
                </a:lnTo>
                <a:lnTo>
                  <a:pt x="125" y="1486"/>
                </a:lnTo>
                <a:lnTo>
                  <a:pt x="129" y="1468"/>
                </a:lnTo>
                <a:lnTo>
                  <a:pt x="121" y="1457"/>
                </a:lnTo>
                <a:lnTo>
                  <a:pt x="98" y="1447"/>
                </a:lnTo>
                <a:lnTo>
                  <a:pt x="79" y="1429"/>
                </a:lnTo>
                <a:lnTo>
                  <a:pt x="72" y="1409"/>
                </a:lnTo>
                <a:lnTo>
                  <a:pt x="75" y="1389"/>
                </a:lnTo>
                <a:lnTo>
                  <a:pt x="80" y="1368"/>
                </a:lnTo>
                <a:lnTo>
                  <a:pt x="80" y="1346"/>
                </a:lnTo>
                <a:lnTo>
                  <a:pt x="64" y="1326"/>
                </a:lnTo>
                <a:lnTo>
                  <a:pt x="49" y="1304"/>
                </a:lnTo>
                <a:lnTo>
                  <a:pt x="38" y="1268"/>
                </a:lnTo>
                <a:lnTo>
                  <a:pt x="19" y="1283"/>
                </a:lnTo>
                <a:lnTo>
                  <a:pt x="3" y="1281"/>
                </a:lnTo>
                <a:lnTo>
                  <a:pt x="0" y="1268"/>
                </a:lnTo>
                <a:lnTo>
                  <a:pt x="8" y="1254"/>
                </a:lnTo>
                <a:lnTo>
                  <a:pt x="40" y="1232"/>
                </a:lnTo>
                <a:lnTo>
                  <a:pt x="46" y="1220"/>
                </a:lnTo>
                <a:lnTo>
                  <a:pt x="43" y="1205"/>
                </a:lnTo>
                <a:lnTo>
                  <a:pt x="30" y="1170"/>
                </a:lnTo>
                <a:lnTo>
                  <a:pt x="33" y="1155"/>
                </a:lnTo>
                <a:lnTo>
                  <a:pt x="45" y="1141"/>
                </a:lnTo>
                <a:lnTo>
                  <a:pt x="97" y="1115"/>
                </a:lnTo>
                <a:lnTo>
                  <a:pt x="97" y="1107"/>
                </a:lnTo>
                <a:lnTo>
                  <a:pt x="82" y="1091"/>
                </a:lnTo>
                <a:lnTo>
                  <a:pt x="75" y="1073"/>
                </a:lnTo>
                <a:lnTo>
                  <a:pt x="78" y="1062"/>
                </a:lnTo>
                <a:lnTo>
                  <a:pt x="88" y="1050"/>
                </a:lnTo>
                <a:lnTo>
                  <a:pt x="103" y="1024"/>
                </a:lnTo>
                <a:lnTo>
                  <a:pt x="107" y="1010"/>
                </a:lnTo>
                <a:lnTo>
                  <a:pt x="119" y="995"/>
                </a:lnTo>
                <a:lnTo>
                  <a:pt x="125" y="974"/>
                </a:lnTo>
                <a:lnTo>
                  <a:pt x="129" y="943"/>
                </a:lnTo>
                <a:lnTo>
                  <a:pt x="135" y="939"/>
                </a:lnTo>
                <a:lnTo>
                  <a:pt x="142" y="937"/>
                </a:lnTo>
                <a:lnTo>
                  <a:pt x="161" y="952"/>
                </a:lnTo>
                <a:lnTo>
                  <a:pt x="183" y="950"/>
                </a:lnTo>
                <a:lnTo>
                  <a:pt x="202" y="931"/>
                </a:lnTo>
                <a:lnTo>
                  <a:pt x="221" y="931"/>
                </a:lnTo>
                <a:lnTo>
                  <a:pt x="240" y="942"/>
                </a:lnTo>
                <a:lnTo>
                  <a:pt x="207" y="394"/>
                </a:lnTo>
                <a:lnTo>
                  <a:pt x="313" y="392"/>
                </a:lnTo>
                <a:lnTo>
                  <a:pt x="306" y="157"/>
                </a:lnTo>
                <a:lnTo>
                  <a:pt x="1011" y="142"/>
                </a:lnTo>
                <a:lnTo>
                  <a:pt x="1031" y="118"/>
                </a:lnTo>
                <a:lnTo>
                  <a:pt x="1054" y="115"/>
                </a:lnTo>
                <a:lnTo>
                  <a:pt x="1080" y="139"/>
                </a:lnTo>
                <a:lnTo>
                  <a:pt x="1235" y="139"/>
                </a:lnTo>
                <a:lnTo>
                  <a:pt x="1247" y="149"/>
                </a:lnTo>
                <a:lnTo>
                  <a:pt x="1279" y="164"/>
                </a:lnTo>
                <a:lnTo>
                  <a:pt x="1298" y="165"/>
                </a:lnTo>
                <a:lnTo>
                  <a:pt x="1317" y="159"/>
                </a:lnTo>
                <a:lnTo>
                  <a:pt x="1336" y="142"/>
                </a:lnTo>
                <a:lnTo>
                  <a:pt x="1352" y="109"/>
                </a:lnTo>
                <a:lnTo>
                  <a:pt x="1396" y="102"/>
                </a:lnTo>
                <a:lnTo>
                  <a:pt x="1408" y="92"/>
                </a:lnTo>
                <a:lnTo>
                  <a:pt x="1418" y="78"/>
                </a:lnTo>
                <a:lnTo>
                  <a:pt x="1425" y="54"/>
                </a:lnTo>
                <a:lnTo>
                  <a:pt x="1431" y="36"/>
                </a:lnTo>
                <a:lnTo>
                  <a:pt x="1442" y="32"/>
                </a:lnTo>
                <a:lnTo>
                  <a:pt x="1457" y="36"/>
                </a:lnTo>
                <a:lnTo>
                  <a:pt x="1512" y="0"/>
                </a:lnTo>
                <a:lnTo>
                  <a:pt x="1530" y="31"/>
                </a:lnTo>
                <a:lnTo>
                  <a:pt x="1544" y="42"/>
                </a:lnTo>
                <a:lnTo>
                  <a:pt x="1561" y="47"/>
                </a:lnTo>
                <a:lnTo>
                  <a:pt x="1578" y="55"/>
                </a:lnTo>
                <a:lnTo>
                  <a:pt x="1595" y="68"/>
                </a:lnTo>
                <a:lnTo>
                  <a:pt x="1641" y="100"/>
                </a:lnTo>
                <a:lnTo>
                  <a:pt x="1657" y="122"/>
                </a:lnTo>
                <a:lnTo>
                  <a:pt x="1663" y="151"/>
                </a:lnTo>
                <a:lnTo>
                  <a:pt x="1677" y="195"/>
                </a:lnTo>
                <a:lnTo>
                  <a:pt x="1694" y="254"/>
                </a:lnTo>
                <a:lnTo>
                  <a:pt x="1705" y="315"/>
                </a:lnTo>
                <a:lnTo>
                  <a:pt x="1714" y="333"/>
                </a:lnTo>
                <a:lnTo>
                  <a:pt x="1722" y="348"/>
                </a:lnTo>
                <a:lnTo>
                  <a:pt x="1722" y="385"/>
                </a:lnTo>
                <a:lnTo>
                  <a:pt x="1731" y="420"/>
                </a:lnTo>
                <a:lnTo>
                  <a:pt x="1756" y="487"/>
                </a:lnTo>
                <a:lnTo>
                  <a:pt x="1773" y="508"/>
                </a:lnTo>
                <a:lnTo>
                  <a:pt x="1797" y="524"/>
                </a:lnTo>
                <a:lnTo>
                  <a:pt x="1816" y="549"/>
                </a:lnTo>
                <a:lnTo>
                  <a:pt x="1836" y="568"/>
                </a:lnTo>
                <a:lnTo>
                  <a:pt x="1877" y="586"/>
                </a:lnTo>
                <a:lnTo>
                  <a:pt x="1896" y="593"/>
                </a:lnTo>
                <a:lnTo>
                  <a:pt x="1919" y="592"/>
                </a:lnTo>
                <a:lnTo>
                  <a:pt x="1900" y="610"/>
                </a:lnTo>
                <a:lnTo>
                  <a:pt x="1889" y="635"/>
                </a:lnTo>
                <a:lnTo>
                  <a:pt x="1877" y="648"/>
                </a:lnTo>
                <a:lnTo>
                  <a:pt x="1870" y="662"/>
                </a:lnTo>
                <a:lnTo>
                  <a:pt x="1860" y="668"/>
                </a:lnTo>
                <a:lnTo>
                  <a:pt x="1817" y="678"/>
                </a:lnTo>
                <a:lnTo>
                  <a:pt x="1801" y="694"/>
                </a:lnTo>
                <a:lnTo>
                  <a:pt x="1791" y="715"/>
                </a:lnTo>
                <a:lnTo>
                  <a:pt x="1783" y="723"/>
                </a:lnTo>
                <a:lnTo>
                  <a:pt x="1768" y="724"/>
                </a:lnTo>
                <a:lnTo>
                  <a:pt x="1743" y="730"/>
                </a:lnTo>
                <a:lnTo>
                  <a:pt x="1730" y="750"/>
                </a:lnTo>
                <a:lnTo>
                  <a:pt x="1728" y="775"/>
                </a:lnTo>
                <a:lnTo>
                  <a:pt x="1736" y="796"/>
                </a:lnTo>
                <a:lnTo>
                  <a:pt x="1739" y="814"/>
                </a:lnTo>
                <a:lnTo>
                  <a:pt x="1735" y="822"/>
                </a:lnTo>
                <a:lnTo>
                  <a:pt x="1729" y="826"/>
                </a:lnTo>
                <a:lnTo>
                  <a:pt x="1719" y="879"/>
                </a:lnTo>
                <a:lnTo>
                  <a:pt x="1704" y="932"/>
                </a:lnTo>
                <a:lnTo>
                  <a:pt x="1696" y="943"/>
                </a:lnTo>
                <a:lnTo>
                  <a:pt x="1682" y="950"/>
                </a:lnTo>
                <a:lnTo>
                  <a:pt x="1692" y="960"/>
                </a:lnTo>
                <a:lnTo>
                  <a:pt x="1695" y="974"/>
                </a:lnTo>
                <a:lnTo>
                  <a:pt x="1702" y="1047"/>
                </a:lnTo>
                <a:lnTo>
                  <a:pt x="1705" y="1088"/>
                </a:lnTo>
                <a:lnTo>
                  <a:pt x="1701" y="1129"/>
                </a:lnTo>
                <a:lnTo>
                  <a:pt x="1690" y="1156"/>
                </a:lnTo>
                <a:lnTo>
                  <a:pt x="1688" y="1173"/>
                </a:lnTo>
                <a:lnTo>
                  <a:pt x="1672" y="1218"/>
                </a:lnTo>
                <a:lnTo>
                  <a:pt x="1678" y="1261"/>
                </a:lnTo>
                <a:lnTo>
                  <a:pt x="1656" y="1261"/>
                </a:lnTo>
                <a:lnTo>
                  <a:pt x="1639" y="1263"/>
                </a:lnTo>
                <a:lnTo>
                  <a:pt x="1617" y="1278"/>
                </a:lnTo>
                <a:lnTo>
                  <a:pt x="1573" y="1339"/>
                </a:lnTo>
                <a:lnTo>
                  <a:pt x="1571" y="1354"/>
                </a:lnTo>
                <a:lnTo>
                  <a:pt x="1553" y="1374"/>
                </a:lnTo>
                <a:lnTo>
                  <a:pt x="1555" y="1399"/>
                </a:lnTo>
                <a:lnTo>
                  <a:pt x="1548" y="1423"/>
                </a:lnTo>
                <a:lnTo>
                  <a:pt x="1548" y="1438"/>
                </a:lnTo>
                <a:lnTo>
                  <a:pt x="1549" y="1455"/>
                </a:lnTo>
                <a:lnTo>
                  <a:pt x="1543" y="1472"/>
                </a:lnTo>
                <a:lnTo>
                  <a:pt x="1547" y="1487"/>
                </a:lnTo>
                <a:lnTo>
                  <a:pt x="1543" y="1494"/>
                </a:lnTo>
                <a:lnTo>
                  <a:pt x="1540" y="1499"/>
                </a:lnTo>
                <a:lnTo>
                  <a:pt x="1529" y="1502"/>
                </a:lnTo>
                <a:lnTo>
                  <a:pt x="1521" y="1504"/>
                </a:lnTo>
                <a:lnTo>
                  <a:pt x="1510" y="1496"/>
                </a:lnTo>
                <a:lnTo>
                  <a:pt x="1499" y="1485"/>
                </a:lnTo>
                <a:lnTo>
                  <a:pt x="1486" y="1487"/>
                </a:lnTo>
                <a:lnTo>
                  <a:pt x="1479" y="1499"/>
                </a:lnTo>
                <a:lnTo>
                  <a:pt x="1475" y="1522"/>
                </a:lnTo>
                <a:lnTo>
                  <a:pt x="1477" y="1542"/>
                </a:lnTo>
                <a:lnTo>
                  <a:pt x="1479" y="1564"/>
                </a:lnTo>
                <a:lnTo>
                  <a:pt x="1471" y="1581"/>
                </a:lnTo>
                <a:lnTo>
                  <a:pt x="1452" y="1619"/>
                </a:lnTo>
                <a:lnTo>
                  <a:pt x="1451" y="1659"/>
                </a:lnTo>
                <a:lnTo>
                  <a:pt x="1457" y="1700"/>
                </a:lnTo>
                <a:lnTo>
                  <a:pt x="1458" y="1741"/>
                </a:lnTo>
                <a:lnTo>
                  <a:pt x="1450" y="1766"/>
                </a:lnTo>
                <a:lnTo>
                  <a:pt x="1437" y="1786"/>
                </a:lnTo>
                <a:lnTo>
                  <a:pt x="1424" y="1798"/>
                </a:lnTo>
                <a:lnTo>
                  <a:pt x="1410" y="1799"/>
                </a:lnTo>
                <a:lnTo>
                  <a:pt x="1382" y="1788"/>
                </a:lnTo>
                <a:lnTo>
                  <a:pt x="1371" y="1791"/>
                </a:lnTo>
                <a:lnTo>
                  <a:pt x="1365" y="1802"/>
                </a:lnTo>
                <a:lnTo>
                  <a:pt x="1348" y="1813"/>
                </a:lnTo>
                <a:lnTo>
                  <a:pt x="1328" y="1821"/>
                </a:lnTo>
                <a:lnTo>
                  <a:pt x="1331" y="1817"/>
                </a:lnTo>
              </a:path>
            </a:pathLst>
          </a:custGeom>
          <a:solidFill>
            <a:schemeClr val="accent6"/>
          </a:solidFill>
          <a:ln w="4763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ZA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705" y="1892567"/>
            <a:ext cx="3734844" cy="2640369"/>
          </a:xfrm>
          <a:prstGeom prst="rect">
            <a:avLst/>
          </a:prstGeom>
        </p:spPr>
      </p:pic>
      <p:sp>
        <p:nvSpPr>
          <p:cNvPr id="112" name="Text Box 33"/>
          <p:cNvSpPr txBox="1">
            <a:spLocks noChangeArrowheads="1"/>
          </p:cNvSpPr>
          <p:nvPr/>
        </p:nvSpPr>
        <p:spPr bwMode="auto">
          <a:xfrm>
            <a:off x="4896917" y="2318841"/>
            <a:ext cx="611187" cy="246063"/>
          </a:xfrm>
          <a:prstGeom prst="rect">
            <a:avLst/>
          </a:prstGeom>
          <a:solidFill>
            <a:schemeClr val="accent6"/>
          </a:solidFill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xmlns="" val="57293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Unique Deployment Conditions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Climate</a:t>
            </a:r>
          </a:p>
          <a:p>
            <a:r>
              <a:rPr lang="en-ZA" dirty="0" smtClean="0"/>
              <a:t>Terrain</a:t>
            </a:r>
          </a:p>
          <a:p>
            <a:r>
              <a:rPr lang="en-ZA" dirty="0" smtClean="0"/>
              <a:t>Security</a:t>
            </a:r>
          </a:p>
          <a:p>
            <a:r>
              <a:rPr lang="en-ZA" dirty="0" smtClean="0"/>
              <a:t>Remote areas</a:t>
            </a:r>
          </a:p>
          <a:p>
            <a:r>
              <a:rPr lang="en-ZA" dirty="0" smtClean="0"/>
              <a:t>Urban areas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Border Areas</a:t>
            </a:r>
            <a:endParaRPr lang="en-Z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12</a:t>
            </a:fld>
            <a:endParaRPr lang="en-ZA"/>
          </a:p>
        </p:txBody>
      </p:sp>
      <p:pic>
        <p:nvPicPr>
          <p:cNvPr id="5124" name="Picture 4" descr="C:\Users\72570906\Pictures\CORONA\Mes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822" y="1083070"/>
            <a:ext cx="3566170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72570906\Pictures\CORONA\Mes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936" y="3861048"/>
            <a:ext cx="1961331" cy="24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72570906\Pictures\CORONA\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58" y="3964386"/>
            <a:ext cx="3411960" cy="20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IMG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8628" y="3964386"/>
            <a:ext cx="3357554" cy="2214554"/>
          </a:xfrm>
          <a:prstGeom prst="rect">
            <a:avLst/>
          </a:prstGeom>
          <a:noFill/>
        </p:spPr>
      </p:pic>
      <p:pic>
        <p:nvPicPr>
          <p:cNvPr id="13" name="Picture 5" descr="E:\IMG_011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204864"/>
            <a:ext cx="3024336" cy="1929739"/>
          </a:xfrm>
          <a:prstGeom prst="rect">
            <a:avLst/>
          </a:prstGeom>
          <a:noFill/>
        </p:spPr>
      </p:pic>
      <p:pic>
        <p:nvPicPr>
          <p:cNvPr id="14" name="Picture 2" descr="E:\IMG_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458" y="1231350"/>
            <a:ext cx="3024489" cy="221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354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Sudan (Darfur)</a:t>
            </a:r>
            <a:endParaRPr lang="en-Z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13</a:t>
            </a:fld>
            <a:endParaRPr lang="en-ZA"/>
          </a:p>
        </p:txBody>
      </p:sp>
      <p:pic>
        <p:nvPicPr>
          <p:cNvPr id="1035" name="Picture 11" descr="C:\Users\72570906\Pictures\SUDAN\Pictur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3" y="4207024"/>
            <a:ext cx="3024336" cy="211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72570906\Pictures\SUDAN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59"/>
            <a:ext cx="2592288" cy="13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72570906\Pictures\SUDAN\Pictur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16835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72570906\Pictures\SUDAN\Pictur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432" y="2420888"/>
            <a:ext cx="366701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72570906\Pictures\SUDAN\Pictur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53744"/>
            <a:ext cx="2952328" cy="17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72570906\Pictures\SUDAN\Picture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04" y="4553744"/>
            <a:ext cx="3059832" cy="176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72570906\Pictures\SUDAN\Pictur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59"/>
            <a:ext cx="273630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72570906\Pictures\SUDAN\Picture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85" y="1268759"/>
            <a:ext cx="2927571" cy="18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72570906\Pictures\SUDAN\Picture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04" y="2420888"/>
            <a:ext cx="27435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422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Eastern DRC</a:t>
            </a:r>
            <a:endParaRPr lang="en-Z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14</a:t>
            </a:fld>
            <a:endParaRPr lang="en-ZA"/>
          </a:p>
        </p:txBody>
      </p:sp>
      <p:pic>
        <p:nvPicPr>
          <p:cNvPr id="2050" name="Picture 2" descr="C:\Users\72570906\Pictures\MISTRAL\Pictu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600400" cy="24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02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46621"/>
            <a:ext cx="32038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SCF02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6633"/>
            <a:ext cx="377991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ombo 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948" y="4007256"/>
            <a:ext cx="3563888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72570906\Pictures\MISTRAL\Pictur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473" y="1189644"/>
            <a:ext cx="3275856" cy="235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585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Conclusion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i="1" dirty="0" smtClean="0"/>
              <a:t>‘We do what we can with what we have, as we acknowledge the military’s role as Government’s instrument to achieve internal and external diplomatic and security objectives’ </a:t>
            </a:r>
            <a:endParaRPr lang="en-Z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3609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ZA" sz="5400" b="1" dirty="0" smtClean="0"/>
          </a:p>
          <a:p>
            <a:pPr algn="ctr">
              <a:buNone/>
            </a:pPr>
            <a:endParaRPr lang="en-ZA" sz="5400" b="1" dirty="0"/>
          </a:p>
          <a:p>
            <a:pPr algn="ctr">
              <a:buNone/>
            </a:pPr>
            <a:r>
              <a:rPr lang="en-ZA" sz="5400" b="1" dirty="0" smtClean="0"/>
              <a:t>Questions</a:t>
            </a:r>
            <a:endParaRPr lang="en-ZA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16</a:t>
            </a:fld>
            <a:endParaRPr lang="en-ZA"/>
          </a:p>
        </p:txBody>
      </p:sp>
      <p:pic>
        <p:nvPicPr>
          <p:cNvPr id="6" name="Picture 2" descr="02-CJ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Aim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ZA" dirty="0" smtClean="0"/>
              <a:t>To brief the </a:t>
            </a:r>
            <a:r>
              <a:rPr lang="en-ZA" b="1" dirty="0" smtClean="0">
                <a:solidFill>
                  <a:srgbClr val="FF0000"/>
                </a:solidFill>
              </a:rPr>
              <a:t>JSCD </a:t>
            </a:r>
            <a:r>
              <a:rPr lang="en-ZA" dirty="0" smtClean="0"/>
              <a:t>on matters pertaining to current internal and external operational deployments (joint force employment) by the SANDF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550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Scope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en-ZA" dirty="0" smtClean="0"/>
              <a:t>Current deployments:</a:t>
            </a:r>
          </a:p>
          <a:p>
            <a:pPr>
              <a:buNone/>
            </a:pPr>
            <a:r>
              <a:rPr lang="en-ZA" dirty="0"/>
              <a:t>	</a:t>
            </a:r>
            <a:r>
              <a:rPr lang="en-ZA" dirty="0" smtClean="0"/>
              <a:t>- Internal</a:t>
            </a:r>
          </a:p>
          <a:p>
            <a:pPr>
              <a:buNone/>
            </a:pPr>
            <a:r>
              <a:rPr lang="en-ZA" dirty="0"/>
              <a:t>	</a:t>
            </a:r>
            <a:r>
              <a:rPr lang="en-ZA" dirty="0" smtClean="0"/>
              <a:t>- External</a:t>
            </a:r>
          </a:p>
          <a:p>
            <a:r>
              <a:rPr lang="en-ZA" dirty="0" smtClean="0"/>
              <a:t>Unique deployment conditions</a:t>
            </a:r>
          </a:p>
          <a:p>
            <a:r>
              <a:rPr lang="en-ZA" dirty="0" smtClean="0"/>
              <a:t>Conclusion</a:t>
            </a:r>
          </a:p>
          <a:p>
            <a:r>
              <a:rPr lang="en-ZA" dirty="0" smtClean="0"/>
              <a:t>Questions</a:t>
            </a:r>
          </a:p>
          <a:p>
            <a:endParaRPr lang="en-ZA" dirty="0" smtClean="0"/>
          </a:p>
          <a:p>
            <a:pPr>
              <a:buFont typeface="Courier New" pitchFamily="49" charset="0"/>
              <a:buChar char="o"/>
            </a:pP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ZA" sz="6000" b="1" dirty="0" smtClean="0"/>
          </a:p>
          <a:p>
            <a:pPr marL="0" indent="0" algn="ctr">
              <a:buNone/>
            </a:pPr>
            <a:r>
              <a:rPr lang="en-ZA" sz="6000" b="1" u="sng" dirty="0" smtClean="0"/>
              <a:t>Current </a:t>
            </a:r>
            <a:r>
              <a:rPr lang="en-ZA" sz="6000" b="1" u="sng" dirty="0"/>
              <a:t>Deployments</a:t>
            </a:r>
            <a:endParaRPr lang="en-ZA" sz="6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512039"/>
              </p:ext>
            </p:extLst>
          </p:nvPr>
        </p:nvGraphicFramePr>
        <p:xfrm>
          <a:off x="539552" y="1268760"/>
          <a:ext cx="8139115" cy="514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823"/>
                <a:gridCol w="1627823"/>
                <a:gridCol w="1627823"/>
                <a:gridCol w="1627823"/>
                <a:gridCol w="1627823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ARABELLA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S&amp;R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Depends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Depends</a:t>
                      </a:r>
                      <a:endParaRPr lang="en-US" sz="16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CORONA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Border safeguarding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RSA borders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-4 x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HQ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-13 x Comp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Coy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Plans for 2 x </a:t>
                      </a: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addl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coys</a:t>
                      </a:r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Continuous</a:t>
                      </a:r>
                    </a:p>
                    <a:p>
                      <a:endParaRPr lang="en-US" sz="1600" b="1" dirty="0" smtClean="0"/>
                    </a:p>
                    <a:p>
                      <a:endParaRPr lang="en-US" sz="1600" b="1" dirty="0" smtClean="0"/>
                    </a:p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Mar 16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CHARIOT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Human assist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ele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dirty="0" smtClean="0"/>
                        <a:t>-</a:t>
                      </a:r>
                      <a:r>
                        <a:rPr lang="en-US" sz="1600" dirty="0" err="1" smtClean="0"/>
                        <a:t>Stby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helis</a:t>
                      </a:r>
                      <a:endParaRPr lang="en-US" sz="1600" dirty="0" smtClean="0"/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- Water supply in FS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- Veld fires in WC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 request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Nov 15</a:t>
                      </a:r>
                    </a:p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Jan 16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PROSPER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Sup to SAPS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National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Standby Coy per Province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Sup by SANDF </a:t>
                      </a:r>
                      <a:r>
                        <a:rPr lang="en-US" sz="1600" b="0" dirty="0" err="1" smtClean="0">
                          <a:solidFill>
                            <a:srgbClr val="FF0000"/>
                          </a:solidFill>
                        </a:rPr>
                        <a:t>eles</a:t>
                      </a:r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 to FOCAC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- Sup to Opening of Parliament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Dec 15</a:t>
                      </a:r>
                    </a:p>
                    <a:p>
                      <a:endParaRPr lang="en-US" sz="1600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b="0" dirty="0" smtClean="0">
                          <a:solidFill>
                            <a:srgbClr val="FF0000"/>
                          </a:solidFill>
                        </a:rPr>
                        <a:t>Feb 16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013-F9AC-4F54-B262-D6CF77DAB9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0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23228" r="5902" b="7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2915816" y="4129335"/>
            <a:ext cx="2088232" cy="30777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FREE STATE/LES: 445 Km</a:t>
            </a:r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7521029" y="2852936"/>
            <a:ext cx="1515467" cy="307777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KZN/MOZ: 76 Km</a:t>
            </a:r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5410200" y="240903"/>
            <a:ext cx="1981200" cy="307777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RSA/ZIM: 214 Km</a:t>
            </a:r>
          </a:p>
        </p:txBody>
      </p:sp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7291388" y="1700213"/>
            <a:ext cx="1676400" cy="307777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RSA/MOZ: 417 Km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296570" y="4129335"/>
            <a:ext cx="1515790" cy="307777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KZN/LES: 232 Km</a:t>
            </a:r>
          </a:p>
        </p:txBody>
      </p:sp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5076056" y="4869160"/>
            <a:ext cx="1481760" cy="307777"/>
          </a:xfrm>
          <a:prstGeom prst="rect">
            <a:avLst/>
          </a:prstGeom>
          <a:solidFill>
            <a:srgbClr val="00B05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EC/LES:  247 Km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6804248" y="3356992"/>
            <a:ext cx="1894281" cy="307777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KZN/SWAZI: 137 Km</a:t>
            </a:r>
          </a:p>
        </p:txBody>
      </p:sp>
      <p:sp>
        <p:nvSpPr>
          <p:cNvPr id="44059" name="Text Box 28"/>
          <p:cNvSpPr txBox="1">
            <a:spLocks noChangeArrowheads="1"/>
          </p:cNvSpPr>
          <p:nvPr/>
        </p:nvSpPr>
        <p:spPr bwMode="auto">
          <a:xfrm>
            <a:off x="4572000" y="2743200"/>
            <a:ext cx="1943099" cy="307777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MPU/SWAZI: 290 Km</a:t>
            </a:r>
          </a:p>
        </p:txBody>
      </p:sp>
      <p:sp>
        <p:nvSpPr>
          <p:cNvPr id="44060" name="Text Box 29"/>
          <p:cNvSpPr txBox="1">
            <a:spLocks noChangeArrowheads="1"/>
          </p:cNvSpPr>
          <p:nvPr/>
        </p:nvSpPr>
        <p:spPr bwMode="auto">
          <a:xfrm>
            <a:off x="2915816" y="1753071"/>
            <a:ext cx="1884363" cy="307777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RSA/BOT: 1516 Km</a:t>
            </a:r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280641" y="3697287"/>
            <a:ext cx="1627063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RSA/NAM: 897 Km</a:t>
            </a:r>
          </a:p>
        </p:txBody>
      </p:sp>
      <p:pic>
        <p:nvPicPr>
          <p:cNvPr id="23585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413" y="549275"/>
            <a:ext cx="582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736725"/>
            <a:ext cx="582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5842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852738"/>
            <a:ext cx="582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068638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0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3213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1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2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13213"/>
            <a:ext cx="582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3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89138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4" name="Picture 17" descr="etoile_gr_multi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81413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97D645-59D7-449F-9B6D-67FD30567C5D}" type="datetime1">
              <a: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11/03/2016</a:t>
            </a:fld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lide Number Placeholder 3"/>
          <p:cNvSpPr txBox="1">
            <a:spLocks noGrp="1"/>
          </p:cNvSpPr>
          <p:nvPr/>
        </p:nvSpPr>
        <p:spPr bwMode="auto">
          <a:xfrm>
            <a:off x="6875463" y="64277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F50B65F-01E6-4CB2-A582-3BD06586E52C}" type="slidenum">
              <a:rPr lang="en-GB" sz="1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>
                <a:defRPr/>
              </a:pPr>
              <a:t>6</a:t>
            </a:fld>
            <a:endParaRPr lang="en-GB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133350" y="44624"/>
            <a:ext cx="245745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BORDER ORIENTATION</a:t>
            </a:r>
            <a:endParaRPr lang="en-GB" altLang="en-US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2" name="Text Box 2066"/>
          <p:cNvSpPr txBox="1">
            <a:spLocks noChangeArrowheads="1"/>
          </p:cNvSpPr>
          <p:nvPr/>
        </p:nvSpPr>
        <p:spPr bwMode="auto">
          <a:xfrm>
            <a:off x="107950" y="5592142"/>
            <a:ext cx="3311922" cy="107721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innerShdw blurRad="215900" dist="1016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LAND BORDER: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4 471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MARITIME BORDER: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2 798Km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AIR BORDER: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7 660Km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9570-793B-455E-8BBA-3FE355AC5D52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2" name="Oval 34"/>
          <p:cNvSpPr>
            <a:spLocks noChangeArrowheads="1"/>
          </p:cNvSpPr>
          <p:nvPr/>
        </p:nvSpPr>
        <p:spPr bwMode="auto">
          <a:xfrm>
            <a:off x="4715108" y="3335387"/>
            <a:ext cx="1585083" cy="864487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ZA" altLang="en-US" sz="8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23228" r="5902" b="7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9563" y="6408738"/>
            <a:ext cx="2133600" cy="476250"/>
          </a:xfr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8097D0E5-875F-4FCB-9D76-AF8B5C854961}" type="slidenum">
              <a:rPr lang="en-ZA" altLang="en-US" sz="1400" b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1" hangingPunct="1">
                <a:defRPr/>
              </a:pPr>
              <a:t>7</a:t>
            </a:fld>
            <a:endParaRPr lang="en-ZA" altLang="en-US" sz="1400" b="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 Box 2066"/>
          <p:cNvSpPr txBox="1">
            <a:spLocks noChangeArrowheads="1"/>
          </p:cNvSpPr>
          <p:nvPr/>
        </p:nvSpPr>
        <p:spPr bwMode="auto">
          <a:xfrm>
            <a:off x="107950" y="52388"/>
            <a:ext cx="2879874" cy="36933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innerShdw blurRad="152400" dist="114300" dir="17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CORONA DEPLOYMENTS</a:t>
            </a:r>
          </a:p>
        </p:txBody>
      </p:sp>
      <p:sp>
        <p:nvSpPr>
          <p:cNvPr id="96" name="Text Box 2066"/>
          <p:cNvSpPr txBox="1">
            <a:spLocks noChangeArrowheads="1"/>
          </p:cNvSpPr>
          <p:nvPr/>
        </p:nvSpPr>
        <p:spPr bwMode="auto">
          <a:xfrm>
            <a:off x="107951" y="5561364"/>
            <a:ext cx="1511722" cy="110799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innerShdw blurRad="152400" dist="114300" dir="17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X SUB UNITS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X BN TAC HQs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ENGR TPs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&amp; SIG SUPP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148263" y="1139825"/>
            <a:ext cx="3170237" cy="1568450"/>
            <a:chOff x="5364088" y="923236"/>
            <a:chExt cx="3170312" cy="15696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554" name="Text Box 5"/>
            <p:cNvSpPr txBox="1">
              <a:spLocks noChangeArrowheads="1"/>
            </p:cNvSpPr>
            <p:nvPr/>
          </p:nvSpPr>
          <p:spPr bwMode="auto">
            <a:xfrm>
              <a:off x="7380288" y="1539186"/>
              <a:ext cx="1008062" cy="246221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MACADAMIA</a:t>
              </a:r>
              <a:endParaRPr lang="en-GB" altLang="en-US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55" name="Text Box 19"/>
            <p:cNvSpPr txBox="1">
              <a:spLocks noChangeArrowheads="1"/>
            </p:cNvSpPr>
            <p:nvPr/>
          </p:nvSpPr>
          <p:spPr bwMode="auto">
            <a:xfrm>
              <a:off x="7380288" y="1178824"/>
              <a:ext cx="863600" cy="246221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SANDRIVER</a:t>
              </a:r>
              <a:endParaRPr lang="en-GB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56" name="Text Box 26"/>
            <p:cNvSpPr txBox="1">
              <a:spLocks noChangeArrowheads="1"/>
            </p:cNvSpPr>
            <p:nvPr/>
          </p:nvSpPr>
          <p:spPr bwMode="auto">
            <a:xfrm>
              <a:off x="7380288" y="1970986"/>
              <a:ext cx="863600" cy="246221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10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ZONSTRAAL</a:t>
              </a:r>
              <a:endParaRPr lang="en-GB" altLang="en-US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57" name="Oval 30"/>
            <p:cNvSpPr>
              <a:spLocks noChangeArrowheads="1"/>
            </p:cNvSpPr>
            <p:nvPr/>
          </p:nvSpPr>
          <p:spPr bwMode="auto">
            <a:xfrm>
              <a:off x="7092950" y="1034360"/>
              <a:ext cx="1441450" cy="1368425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ZA" altLang="en-US"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0558" name="Line 32"/>
            <p:cNvSpPr>
              <a:spLocks noChangeShapeType="1"/>
            </p:cNvSpPr>
            <p:nvPr/>
          </p:nvSpPr>
          <p:spPr bwMode="auto">
            <a:xfrm flipV="1">
              <a:off x="6804025" y="1683649"/>
              <a:ext cx="287338" cy="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7" name="Text Box 17"/>
            <p:cNvSpPr txBox="1">
              <a:spLocks noChangeArrowheads="1"/>
            </p:cNvSpPr>
            <p:nvPr/>
          </p:nvSpPr>
          <p:spPr bwMode="auto">
            <a:xfrm>
              <a:off x="5364088" y="923236"/>
              <a:ext cx="1350366" cy="1569660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BN TAC HQ (MACADAMIA)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 X SUBUNITS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 X INT TEAMS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COMP TAC INT TP  (OP RHINO)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COMP ENGR TP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LOG AND SIG SUP FROM NELSPRUIT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RES COY</a:t>
              </a:r>
              <a:endParaRPr lang="en-GB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74" name="Text Box 8"/>
          <p:cNvSpPr txBox="1">
            <a:spLocks noChangeArrowheads="1"/>
          </p:cNvSpPr>
          <p:nvPr/>
        </p:nvSpPr>
        <p:spPr bwMode="auto">
          <a:xfrm>
            <a:off x="7164663" y="3289910"/>
            <a:ext cx="647603" cy="246098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NDUMO</a:t>
            </a:r>
            <a:endParaRPr lang="en-GB" altLang="en-US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6" name="Line 21"/>
          <p:cNvSpPr>
            <a:spLocks noChangeShapeType="1"/>
          </p:cNvSpPr>
          <p:nvPr/>
        </p:nvSpPr>
        <p:spPr bwMode="auto">
          <a:xfrm flipH="1" flipV="1">
            <a:off x="7452652" y="3823896"/>
            <a:ext cx="1587" cy="46189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660682" y="3002022"/>
            <a:ext cx="791819" cy="246098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PONGOLA</a:t>
            </a:r>
            <a:endParaRPr lang="en-GB" altLang="en-US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25" name="Line 23"/>
          <p:cNvSpPr>
            <a:spLocks noChangeShapeType="1"/>
          </p:cNvSpPr>
          <p:nvPr/>
        </p:nvSpPr>
        <p:spPr bwMode="auto">
          <a:xfrm>
            <a:off x="3239360" y="3726076"/>
            <a:ext cx="1188397" cy="41901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4715109" y="3809755"/>
            <a:ext cx="720637" cy="246022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WEPENER</a:t>
            </a:r>
            <a:endParaRPr lang="en-GB" altLang="en-US" sz="100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86" name="Text Box 33"/>
          <p:cNvSpPr txBox="1">
            <a:spLocks noChangeArrowheads="1"/>
          </p:cNvSpPr>
          <p:nvPr/>
        </p:nvSpPr>
        <p:spPr bwMode="auto">
          <a:xfrm>
            <a:off x="4932521" y="3479733"/>
            <a:ext cx="1007940" cy="246022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FOURIESBURG</a:t>
            </a:r>
            <a:endParaRPr lang="en-GB" altLang="en-US" sz="1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5221119" y="592674"/>
            <a:ext cx="863651" cy="246434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PONTDRIFT</a:t>
            </a:r>
            <a:endParaRPr lang="en-GB" altLang="en-US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6157800" y="476672"/>
            <a:ext cx="717593" cy="246434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MUSINA</a:t>
            </a:r>
            <a:endParaRPr lang="en-GB" altLang="en-US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17" name="Oval 28"/>
          <p:cNvSpPr>
            <a:spLocks noChangeArrowheads="1"/>
          </p:cNvSpPr>
          <p:nvPr/>
        </p:nvSpPr>
        <p:spPr bwMode="auto">
          <a:xfrm>
            <a:off x="4932177" y="332099"/>
            <a:ext cx="3132323" cy="69274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>
              <a:defRPr/>
            </a:pPr>
            <a:endParaRPr lang="en-ZA" altLang="en-US" sz="8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18" name="Line 29"/>
          <p:cNvSpPr>
            <a:spLocks noChangeShapeType="1"/>
          </p:cNvSpPr>
          <p:nvPr/>
        </p:nvSpPr>
        <p:spPr bwMode="auto">
          <a:xfrm flipV="1">
            <a:off x="3851669" y="-12700"/>
            <a:ext cx="1080954" cy="0"/>
          </a:xfrm>
          <a:prstGeom prst="line">
            <a:avLst/>
          </a:prstGeom>
          <a:noFill/>
          <a:ln w="38100">
            <a:noFill/>
            <a:round/>
            <a:headEnd/>
            <a:tailEnd type="triangl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6948422" y="592674"/>
            <a:ext cx="792209" cy="246434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MADIMBO</a:t>
            </a:r>
            <a:endParaRPr lang="en-GB" altLang="en-US" sz="1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948488" y="1158875"/>
            <a:ext cx="1262062" cy="14779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16688" y="2741613"/>
            <a:ext cx="1511300" cy="9747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95738" y="692150"/>
            <a:ext cx="9366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 Box 10"/>
          <p:cNvSpPr txBox="1">
            <a:spLocks noChangeArrowheads="1"/>
          </p:cNvSpPr>
          <p:nvPr/>
        </p:nvSpPr>
        <p:spPr bwMode="auto">
          <a:xfrm>
            <a:off x="3347864" y="115888"/>
            <a:ext cx="1224904" cy="1447800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BN TAC HQ (MUSINA)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 X SUBUNITS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 X INT TEAMS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X COMP ENGR TP </a:t>
            </a:r>
          </a:p>
          <a:p>
            <a:pPr>
              <a:spcBef>
                <a:spcPct val="50000"/>
              </a:spcBef>
              <a:defRPr/>
            </a:pPr>
            <a:r>
              <a:rPr lang="en-ZA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LOG AND SIG SUP FROM POLOKWANE</a:t>
            </a:r>
          </a:p>
          <a:p>
            <a:pPr>
              <a:spcBef>
                <a:spcPct val="50000"/>
              </a:spcBef>
              <a:defRPr/>
            </a:pPr>
            <a:r>
              <a:rPr lang="en-ZA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X RES COY</a:t>
            </a:r>
          </a:p>
          <a:p>
            <a:pPr>
              <a:spcBef>
                <a:spcPct val="50000"/>
              </a:spcBef>
              <a:defRPr/>
            </a:pPr>
            <a:r>
              <a:rPr lang="en-ZA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 X RES PL</a:t>
            </a:r>
            <a:endParaRPr lang="en-GB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011863" y="1878013"/>
            <a:ext cx="936625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516688" y="2744788"/>
            <a:ext cx="1657350" cy="2628900"/>
            <a:chOff x="6516688" y="2744316"/>
            <a:chExt cx="1657350" cy="2628900"/>
          </a:xfrm>
        </p:grpSpPr>
        <p:sp>
          <p:nvSpPr>
            <p:cNvPr id="20550" name="Oval 31"/>
            <p:cNvSpPr>
              <a:spLocks noChangeArrowheads="1"/>
            </p:cNvSpPr>
            <p:nvPr/>
          </p:nvSpPr>
          <p:spPr bwMode="auto">
            <a:xfrm>
              <a:off x="6516688" y="2744316"/>
              <a:ext cx="1584088" cy="1080548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>
                <a:defRPr/>
              </a:pPr>
              <a:endParaRPr lang="en-ZA" altLang="en-US"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 flipV="1">
              <a:off x="7416800" y="3717453"/>
              <a:ext cx="34925" cy="53975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20"/>
            <p:cNvSpPr txBox="1">
              <a:spLocks noChangeArrowheads="1"/>
            </p:cNvSpPr>
            <p:nvPr/>
          </p:nvSpPr>
          <p:spPr bwMode="auto">
            <a:xfrm>
              <a:off x="6948671" y="4111784"/>
              <a:ext cx="1225367" cy="1261432"/>
            </a:xfrm>
            <a:prstGeom prst="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BN TAC HQ (PONGOLA)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 X SUBUNITS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 X INT TEAMS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ENGR ELEMENTS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LOG AND SIG SUP FROM DURBAN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RES COY</a:t>
              </a:r>
              <a:endParaRPr lang="en-GB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4500563" y="3340100"/>
            <a:ext cx="1654175" cy="8810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562350" y="3797300"/>
            <a:ext cx="93821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24"/>
          <p:cNvSpPr txBox="1">
            <a:spLocks noChangeArrowheads="1"/>
          </p:cNvSpPr>
          <p:nvPr/>
        </p:nvSpPr>
        <p:spPr bwMode="auto">
          <a:xfrm>
            <a:off x="2771775" y="3336279"/>
            <a:ext cx="1295887" cy="1100833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BN TAC HQ (LADYBRAND)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 X SUBUNITS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 X INT TEAMS</a:t>
            </a:r>
          </a:p>
          <a:p>
            <a:pPr>
              <a:spcBef>
                <a:spcPct val="50000"/>
              </a:spcBef>
              <a:defRPr/>
            </a:pPr>
            <a:r>
              <a:rPr lang="en-US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ENGR ELEMENTS</a:t>
            </a:r>
          </a:p>
          <a:p>
            <a:pPr>
              <a:spcBef>
                <a:spcPct val="50000"/>
              </a:spcBef>
              <a:defRPr/>
            </a:pPr>
            <a:r>
              <a:rPr lang="en-ZA" sz="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LOG AND SIG SUP FROM BLOEMFONTEIN</a:t>
            </a:r>
            <a:endParaRPr lang="en-GB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195513" y="2063750"/>
            <a:ext cx="2706687" cy="1077913"/>
            <a:chOff x="2195513" y="2063750"/>
            <a:chExt cx="2706687" cy="1077913"/>
          </a:xfrm>
        </p:grpSpPr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>
              <a:off x="3894064" y="2423790"/>
              <a:ext cx="1008136" cy="246221"/>
            </a:xfrm>
            <a:prstGeom prst="rect">
              <a:avLst/>
            </a:prstGeom>
            <a:solidFill>
              <a:srgbClr val="7030A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altLang="en-US" sz="1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MAHIKENG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2951163" y="2546350"/>
              <a:ext cx="93662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 Box 24"/>
            <p:cNvSpPr txBox="1">
              <a:spLocks noChangeArrowheads="1"/>
            </p:cNvSpPr>
            <p:nvPr/>
          </p:nvSpPr>
          <p:spPr bwMode="auto">
            <a:xfrm>
              <a:off x="2195513" y="2063750"/>
              <a:ext cx="1266471" cy="1077913"/>
            </a:xfrm>
            <a:prstGeom prst="rect">
              <a:avLst/>
            </a:prstGeom>
            <a:solidFill>
              <a:srgbClr val="7030A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SUBUNIT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INT TEAMS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ENGR ELEMENTS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LOG AND SIG SUP FROM POTCHEFSTROOM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RES COY</a:t>
              </a:r>
              <a:endParaRPr lang="en-GB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57238" y="3573463"/>
            <a:ext cx="1293812" cy="1655762"/>
            <a:chOff x="756866" y="3573463"/>
            <a:chExt cx="1294854" cy="1655737"/>
          </a:xfrm>
        </p:grpSpPr>
        <p:sp>
          <p:nvSpPr>
            <p:cNvPr id="93" name="Text Box 33"/>
            <p:cNvSpPr txBox="1">
              <a:spLocks noChangeArrowheads="1"/>
            </p:cNvSpPr>
            <p:nvPr/>
          </p:nvSpPr>
          <p:spPr bwMode="auto">
            <a:xfrm>
              <a:off x="900113" y="3573463"/>
              <a:ext cx="1008062" cy="24622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altLang="en-US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VIOOLSDRIF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1403498" y="3824284"/>
              <a:ext cx="0" cy="97312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 Box 24"/>
            <p:cNvSpPr txBox="1">
              <a:spLocks noChangeArrowheads="1"/>
            </p:cNvSpPr>
            <p:nvPr/>
          </p:nvSpPr>
          <p:spPr bwMode="auto">
            <a:xfrm>
              <a:off x="756866" y="4151287"/>
              <a:ext cx="1294854" cy="10779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SUBUNIT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INT TEAMS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ENGR ELEMENTS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LOG AND SIG SUP FROM KIMBERLEY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RES COY</a:t>
              </a:r>
              <a:endParaRPr lang="en-GB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5292725" y="4724400"/>
            <a:ext cx="1293813" cy="1530350"/>
            <a:chOff x="5292725" y="4724400"/>
            <a:chExt cx="1293813" cy="1530350"/>
          </a:xfrm>
        </p:grpSpPr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5509034" y="4724400"/>
              <a:ext cx="791299" cy="246314"/>
            </a:xfrm>
            <a:prstGeom prst="rect">
              <a:avLst/>
            </a:prstGeom>
            <a:solidFill>
              <a:srgbClr val="00B05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MALUTI</a:t>
              </a:r>
              <a:endParaRPr lang="en-GB" alt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894388" y="4989513"/>
              <a:ext cx="9525" cy="88741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>
              <a:off x="5292725" y="5300284"/>
              <a:ext cx="1293813" cy="954466"/>
            </a:xfrm>
            <a:prstGeom prst="rect">
              <a:avLst/>
            </a:prstGeom>
            <a:solidFill>
              <a:srgbClr val="00B05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SUBUNIT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INT TEAMS</a:t>
              </a:r>
            </a:p>
            <a:p>
              <a:pPr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ENGR ELEMENTS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LOG AND SIG SUP FROM PORT ELIZABETH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ZA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 X RES COY</a:t>
              </a:r>
              <a:endParaRPr lang="en-GB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784613"/>
              </p:ext>
            </p:extLst>
          </p:nvPr>
        </p:nvGraphicFramePr>
        <p:xfrm>
          <a:off x="467544" y="1412776"/>
          <a:ext cx="8066856" cy="454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016"/>
                <a:gridCol w="1584960"/>
                <a:gridCol w="1584960"/>
                <a:gridCol w="1727800"/>
                <a:gridCol w="144212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2165741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COPPER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Counter piracy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Mozambique Channel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Ship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Lynx  (w/a)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MSA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C130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stby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-2 x MTH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stby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 x Med Task Team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Apr 11 – indefinitely.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Most recent deployment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26 Oct – 4 Dec 15.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(SAN; SAAF; SAHMS; SF; DI; MP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Div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03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CORDITE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PSO (UNAMID)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Sudan (Darfur)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-1 x Mot </a:t>
                      </a:r>
                      <a:r>
                        <a:rPr lang="en-US" sz="1600" dirty="0" err="1" smtClean="0"/>
                        <a:t>Inf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Bn</a:t>
                      </a:r>
                      <a:r>
                        <a:rPr lang="en-US" sz="1600" dirty="0" smtClean="0"/>
                        <a:t> (+)</a:t>
                      </a:r>
                    </a:p>
                    <a:p>
                      <a:r>
                        <a:rPr lang="en-US" sz="1600" dirty="0" smtClean="0"/>
                        <a:t>-1 x </a:t>
                      </a:r>
                      <a:r>
                        <a:rPr lang="en-US" sz="1600" dirty="0" err="1" smtClean="0"/>
                        <a:t>Eng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Tp</a:t>
                      </a:r>
                      <a:r>
                        <a:rPr lang="en-US" sz="1600" dirty="0" smtClean="0"/>
                        <a:t> (+)</a:t>
                      </a:r>
                    </a:p>
                    <a:p>
                      <a:r>
                        <a:rPr lang="en-US" sz="1600" dirty="0" smtClean="0"/>
                        <a:t>-1 x Sig </a:t>
                      </a:r>
                      <a:r>
                        <a:rPr lang="en-US" sz="1600" dirty="0" err="1" smtClean="0"/>
                        <a:t>Sqn</a:t>
                      </a:r>
                      <a:r>
                        <a:rPr lang="en-US" sz="1600" dirty="0" smtClean="0"/>
                        <a:t> (-)</a:t>
                      </a:r>
                    </a:p>
                    <a:p>
                      <a:r>
                        <a:rPr lang="en-US" sz="1600" dirty="0" smtClean="0"/>
                        <a:t>-1 x Med </a:t>
                      </a:r>
                      <a:r>
                        <a:rPr lang="en-US" sz="1600" dirty="0" err="1" smtClean="0"/>
                        <a:t>Gp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-15 x MILOBS</a:t>
                      </a:r>
                    </a:p>
                    <a:p>
                      <a:r>
                        <a:rPr lang="en-US" sz="1600" dirty="0" smtClean="0"/>
                        <a:t>-9 x Staff Offs</a:t>
                      </a:r>
                    </a:p>
                    <a:p>
                      <a:r>
                        <a:rPr lang="en-US" sz="1600" dirty="0" smtClean="0"/>
                        <a:t>-1 x Log Coy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Deployed since 2008.</a:t>
                      </a:r>
                    </a:p>
                    <a:p>
                      <a:r>
                        <a:rPr lang="en-US" sz="1600" dirty="0" smtClean="0"/>
                        <a:t>12 month rotation.</a:t>
                      </a:r>
                    </a:p>
                    <a:p>
                      <a:r>
                        <a:rPr lang="en-US" sz="1600" dirty="0" smtClean="0"/>
                        <a:t>Plan the complete</a:t>
                      </a:r>
                      <a:r>
                        <a:rPr lang="en-US" sz="1600" baseline="0" dirty="0" smtClean="0"/>
                        <a:t> withdrawal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013-F9AC-4F54-B262-D6CF77DAB9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8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Operations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0272297"/>
              </p:ext>
            </p:extLst>
          </p:nvPr>
        </p:nvGraphicFramePr>
        <p:xfrm>
          <a:off x="428598" y="2097795"/>
          <a:ext cx="8179770" cy="399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54"/>
                <a:gridCol w="1635954"/>
                <a:gridCol w="1635954"/>
                <a:gridCol w="1635954"/>
                <a:gridCol w="1635954"/>
              </a:tblGrid>
              <a:tr h="3726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14953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MISTRAL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PSO (MONUSCO)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Framework Forces:</a:t>
                      </a:r>
                    </a:p>
                    <a:p>
                      <a:r>
                        <a:rPr lang="en-US" sz="1600" dirty="0" smtClean="0"/>
                        <a:t>-SANDF Spec </a:t>
                      </a:r>
                    </a:p>
                    <a:p>
                      <a:r>
                        <a:rPr lang="en-US" sz="1600" dirty="0" smtClean="0"/>
                        <a:t>-1 x </a:t>
                      </a:r>
                      <a:r>
                        <a:rPr lang="en-US" sz="1600" dirty="0" err="1" smtClean="0"/>
                        <a:t>Eng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Sqn</a:t>
                      </a:r>
                      <a:endParaRPr lang="en-US" sz="16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/>
                        <a:t>-4 x MILOBS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/>
                        <a:t>-20 x Staff Offs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20683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PSO (MONUSCO)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East DRC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x Mot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Inf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(+ sup)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 x Sig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Sqn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(-)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-1 x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Eng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(+)</a:t>
                      </a:r>
                    </a:p>
                    <a:p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Aviation Unit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1600" dirty="0" smtClean="0"/>
                        <a:t>-3 x</a:t>
                      </a:r>
                      <a:r>
                        <a:rPr lang="en-US" sz="1600" baseline="0" dirty="0" smtClean="0"/>
                        <a:t> CSH</a:t>
                      </a:r>
                    </a:p>
                    <a:p>
                      <a:r>
                        <a:rPr lang="en-US" sz="1600" baseline="0" dirty="0" smtClean="0"/>
                        <a:t>-5 x MTH</a:t>
                      </a:r>
                    </a:p>
                    <a:p>
                      <a:r>
                        <a:rPr lang="en-US" sz="1600" baseline="0" dirty="0" smtClean="0"/>
                        <a:t>1 x Med Task </a:t>
                      </a:r>
                      <a:r>
                        <a:rPr lang="en-US" sz="1600" baseline="0" dirty="0" err="1" smtClean="0"/>
                        <a:t>Gp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 13 – TBD.</a:t>
                      </a:r>
                    </a:p>
                    <a:p>
                      <a:r>
                        <a:rPr lang="en-US" sz="1600" dirty="0" smtClean="0"/>
                        <a:t>12 month rotation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 Ops Div - 11 Mar 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57013-F9AC-4F54-B262-D6CF77DAB9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95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883</Words>
  <Application>Microsoft Office PowerPoint</Application>
  <PresentationFormat>On-screen Show (4:3)</PresentationFormat>
  <Paragraphs>265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Information Brief to the  Joint Standing Committee on Defence The SANDF’s involvement in  current Internal and External Operations</vt:lpstr>
      <vt:lpstr>Aim</vt:lpstr>
      <vt:lpstr>Scope</vt:lpstr>
      <vt:lpstr>Slide 4</vt:lpstr>
      <vt:lpstr>Internal Operations</vt:lpstr>
      <vt:lpstr>Slide 6</vt:lpstr>
      <vt:lpstr>Slide 7</vt:lpstr>
      <vt:lpstr>External Operations</vt:lpstr>
      <vt:lpstr>External Operations (2)</vt:lpstr>
      <vt:lpstr>Slide 10</vt:lpstr>
      <vt:lpstr>Unique Deployment Conditions</vt:lpstr>
      <vt:lpstr>Border Areas</vt:lpstr>
      <vt:lpstr>Sudan (Darfur)</vt:lpstr>
      <vt:lpstr>Eastern DRC</vt:lpstr>
      <vt:lpstr>Conclusion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Brief to the  Defence Force Service Commission (DFSC)</dc:title>
  <dc:creator>User</dc:creator>
  <cp:lastModifiedBy>PUMZA</cp:lastModifiedBy>
  <cp:revision>55</cp:revision>
  <cp:lastPrinted>2015-12-14T06:25:35Z</cp:lastPrinted>
  <dcterms:created xsi:type="dcterms:W3CDTF">2015-09-29T15:13:18Z</dcterms:created>
  <dcterms:modified xsi:type="dcterms:W3CDTF">2016-03-11T13:02:11Z</dcterms:modified>
</cp:coreProperties>
</file>