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2"/>
  </p:notesMasterIdLst>
  <p:handoutMasterIdLst>
    <p:handoutMasterId r:id="rId13"/>
  </p:handoutMasterIdLst>
  <p:sldIdLst>
    <p:sldId id="339" r:id="rId2"/>
    <p:sldId id="747" r:id="rId3"/>
    <p:sldId id="760" r:id="rId4"/>
    <p:sldId id="763" r:id="rId5"/>
    <p:sldId id="764" r:id="rId6"/>
    <p:sldId id="765" r:id="rId7"/>
    <p:sldId id="766" r:id="rId8"/>
    <p:sldId id="767" r:id="rId9"/>
    <p:sldId id="762" r:id="rId10"/>
    <p:sldId id="418" r:id="rId11"/>
  </p:sldIdLst>
  <p:sldSz cx="9144000" cy="6858000" type="screen4x3"/>
  <p:notesSz cx="6669088" cy="9926638"/>
  <p:defaultTextStyle>
    <a:defPPr>
      <a:defRPr lang="en-GB"/>
    </a:defPPr>
    <a:lvl1pPr algn="l" rtl="0" eaLnBrk="0" fontAlgn="base" hangingPunct="0">
      <a:spcBef>
        <a:spcPct val="0"/>
      </a:spcBef>
      <a:spcAft>
        <a:spcPct val="0"/>
      </a:spcAft>
      <a:defRPr sz="20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a:srgbClr val="FF0000"/>
    <a:srgbClr val="339933"/>
    <a:srgbClr val="FFFF00"/>
    <a:srgbClr val="000099"/>
    <a:srgbClr val="99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6" autoAdjust="0"/>
    <p:restoredTop sz="81933" autoAdjust="0"/>
  </p:normalViewPr>
  <p:slideViewPr>
    <p:cSldViewPr>
      <p:cViewPr varScale="1">
        <p:scale>
          <a:sx n="95" d="100"/>
          <a:sy n="95" d="100"/>
        </p:scale>
        <p:origin x="-2094" y="-90"/>
      </p:cViewPr>
      <p:guideLst>
        <p:guide orient="horz" pos="2160"/>
        <p:guide pos="2880"/>
      </p:guideLst>
    </p:cSldViewPr>
  </p:slideViewPr>
  <p:outlineViewPr>
    <p:cViewPr>
      <p:scale>
        <a:sx n="33" d="100"/>
        <a:sy n="33" d="100"/>
      </p:scale>
      <p:origin x="0" y="126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02" name="Rectangle 1026"/>
          <p:cNvSpPr>
            <a:spLocks noGrp="1" noChangeArrowheads="1"/>
          </p:cNvSpPr>
          <p:nvPr>
            <p:ph type="hdr" sz="quarter"/>
          </p:nvPr>
        </p:nvSpPr>
        <p:spPr bwMode="auto">
          <a:xfrm>
            <a:off x="2" y="1"/>
            <a:ext cx="2890523" cy="496411"/>
          </a:xfrm>
          <a:prstGeom prst="rect">
            <a:avLst/>
          </a:prstGeom>
          <a:noFill/>
          <a:ln w="9525">
            <a:noFill/>
            <a:miter lim="800000"/>
            <a:headEnd/>
            <a:tailEnd/>
          </a:ln>
          <a:effectLst/>
        </p:spPr>
        <p:txBody>
          <a:bodyPr vert="horz" wrap="square" lIns="92310" tIns="46155" rIns="92310" bIns="46155" numCol="1" anchor="t" anchorCtr="0" compatLnSpc="1">
            <a:prstTxWarp prst="textNoShape">
              <a:avLst/>
            </a:prstTxWarp>
          </a:bodyPr>
          <a:lstStyle>
            <a:lvl1pPr eaLnBrk="1" hangingPunct="1">
              <a:defRPr sz="1200">
                <a:latin typeface="Arial" charset="0"/>
              </a:defRPr>
            </a:lvl1pPr>
          </a:lstStyle>
          <a:p>
            <a:pPr>
              <a:defRPr/>
            </a:pPr>
            <a:endParaRPr lang="en-GB" dirty="0"/>
          </a:p>
        </p:txBody>
      </p:sp>
      <p:sp>
        <p:nvSpPr>
          <p:cNvPr id="307203" name="Rectangle 1027"/>
          <p:cNvSpPr>
            <a:spLocks noGrp="1" noChangeArrowheads="1"/>
          </p:cNvSpPr>
          <p:nvPr>
            <p:ph type="dt" sz="quarter" idx="1"/>
          </p:nvPr>
        </p:nvSpPr>
        <p:spPr bwMode="auto">
          <a:xfrm>
            <a:off x="3776972" y="1"/>
            <a:ext cx="2890522" cy="496411"/>
          </a:xfrm>
          <a:prstGeom prst="rect">
            <a:avLst/>
          </a:prstGeom>
          <a:noFill/>
          <a:ln w="9525">
            <a:noFill/>
            <a:miter lim="800000"/>
            <a:headEnd/>
            <a:tailEnd/>
          </a:ln>
          <a:effectLst/>
        </p:spPr>
        <p:txBody>
          <a:bodyPr vert="horz" wrap="square" lIns="92310" tIns="46155" rIns="92310" bIns="46155" numCol="1" anchor="t" anchorCtr="0" compatLnSpc="1">
            <a:prstTxWarp prst="textNoShape">
              <a:avLst/>
            </a:prstTxWarp>
          </a:bodyPr>
          <a:lstStyle>
            <a:lvl1pPr algn="r" eaLnBrk="1" hangingPunct="1">
              <a:defRPr sz="1200">
                <a:latin typeface="Arial" charset="0"/>
              </a:defRPr>
            </a:lvl1pPr>
          </a:lstStyle>
          <a:p>
            <a:pPr>
              <a:defRPr/>
            </a:pPr>
            <a:endParaRPr lang="en-GB" dirty="0"/>
          </a:p>
        </p:txBody>
      </p:sp>
      <p:sp>
        <p:nvSpPr>
          <p:cNvPr id="307204" name="Rectangle 1028"/>
          <p:cNvSpPr>
            <a:spLocks noGrp="1" noChangeArrowheads="1"/>
          </p:cNvSpPr>
          <p:nvPr>
            <p:ph type="ftr" sz="quarter" idx="2"/>
          </p:nvPr>
        </p:nvSpPr>
        <p:spPr bwMode="auto">
          <a:xfrm>
            <a:off x="2" y="9428636"/>
            <a:ext cx="2890523" cy="496411"/>
          </a:xfrm>
          <a:prstGeom prst="rect">
            <a:avLst/>
          </a:prstGeom>
          <a:noFill/>
          <a:ln w="9525">
            <a:noFill/>
            <a:miter lim="800000"/>
            <a:headEnd/>
            <a:tailEnd/>
          </a:ln>
          <a:effectLst/>
        </p:spPr>
        <p:txBody>
          <a:bodyPr vert="horz" wrap="square" lIns="92310" tIns="46155" rIns="92310" bIns="46155" numCol="1" anchor="b" anchorCtr="0" compatLnSpc="1">
            <a:prstTxWarp prst="textNoShape">
              <a:avLst/>
            </a:prstTxWarp>
          </a:bodyPr>
          <a:lstStyle>
            <a:lvl1pPr eaLnBrk="1" hangingPunct="1">
              <a:defRPr sz="1200">
                <a:latin typeface="Arial" charset="0"/>
              </a:defRPr>
            </a:lvl1pPr>
          </a:lstStyle>
          <a:p>
            <a:pPr>
              <a:defRPr/>
            </a:pPr>
            <a:endParaRPr lang="en-GB" dirty="0"/>
          </a:p>
        </p:txBody>
      </p:sp>
      <p:sp>
        <p:nvSpPr>
          <p:cNvPr id="307205" name="Rectangle 1029"/>
          <p:cNvSpPr>
            <a:spLocks noGrp="1" noChangeArrowheads="1"/>
          </p:cNvSpPr>
          <p:nvPr>
            <p:ph type="sldNum" sz="quarter" idx="3"/>
          </p:nvPr>
        </p:nvSpPr>
        <p:spPr bwMode="auto">
          <a:xfrm>
            <a:off x="3776972" y="9428636"/>
            <a:ext cx="2890522" cy="496411"/>
          </a:xfrm>
          <a:prstGeom prst="rect">
            <a:avLst/>
          </a:prstGeom>
          <a:noFill/>
          <a:ln w="9525">
            <a:noFill/>
            <a:miter lim="800000"/>
            <a:headEnd/>
            <a:tailEnd/>
          </a:ln>
          <a:effectLst/>
        </p:spPr>
        <p:txBody>
          <a:bodyPr vert="horz" wrap="square" lIns="92310" tIns="46155" rIns="92310" bIns="46155" numCol="1" anchor="b" anchorCtr="0" compatLnSpc="1">
            <a:prstTxWarp prst="textNoShape">
              <a:avLst/>
            </a:prstTxWarp>
          </a:bodyPr>
          <a:lstStyle>
            <a:lvl1pPr algn="r" eaLnBrk="1" hangingPunct="1">
              <a:defRPr sz="1200">
                <a:latin typeface="Arial" charset="0"/>
              </a:defRPr>
            </a:lvl1pPr>
          </a:lstStyle>
          <a:p>
            <a:pPr>
              <a:defRPr/>
            </a:pPr>
            <a:fld id="{0ABB04C1-81CD-412F-896E-AF8C9C062F56}" type="slidenum">
              <a:rPr lang="en-GB"/>
              <a:pPr>
                <a:defRPr/>
              </a:pPr>
              <a:t>‹#›</a:t>
            </a:fld>
            <a:endParaRPr lang="en-GB" dirty="0"/>
          </a:p>
        </p:txBody>
      </p:sp>
    </p:spTree>
    <p:extLst>
      <p:ext uri="{BB962C8B-B14F-4D97-AF65-F5344CB8AC3E}">
        <p14:creationId xmlns:p14="http://schemas.microsoft.com/office/powerpoint/2010/main" xmlns="" val="2932069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hdr" sz="quarter"/>
          </p:nvPr>
        </p:nvSpPr>
        <p:spPr bwMode="auto">
          <a:xfrm>
            <a:off x="2" y="1"/>
            <a:ext cx="2890523" cy="496411"/>
          </a:xfrm>
          <a:prstGeom prst="rect">
            <a:avLst/>
          </a:prstGeom>
          <a:noFill/>
          <a:ln w="9525">
            <a:noFill/>
            <a:miter lim="800000"/>
            <a:headEnd/>
            <a:tailEnd/>
          </a:ln>
          <a:effectLst/>
        </p:spPr>
        <p:txBody>
          <a:bodyPr vert="horz" wrap="square" lIns="92310" tIns="46155" rIns="92310" bIns="46155" numCol="1" anchor="t" anchorCtr="0" compatLnSpc="1">
            <a:prstTxWarp prst="textNoShape">
              <a:avLst/>
            </a:prstTxWarp>
          </a:bodyPr>
          <a:lstStyle>
            <a:lvl1pPr eaLnBrk="1" hangingPunct="1">
              <a:defRPr sz="1200">
                <a:latin typeface="Arial" charset="0"/>
              </a:defRPr>
            </a:lvl1pPr>
          </a:lstStyle>
          <a:p>
            <a:pPr>
              <a:defRPr/>
            </a:pPr>
            <a:endParaRPr lang="en-GB" dirty="0"/>
          </a:p>
        </p:txBody>
      </p:sp>
      <p:sp>
        <p:nvSpPr>
          <p:cNvPr id="10243" name="Rectangle 1027"/>
          <p:cNvSpPr>
            <a:spLocks noGrp="1" noChangeArrowheads="1"/>
          </p:cNvSpPr>
          <p:nvPr>
            <p:ph type="dt" idx="1"/>
          </p:nvPr>
        </p:nvSpPr>
        <p:spPr bwMode="auto">
          <a:xfrm>
            <a:off x="3776972" y="1"/>
            <a:ext cx="2890522" cy="496411"/>
          </a:xfrm>
          <a:prstGeom prst="rect">
            <a:avLst/>
          </a:prstGeom>
          <a:noFill/>
          <a:ln w="9525">
            <a:noFill/>
            <a:miter lim="800000"/>
            <a:headEnd/>
            <a:tailEnd/>
          </a:ln>
          <a:effectLst/>
        </p:spPr>
        <p:txBody>
          <a:bodyPr vert="horz" wrap="square" lIns="92310" tIns="46155" rIns="92310" bIns="46155" numCol="1" anchor="t" anchorCtr="0" compatLnSpc="1">
            <a:prstTxWarp prst="textNoShape">
              <a:avLst/>
            </a:prstTxWarp>
          </a:bodyPr>
          <a:lstStyle>
            <a:lvl1pPr algn="r" eaLnBrk="1" hangingPunct="1">
              <a:defRPr sz="1200">
                <a:latin typeface="Arial" charset="0"/>
              </a:defRPr>
            </a:lvl1pPr>
          </a:lstStyle>
          <a:p>
            <a:pPr>
              <a:defRPr/>
            </a:pPr>
            <a:endParaRPr lang="en-GB" dirty="0"/>
          </a:p>
        </p:txBody>
      </p:sp>
      <p:sp>
        <p:nvSpPr>
          <p:cNvPr id="34820" name="Rectangle 1028"/>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10245" name="Rectangle 1029"/>
          <p:cNvSpPr>
            <a:spLocks noGrp="1" noChangeArrowheads="1"/>
          </p:cNvSpPr>
          <p:nvPr>
            <p:ph type="body" sz="quarter" idx="3"/>
          </p:nvPr>
        </p:nvSpPr>
        <p:spPr bwMode="auto">
          <a:xfrm>
            <a:off x="666433" y="4715909"/>
            <a:ext cx="5336226" cy="4466112"/>
          </a:xfrm>
          <a:prstGeom prst="rect">
            <a:avLst/>
          </a:prstGeom>
          <a:noFill/>
          <a:ln w="9525">
            <a:noFill/>
            <a:miter lim="800000"/>
            <a:headEnd/>
            <a:tailEnd/>
          </a:ln>
          <a:effectLst/>
        </p:spPr>
        <p:txBody>
          <a:bodyPr vert="horz" wrap="square" lIns="92310" tIns="46155" rIns="92310" bIns="46155"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246" name="Rectangle 1030"/>
          <p:cNvSpPr>
            <a:spLocks noGrp="1" noChangeArrowheads="1"/>
          </p:cNvSpPr>
          <p:nvPr>
            <p:ph type="ftr" sz="quarter" idx="4"/>
          </p:nvPr>
        </p:nvSpPr>
        <p:spPr bwMode="auto">
          <a:xfrm>
            <a:off x="2" y="9428636"/>
            <a:ext cx="2890523" cy="496411"/>
          </a:xfrm>
          <a:prstGeom prst="rect">
            <a:avLst/>
          </a:prstGeom>
          <a:noFill/>
          <a:ln w="9525">
            <a:noFill/>
            <a:miter lim="800000"/>
            <a:headEnd/>
            <a:tailEnd/>
          </a:ln>
          <a:effectLst/>
        </p:spPr>
        <p:txBody>
          <a:bodyPr vert="horz" wrap="square" lIns="92310" tIns="46155" rIns="92310" bIns="46155" numCol="1" anchor="b" anchorCtr="0" compatLnSpc="1">
            <a:prstTxWarp prst="textNoShape">
              <a:avLst/>
            </a:prstTxWarp>
          </a:bodyPr>
          <a:lstStyle>
            <a:lvl1pPr eaLnBrk="1" hangingPunct="1">
              <a:defRPr sz="1200">
                <a:latin typeface="Arial" charset="0"/>
              </a:defRPr>
            </a:lvl1pPr>
          </a:lstStyle>
          <a:p>
            <a:pPr>
              <a:defRPr/>
            </a:pPr>
            <a:endParaRPr lang="en-GB" dirty="0"/>
          </a:p>
        </p:txBody>
      </p:sp>
      <p:sp>
        <p:nvSpPr>
          <p:cNvPr id="10247" name="Rectangle 1031"/>
          <p:cNvSpPr>
            <a:spLocks noGrp="1" noChangeArrowheads="1"/>
          </p:cNvSpPr>
          <p:nvPr>
            <p:ph type="sldNum" sz="quarter" idx="5"/>
          </p:nvPr>
        </p:nvSpPr>
        <p:spPr bwMode="auto">
          <a:xfrm>
            <a:off x="3776972" y="9428636"/>
            <a:ext cx="2890522" cy="496411"/>
          </a:xfrm>
          <a:prstGeom prst="rect">
            <a:avLst/>
          </a:prstGeom>
          <a:noFill/>
          <a:ln w="9525">
            <a:noFill/>
            <a:miter lim="800000"/>
            <a:headEnd/>
            <a:tailEnd/>
          </a:ln>
          <a:effectLst/>
        </p:spPr>
        <p:txBody>
          <a:bodyPr vert="horz" wrap="square" lIns="92310" tIns="46155" rIns="92310" bIns="46155" numCol="1" anchor="b" anchorCtr="0" compatLnSpc="1">
            <a:prstTxWarp prst="textNoShape">
              <a:avLst/>
            </a:prstTxWarp>
          </a:bodyPr>
          <a:lstStyle>
            <a:lvl1pPr algn="r" eaLnBrk="1" hangingPunct="1">
              <a:defRPr sz="1200">
                <a:latin typeface="Arial" charset="0"/>
              </a:defRPr>
            </a:lvl1pPr>
          </a:lstStyle>
          <a:p>
            <a:pPr>
              <a:defRPr/>
            </a:pPr>
            <a:fld id="{3971575E-F737-437B-96EF-538D754109F1}" type="slidenum">
              <a:rPr lang="en-GB"/>
              <a:pPr>
                <a:defRPr/>
              </a:pPr>
              <a:t>‹#›</a:t>
            </a:fld>
            <a:endParaRPr lang="en-GB" dirty="0"/>
          </a:p>
        </p:txBody>
      </p:sp>
    </p:spTree>
    <p:extLst>
      <p:ext uri="{BB962C8B-B14F-4D97-AF65-F5344CB8AC3E}">
        <p14:creationId xmlns:p14="http://schemas.microsoft.com/office/powerpoint/2010/main" xmlns="" val="37293037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p:spPr>
        <p:txBody>
          <a:bodyPr/>
          <a:lstStyle/>
          <a:p>
            <a:fld id="{15BDCCC2-E0B6-42E2-902F-C2AABEE431C5}" type="slidenum">
              <a:rPr lang="en-GB" smtClean="0">
                <a:latin typeface="Arial" pitchFamily="34" charset="0"/>
              </a:rPr>
              <a:pPr/>
              <a:t>1</a:t>
            </a:fld>
            <a:endParaRPr lang="en-GB" dirty="0" smtClean="0">
              <a:latin typeface="Arial"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889639" y="4715909"/>
            <a:ext cx="4889814" cy="4466112"/>
          </a:xfrm>
          <a:noFill/>
          <a:ln/>
        </p:spPr>
        <p:txBody>
          <a:bodyPr/>
          <a:lstStyle/>
          <a:p>
            <a:pPr eaLnBrk="1" hangingPunct="1"/>
            <a:endParaRPr lang="en-ZA" dirty="0" smtClean="0">
              <a:latin typeface="Arial" pitchFamily="34" charset="0"/>
            </a:endParaRPr>
          </a:p>
        </p:txBody>
      </p:sp>
    </p:spTree>
    <p:extLst>
      <p:ext uri="{BB962C8B-B14F-4D97-AF65-F5344CB8AC3E}">
        <p14:creationId xmlns:p14="http://schemas.microsoft.com/office/powerpoint/2010/main" xmlns="" val="853769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3971575E-F737-437B-96EF-538D754109F1}" type="slidenum">
              <a:rPr lang="en-GB" smtClean="0"/>
              <a:pPr>
                <a:defRPr/>
              </a:pPr>
              <a:t>8</a:t>
            </a:fld>
            <a:endParaRPr lang="en-GB" dirty="0"/>
          </a:p>
        </p:txBody>
      </p:sp>
    </p:spTree>
    <p:extLst>
      <p:ext uri="{BB962C8B-B14F-4D97-AF65-F5344CB8AC3E}">
        <p14:creationId xmlns:p14="http://schemas.microsoft.com/office/powerpoint/2010/main" xmlns="" val="2689350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a:noFill/>
        </p:spPr>
        <p:txBody>
          <a:bodyPr/>
          <a:lstStyle/>
          <a:p>
            <a:fld id="{CAECCB2F-AD52-4BDD-B63F-A8474F8EAF7C}" type="slidenum">
              <a:rPr lang="en-GB" smtClean="0">
                <a:latin typeface="Arial" pitchFamily="34" charset="0"/>
              </a:rPr>
              <a:pPr/>
              <a:t>10</a:t>
            </a:fld>
            <a:endParaRPr lang="en-GB" dirty="0"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xmlns="" val="291873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6"/>
          <p:cNvSpPr>
            <a:spLocks noGrp="1" noChangeArrowheads="1"/>
          </p:cNvSpPr>
          <p:nvPr>
            <p:ph type="dt" sz="half" idx="10"/>
          </p:nvPr>
        </p:nvSpPr>
        <p:spPr>
          <a:ln/>
        </p:spPr>
        <p:txBody>
          <a:bodyPr/>
          <a:lstStyle>
            <a:lvl1pPr>
              <a:defRPr/>
            </a:lvl1pPr>
          </a:lstStyle>
          <a:p>
            <a:pPr>
              <a:defRPr/>
            </a:pPr>
            <a:endParaRPr lang="en-GB"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8"/>
          <p:cNvSpPr>
            <a:spLocks noGrp="1" noChangeArrowheads="1"/>
          </p:cNvSpPr>
          <p:nvPr>
            <p:ph type="sldNum" sz="quarter" idx="12"/>
          </p:nvPr>
        </p:nvSpPr>
        <p:spPr>
          <a:ln/>
        </p:spPr>
        <p:txBody>
          <a:bodyPr/>
          <a:lstStyle>
            <a:lvl1pPr>
              <a:defRPr/>
            </a:lvl1pPr>
          </a:lstStyle>
          <a:p>
            <a:pPr>
              <a:defRPr/>
            </a:pPr>
            <a:fld id="{BE70D3EC-1BD7-4AED-8F22-AD7B3596CB21}" type="slidenum">
              <a:rPr lang="en-GB"/>
              <a:pPr>
                <a:defRPr/>
              </a:pPr>
              <a:t>‹#›</a:t>
            </a:fld>
            <a:endParaRPr lang="en-GB" dirty="0"/>
          </a:p>
        </p:txBody>
      </p:sp>
    </p:spTree>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6"/>
          <p:cNvSpPr>
            <a:spLocks noGrp="1" noChangeArrowheads="1"/>
          </p:cNvSpPr>
          <p:nvPr>
            <p:ph type="dt" sz="half" idx="10"/>
          </p:nvPr>
        </p:nvSpPr>
        <p:spPr>
          <a:ln/>
        </p:spPr>
        <p:txBody>
          <a:bodyPr/>
          <a:lstStyle>
            <a:lvl1pPr>
              <a:defRPr/>
            </a:lvl1pPr>
          </a:lstStyle>
          <a:p>
            <a:pPr>
              <a:defRPr/>
            </a:pPr>
            <a:endParaRPr lang="en-GB"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8"/>
          <p:cNvSpPr>
            <a:spLocks noGrp="1" noChangeArrowheads="1"/>
          </p:cNvSpPr>
          <p:nvPr>
            <p:ph type="sldNum" sz="quarter" idx="12"/>
          </p:nvPr>
        </p:nvSpPr>
        <p:spPr>
          <a:ln/>
        </p:spPr>
        <p:txBody>
          <a:bodyPr/>
          <a:lstStyle>
            <a:lvl1pPr>
              <a:defRPr/>
            </a:lvl1pPr>
          </a:lstStyle>
          <a:p>
            <a:pPr>
              <a:defRPr/>
            </a:pPr>
            <a:fld id="{033DDA28-AB5C-46B1-A0F0-6A79D6D354CD}" type="slidenum">
              <a:rPr lang="en-GB"/>
              <a:pPr>
                <a:defRPr/>
              </a:pPr>
              <a:t>‹#›</a:t>
            </a:fld>
            <a:endParaRPr lang="en-GB" dirty="0"/>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6"/>
          <p:cNvSpPr>
            <a:spLocks noGrp="1" noChangeArrowheads="1"/>
          </p:cNvSpPr>
          <p:nvPr>
            <p:ph type="dt" sz="half" idx="10"/>
          </p:nvPr>
        </p:nvSpPr>
        <p:spPr>
          <a:ln/>
        </p:spPr>
        <p:txBody>
          <a:bodyPr/>
          <a:lstStyle>
            <a:lvl1pPr>
              <a:defRPr/>
            </a:lvl1pPr>
          </a:lstStyle>
          <a:p>
            <a:pPr>
              <a:defRPr/>
            </a:pPr>
            <a:endParaRPr lang="en-GB"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8"/>
          <p:cNvSpPr>
            <a:spLocks noGrp="1" noChangeArrowheads="1"/>
          </p:cNvSpPr>
          <p:nvPr>
            <p:ph type="sldNum" sz="quarter" idx="12"/>
          </p:nvPr>
        </p:nvSpPr>
        <p:spPr>
          <a:ln/>
        </p:spPr>
        <p:txBody>
          <a:bodyPr/>
          <a:lstStyle>
            <a:lvl1pPr>
              <a:defRPr/>
            </a:lvl1pPr>
          </a:lstStyle>
          <a:p>
            <a:pPr>
              <a:defRPr/>
            </a:pPr>
            <a:fld id="{707B6DA4-42E9-4B59-996A-73726525282A}" type="slidenum">
              <a:rPr lang="en-GB"/>
              <a:pPr>
                <a:defRPr/>
              </a:pPr>
              <a:t>‹#›</a:t>
            </a:fld>
            <a:endParaRPr lang="en-GB" dirty="0"/>
          </a:p>
        </p:txBody>
      </p:sp>
    </p:spTree>
  </p:cSld>
  <p:clrMapOvr>
    <a:masterClrMapping/>
  </p:clrMapOvr>
  <p:transition>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hart Placeholder 3"/>
          <p:cNvSpPr>
            <a:spLocks noGrp="1"/>
          </p:cNvSpPr>
          <p:nvPr>
            <p:ph type="chart" sz="half" idx="2"/>
          </p:nvPr>
        </p:nvSpPr>
        <p:spPr>
          <a:xfrm>
            <a:off x="4648200" y="1600200"/>
            <a:ext cx="4038600" cy="4525963"/>
          </a:xfrm>
        </p:spPr>
        <p:txBody>
          <a:bodyPr/>
          <a:lstStyle/>
          <a:p>
            <a:pPr lvl="0"/>
            <a:endParaRPr lang="en-ZA" noProof="0" dirty="0" smtClean="0"/>
          </a:p>
        </p:txBody>
      </p:sp>
      <p:sp>
        <p:nvSpPr>
          <p:cNvPr id="5" name="Rectangle 6"/>
          <p:cNvSpPr>
            <a:spLocks noGrp="1" noChangeArrowheads="1"/>
          </p:cNvSpPr>
          <p:nvPr>
            <p:ph type="dt" sz="half" idx="10"/>
          </p:nvPr>
        </p:nvSpPr>
        <p:spPr>
          <a:ln/>
        </p:spPr>
        <p:txBody>
          <a:bodyPr/>
          <a:lstStyle>
            <a:lvl1pPr>
              <a:defRPr/>
            </a:lvl1pPr>
          </a:lstStyle>
          <a:p>
            <a:pPr>
              <a:defRPr/>
            </a:pPr>
            <a:endParaRPr lang="en-GB"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8"/>
          <p:cNvSpPr>
            <a:spLocks noGrp="1" noChangeArrowheads="1"/>
          </p:cNvSpPr>
          <p:nvPr>
            <p:ph type="sldNum" sz="quarter" idx="12"/>
          </p:nvPr>
        </p:nvSpPr>
        <p:spPr>
          <a:ln/>
        </p:spPr>
        <p:txBody>
          <a:bodyPr/>
          <a:lstStyle>
            <a:lvl1pPr>
              <a:defRPr/>
            </a:lvl1pPr>
          </a:lstStyle>
          <a:p>
            <a:pPr>
              <a:defRPr/>
            </a:pPr>
            <a:fld id="{50398AC3-15B0-41EF-84D0-917FAB3E226C}" type="slidenum">
              <a:rPr lang="en-GB"/>
              <a:pPr>
                <a:defRPr/>
              </a:pPr>
              <a:t>‹#›</a:t>
            </a:fld>
            <a:endParaRPr lang="en-GB" dirty="0"/>
          </a:p>
        </p:txBody>
      </p:sp>
    </p:spTree>
  </p:cSld>
  <p:clrMapOvr>
    <a:masterClrMapping/>
  </p:clrMapOvr>
  <p:transition>
    <p:pull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3" name="Rectangle 6"/>
          <p:cNvSpPr>
            <a:spLocks noGrp="1" noChangeArrowheads="1"/>
          </p:cNvSpPr>
          <p:nvPr>
            <p:ph type="dt" sz="half" idx="10"/>
          </p:nvPr>
        </p:nvSpPr>
        <p:spPr>
          <a:ln/>
        </p:spPr>
        <p:txBody>
          <a:bodyPr/>
          <a:lstStyle>
            <a:lvl1pPr>
              <a:defRPr/>
            </a:lvl1pPr>
          </a:lstStyle>
          <a:p>
            <a:pPr>
              <a:defRPr/>
            </a:pPr>
            <a:endParaRPr lang="en-GB" dirty="0"/>
          </a:p>
        </p:txBody>
      </p:sp>
      <p:sp>
        <p:nvSpPr>
          <p:cNvPr id="4" name="Rectangle 7"/>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8"/>
          <p:cNvSpPr>
            <a:spLocks noGrp="1" noChangeArrowheads="1"/>
          </p:cNvSpPr>
          <p:nvPr>
            <p:ph type="sldNum" sz="quarter" idx="12"/>
          </p:nvPr>
        </p:nvSpPr>
        <p:spPr>
          <a:ln/>
        </p:spPr>
        <p:txBody>
          <a:bodyPr/>
          <a:lstStyle>
            <a:lvl1pPr>
              <a:defRPr/>
            </a:lvl1pPr>
          </a:lstStyle>
          <a:p>
            <a:pPr>
              <a:defRPr/>
            </a:pPr>
            <a:fld id="{9D266E94-AF1A-40CE-ACF2-A790446B5816}" type="slidenum">
              <a:rPr lang="en-GB"/>
              <a:pPr>
                <a:defRPr/>
              </a:pPr>
              <a:t>‹#›</a:t>
            </a:fld>
            <a:endParaRPr lang="en-GB" dirty="0"/>
          </a:p>
        </p:txBody>
      </p:sp>
    </p:spTree>
  </p:cSld>
  <p:clrMapOvr>
    <a:masterClrMapping/>
  </p:clrMapOvr>
  <p:transition>
    <p:pull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Chart Placeholder 2"/>
          <p:cNvSpPr>
            <a:spLocks noGrp="1"/>
          </p:cNvSpPr>
          <p:nvPr>
            <p:ph type="chart" idx="1"/>
          </p:nvPr>
        </p:nvSpPr>
        <p:spPr>
          <a:xfrm>
            <a:off x="457200" y="1600200"/>
            <a:ext cx="8229600" cy="4525963"/>
          </a:xfrm>
        </p:spPr>
        <p:txBody>
          <a:bodyPr/>
          <a:lstStyle/>
          <a:p>
            <a:pPr lvl="0"/>
            <a:endParaRPr lang="en-ZA" noProof="0" dirty="0" smtClean="0"/>
          </a:p>
        </p:txBody>
      </p:sp>
      <p:sp>
        <p:nvSpPr>
          <p:cNvPr id="4" name="Rectangle 6"/>
          <p:cNvSpPr>
            <a:spLocks noGrp="1" noChangeArrowheads="1"/>
          </p:cNvSpPr>
          <p:nvPr>
            <p:ph type="dt" sz="half" idx="10"/>
          </p:nvPr>
        </p:nvSpPr>
        <p:spPr>
          <a:ln/>
        </p:spPr>
        <p:txBody>
          <a:bodyPr/>
          <a:lstStyle>
            <a:lvl1pPr>
              <a:defRPr/>
            </a:lvl1pPr>
          </a:lstStyle>
          <a:p>
            <a:pPr>
              <a:defRPr/>
            </a:pPr>
            <a:endParaRPr lang="en-GB"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8"/>
          <p:cNvSpPr>
            <a:spLocks noGrp="1" noChangeArrowheads="1"/>
          </p:cNvSpPr>
          <p:nvPr>
            <p:ph type="sldNum" sz="quarter" idx="12"/>
          </p:nvPr>
        </p:nvSpPr>
        <p:spPr>
          <a:ln/>
        </p:spPr>
        <p:txBody>
          <a:bodyPr/>
          <a:lstStyle>
            <a:lvl1pPr>
              <a:defRPr/>
            </a:lvl1pPr>
          </a:lstStyle>
          <a:p>
            <a:pPr>
              <a:defRPr/>
            </a:pPr>
            <a:fld id="{66C5BD62-FA69-4ACC-AC5F-8F773702E8D9}" type="slidenum">
              <a:rPr lang="en-GB"/>
              <a:pPr>
                <a:defRPr/>
              </a:pPr>
              <a:t>‹#›</a:t>
            </a:fld>
            <a:endParaRPr lang="en-GB" dirty="0"/>
          </a:p>
        </p:txBody>
      </p:sp>
    </p:spTree>
  </p:cSld>
  <p:clrMapOvr>
    <a:masterClrMapping/>
  </p:clrMapOvr>
  <p:transition>
    <p:pull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GB"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GB" dirty="0"/>
          </a:p>
        </p:txBody>
      </p:sp>
      <p:sp>
        <p:nvSpPr>
          <p:cNvPr id="6" name="Slide Number Placeholder 5"/>
          <p:cNvSpPr>
            <a:spLocks noGrp="1"/>
          </p:cNvSpPr>
          <p:nvPr>
            <p:ph type="sldNum" sz="quarter" idx="12"/>
          </p:nvPr>
        </p:nvSpPr>
        <p:spPr>
          <a:xfrm>
            <a:off x="6553200" y="6245225"/>
            <a:ext cx="2133600" cy="476250"/>
          </a:xfrm>
        </p:spPr>
        <p:txBody>
          <a:bodyPr/>
          <a:lstStyle>
            <a:lvl1pPr>
              <a:defRPr smtClean="0"/>
            </a:lvl1pPr>
          </a:lstStyle>
          <a:p>
            <a:pPr>
              <a:defRPr/>
            </a:pPr>
            <a:fld id="{0BB970C9-6A97-4119-8D43-F302CEA73645}" type="slidenum">
              <a:rPr lang="en-GB"/>
              <a:pPr>
                <a:defRPr/>
              </a:pPr>
              <a:t>‹#›</a:t>
            </a:fld>
            <a:endParaRPr lang="en-GB" dirty="0"/>
          </a:p>
        </p:txBody>
      </p:sp>
    </p:spTree>
  </p:cSld>
  <p:clrMapOvr>
    <a:masterClrMapping/>
  </p:clrMapOvr>
  <p:transition>
    <p:pull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Z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a:xfrm>
            <a:off x="457200" y="6245225"/>
            <a:ext cx="2133600" cy="476250"/>
          </a:xfrm>
        </p:spPr>
        <p:txBody>
          <a:bodyPr/>
          <a:lstStyle>
            <a:lvl1pPr>
              <a:defRPr/>
            </a:lvl1pPr>
          </a:lstStyle>
          <a:p>
            <a:pPr>
              <a:defRPr/>
            </a:pPr>
            <a:endParaRPr lang="en-GB" dirty="0"/>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pPr>
              <a:defRPr/>
            </a:pPr>
            <a:endParaRPr lang="en-GB" dirty="0"/>
          </a:p>
        </p:txBody>
      </p:sp>
      <p:sp>
        <p:nvSpPr>
          <p:cNvPr id="9" name="Slide Number Placeholder 8"/>
          <p:cNvSpPr>
            <a:spLocks noGrp="1"/>
          </p:cNvSpPr>
          <p:nvPr>
            <p:ph type="sldNum" sz="quarter" idx="12"/>
          </p:nvPr>
        </p:nvSpPr>
        <p:spPr>
          <a:xfrm>
            <a:off x="6553200" y="6245225"/>
            <a:ext cx="2133600" cy="476250"/>
          </a:xfrm>
        </p:spPr>
        <p:txBody>
          <a:bodyPr/>
          <a:lstStyle>
            <a:lvl1pPr>
              <a:defRPr smtClean="0"/>
            </a:lvl1pPr>
          </a:lstStyle>
          <a:p>
            <a:pPr>
              <a:defRPr/>
            </a:pPr>
            <a:fld id="{D7B0C3D5-62DC-4DFB-A8B5-2ED95A2901A5}" type="slidenum">
              <a:rPr lang="en-GB"/>
              <a:pPr>
                <a:defRPr/>
              </a:pPr>
              <a:t>‹#›</a:t>
            </a:fld>
            <a:endParaRPr lang="en-GB" dirty="0"/>
          </a:p>
        </p:txBody>
      </p:sp>
    </p:spTree>
  </p:cSld>
  <p:clrMapOvr>
    <a:masterClrMapping/>
  </p:clrMapOvr>
  <p:transition>
    <p:pull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457200" y="1600200"/>
            <a:ext cx="8229600" cy="4525963"/>
          </a:xfrm>
        </p:spPr>
        <p:txBody>
          <a:bodyPr/>
          <a:lstStyle/>
          <a:p>
            <a:endParaRPr lang="en-ZA"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GB"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GB" dirty="0"/>
          </a:p>
        </p:txBody>
      </p:sp>
      <p:sp>
        <p:nvSpPr>
          <p:cNvPr id="6" name="Slide Number Placeholder 5"/>
          <p:cNvSpPr>
            <a:spLocks noGrp="1"/>
          </p:cNvSpPr>
          <p:nvPr>
            <p:ph type="sldNum" sz="quarter" idx="12"/>
          </p:nvPr>
        </p:nvSpPr>
        <p:spPr>
          <a:xfrm>
            <a:off x="6553200" y="6245225"/>
            <a:ext cx="2133600" cy="476250"/>
          </a:xfrm>
        </p:spPr>
        <p:txBody>
          <a:bodyPr/>
          <a:lstStyle>
            <a:lvl1pPr>
              <a:defRPr smtClean="0"/>
            </a:lvl1pPr>
          </a:lstStyle>
          <a:p>
            <a:pPr>
              <a:defRPr/>
            </a:pPr>
            <a:fld id="{33F91EEA-F37B-4E67-8D47-1767E89E2BB2}" type="slidenum">
              <a:rPr lang="en-GB"/>
              <a:pPr>
                <a:defRPr/>
              </a:pPr>
              <a:t>‹#›</a:t>
            </a:fld>
            <a:endParaRPr lang="en-GB" dirty="0"/>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0" name="Title 9"/>
          <p:cNvSpPr>
            <a:spLocks noGrp="1"/>
          </p:cNvSpPr>
          <p:nvPr>
            <p:ph type="title"/>
          </p:nvPr>
        </p:nvSpPr>
        <p:spPr/>
        <p:txBody>
          <a:bodyPr/>
          <a:lstStyle/>
          <a:p>
            <a:r>
              <a:rPr lang="en-US" smtClean="0"/>
              <a:t>Click to edit Master title style</a:t>
            </a:r>
            <a:endParaRPr lang="en-ZA"/>
          </a:p>
        </p:txBody>
      </p:sp>
      <p:sp>
        <p:nvSpPr>
          <p:cNvPr id="4" name="Rectangle 6"/>
          <p:cNvSpPr>
            <a:spLocks noGrp="1" noChangeArrowheads="1"/>
          </p:cNvSpPr>
          <p:nvPr>
            <p:ph type="dt" sz="half" idx="10"/>
          </p:nvPr>
        </p:nvSpPr>
        <p:spPr>
          <a:ln/>
        </p:spPr>
        <p:txBody>
          <a:bodyPr/>
          <a:lstStyle>
            <a:lvl1pPr>
              <a:defRPr/>
            </a:lvl1pPr>
          </a:lstStyle>
          <a:p>
            <a:pPr>
              <a:defRPr/>
            </a:pPr>
            <a:endParaRPr lang="en-GB"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8"/>
          <p:cNvSpPr>
            <a:spLocks noGrp="1" noChangeArrowheads="1"/>
          </p:cNvSpPr>
          <p:nvPr>
            <p:ph type="sldNum" sz="quarter" idx="12"/>
          </p:nvPr>
        </p:nvSpPr>
        <p:spPr>
          <a:ln/>
        </p:spPr>
        <p:txBody>
          <a:bodyPr/>
          <a:lstStyle>
            <a:lvl1pPr>
              <a:defRPr/>
            </a:lvl1pPr>
          </a:lstStyle>
          <a:p>
            <a:pPr>
              <a:defRPr/>
            </a:pPr>
            <a:fld id="{D264BC40-8500-40C1-AB87-2B76559355E7}" type="slidenum">
              <a:rPr lang="en-GB"/>
              <a:pPr>
                <a:defRPr/>
              </a:pPr>
              <a:t>‹#›</a:t>
            </a:fld>
            <a:endParaRPr lang="en-GB" dirty="0"/>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GB"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8"/>
          <p:cNvSpPr>
            <a:spLocks noGrp="1" noChangeArrowheads="1"/>
          </p:cNvSpPr>
          <p:nvPr>
            <p:ph type="sldNum" sz="quarter" idx="12"/>
          </p:nvPr>
        </p:nvSpPr>
        <p:spPr>
          <a:ln/>
        </p:spPr>
        <p:txBody>
          <a:bodyPr/>
          <a:lstStyle>
            <a:lvl1pPr>
              <a:defRPr/>
            </a:lvl1pPr>
          </a:lstStyle>
          <a:p>
            <a:pPr>
              <a:defRPr/>
            </a:pPr>
            <a:fld id="{7F7F4BFC-C496-4343-AC69-FE833E9F5D97}" type="slidenum">
              <a:rPr lang="en-GB"/>
              <a:pPr>
                <a:defRPr/>
              </a:pPr>
              <a:t>‹#›</a:t>
            </a:fld>
            <a:endParaRPr lang="en-GB" dirty="0"/>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6"/>
          <p:cNvSpPr>
            <a:spLocks noGrp="1" noChangeArrowheads="1"/>
          </p:cNvSpPr>
          <p:nvPr>
            <p:ph type="dt" sz="half" idx="10"/>
          </p:nvPr>
        </p:nvSpPr>
        <p:spPr>
          <a:ln/>
        </p:spPr>
        <p:txBody>
          <a:bodyPr/>
          <a:lstStyle>
            <a:lvl1pPr>
              <a:defRPr/>
            </a:lvl1pPr>
          </a:lstStyle>
          <a:p>
            <a:pPr>
              <a:defRPr/>
            </a:pPr>
            <a:endParaRPr lang="en-GB"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8"/>
          <p:cNvSpPr>
            <a:spLocks noGrp="1" noChangeArrowheads="1"/>
          </p:cNvSpPr>
          <p:nvPr>
            <p:ph type="sldNum" sz="quarter" idx="12"/>
          </p:nvPr>
        </p:nvSpPr>
        <p:spPr>
          <a:ln/>
        </p:spPr>
        <p:txBody>
          <a:bodyPr/>
          <a:lstStyle>
            <a:lvl1pPr>
              <a:defRPr/>
            </a:lvl1pPr>
          </a:lstStyle>
          <a:p>
            <a:pPr>
              <a:defRPr/>
            </a:pPr>
            <a:fld id="{DE0A0907-78EF-4962-B4BB-0664512FB58A}" type="slidenum">
              <a:rPr lang="en-GB"/>
              <a:pPr>
                <a:defRPr/>
              </a:pPr>
              <a:t>‹#›</a:t>
            </a:fld>
            <a:endParaRPr lang="en-GB" dirty="0"/>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6"/>
          <p:cNvSpPr>
            <a:spLocks noGrp="1" noChangeArrowheads="1"/>
          </p:cNvSpPr>
          <p:nvPr>
            <p:ph type="dt" sz="half" idx="10"/>
          </p:nvPr>
        </p:nvSpPr>
        <p:spPr>
          <a:ln/>
        </p:spPr>
        <p:txBody>
          <a:bodyPr/>
          <a:lstStyle>
            <a:lvl1pPr>
              <a:defRPr/>
            </a:lvl1pPr>
          </a:lstStyle>
          <a:p>
            <a:pPr>
              <a:defRPr/>
            </a:pPr>
            <a:endParaRPr lang="en-GB" dirty="0"/>
          </a:p>
        </p:txBody>
      </p:sp>
      <p:sp>
        <p:nvSpPr>
          <p:cNvPr id="8" name="Rectangle 7"/>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8"/>
          <p:cNvSpPr>
            <a:spLocks noGrp="1" noChangeArrowheads="1"/>
          </p:cNvSpPr>
          <p:nvPr>
            <p:ph type="sldNum" sz="quarter" idx="12"/>
          </p:nvPr>
        </p:nvSpPr>
        <p:spPr>
          <a:ln/>
        </p:spPr>
        <p:txBody>
          <a:bodyPr/>
          <a:lstStyle>
            <a:lvl1pPr>
              <a:defRPr/>
            </a:lvl1pPr>
          </a:lstStyle>
          <a:p>
            <a:pPr>
              <a:defRPr/>
            </a:pPr>
            <a:fld id="{C8D05A6E-B3F0-4364-9682-E4002811B310}" type="slidenum">
              <a:rPr lang="en-GB"/>
              <a:pPr>
                <a:defRPr/>
              </a:pPr>
              <a:t>‹#›</a:t>
            </a:fld>
            <a:endParaRPr lang="en-GB" dirty="0"/>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6"/>
          <p:cNvSpPr>
            <a:spLocks noGrp="1" noChangeArrowheads="1"/>
          </p:cNvSpPr>
          <p:nvPr>
            <p:ph type="dt" sz="half" idx="10"/>
          </p:nvPr>
        </p:nvSpPr>
        <p:spPr>
          <a:ln/>
        </p:spPr>
        <p:txBody>
          <a:bodyPr/>
          <a:lstStyle>
            <a:lvl1pPr>
              <a:defRPr/>
            </a:lvl1pPr>
          </a:lstStyle>
          <a:p>
            <a:pPr>
              <a:defRPr/>
            </a:pPr>
            <a:endParaRPr lang="en-GB" dirty="0"/>
          </a:p>
        </p:txBody>
      </p:sp>
      <p:sp>
        <p:nvSpPr>
          <p:cNvPr id="4" name="Rectangle 7"/>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8"/>
          <p:cNvSpPr>
            <a:spLocks noGrp="1" noChangeArrowheads="1"/>
          </p:cNvSpPr>
          <p:nvPr>
            <p:ph type="sldNum" sz="quarter" idx="12"/>
          </p:nvPr>
        </p:nvSpPr>
        <p:spPr>
          <a:ln/>
        </p:spPr>
        <p:txBody>
          <a:bodyPr/>
          <a:lstStyle>
            <a:lvl1pPr>
              <a:defRPr/>
            </a:lvl1pPr>
          </a:lstStyle>
          <a:p>
            <a:pPr>
              <a:defRPr/>
            </a:pPr>
            <a:fld id="{739395A8-360A-49CC-ABAA-E77EF978E818}" type="slidenum">
              <a:rPr lang="en-GB"/>
              <a:pPr>
                <a:defRPr/>
              </a:pPr>
              <a:t>‹#›</a:t>
            </a:fld>
            <a:endParaRPr lang="en-GB" dirty="0"/>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GB" dirty="0"/>
          </a:p>
        </p:txBody>
      </p:sp>
      <p:sp>
        <p:nvSpPr>
          <p:cNvPr id="3" name="Rectangle 7"/>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8"/>
          <p:cNvSpPr>
            <a:spLocks noGrp="1" noChangeArrowheads="1"/>
          </p:cNvSpPr>
          <p:nvPr>
            <p:ph type="sldNum" sz="quarter" idx="12"/>
          </p:nvPr>
        </p:nvSpPr>
        <p:spPr>
          <a:ln/>
        </p:spPr>
        <p:txBody>
          <a:bodyPr/>
          <a:lstStyle>
            <a:lvl1pPr>
              <a:defRPr/>
            </a:lvl1pPr>
          </a:lstStyle>
          <a:p>
            <a:pPr>
              <a:defRPr/>
            </a:pPr>
            <a:fld id="{AC22D215-5194-4D09-AB81-52937A526E06}" type="slidenum">
              <a:rPr lang="en-GB"/>
              <a:pPr>
                <a:defRPr/>
              </a:pPr>
              <a:t>‹#›</a:t>
            </a:fld>
            <a:endParaRPr lang="en-GB" dirty="0"/>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8"/>
          <p:cNvSpPr>
            <a:spLocks noGrp="1" noChangeArrowheads="1"/>
          </p:cNvSpPr>
          <p:nvPr>
            <p:ph type="sldNum" sz="quarter" idx="12"/>
          </p:nvPr>
        </p:nvSpPr>
        <p:spPr>
          <a:ln/>
        </p:spPr>
        <p:txBody>
          <a:bodyPr/>
          <a:lstStyle>
            <a:lvl1pPr>
              <a:defRPr/>
            </a:lvl1pPr>
          </a:lstStyle>
          <a:p>
            <a:pPr>
              <a:defRPr/>
            </a:pPr>
            <a:fld id="{B2354306-DC73-483C-A28E-2A4D2CAB10A0}" type="slidenum">
              <a:rPr lang="en-GB"/>
              <a:pPr>
                <a:defRPr/>
              </a:pPr>
              <a:t>‹#›</a:t>
            </a:fld>
            <a:endParaRPr lang="en-GB" dirty="0"/>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8"/>
          <p:cNvSpPr>
            <a:spLocks noGrp="1" noChangeArrowheads="1"/>
          </p:cNvSpPr>
          <p:nvPr>
            <p:ph type="sldNum" sz="quarter" idx="12"/>
          </p:nvPr>
        </p:nvSpPr>
        <p:spPr>
          <a:ln/>
        </p:spPr>
        <p:txBody>
          <a:bodyPr/>
          <a:lstStyle>
            <a:lvl1pPr>
              <a:defRPr/>
            </a:lvl1pPr>
          </a:lstStyle>
          <a:p>
            <a:pPr>
              <a:defRPr/>
            </a:pPr>
            <a:fld id="{DD77A2C3-B96B-4284-A8C5-F53CA09EA417}" type="slidenum">
              <a:rPr lang="en-GB"/>
              <a:pPr>
                <a:defRPr/>
              </a:pPr>
              <a:t>‹#›</a:t>
            </a:fld>
            <a:endParaRPr lang="en-GB" dirty="0"/>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5698" name="Rectangle 2"/>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a:effectLst/>
        </p:spPr>
        <p:txBody>
          <a:bodyPr wrap="none" anchor="ctr"/>
          <a:lstStyle/>
          <a:p>
            <a:pPr>
              <a:defRPr/>
            </a:pPr>
            <a:endParaRPr lang="en-ZA" dirty="0">
              <a:latin typeface="Arial" charset="0"/>
            </a:endParaRPr>
          </a:p>
        </p:txBody>
      </p:sp>
      <p:pic>
        <p:nvPicPr>
          <p:cNvPr id="7171" name="Picture 3"/>
          <p:cNvPicPr>
            <a:picLocks noChangeAspect="1" noChangeArrowheads="1"/>
          </p:cNvPicPr>
          <p:nvPr/>
        </p:nvPicPr>
        <p:blipFill>
          <a:blip r:embed="rId19" cstate="print"/>
          <a:srcRect/>
          <a:stretch>
            <a:fillRect/>
          </a:stretch>
        </p:blipFill>
        <p:spPr bwMode="auto">
          <a:xfrm>
            <a:off x="7938" y="0"/>
            <a:ext cx="9128125" cy="6461125"/>
          </a:xfrm>
          <a:prstGeom prst="rect">
            <a:avLst/>
          </a:prstGeom>
          <a:noFill/>
          <a:ln w="9525">
            <a:noFill/>
            <a:miter lim="800000"/>
            <a:headEnd/>
            <a:tailEnd/>
          </a:ln>
        </p:spPr>
      </p:pic>
      <p:sp>
        <p:nvSpPr>
          <p:cNvPr id="7172" name="Rectangle 4"/>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7173" name="Rectangle 5"/>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85702"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dirty="0"/>
          </a:p>
        </p:txBody>
      </p:sp>
      <p:sp>
        <p:nvSpPr>
          <p:cNvPr id="28570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dirty="0"/>
          </a:p>
        </p:txBody>
      </p:sp>
      <p:sp>
        <p:nvSpPr>
          <p:cNvPr id="285704"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C434C57C-4F23-4224-9342-5E23C609972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6" r:id="rId1"/>
    <p:sldLayoutId id="2147483665" r:id="rId2"/>
    <p:sldLayoutId id="2147483664" r:id="rId3"/>
    <p:sldLayoutId id="2147483663" r:id="rId4"/>
    <p:sldLayoutId id="2147483662" r:id="rId5"/>
    <p:sldLayoutId id="2147483661" r:id="rId6"/>
    <p:sldLayoutId id="2147483660" r:id="rId7"/>
    <p:sldLayoutId id="2147483659" r:id="rId8"/>
    <p:sldLayoutId id="2147483658" r:id="rId9"/>
    <p:sldLayoutId id="2147483657" r:id="rId10"/>
    <p:sldLayoutId id="2147483656" r:id="rId11"/>
    <p:sldLayoutId id="2147483655" r:id="rId12"/>
    <p:sldLayoutId id="2147483654" r:id="rId13"/>
    <p:sldLayoutId id="2147483653" r:id="rId14"/>
    <p:sldLayoutId id="2147483678" r:id="rId15"/>
    <p:sldLayoutId id="2147483679" r:id="rId16"/>
    <p:sldLayoutId id="2147483680" r:id="rId17"/>
  </p:sldLayoutIdLst>
  <p:transition>
    <p:pull dir="rd"/>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11D44517-009C-4436-ACF8-9159AF18317F}" type="slidenum">
              <a:rPr lang="en-GB"/>
              <a:pPr>
                <a:defRPr/>
              </a:pPr>
              <a:t>1</a:t>
            </a:fld>
            <a:endParaRPr lang="en-GB" dirty="0"/>
          </a:p>
        </p:txBody>
      </p:sp>
      <p:pic>
        <p:nvPicPr>
          <p:cNvPr id="8195" name="Picture 2"/>
          <p:cNvPicPr>
            <a:picLocks noChangeAspect="1" noChangeArrowheads="1"/>
          </p:cNvPicPr>
          <p:nvPr/>
        </p:nvPicPr>
        <p:blipFill>
          <a:blip r:embed="rId4" cstate="print"/>
          <a:srcRect/>
          <a:stretch>
            <a:fillRect/>
          </a:stretch>
        </p:blipFill>
        <p:spPr bwMode="auto">
          <a:xfrm>
            <a:off x="16646" y="0"/>
            <a:ext cx="9128125" cy="6461125"/>
          </a:xfrm>
          <a:prstGeom prst="rect">
            <a:avLst/>
          </a:prstGeom>
          <a:noFill/>
          <a:ln w="9525">
            <a:noFill/>
            <a:miter lim="800000"/>
            <a:headEnd/>
            <a:tailEnd/>
          </a:ln>
        </p:spPr>
      </p:pic>
      <p:sp>
        <p:nvSpPr>
          <p:cNvPr id="8196" name="Rectangle 3"/>
          <p:cNvSpPr>
            <a:spLocks noGrp="1" noChangeArrowheads="1"/>
          </p:cNvSpPr>
          <p:nvPr>
            <p:ph type="title"/>
          </p:nvPr>
        </p:nvSpPr>
        <p:spPr>
          <a:xfrm>
            <a:off x="685800" y="476672"/>
            <a:ext cx="7772400" cy="504056"/>
          </a:xfrm>
          <a:noFill/>
        </p:spPr>
        <p:txBody>
          <a:bodyPr/>
          <a:lstStyle/>
          <a:p>
            <a:pPr eaLnBrk="1" hangingPunct="1"/>
            <a:r>
              <a:rPr lang="en-ZA" sz="4000" dirty="0" smtClean="0">
                <a:latin typeface="Times New Roman" pitchFamily="18" charset="0"/>
              </a:rPr>
              <a:t> </a:t>
            </a:r>
            <a:endParaRPr lang="en-ZA" dirty="0" smtClean="0">
              <a:latin typeface="Times New Roman" pitchFamily="18" charset="0"/>
            </a:endParaRPr>
          </a:p>
        </p:txBody>
      </p:sp>
      <p:sp>
        <p:nvSpPr>
          <p:cNvPr id="8197" name="Rectangle 4"/>
          <p:cNvSpPr>
            <a:spLocks noGrp="1" noChangeArrowheads="1"/>
          </p:cNvSpPr>
          <p:nvPr>
            <p:ph idx="1"/>
          </p:nvPr>
        </p:nvSpPr>
        <p:spPr>
          <a:xfrm>
            <a:off x="685800" y="260177"/>
            <a:ext cx="7772400" cy="3352800"/>
          </a:xfrm>
        </p:spPr>
        <p:txBody>
          <a:bodyPr/>
          <a:lstStyle/>
          <a:p>
            <a:pPr algn="ctr" eaLnBrk="1" hangingPunct="1">
              <a:buFontTx/>
              <a:buNone/>
            </a:pPr>
            <a:endParaRPr lang="en-ZA" dirty="0" smtClean="0">
              <a:latin typeface="Times New Roman" pitchFamily="18" charset="0"/>
            </a:endParaRPr>
          </a:p>
          <a:p>
            <a:pPr algn="ctr" eaLnBrk="1" hangingPunct="1">
              <a:buFontTx/>
              <a:buNone/>
            </a:pPr>
            <a:r>
              <a:rPr lang="en-ZA" b="1" dirty="0" smtClean="0">
                <a:latin typeface="Tahoma" pitchFamily="34" charset="0"/>
                <a:ea typeface="Tahoma" pitchFamily="34" charset="0"/>
                <a:cs typeface="Tahoma" pitchFamily="34" charset="0"/>
              </a:rPr>
              <a:t>SOUTH AFRICA IN THE </a:t>
            </a:r>
            <a:r>
              <a:rPr lang="en-ZA" b="1" dirty="0">
                <a:latin typeface="Tahoma" pitchFamily="34" charset="0"/>
                <a:ea typeface="Tahoma" pitchFamily="34" charset="0"/>
                <a:cs typeface="Tahoma" pitchFamily="34" charset="0"/>
              </a:rPr>
              <a:t/>
            </a:r>
            <a:br>
              <a:rPr lang="en-ZA" b="1" dirty="0">
                <a:latin typeface="Tahoma" pitchFamily="34" charset="0"/>
                <a:ea typeface="Tahoma" pitchFamily="34" charset="0"/>
                <a:cs typeface="Tahoma" pitchFamily="34" charset="0"/>
              </a:rPr>
            </a:br>
            <a:r>
              <a:rPr lang="en-ZA" b="1" dirty="0">
                <a:latin typeface="Tahoma" pitchFamily="34" charset="0"/>
                <a:ea typeface="Tahoma" pitchFamily="34" charset="0"/>
                <a:cs typeface="Tahoma" pitchFamily="34" charset="0"/>
              </a:rPr>
              <a:t>INDIAN OCEAN RIM ASSOCIATION (</a:t>
            </a:r>
            <a:r>
              <a:rPr lang="en-ZA" b="1" dirty="0" smtClean="0">
                <a:latin typeface="Tahoma" pitchFamily="34" charset="0"/>
                <a:ea typeface="Tahoma" pitchFamily="34" charset="0"/>
                <a:cs typeface="Tahoma" pitchFamily="34" charset="0"/>
              </a:rPr>
              <a:t>IORA)</a:t>
            </a:r>
            <a:r>
              <a:rPr lang="en-ZA" b="1" dirty="0">
                <a:latin typeface="Tahoma" pitchFamily="34" charset="0"/>
                <a:ea typeface="Tahoma" pitchFamily="34" charset="0"/>
                <a:cs typeface="Tahoma" pitchFamily="34" charset="0"/>
              </a:rPr>
              <a:t/>
            </a:r>
            <a:br>
              <a:rPr lang="en-ZA" b="1" dirty="0">
                <a:latin typeface="Tahoma" pitchFamily="34" charset="0"/>
                <a:ea typeface="Tahoma" pitchFamily="34" charset="0"/>
                <a:cs typeface="Tahoma" pitchFamily="34" charset="0"/>
              </a:rPr>
            </a:br>
            <a:endParaRPr lang="en-ZA" b="1" dirty="0" smtClean="0">
              <a:latin typeface="Tahoma" pitchFamily="34" charset="0"/>
            </a:endParaRPr>
          </a:p>
          <a:p>
            <a:pPr algn="ctr" eaLnBrk="1" hangingPunct="1">
              <a:buFontTx/>
              <a:buNone/>
            </a:pPr>
            <a:endParaRPr lang="en-ZA" b="1" dirty="0">
              <a:latin typeface="Tahoma" pitchFamily="34" charset="0"/>
            </a:endParaRPr>
          </a:p>
          <a:p>
            <a:pPr algn="ctr" eaLnBrk="1" hangingPunct="1">
              <a:buFontTx/>
              <a:buNone/>
            </a:pPr>
            <a:endParaRPr lang="en-ZA" b="1" dirty="0" smtClean="0">
              <a:latin typeface="Tahoma"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FA2840F-1F41-48D5-92A2-C9170682BF76}" type="slidenum">
              <a:rPr lang="en-GB"/>
              <a:pPr>
                <a:defRPr/>
              </a:pPr>
              <a:t>10</a:t>
            </a:fld>
            <a:endParaRPr lang="en-GB" dirty="0"/>
          </a:p>
        </p:txBody>
      </p:sp>
      <p:sp>
        <p:nvSpPr>
          <p:cNvPr id="33795" name="Rectangle 2"/>
          <p:cNvSpPr>
            <a:spLocks noGrp="1" noChangeArrowheads="1"/>
          </p:cNvSpPr>
          <p:nvPr>
            <p:ph type="title"/>
          </p:nvPr>
        </p:nvSpPr>
        <p:spPr>
          <a:xfrm>
            <a:off x="533400" y="2209800"/>
            <a:ext cx="8229600" cy="1143000"/>
          </a:xfrm>
        </p:spPr>
        <p:txBody>
          <a:bodyPr/>
          <a:lstStyle/>
          <a:p>
            <a:pPr eaLnBrk="1" hangingPunct="1"/>
            <a:r>
              <a:rPr lang="en-ZA" sz="8000" b="1" dirty="0" smtClean="0">
                <a:latin typeface="Times New Roman" panose="02020603050405020304" pitchFamily="18" charset="0"/>
                <a:cs typeface="Times New Roman" panose="02020603050405020304" pitchFamily="18" charset="0"/>
              </a:rPr>
              <a:t>Thank You</a:t>
            </a:r>
          </a:p>
        </p:txBody>
      </p:sp>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b="1" dirty="0">
                <a:solidFill>
                  <a:schemeClr val="tx1"/>
                </a:solidFill>
              </a:rPr>
              <a:t>Indian Ocean Rim Association (IORA)</a:t>
            </a:r>
          </a:p>
        </p:txBody>
      </p:sp>
      <p:pic>
        <p:nvPicPr>
          <p:cNvPr id="6" name="Picture 2"/>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bwMode="auto">
          <a:xfrm>
            <a:off x="611560" y="1556792"/>
            <a:ext cx="4032447" cy="34563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Content Placeholder 6"/>
          <p:cNvSpPr>
            <a:spLocks noGrp="1"/>
          </p:cNvSpPr>
          <p:nvPr>
            <p:ph sz="half" idx="2"/>
          </p:nvPr>
        </p:nvSpPr>
        <p:spPr>
          <a:xfrm>
            <a:off x="4499992" y="1556792"/>
            <a:ext cx="4316288" cy="3528392"/>
          </a:xfrm>
        </p:spPr>
        <p:txBody>
          <a:bodyPr/>
          <a:lstStyle/>
          <a:p>
            <a:pPr marL="0" lvl="0" indent="0">
              <a:buNone/>
            </a:pPr>
            <a:r>
              <a:rPr lang="en-GB" sz="1600" dirty="0"/>
              <a:t>The Association’s membership (</a:t>
            </a:r>
            <a:r>
              <a:rPr lang="en-GB" sz="1600" dirty="0" smtClean="0"/>
              <a:t>21 + 7): </a:t>
            </a:r>
            <a:endParaRPr lang="en-ZA" sz="1600" dirty="0"/>
          </a:p>
          <a:p>
            <a:pPr>
              <a:buFont typeface="Wingdings" pitchFamily="2" charset="2"/>
              <a:buChar char="ü"/>
            </a:pPr>
            <a:r>
              <a:rPr lang="en-GB" sz="1600" b="1" dirty="0" smtClean="0"/>
              <a:t>South &amp; East Africa</a:t>
            </a:r>
            <a:r>
              <a:rPr lang="en-GB" sz="1600" dirty="0" smtClean="0"/>
              <a:t>: </a:t>
            </a:r>
            <a:r>
              <a:rPr lang="en-GB" sz="1600" dirty="0">
                <a:solidFill>
                  <a:srgbClr val="FF0000"/>
                </a:solidFill>
              </a:rPr>
              <a:t>Comoros</a:t>
            </a:r>
            <a:r>
              <a:rPr lang="en-GB" sz="1600" dirty="0"/>
              <a:t>, Kenya, </a:t>
            </a:r>
            <a:r>
              <a:rPr lang="en-GB" sz="1600" dirty="0">
                <a:solidFill>
                  <a:srgbClr val="FF0000"/>
                </a:solidFill>
              </a:rPr>
              <a:t>Madagascar</a:t>
            </a:r>
            <a:r>
              <a:rPr lang="en-GB" sz="1600" dirty="0"/>
              <a:t>, Mauritius, </a:t>
            </a:r>
            <a:r>
              <a:rPr lang="en-GB" sz="1600" dirty="0">
                <a:solidFill>
                  <a:srgbClr val="FF0000"/>
                </a:solidFill>
              </a:rPr>
              <a:t>Mozambique</a:t>
            </a:r>
            <a:r>
              <a:rPr lang="en-GB" sz="1600" dirty="0"/>
              <a:t>, </a:t>
            </a:r>
            <a:r>
              <a:rPr lang="en-GB" sz="1600" dirty="0">
                <a:solidFill>
                  <a:srgbClr val="FF0000"/>
                </a:solidFill>
              </a:rPr>
              <a:t>Seychelles</a:t>
            </a:r>
            <a:r>
              <a:rPr lang="en-GB" sz="1600" dirty="0"/>
              <a:t>, South Africa and </a:t>
            </a:r>
            <a:r>
              <a:rPr lang="en-GB" sz="1600" dirty="0">
                <a:solidFill>
                  <a:srgbClr val="FF0000"/>
                </a:solidFill>
              </a:rPr>
              <a:t>Tanzania</a:t>
            </a:r>
            <a:r>
              <a:rPr lang="en-GB" sz="1600" dirty="0"/>
              <a:t>, </a:t>
            </a:r>
            <a:r>
              <a:rPr lang="en-GB" sz="1600" dirty="0" smtClean="0">
                <a:solidFill>
                  <a:srgbClr val="FF0000"/>
                </a:solidFill>
              </a:rPr>
              <a:t>Somalia</a:t>
            </a:r>
            <a:endParaRPr lang="en-ZA" sz="1600" dirty="0">
              <a:solidFill>
                <a:srgbClr val="FF0000"/>
              </a:solidFill>
            </a:endParaRPr>
          </a:p>
          <a:p>
            <a:pPr>
              <a:buFont typeface="Wingdings" pitchFamily="2" charset="2"/>
              <a:buChar char="ü"/>
            </a:pPr>
            <a:r>
              <a:rPr lang="en-GB" sz="1600" b="1" dirty="0" smtClean="0"/>
              <a:t>Gulf</a:t>
            </a:r>
            <a:r>
              <a:rPr lang="en-GB" sz="1600" dirty="0" smtClean="0"/>
              <a:t>: </a:t>
            </a:r>
            <a:r>
              <a:rPr lang="en-GB" sz="1600" dirty="0"/>
              <a:t>Iran. Oman, </a:t>
            </a:r>
            <a:r>
              <a:rPr lang="en-GB" sz="1600" dirty="0">
                <a:solidFill>
                  <a:srgbClr val="FF0000"/>
                </a:solidFill>
              </a:rPr>
              <a:t>Yemen</a:t>
            </a:r>
            <a:r>
              <a:rPr lang="en-GB" sz="1600" dirty="0"/>
              <a:t> </a:t>
            </a:r>
            <a:r>
              <a:rPr lang="en-GB" sz="1600" dirty="0" smtClean="0"/>
              <a:t>&amp; the UAE</a:t>
            </a:r>
            <a:endParaRPr lang="en-ZA" sz="1600" dirty="0"/>
          </a:p>
          <a:p>
            <a:pPr>
              <a:buFont typeface="Wingdings" pitchFamily="2" charset="2"/>
              <a:buChar char="ü"/>
            </a:pPr>
            <a:r>
              <a:rPr lang="en-GB" sz="1600" b="1" dirty="0"/>
              <a:t>South </a:t>
            </a:r>
            <a:r>
              <a:rPr lang="en-GB" sz="1600" b="1" dirty="0" smtClean="0"/>
              <a:t>Asia:</a:t>
            </a:r>
            <a:r>
              <a:rPr lang="en-GB" sz="1600" dirty="0" smtClean="0"/>
              <a:t> </a:t>
            </a:r>
            <a:r>
              <a:rPr lang="en-GB" sz="1600" dirty="0">
                <a:solidFill>
                  <a:srgbClr val="FF0000"/>
                </a:solidFill>
              </a:rPr>
              <a:t>Bangladesh</a:t>
            </a:r>
            <a:r>
              <a:rPr lang="en-GB" sz="1600" dirty="0"/>
              <a:t>, </a:t>
            </a:r>
            <a:r>
              <a:rPr lang="en-GB" sz="1600" dirty="0" smtClean="0"/>
              <a:t>India &amp; Sri-Lanka</a:t>
            </a:r>
            <a:endParaRPr lang="en-ZA" sz="1600" dirty="0"/>
          </a:p>
          <a:p>
            <a:pPr>
              <a:buFont typeface="Wingdings" pitchFamily="2" charset="2"/>
              <a:buChar char="ü"/>
            </a:pPr>
            <a:r>
              <a:rPr lang="en-GB" sz="1600" b="1" dirty="0"/>
              <a:t>The </a:t>
            </a:r>
            <a:r>
              <a:rPr lang="en-GB" sz="1600" b="1" dirty="0" smtClean="0"/>
              <a:t>South </a:t>
            </a:r>
            <a:r>
              <a:rPr lang="en-GB" sz="1600" b="1" dirty="0"/>
              <a:t>Eastern Indian </a:t>
            </a:r>
            <a:r>
              <a:rPr lang="en-GB" sz="1600" b="1" dirty="0" smtClean="0"/>
              <a:t>Ocean:</a:t>
            </a:r>
            <a:r>
              <a:rPr lang="en-GB" sz="1600" dirty="0" smtClean="0"/>
              <a:t> </a:t>
            </a:r>
            <a:r>
              <a:rPr lang="en-GB" sz="1600" dirty="0"/>
              <a:t>Australia, Indonesia, Malaysia, Singapore </a:t>
            </a:r>
            <a:r>
              <a:rPr lang="en-GB" sz="1600" dirty="0" smtClean="0"/>
              <a:t>&amp; Thailand</a:t>
            </a:r>
          </a:p>
          <a:p>
            <a:pPr>
              <a:buFont typeface="Wingdings" pitchFamily="2" charset="2"/>
              <a:buChar char="ü"/>
            </a:pPr>
            <a:r>
              <a:rPr lang="en-ZA" sz="1600" b="1" dirty="0" smtClean="0"/>
              <a:t>Dialogue Partners:</a:t>
            </a:r>
            <a:r>
              <a:rPr lang="en-ZA" sz="1600" dirty="0" smtClean="0"/>
              <a:t> </a:t>
            </a:r>
            <a:r>
              <a:rPr lang="en-ZA" sz="1600" dirty="0"/>
              <a:t>USA, Japan, France, UK, Egypt, </a:t>
            </a:r>
            <a:r>
              <a:rPr lang="en-ZA" sz="1600" dirty="0" smtClean="0"/>
              <a:t>China, Germany </a:t>
            </a:r>
            <a:endParaRPr lang="en-ZA" sz="1600" dirty="0"/>
          </a:p>
          <a:p>
            <a:pPr marL="0" indent="0">
              <a:buNone/>
            </a:pPr>
            <a:r>
              <a:rPr lang="en-US" sz="1600" dirty="0" smtClean="0">
                <a:solidFill>
                  <a:srgbClr val="FF0000"/>
                </a:solidFill>
              </a:rPr>
              <a:t>8 Least Developed Countries (LDC) – 6 Africa</a:t>
            </a:r>
            <a:endParaRPr lang="en-ZA" sz="1600" dirty="0">
              <a:solidFill>
                <a:srgbClr val="FF0000"/>
              </a:solidFill>
            </a:endParaRPr>
          </a:p>
        </p:txBody>
      </p:sp>
      <p:sp>
        <p:nvSpPr>
          <p:cNvPr id="2" name="Slide Number Placeholder 1"/>
          <p:cNvSpPr>
            <a:spLocks noGrp="1"/>
          </p:cNvSpPr>
          <p:nvPr>
            <p:ph type="sldNum" sz="quarter" idx="10"/>
          </p:nvPr>
        </p:nvSpPr>
        <p:spPr/>
        <p:txBody>
          <a:bodyPr/>
          <a:lstStyle/>
          <a:p>
            <a:pPr>
              <a:defRPr/>
            </a:pPr>
            <a:fld id="{E367AE1A-981A-4266-AABA-43AE829E1D6A}" type="slidenum">
              <a:rPr lang="en-GB" smtClean="0"/>
              <a:pPr>
                <a:defRPr/>
              </a:pPr>
              <a:t>2</a:t>
            </a:fld>
            <a:endParaRPr lang="en-GB" dirty="0"/>
          </a:p>
        </p:txBody>
      </p:sp>
    </p:spTree>
    <p:extLst>
      <p:ext uri="{BB962C8B-B14F-4D97-AF65-F5344CB8AC3E}">
        <p14:creationId xmlns:p14="http://schemas.microsoft.com/office/powerpoint/2010/main" xmlns="" val="2981719076"/>
      </p:ext>
    </p:extLst>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z="4400" dirty="0" smtClean="0">
                <a:ea typeface="Calibri" panose="020F0502020204030204" pitchFamily="34" charset="0"/>
                <a:cs typeface="Arial" panose="020B0604020202020204" pitchFamily="34" charset="0"/>
              </a:rPr>
              <a:t>POLICY CONTEXT FOR SOUTH AFRICA </a:t>
            </a:r>
            <a:endParaRPr lang="en-US" altLang="en-US" sz="4400" dirty="0" smtClean="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p:txBody>
          <a:bodyPr/>
          <a:lstStyle/>
          <a:p>
            <a:pPr marL="342900" lvl="1" indent="-342900">
              <a:buFont typeface="Arial" pitchFamily="34" charset="0"/>
              <a:buChar char="•"/>
              <a:defRPr/>
            </a:pPr>
            <a:r>
              <a:rPr lang="en-GB" sz="3200" dirty="0" smtClean="0">
                <a:ea typeface="+mn-ea"/>
                <a:cs typeface="+mn-cs"/>
              </a:rPr>
              <a:t>South-South Cooperation </a:t>
            </a:r>
            <a:endParaRPr lang="en-GB" sz="3200" dirty="0" smtClean="0"/>
          </a:p>
          <a:p>
            <a:pPr marL="342900" lvl="1" indent="-342900">
              <a:buFont typeface="Arial" pitchFamily="34" charset="0"/>
              <a:buChar char="•"/>
              <a:defRPr/>
            </a:pPr>
            <a:r>
              <a:rPr lang="en-GB" sz="3200" dirty="0" smtClean="0">
                <a:ea typeface="+mn-ea"/>
                <a:cs typeface="+mn-cs"/>
              </a:rPr>
              <a:t>Economic Diplomacy</a:t>
            </a:r>
            <a:endParaRPr lang="en-GB" sz="3200" dirty="0" smtClean="0"/>
          </a:p>
          <a:p>
            <a:pPr marL="342900" lvl="1" indent="-342900">
              <a:buFont typeface="Arial" pitchFamily="34" charset="0"/>
              <a:buChar char="•"/>
              <a:defRPr/>
            </a:pPr>
            <a:r>
              <a:rPr lang="en-GB" sz="3200" dirty="0" smtClean="0">
                <a:ea typeface="+mn-ea"/>
                <a:cs typeface="+mn-cs"/>
              </a:rPr>
              <a:t>North-South Dialogue</a:t>
            </a:r>
            <a:endParaRPr lang="en-ZA" sz="3200" dirty="0" smtClean="0"/>
          </a:p>
          <a:p>
            <a:pPr marL="0" indent="0">
              <a:buNone/>
              <a:defRPr/>
            </a:pPr>
            <a:endParaRPr lang="en-US" dirty="0"/>
          </a:p>
        </p:txBody>
      </p:sp>
      <p:sp>
        <p:nvSpPr>
          <p:cNvPr id="922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0935648-ACFE-441F-B03D-39AB3FAB08BC}" type="slidenum">
              <a:rPr lang="en-GB" altLang="en-US" sz="1000"/>
              <a:pPr/>
              <a:t>3</a:t>
            </a:fld>
            <a:endParaRPr lang="en-GB" altLang="en-US" sz="1000" dirty="0"/>
          </a:p>
        </p:txBody>
      </p:sp>
    </p:spTree>
    <p:extLst>
      <p:ext uri="{BB962C8B-B14F-4D97-AF65-F5344CB8AC3E}">
        <p14:creationId xmlns:p14="http://schemas.microsoft.com/office/powerpoint/2010/main" xmlns="" val="1616103927"/>
      </p:ext>
    </p:extLst>
  </p:cSld>
  <p:clrMapOvr>
    <a:masterClrMapping/>
  </p:clrMapOvr>
  <p:transition>
    <p:pull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23528" y="1484784"/>
            <a:ext cx="8229600" cy="4525963"/>
          </a:xfrm>
        </p:spPr>
        <p:txBody>
          <a:bodyPr/>
          <a:lstStyle/>
          <a:p>
            <a:pPr lvl="0"/>
            <a:r>
              <a:rPr lang="en-US" sz="1600" dirty="0"/>
              <a:t>The establishment of IORA in 1997 could be regarded as a South African </a:t>
            </a:r>
            <a:r>
              <a:rPr lang="en-US" sz="1600" dirty="0" smtClean="0"/>
              <a:t>initiative.  In </a:t>
            </a:r>
            <a:r>
              <a:rPr lang="en-US" sz="1600" b="1" dirty="0"/>
              <a:t>1995 President Mandela visited India and stated:  </a:t>
            </a:r>
            <a:r>
              <a:rPr lang="en-US" sz="1600" i="1" dirty="0"/>
              <a:t>“the natural urge of the facts of history and geography  should broaden itself to include the concept of an Indian Ocean rim for socio-economic co-operation … </a:t>
            </a:r>
            <a:r>
              <a:rPr lang="en-US" sz="1600" i="1" dirty="0" smtClean="0"/>
              <a:t>“</a:t>
            </a:r>
          </a:p>
          <a:p>
            <a:pPr lvl="0"/>
            <a:r>
              <a:rPr lang="en-US" sz="1600" dirty="0"/>
              <a:t>The Indian Ocean:</a:t>
            </a:r>
            <a:endParaRPr lang="en-ZA" sz="1600" dirty="0"/>
          </a:p>
          <a:p>
            <a:pPr lvl="1"/>
            <a:r>
              <a:rPr lang="en-US" sz="1600" dirty="0"/>
              <a:t>is the 3</a:t>
            </a:r>
            <a:r>
              <a:rPr lang="en-US" sz="1600" baseline="30000" dirty="0"/>
              <a:t>rd</a:t>
            </a:r>
            <a:r>
              <a:rPr lang="en-US" sz="1600" dirty="0"/>
              <a:t> largest Ocean</a:t>
            </a:r>
            <a:endParaRPr lang="en-ZA" sz="1600" dirty="0"/>
          </a:p>
          <a:p>
            <a:pPr lvl="1"/>
            <a:r>
              <a:rPr lang="en-US" sz="1600" dirty="0"/>
              <a:t>carries half of the world’s container ships; one third of the bulk cargo traffic and two thirds of the world’s oil </a:t>
            </a:r>
            <a:r>
              <a:rPr lang="en-US" sz="1600" dirty="0" smtClean="0"/>
              <a:t>shipments </a:t>
            </a:r>
            <a:endParaRPr lang="en-ZA" sz="1600" dirty="0"/>
          </a:p>
          <a:p>
            <a:pPr lvl="1"/>
            <a:r>
              <a:rPr lang="en-US" sz="1600" dirty="0"/>
              <a:t>is a lifeline for international trade and economic </a:t>
            </a:r>
            <a:r>
              <a:rPr lang="en-US" sz="1600" dirty="0" smtClean="0"/>
              <a:t>development </a:t>
            </a:r>
            <a:endParaRPr lang="en-ZA" sz="1600" dirty="0"/>
          </a:p>
          <a:p>
            <a:pPr lvl="1"/>
            <a:r>
              <a:rPr lang="en-US" sz="1600" dirty="0"/>
              <a:t>has a third of the world’s population </a:t>
            </a:r>
            <a:endParaRPr lang="en-US" sz="1600" dirty="0" smtClean="0"/>
          </a:p>
          <a:p>
            <a:pPr lvl="1"/>
            <a:r>
              <a:rPr lang="de-DE" altLang="en-US" sz="1600" dirty="0"/>
              <a:t>produces goods and services worth over $1 trillion. Intra </a:t>
            </a:r>
            <a:r>
              <a:rPr lang="de-DE" altLang="en-US" sz="1600" dirty="0" smtClean="0"/>
              <a:t>IORA </a:t>
            </a:r>
            <a:r>
              <a:rPr lang="de-DE" altLang="en-US" sz="1600" dirty="0"/>
              <a:t>trade is about $777 </a:t>
            </a:r>
            <a:r>
              <a:rPr lang="de-DE" altLang="en-US" sz="1600" dirty="0" smtClean="0"/>
              <a:t>bn</a:t>
            </a:r>
            <a:endParaRPr lang="en-GB" altLang="en-US" sz="1600" dirty="0"/>
          </a:p>
          <a:p>
            <a:pPr lvl="1"/>
            <a:r>
              <a:rPr lang="en-US" sz="1600" dirty="0" smtClean="0"/>
              <a:t>is </a:t>
            </a:r>
            <a:r>
              <a:rPr lang="en-US" sz="1600" dirty="0"/>
              <a:t>rich in strategic and precious minerals and metals; marine resources; agricultural wealth; significant human resources and considerable technological capabilities</a:t>
            </a:r>
            <a:endParaRPr lang="en-ZA" sz="1600" dirty="0"/>
          </a:p>
          <a:p>
            <a:pPr lvl="0"/>
            <a:endParaRPr lang="en-US" sz="1600" i="1" dirty="0" smtClean="0"/>
          </a:p>
          <a:p>
            <a:pPr lvl="0"/>
            <a:endParaRPr lang="en-ZA" sz="1600" dirty="0"/>
          </a:p>
          <a:p>
            <a:endParaRPr lang="en-ZA" dirty="0"/>
          </a:p>
        </p:txBody>
      </p:sp>
      <p:sp>
        <p:nvSpPr>
          <p:cNvPr id="5" name="Title 4"/>
          <p:cNvSpPr>
            <a:spLocks noGrp="1"/>
          </p:cNvSpPr>
          <p:nvPr>
            <p:ph type="title"/>
          </p:nvPr>
        </p:nvSpPr>
        <p:spPr/>
        <p:txBody>
          <a:bodyPr/>
          <a:lstStyle/>
          <a:p>
            <a:r>
              <a:rPr lang="en-US" dirty="0" smtClean="0"/>
              <a:t>BACKGROUND</a:t>
            </a:r>
            <a:endParaRPr lang="en-ZA" dirty="0"/>
          </a:p>
        </p:txBody>
      </p:sp>
      <p:sp>
        <p:nvSpPr>
          <p:cNvPr id="4" name="Slide Number Placeholder 3"/>
          <p:cNvSpPr>
            <a:spLocks noGrp="1"/>
          </p:cNvSpPr>
          <p:nvPr>
            <p:ph type="sldNum" sz="quarter" idx="12"/>
          </p:nvPr>
        </p:nvSpPr>
        <p:spPr/>
        <p:txBody>
          <a:bodyPr/>
          <a:lstStyle/>
          <a:p>
            <a:pPr>
              <a:defRPr/>
            </a:pPr>
            <a:fld id="{D264BC40-8500-40C1-AB87-2B76559355E7}" type="slidenum">
              <a:rPr lang="en-GB" smtClean="0"/>
              <a:pPr>
                <a:defRPr/>
              </a:pPr>
              <a:t>4</a:t>
            </a:fld>
            <a:endParaRPr lang="en-GB" dirty="0"/>
          </a:p>
        </p:txBody>
      </p:sp>
    </p:spTree>
    <p:extLst>
      <p:ext uri="{BB962C8B-B14F-4D97-AF65-F5344CB8AC3E}">
        <p14:creationId xmlns:p14="http://schemas.microsoft.com/office/powerpoint/2010/main" xmlns="" val="1497739118"/>
      </p:ext>
    </p:extLst>
  </p:cSld>
  <p:clrMapOvr>
    <a:masterClrMapping/>
  </p:clrMapOvr>
  <p:transition>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84784"/>
            <a:ext cx="8229600" cy="4525963"/>
          </a:xfrm>
        </p:spPr>
        <p:txBody>
          <a:bodyPr/>
          <a:lstStyle/>
          <a:p>
            <a:pPr lvl="0"/>
            <a:r>
              <a:rPr lang="en-US" sz="1600" dirty="0" smtClean="0"/>
              <a:t>The </a:t>
            </a:r>
            <a:r>
              <a:rPr lang="en-US" sz="1600" dirty="0"/>
              <a:t>Blue Economy, the sustainable development of the ocean is a vast spatial concept and an equally broad-based initiative for economic development. </a:t>
            </a:r>
            <a:r>
              <a:rPr lang="en-US" sz="1600" dirty="0" smtClean="0"/>
              <a:t>This </a:t>
            </a:r>
            <a:r>
              <a:rPr lang="en-US" sz="1600" dirty="0"/>
              <a:t>is the new frontier for the IORA Member States, all of which are coastal or island/ocean states. </a:t>
            </a:r>
            <a:endParaRPr lang="en-ZA" sz="1600" dirty="0"/>
          </a:p>
          <a:p>
            <a:pPr lvl="0"/>
            <a:r>
              <a:rPr lang="en-US" sz="1600" dirty="0" smtClean="0"/>
              <a:t>The economic diversities of the IORA today reflect varying knowledge, resources and capacities for the multi-faceted activities required for the sustainable economic development of the Indian Ocean, which is vital for the future of the rim and its hinterland.</a:t>
            </a:r>
            <a:endParaRPr lang="en-ZA" sz="1600" dirty="0" smtClean="0"/>
          </a:p>
          <a:p>
            <a:pPr lvl="0"/>
            <a:r>
              <a:rPr lang="en-US" sz="1600" dirty="0" smtClean="0"/>
              <a:t>IORA is an ideal platform to bring Member States to cooperate and share their experience and expertise in harnessing the tremendous potential of the Blue Economy and in establishing an ocean management and governance architecture for the sustainable development of an Indian  Ocean blue economy. </a:t>
            </a:r>
            <a:endParaRPr lang="en-ZA" sz="1600" dirty="0" smtClean="0"/>
          </a:p>
          <a:p>
            <a:pPr lvl="0"/>
            <a:r>
              <a:rPr lang="en-US" sz="1600" dirty="0" smtClean="0"/>
              <a:t>It is important to note that SA’s engagement with IORA is informed by the imperative that mechanisms for the protection of the ocean’s biodiversity are considered simultaneously with the processing of proposals by IORA Member States for developing the blue economy.</a:t>
            </a:r>
            <a:endParaRPr lang="en-ZA" sz="1600" dirty="0" smtClean="0"/>
          </a:p>
          <a:p>
            <a:endParaRPr lang="en-ZA" dirty="0"/>
          </a:p>
        </p:txBody>
      </p:sp>
      <p:sp>
        <p:nvSpPr>
          <p:cNvPr id="3" name="Title 2"/>
          <p:cNvSpPr>
            <a:spLocks noGrp="1"/>
          </p:cNvSpPr>
          <p:nvPr>
            <p:ph type="title"/>
          </p:nvPr>
        </p:nvSpPr>
        <p:spPr/>
        <p:txBody>
          <a:bodyPr/>
          <a:lstStyle/>
          <a:p>
            <a:r>
              <a:rPr lang="en-US" dirty="0" smtClean="0"/>
              <a:t>BACKGROUND</a:t>
            </a:r>
            <a:endParaRPr lang="en-ZA" dirty="0"/>
          </a:p>
        </p:txBody>
      </p:sp>
      <p:sp>
        <p:nvSpPr>
          <p:cNvPr id="4" name="Slide Number Placeholder 3"/>
          <p:cNvSpPr>
            <a:spLocks noGrp="1"/>
          </p:cNvSpPr>
          <p:nvPr>
            <p:ph type="sldNum" sz="quarter" idx="12"/>
          </p:nvPr>
        </p:nvSpPr>
        <p:spPr/>
        <p:txBody>
          <a:bodyPr/>
          <a:lstStyle/>
          <a:p>
            <a:pPr>
              <a:defRPr/>
            </a:pPr>
            <a:fld id="{D264BC40-8500-40C1-AB87-2B76559355E7}" type="slidenum">
              <a:rPr lang="en-GB" smtClean="0"/>
              <a:pPr>
                <a:defRPr/>
              </a:pPr>
              <a:t>5</a:t>
            </a:fld>
            <a:endParaRPr lang="en-GB" dirty="0"/>
          </a:p>
        </p:txBody>
      </p:sp>
    </p:spTree>
    <p:extLst>
      <p:ext uri="{BB962C8B-B14F-4D97-AF65-F5344CB8AC3E}">
        <p14:creationId xmlns:p14="http://schemas.microsoft.com/office/powerpoint/2010/main" xmlns="" val="2715606901"/>
      </p:ext>
    </p:extLst>
  </p:cSld>
  <p:clrMapOvr>
    <a:masterClrMapping/>
  </p:clrMapOvr>
  <p:transition>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229600" cy="4525963"/>
          </a:xfrm>
        </p:spPr>
        <p:txBody>
          <a:bodyPr/>
          <a:lstStyle/>
          <a:p>
            <a:r>
              <a:rPr lang="en-ZA" sz="2000" dirty="0"/>
              <a:t>Burgeoning strategic interest in the Indian Ocean </a:t>
            </a:r>
            <a:r>
              <a:rPr lang="en-US" sz="2000" dirty="0"/>
              <a:t>Rim &amp; the Blue Economy </a:t>
            </a:r>
          </a:p>
          <a:p>
            <a:pPr lvl="0"/>
            <a:r>
              <a:rPr lang="en-US" sz="2000" dirty="0" smtClean="0"/>
              <a:t>IORA </a:t>
            </a:r>
            <a:r>
              <a:rPr lang="en-US" sz="2000" dirty="0"/>
              <a:t>has re-focused its activities in support of the </a:t>
            </a:r>
            <a:r>
              <a:rPr lang="en-US" sz="2000" b="1" dirty="0" smtClean="0"/>
              <a:t>Oceans </a:t>
            </a:r>
            <a:r>
              <a:rPr lang="en-US" sz="2000" b="1" dirty="0"/>
              <a:t>and </a:t>
            </a:r>
            <a:r>
              <a:rPr lang="en-US" sz="2000" b="1" dirty="0" smtClean="0"/>
              <a:t>Blue Economy</a:t>
            </a:r>
            <a:r>
              <a:rPr lang="en-US" sz="2000" dirty="0" smtClean="0"/>
              <a:t> in key </a:t>
            </a:r>
            <a:r>
              <a:rPr lang="en-US" sz="2000" dirty="0"/>
              <a:t>sectors: </a:t>
            </a:r>
            <a:endParaRPr lang="en-ZA" sz="2000" dirty="0"/>
          </a:p>
          <a:p>
            <a:pPr lvl="1"/>
            <a:r>
              <a:rPr lang="en-ZA" sz="2000" dirty="0"/>
              <a:t>Fisheries and Aquaculture </a:t>
            </a:r>
          </a:p>
          <a:p>
            <a:pPr lvl="1"/>
            <a:r>
              <a:rPr lang="en-ZA" sz="2000" dirty="0"/>
              <a:t>Renewable Ocean Energy </a:t>
            </a:r>
          </a:p>
          <a:p>
            <a:pPr lvl="1"/>
            <a:r>
              <a:rPr lang="en-ZA" sz="2000" dirty="0"/>
              <a:t>Seaports and Shipping </a:t>
            </a:r>
          </a:p>
          <a:p>
            <a:pPr lvl="1"/>
            <a:r>
              <a:rPr lang="en-ZA" sz="2000" dirty="0"/>
              <a:t>Seabed Exploration and Minerals</a:t>
            </a:r>
          </a:p>
          <a:p>
            <a:pPr lvl="1"/>
            <a:r>
              <a:rPr lang="en-ZA" sz="2000" dirty="0"/>
              <a:t>Marine Biotechnology, Research and Development</a:t>
            </a:r>
          </a:p>
          <a:p>
            <a:pPr lvl="1"/>
            <a:r>
              <a:rPr lang="en-ZA" sz="2000" dirty="0" smtClean="0"/>
              <a:t>Tourism</a:t>
            </a:r>
          </a:p>
          <a:p>
            <a:r>
              <a:rPr lang="en-US" sz="2000" dirty="0" smtClean="0"/>
              <a:t>Leadership </a:t>
            </a:r>
            <a:r>
              <a:rPr lang="en-US" sz="2000" dirty="0"/>
              <a:t>of IORA driven by India, Australia, SA, &amp; Indonesia.  UAE is the Chair after SA</a:t>
            </a:r>
          </a:p>
          <a:p>
            <a:endParaRPr lang="en-ZA" sz="1800" dirty="0"/>
          </a:p>
          <a:p>
            <a:endParaRPr lang="en-ZA" dirty="0"/>
          </a:p>
        </p:txBody>
      </p:sp>
      <p:sp>
        <p:nvSpPr>
          <p:cNvPr id="3" name="Title 2"/>
          <p:cNvSpPr>
            <a:spLocks noGrp="1"/>
          </p:cNvSpPr>
          <p:nvPr>
            <p:ph type="title"/>
          </p:nvPr>
        </p:nvSpPr>
        <p:spPr/>
        <p:txBody>
          <a:bodyPr/>
          <a:lstStyle/>
          <a:p>
            <a:r>
              <a:rPr lang="en-US" dirty="0" smtClean="0"/>
              <a:t>IORA</a:t>
            </a:r>
            <a:endParaRPr lang="en-ZA" dirty="0"/>
          </a:p>
        </p:txBody>
      </p:sp>
      <p:sp>
        <p:nvSpPr>
          <p:cNvPr id="4" name="Slide Number Placeholder 3"/>
          <p:cNvSpPr>
            <a:spLocks noGrp="1"/>
          </p:cNvSpPr>
          <p:nvPr>
            <p:ph type="sldNum" sz="quarter" idx="12"/>
          </p:nvPr>
        </p:nvSpPr>
        <p:spPr/>
        <p:txBody>
          <a:bodyPr/>
          <a:lstStyle/>
          <a:p>
            <a:pPr>
              <a:defRPr/>
            </a:pPr>
            <a:fld id="{D264BC40-8500-40C1-AB87-2B76559355E7}" type="slidenum">
              <a:rPr lang="en-GB" smtClean="0"/>
              <a:pPr>
                <a:defRPr/>
              </a:pPr>
              <a:t>6</a:t>
            </a:fld>
            <a:endParaRPr lang="en-GB" dirty="0"/>
          </a:p>
        </p:txBody>
      </p:sp>
    </p:spTree>
    <p:extLst>
      <p:ext uri="{BB962C8B-B14F-4D97-AF65-F5344CB8AC3E}">
        <p14:creationId xmlns:p14="http://schemas.microsoft.com/office/powerpoint/2010/main" xmlns="" val="3133103087"/>
      </p:ext>
    </p:extLst>
  </p:cSld>
  <p:clrMapOvr>
    <a:masterClrMapping/>
  </p:clrMapOvr>
  <p:transition>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47450" y="1568450"/>
            <a:ext cx="8229600" cy="4525963"/>
          </a:xfrm>
        </p:spPr>
        <p:txBody>
          <a:bodyPr/>
          <a:lstStyle/>
          <a:p>
            <a:r>
              <a:rPr lang="en-US" sz="1800" dirty="0" smtClean="0"/>
              <a:t>SA </a:t>
            </a:r>
            <a:r>
              <a:rPr lang="en-US" sz="1800" dirty="0"/>
              <a:t>leadership role growing – Troika member with Vice Chair (2015-2017) being used to prepare for Chair (2017-2019</a:t>
            </a:r>
            <a:r>
              <a:rPr lang="en-US" sz="1800" dirty="0" smtClean="0"/>
              <a:t>)</a:t>
            </a:r>
            <a:r>
              <a:rPr lang="en-US" sz="1800" dirty="0"/>
              <a:t> </a:t>
            </a:r>
            <a:r>
              <a:rPr lang="en-US" sz="1800" dirty="0" smtClean="0"/>
              <a:t>(developing strategy as Chair)</a:t>
            </a:r>
          </a:p>
          <a:p>
            <a:r>
              <a:rPr lang="en-US" sz="1800" dirty="0" smtClean="0"/>
              <a:t>SA the 4</a:t>
            </a:r>
            <a:r>
              <a:rPr lang="en-US" sz="1800" baseline="30000" dirty="0" smtClean="0"/>
              <a:t>th</a:t>
            </a:r>
            <a:r>
              <a:rPr lang="en-US" sz="1800" dirty="0" smtClean="0"/>
              <a:t> G20 Member State to lead IORA </a:t>
            </a:r>
          </a:p>
          <a:p>
            <a:r>
              <a:rPr lang="en-US" sz="1800" dirty="0" smtClean="0"/>
              <a:t>Benefit </a:t>
            </a:r>
            <a:r>
              <a:rPr lang="en-US" sz="1800" dirty="0"/>
              <a:t>from 2 Special Fund Projects </a:t>
            </a:r>
            <a:r>
              <a:rPr lang="en-US" sz="1800"/>
              <a:t>totaling </a:t>
            </a:r>
            <a:r>
              <a:rPr lang="en-US" sz="1800" smtClean="0"/>
              <a:t>ZAR </a:t>
            </a:r>
            <a:r>
              <a:rPr lang="en-US" sz="1800" dirty="0"/>
              <a:t>120 </a:t>
            </a:r>
            <a:r>
              <a:rPr lang="en-US" sz="1800" dirty="0" smtClean="0"/>
              <a:t>thousand: </a:t>
            </a:r>
          </a:p>
          <a:p>
            <a:pPr lvl="1"/>
            <a:r>
              <a:rPr lang="en-ZA" sz="1800" dirty="0" smtClean="0"/>
              <a:t>SA (HSRC) coordinates the Blue </a:t>
            </a:r>
            <a:r>
              <a:rPr lang="en-ZA" sz="1800" dirty="0"/>
              <a:t>Economy Core </a:t>
            </a:r>
            <a:r>
              <a:rPr lang="en-ZA" sz="1800" dirty="0" smtClean="0"/>
              <a:t>Group - workshops </a:t>
            </a:r>
            <a:r>
              <a:rPr lang="en-ZA" sz="1800" dirty="0"/>
              <a:t>on </a:t>
            </a:r>
            <a:r>
              <a:rPr lang="en-ZA" sz="1800" dirty="0" smtClean="0"/>
              <a:t>Blue </a:t>
            </a:r>
            <a:r>
              <a:rPr lang="en-ZA" sz="1800" dirty="0"/>
              <a:t>Economy </a:t>
            </a:r>
            <a:r>
              <a:rPr lang="en-ZA" sz="1800" dirty="0" smtClean="0"/>
              <a:t>issues such </a:t>
            </a:r>
            <a:r>
              <a:rPr lang="en-ZA" sz="1800" dirty="0"/>
              <a:t>as maritime safety and security, and aquaculture and food security.  In the longer term, the focus could be expanded to include Shipping, and Oil and Gas </a:t>
            </a:r>
            <a:r>
              <a:rPr lang="en-ZA" sz="1800" dirty="0" smtClean="0"/>
              <a:t>Exploration.</a:t>
            </a:r>
          </a:p>
          <a:p>
            <a:pPr lvl="1"/>
            <a:r>
              <a:rPr lang="en-ZA" sz="1800" dirty="0" smtClean="0"/>
              <a:t>SA (WRC) coordinates the IORA Water </a:t>
            </a:r>
            <a:r>
              <a:rPr lang="en-ZA" sz="1800" dirty="0"/>
              <a:t>Science and Technology Working Group </a:t>
            </a:r>
            <a:r>
              <a:rPr lang="en-ZA" sz="1800" dirty="0" smtClean="0"/>
              <a:t>- framework </a:t>
            </a:r>
            <a:r>
              <a:rPr lang="en-ZA" sz="1800" dirty="0"/>
              <a:t>for researcher exchanges in member countries in the water research and development domain, and </a:t>
            </a:r>
            <a:r>
              <a:rPr lang="en-ZA" sz="1800" dirty="0" smtClean="0"/>
              <a:t>workshops </a:t>
            </a:r>
            <a:r>
              <a:rPr lang="en-ZA" sz="1800" dirty="0"/>
              <a:t>to promote cooperation activities in the water resource management </a:t>
            </a:r>
            <a:r>
              <a:rPr lang="en-ZA" sz="1800" dirty="0" smtClean="0"/>
              <a:t>domain</a:t>
            </a:r>
            <a:endParaRPr lang="en-US" sz="1800" dirty="0"/>
          </a:p>
          <a:p>
            <a:endParaRPr lang="en-ZA" dirty="0"/>
          </a:p>
        </p:txBody>
      </p:sp>
      <p:sp>
        <p:nvSpPr>
          <p:cNvPr id="5" name="Title 4"/>
          <p:cNvSpPr>
            <a:spLocks noGrp="1"/>
          </p:cNvSpPr>
          <p:nvPr>
            <p:ph type="title"/>
          </p:nvPr>
        </p:nvSpPr>
        <p:spPr/>
        <p:txBody>
          <a:bodyPr/>
          <a:lstStyle/>
          <a:p>
            <a:r>
              <a:rPr lang="en-US" dirty="0" smtClean="0"/>
              <a:t>SOUTH AFRICA IN IORA</a:t>
            </a:r>
            <a:endParaRPr lang="en-ZA" dirty="0"/>
          </a:p>
        </p:txBody>
      </p:sp>
      <p:sp>
        <p:nvSpPr>
          <p:cNvPr id="4" name="Slide Number Placeholder 3"/>
          <p:cNvSpPr>
            <a:spLocks noGrp="1"/>
          </p:cNvSpPr>
          <p:nvPr>
            <p:ph type="sldNum" sz="quarter" idx="12"/>
          </p:nvPr>
        </p:nvSpPr>
        <p:spPr/>
        <p:txBody>
          <a:bodyPr/>
          <a:lstStyle/>
          <a:p>
            <a:pPr>
              <a:defRPr/>
            </a:pPr>
            <a:fld id="{D264BC40-8500-40C1-AB87-2B76559355E7}" type="slidenum">
              <a:rPr lang="en-GB" smtClean="0"/>
              <a:pPr>
                <a:defRPr/>
              </a:pPr>
              <a:t>7</a:t>
            </a:fld>
            <a:endParaRPr lang="en-GB" dirty="0"/>
          </a:p>
        </p:txBody>
      </p:sp>
    </p:spTree>
    <p:extLst>
      <p:ext uri="{BB962C8B-B14F-4D97-AF65-F5344CB8AC3E}">
        <p14:creationId xmlns:p14="http://schemas.microsoft.com/office/powerpoint/2010/main" xmlns="" val="3721762921"/>
      </p:ext>
    </p:extLst>
  </p:cSld>
  <p:clrMapOvr>
    <a:masterClrMapping/>
  </p:clrMapOvr>
  <p:transition>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4211" y="980728"/>
            <a:ext cx="8229600" cy="4525963"/>
          </a:xfrm>
        </p:spPr>
        <p:txBody>
          <a:bodyPr/>
          <a:lstStyle/>
          <a:p>
            <a:pPr>
              <a:buFont typeface="Arial" panose="020B0604020202020204" pitchFamily="34" charset="0"/>
              <a:buChar char="•"/>
            </a:pPr>
            <a:r>
              <a:rPr lang="en-US" sz="2400" dirty="0" smtClean="0"/>
              <a:t>Oceans </a:t>
            </a:r>
            <a:r>
              <a:rPr lang="en-US" sz="2400" dirty="0"/>
              <a:t>(Blue) Economy &amp; sustainable economic development </a:t>
            </a:r>
            <a:r>
              <a:rPr lang="en-US" sz="2400" dirty="0" smtClean="0"/>
              <a:t>(alignment with SDGs </a:t>
            </a:r>
            <a:r>
              <a:rPr lang="en-US" sz="2400" dirty="0"/>
              <a:t>&amp; Operation </a:t>
            </a:r>
            <a:r>
              <a:rPr lang="en-US" sz="2400" dirty="0" smtClean="0"/>
              <a:t>Phakisa) </a:t>
            </a:r>
            <a:endParaRPr lang="en-US" sz="2400" dirty="0"/>
          </a:p>
          <a:p>
            <a:pPr>
              <a:buFont typeface="Arial" panose="020B0604020202020204" pitchFamily="34" charset="0"/>
              <a:buChar char="•"/>
            </a:pPr>
            <a:r>
              <a:rPr lang="en-US" sz="2400" dirty="0"/>
              <a:t>(Maritime) Peace and Security in the Rim, especially Africa </a:t>
            </a:r>
            <a:endParaRPr lang="en-US" sz="2400" dirty="0" smtClean="0"/>
          </a:p>
          <a:p>
            <a:pPr>
              <a:buFont typeface="Arial" panose="020B0604020202020204" pitchFamily="34" charset="0"/>
              <a:buChar char="•"/>
            </a:pPr>
            <a:r>
              <a:rPr lang="en-US" sz="2400" dirty="0" smtClean="0"/>
              <a:t>Capacity building/skills development incl Research, Innovation and Technology </a:t>
            </a:r>
            <a:endParaRPr lang="en-US" sz="2400" dirty="0"/>
          </a:p>
          <a:p>
            <a:pPr>
              <a:buFont typeface="Arial" panose="020B0604020202020204" pitchFamily="34" charset="0"/>
              <a:buChar char="•"/>
            </a:pPr>
            <a:r>
              <a:rPr lang="en-US" sz="2400" dirty="0"/>
              <a:t>Gender empowerment and the African Agenda (Agenda 2063 and the AIMS) cross cutting priorities </a:t>
            </a:r>
          </a:p>
          <a:p>
            <a:pPr>
              <a:buFont typeface="Arial" panose="020B0604020202020204" pitchFamily="34" charset="0"/>
              <a:buChar char="•"/>
            </a:pPr>
            <a:r>
              <a:rPr lang="en-US" sz="2400" dirty="0"/>
              <a:t>SA Candidacy for the position of Secretary General to coincide with IORA Chair</a:t>
            </a:r>
          </a:p>
          <a:p>
            <a:endParaRPr lang="en-ZA" dirty="0"/>
          </a:p>
        </p:txBody>
      </p:sp>
      <p:sp>
        <p:nvSpPr>
          <p:cNvPr id="3" name="Title 2"/>
          <p:cNvSpPr>
            <a:spLocks noGrp="1"/>
          </p:cNvSpPr>
          <p:nvPr>
            <p:ph type="title"/>
          </p:nvPr>
        </p:nvSpPr>
        <p:spPr/>
        <p:txBody>
          <a:bodyPr/>
          <a:lstStyle/>
          <a:p>
            <a:r>
              <a:rPr lang="en-US" b="1" dirty="0" smtClean="0"/>
              <a:t>SA </a:t>
            </a:r>
            <a:r>
              <a:rPr lang="en-ZA" b="1" dirty="0" smtClean="0"/>
              <a:t>STRATEGIC OBJECTIVES</a:t>
            </a:r>
            <a:br>
              <a:rPr lang="en-ZA" b="1" dirty="0" smtClean="0"/>
            </a:br>
            <a:endParaRPr lang="en-ZA" b="1" dirty="0"/>
          </a:p>
        </p:txBody>
      </p:sp>
      <p:sp>
        <p:nvSpPr>
          <p:cNvPr id="4" name="Slide Number Placeholder 3"/>
          <p:cNvSpPr>
            <a:spLocks noGrp="1"/>
          </p:cNvSpPr>
          <p:nvPr>
            <p:ph type="sldNum" sz="quarter" idx="12"/>
          </p:nvPr>
        </p:nvSpPr>
        <p:spPr/>
        <p:txBody>
          <a:bodyPr/>
          <a:lstStyle/>
          <a:p>
            <a:pPr>
              <a:defRPr/>
            </a:pPr>
            <a:fld id="{D264BC40-8500-40C1-AB87-2B76559355E7}" type="slidenum">
              <a:rPr lang="en-GB" smtClean="0"/>
              <a:pPr>
                <a:defRPr/>
              </a:pPr>
              <a:t>8</a:t>
            </a:fld>
            <a:endParaRPr lang="en-GB" dirty="0"/>
          </a:p>
        </p:txBody>
      </p:sp>
    </p:spTree>
    <p:extLst>
      <p:ext uri="{BB962C8B-B14F-4D97-AF65-F5344CB8AC3E}">
        <p14:creationId xmlns:p14="http://schemas.microsoft.com/office/powerpoint/2010/main" xmlns="" val="122631900"/>
      </p:ext>
    </p:extLst>
  </p:cSld>
  <p:clrMapOvr>
    <a:masterClrMapping/>
  </p:clrMapOvr>
  <p:transition>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2918"/>
          </a:xfrm>
        </p:spPr>
        <p:txBody>
          <a:bodyPr/>
          <a:lstStyle/>
          <a:p>
            <a:r>
              <a:rPr lang="en-ZA" sz="2400" dirty="0" smtClean="0">
                <a:solidFill>
                  <a:srgbClr val="00B050"/>
                </a:solidFill>
              </a:rPr>
              <a:t>High Level Meetings </a:t>
            </a:r>
            <a:endParaRPr lang="en-ZA" sz="2400" dirty="0">
              <a:solidFill>
                <a:srgbClr val="00B050"/>
              </a:solidFill>
            </a:endParaRPr>
          </a:p>
        </p:txBody>
      </p:sp>
      <p:sp>
        <p:nvSpPr>
          <p:cNvPr id="3" name="Content Placeholder 2"/>
          <p:cNvSpPr>
            <a:spLocks noGrp="1"/>
          </p:cNvSpPr>
          <p:nvPr>
            <p:ph idx="1"/>
          </p:nvPr>
        </p:nvSpPr>
        <p:spPr>
          <a:xfrm>
            <a:off x="500034" y="857232"/>
            <a:ext cx="8229600" cy="4857784"/>
          </a:xfrm>
        </p:spPr>
        <p:txBody>
          <a:bodyPr/>
          <a:lstStyle/>
          <a:p>
            <a:pPr marL="0" indent="0">
              <a:buNone/>
            </a:pPr>
            <a:r>
              <a:rPr lang="en-ZA" sz="1800" b="1" dirty="0" smtClean="0"/>
              <a:t>IORA </a:t>
            </a:r>
          </a:p>
          <a:p>
            <a:r>
              <a:rPr lang="en-US" sz="1800" b="1" dirty="0" smtClean="0">
                <a:cs typeface="Arial" pitchFamily="34" charset="0"/>
              </a:rPr>
              <a:t>PRESIDENT</a:t>
            </a:r>
          </a:p>
          <a:p>
            <a:pPr lvl="1"/>
            <a:r>
              <a:rPr lang="en-US" sz="1800" dirty="0" smtClean="0">
                <a:cs typeface="Arial" pitchFamily="34" charset="0"/>
              </a:rPr>
              <a:t>Inaugural IORA Summit (Indonesia) to commemorate 20</a:t>
            </a:r>
            <a:r>
              <a:rPr lang="en-US" sz="1800" baseline="30000" dirty="0" smtClean="0">
                <a:cs typeface="Arial" pitchFamily="34" charset="0"/>
              </a:rPr>
              <a:t>th</a:t>
            </a:r>
            <a:r>
              <a:rPr lang="en-US" sz="1800" dirty="0" smtClean="0">
                <a:cs typeface="Arial" pitchFamily="34" charset="0"/>
              </a:rPr>
              <a:t> Anniversary: 2-6 March 2017</a:t>
            </a:r>
            <a:endParaRPr lang="en-ZA" sz="1800" b="1" dirty="0" smtClean="0"/>
          </a:p>
          <a:p>
            <a:r>
              <a:rPr lang="en-ZA" sz="1800" b="1" dirty="0" smtClean="0"/>
              <a:t>MINISTER </a:t>
            </a:r>
          </a:p>
          <a:p>
            <a:pPr lvl="1"/>
            <a:r>
              <a:rPr lang="en-ZA" sz="1800" dirty="0" smtClean="0"/>
              <a:t>IORA 16</a:t>
            </a:r>
            <a:r>
              <a:rPr lang="en-ZA" sz="1800" baseline="30000" dirty="0" smtClean="0"/>
              <a:t>th</a:t>
            </a:r>
            <a:r>
              <a:rPr lang="en-ZA" sz="1800" dirty="0" smtClean="0"/>
              <a:t> CoMM (October 2016) – Vice Chair</a:t>
            </a:r>
          </a:p>
          <a:p>
            <a:pPr lvl="1"/>
            <a:r>
              <a:rPr lang="en-US" sz="1800" dirty="0" smtClean="0"/>
              <a:t>IORA 17</a:t>
            </a:r>
            <a:r>
              <a:rPr lang="en-US" sz="1800" baseline="30000" dirty="0" smtClean="0"/>
              <a:t>th</a:t>
            </a:r>
            <a:r>
              <a:rPr lang="en-US" sz="1800" dirty="0" smtClean="0"/>
              <a:t> CoMM (October 2017) -  Assume Chair</a:t>
            </a:r>
            <a:endParaRPr lang="en-ZA" sz="1800" dirty="0" smtClean="0"/>
          </a:p>
          <a:p>
            <a:endParaRPr lang="en-US" sz="1200" dirty="0" smtClean="0"/>
          </a:p>
          <a:p>
            <a:endParaRPr lang="en-ZA" sz="1200" dirty="0" smtClean="0"/>
          </a:p>
          <a:p>
            <a:endParaRPr lang="en-ZA" sz="1200" dirty="0" smtClean="0"/>
          </a:p>
          <a:p>
            <a:endParaRPr lang="en-ZA" dirty="0"/>
          </a:p>
        </p:txBody>
      </p:sp>
      <p:sp>
        <p:nvSpPr>
          <p:cNvPr id="4" name="Slide Number Placeholder 3"/>
          <p:cNvSpPr>
            <a:spLocks noGrp="1"/>
          </p:cNvSpPr>
          <p:nvPr>
            <p:ph type="sldNum" sz="quarter" idx="10"/>
          </p:nvPr>
        </p:nvSpPr>
        <p:spPr/>
        <p:txBody>
          <a:bodyPr/>
          <a:lstStyle/>
          <a:p>
            <a:pPr>
              <a:defRPr/>
            </a:pPr>
            <a:fld id="{3B81CA7B-C617-4EE3-BE71-584B15AC884F}" type="slidenum">
              <a:rPr lang="en-GB" smtClean="0"/>
              <a:pPr>
                <a:defRPr/>
              </a:pPr>
              <a:t>9</a:t>
            </a:fld>
            <a:endParaRPr lang="en-GB" dirty="0"/>
          </a:p>
        </p:txBody>
      </p:sp>
    </p:spTree>
    <p:extLst>
      <p:ext uri="{BB962C8B-B14F-4D97-AF65-F5344CB8AC3E}">
        <p14:creationId xmlns:p14="http://schemas.microsoft.com/office/powerpoint/2010/main" xmlns="" val="1346889693"/>
      </p:ext>
    </p:extLst>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Dfa Presentation">
  <a:themeElements>
    <a:clrScheme name="Df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fa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objectDefaults>
  <a:extraClrSchemeLst>
    <a:extraClrScheme>
      <a:clrScheme name="Df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f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f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f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f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f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fa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f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f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f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f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f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7988</TotalTime>
  <Words>767</Words>
  <Application>Microsoft Office PowerPoint</Application>
  <PresentationFormat>On-screen Show (4:3)</PresentationFormat>
  <Paragraphs>75</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Dfa Presentation</vt:lpstr>
      <vt:lpstr> </vt:lpstr>
      <vt:lpstr>Indian Ocean Rim Association (IORA)</vt:lpstr>
      <vt:lpstr>POLICY CONTEXT FOR SOUTH AFRICA </vt:lpstr>
      <vt:lpstr>BACKGROUND</vt:lpstr>
      <vt:lpstr>BACKGROUND</vt:lpstr>
      <vt:lpstr>IORA</vt:lpstr>
      <vt:lpstr>SOUTH AFRICA IN IORA</vt:lpstr>
      <vt:lpstr>SA STRATEGIC OBJECTIVES </vt:lpstr>
      <vt:lpstr>High Level Meetings </vt:lpstr>
      <vt:lpstr>Thank You</vt:lpstr>
    </vt:vector>
  </TitlesOfParts>
  <Company>Foreign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of SA Economy</dc:title>
  <dc:creator>DFA</dc:creator>
  <cp:lastModifiedBy>PUMZA</cp:lastModifiedBy>
  <cp:revision>642</cp:revision>
  <cp:lastPrinted>2016-02-22T14:02:52Z</cp:lastPrinted>
  <dcterms:created xsi:type="dcterms:W3CDTF">2008-03-20T08:02:57Z</dcterms:created>
  <dcterms:modified xsi:type="dcterms:W3CDTF">2016-02-26T07:32:41Z</dcterms:modified>
</cp:coreProperties>
</file>