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97" r:id="rId4"/>
    <p:sldId id="298" r:id="rId5"/>
    <p:sldId id="272" r:id="rId6"/>
    <p:sldId id="264" r:id="rId7"/>
    <p:sldId id="265" r:id="rId8"/>
    <p:sldId id="271" r:id="rId9"/>
    <p:sldId id="266" r:id="rId10"/>
    <p:sldId id="263" r:id="rId11"/>
    <p:sldId id="260" r:id="rId12"/>
    <p:sldId id="262" r:id="rId13"/>
    <p:sldId id="273" r:id="rId14"/>
    <p:sldId id="267" r:id="rId15"/>
    <p:sldId id="268" r:id="rId16"/>
    <p:sldId id="269" r:id="rId17"/>
    <p:sldId id="270" r:id="rId18"/>
    <p:sldId id="274" r:id="rId19"/>
    <p:sldId id="278" r:id="rId20"/>
    <p:sldId id="279" r:id="rId21"/>
    <p:sldId id="280" r:id="rId22"/>
    <p:sldId id="282" r:id="rId23"/>
    <p:sldId id="283" r:id="rId24"/>
    <p:sldId id="284" r:id="rId25"/>
    <p:sldId id="289" r:id="rId26"/>
    <p:sldId id="290" r:id="rId27"/>
    <p:sldId id="291" r:id="rId28"/>
    <p:sldId id="293" r:id="rId29"/>
    <p:sldId id="294" r:id="rId30"/>
    <p:sldId id="259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FF3A1-016C-443F-894A-E4AEAD3F2626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76631F-A6DE-4FA5-B8FF-4E7DBB74B9BE}">
      <dgm:prSet phldrT="[Text]" custT="1"/>
      <dgm:spPr/>
      <dgm:t>
        <a:bodyPr/>
        <a:lstStyle/>
        <a:p>
          <a:r>
            <a:rPr lang="en-US" sz="37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Constitution</a:t>
          </a:r>
        </a:p>
        <a:p>
          <a:r>
            <a:rPr lang="en-US" sz="32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Section 24</a:t>
          </a:r>
          <a:endParaRPr lang="en-US" sz="3200" b="1" dirty="0">
            <a:solidFill>
              <a:srgbClr val="000000"/>
            </a:solidFill>
            <a:latin typeface="Lucida Sans Unicode"/>
            <a:cs typeface="Lucida Sans Unicode"/>
          </a:endParaRPr>
        </a:p>
      </dgm:t>
    </dgm:pt>
    <dgm:pt modelId="{7593F376-ED9B-47DC-9EA3-960C31F98A34}" type="parTrans" cxnId="{31E00CCF-0B44-4E84-9BEE-54C99C9EE31B}">
      <dgm:prSet/>
      <dgm:spPr/>
      <dgm:t>
        <a:bodyPr/>
        <a:lstStyle/>
        <a:p>
          <a:endParaRPr lang="en-US"/>
        </a:p>
      </dgm:t>
    </dgm:pt>
    <dgm:pt modelId="{C90D5F29-FF54-47FA-9274-CB86A75D67D5}" type="sibTrans" cxnId="{31E00CCF-0B44-4E84-9BEE-54C99C9EE31B}">
      <dgm:prSet/>
      <dgm:spPr/>
      <dgm:t>
        <a:bodyPr/>
        <a:lstStyle/>
        <a:p>
          <a:endParaRPr lang="en-US"/>
        </a:p>
      </dgm:t>
    </dgm:pt>
    <dgm:pt modelId="{9D152CAC-71F2-414A-AE05-9D19EB172ABD}" type="asst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NEMA</a:t>
          </a:r>
        </a:p>
        <a:p>
          <a:r>
            <a:rPr lang="en-US" sz="28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Principles</a:t>
          </a:r>
          <a:endParaRPr lang="en-US" sz="2800" b="1" dirty="0">
            <a:solidFill>
              <a:srgbClr val="000000"/>
            </a:solidFill>
            <a:latin typeface="Lucida Sans Unicode"/>
            <a:cs typeface="Lucida Sans Unicode"/>
          </a:endParaRPr>
        </a:p>
      </dgm:t>
    </dgm:pt>
    <dgm:pt modelId="{1BC08D58-2557-4297-B344-3B69184C43E4}" type="sibTrans" cxnId="{CCA5CB5D-9826-482E-A508-74296A4462EB}">
      <dgm:prSet/>
      <dgm:spPr/>
      <dgm:t>
        <a:bodyPr/>
        <a:lstStyle/>
        <a:p>
          <a:endParaRPr lang="en-US"/>
        </a:p>
      </dgm:t>
    </dgm:pt>
    <dgm:pt modelId="{615E5BD6-A168-4C04-8D78-7DDC04530724}" type="parTrans" cxnId="{CCA5CB5D-9826-482E-A508-74296A4462EB}">
      <dgm:prSet/>
      <dgm:spPr/>
      <dgm:t>
        <a:bodyPr/>
        <a:lstStyle/>
        <a:p>
          <a:endParaRPr lang="en-US"/>
        </a:p>
      </dgm:t>
    </dgm:pt>
    <dgm:pt modelId="{476BFE56-7BC0-4DE1-BB70-82CD7A44FF12}" type="asst">
      <dgm:prSet custT="1"/>
      <dgm:spPr/>
      <dgm:t>
        <a:bodyPr/>
        <a:lstStyle/>
        <a:p>
          <a:r>
            <a:rPr lang="en-ZA" sz="28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NEMBA</a:t>
          </a:r>
          <a:endParaRPr lang="en-ZA" sz="2800" b="1" dirty="0">
            <a:solidFill>
              <a:srgbClr val="000000"/>
            </a:solidFill>
            <a:latin typeface="Lucida Sans Unicode"/>
            <a:cs typeface="Lucida Sans Unicode"/>
          </a:endParaRPr>
        </a:p>
      </dgm:t>
    </dgm:pt>
    <dgm:pt modelId="{AE063B6A-F73D-4FE8-AD66-8F5B9BE69939}" type="parTrans" cxnId="{564023F2-3E9F-4B62-80FE-91CE543F0E78}">
      <dgm:prSet/>
      <dgm:spPr/>
      <dgm:t>
        <a:bodyPr/>
        <a:lstStyle/>
        <a:p>
          <a:endParaRPr lang="en-ZA"/>
        </a:p>
      </dgm:t>
    </dgm:pt>
    <dgm:pt modelId="{E3174FFE-2932-4D3C-A7D4-0B4AE6064986}" type="sibTrans" cxnId="{564023F2-3E9F-4B62-80FE-91CE543F0E78}">
      <dgm:prSet/>
      <dgm:spPr/>
      <dgm:t>
        <a:bodyPr/>
        <a:lstStyle/>
        <a:p>
          <a:endParaRPr lang="en-ZA"/>
        </a:p>
      </dgm:t>
    </dgm:pt>
    <dgm:pt modelId="{D5C6C878-2429-4B2C-A560-A1376B027633}" type="asst">
      <dgm:prSet custT="1"/>
      <dgm:spPr/>
      <dgm:t>
        <a:bodyPr/>
        <a:lstStyle/>
        <a:p>
          <a:r>
            <a:rPr lang="en-ZA" sz="24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Provincial legislation</a:t>
          </a:r>
          <a:endParaRPr lang="en-ZA" sz="2400" b="1" dirty="0">
            <a:solidFill>
              <a:srgbClr val="000000"/>
            </a:solidFill>
            <a:latin typeface="Lucida Sans Unicode"/>
            <a:cs typeface="Lucida Sans Unicode"/>
          </a:endParaRPr>
        </a:p>
      </dgm:t>
    </dgm:pt>
    <dgm:pt modelId="{0E28CF7D-247D-42B4-B70B-81A6E197C6AA}" type="parTrans" cxnId="{4002D2D0-1C0B-4752-8FC7-B79101947D62}">
      <dgm:prSet/>
      <dgm:spPr/>
      <dgm:t>
        <a:bodyPr/>
        <a:lstStyle/>
        <a:p>
          <a:endParaRPr lang="en-ZA"/>
        </a:p>
      </dgm:t>
    </dgm:pt>
    <dgm:pt modelId="{282013B3-CC6A-45B0-B246-4F21A191724C}" type="sibTrans" cxnId="{4002D2D0-1C0B-4752-8FC7-B79101947D62}">
      <dgm:prSet/>
      <dgm:spPr/>
      <dgm:t>
        <a:bodyPr/>
        <a:lstStyle/>
        <a:p>
          <a:endParaRPr lang="en-ZA"/>
        </a:p>
      </dgm:t>
    </dgm:pt>
    <dgm:pt modelId="{FD16D0DE-E30B-6945-B50F-33CA5CB167B1}" type="asst">
      <dgm:prSet custT="1"/>
      <dgm:spPr/>
      <dgm:t>
        <a:bodyPr/>
        <a:lstStyle/>
        <a:p>
          <a:r>
            <a:rPr lang="en-US" sz="2800" b="1" dirty="0" smtClean="0">
              <a:solidFill>
                <a:srgbClr val="000000"/>
              </a:solidFill>
              <a:latin typeface="Lucida Sans Unicode"/>
              <a:cs typeface="Lucida Sans Unicode"/>
            </a:rPr>
            <a:t>NEMPAA</a:t>
          </a:r>
          <a:endParaRPr lang="en-US" sz="2800" b="1" dirty="0">
            <a:solidFill>
              <a:srgbClr val="000000"/>
            </a:solidFill>
            <a:latin typeface="Lucida Sans Unicode"/>
            <a:cs typeface="Lucida Sans Unicode"/>
          </a:endParaRPr>
        </a:p>
      </dgm:t>
    </dgm:pt>
    <dgm:pt modelId="{CBF7FA18-5741-B04E-925B-EE1BEC984C63}" type="parTrans" cxnId="{4C914C30-9FEE-8745-BBD1-ECB27609309C}">
      <dgm:prSet/>
      <dgm:spPr/>
      <dgm:t>
        <a:bodyPr/>
        <a:lstStyle/>
        <a:p>
          <a:endParaRPr lang="en-US"/>
        </a:p>
      </dgm:t>
    </dgm:pt>
    <dgm:pt modelId="{5EA73E26-C25C-DA46-BF96-D7EC5C29DB61}" type="sibTrans" cxnId="{4C914C30-9FEE-8745-BBD1-ECB27609309C}">
      <dgm:prSet/>
      <dgm:spPr/>
      <dgm:t>
        <a:bodyPr/>
        <a:lstStyle/>
        <a:p>
          <a:endParaRPr lang="en-US"/>
        </a:p>
      </dgm:t>
    </dgm:pt>
    <dgm:pt modelId="{5F1ED526-AC28-EA4E-A5EB-DAAF99E9679E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Multilateral Environmental Agreements – 7 biodiversity related</a:t>
          </a:r>
          <a:endParaRPr lang="en-US" dirty="0">
            <a:solidFill>
              <a:srgbClr val="000000"/>
            </a:solidFill>
          </a:endParaRPr>
        </a:p>
      </dgm:t>
    </dgm:pt>
    <dgm:pt modelId="{00298ED0-6846-0345-9C73-2AA2FB70F49D}" type="parTrans" cxnId="{81F874AE-24CA-434D-A7C2-94970A826DCB}">
      <dgm:prSet/>
      <dgm:spPr/>
      <dgm:t>
        <a:bodyPr/>
        <a:lstStyle/>
        <a:p>
          <a:endParaRPr lang="en-US"/>
        </a:p>
      </dgm:t>
    </dgm:pt>
    <dgm:pt modelId="{842974EA-6DEC-B549-96EB-44FC357656FD}" type="sibTrans" cxnId="{81F874AE-24CA-434D-A7C2-94970A826DCB}">
      <dgm:prSet/>
      <dgm:spPr/>
      <dgm:t>
        <a:bodyPr/>
        <a:lstStyle/>
        <a:p>
          <a:endParaRPr lang="en-US"/>
        </a:p>
      </dgm:t>
    </dgm:pt>
    <dgm:pt modelId="{28F27B94-4A43-EE41-8E09-386EE8AE34C3}">
      <dgm:prSet custT="1"/>
      <dgm:spPr/>
      <dgm:t>
        <a:bodyPr/>
        <a:lstStyle/>
        <a:p>
          <a:r>
            <a:rPr lang="en-US" sz="2400" b="1" i="0" dirty="0" smtClean="0"/>
            <a:t>White Paper</a:t>
          </a:r>
          <a:endParaRPr lang="en-US" sz="2400" b="1" i="0" dirty="0"/>
        </a:p>
      </dgm:t>
    </dgm:pt>
    <dgm:pt modelId="{639C530E-76D6-1446-BE58-E2B94D5534AF}" type="parTrans" cxnId="{543F5834-DB29-7644-95E8-B9727EBD35A2}">
      <dgm:prSet/>
      <dgm:spPr/>
      <dgm:t>
        <a:bodyPr/>
        <a:lstStyle/>
        <a:p>
          <a:endParaRPr lang="en-US"/>
        </a:p>
      </dgm:t>
    </dgm:pt>
    <dgm:pt modelId="{58B6CFAF-1558-3045-A4EC-97636D70588A}" type="sibTrans" cxnId="{543F5834-DB29-7644-95E8-B9727EBD35A2}">
      <dgm:prSet/>
      <dgm:spPr/>
      <dgm:t>
        <a:bodyPr/>
        <a:lstStyle/>
        <a:p>
          <a:endParaRPr lang="en-US"/>
        </a:p>
      </dgm:t>
    </dgm:pt>
    <dgm:pt modelId="{8340563E-C7E6-4578-865C-C848FE23C18E}" type="pres">
      <dgm:prSet presAssocID="{E06FF3A1-016C-443F-894A-E4AEAD3F2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D86808-E77F-4240-AF0F-FE3667F9CB33}" type="pres">
      <dgm:prSet presAssocID="{9376631F-A6DE-4FA5-B8FF-4E7DBB74B9B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F518EA1-670B-4A3C-8362-065DD2F70E76}" type="pres">
      <dgm:prSet presAssocID="{9376631F-A6DE-4FA5-B8FF-4E7DBB74B9BE}" presName="rootComposite1" presStyleCnt="0"/>
      <dgm:spPr/>
      <dgm:t>
        <a:bodyPr/>
        <a:lstStyle/>
        <a:p>
          <a:endParaRPr lang="en-US"/>
        </a:p>
      </dgm:t>
    </dgm:pt>
    <dgm:pt modelId="{15CC58D8-B8EC-40BC-A3A2-77816EE21A71}" type="pres">
      <dgm:prSet presAssocID="{9376631F-A6DE-4FA5-B8FF-4E7DBB74B9BE}" presName="rootText1" presStyleLbl="node0" presStyleIdx="0" presStyleCnt="1" custScaleX="212686" custScaleY="119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D55E18-9422-4AF1-8D70-E17FE42D165A}" type="pres">
      <dgm:prSet presAssocID="{9376631F-A6DE-4FA5-B8FF-4E7DBB74B9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D8CA2F-BC58-4B7D-99CA-FC3F3536AD54}" type="pres">
      <dgm:prSet presAssocID="{9376631F-A6DE-4FA5-B8FF-4E7DBB74B9BE}" presName="hierChild2" presStyleCnt="0"/>
      <dgm:spPr/>
      <dgm:t>
        <a:bodyPr/>
        <a:lstStyle/>
        <a:p>
          <a:endParaRPr lang="en-US"/>
        </a:p>
      </dgm:t>
    </dgm:pt>
    <dgm:pt modelId="{399F762E-2FF5-402F-A5A3-75D20839E14D}" type="pres">
      <dgm:prSet presAssocID="{9376631F-A6DE-4FA5-B8FF-4E7DBB74B9BE}" presName="hierChild3" presStyleCnt="0"/>
      <dgm:spPr/>
      <dgm:t>
        <a:bodyPr/>
        <a:lstStyle/>
        <a:p>
          <a:endParaRPr lang="en-US"/>
        </a:p>
      </dgm:t>
    </dgm:pt>
    <dgm:pt modelId="{B3EFB344-D2A1-4D7F-A897-026B106C64F8}" type="pres">
      <dgm:prSet presAssocID="{615E5BD6-A168-4C04-8D78-7DDC04530724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C6E07605-56ED-4DD7-9782-CA023644E61A}" type="pres">
      <dgm:prSet presAssocID="{9D152CAC-71F2-414A-AE05-9D19EB172ABD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9DA3EE-7F02-43E7-9CB7-4130C49346A9}" type="pres">
      <dgm:prSet presAssocID="{9D152CAC-71F2-414A-AE05-9D19EB172ABD}" presName="rootComposite3" presStyleCnt="0"/>
      <dgm:spPr/>
      <dgm:t>
        <a:bodyPr/>
        <a:lstStyle/>
        <a:p>
          <a:endParaRPr lang="en-US"/>
        </a:p>
      </dgm:t>
    </dgm:pt>
    <dgm:pt modelId="{9E9B920A-2194-4CED-8A66-8041FDCB1C94}" type="pres">
      <dgm:prSet presAssocID="{9D152CAC-71F2-414A-AE05-9D19EB172ABD}" presName="rootText3" presStyleLbl="asst1" presStyleIdx="0" presStyleCnt="4" custScaleX="122577" custScaleY="111558" custLinFactNeighborX="10279" custLinFactNeighborY="-198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F9821-E77F-40D8-A137-875ADA4EA11B}" type="pres">
      <dgm:prSet presAssocID="{9D152CAC-71F2-414A-AE05-9D19EB172ABD}" presName="rootConnector3" presStyleLbl="asst1" presStyleIdx="0" presStyleCnt="4"/>
      <dgm:spPr/>
      <dgm:t>
        <a:bodyPr/>
        <a:lstStyle/>
        <a:p>
          <a:endParaRPr lang="en-US"/>
        </a:p>
      </dgm:t>
    </dgm:pt>
    <dgm:pt modelId="{A0F12BA8-E78F-429A-BAE7-7866F50DDBFF}" type="pres">
      <dgm:prSet presAssocID="{9D152CAC-71F2-414A-AE05-9D19EB172ABD}" presName="hierChild6" presStyleCnt="0"/>
      <dgm:spPr/>
      <dgm:t>
        <a:bodyPr/>
        <a:lstStyle/>
        <a:p>
          <a:endParaRPr lang="en-US"/>
        </a:p>
      </dgm:t>
    </dgm:pt>
    <dgm:pt modelId="{B8944984-9410-E14D-8B6D-28A1B4D0F91C}" type="pres">
      <dgm:prSet presAssocID="{00298ED0-6846-0345-9C73-2AA2FB70F49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ACCC4374-32EB-4B43-A993-C243D96ADC91}" type="pres">
      <dgm:prSet presAssocID="{5F1ED526-AC28-EA4E-A5EB-DAAF99E9679E}" presName="hierRoot2" presStyleCnt="0">
        <dgm:presLayoutVars>
          <dgm:hierBranch val="init"/>
        </dgm:presLayoutVars>
      </dgm:prSet>
      <dgm:spPr/>
    </dgm:pt>
    <dgm:pt modelId="{A7316AB2-CE2D-9748-8515-5B32F309CC00}" type="pres">
      <dgm:prSet presAssocID="{5F1ED526-AC28-EA4E-A5EB-DAAF99E9679E}" presName="rootComposite" presStyleCnt="0"/>
      <dgm:spPr/>
    </dgm:pt>
    <dgm:pt modelId="{23AB6C19-750D-5044-A793-0A9F461917D6}" type="pres">
      <dgm:prSet presAssocID="{5F1ED526-AC28-EA4E-A5EB-DAAF99E9679E}" presName="rootText" presStyleLbl="node3" presStyleIdx="0" presStyleCnt="2" custScaleY="124295" custLinFactX="-34994" custLinFactY="-8047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8871B9-C624-CD40-B8E3-04EBA1C41B0C}" type="pres">
      <dgm:prSet presAssocID="{5F1ED526-AC28-EA4E-A5EB-DAAF99E9679E}" presName="rootConnector" presStyleLbl="node3" presStyleIdx="0" presStyleCnt="2"/>
      <dgm:spPr/>
      <dgm:t>
        <a:bodyPr/>
        <a:lstStyle/>
        <a:p>
          <a:endParaRPr lang="en-US"/>
        </a:p>
      </dgm:t>
    </dgm:pt>
    <dgm:pt modelId="{97531DD3-B430-1E4E-892D-1A173B0B8AA5}" type="pres">
      <dgm:prSet presAssocID="{5F1ED526-AC28-EA4E-A5EB-DAAF99E9679E}" presName="hierChild4" presStyleCnt="0"/>
      <dgm:spPr/>
    </dgm:pt>
    <dgm:pt modelId="{32413DD8-33ED-2F41-91DE-DB91A907CA20}" type="pres">
      <dgm:prSet presAssocID="{5F1ED526-AC28-EA4E-A5EB-DAAF99E9679E}" presName="hierChild5" presStyleCnt="0"/>
      <dgm:spPr/>
    </dgm:pt>
    <dgm:pt modelId="{CF0FD4E7-9B77-4440-91ED-F7A6FD274783}" type="pres">
      <dgm:prSet presAssocID="{639C530E-76D6-1446-BE58-E2B94D5534A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8763448F-2AC4-564C-9895-48A823B0C81F}" type="pres">
      <dgm:prSet presAssocID="{28F27B94-4A43-EE41-8E09-386EE8AE34C3}" presName="hierRoot2" presStyleCnt="0">
        <dgm:presLayoutVars>
          <dgm:hierBranch val="init"/>
        </dgm:presLayoutVars>
      </dgm:prSet>
      <dgm:spPr/>
    </dgm:pt>
    <dgm:pt modelId="{E02B2811-D3BE-984A-A438-5ADCF1C0C294}" type="pres">
      <dgm:prSet presAssocID="{28F27B94-4A43-EE41-8E09-386EE8AE34C3}" presName="rootComposite" presStyleCnt="0"/>
      <dgm:spPr/>
    </dgm:pt>
    <dgm:pt modelId="{0BF715B3-12FE-7A49-A256-278BA8E5F678}" type="pres">
      <dgm:prSet presAssocID="{28F27B94-4A43-EE41-8E09-386EE8AE34C3}" presName="rootText" presStyleLbl="node3" presStyleIdx="1" presStyleCnt="2" custLinFactY="-100000" custLinFactNeighborX="4419" custLinFactNeighborY="-193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4657F-3EA6-ED4B-B524-E7CE4C64EA7A}" type="pres">
      <dgm:prSet presAssocID="{28F27B94-4A43-EE41-8E09-386EE8AE34C3}" presName="rootConnector" presStyleLbl="node3" presStyleIdx="1" presStyleCnt="2"/>
      <dgm:spPr/>
      <dgm:t>
        <a:bodyPr/>
        <a:lstStyle/>
        <a:p>
          <a:endParaRPr lang="en-US"/>
        </a:p>
      </dgm:t>
    </dgm:pt>
    <dgm:pt modelId="{C4033C23-DCA2-8C42-B141-45ABDFFB5F4F}" type="pres">
      <dgm:prSet presAssocID="{28F27B94-4A43-EE41-8E09-386EE8AE34C3}" presName="hierChild4" presStyleCnt="0"/>
      <dgm:spPr/>
    </dgm:pt>
    <dgm:pt modelId="{90BF1F24-E586-EE44-B1B6-AE5C53113CAC}" type="pres">
      <dgm:prSet presAssocID="{28F27B94-4A43-EE41-8E09-386EE8AE34C3}" presName="hierChild5" presStyleCnt="0"/>
      <dgm:spPr/>
    </dgm:pt>
    <dgm:pt modelId="{37F327C0-0220-4143-9055-823510DDA819}" type="pres">
      <dgm:prSet presAssocID="{9D152CAC-71F2-414A-AE05-9D19EB172ABD}" presName="hierChild7" presStyleCnt="0"/>
      <dgm:spPr/>
      <dgm:t>
        <a:bodyPr/>
        <a:lstStyle/>
        <a:p>
          <a:endParaRPr lang="en-US"/>
        </a:p>
      </dgm:t>
    </dgm:pt>
    <dgm:pt modelId="{91276873-6726-4AE9-8E20-862811E77582}" type="pres">
      <dgm:prSet presAssocID="{AE063B6A-F73D-4FE8-AD66-8F5B9BE69939}" presName="Name111" presStyleLbl="parChTrans1D3" presStyleIdx="2" presStyleCnt="4"/>
      <dgm:spPr/>
      <dgm:t>
        <a:bodyPr/>
        <a:lstStyle/>
        <a:p>
          <a:endParaRPr lang="en-ZA"/>
        </a:p>
      </dgm:t>
    </dgm:pt>
    <dgm:pt modelId="{286DBF7B-C7C3-4B86-8119-C0000AAD8568}" type="pres">
      <dgm:prSet presAssocID="{476BFE56-7BC0-4DE1-BB70-82CD7A44FF1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C9B35B9-D100-4DB0-8428-D5411ECD27D6}" type="pres">
      <dgm:prSet presAssocID="{476BFE56-7BC0-4DE1-BB70-82CD7A44FF12}" presName="rootComposite3" presStyleCnt="0"/>
      <dgm:spPr/>
      <dgm:t>
        <a:bodyPr/>
        <a:lstStyle/>
        <a:p>
          <a:endParaRPr lang="en-ZA"/>
        </a:p>
      </dgm:t>
    </dgm:pt>
    <dgm:pt modelId="{3BD9C411-06E4-4014-B934-B6C5FFF1C2D6}" type="pres">
      <dgm:prSet presAssocID="{476BFE56-7BC0-4DE1-BB70-82CD7A44FF12}" presName="rootText3" presStyleLbl="asst1" presStyleIdx="1" presStyleCnt="4" custLinFactY="54618" custLinFactNeighborX="-3707" custLinFactNeighborY="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3460478-D00C-4C39-AA8D-E577E811E3F5}" type="pres">
      <dgm:prSet presAssocID="{476BFE56-7BC0-4DE1-BB70-82CD7A44FF12}" presName="rootConnector3" presStyleLbl="asst1" presStyleIdx="1" presStyleCnt="4"/>
      <dgm:spPr/>
      <dgm:t>
        <a:bodyPr/>
        <a:lstStyle/>
        <a:p>
          <a:endParaRPr lang="en-ZA"/>
        </a:p>
      </dgm:t>
    </dgm:pt>
    <dgm:pt modelId="{7CFD9BD3-C9C7-4D8B-B52B-A72B6F71A140}" type="pres">
      <dgm:prSet presAssocID="{476BFE56-7BC0-4DE1-BB70-82CD7A44FF12}" presName="hierChild6" presStyleCnt="0"/>
      <dgm:spPr/>
      <dgm:t>
        <a:bodyPr/>
        <a:lstStyle/>
        <a:p>
          <a:endParaRPr lang="en-ZA"/>
        </a:p>
      </dgm:t>
    </dgm:pt>
    <dgm:pt modelId="{14735355-B6F8-4A67-B9B0-075C26369793}" type="pres">
      <dgm:prSet presAssocID="{476BFE56-7BC0-4DE1-BB70-82CD7A44FF12}" presName="hierChild7" presStyleCnt="0"/>
      <dgm:spPr/>
      <dgm:t>
        <a:bodyPr/>
        <a:lstStyle/>
        <a:p>
          <a:endParaRPr lang="en-ZA"/>
        </a:p>
      </dgm:t>
    </dgm:pt>
    <dgm:pt modelId="{0B4CC18A-1A58-614E-9F44-E0EDFC9FB266}" type="pres">
      <dgm:prSet presAssocID="{CBF7FA18-5741-B04E-925B-EE1BEC984C63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B762B6FE-3F7D-F146-959C-BCE9F23A5AD0}" type="pres">
      <dgm:prSet presAssocID="{FD16D0DE-E30B-6945-B50F-33CA5CB167B1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B6B12C-68F9-E048-AF1D-45D7C88A87CF}" type="pres">
      <dgm:prSet presAssocID="{FD16D0DE-E30B-6945-B50F-33CA5CB167B1}" presName="rootComposite3" presStyleCnt="0"/>
      <dgm:spPr/>
      <dgm:t>
        <a:bodyPr/>
        <a:lstStyle/>
        <a:p>
          <a:endParaRPr lang="en-US"/>
        </a:p>
      </dgm:t>
    </dgm:pt>
    <dgm:pt modelId="{5ED2D295-05CF-3C4B-A3AA-19698894CBF1}" type="pres">
      <dgm:prSet presAssocID="{FD16D0DE-E30B-6945-B50F-33CA5CB167B1}" presName="rootText3" presStyleLbl="asst1" presStyleIdx="2" presStyleCnt="4" custLinFactY="45579" custLinFactNeighborX="63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48313-39E0-534E-B0AD-3F417C61E13A}" type="pres">
      <dgm:prSet presAssocID="{FD16D0DE-E30B-6945-B50F-33CA5CB167B1}" presName="rootConnector3" presStyleLbl="asst1" presStyleIdx="2" presStyleCnt="4"/>
      <dgm:spPr/>
      <dgm:t>
        <a:bodyPr/>
        <a:lstStyle/>
        <a:p>
          <a:endParaRPr lang="en-US"/>
        </a:p>
      </dgm:t>
    </dgm:pt>
    <dgm:pt modelId="{805B1AA7-D052-9E4C-BDB4-9CFB1DE4F518}" type="pres">
      <dgm:prSet presAssocID="{FD16D0DE-E30B-6945-B50F-33CA5CB167B1}" presName="hierChild6" presStyleCnt="0"/>
      <dgm:spPr/>
      <dgm:t>
        <a:bodyPr/>
        <a:lstStyle/>
        <a:p>
          <a:endParaRPr lang="en-US"/>
        </a:p>
      </dgm:t>
    </dgm:pt>
    <dgm:pt modelId="{B20B2835-4A6E-844E-9CB1-A2156395CEAE}" type="pres">
      <dgm:prSet presAssocID="{FD16D0DE-E30B-6945-B50F-33CA5CB167B1}" presName="hierChild7" presStyleCnt="0"/>
      <dgm:spPr/>
      <dgm:t>
        <a:bodyPr/>
        <a:lstStyle/>
        <a:p>
          <a:endParaRPr lang="en-US"/>
        </a:p>
      </dgm:t>
    </dgm:pt>
    <dgm:pt modelId="{0CF5824F-9FBF-4093-B241-17A0F57F0DDC}" type="pres">
      <dgm:prSet presAssocID="{0E28CF7D-247D-42B4-B70B-81A6E197C6AA}" presName="Name111" presStyleLbl="parChTrans1D2" presStyleIdx="1" presStyleCnt="2"/>
      <dgm:spPr/>
      <dgm:t>
        <a:bodyPr/>
        <a:lstStyle/>
        <a:p>
          <a:endParaRPr lang="en-ZA"/>
        </a:p>
      </dgm:t>
    </dgm:pt>
    <dgm:pt modelId="{1E02E3B6-5A1C-47AF-BA0F-DA25E7D8BC1B}" type="pres">
      <dgm:prSet presAssocID="{D5C6C878-2429-4B2C-A560-A1376B02763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292C305-DA24-4315-9A9F-D98B3C08ECA4}" type="pres">
      <dgm:prSet presAssocID="{D5C6C878-2429-4B2C-A560-A1376B027633}" presName="rootComposite3" presStyleCnt="0"/>
      <dgm:spPr/>
      <dgm:t>
        <a:bodyPr/>
        <a:lstStyle/>
        <a:p>
          <a:endParaRPr lang="en-ZA"/>
        </a:p>
      </dgm:t>
    </dgm:pt>
    <dgm:pt modelId="{B73ADB62-64DE-43C1-8E63-FF763528B6A3}" type="pres">
      <dgm:prSet presAssocID="{D5C6C878-2429-4B2C-A560-A1376B027633}" presName="rootText3" presStyleLbl="asst1" presStyleIdx="3" presStyleCnt="4" custLinFactY="100000" custLinFactNeighborX="22081" custLinFactNeighborY="169049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5A81DD4-E4B8-49D4-819D-CDF5C396107F}" type="pres">
      <dgm:prSet presAssocID="{D5C6C878-2429-4B2C-A560-A1376B027633}" presName="rootConnector3" presStyleLbl="asst1" presStyleIdx="3" presStyleCnt="4"/>
      <dgm:spPr/>
      <dgm:t>
        <a:bodyPr/>
        <a:lstStyle/>
        <a:p>
          <a:endParaRPr lang="en-ZA"/>
        </a:p>
      </dgm:t>
    </dgm:pt>
    <dgm:pt modelId="{FA2C966A-3FC4-4D9C-9308-568F5E7B9978}" type="pres">
      <dgm:prSet presAssocID="{D5C6C878-2429-4B2C-A560-A1376B027633}" presName="hierChild6" presStyleCnt="0"/>
      <dgm:spPr/>
      <dgm:t>
        <a:bodyPr/>
        <a:lstStyle/>
        <a:p>
          <a:endParaRPr lang="en-ZA"/>
        </a:p>
      </dgm:t>
    </dgm:pt>
    <dgm:pt modelId="{7DECFCC3-CA37-4C6F-A44F-25E2D77F92E1}" type="pres">
      <dgm:prSet presAssocID="{D5C6C878-2429-4B2C-A560-A1376B027633}" presName="hierChild7" presStyleCnt="0"/>
      <dgm:spPr/>
      <dgm:t>
        <a:bodyPr/>
        <a:lstStyle/>
        <a:p>
          <a:endParaRPr lang="en-ZA"/>
        </a:p>
      </dgm:t>
    </dgm:pt>
  </dgm:ptLst>
  <dgm:cxnLst>
    <dgm:cxn modelId="{4C914C30-9FEE-8745-BBD1-ECB27609309C}" srcId="{9D152CAC-71F2-414A-AE05-9D19EB172ABD}" destId="{FD16D0DE-E30B-6945-B50F-33CA5CB167B1}" srcOrd="1" destOrd="0" parTransId="{CBF7FA18-5741-B04E-925B-EE1BEC984C63}" sibTransId="{5EA73E26-C25C-DA46-BF96-D7EC5C29DB61}"/>
    <dgm:cxn modelId="{A06B120D-BF1E-A945-AF93-B0AB132038D6}" type="presOf" srcId="{28F27B94-4A43-EE41-8E09-386EE8AE34C3}" destId="{9834657F-3EA6-ED4B-B524-E7CE4C64EA7A}" srcOrd="1" destOrd="0" presId="urn:microsoft.com/office/officeart/2005/8/layout/orgChart1"/>
    <dgm:cxn modelId="{01AE3B4F-B3F3-2B45-BDE5-51A85FB0010E}" type="presOf" srcId="{28F27B94-4A43-EE41-8E09-386EE8AE34C3}" destId="{0BF715B3-12FE-7A49-A256-278BA8E5F678}" srcOrd="0" destOrd="0" presId="urn:microsoft.com/office/officeart/2005/8/layout/orgChart1"/>
    <dgm:cxn modelId="{0F91AEBD-F0F9-5F47-9ED1-7766A646762E}" type="presOf" srcId="{9D152CAC-71F2-414A-AE05-9D19EB172ABD}" destId="{77EF9821-E77F-40D8-A137-875ADA4EA11B}" srcOrd="1" destOrd="0" presId="urn:microsoft.com/office/officeart/2005/8/layout/orgChart1"/>
    <dgm:cxn modelId="{72964F9E-139D-D041-BB07-3DAEE4F202A0}" type="presOf" srcId="{639C530E-76D6-1446-BE58-E2B94D5534AF}" destId="{CF0FD4E7-9B77-4440-91ED-F7A6FD274783}" srcOrd="0" destOrd="0" presId="urn:microsoft.com/office/officeart/2005/8/layout/orgChart1"/>
    <dgm:cxn modelId="{8370DB4F-FC24-1743-8CB1-516F2E83B48E}" type="presOf" srcId="{9376631F-A6DE-4FA5-B8FF-4E7DBB74B9BE}" destId="{9FD55E18-9422-4AF1-8D70-E17FE42D165A}" srcOrd="1" destOrd="0" presId="urn:microsoft.com/office/officeart/2005/8/layout/orgChart1"/>
    <dgm:cxn modelId="{1D146A2D-63D6-224D-9EE2-8AADE70BA1B7}" type="presOf" srcId="{D5C6C878-2429-4B2C-A560-A1376B027633}" destId="{15A81DD4-E4B8-49D4-819D-CDF5C396107F}" srcOrd="1" destOrd="0" presId="urn:microsoft.com/office/officeart/2005/8/layout/orgChart1"/>
    <dgm:cxn modelId="{D4C92EBD-B6E9-AE40-8685-1C3FE44EC7A6}" type="presOf" srcId="{CBF7FA18-5741-B04E-925B-EE1BEC984C63}" destId="{0B4CC18A-1A58-614E-9F44-E0EDFC9FB266}" srcOrd="0" destOrd="0" presId="urn:microsoft.com/office/officeart/2005/8/layout/orgChart1"/>
    <dgm:cxn modelId="{AF1C1A60-B6E4-D14C-B97D-C954DFA70EF1}" type="presOf" srcId="{00298ED0-6846-0345-9C73-2AA2FB70F49D}" destId="{B8944984-9410-E14D-8B6D-28A1B4D0F91C}" srcOrd="0" destOrd="0" presId="urn:microsoft.com/office/officeart/2005/8/layout/orgChart1"/>
    <dgm:cxn modelId="{31E00CCF-0B44-4E84-9BEE-54C99C9EE31B}" srcId="{E06FF3A1-016C-443F-894A-E4AEAD3F2626}" destId="{9376631F-A6DE-4FA5-B8FF-4E7DBB74B9BE}" srcOrd="0" destOrd="0" parTransId="{7593F376-ED9B-47DC-9EA3-960C31F98A34}" sibTransId="{C90D5F29-FF54-47FA-9274-CB86A75D67D5}"/>
    <dgm:cxn modelId="{E89AFED7-9D90-FE48-8DF4-D62C401B741F}" type="presOf" srcId="{9D152CAC-71F2-414A-AE05-9D19EB172ABD}" destId="{9E9B920A-2194-4CED-8A66-8041FDCB1C94}" srcOrd="0" destOrd="0" presId="urn:microsoft.com/office/officeart/2005/8/layout/orgChart1"/>
    <dgm:cxn modelId="{B7B7ED31-132C-FA44-AD7C-83AEB733589E}" type="presOf" srcId="{AE063B6A-F73D-4FE8-AD66-8F5B9BE69939}" destId="{91276873-6726-4AE9-8E20-862811E77582}" srcOrd="0" destOrd="0" presId="urn:microsoft.com/office/officeart/2005/8/layout/orgChart1"/>
    <dgm:cxn modelId="{F98217EC-F366-E84E-985C-251BDAACA2A2}" type="presOf" srcId="{5F1ED526-AC28-EA4E-A5EB-DAAF99E9679E}" destId="{23AB6C19-750D-5044-A793-0A9F461917D6}" srcOrd="0" destOrd="0" presId="urn:microsoft.com/office/officeart/2005/8/layout/orgChart1"/>
    <dgm:cxn modelId="{71572061-A9AE-D54B-BA93-F62CE28E4062}" type="presOf" srcId="{D5C6C878-2429-4B2C-A560-A1376B027633}" destId="{B73ADB62-64DE-43C1-8E63-FF763528B6A3}" srcOrd="0" destOrd="0" presId="urn:microsoft.com/office/officeart/2005/8/layout/orgChart1"/>
    <dgm:cxn modelId="{81F874AE-24CA-434D-A7C2-94970A826DCB}" srcId="{9D152CAC-71F2-414A-AE05-9D19EB172ABD}" destId="{5F1ED526-AC28-EA4E-A5EB-DAAF99E9679E}" srcOrd="2" destOrd="0" parTransId="{00298ED0-6846-0345-9C73-2AA2FB70F49D}" sibTransId="{842974EA-6DEC-B549-96EB-44FC357656FD}"/>
    <dgm:cxn modelId="{947122B0-8FD8-3D41-A084-E5C8B6C36BAB}" type="presOf" srcId="{E06FF3A1-016C-443F-894A-E4AEAD3F2626}" destId="{8340563E-C7E6-4578-865C-C848FE23C18E}" srcOrd="0" destOrd="0" presId="urn:microsoft.com/office/officeart/2005/8/layout/orgChart1"/>
    <dgm:cxn modelId="{564023F2-3E9F-4B62-80FE-91CE543F0E78}" srcId="{9D152CAC-71F2-414A-AE05-9D19EB172ABD}" destId="{476BFE56-7BC0-4DE1-BB70-82CD7A44FF12}" srcOrd="0" destOrd="0" parTransId="{AE063B6A-F73D-4FE8-AD66-8F5B9BE69939}" sibTransId="{E3174FFE-2932-4D3C-A7D4-0B4AE6064986}"/>
    <dgm:cxn modelId="{B36BBEE4-948C-6B40-A38E-196ED0199ABE}" type="presOf" srcId="{5F1ED526-AC28-EA4E-A5EB-DAAF99E9679E}" destId="{BE8871B9-C624-CD40-B8E3-04EBA1C41B0C}" srcOrd="1" destOrd="0" presId="urn:microsoft.com/office/officeart/2005/8/layout/orgChart1"/>
    <dgm:cxn modelId="{543F5834-DB29-7644-95E8-B9727EBD35A2}" srcId="{9D152CAC-71F2-414A-AE05-9D19EB172ABD}" destId="{28F27B94-4A43-EE41-8E09-386EE8AE34C3}" srcOrd="3" destOrd="0" parTransId="{639C530E-76D6-1446-BE58-E2B94D5534AF}" sibTransId="{58B6CFAF-1558-3045-A4EC-97636D70588A}"/>
    <dgm:cxn modelId="{CCA5CB5D-9826-482E-A508-74296A4462EB}" srcId="{9376631F-A6DE-4FA5-B8FF-4E7DBB74B9BE}" destId="{9D152CAC-71F2-414A-AE05-9D19EB172ABD}" srcOrd="0" destOrd="0" parTransId="{615E5BD6-A168-4C04-8D78-7DDC04530724}" sibTransId="{1BC08D58-2557-4297-B344-3B69184C43E4}"/>
    <dgm:cxn modelId="{2D26BF63-2890-BD4B-85A6-D94EC9C7231A}" type="presOf" srcId="{FD16D0DE-E30B-6945-B50F-33CA5CB167B1}" destId="{04348313-39E0-534E-B0AD-3F417C61E13A}" srcOrd="1" destOrd="0" presId="urn:microsoft.com/office/officeart/2005/8/layout/orgChart1"/>
    <dgm:cxn modelId="{7007F590-501A-B44D-97F4-3104D38D4E97}" type="presOf" srcId="{476BFE56-7BC0-4DE1-BB70-82CD7A44FF12}" destId="{23460478-D00C-4C39-AA8D-E577E811E3F5}" srcOrd="1" destOrd="0" presId="urn:microsoft.com/office/officeart/2005/8/layout/orgChart1"/>
    <dgm:cxn modelId="{337060F1-181B-CA48-A389-52C82F4E198B}" type="presOf" srcId="{615E5BD6-A168-4C04-8D78-7DDC04530724}" destId="{B3EFB344-D2A1-4D7F-A897-026B106C64F8}" srcOrd="0" destOrd="0" presId="urn:microsoft.com/office/officeart/2005/8/layout/orgChart1"/>
    <dgm:cxn modelId="{350CAD92-278E-ED40-B423-6C605834B53C}" type="presOf" srcId="{0E28CF7D-247D-42B4-B70B-81A6E197C6AA}" destId="{0CF5824F-9FBF-4093-B241-17A0F57F0DDC}" srcOrd="0" destOrd="0" presId="urn:microsoft.com/office/officeart/2005/8/layout/orgChart1"/>
    <dgm:cxn modelId="{9255B8A8-ED73-1146-91D7-5CA6523D529F}" type="presOf" srcId="{FD16D0DE-E30B-6945-B50F-33CA5CB167B1}" destId="{5ED2D295-05CF-3C4B-A3AA-19698894CBF1}" srcOrd="0" destOrd="0" presId="urn:microsoft.com/office/officeart/2005/8/layout/orgChart1"/>
    <dgm:cxn modelId="{4002D2D0-1C0B-4752-8FC7-B79101947D62}" srcId="{9376631F-A6DE-4FA5-B8FF-4E7DBB74B9BE}" destId="{D5C6C878-2429-4B2C-A560-A1376B027633}" srcOrd="1" destOrd="0" parTransId="{0E28CF7D-247D-42B4-B70B-81A6E197C6AA}" sibTransId="{282013B3-CC6A-45B0-B246-4F21A191724C}"/>
    <dgm:cxn modelId="{4B56B5D7-2BE2-E24D-B7E3-F8C44AC6736A}" type="presOf" srcId="{476BFE56-7BC0-4DE1-BB70-82CD7A44FF12}" destId="{3BD9C411-06E4-4014-B934-B6C5FFF1C2D6}" srcOrd="0" destOrd="0" presId="urn:microsoft.com/office/officeart/2005/8/layout/orgChart1"/>
    <dgm:cxn modelId="{068B2199-CFD6-AF42-ABCD-25B559EAAF8D}" type="presOf" srcId="{9376631F-A6DE-4FA5-B8FF-4E7DBB74B9BE}" destId="{15CC58D8-B8EC-40BC-A3A2-77816EE21A71}" srcOrd="0" destOrd="0" presId="urn:microsoft.com/office/officeart/2005/8/layout/orgChart1"/>
    <dgm:cxn modelId="{D91EF2F8-EE62-7F46-A4CB-78966DDFACF4}" type="presParOf" srcId="{8340563E-C7E6-4578-865C-C848FE23C18E}" destId="{32D86808-E77F-4240-AF0F-FE3667F9CB33}" srcOrd="0" destOrd="0" presId="urn:microsoft.com/office/officeart/2005/8/layout/orgChart1"/>
    <dgm:cxn modelId="{6AFDAE18-B3E2-694C-9EF9-D83E6982B26C}" type="presParOf" srcId="{32D86808-E77F-4240-AF0F-FE3667F9CB33}" destId="{7F518EA1-670B-4A3C-8362-065DD2F70E76}" srcOrd="0" destOrd="0" presId="urn:microsoft.com/office/officeart/2005/8/layout/orgChart1"/>
    <dgm:cxn modelId="{AC015ED5-D56C-984A-92CD-27A1CFEE3414}" type="presParOf" srcId="{7F518EA1-670B-4A3C-8362-065DD2F70E76}" destId="{15CC58D8-B8EC-40BC-A3A2-77816EE21A71}" srcOrd="0" destOrd="0" presId="urn:microsoft.com/office/officeart/2005/8/layout/orgChart1"/>
    <dgm:cxn modelId="{52ADD50F-A613-4F47-8249-CA7B1D0C387D}" type="presParOf" srcId="{7F518EA1-670B-4A3C-8362-065DD2F70E76}" destId="{9FD55E18-9422-4AF1-8D70-E17FE42D165A}" srcOrd="1" destOrd="0" presId="urn:microsoft.com/office/officeart/2005/8/layout/orgChart1"/>
    <dgm:cxn modelId="{2BF8A280-3853-7F40-A84E-6C732BCCF766}" type="presParOf" srcId="{32D86808-E77F-4240-AF0F-FE3667F9CB33}" destId="{97D8CA2F-BC58-4B7D-99CA-FC3F3536AD54}" srcOrd="1" destOrd="0" presId="urn:microsoft.com/office/officeart/2005/8/layout/orgChart1"/>
    <dgm:cxn modelId="{64354F20-6CF5-2645-8CD5-D8353E43A35D}" type="presParOf" srcId="{32D86808-E77F-4240-AF0F-FE3667F9CB33}" destId="{399F762E-2FF5-402F-A5A3-75D20839E14D}" srcOrd="2" destOrd="0" presId="urn:microsoft.com/office/officeart/2005/8/layout/orgChart1"/>
    <dgm:cxn modelId="{F7DD2B02-601B-1F4C-AF89-F8AA0B18F96D}" type="presParOf" srcId="{399F762E-2FF5-402F-A5A3-75D20839E14D}" destId="{B3EFB344-D2A1-4D7F-A897-026B106C64F8}" srcOrd="0" destOrd="0" presId="urn:microsoft.com/office/officeart/2005/8/layout/orgChart1"/>
    <dgm:cxn modelId="{3AB05CB1-49E8-4D41-96BB-0B7260714A84}" type="presParOf" srcId="{399F762E-2FF5-402F-A5A3-75D20839E14D}" destId="{C6E07605-56ED-4DD7-9782-CA023644E61A}" srcOrd="1" destOrd="0" presId="urn:microsoft.com/office/officeart/2005/8/layout/orgChart1"/>
    <dgm:cxn modelId="{503F92C4-AACE-D042-BEA3-8FBDE34BF6DC}" type="presParOf" srcId="{C6E07605-56ED-4DD7-9782-CA023644E61A}" destId="{859DA3EE-7F02-43E7-9CB7-4130C49346A9}" srcOrd="0" destOrd="0" presId="urn:microsoft.com/office/officeart/2005/8/layout/orgChart1"/>
    <dgm:cxn modelId="{7931279B-BFEE-B145-8FAB-AD3B6D33759A}" type="presParOf" srcId="{859DA3EE-7F02-43E7-9CB7-4130C49346A9}" destId="{9E9B920A-2194-4CED-8A66-8041FDCB1C94}" srcOrd="0" destOrd="0" presId="urn:microsoft.com/office/officeart/2005/8/layout/orgChart1"/>
    <dgm:cxn modelId="{E6609FAA-ADB8-B440-A903-124656F0F3DD}" type="presParOf" srcId="{859DA3EE-7F02-43E7-9CB7-4130C49346A9}" destId="{77EF9821-E77F-40D8-A137-875ADA4EA11B}" srcOrd="1" destOrd="0" presId="urn:microsoft.com/office/officeart/2005/8/layout/orgChart1"/>
    <dgm:cxn modelId="{A33D07F7-11D4-694D-97F2-27F996248A92}" type="presParOf" srcId="{C6E07605-56ED-4DD7-9782-CA023644E61A}" destId="{A0F12BA8-E78F-429A-BAE7-7866F50DDBFF}" srcOrd="1" destOrd="0" presId="urn:microsoft.com/office/officeart/2005/8/layout/orgChart1"/>
    <dgm:cxn modelId="{3A349241-74B0-EB45-8A0B-A925959A04BC}" type="presParOf" srcId="{A0F12BA8-E78F-429A-BAE7-7866F50DDBFF}" destId="{B8944984-9410-E14D-8B6D-28A1B4D0F91C}" srcOrd="0" destOrd="0" presId="urn:microsoft.com/office/officeart/2005/8/layout/orgChart1"/>
    <dgm:cxn modelId="{307C0F9E-B986-3042-B685-C6CC5349B59C}" type="presParOf" srcId="{A0F12BA8-E78F-429A-BAE7-7866F50DDBFF}" destId="{ACCC4374-32EB-4B43-A993-C243D96ADC91}" srcOrd="1" destOrd="0" presId="urn:microsoft.com/office/officeart/2005/8/layout/orgChart1"/>
    <dgm:cxn modelId="{F58B2675-3049-8947-849F-4E7A5A5A65E4}" type="presParOf" srcId="{ACCC4374-32EB-4B43-A993-C243D96ADC91}" destId="{A7316AB2-CE2D-9748-8515-5B32F309CC00}" srcOrd="0" destOrd="0" presId="urn:microsoft.com/office/officeart/2005/8/layout/orgChart1"/>
    <dgm:cxn modelId="{D1D9BE36-3F26-A048-A603-A5C50CA70962}" type="presParOf" srcId="{A7316AB2-CE2D-9748-8515-5B32F309CC00}" destId="{23AB6C19-750D-5044-A793-0A9F461917D6}" srcOrd="0" destOrd="0" presId="urn:microsoft.com/office/officeart/2005/8/layout/orgChart1"/>
    <dgm:cxn modelId="{ADF6E10F-2EC2-1B49-A7FB-D2185B9E34B2}" type="presParOf" srcId="{A7316AB2-CE2D-9748-8515-5B32F309CC00}" destId="{BE8871B9-C624-CD40-B8E3-04EBA1C41B0C}" srcOrd="1" destOrd="0" presId="urn:microsoft.com/office/officeart/2005/8/layout/orgChart1"/>
    <dgm:cxn modelId="{70419317-5989-5A49-B8CD-924E08C692F1}" type="presParOf" srcId="{ACCC4374-32EB-4B43-A993-C243D96ADC91}" destId="{97531DD3-B430-1E4E-892D-1A173B0B8AA5}" srcOrd="1" destOrd="0" presId="urn:microsoft.com/office/officeart/2005/8/layout/orgChart1"/>
    <dgm:cxn modelId="{C8E5487B-4F00-C14D-A46A-F966BE99538A}" type="presParOf" srcId="{ACCC4374-32EB-4B43-A993-C243D96ADC91}" destId="{32413DD8-33ED-2F41-91DE-DB91A907CA20}" srcOrd="2" destOrd="0" presId="urn:microsoft.com/office/officeart/2005/8/layout/orgChart1"/>
    <dgm:cxn modelId="{70524384-F956-6249-B802-964BB6F0227E}" type="presParOf" srcId="{A0F12BA8-E78F-429A-BAE7-7866F50DDBFF}" destId="{CF0FD4E7-9B77-4440-91ED-F7A6FD274783}" srcOrd="2" destOrd="0" presId="urn:microsoft.com/office/officeart/2005/8/layout/orgChart1"/>
    <dgm:cxn modelId="{BC573D75-C77B-AF4E-825E-B01101517615}" type="presParOf" srcId="{A0F12BA8-E78F-429A-BAE7-7866F50DDBFF}" destId="{8763448F-2AC4-564C-9895-48A823B0C81F}" srcOrd="3" destOrd="0" presId="urn:microsoft.com/office/officeart/2005/8/layout/orgChart1"/>
    <dgm:cxn modelId="{3F5FDEB6-E9B0-3D4E-9900-DA7367512E00}" type="presParOf" srcId="{8763448F-2AC4-564C-9895-48A823B0C81F}" destId="{E02B2811-D3BE-984A-A438-5ADCF1C0C294}" srcOrd="0" destOrd="0" presId="urn:microsoft.com/office/officeart/2005/8/layout/orgChart1"/>
    <dgm:cxn modelId="{D9D14E6B-56AB-1047-80BC-BC6342E2429A}" type="presParOf" srcId="{E02B2811-D3BE-984A-A438-5ADCF1C0C294}" destId="{0BF715B3-12FE-7A49-A256-278BA8E5F678}" srcOrd="0" destOrd="0" presId="urn:microsoft.com/office/officeart/2005/8/layout/orgChart1"/>
    <dgm:cxn modelId="{E8D757FD-3F1B-9642-A750-6F80468CEFFE}" type="presParOf" srcId="{E02B2811-D3BE-984A-A438-5ADCF1C0C294}" destId="{9834657F-3EA6-ED4B-B524-E7CE4C64EA7A}" srcOrd="1" destOrd="0" presId="urn:microsoft.com/office/officeart/2005/8/layout/orgChart1"/>
    <dgm:cxn modelId="{19EFF607-2280-5B41-8C41-26D97FAEF3AE}" type="presParOf" srcId="{8763448F-2AC4-564C-9895-48A823B0C81F}" destId="{C4033C23-DCA2-8C42-B141-45ABDFFB5F4F}" srcOrd="1" destOrd="0" presId="urn:microsoft.com/office/officeart/2005/8/layout/orgChart1"/>
    <dgm:cxn modelId="{46981B90-AFA4-084C-BDD1-AC6F628193B0}" type="presParOf" srcId="{8763448F-2AC4-564C-9895-48A823B0C81F}" destId="{90BF1F24-E586-EE44-B1B6-AE5C53113CAC}" srcOrd="2" destOrd="0" presId="urn:microsoft.com/office/officeart/2005/8/layout/orgChart1"/>
    <dgm:cxn modelId="{4EADF0F8-7628-1247-AF6E-AC000D2888DB}" type="presParOf" srcId="{C6E07605-56ED-4DD7-9782-CA023644E61A}" destId="{37F327C0-0220-4143-9055-823510DDA819}" srcOrd="2" destOrd="0" presId="urn:microsoft.com/office/officeart/2005/8/layout/orgChart1"/>
    <dgm:cxn modelId="{17AE628F-0189-5A41-A57C-CC6E621EE642}" type="presParOf" srcId="{37F327C0-0220-4143-9055-823510DDA819}" destId="{91276873-6726-4AE9-8E20-862811E77582}" srcOrd="0" destOrd="0" presId="urn:microsoft.com/office/officeart/2005/8/layout/orgChart1"/>
    <dgm:cxn modelId="{50FC87A7-C365-F94E-84BE-4BDFC02CA9C7}" type="presParOf" srcId="{37F327C0-0220-4143-9055-823510DDA819}" destId="{286DBF7B-C7C3-4B86-8119-C0000AAD8568}" srcOrd="1" destOrd="0" presId="urn:microsoft.com/office/officeart/2005/8/layout/orgChart1"/>
    <dgm:cxn modelId="{D62199F3-E138-144A-AE90-EA017AE8177F}" type="presParOf" srcId="{286DBF7B-C7C3-4B86-8119-C0000AAD8568}" destId="{7C9B35B9-D100-4DB0-8428-D5411ECD27D6}" srcOrd="0" destOrd="0" presId="urn:microsoft.com/office/officeart/2005/8/layout/orgChart1"/>
    <dgm:cxn modelId="{AA2191DF-D47A-854D-8229-8F4BA86FA53D}" type="presParOf" srcId="{7C9B35B9-D100-4DB0-8428-D5411ECD27D6}" destId="{3BD9C411-06E4-4014-B934-B6C5FFF1C2D6}" srcOrd="0" destOrd="0" presId="urn:microsoft.com/office/officeart/2005/8/layout/orgChart1"/>
    <dgm:cxn modelId="{1FABA94C-8C9F-AB4D-BBC0-19744CEE5B96}" type="presParOf" srcId="{7C9B35B9-D100-4DB0-8428-D5411ECD27D6}" destId="{23460478-D00C-4C39-AA8D-E577E811E3F5}" srcOrd="1" destOrd="0" presId="urn:microsoft.com/office/officeart/2005/8/layout/orgChart1"/>
    <dgm:cxn modelId="{9E2A8C76-D92F-E749-8B7C-C13383059157}" type="presParOf" srcId="{286DBF7B-C7C3-4B86-8119-C0000AAD8568}" destId="{7CFD9BD3-C9C7-4D8B-B52B-A72B6F71A140}" srcOrd="1" destOrd="0" presId="urn:microsoft.com/office/officeart/2005/8/layout/orgChart1"/>
    <dgm:cxn modelId="{2E54761F-6AFF-554E-B8CF-1ECA2EA3A379}" type="presParOf" srcId="{286DBF7B-C7C3-4B86-8119-C0000AAD8568}" destId="{14735355-B6F8-4A67-B9B0-075C26369793}" srcOrd="2" destOrd="0" presId="urn:microsoft.com/office/officeart/2005/8/layout/orgChart1"/>
    <dgm:cxn modelId="{BB2119FC-B10D-5F44-B714-33FCB8CC6E38}" type="presParOf" srcId="{37F327C0-0220-4143-9055-823510DDA819}" destId="{0B4CC18A-1A58-614E-9F44-E0EDFC9FB266}" srcOrd="2" destOrd="0" presId="urn:microsoft.com/office/officeart/2005/8/layout/orgChart1"/>
    <dgm:cxn modelId="{735AEB72-ADF0-EA45-AC14-B86B8D24F424}" type="presParOf" srcId="{37F327C0-0220-4143-9055-823510DDA819}" destId="{B762B6FE-3F7D-F146-959C-BCE9F23A5AD0}" srcOrd="3" destOrd="0" presId="urn:microsoft.com/office/officeart/2005/8/layout/orgChart1"/>
    <dgm:cxn modelId="{E3848C32-E1A9-CA4D-B33A-DEDDEFA132E6}" type="presParOf" srcId="{B762B6FE-3F7D-F146-959C-BCE9F23A5AD0}" destId="{FBB6B12C-68F9-E048-AF1D-45D7C88A87CF}" srcOrd="0" destOrd="0" presId="urn:microsoft.com/office/officeart/2005/8/layout/orgChart1"/>
    <dgm:cxn modelId="{69398F5C-F156-1544-8ACA-59731A7F4F71}" type="presParOf" srcId="{FBB6B12C-68F9-E048-AF1D-45D7C88A87CF}" destId="{5ED2D295-05CF-3C4B-A3AA-19698894CBF1}" srcOrd="0" destOrd="0" presId="urn:microsoft.com/office/officeart/2005/8/layout/orgChart1"/>
    <dgm:cxn modelId="{A2F95D64-00B0-834F-A8CC-673B3EF6F7EC}" type="presParOf" srcId="{FBB6B12C-68F9-E048-AF1D-45D7C88A87CF}" destId="{04348313-39E0-534E-B0AD-3F417C61E13A}" srcOrd="1" destOrd="0" presId="urn:microsoft.com/office/officeart/2005/8/layout/orgChart1"/>
    <dgm:cxn modelId="{6E0A0C1E-E168-5849-99D3-7B3879240AE0}" type="presParOf" srcId="{B762B6FE-3F7D-F146-959C-BCE9F23A5AD0}" destId="{805B1AA7-D052-9E4C-BDB4-9CFB1DE4F518}" srcOrd="1" destOrd="0" presId="urn:microsoft.com/office/officeart/2005/8/layout/orgChart1"/>
    <dgm:cxn modelId="{A3C7A776-77BB-5443-9666-C716606A435C}" type="presParOf" srcId="{B762B6FE-3F7D-F146-959C-BCE9F23A5AD0}" destId="{B20B2835-4A6E-844E-9CB1-A2156395CEAE}" srcOrd="2" destOrd="0" presId="urn:microsoft.com/office/officeart/2005/8/layout/orgChart1"/>
    <dgm:cxn modelId="{445FA8D3-787D-3E47-BC50-3E77B1E1122A}" type="presParOf" srcId="{399F762E-2FF5-402F-A5A3-75D20839E14D}" destId="{0CF5824F-9FBF-4093-B241-17A0F57F0DDC}" srcOrd="2" destOrd="0" presId="urn:microsoft.com/office/officeart/2005/8/layout/orgChart1"/>
    <dgm:cxn modelId="{8D021368-15BD-0C4C-9B81-9342531C8BD0}" type="presParOf" srcId="{399F762E-2FF5-402F-A5A3-75D20839E14D}" destId="{1E02E3B6-5A1C-47AF-BA0F-DA25E7D8BC1B}" srcOrd="3" destOrd="0" presId="urn:microsoft.com/office/officeart/2005/8/layout/orgChart1"/>
    <dgm:cxn modelId="{57581729-9DC3-D045-98A4-E849A0E615C7}" type="presParOf" srcId="{1E02E3B6-5A1C-47AF-BA0F-DA25E7D8BC1B}" destId="{D292C305-DA24-4315-9A9F-D98B3C08ECA4}" srcOrd="0" destOrd="0" presId="urn:microsoft.com/office/officeart/2005/8/layout/orgChart1"/>
    <dgm:cxn modelId="{287CF32E-EC48-4449-B1E1-A2C7D63871B5}" type="presParOf" srcId="{D292C305-DA24-4315-9A9F-D98B3C08ECA4}" destId="{B73ADB62-64DE-43C1-8E63-FF763528B6A3}" srcOrd="0" destOrd="0" presId="urn:microsoft.com/office/officeart/2005/8/layout/orgChart1"/>
    <dgm:cxn modelId="{F51AD0FC-1FA4-134F-BEA4-22A46D6F6DCC}" type="presParOf" srcId="{D292C305-DA24-4315-9A9F-D98B3C08ECA4}" destId="{15A81DD4-E4B8-49D4-819D-CDF5C396107F}" srcOrd="1" destOrd="0" presId="urn:microsoft.com/office/officeart/2005/8/layout/orgChart1"/>
    <dgm:cxn modelId="{071CC814-B2F0-2745-9F23-32853E76341C}" type="presParOf" srcId="{1E02E3B6-5A1C-47AF-BA0F-DA25E7D8BC1B}" destId="{FA2C966A-3FC4-4D9C-9308-568F5E7B9978}" srcOrd="1" destOrd="0" presId="urn:microsoft.com/office/officeart/2005/8/layout/orgChart1"/>
    <dgm:cxn modelId="{9557C738-C021-8B40-BE50-4008B320F6EA}" type="presParOf" srcId="{1E02E3B6-5A1C-47AF-BA0F-DA25E7D8BC1B}" destId="{7DECFCC3-CA37-4C6F-A44F-25E2D77F92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224D1E-E0D1-46B2-BD5B-086567106DE2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37F5180-3062-4A4D-BCAF-F337A5A76BD0}">
      <dgm:prSet phldrT="[Text]" custT="1"/>
      <dgm:spPr/>
      <dgm:t>
        <a:bodyPr/>
        <a:lstStyle/>
        <a:p>
          <a:r>
            <a:rPr lang="en-US" sz="3600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NEMBA</a:t>
          </a:r>
          <a:endParaRPr lang="en-US" sz="36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551FE1A2-3993-441A-8EE8-D88C5D649599}" type="parTrans" cxnId="{0B1FF811-658C-43A7-AE31-8319CEB605AD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2F4C9AB7-0B79-4BC7-AC03-6A266DE82955}" type="sibTrans" cxnId="{0B1FF811-658C-43A7-AE31-8319CEB605AD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7A3808C7-8A08-4ACA-B0A0-811D2D98048E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Regulations</a:t>
          </a:r>
          <a:endParaRPr lang="en-US" sz="15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B26D18FB-EB29-4AC3-880B-A557E8C05D16}" type="parTrans" cxnId="{BFB44242-F54B-4AA7-8544-31DEE78FB15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6E93F095-F538-4957-B60E-73E1529FAE92}" type="sibTrans" cxnId="{BFB44242-F54B-4AA7-8544-31DEE78FB150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DB0646D6-8C22-45E9-BB94-8758F07B75AB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Norms and Standards</a:t>
          </a:r>
          <a:endParaRPr lang="en-US" sz="16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E05FD9A6-7B76-44A7-9EF4-A7AA20FC4D42}" type="parTrans" cxnId="{2DF061D5-2365-47AD-AC1F-BB67E1014616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40550C09-5AF1-4683-92C9-147FEF8AE3C8}" type="sibTrans" cxnId="{2DF061D5-2365-47AD-AC1F-BB67E1014616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1BD0FE5B-1D8F-4236-A88A-99C1FD71095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Prohibition Notice</a:t>
          </a:r>
          <a:endParaRPr lang="en-US" sz="15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B5405C2F-B09D-49A9-B4DF-220922F62375}" type="parTrans" cxnId="{305EDA92-377C-48B4-85FE-96BA95B827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83D9AD19-BEC7-4927-8A62-BF00F3D18A86}" type="sibTrans" cxnId="{305EDA92-377C-48B4-85FE-96BA95B827EE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921BD45C-4D0D-4CB8-B028-EBC43724DEBA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TOPS Regulations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0362D268-DB60-4BCE-91D6-35DC5DABE044}" type="parTrans" cxnId="{CBC01541-F855-4824-AFD1-979E71B97323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18CE279B-C5EF-4F32-B320-08770838D46A}" type="sibTrans" cxnId="{CBC01541-F855-4824-AFD1-979E71B97323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C3E10617-1231-4633-B379-8232D271AF68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Marking of rhino and horns, and hunting of rhino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1D3CAC4C-58CB-4D4E-AE6F-BDBD39887053}" type="parTrans" cxnId="{92CDF6C1-2565-422C-9F85-74CD84B9E44C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0FDDB037-73F9-409B-866A-BF097E5AC335}" type="sibTrans" cxnId="{92CDF6C1-2565-422C-9F85-74CD84B9E44C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E3740F15-3781-432D-8229-35AB9FDE17C5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Trade in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rhino horn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65F50CD5-5BE8-437A-8222-3F41970BFF21}" type="parTrans" cxnId="{30752F91-A864-4F2C-BA34-D52778156334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7676D08E-36C2-4CC1-9F2D-D643DA79BB55}" type="sibTrans" cxnId="{30752F91-A864-4F2C-BA34-D52778156334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5DA7273B-6FFD-4FD5-B8D7-A71512D0D035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Management of elephants in South Africa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D5A5E2B3-F052-461B-9F7D-CFB52B57DA52}" type="parTrans" cxnId="{FBFC7077-DFA3-45E9-9FB3-F49BA0DE4CC5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344E5632-A779-49FF-B63E-021A9B43881D}" type="sibTrans" cxnId="{FBFC7077-DFA3-45E9-9FB3-F49BA0DE4CC5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C263AAD1-E631-4E87-B552-573222844D49}">
      <dgm:prSet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Biodiversity Management Plan</a:t>
          </a:r>
          <a:endParaRPr lang="en-US" sz="15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27C5E0C6-0A13-4A41-89F3-A3493D1BEBD6}" type="parTrans" cxnId="{20B1C823-7B02-48FA-BED5-E8B62A6405D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5DDF9670-45FA-4716-A255-95C05C34A37D}" type="sibTrans" cxnId="{20B1C823-7B02-48FA-BED5-E8B62A6405D0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CBDFC691-2BFB-4AC5-BE1A-71739985FCF4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Albany cycad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8FA59D0E-D181-48D3-9616-D2FD9D283156}" type="parTrans" cxnId="{25DD5AAF-AC35-4D9D-9566-313819E27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588C68FE-DAB1-432F-8867-BBD660583070}" type="sibTrans" cxnId="{25DD5AAF-AC35-4D9D-9566-313819E27FB7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956EA6EC-8EA4-4ABA-B077-AEB391F1E4E9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CITES Regulations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B9CB26B3-7435-4A04-8D14-61497AC5E6F3}" type="parTrans" cxnId="{4FD3F844-1982-4DB9-A90F-1B66D2C50A3F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9371B417-50CF-4805-84E1-D838E1D3D392}" type="sibTrans" cxnId="{4FD3F844-1982-4DB9-A90F-1B66D2C50A3F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BC9CCFCC-D085-48BD-AD0D-45B5EBF835EA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AIS Regulations</a:t>
          </a:r>
        </a:p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BABS Regulations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A642E130-37B3-46D8-B0FE-5D4467366CB8}" type="parTrans" cxnId="{B7814D3A-4F2A-4080-A4C8-86DD993EA33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5CE35DAF-048A-459F-A94B-ED7E445CFAA7}" type="sibTrans" cxnId="{B7814D3A-4F2A-4080-A4C8-86DD993EA337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0DE9E805-70CB-4B84-A29C-1A0882D8FBA2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Translocation </a:t>
          </a:r>
        </a:p>
        <a:p>
          <a:r>
            <a:rPr lang="en-US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Draft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85F94F6B-B5AF-4D16-B744-8F68CB4911C3}" type="parTrans" cxnId="{C67990E9-D08A-41EA-83A6-5E2964C3DC55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7678C4FC-834F-45FC-8449-575673684164}" type="sibTrans" cxnId="{C67990E9-D08A-41EA-83A6-5E2964C3DC55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C0A41B8D-FD32-44DA-962D-223BDD3C0691}">
      <dgm:prSet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Damage-causing animals</a:t>
          </a:r>
        </a:p>
        <a:p>
          <a:r>
            <a:rPr lang="en-US" b="1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Draft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DCF34D4C-4986-4287-8113-990CBCCF985A}" type="parTrans" cxnId="{8E2F0958-650B-409C-86F6-F857B4A2E25D}">
      <dgm:prSet/>
      <dgm:spPr/>
      <dgm:t>
        <a:bodyPr/>
        <a:lstStyle/>
        <a:p>
          <a:endParaRPr lang="en-US" b="1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3296AF1E-D3CE-4E2D-B53D-D374A96A5274}" type="sibTrans" cxnId="{8E2F0958-650B-409C-86F6-F857B4A2E25D}">
      <dgm:prSet/>
      <dgm:spPr/>
      <dgm:t>
        <a:bodyPr/>
        <a:lstStyle/>
        <a:p>
          <a:endParaRPr lang="en-US" b="1">
            <a:solidFill>
              <a:schemeClr val="tx1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7992D3E1-7240-4EC3-98D9-2457FF0DC08E}">
      <dgm:prSet custT="1"/>
      <dgm:spPr/>
      <dgm:t>
        <a:bodyPr/>
        <a:lstStyle/>
        <a:p>
          <a:r>
            <a:rPr lang="en-US" sz="1400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Wild cycads and export of large cycads</a:t>
          </a:r>
          <a:endParaRPr lang="en-US" sz="14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A3510610-6B5E-475A-99DC-7A017EE2BF93}" type="parTrans" cxnId="{6F9E8429-F4B1-4F6C-85A5-6478AA6C331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DA9C84D-E79E-4AB5-A8B6-BB1E116BA9EE}" type="sibTrans" cxnId="{6F9E8429-F4B1-4F6C-85A5-6478AA6C331E}">
      <dgm:prSet/>
      <dgm:spPr/>
      <dgm:t>
        <a:bodyPr/>
        <a:lstStyle/>
        <a:p>
          <a:endParaRPr lang="en-US"/>
        </a:p>
      </dgm:t>
    </dgm:pt>
    <dgm:pt modelId="{F60D3D20-8693-4D30-A283-9FE2AB8183CA}">
      <dgm:prSet custT="1"/>
      <dgm:spPr/>
      <dgm:t>
        <a:bodyPr/>
        <a:lstStyle/>
        <a:p>
          <a:r>
            <a:rPr lang="en-US" sz="1400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African penguin</a:t>
          </a:r>
          <a:endParaRPr lang="en-US" sz="1400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E846B606-4BC5-4301-B360-B88A665226FB}" type="parTrans" cxnId="{454D65DC-1C52-4D3C-96E8-F6927DD1392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C2B3E80-AC3C-4CD6-9883-BEDBE0A4DEE6}" type="sibTrans" cxnId="{454D65DC-1C52-4D3C-96E8-F6927DD13926}">
      <dgm:prSet/>
      <dgm:spPr/>
      <dgm:t>
        <a:bodyPr/>
        <a:lstStyle/>
        <a:p>
          <a:endParaRPr lang="en-US"/>
        </a:p>
      </dgm:t>
    </dgm:pt>
    <dgm:pt modelId="{66F8515E-72B1-4749-89E6-D1474519E8E9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Black rhino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6FDCD1E5-184E-405E-BDF6-E92DD41D6F89}" type="parTrans" cxnId="{244A7A0D-60CD-4D85-BFA1-9EA23A4C314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2ED3FEE-9316-4004-819E-FE54B91D75FE}" type="sibTrans" cxnId="{244A7A0D-60CD-4D85-BFA1-9EA23A4C3144}">
      <dgm:prSet/>
      <dgm:spPr/>
      <dgm:t>
        <a:bodyPr/>
        <a:lstStyle/>
        <a:p>
          <a:endParaRPr lang="en-US"/>
        </a:p>
      </dgm:t>
    </dgm:pt>
    <dgm:pt modelId="{59195172-89CD-44B0-9FFB-1B84AB269F85}">
      <dgm:prSet/>
      <dgm:spPr/>
      <dgm:t>
        <a:bodyPr/>
        <a:lstStyle/>
        <a:p>
          <a:r>
            <a:rPr lang="en-US" b="1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Professional Hunting Regulations</a:t>
          </a:r>
          <a:endParaRPr lang="en-US" b="1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gm:t>
    </dgm:pt>
    <dgm:pt modelId="{9DA0E843-B960-4560-B1A2-C149BA786B42}" type="parTrans" cxnId="{AA1E0660-8515-430F-83F6-B04B9BD4DFD3}">
      <dgm:prSet/>
      <dgm:spPr/>
      <dgm:t>
        <a:bodyPr/>
        <a:lstStyle/>
        <a:p>
          <a:endParaRPr lang="en-ZA">
            <a:solidFill>
              <a:srgbClr val="000000"/>
            </a:solidFill>
          </a:endParaRPr>
        </a:p>
      </dgm:t>
    </dgm:pt>
    <dgm:pt modelId="{03AE27FA-C6ED-4E0E-8829-7DA29F7A47EE}" type="sibTrans" cxnId="{AA1E0660-8515-430F-83F6-B04B9BD4DFD3}">
      <dgm:prSet/>
      <dgm:spPr/>
      <dgm:t>
        <a:bodyPr/>
        <a:lstStyle/>
        <a:p>
          <a:endParaRPr lang="en-ZA"/>
        </a:p>
      </dgm:t>
    </dgm:pt>
    <dgm:pt modelId="{AF68BD72-0F08-4838-81CF-CCBE558B2ACE}">
      <dgm:prSet/>
      <dgm:spPr/>
      <dgm:t>
        <a:bodyPr/>
        <a:lstStyle/>
        <a:p>
          <a:r>
            <a:rPr lang="en-ZA" b="1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Draft:</a:t>
          </a:r>
        </a:p>
        <a:p>
          <a:r>
            <a:rPr lang="en-ZA" b="1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Lion</a:t>
          </a:r>
        </a:p>
        <a:p>
          <a:r>
            <a:rPr lang="en-ZA" b="1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White rhino</a:t>
          </a:r>
          <a:endParaRPr lang="en-ZA" b="1" dirty="0">
            <a:solidFill>
              <a:srgbClr val="000000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4D99014C-91BC-4C41-8DF8-6DF7F077E79B}" type="parTrans" cxnId="{6E62EF17-1686-4A31-8EDF-B19DC5177100}">
      <dgm:prSet/>
      <dgm:spPr/>
      <dgm:t>
        <a:bodyPr/>
        <a:lstStyle/>
        <a:p>
          <a:endParaRPr lang="en-ZA">
            <a:solidFill>
              <a:srgbClr val="000000"/>
            </a:solidFill>
          </a:endParaRPr>
        </a:p>
      </dgm:t>
    </dgm:pt>
    <dgm:pt modelId="{D1EBD7D7-466A-4D5B-8642-AA0505459C1C}" type="sibTrans" cxnId="{6E62EF17-1686-4A31-8EDF-B19DC5177100}">
      <dgm:prSet/>
      <dgm:spPr/>
      <dgm:t>
        <a:bodyPr/>
        <a:lstStyle/>
        <a:p>
          <a:endParaRPr lang="en-ZA"/>
        </a:p>
      </dgm:t>
    </dgm:pt>
    <dgm:pt modelId="{EFE82C7B-5C17-4C80-B929-532B80E3685E}" type="pres">
      <dgm:prSet presAssocID="{ED224D1E-E0D1-46B2-BD5B-086567106D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C29D11-B2D5-4DC3-9AA8-975C67DB0324}" type="pres">
      <dgm:prSet presAssocID="{B37F5180-3062-4A4D-BCAF-F337A5A76BD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FD810E-8869-4C1C-9768-85056D7D9E52}" type="pres">
      <dgm:prSet presAssocID="{B37F5180-3062-4A4D-BCAF-F337A5A76BD0}" presName="rootComposite1" presStyleCnt="0"/>
      <dgm:spPr/>
      <dgm:t>
        <a:bodyPr/>
        <a:lstStyle/>
        <a:p>
          <a:endParaRPr lang="en-US"/>
        </a:p>
      </dgm:t>
    </dgm:pt>
    <dgm:pt modelId="{FB5BB779-A26C-4ABF-AAF6-0E00F60A9A9B}" type="pres">
      <dgm:prSet presAssocID="{B37F5180-3062-4A4D-BCAF-F337A5A76BD0}" presName="rootText1" presStyleLbl="node0" presStyleIdx="0" presStyleCnt="1" custScaleX="129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ED79AE-7DB5-460F-ADC9-9C7E7007C379}" type="pres">
      <dgm:prSet presAssocID="{B37F5180-3062-4A4D-BCAF-F337A5A76B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8C771B4-31D4-4684-A6C8-0B4BBBE48D75}" type="pres">
      <dgm:prSet presAssocID="{B37F5180-3062-4A4D-BCAF-F337A5A76BD0}" presName="hierChild2" presStyleCnt="0"/>
      <dgm:spPr/>
      <dgm:t>
        <a:bodyPr/>
        <a:lstStyle/>
        <a:p>
          <a:endParaRPr lang="en-US"/>
        </a:p>
      </dgm:t>
    </dgm:pt>
    <dgm:pt modelId="{DF7D3740-B0FF-4CA2-AFD6-5761B9293EE0}" type="pres">
      <dgm:prSet presAssocID="{B26D18FB-EB29-4AC3-880B-A557E8C05D16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F4266D1-52B1-4112-876D-484F297F377E}" type="pres">
      <dgm:prSet presAssocID="{7A3808C7-8A08-4ACA-B0A0-811D2D9804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A6F048A-6916-47C8-A1A9-CBA96655C616}" type="pres">
      <dgm:prSet presAssocID="{7A3808C7-8A08-4ACA-B0A0-811D2D98048E}" presName="rootComposite" presStyleCnt="0"/>
      <dgm:spPr/>
      <dgm:t>
        <a:bodyPr/>
        <a:lstStyle/>
        <a:p>
          <a:endParaRPr lang="en-US"/>
        </a:p>
      </dgm:t>
    </dgm:pt>
    <dgm:pt modelId="{4F3D25CF-54E9-4E2C-AC2F-0BDA7A144577}" type="pres">
      <dgm:prSet presAssocID="{7A3808C7-8A08-4ACA-B0A0-811D2D98048E}" presName="rootText" presStyleLbl="node2" presStyleIdx="0" presStyleCnt="4" custLinFactNeighborX="-22367" custLinFactNeighborY="-58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86FC86-D5E1-48BE-91DC-E000CAD3C083}" type="pres">
      <dgm:prSet presAssocID="{7A3808C7-8A08-4ACA-B0A0-811D2D98048E}" presName="rootConnector" presStyleLbl="node2" presStyleIdx="0" presStyleCnt="4"/>
      <dgm:spPr/>
      <dgm:t>
        <a:bodyPr/>
        <a:lstStyle/>
        <a:p>
          <a:endParaRPr lang="en-US"/>
        </a:p>
      </dgm:t>
    </dgm:pt>
    <dgm:pt modelId="{F19B935C-35A2-4E89-95DD-0A96580525C9}" type="pres">
      <dgm:prSet presAssocID="{7A3808C7-8A08-4ACA-B0A0-811D2D98048E}" presName="hierChild4" presStyleCnt="0"/>
      <dgm:spPr/>
      <dgm:t>
        <a:bodyPr/>
        <a:lstStyle/>
        <a:p>
          <a:endParaRPr lang="en-US"/>
        </a:p>
      </dgm:t>
    </dgm:pt>
    <dgm:pt modelId="{04D19F30-019E-41FB-8AAB-E008346F6D4C}" type="pres">
      <dgm:prSet presAssocID="{0362D268-DB60-4BCE-91D6-35DC5DABE044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7001D70C-A07B-4BA9-9044-4586FF6BBAC0}" type="pres">
      <dgm:prSet presAssocID="{921BD45C-4D0D-4CB8-B028-EBC43724DE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DA36DC-FAA1-4A61-873D-863A5EBCAA0E}" type="pres">
      <dgm:prSet presAssocID="{921BD45C-4D0D-4CB8-B028-EBC43724DEBA}" presName="rootComposite" presStyleCnt="0"/>
      <dgm:spPr/>
      <dgm:t>
        <a:bodyPr/>
        <a:lstStyle/>
        <a:p>
          <a:endParaRPr lang="en-US"/>
        </a:p>
      </dgm:t>
    </dgm:pt>
    <dgm:pt modelId="{46BFC25B-D1AD-4922-A101-5E0DA6029568}" type="pres">
      <dgm:prSet presAssocID="{921BD45C-4D0D-4CB8-B028-EBC43724DEBA}" presName="rootText" presStyleLbl="node3" presStyleIdx="0" presStyleCnt="14" custScaleX="110546" custLinFactNeighborX="-21840" custLinFactNeighborY="-1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C6D0C-D78C-4AA4-976F-23519A049FDD}" type="pres">
      <dgm:prSet presAssocID="{921BD45C-4D0D-4CB8-B028-EBC43724DEBA}" presName="rootConnector" presStyleLbl="node3" presStyleIdx="0" presStyleCnt="14"/>
      <dgm:spPr/>
      <dgm:t>
        <a:bodyPr/>
        <a:lstStyle/>
        <a:p>
          <a:endParaRPr lang="en-US"/>
        </a:p>
      </dgm:t>
    </dgm:pt>
    <dgm:pt modelId="{752F0DAE-50FB-48A9-9BA6-BEC3D6D42902}" type="pres">
      <dgm:prSet presAssocID="{921BD45C-4D0D-4CB8-B028-EBC43724DEBA}" presName="hierChild4" presStyleCnt="0"/>
      <dgm:spPr/>
      <dgm:t>
        <a:bodyPr/>
        <a:lstStyle/>
        <a:p>
          <a:endParaRPr lang="en-US"/>
        </a:p>
      </dgm:t>
    </dgm:pt>
    <dgm:pt modelId="{F816EAFD-B26B-4BCA-A2AE-C300ADC852D4}" type="pres">
      <dgm:prSet presAssocID="{921BD45C-4D0D-4CB8-B028-EBC43724DEBA}" presName="hierChild5" presStyleCnt="0"/>
      <dgm:spPr/>
      <dgm:t>
        <a:bodyPr/>
        <a:lstStyle/>
        <a:p>
          <a:endParaRPr lang="en-US"/>
        </a:p>
      </dgm:t>
    </dgm:pt>
    <dgm:pt modelId="{5F3669B8-94E7-4543-A055-A7F34EAEA823}" type="pres">
      <dgm:prSet presAssocID="{B9CB26B3-7435-4A04-8D14-61497AC5E6F3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CF5F6668-478A-4AFA-983A-3BAAAEA618A6}" type="pres">
      <dgm:prSet presAssocID="{956EA6EC-8EA4-4ABA-B077-AEB391F1E4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3547A1-3025-4F29-881E-00D1364650B5}" type="pres">
      <dgm:prSet presAssocID="{956EA6EC-8EA4-4ABA-B077-AEB391F1E4E9}" presName="rootComposite" presStyleCnt="0"/>
      <dgm:spPr/>
      <dgm:t>
        <a:bodyPr/>
        <a:lstStyle/>
        <a:p>
          <a:endParaRPr lang="en-US"/>
        </a:p>
      </dgm:t>
    </dgm:pt>
    <dgm:pt modelId="{B33E2070-EBCD-45D6-B105-696E2FE8AB6B}" type="pres">
      <dgm:prSet presAssocID="{956EA6EC-8EA4-4ABA-B077-AEB391F1E4E9}" presName="rootText" presStyleLbl="node3" presStyleIdx="1" presStyleCnt="14" custLinFactNeighborX="-21840" custLinFactNeighborY="34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A09FE-9D0A-4A2E-87E5-0BFE33F61843}" type="pres">
      <dgm:prSet presAssocID="{956EA6EC-8EA4-4ABA-B077-AEB391F1E4E9}" presName="rootConnector" presStyleLbl="node3" presStyleIdx="1" presStyleCnt="14"/>
      <dgm:spPr/>
      <dgm:t>
        <a:bodyPr/>
        <a:lstStyle/>
        <a:p>
          <a:endParaRPr lang="en-US"/>
        </a:p>
      </dgm:t>
    </dgm:pt>
    <dgm:pt modelId="{C560AEA7-C140-42ED-B766-52874D2D072A}" type="pres">
      <dgm:prSet presAssocID="{956EA6EC-8EA4-4ABA-B077-AEB391F1E4E9}" presName="hierChild4" presStyleCnt="0"/>
      <dgm:spPr/>
      <dgm:t>
        <a:bodyPr/>
        <a:lstStyle/>
        <a:p>
          <a:endParaRPr lang="en-US"/>
        </a:p>
      </dgm:t>
    </dgm:pt>
    <dgm:pt modelId="{96BEC488-987C-46E8-90C2-EBB7349EFC1B}" type="pres">
      <dgm:prSet presAssocID="{956EA6EC-8EA4-4ABA-B077-AEB391F1E4E9}" presName="hierChild5" presStyleCnt="0"/>
      <dgm:spPr/>
      <dgm:t>
        <a:bodyPr/>
        <a:lstStyle/>
        <a:p>
          <a:endParaRPr lang="en-US"/>
        </a:p>
      </dgm:t>
    </dgm:pt>
    <dgm:pt modelId="{5D83B4A8-84C0-44F1-9CBA-F440AF0C7152}" type="pres">
      <dgm:prSet presAssocID="{A642E130-37B3-46D8-B0FE-5D4467366C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7EA2E168-6A3C-4A55-A3C2-A9A99808D65E}" type="pres">
      <dgm:prSet presAssocID="{BC9CCFCC-D085-48BD-AD0D-45B5EBF835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C19A7D-58BC-4A95-8939-9B64388ADB4D}" type="pres">
      <dgm:prSet presAssocID="{BC9CCFCC-D085-48BD-AD0D-45B5EBF835EA}" presName="rootComposite" presStyleCnt="0"/>
      <dgm:spPr/>
      <dgm:t>
        <a:bodyPr/>
        <a:lstStyle/>
        <a:p>
          <a:endParaRPr lang="en-US"/>
        </a:p>
      </dgm:t>
    </dgm:pt>
    <dgm:pt modelId="{AB122FA6-C8AA-4E07-BA5D-1D43DEEF263B}" type="pres">
      <dgm:prSet presAssocID="{BC9CCFCC-D085-48BD-AD0D-45B5EBF835EA}" presName="rootText" presStyleLbl="node3" presStyleIdx="2" presStyleCnt="14" custScaleX="115048" custLinFactNeighborX="-21840" custLinFactNeighborY="80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9A7EDE-420C-4623-923C-C186FBD928DB}" type="pres">
      <dgm:prSet presAssocID="{BC9CCFCC-D085-48BD-AD0D-45B5EBF835EA}" presName="rootConnector" presStyleLbl="node3" presStyleIdx="2" presStyleCnt="14"/>
      <dgm:spPr/>
      <dgm:t>
        <a:bodyPr/>
        <a:lstStyle/>
        <a:p>
          <a:endParaRPr lang="en-US"/>
        </a:p>
      </dgm:t>
    </dgm:pt>
    <dgm:pt modelId="{CD0F419B-B6FA-44E6-AAB6-E507F7C8F71F}" type="pres">
      <dgm:prSet presAssocID="{BC9CCFCC-D085-48BD-AD0D-45B5EBF835EA}" presName="hierChild4" presStyleCnt="0"/>
      <dgm:spPr/>
      <dgm:t>
        <a:bodyPr/>
        <a:lstStyle/>
        <a:p>
          <a:endParaRPr lang="en-US"/>
        </a:p>
      </dgm:t>
    </dgm:pt>
    <dgm:pt modelId="{529378C0-F74C-41F1-8B80-88B37C14C999}" type="pres">
      <dgm:prSet presAssocID="{BC9CCFCC-D085-48BD-AD0D-45B5EBF835EA}" presName="hierChild5" presStyleCnt="0"/>
      <dgm:spPr/>
      <dgm:t>
        <a:bodyPr/>
        <a:lstStyle/>
        <a:p>
          <a:endParaRPr lang="en-US"/>
        </a:p>
      </dgm:t>
    </dgm:pt>
    <dgm:pt modelId="{36CD17C6-74EB-4D12-A70D-99F748867156}" type="pres">
      <dgm:prSet presAssocID="{9DA0E843-B960-4560-B1A2-C149BA786B42}" presName="Name37" presStyleLbl="parChTrans1D3" presStyleIdx="3" presStyleCnt="14"/>
      <dgm:spPr/>
      <dgm:t>
        <a:bodyPr/>
        <a:lstStyle/>
        <a:p>
          <a:endParaRPr lang="en-ZA"/>
        </a:p>
      </dgm:t>
    </dgm:pt>
    <dgm:pt modelId="{142EA6DD-3AA2-47C0-89A5-9AEA58D86B0B}" type="pres">
      <dgm:prSet presAssocID="{59195172-89CD-44B0-9FFB-1B84AB269F8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D63EAB-B1BA-4965-A65C-DEB343A1BC4C}" type="pres">
      <dgm:prSet presAssocID="{59195172-89CD-44B0-9FFB-1B84AB269F85}" presName="rootComposite" presStyleCnt="0"/>
      <dgm:spPr/>
      <dgm:t>
        <a:bodyPr/>
        <a:lstStyle/>
        <a:p>
          <a:endParaRPr lang="en-US"/>
        </a:p>
      </dgm:t>
    </dgm:pt>
    <dgm:pt modelId="{62920FE6-051B-4460-90A3-1CF1CFD652D1}" type="pres">
      <dgm:prSet presAssocID="{59195172-89CD-44B0-9FFB-1B84AB269F85}" presName="rootText" presStyleLbl="node3" presStyleIdx="3" presStyleCnt="14" custLinFactNeighborX="-21840" custLinFactNeighborY="-6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04822C-C541-45B6-8DF2-5F0F7E0F3967}" type="pres">
      <dgm:prSet presAssocID="{59195172-89CD-44B0-9FFB-1B84AB269F85}" presName="rootConnector" presStyleLbl="node3" presStyleIdx="3" presStyleCnt="14"/>
      <dgm:spPr/>
      <dgm:t>
        <a:bodyPr/>
        <a:lstStyle/>
        <a:p>
          <a:endParaRPr lang="en-US"/>
        </a:p>
      </dgm:t>
    </dgm:pt>
    <dgm:pt modelId="{C6CBC5FC-17BA-4EF0-B45E-89852A875393}" type="pres">
      <dgm:prSet presAssocID="{59195172-89CD-44B0-9FFB-1B84AB269F85}" presName="hierChild4" presStyleCnt="0"/>
      <dgm:spPr/>
      <dgm:t>
        <a:bodyPr/>
        <a:lstStyle/>
        <a:p>
          <a:endParaRPr lang="en-US"/>
        </a:p>
      </dgm:t>
    </dgm:pt>
    <dgm:pt modelId="{971FF2A2-1CF7-41D4-8C98-B8966DAD8540}" type="pres">
      <dgm:prSet presAssocID="{59195172-89CD-44B0-9FFB-1B84AB269F85}" presName="hierChild5" presStyleCnt="0"/>
      <dgm:spPr/>
      <dgm:t>
        <a:bodyPr/>
        <a:lstStyle/>
        <a:p>
          <a:endParaRPr lang="en-US"/>
        </a:p>
      </dgm:t>
    </dgm:pt>
    <dgm:pt modelId="{B4692F66-A93A-44B5-A391-757AFB9C3364}" type="pres">
      <dgm:prSet presAssocID="{7A3808C7-8A08-4ACA-B0A0-811D2D98048E}" presName="hierChild5" presStyleCnt="0"/>
      <dgm:spPr/>
      <dgm:t>
        <a:bodyPr/>
        <a:lstStyle/>
        <a:p>
          <a:endParaRPr lang="en-US"/>
        </a:p>
      </dgm:t>
    </dgm:pt>
    <dgm:pt modelId="{6D57E3DE-E902-420B-97E5-08148FCA66A0}" type="pres">
      <dgm:prSet presAssocID="{E05FD9A6-7B76-44A7-9EF4-A7AA20FC4D42}" presName="Name37" presStyleLbl="parChTrans1D2" presStyleIdx="1" presStyleCnt="4"/>
      <dgm:spPr/>
      <dgm:t>
        <a:bodyPr/>
        <a:lstStyle/>
        <a:p>
          <a:endParaRPr lang="en-US"/>
        </a:p>
      </dgm:t>
    </dgm:pt>
    <dgm:pt modelId="{9849864F-0BA4-4C6A-8C03-D17EBF29DA60}" type="pres">
      <dgm:prSet presAssocID="{DB0646D6-8C22-45E9-BB94-8758F07B75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1C38A2A-CFD9-4580-8D11-8357A15DDDDC}" type="pres">
      <dgm:prSet presAssocID="{DB0646D6-8C22-45E9-BB94-8758F07B75AB}" presName="rootComposite" presStyleCnt="0"/>
      <dgm:spPr/>
      <dgm:t>
        <a:bodyPr/>
        <a:lstStyle/>
        <a:p>
          <a:endParaRPr lang="en-US"/>
        </a:p>
      </dgm:t>
    </dgm:pt>
    <dgm:pt modelId="{BC3B1E3D-E6C4-4661-9850-01D1EC953484}" type="pres">
      <dgm:prSet presAssocID="{DB0646D6-8C22-45E9-BB94-8758F07B75A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58099-F476-4FD1-A12B-AF80FAC87C6D}" type="pres">
      <dgm:prSet presAssocID="{DB0646D6-8C22-45E9-BB94-8758F07B75AB}" presName="rootConnector" presStyleLbl="node2" presStyleIdx="1" presStyleCnt="4"/>
      <dgm:spPr/>
      <dgm:t>
        <a:bodyPr/>
        <a:lstStyle/>
        <a:p>
          <a:endParaRPr lang="en-US"/>
        </a:p>
      </dgm:t>
    </dgm:pt>
    <dgm:pt modelId="{1285C279-A321-4868-8EDE-CEB75BFF8E9C}" type="pres">
      <dgm:prSet presAssocID="{DB0646D6-8C22-45E9-BB94-8758F07B75AB}" presName="hierChild4" presStyleCnt="0"/>
      <dgm:spPr/>
      <dgm:t>
        <a:bodyPr/>
        <a:lstStyle/>
        <a:p>
          <a:endParaRPr lang="en-US"/>
        </a:p>
      </dgm:t>
    </dgm:pt>
    <dgm:pt modelId="{3EB577EC-69D3-410B-9C1F-2F325AC6B2EF}" type="pres">
      <dgm:prSet presAssocID="{1D3CAC4C-58CB-4D4E-AE6F-BDBD39887053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6C894A62-5A5C-4B0A-B7F3-5EB1E24004E1}" type="pres">
      <dgm:prSet presAssocID="{C3E10617-1231-4633-B379-8232D271AF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89F5F78-514D-45D8-8414-0B8B19CA6763}" type="pres">
      <dgm:prSet presAssocID="{C3E10617-1231-4633-B379-8232D271AF68}" presName="rootComposite" presStyleCnt="0"/>
      <dgm:spPr/>
      <dgm:t>
        <a:bodyPr/>
        <a:lstStyle/>
        <a:p>
          <a:endParaRPr lang="en-US"/>
        </a:p>
      </dgm:t>
    </dgm:pt>
    <dgm:pt modelId="{E5179FDF-0E27-47D0-B5D4-8B41BB5C03D5}" type="pres">
      <dgm:prSet presAssocID="{C3E10617-1231-4633-B379-8232D271AF68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13BF8-7E2F-4A8B-B97E-47BBCE2104EB}" type="pres">
      <dgm:prSet presAssocID="{C3E10617-1231-4633-B379-8232D271AF68}" presName="rootConnector" presStyleLbl="node3" presStyleIdx="4" presStyleCnt="14"/>
      <dgm:spPr/>
      <dgm:t>
        <a:bodyPr/>
        <a:lstStyle/>
        <a:p>
          <a:endParaRPr lang="en-US"/>
        </a:p>
      </dgm:t>
    </dgm:pt>
    <dgm:pt modelId="{8F16CEB0-B977-47D0-AD10-69D07B6DF361}" type="pres">
      <dgm:prSet presAssocID="{C3E10617-1231-4633-B379-8232D271AF68}" presName="hierChild4" presStyleCnt="0"/>
      <dgm:spPr/>
      <dgm:t>
        <a:bodyPr/>
        <a:lstStyle/>
        <a:p>
          <a:endParaRPr lang="en-US"/>
        </a:p>
      </dgm:t>
    </dgm:pt>
    <dgm:pt modelId="{A8B733BD-0F23-4582-9A43-FBF162651D52}" type="pres">
      <dgm:prSet presAssocID="{C3E10617-1231-4633-B379-8232D271AF68}" presName="hierChild5" presStyleCnt="0"/>
      <dgm:spPr/>
      <dgm:t>
        <a:bodyPr/>
        <a:lstStyle/>
        <a:p>
          <a:endParaRPr lang="en-US"/>
        </a:p>
      </dgm:t>
    </dgm:pt>
    <dgm:pt modelId="{9FFA8F04-A7C9-495E-982D-B794BE70CA04}" type="pres">
      <dgm:prSet presAssocID="{D5A5E2B3-F052-461B-9F7D-CFB52B57DA52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EFE18588-B05E-4914-AA40-2A4629815F96}" type="pres">
      <dgm:prSet presAssocID="{5DA7273B-6FFD-4FD5-B8D7-A71512D0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B07C7ED-4564-41B3-ACAE-CCA752B4F739}" type="pres">
      <dgm:prSet presAssocID="{5DA7273B-6FFD-4FD5-B8D7-A71512D0D035}" presName="rootComposite" presStyleCnt="0"/>
      <dgm:spPr/>
      <dgm:t>
        <a:bodyPr/>
        <a:lstStyle/>
        <a:p>
          <a:endParaRPr lang="en-US"/>
        </a:p>
      </dgm:t>
    </dgm:pt>
    <dgm:pt modelId="{2CDF7571-9ABD-48D2-90E1-97F84D62D90E}" type="pres">
      <dgm:prSet presAssocID="{5DA7273B-6FFD-4FD5-B8D7-A71512D0D035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6A4F5-ED02-46DE-BF35-766B7AFB9C7C}" type="pres">
      <dgm:prSet presAssocID="{5DA7273B-6FFD-4FD5-B8D7-A71512D0D035}" presName="rootConnector" presStyleLbl="node3" presStyleIdx="5" presStyleCnt="14"/>
      <dgm:spPr/>
      <dgm:t>
        <a:bodyPr/>
        <a:lstStyle/>
        <a:p>
          <a:endParaRPr lang="en-US"/>
        </a:p>
      </dgm:t>
    </dgm:pt>
    <dgm:pt modelId="{3B93539A-6A31-493F-BFEB-4C0560C87EC5}" type="pres">
      <dgm:prSet presAssocID="{5DA7273B-6FFD-4FD5-B8D7-A71512D0D035}" presName="hierChild4" presStyleCnt="0"/>
      <dgm:spPr/>
      <dgm:t>
        <a:bodyPr/>
        <a:lstStyle/>
        <a:p>
          <a:endParaRPr lang="en-US"/>
        </a:p>
      </dgm:t>
    </dgm:pt>
    <dgm:pt modelId="{5885AB01-B5F6-48BD-AFB3-5558B9537A1D}" type="pres">
      <dgm:prSet presAssocID="{5DA7273B-6FFD-4FD5-B8D7-A71512D0D035}" presName="hierChild5" presStyleCnt="0"/>
      <dgm:spPr/>
      <dgm:t>
        <a:bodyPr/>
        <a:lstStyle/>
        <a:p>
          <a:endParaRPr lang="en-US"/>
        </a:p>
      </dgm:t>
    </dgm:pt>
    <dgm:pt modelId="{5235EA18-F043-4718-96BF-1514F5921371}" type="pres">
      <dgm:prSet presAssocID="{85F94F6B-B5AF-4D16-B744-8F68CB4911C3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0698BB59-4BF6-4EA1-B5AB-CB1D85E8ED4F}" type="pres">
      <dgm:prSet presAssocID="{0DE9E805-70CB-4B84-A29C-1A0882D8FBA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1009547-E9CE-4538-B0FD-3836A79CB29D}" type="pres">
      <dgm:prSet presAssocID="{0DE9E805-70CB-4B84-A29C-1A0882D8FBA2}" presName="rootComposite" presStyleCnt="0"/>
      <dgm:spPr/>
      <dgm:t>
        <a:bodyPr/>
        <a:lstStyle/>
        <a:p>
          <a:endParaRPr lang="en-US"/>
        </a:p>
      </dgm:t>
    </dgm:pt>
    <dgm:pt modelId="{ED8F8584-27B4-47C6-A34F-10F6661E44D3}" type="pres">
      <dgm:prSet presAssocID="{0DE9E805-70CB-4B84-A29C-1A0882D8FBA2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6F21F5-D7DF-462D-A84F-5C6FBED56D04}" type="pres">
      <dgm:prSet presAssocID="{0DE9E805-70CB-4B84-A29C-1A0882D8FBA2}" presName="rootConnector" presStyleLbl="node3" presStyleIdx="6" presStyleCnt="14"/>
      <dgm:spPr/>
      <dgm:t>
        <a:bodyPr/>
        <a:lstStyle/>
        <a:p>
          <a:endParaRPr lang="en-US"/>
        </a:p>
      </dgm:t>
    </dgm:pt>
    <dgm:pt modelId="{95F218F3-48B4-4289-816D-75624561B6E7}" type="pres">
      <dgm:prSet presAssocID="{0DE9E805-70CB-4B84-A29C-1A0882D8FBA2}" presName="hierChild4" presStyleCnt="0"/>
      <dgm:spPr/>
      <dgm:t>
        <a:bodyPr/>
        <a:lstStyle/>
        <a:p>
          <a:endParaRPr lang="en-US"/>
        </a:p>
      </dgm:t>
    </dgm:pt>
    <dgm:pt modelId="{3CD031EE-90FF-4883-8ECA-FDC06DAC3918}" type="pres">
      <dgm:prSet presAssocID="{0DE9E805-70CB-4B84-A29C-1A0882D8FBA2}" presName="hierChild5" presStyleCnt="0"/>
      <dgm:spPr/>
      <dgm:t>
        <a:bodyPr/>
        <a:lstStyle/>
        <a:p>
          <a:endParaRPr lang="en-US"/>
        </a:p>
      </dgm:t>
    </dgm:pt>
    <dgm:pt modelId="{42BAF34A-5250-4FE2-891B-6DA3FE753176}" type="pres">
      <dgm:prSet presAssocID="{DCF34D4C-4986-4287-8113-990CBCCF985A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4CCAA2D9-B7AD-480C-94E0-F76D46270367}" type="pres">
      <dgm:prSet presAssocID="{C0A41B8D-FD32-44DA-962D-223BDD3C06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2BC9E3-DFE2-455C-B762-4906B7EF0F00}" type="pres">
      <dgm:prSet presAssocID="{C0A41B8D-FD32-44DA-962D-223BDD3C0691}" presName="rootComposite" presStyleCnt="0"/>
      <dgm:spPr/>
      <dgm:t>
        <a:bodyPr/>
        <a:lstStyle/>
        <a:p>
          <a:endParaRPr lang="en-US"/>
        </a:p>
      </dgm:t>
    </dgm:pt>
    <dgm:pt modelId="{6F7F7FC5-CA2F-4030-8771-8D5A158A7A85}" type="pres">
      <dgm:prSet presAssocID="{C0A41B8D-FD32-44DA-962D-223BDD3C0691}" presName="rootText" presStyleLbl="node3" presStyleIdx="7" presStyleCnt="14" custScaleY="122152" custLinFactNeighborX="449" custLinFactNeighborY="66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F8EC5-3BE3-462E-9676-05305B8328AF}" type="pres">
      <dgm:prSet presAssocID="{C0A41B8D-FD32-44DA-962D-223BDD3C0691}" presName="rootConnector" presStyleLbl="node3" presStyleIdx="7" presStyleCnt="14"/>
      <dgm:spPr/>
      <dgm:t>
        <a:bodyPr/>
        <a:lstStyle/>
        <a:p>
          <a:endParaRPr lang="en-US"/>
        </a:p>
      </dgm:t>
    </dgm:pt>
    <dgm:pt modelId="{2812FB43-3B6E-46D8-84C8-321745C5410B}" type="pres">
      <dgm:prSet presAssocID="{C0A41B8D-FD32-44DA-962D-223BDD3C0691}" presName="hierChild4" presStyleCnt="0"/>
      <dgm:spPr/>
      <dgm:t>
        <a:bodyPr/>
        <a:lstStyle/>
        <a:p>
          <a:endParaRPr lang="en-US"/>
        </a:p>
      </dgm:t>
    </dgm:pt>
    <dgm:pt modelId="{D61F1EAC-20B3-4CF7-AA11-26685C24730D}" type="pres">
      <dgm:prSet presAssocID="{C0A41B8D-FD32-44DA-962D-223BDD3C0691}" presName="hierChild5" presStyleCnt="0"/>
      <dgm:spPr/>
      <dgm:t>
        <a:bodyPr/>
        <a:lstStyle/>
        <a:p>
          <a:endParaRPr lang="en-US"/>
        </a:p>
      </dgm:t>
    </dgm:pt>
    <dgm:pt modelId="{F0C2949F-0513-479F-BDDE-E60C25B17772}" type="pres">
      <dgm:prSet presAssocID="{DB0646D6-8C22-45E9-BB94-8758F07B75AB}" presName="hierChild5" presStyleCnt="0"/>
      <dgm:spPr/>
      <dgm:t>
        <a:bodyPr/>
        <a:lstStyle/>
        <a:p>
          <a:endParaRPr lang="en-US"/>
        </a:p>
      </dgm:t>
    </dgm:pt>
    <dgm:pt modelId="{C15DA914-AF10-430A-98FA-BFC11619B149}" type="pres">
      <dgm:prSet presAssocID="{B5405C2F-B09D-49A9-B4DF-220922F6237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14D36253-8E20-42C3-A24E-AC5865D5E240}" type="pres">
      <dgm:prSet presAssocID="{1BD0FE5B-1D8F-4236-A88A-99C1FD7109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1B9DCA-D9C5-4A56-9550-16243CE9C4E8}" type="pres">
      <dgm:prSet presAssocID="{1BD0FE5B-1D8F-4236-A88A-99C1FD71095E}" presName="rootComposite" presStyleCnt="0"/>
      <dgm:spPr/>
      <dgm:t>
        <a:bodyPr/>
        <a:lstStyle/>
        <a:p>
          <a:endParaRPr lang="en-US"/>
        </a:p>
      </dgm:t>
    </dgm:pt>
    <dgm:pt modelId="{F5E3D1CC-FC66-4440-A8A6-E2A249A05FA2}" type="pres">
      <dgm:prSet presAssocID="{1BD0FE5B-1D8F-4236-A88A-99C1FD71095E}" presName="rootText" presStyleLbl="node2" presStyleIdx="2" presStyleCnt="4" custLinFactNeighborX="22418" custLinFactNeighborY="-6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F5AD2-83EB-46F0-A58E-06525E290AF2}" type="pres">
      <dgm:prSet presAssocID="{1BD0FE5B-1D8F-4236-A88A-99C1FD71095E}" presName="rootConnector" presStyleLbl="node2" presStyleIdx="2" presStyleCnt="4"/>
      <dgm:spPr/>
      <dgm:t>
        <a:bodyPr/>
        <a:lstStyle/>
        <a:p>
          <a:endParaRPr lang="en-US"/>
        </a:p>
      </dgm:t>
    </dgm:pt>
    <dgm:pt modelId="{56FB7003-D3C1-4560-9DE7-AAD2944952DB}" type="pres">
      <dgm:prSet presAssocID="{1BD0FE5B-1D8F-4236-A88A-99C1FD71095E}" presName="hierChild4" presStyleCnt="0"/>
      <dgm:spPr/>
      <dgm:t>
        <a:bodyPr/>
        <a:lstStyle/>
        <a:p>
          <a:endParaRPr lang="en-US"/>
        </a:p>
      </dgm:t>
    </dgm:pt>
    <dgm:pt modelId="{6D30BA48-2387-4B05-A87E-08596FD6AAE0}" type="pres">
      <dgm:prSet presAssocID="{65F50CD5-5BE8-437A-8222-3F41970BFF21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CF0377D7-6386-498A-8F46-A53B9F37C7A6}" type="pres">
      <dgm:prSet presAssocID="{E3740F15-3781-432D-8229-35AB9FDE17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DBF5D2B-3273-4B45-A58E-36BA0F16DA73}" type="pres">
      <dgm:prSet presAssocID="{E3740F15-3781-432D-8229-35AB9FDE17C5}" presName="rootComposite" presStyleCnt="0"/>
      <dgm:spPr/>
      <dgm:t>
        <a:bodyPr/>
        <a:lstStyle/>
        <a:p>
          <a:endParaRPr lang="en-US"/>
        </a:p>
      </dgm:t>
    </dgm:pt>
    <dgm:pt modelId="{3B9B144F-F47C-42C9-9DFD-C82BF036B6B2}" type="pres">
      <dgm:prSet presAssocID="{E3740F15-3781-432D-8229-35AB9FDE17C5}" presName="rootText" presStyleLbl="node3" presStyleIdx="8" presStyleCnt="14" custLinFactNeighborX="13656" custLinFactNeighborY="8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976B3-8707-4835-927D-8AA11C83E1FD}" type="pres">
      <dgm:prSet presAssocID="{E3740F15-3781-432D-8229-35AB9FDE17C5}" presName="rootConnector" presStyleLbl="node3" presStyleIdx="8" presStyleCnt="14"/>
      <dgm:spPr/>
      <dgm:t>
        <a:bodyPr/>
        <a:lstStyle/>
        <a:p>
          <a:endParaRPr lang="en-US"/>
        </a:p>
      </dgm:t>
    </dgm:pt>
    <dgm:pt modelId="{C72B430B-5B0B-4A72-B114-559259BD7037}" type="pres">
      <dgm:prSet presAssocID="{E3740F15-3781-432D-8229-35AB9FDE17C5}" presName="hierChild4" presStyleCnt="0"/>
      <dgm:spPr/>
      <dgm:t>
        <a:bodyPr/>
        <a:lstStyle/>
        <a:p>
          <a:endParaRPr lang="en-US"/>
        </a:p>
      </dgm:t>
    </dgm:pt>
    <dgm:pt modelId="{915477D6-6473-442A-80B0-9376082FE735}" type="pres">
      <dgm:prSet presAssocID="{E3740F15-3781-432D-8229-35AB9FDE17C5}" presName="hierChild5" presStyleCnt="0"/>
      <dgm:spPr/>
      <dgm:t>
        <a:bodyPr/>
        <a:lstStyle/>
        <a:p>
          <a:endParaRPr lang="en-US"/>
        </a:p>
      </dgm:t>
    </dgm:pt>
    <dgm:pt modelId="{C988EA11-5BCF-49AB-B8F1-BDD4E6384E75}" type="pres">
      <dgm:prSet presAssocID="{A3510610-6B5E-475A-99DC-7A017EE2BF93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E47741C4-73D3-486B-97D5-5EC601BD40C2}" type="pres">
      <dgm:prSet presAssocID="{7992D3E1-7240-4EC3-98D9-2457FF0DC0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7C73BA-312E-4F10-9BFC-9948669A996D}" type="pres">
      <dgm:prSet presAssocID="{7992D3E1-7240-4EC3-98D9-2457FF0DC08E}" presName="rootComposite" presStyleCnt="0"/>
      <dgm:spPr/>
      <dgm:t>
        <a:bodyPr/>
        <a:lstStyle/>
        <a:p>
          <a:endParaRPr lang="en-US"/>
        </a:p>
      </dgm:t>
    </dgm:pt>
    <dgm:pt modelId="{4A1217C1-F3D2-4B80-863E-E83E3E286D13}" type="pres">
      <dgm:prSet presAssocID="{7992D3E1-7240-4EC3-98D9-2457FF0DC08E}" presName="rootText" presStyleLbl="node3" presStyleIdx="9" presStyleCnt="14" custLinFactNeighborX="15567" custLinFactNeighborY="9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8336D-BB9B-409B-B866-B62B7047639D}" type="pres">
      <dgm:prSet presAssocID="{7992D3E1-7240-4EC3-98D9-2457FF0DC08E}" presName="rootConnector" presStyleLbl="node3" presStyleIdx="9" presStyleCnt="14"/>
      <dgm:spPr/>
      <dgm:t>
        <a:bodyPr/>
        <a:lstStyle/>
        <a:p>
          <a:endParaRPr lang="en-US"/>
        </a:p>
      </dgm:t>
    </dgm:pt>
    <dgm:pt modelId="{E7F0D048-2DCA-4AC0-8929-9093C5A51516}" type="pres">
      <dgm:prSet presAssocID="{7992D3E1-7240-4EC3-98D9-2457FF0DC08E}" presName="hierChild4" presStyleCnt="0"/>
      <dgm:spPr/>
      <dgm:t>
        <a:bodyPr/>
        <a:lstStyle/>
        <a:p>
          <a:endParaRPr lang="en-US"/>
        </a:p>
      </dgm:t>
    </dgm:pt>
    <dgm:pt modelId="{77A1B5B7-E01E-4A74-A942-152004757DC8}" type="pres">
      <dgm:prSet presAssocID="{7992D3E1-7240-4EC3-98D9-2457FF0DC08E}" presName="hierChild5" presStyleCnt="0"/>
      <dgm:spPr/>
      <dgm:t>
        <a:bodyPr/>
        <a:lstStyle/>
        <a:p>
          <a:endParaRPr lang="en-US"/>
        </a:p>
      </dgm:t>
    </dgm:pt>
    <dgm:pt modelId="{8AF28CAD-3BFA-4DA4-8C51-8087550E24D1}" type="pres">
      <dgm:prSet presAssocID="{1BD0FE5B-1D8F-4236-A88A-99C1FD71095E}" presName="hierChild5" presStyleCnt="0"/>
      <dgm:spPr/>
      <dgm:t>
        <a:bodyPr/>
        <a:lstStyle/>
        <a:p>
          <a:endParaRPr lang="en-US"/>
        </a:p>
      </dgm:t>
    </dgm:pt>
    <dgm:pt modelId="{C021C6C9-FEFF-4D6D-93DD-21EF124225F0}" type="pres">
      <dgm:prSet presAssocID="{27C5E0C6-0A13-4A41-89F3-A3493D1BEB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F3F4455-F7CD-4C4F-85B1-B47CDE0D357C}" type="pres">
      <dgm:prSet presAssocID="{C263AAD1-E631-4E87-B552-573222844D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66D329C-3BCE-44EF-AF16-2C11598BCBB3}" type="pres">
      <dgm:prSet presAssocID="{C263AAD1-E631-4E87-B552-573222844D49}" presName="rootComposite" presStyleCnt="0"/>
      <dgm:spPr/>
      <dgm:t>
        <a:bodyPr/>
        <a:lstStyle/>
        <a:p>
          <a:endParaRPr lang="en-US"/>
        </a:p>
      </dgm:t>
    </dgm:pt>
    <dgm:pt modelId="{8FB0620C-7163-4D67-A062-5AC6F30E4917}" type="pres">
      <dgm:prSet presAssocID="{C263AAD1-E631-4E87-B552-573222844D49}" presName="rootText" presStyleLbl="node2" presStyleIdx="3" presStyleCnt="4" custScaleX="126004" custLinFactNeighborX="28461" custLinFactNeighborY="-6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CF6051-B8A4-4027-BC4E-C0E7030C804E}" type="pres">
      <dgm:prSet presAssocID="{C263AAD1-E631-4E87-B552-573222844D49}" presName="rootConnector" presStyleLbl="node2" presStyleIdx="3" presStyleCnt="4"/>
      <dgm:spPr/>
      <dgm:t>
        <a:bodyPr/>
        <a:lstStyle/>
        <a:p>
          <a:endParaRPr lang="en-US"/>
        </a:p>
      </dgm:t>
    </dgm:pt>
    <dgm:pt modelId="{6294DAF4-736D-46D8-A492-3D43328A1D60}" type="pres">
      <dgm:prSet presAssocID="{C263AAD1-E631-4E87-B552-573222844D49}" presName="hierChild4" presStyleCnt="0"/>
      <dgm:spPr/>
      <dgm:t>
        <a:bodyPr/>
        <a:lstStyle/>
        <a:p>
          <a:endParaRPr lang="en-US"/>
        </a:p>
      </dgm:t>
    </dgm:pt>
    <dgm:pt modelId="{356C8DD5-BD99-41A0-95DE-878A0CB4B5BD}" type="pres">
      <dgm:prSet presAssocID="{8FA59D0E-D181-48D3-9616-D2FD9D283156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23BC26F6-5746-4C44-AAA8-66784A3807BD}" type="pres">
      <dgm:prSet presAssocID="{CBDFC691-2BFB-4AC5-BE1A-71739985FC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61E7D5-043F-4DC1-8789-5508832C7775}" type="pres">
      <dgm:prSet presAssocID="{CBDFC691-2BFB-4AC5-BE1A-71739985FCF4}" presName="rootComposite" presStyleCnt="0"/>
      <dgm:spPr/>
      <dgm:t>
        <a:bodyPr/>
        <a:lstStyle/>
        <a:p>
          <a:endParaRPr lang="en-US"/>
        </a:p>
      </dgm:t>
    </dgm:pt>
    <dgm:pt modelId="{6EEBEDA9-088E-4303-B522-5E3389FCAA97}" type="pres">
      <dgm:prSet presAssocID="{CBDFC691-2BFB-4AC5-BE1A-71739985FCF4}" presName="rootText" presStyleLbl="node3" presStyleIdx="10" presStyleCnt="14" custLinFactNeighborX="24618" custLinFactNeighborY="8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913BD-E3E5-4D45-9D69-32BAA17F4C6E}" type="pres">
      <dgm:prSet presAssocID="{CBDFC691-2BFB-4AC5-BE1A-71739985FCF4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A57490F1-26FA-42E4-B13E-CA6A1751CD3D}" type="pres">
      <dgm:prSet presAssocID="{CBDFC691-2BFB-4AC5-BE1A-71739985FCF4}" presName="hierChild4" presStyleCnt="0"/>
      <dgm:spPr/>
      <dgm:t>
        <a:bodyPr/>
        <a:lstStyle/>
        <a:p>
          <a:endParaRPr lang="en-US"/>
        </a:p>
      </dgm:t>
    </dgm:pt>
    <dgm:pt modelId="{E1E1C18C-A361-461C-8CEC-2BFB61627757}" type="pres">
      <dgm:prSet presAssocID="{CBDFC691-2BFB-4AC5-BE1A-71739985FCF4}" presName="hierChild5" presStyleCnt="0"/>
      <dgm:spPr/>
      <dgm:t>
        <a:bodyPr/>
        <a:lstStyle/>
        <a:p>
          <a:endParaRPr lang="en-US"/>
        </a:p>
      </dgm:t>
    </dgm:pt>
    <dgm:pt modelId="{F7775301-49D4-4941-A903-24F8564870DD}" type="pres">
      <dgm:prSet presAssocID="{E846B606-4BC5-4301-B360-B88A665226FB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A5644078-A18D-431C-8AFE-3AFB0D9086AD}" type="pres">
      <dgm:prSet presAssocID="{F60D3D20-8693-4D30-A283-9FE2AB8183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5D5795-0C89-499D-81DA-7C8ED3B5AC6C}" type="pres">
      <dgm:prSet presAssocID="{F60D3D20-8693-4D30-A283-9FE2AB8183CA}" presName="rootComposite" presStyleCnt="0"/>
      <dgm:spPr/>
      <dgm:t>
        <a:bodyPr/>
        <a:lstStyle/>
        <a:p>
          <a:endParaRPr lang="en-US"/>
        </a:p>
      </dgm:t>
    </dgm:pt>
    <dgm:pt modelId="{0458DBA7-0C54-4BA3-8006-80E5A3BF0DE4}" type="pres">
      <dgm:prSet presAssocID="{F60D3D20-8693-4D30-A283-9FE2AB8183CA}" presName="rootText" presStyleLbl="node3" presStyleIdx="11" presStyleCnt="14" custLinFactNeighborX="17072" custLinFactNeighborY="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97ADB-5989-4D66-AC6C-EB6FA3B26568}" type="pres">
      <dgm:prSet presAssocID="{F60D3D20-8693-4D30-A283-9FE2AB8183CA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0C1ABEB7-C6ED-49A9-9056-EF0274BD3897}" type="pres">
      <dgm:prSet presAssocID="{F60D3D20-8693-4D30-A283-9FE2AB8183CA}" presName="hierChild4" presStyleCnt="0"/>
      <dgm:spPr/>
      <dgm:t>
        <a:bodyPr/>
        <a:lstStyle/>
        <a:p>
          <a:endParaRPr lang="en-US"/>
        </a:p>
      </dgm:t>
    </dgm:pt>
    <dgm:pt modelId="{81102C25-D7F6-465F-88D1-53D07C786059}" type="pres">
      <dgm:prSet presAssocID="{F60D3D20-8693-4D30-A283-9FE2AB8183CA}" presName="hierChild5" presStyleCnt="0"/>
      <dgm:spPr/>
      <dgm:t>
        <a:bodyPr/>
        <a:lstStyle/>
        <a:p>
          <a:endParaRPr lang="en-US"/>
        </a:p>
      </dgm:t>
    </dgm:pt>
    <dgm:pt modelId="{EC1147BC-69C2-4316-BEE8-1C1AD57EE741}" type="pres">
      <dgm:prSet presAssocID="{6FDCD1E5-184E-405E-BDF6-E92DD41D6F8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AF4A336F-58F5-45AD-ACC3-F64FBD0A6340}" type="pres">
      <dgm:prSet presAssocID="{66F8515E-72B1-4749-89E6-D1474519E8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3DDF1D-3FD0-46EC-94D5-B21A6A61971E}" type="pres">
      <dgm:prSet presAssocID="{66F8515E-72B1-4749-89E6-D1474519E8E9}" presName="rootComposite" presStyleCnt="0"/>
      <dgm:spPr/>
      <dgm:t>
        <a:bodyPr/>
        <a:lstStyle/>
        <a:p>
          <a:endParaRPr lang="en-US"/>
        </a:p>
      </dgm:t>
    </dgm:pt>
    <dgm:pt modelId="{3BBB725A-651F-4F51-8E7A-BBF3B640C50C}" type="pres">
      <dgm:prSet presAssocID="{66F8515E-72B1-4749-89E6-D1474519E8E9}" presName="rootText" presStyleLbl="node3" presStyleIdx="12" presStyleCnt="14" custLinFactNeighborX="17072" custLinFactNeighborY="34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3DC9C-9AE3-43A0-8509-D19E32B763A9}" type="pres">
      <dgm:prSet presAssocID="{66F8515E-72B1-4749-89E6-D1474519E8E9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AAE6A5DC-C6D0-42C0-843A-9D1D7BD48246}" type="pres">
      <dgm:prSet presAssocID="{66F8515E-72B1-4749-89E6-D1474519E8E9}" presName="hierChild4" presStyleCnt="0"/>
      <dgm:spPr/>
      <dgm:t>
        <a:bodyPr/>
        <a:lstStyle/>
        <a:p>
          <a:endParaRPr lang="en-US"/>
        </a:p>
      </dgm:t>
    </dgm:pt>
    <dgm:pt modelId="{464CDD3F-4E6A-4320-AD2A-4B43B60DAB07}" type="pres">
      <dgm:prSet presAssocID="{66F8515E-72B1-4749-89E6-D1474519E8E9}" presName="hierChild5" presStyleCnt="0"/>
      <dgm:spPr/>
      <dgm:t>
        <a:bodyPr/>
        <a:lstStyle/>
        <a:p>
          <a:endParaRPr lang="en-US"/>
        </a:p>
      </dgm:t>
    </dgm:pt>
    <dgm:pt modelId="{7C2E2F39-8178-464D-9319-81E20DECCEA4}" type="pres">
      <dgm:prSet presAssocID="{4D99014C-91BC-4C41-8DF8-6DF7F077E79B}" presName="Name37" presStyleLbl="parChTrans1D3" presStyleIdx="13" presStyleCnt="14"/>
      <dgm:spPr/>
      <dgm:t>
        <a:bodyPr/>
        <a:lstStyle/>
        <a:p>
          <a:endParaRPr lang="en-ZA"/>
        </a:p>
      </dgm:t>
    </dgm:pt>
    <dgm:pt modelId="{1437DD2E-D50A-42A9-8CFB-F5D0AB74735F}" type="pres">
      <dgm:prSet presAssocID="{AF68BD72-0F08-4838-81CF-CCBE558B2A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DA9296B-4E08-4215-B2F8-033037B85927}" type="pres">
      <dgm:prSet presAssocID="{AF68BD72-0F08-4838-81CF-CCBE558B2ACE}" presName="rootComposite" presStyleCnt="0"/>
      <dgm:spPr/>
      <dgm:t>
        <a:bodyPr/>
        <a:lstStyle/>
        <a:p>
          <a:endParaRPr lang="en-US"/>
        </a:p>
      </dgm:t>
    </dgm:pt>
    <dgm:pt modelId="{5A71D32B-19C9-45C9-AB0B-02EEFA52C66B}" type="pres">
      <dgm:prSet presAssocID="{AF68BD72-0F08-4838-81CF-CCBE558B2ACE}" presName="rootText" presStyleLbl="node3" presStyleIdx="13" presStyleCnt="14" custLinFactNeighborX="18661" custLinFactNeighborY="66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F2BBBD0-7C4E-4724-9FA3-5D60EBBFE798}" type="pres">
      <dgm:prSet presAssocID="{AF68BD72-0F08-4838-81CF-CCBE558B2ACE}" presName="rootConnector" presStyleLbl="node3" presStyleIdx="13" presStyleCnt="14"/>
      <dgm:spPr/>
      <dgm:t>
        <a:bodyPr/>
        <a:lstStyle/>
        <a:p>
          <a:endParaRPr lang="en-ZA"/>
        </a:p>
      </dgm:t>
    </dgm:pt>
    <dgm:pt modelId="{A70A0065-CFD8-40ED-B297-CD339ACA973A}" type="pres">
      <dgm:prSet presAssocID="{AF68BD72-0F08-4838-81CF-CCBE558B2ACE}" presName="hierChild4" presStyleCnt="0"/>
      <dgm:spPr/>
      <dgm:t>
        <a:bodyPr/>
        <a:lstStyle/>
        <a:p>
          <a:endParaRPr lang="en-US"/>
        </a:p>
      </dgm:t>
    </dgm:pt>
    <dgm:pt modelId="{8444F5A1-8CF2-478C-9A45-548F6BBD8A05}" type="pres">
      <dgm:prSet presAssocID="{AF68BD72-0F08-4838-81CF-CCBE558B2ACE}" presName="hierChild5" presStyleCnt="0"/>
      <dgm:spPr/>
      <dgm:t>
        <a:bodyPr/>
        <a:lstStyle/>
        <a:p>
          <a:endParaRPr lang="en-US"/>
        </a:p>
      </dgm:t>
    </dgm:pt>
    <dgm:pt modelId="{02FCFDC1-3B7E-4629-A1AF-A410FC9F90AF}" type="pres">
      <dgm:prSet presAssocID="{C263AAD1-E631-4E87-B552-573222844D49}" presName="hierChild5" presStyleCnt="0"/>
      <dgm:spPr/>
      <dgm:t>
        <a:bodyPr/>
        <a:lstStyle/>
        <a:p>
          <a:endParaRPr lang="en-US"/>
        </a:p>
      </dgm:t>
    </dgm:pt>
    <dgm:pt modelId="{ACEA63DD-A08C-4302-84CE-5CA8685E0B67}" type="pres">
      <dgm:prSet presAssocID="{B37F5180-3062-4A4D-BCAF-F337A5A76BD0}" presName="hierChild3" presStyleCnt="0"/>
      <dgm:spPr/>
      <dgm:t>
        <a:bodyPr/>
        <a:lstStyle/>
        <a:p>
          <a:endParaRPr lang="en-US"/>
        </a:p>
      </dgm:t>
    </dgm:pt>
  </dgm:ptLst>
  <dgm:cxnLst>
    <dgm:cxn modelId="{D0BFABDE-6327-2149-BFEB-D1223B64BECC}" type="presOf" srcId="{7A3808C7-8A08-4ACA-B0A0-811D2D98048E}" destId="{4F3D25CF-54E9-4E2C-AC2F-0BDA7A144577}" srcOrd="0" destOrd="0" presId="urn:microsoft.com/office/officeart/2005/8/layout/orgChart1"/>
    <dgm:cxn modelId="{8A42B516-6A02-6A44-96A3-60FB3E3C6FB6}" type="presOf" srcId="{956EA6EC-8EA4-4ABA-B077-AEB391F1E4E9}" destId="{CE0A09FE-9D0A-4A2E-87E5-0BFE33F61843}" srcOrd="1" destOrd="0" presId="urn:microsoft.com/office/officeart/2005/8/layout/orgChart1"/>
    <dgm:cxn modelId="{4DA6F517-FC5B-F746-B10D-D303BB3E52D4}" type="presOf" srcId="{9DA0E843-B960-4560-B1A2-C149BA786B42}" destId="{36CD17C6-74EB-4D12-A70D-99F748867156}" srcOrd="0" destOrd="0" presId="urn:microsoft.com/office/officeart/2005/8/layout/orgChart1"/>
    <dgm:cxn modelId="{EDA5D493-CE72-9F40-92DB-AAD368325451}" type="presOf" srcId="{921BD45C-4D0D-4CB8-B028-EBC43724DEBA}" destId="{698C6D0C-D78C-4AA4-976F-23519A049FDD}" srcOrd="1" destOrd="0" presId="urn:microsoft.com/office/officeart/2005/8/layout/orgChart1"/>
    <dgm:cxn modelId="{8E2F0958-650B-409C-86F6-F857B4A2E25D}" srcId="{DB0646D6-8C22-45E9-BB94-8758F07B75AB}" destId="{C0A41B8D-FD32-44DA-962D-223BDD3C0691}" srcOrd="3" destOrd="0" parTransId="{DCF34D4C-4986-4287-8113-990CBCCF985A}" sibTransId="{3296AF1E-D3CE-4E2D-B53D-D374A96A5274}"/>
    <dgm:cxn modelId="{6A5362AD-B4CE-5342-84FD-C4AA08B365CC}" type="presOf" srcId="{5DA7273B-6FFD-4FD5-B8D7-A71512D0D035}" destId="{C316A4F5-ED02-46DE-BF35-766B7AFB9C7C}" srcOrd="1" destOrd="0" presId="urn:microsoft.com/office/officeart/2005/8/layout/orgChart1"/>
    <dgm:cxn modelId="{305EDA92-377C-48B4-85FE-96BA95B827EE}" srcId="{B37F5180-3062-4A4D-BCAF-F337A5A76BD0}" destId="{1BD0FE5B-1D8F-4236-A88A-99C1FD71095E}" srcOrd="2" destOrd="0" parTransId="{B5405C2F-B09D-49A9-B4DF-220922F62375}" sibTransId="{83D9AD19-BEC7-4927-8A62-BF00F3D18A86}"/>
    <dgm:cxn modelId="{488D8C56-6345-1547-81B7-F2B17E2423E8}" type="presOf" srcId="{0DE9E805-70CB-4B84-A29C-1A0882D8FBA2}" destId="{5E6F21F5-D7DF-462D-A84F-5C6FBED56D04}" srcOrd="1" destOrd="0" presId="urn:microsoft.com/office/officeart/2005/8/layout/orgChart1"/>
    <dgm:cxn modelId="{84F9622B-CAA8-504E-A316-8016CFF0CF74}" type="presOf" srcId="{AF68BD72-0F08-4838-81CF-CCBE558B2ACE}" destId="{5A71D32B-19C9-45C9-AB0B-02EEFA52C66B}" srcOrd="0" destOrd="0" presId="urn:microsoft.com/office/officeart/2005/8/layout/orgChart1"/>
    <dgm:cxn modelId="{DC9FF69B-37CC-0542-B9A0-32A08345B2E8}" type="presOf" srcId="{C263AAD1-E631-4E87-B552-573222844D49}" destId="{8FB0620C-7163-4D67-A062-5AC6F30E4917}" srcOrd="0" destOrd="0" presId="urn:microsoft.com/office/officeart/2005/8/layout/orgChart1"/>
    <dgm:cxn modelId="{4FD3F844-1982-4DB9-A90F-1B66D2C50A3F}" srcId="{7A3808C7-8A08-4ACA-B0A0-811D2D98048E}" destId="{956EA6EC-8EA4-4ABA-B077-AEB391F1E4E9}" srcOrd="1" destOrd="0" parTransId="{B9CB26B3-7435-4A04-8D14-61497AC5E6F3}" sibTransId="{9371B417-50CF-4805-84E1-D838E1D3D392}"/>
    <dgm:cxn modelId="{1B3B8F22-C9D4-1E43-B45D-16F753A94084}" type="presOf" srcId="{C3E10617-1231-4633-B379-8232D271AF68}" destId="{4D613BF8-7E2F-4A8B-B97E-47BBCE2104EB}" srcOrd="1" destOrd="0" presId="urn:microsoft.com/office/officeart/2005/8/layout/orgChart1"/>
    <dgm:cxn modelId="{B1A3ECED-260B-7449-BDE6-995282577820}" type="presOf" srcId="{B26D18FB-EB29-4AC3-880B-A557E8C05D16}" destId="{DF7D3740-B0FF-4CA2-AFD6-5761B9293EE0}" srcOrd="0" destOrd="0" presId="urn:microsoft.com/office/officeart/2005/8/layout/orgChart1"/>
    <dgm:cxn modelId="{EDEB84A0-C54A-654E-9E3B-463F7C221EEF}" type="presOf" srcId="{AF68BD72-0F08-4838-81CF-CCBE558B2ACE}" destId="{AF2BBBD0-7C4E-4724-9FA3-5D60EBBFE798}" srcOrd="1" destOrd="0" presId="urn:microsoft.com/office/officeart/2005/8/layout/orgChart1"/>
    <dgm:cxn modelId="{8E08DD11-B1FD-B843-8FF9-76499F5279CF}" type="presOf" srcId="{1BD0FE5B-1D8F-4236-A88A-99C1FD71095E}" destId="{F5E3D1CC-FC66-4440-A8A6-E2A249A05FA2}" srcOrd="0" destOrd="0" presId="urn:microsoft.com/office/officeart/2005/8/layout/orgChart1"/>
    <dgm:cxn modelId="{5D631D26-8188-5948-A75B-36C86F2BE6A9}" type="presOf" srcId="{85F94F6B-B5AF-4D16-B744-8F68CB4911C3}" destId="{5235EA18-F043-4718-96BF-1514F5921371}" srcOrd="0" destOrd="0" presId="urn:microsoft.com/office/officeart/2005/8/layout/orgChart1"/>
    <dgm:cxn modelId="{CB0D8D48-FB0A-8C4C-93D2-EB30B9347708}" type="presOf" srcId="{8FA59D0E-D181-48D3-9616-D2FD9D283156}" destId="{356C8DD5-BD99-41A0-95DE-878A0CB4B5BD}" srcOrd="0" destOrd="0" presId="urn:microsoft.com/office/officeart/2005/8/layout/orgChart1"/>
    <dgm:cxn modelId="{7405E21E-5736-C243-97B6-3EF314BB0BA2}" type="presOf" srcId="{B37F5180-3062-4A4D-BCAF-F337A5A76BD0}" destId="{FB5BB779-A26C-4ABF-AAF6-0E00F60A9A9B}" srcOrd="0" destOrd="0" presId="urn:microsoft.com/office/officeart/2005/8/layout/orgChart1"/>
    <dgm:cxn modelId="{5ACDFB42-D471-524A-82A3-1BDAE6BCA3C7}" type="presOf" srcId="{921BD45C-4D0D-4CB8-B028-EBC43724DEBA}" destId="{46BFC25B-D1AD-4922-A101-5E0DA6029568}" srcOrd="0" destOrd="0" presId="urn:microsoft.com/office/officeart/2005/8/layout/orgChart1"/>
    <dgm:cxn modelId="{1AF496A8-027C-7C46-B058-9908932BDBCF}" type="presOf" srcId="{6FDCD1E5-184E-405E-BDF6-E92DD41D6F89}" destId="{EC1147BC-69C2-4316-BEE8-1C1AD57EE741}" srcOrd="0" destOrd="0" presId="urn:microsoft.com/office/officeart/2005/8/layout/orgChart1"/>
    <dgm:cxn modelId="{A0E97CDB-4505-4747-9D81-32C4B0453DD9}" type="presOf" srcId="{0DE9E805-70CB-4B84-A29C-1A0882D8FBA2}" destId="{ED8F8584-27B4-47C6-A34F-10F6661E44D3}" srcOrd="0" destOrd="0" presId="urn:microsoft.com/office/officeart/2005/8/layout/orgChart1"/>
    <dgm:cxn modelId="{85619A9B-9E51-0740-8B12-3C5756EB15B1}" type="presOf" srcId="{E3740F15-3781-432D-8229-35AB9FDE17C5}" destId="{1DF976B3-8707-4835-927D-8AA11C83E1FD}" srcOrd="1" destOrd="0" presId="urn:microsoft.com/office/officeart/2005/8/layout/orgChart1"/>
    <dgm:cxn modelId="{A66F1ED3-45CD-DB4A-92B3-066A438E8080}" type="presOf" srcId="{B5405C2F-B09D-49A9-B4DF-220922F62375}" destId="{C15DA914-AF10-430A-98FA-BFC11619B149}" srcOrd="0" destOrd="0" presId="urn:microsoft.com/office/officeart/2005/8/layout/orgChart1"/>
    <dgm:cxn modelId="{6F9E8429-F4B1-4F6C-85A5-6478AA6C331E}" srcId="{1BD0FE5B-1D8F-4236-A88A-99C1FD71095E}" destId="{7992D3E1-7240-4EC3-98D9-2457FF0DC08E}" srcOrd="1" destOrd="0" parTransId="{A3510610-6B5E-475A-99DC-7A017EE2BF93}" sibTransId="{6DA9C84D-E79E-4AB5-A8B6-BB1E116BA9EE}"/>
    <dgm:cxn modelId="{2DF061D5-2365-47AD-AC1F-BB67E1014616}" srcId="{B37F5180-3062-4A4D-BCAF-F337A5A76BD0}" destId="{DB0646D6-8C22-45E9-BB94-8758F07B75AB}" srcOrd="1" destOrd="0" parTransId="{E05FD9A6-7B76-44A7-9EF4-A7AA20FC4D42}" sibTransId="{40550C09-5AF1-4683-92C9-147FEF8AE3C8}"/>
    <dgm:cxn modelId="{AA4CF0BA-250B-7942-8ABB-2DB8B31C5F55}" type="presOf" srcId="{BC9CCFCC-D085-48BD-AD0D-45B5EBF835EA}" destId="{379A7EDE-420C-4623-923C-C186FBD928DB}" srcOrd="1" destOrd="0" presId="urn:microsoft.com/office/officeart/2005/8/layout/orgChart1"/>
    <dgm:cxn modelId="{6E62EF17-1686-4A31-8EDF-B19DC5177100}" srcId="{C263AAD1-E631-4E87-B552-573222844D49}" destId="{AF68BD72-0F08-4838-81CF-CCBE558B2ACE}" srcOrd="3" destOrd="0" parTransId="{4D99014C-91BC-4C41-8DF8-6DF7F077E79B}" sibTransId="{D1EBD7D7-466A-4D5B-8642-AA0505459C1C}"/>
    <dgm:cxn modelId="{C67990E9-D08A-41EA-83A6-5E2964C3DC55}" srcId="{DB0646D6-8C22-45E9-BB94-8758F07B75AB}" destId="{0DE9E805-70CB-4B84-A29C-1A0882D8FBA2}" srcOrd="2" destOrd="0" parTransId="{85F94F6B-B5AF-4D16-B744-8F68CB4911C3}" sibTransId="{7678C4FC-834F-45FC-8449-575673684164}"/>
    <dgm:cxn modelId="{BFB44242-F54B-4AA7-8544-31DEE78FB150}" srcId="{B37F5180-3062-4A4D-BCAF-F337A5A76BD0}" destId="{7A3808C7-8A08-4ACA-B0A0-811D2D98048E}" srcOrd="0" destOrd="0" parTransId="{B26D18FB-EB29-4AC3-880B-A557E8C05D16}" sibTransId="{6E93F095-F538-4957-B60E-73E1529FAE92}"/>
    <dgm:cxn modelId="{4276A93A-A555-3E47-8B32-AE61792E6115}" type="presOf" srcId="{1D3CAC4C-58CB-4D4E-AE6F-BDBD39887053}" destId="{3EB577EC-69D3-410B-9C1F-2F325AC6B2EF}" srcOrd="0" destOrd="0" presId="urn:microsoft.com/office/officeart/2005/8/layout/orgChart1"/>
    <dgm:cxn modelId="{D21CB05E-BCEC-E640-8DA7-1184546792BA}" type="presOf" srcId="{C263AAD1-E631-4E87-B552-573222844D49}" destId="{57CF6051-B8A4-4027-BC4E-C0E7030C804E}" srcOrd="1" destOrd="0" presId="urn:microsoft.com/office/officeart/2005/8/layout/orgChart1"/>
    <dgm:cxn modelId="{AA1E0660-8515-430F-83F6-B04B9BD4DFD3}" srcId="{7A3808C7-8A08-4ACA-B0A0-811D2D98048E}" destId="{59195172-89CD-44B0-9FFB-1B84AB269F85}" srcOrd="3" destOrd="0" parTransId="{9DA0E843-B960-4560-B1A2-C149BA786B42}" sibTransId="{03AE27FA-C6ED-4E0E-8829-7DA29F7A47EE}"/>
    <dgm:cxn modelId="{811AFC2D-21AE-F94E-ABC0-DC1C1B24CFBD}" type="presOf" srcId="{7A3808C7-8A08-4ACA-B0A0-811D2D98048E}" destId="{1C86FC86-D5E1-48BE-91DC-E000CAD3C083}" srcOrd="1" destOrd="0" presId="urn:microsoft.com/office/officeart/2005/8/layout/orgChart1"/>
    <dgm:cxn modelId="{70B9CC9B-73F6-4F41-BE62-D980B7E97382}" type="presOf" srcId="{F60D3D20-8693-4D30-A283-9FE2AB8183CA}" destId="{8E697ADB-5989-4D66-AC6C-EB6FA3B26568}" srcOrd="1" destOrd="0" presId="urn:microsoft.com/office/officeart/2005/8/layout/orgChart1"/>
    <dgm:cxn modelId="{0B1FF811-658C-43A7-AE31-8319CEB605AD}" srcId="{ED224D1E-E0D1-46B2-BD5B-086567106DE2}" destId="{B37F5180-3062-4A4D-BCAF-F337A5A76BD0}" srcOrd="0" destOrd="0" parTransId="{551FE1A2-3993-441A-8EE8-D88C5D649599}" sibTransId="{2F4C9AB7-0B79-4BC7-AC03-6A266DE82955}"/>
    <dgm:cxn modelId="{D03C4300-FCD7-8047-93C0-AF9A2200E023}" type="presOf" srcId="{65F50CD5-5BE8-437A-8222-3F41970BFF21}" destId="{6D30BA48-2387-4B05-A87E-08596FD6AAE0}" srcOrd="0" destOrd="0" presId="urn:microsoft.com/office/officeart/2005/8/layout/orgChart1"/>
    <dgm:cxn modelId="{592DD203-DABF-D242-85BD-560303D61399}" type="presOf" srcId="{E846B606-4BC5-4301-B360-B88A665226FB}" destId="{F7775301-49D4-4941-A903-24F8564870DD}" srcOrd="0" destOrd="0" presId="urn:microsoft.com/office/officeart/2005/8/layout/orgChart1"/>
    <dgm:cxn modelId="{30752F91-A864-4F2C-BA34-D52778156334}" srcId="{1BD0FE5B-1D8F-4236-A88A-99C1FD71095E}" destId="{E3740F15-3781-432D-8229-35AB9FDE17C5}" srcOrd="0" destOrd="0" parTransId="{65F50CD5-5BE8-437A-8222-3F41970BFF21}" sibTransId="{7676D08E-36C2-4CC1-9F2D-D643DA79BB55}"/>
    <dgm:cxn modelId="{C2087451-0207-FC47-A770-306069A0053A}" type="presOf" srcId="{E3740F15-3781-432D-8229-35AB9FDE17C5}" destId="{3B9B144F-F47C-42C9-9DFD-C82BF036B6B2}" srcOrd="0" destOrd="0" presId="urn:microsoft.com/office/officeart/2005/8/layout/orgChart1"/>
    <dgm:cxn modelId="{A7641ECE-92AE-404F-B668-A5EFCE13E940}" type="presOf" srcId="{A3510610-6B5E-475A-99DC-7A017EE2BF93}" destId="{C988EA11-5BCF-49AB-B8F1-BDD4E6384E75}" srcOrd="0" destOrd="0" presId="urn:microsoft.com/office/officeart/2005/8/layout/orgChart1"/>
    <dgm:cxn modelId="{B23F3708-761E-8949-B314-67BD9BAB3B26}" type="presOf" srcId="{DCF34D4C-4986-4287-8113-990CBCCF985A}" destId="{42BAF34A-5250-4FE2-891B-6DA3FE753176}" srcOrd="0" destOrd="0" presId="urn:microsoft.com/office/officeart/2005/8/layout/orgChart1"/>
    <dgm:cxn modelId="{DC605E11-4A80-BE49-A15D-3EF0EC43C2A9}" type="presOf" srcId="{956EA6EC-8EA4-4ABA-B077-AEB391F1E4E9}" destId="{B33E2070-EBCD-45D6-B105-696E2FE8AB6B}" srcOrd="0" destOrd="0" presId="urn:microsoft.com/office/officeart/2005/8/layout/orgChart1"/>
    <dgm:cxn modelId="{25DD5AAF-AC35-4D9D-9566-313819E27FB7}" srcId="{C263AAD1-E631-4E87-B552-573222844D49}" destId="{CBDFC691-2BFB-4AC5-BE1A-71739985FCF4}" srcOrd="0" destOrd="0" parTransId="{8FA59D0E-D181-48D3-9616-D2FD9D283156}" sibTransId="{588C68FE-DAB1-432F-8867-BBD660583070}"/>
    <dgm:cxn modelId="{92CDF6C1-2565-422C-9F85-74CD84B9E44C}" srcId="{DB0646D6-8C22-45E9-BB94-8758F07B75AB}" destId="{C3E10617-1231-4633-B379-8232D271AF68}" srcOrd="0" destOrd="0" parTransId="{1D3CAC4C-58CB-4D4E-AE6F-BDBD39887053}" sibTransId="{0FDDB037-73F9-409B-866A-BF097E5AC335}"/>
    <dgm:cxn modelId="{AE765C66-F577-6545-A8F7-6131F38288C0}" type="presOf" srcId="{BC9CCFCC-D085-48BD-AD0D-45B5EBF835EA}" destId="{AB122FA6-C8AA-4E07-BA5D-1D43DEEF263B}" srcOrd="0" destOrd="0" presId="urn:microsoft.com/office/officeart/2005/8/layout/orgChart1"/>
    <dgm:cxn modelId="{86576B1D-A740-974A-A0E1-74BD172916E1}" type="presOf" srcId="{C3E10617-1231-4633-B379-8232D271AF68}" destId="{E5179FDF-0E27-47D0-B5D4-8B41BB5C03D5}" srcOrd="0" destOrd="0" presId="urn:microsoft.com/office/officeart/2005/8/layout/orgChart1"/>
    <dgm:cxn modelId="{1B150AE9-0903-3D46-815F-8A4D776E1B31}" type="presOf" srcId="{5DA7273B-6FFD-4FD5-B8D7-A71512D0D035}" destId="{2CDF7571-9ABD-48D2-90E1-97F84D62D90E}" srcOrd="0" destOrd="0" presId="urn:microsoft.com/office/officeart/2005/8/layout/orgChart1"/>
    <dgm:cxn modelId="{DEE2072C-0CAB-D245-8A3C-BAC51295FA95}" type="presOf" srcId="{C0A41B8D-FD32-44DA-962D-223BDD3C0691}" destId="{0EEF8EC5-3BE3-462E-9676-05305B8328AF}" srcOrd="1" destOrd="0" presId="urn:microsoft.com/office/officeart/2005/8/layout/orgChart1"/>
    <dgm:cxn modelId="{29857A8D-A031-014B-AE41-EA5C5FFE4545}" type="presOf" srcId="{1BD0FE5B-1D8F-4236-A88A-99C1FD71095E}" destId="{7F5F5AD2-83EB-46F0-A58E-06525E290AF2}" srcOrd="1" destOrd="0" presId="urn:microsoft.com/office/officeart/2005/8/layout/orgChart1"/>
    <dgm:cxn modelId="{074FD2E5-E559-0044-8596-822025F3BC04}" type="presOf" srcId="{ED224D1E-E0D1-46B2-BD5B-086567106DE2}" destId="{EFE82C7B-5C17-4C80-B929-532B80E3685E}" srcOrd="0" destOrd="0" presId="urn:microsoft.com/office/officeart/2005/8/layout/orgChart1"/>
    <dgm:cxn modelId="{64549F4A-1502-B54E-B6ED-DFA16E5B1168}" type="presOf" srcId="{CBDFC691-2BFB-4AC5-BE1A-71739985FCF4}" destId="{A92913BD-E3E5-4D45-9D69-32BAA17F4C6E}" srcOrd="1" destOrd="0" presId="urn:microsoft.com/office/officeart/2005/8/layout/orgChart1"/>
    <dgm:cxn modelId="{FBFC7077-DFA3-45E9-9FB3-F49BA0DE4CC5}" srcId="{DB0646D6-8C22-45E9-BB94-8758F07B75AB}" destId="{5DA7273B-6FFD-4FD5-B8D7-A71512D0D035}" srcOrd="1" destOrd="0" parTransId="{D5A5E2B3-F052-461B-9F7D-CFB52B57DA52}" sibTransId="{344E5632-A779-49FF-B63E-021A9B43881D}"/>
    <dgm:cxn modelId="{6A494E04-AE73-9747-A81F-DED67DA72843}" type="presOf" srcId="{7992D3E1-7240-4EC3-98D9-2457FF0DC08E}" destId="{F318336D-BB9B-409B-B866-B62B7047639D}" srcOrd="1" destOrd="0" presId="urn:microsoft.com/office/officeart/2005/8/layout/orgChart1"/>
    <dgm:cxn modelId="{6975593B-2FFF-4442-B467-ECDFFC059C5D}" type="presOf" srcId="{7992D3E1-7240-4EC3-98D9-2457FF0DC08E}" destId="{4A1217C1-F3D2-4B80-863E-E83E3E286D13}" srcOrd="0" destOrd="0" presId="urn:microsoft.com/office/officeart/2005/8/layout/orgChart1"/>
    <dgm:cxn modelId="{4F31F895-A8B4-9742-B13B-89A13753BC90}" type="presOf" srcId="{E05FD9A6-7B76-44A7-9EF4-A7AA20FC4D42}" destId="{6D57E3DE-E902-420B-97E5-08148FCA66A0}" srcOrd="0" destOrd="0" presId="urn:microsoft.com/office/officeart/2005/8/layout/orgChart1"/>
    <dgm:cxn modelId="{CBC01541-F855-4824-AFD1-979E71B97323}" srcId="{7A3808C7-8A08-4ACA-B0A0-811D2D98048E}" destId="{921BD45C-4D0D-4CB8-B028-EBC43724DEBA}" srcOrd="0" destOrd="0" parTransId="{0362D268-DB60-4BCE-91D6-35DC5DABE044}" sibTransId="{18CE279B-C5EF-4F32-B320-08770838D46A}"/>
    <dgm:cxn modelId="{52AAD69E-E8DC-7247-A463-04312E49E1D4}" type="presOf" srcId="{CBDFC691-2BFB-4AC5-BE1A-71739985FCF4}" destId="{6EEBEDA9-088E-4303-B522-5E3389FCAA97}" srcOrd="0" destOrd="0" presId="urn:microsoft.com/office/officeart/2005/8/layout/orgChart1"/>
    <dgm:cxn modelId="{53BB558E-6167-5F41-B0A0-A8E0008C324B}" type="presOf" srcId="{59195172-89CD-44B0-9FFB-1B84AB269F85}" destId="{62920FE6-051B-4460-90A3-1CF1CFD652D1}" srcOrd="0" destOrd="0" presId="urn:microsoft.com/office/officeart/2005/8/layout/orgChart1"/>
    <dgm:cxn modelId="{20B1C823-7B02-48FA-BED5-E8B62A6405D0}" srcId="{B37F5180-3062-4A4D-BCAF-F337A5A76BD0}" destId="{C263AAD1-E631-4E87-B552-573222844D49}" srcOrd="3" destOrd="0" parTransId="{27C5E0C6-0A13-4A41-89F3-A3493D1BEBD6}" sibTransId="{5DDF9670-45FA-4716-A255-95C05C34A37D}"/>
    <dgm:cxn modelId="{B7814D3A-4F2A-4080-A4C8-86DD993EA337}" srcId="{7A3808C7-8A08-4ACA-B0A0-811D2D98048E}" destId="{BC9CCFCC-D085-48BD-AD0D-45B5EBF835EA}" srcOrd="2" destOrd="0" parTransId="{A642E130-37B3-46D8-B0FE-5D4467366CB8}" sibTransId="{5CE35DAF-048A-459F-A94B-ED7E445CFAA7}"/>
    <dgm:cxn modelId="{5CC5D554-9BD4-2649-8ACF-3D4729985091}" type="presOf" srcId="{DB0646D6-8C22-45E9-BB94-8758F07B75AB}" destId="{80058099-F476-4FD1-A12B-AF80FAC87C6D}" srcOrd="1" destOrd="0" presId="urn:microsoft.com/office/officeart/2005/8/layout/orgChart1"/>
    <dgm:cxn modelId="{99798BCB-EE94-1F43-B862-D383132EB189}" type="presOf" srcId="{4D99014C-91BC-4C41-8DF8-6DF7F077E79B}" destId="{7C2E2F39-8178-464D-9319-81E20DECCEA4}" srcOrd="0" destOrd="0" presId="urn:microsoft.com/office/officeart/2005/8/layout/orgChart1"/>
    <dgm:cxn modelId="{35108FB1-E5F2-DD47-A242-8C5F4A75305B}" type="presOf" srcId="{66F8515E-72B1-4749-89E6-D1474519E8E9}" destId="{C033DC9C-9AE3-43A0-8509-D19E32B763A9}" srcOrd="1" destOrd="0" presId="urn:microsoft.com/office/officeart/2005/8/layout/orgChart1"/>
    <dgm:cxn modelId="{662052AA-17CD-054B-8A42-454013CA4020}" type="presOf" srcId="{B9CB26B3-7435-4A04-8D14-61497AC5E6F3}" destId="{5F3669B8-94E7-4543-A055-A7F34EAEA823}" srcOrd="0" destOrd="0" presId="urn:microsoft.com/office/officeart/2005/8/layout/orgChart1"/>
    <dgm:cxn modelId="{31416008-2350-7C48-BA61-1EA717DC710A}" type="presOf" srcId="{D5A5E2B3-F052-461B-9F7D-CFB52B57DA52}" destId="{9FFA8F04-A7C9-495E-982D-B794BE70CA04}" srcOrd="0" destOrd="0" presId="urn:microsoft.com/office/officeart/2005/8/layout/orgChart1"/>
    <dgm:cxn modelId="{6CAF8FAE-4A43-9941-83CD-9BF0060B7204}" type="presOf" srcId="{59195172-89CD-44B0-9FFB-1B84AB269F85}" destId="{4E04822C-C541-45B6-8DF2-5F0F7E0F3967}" srcOrd="1" destOrd="0" presId="urn:microsoft.com/office/officeart/2005/8/layout/orgChart1"/>
    <dgm:cxn modelId="{11830F2F-074B-0242-8B87-287CACF0CA27}" type="presOf" srcId="{C0A41B8D-FD32-44DA-962D-223BDD3C0691}" destId="{6F7F7FC5-CA2F-4030-8771-8D5A158A7A85}" srcOrd="0" destOrd="0" presId="urn:microsoft.com/office/officeart/2005/8/layout/orgChart1"/>
    <dgm:cxn modelId="{9B4F6AFD-0EF2-DD45-837C-6D7A3B9BED89}" type="presOf" srcId="{66F8515E-72B1-4749-89E6-D1474519E8E9}" destId="{3BBB725A-651F-4F51-8E7A-BBF3B640C50C}" srcOrd="0" destOrd="0" presId="urn:microsoft.com/office/officeart/2005/8/layout/orgChart1"/>
    <dgm:cxn modelId="{454D65DC-1C52-4D3C-96E8-F6927DD13926}" srcId="{C263AAD1-E631-4E87-B552-573222844D49}" destId="{F60D3D20-8693-4D30-A283-9FE2AB8183CA}" srcOrd="1" destOrd="0" parTransId="{E846B606-4BC5-4301-B360-B88A665226FB}" sibTransId="{AC2B3E80-AC3C-4CD6-9883-BEDBE0A4DEE6}"/>
    <dgm:cxn modelId="{C62BB251-7B13-FA4A-878A-233E5FE72002}" type="presOf" srcId="{B37F5180-3062-4A4D-BCAF-F337A5A76BD0}" destId="{80ED79AE-7DB5-460F-ADC9-9C7E7007C379}" srcOrd="1" destOrd="0" presId="urn:microsoft.com/office/officeart/2005/8/layout/orgChart1"/>
    <dgm:cxn modelId="{EF9D69B4-5C7C-804A-8A9C-D26A0571C77E}" type="presOf" srcId="{A642E130-37B3-46D8-B0FE-5D4467366CB8}" destId="{5D83B4A8-84C0-44F1-9CBA-F440AF0C7152}" srcOrd="0" destOrd="0" presId="urn:microsoft.com/office/officeart/2005/8/layout/orgChart1"/>
    <dgm:cxn modelId="{F11D342B-7609-B44A-AD62-2555EFCF949C}" type="presOf" srcId="{27C5E0C6-0A13-4A41-89F3-A3493D1BEBD6}" destId="{C021C6C9-FEFF-4D6D-93DD-21EF124225F0}" srcOrd="0" destOrd="0" presId="urn:microsoft.com/office/officeart/2005/8/layout/orgChart1"/>
    <dgm:cxn modelId="{8A5B7CC9-7E50-B04F-963E-4DC31021E92B}" type="presOf" srcId="{0362D268-DB60-4BCE-91D6-35DC5DABE044}" destId="{04D19F30-019E-41FB-8AAB-E008346F6D4C}" srcOrd="0" destOrd="0" presId="urn:microsoft.com/office/officeart/2005/8/layout/orgChart1"/>
    <dgm:cxn modelId="{DC68EC57-0A0C-AF43-9101-8A922DD69EA0}" type="presOf" srcId="{DB0646D6-8C22-45E9-BB94-8758F07B75AB}" destId="{BC3B1E3D-E6C4-4661-9850-01D1EC953484}" srcOrd="0" destOrd="0" presId="urn:microsoft.com/office/officeart/2005/8/layout/orgChart1"/>
    <dgm:cxn modelId="{DD39D8CD-182E-7E4E-A79D-273144AC065D}" type="presOf" srcId="{F60D3D20-8693-4D30-A283-9FE2AB8183CA}" destId="{0458DBA7-0C54-4BA3-8006-80E5A3BF0DE4}" srcOrd="0" destOrd="0" presId="urn:microsoft.com/office/officeart/2005/8/layout/orgChart1"/>
    <dgm:cxn modelId="{244A7A0D-60CD-4D85-BFA1-9EA23A4C3144}" srcId="{C263AAD1-E631-4E87-B552-573222844D49}" destId="{66F8515E-72B1-4749-89E6-D1474519E8E9}" srcOrd="2" destOrd="0" parTransId="{6FDCD1E5-184E-405E-BDF6-E92DD41D6F89}" sibTransId="{E2ED3FEE-9316-4004-819E-FE54B91D75FE}"/>
    <dgm:cxn modelId="{3B30358E-948F-A34C-8239-CBA0FA8CE5BD}" type="presParOf" srcId="{EFE82C7B-5C17-4C80-B929-532B80E3685E}" destId="{FCC29D11-B2D5-4DC3-9AA8-975C67DB0324}" srcOrd="0" destOrd="0" presId="urn:microsoft.com/office/officeart/2005/8/layout/orgChart1"/>
    <dgm:cxn modelId="{FF92BB10-6648-1D42-96D1-378101AA8B00}" type="presParOf" srcId="{FCC29D11-B2D5-4DC3-9AA8-975C67DB0324}" destId="{C3FD810E-8869-4C1C-9768-85056D7D9E52}" srcOrd="0" destOrd="0" presId="urn:microsoft.com/office/officeart/2005/8/layout/orgChart1"/>
    <dgm:cxn modelId="{5F5400D3-C410-8144-98DB-3AFD576D0AB2}" type="presParOf" srcId="{C3FD810E-8869-4C1C-9768-85056D7D9E52}" destId="{FB5BB779-A26C-4ABF-AAF6-0E00F60A9A9B}" srcOrd="0" destOrd="0" presId="urn:microsoft.com/office/officeart/2005/8/layout/orgChart1"/>
    <dgm:cxn modelId="{21C36F43-0DF4-8C4D-8F55-D2F712BE03A4}" type="presParOf" srcId="{C3FD810E-8869-4C1C-9768-85056D7D9E52}" destId="{80ED79AE-7DB5-460F-ADC9-9C7E7007C379}" srcOrd="1" destOrd="0" presId="urn:microsoft.com/office/officeart/2005/8/layout/orgChart1"/>
    <dgm:cxn modelId="{7BC0D60A-0865-A745-85F4-83BFD7B77AC7}" type="presParOf" srcId="{FCC29D11-B2D5-4DC3-9AA8-975C67DB0324}" destId="{E8C771B4-31D4-4684-A6C8-0B4BBBE48D75}" srcOrd="1" destOrd="0" presId="urn:microsoft.com/office/officeart/2005/8/layout/orgChart1"/>
    <dgm:cxn modelId="{8507C826-7485-0643-BBA0-B19FE09D09FE}" type="presParOf" srcId="{E8C771B4-31D4-4684-A6C8-0B4BBBE48D75}" destId="{DF7D3740-B0FF-4CA2-AFD6-5761B9293EE0}" srcOrd="0" destOrd="0" presId="urn:microsoft.com/office/officeart/2005/8/layout/orgChart1"/>
    <dgm:cxn modelId="{63C35E81-5EB3-8F41-AF83-566FFFC0A33E}" type="presParOf" srcId="{E8C771B4-31D4-4684-A6C8-0B4BBBE48D75}" destId="{EF4266D1-52B1-4112-876D-484F297F377E}" srcOrd="1" destOrd="0" presId="urn:microsoft.com/office/officeart/2005/8/layout/orgChart1"/>
    <dgm:cxn modelId="{A59C9A04-8972-C446-AF5D-12526E13E04E}" type="presParOf" srcId="{EF4266D1-52B1-4112-876D-484F297F377E}" destId="{2A6F048A-6916-47C8-A1A9-CBA96655C616}" srcOrd="0" destOrd="0" presId="urn:microsoft.com/office/officeart/2005/8/layout/orgChart1"/>
    <dgm:cxn modelId="{5981CDFF-E34B-FD47-BAE6-9AA9458FEB5C}" type="presParOf" srcId="{2A6F048A-6916-47C8-A1A9-CBA96655C616}" destId="{4F3D25CF-54E9-4E2C-AC2F-0BDA7A144577}" srcOrd="0" destOrd="0" presId="urn:microsoft.com/office/officeart/2005/8/layout/orgChart1"/>
    <dgm:cxn modelId="{06428F93-5C35-7A44-8AFE-EE25755ED484}" type="presParOf" srcId="{2A6F048A-6916-47C8-A1A9-CBA96655C616}" destId="{1C86FC86-D5E1-48BE-91DC-E000CAD3C083}" srcOrd="1" destOrd="0" presId="urn:microsoft.com/office/officeart/2005/8/layout/orgChart1"/>
    <dgm:cxn modelId="{C9A4FCB4-44F8-8044-96EE-402377B84D5A}" type="presParOf" srcId="{EF4266D1-52B1-4112-876D-484F297F377E}" destId="{F19B935C-35A2-4E89-95DD-0A96580525C9}" srcOrd="1" destOrd="0" presId="urn:microsoft.com/office/officeart/2005/8/layout/orgChart1"/>
    <dgm:cxn modelId="{66216D17-B87B-6A47-8D61-660D33226B54}" type="presParOf" srcId="{F19B935C-35A2-4E89-95DD-0A96580525C9}" destId="{04D19F30-019E-41FB-8AAB-E008346F6D4C}" srcOrd="0" destOrd="0" presId="urn:microsoft.com/office/officeart/2005/8/layout/orgChart1"/>
    <dgm:cxn modelId="{462A67BE-676A-8245-9451-0941F32F5C34}" type="presParOf" srcId="{F19B935C-35A2-4E89-95DD-0A96580525C9}" destId="{7001D70C-A07B-4BA9-9044-4586FF6BBAC0}" srcOrd="1" destOrd="0" presId="urn:microsoft.com/office/officeart/2005/8/layout/orgChart1"/>
    <dgm:cxn modelId="{818A6884-7558-8B46-8982-9F8D1490CA95}" type="presParOf" srcId="{7001D70C-A07B-4BA9-9044-4586FF6BBAC0}" destId="{D8DA36DC-FAA1-4A61-873D-863A5EBCAA0E}" srcOrd="0" destOrd="0" presId="urn:microsoft.com/office/officeart/2005/8/layout/orgChart1"/>
    <dgm:cxn modelId="{F6CE1D44-20E1-F84B-9EF5-26C17C5662F2}" type="presParOf" srcId="{D8DA36DC-FAA1-4A61-873D-863A5EBCAA0E}" destId="{46BFC25B-D1AD-4922-A101-5E0DA6029568}" srcOrd="0" destOrd="0" presId="urn:microsoft.com/office/officeart/2005/8/layout/orgChart1"/>
    <dgm:cxn modelId="{7003FA7F-8D39-0D4C-8302-F8B26E65507E}" type="presParOf" srcId="{D8DA36DC-FAA1-4A61-873D-863A5EBCAA0E}" destId="{698C6D0C-D78C-4AA4-976F-23519A049FDD}" srcOrd="1" destOrd="0" presId="urn:microsoft.com/office/officeart/2005/8/layout/orgChart1"/>
    <dgm:cxn modelId="{DC788AB4-6288-B540-A6B2-1001FBED7560}" type="presParOf" srcId="{7001D70C-A07B-4BA9-9044-4586FF6BBAC0}" destId="{752F0DAE-50FB-48A9-9BA6-BEC3D6D42902}" srcOrd="1" destOrd="0" presId="urn:microsoft.com/office/officeart/2005/8/layout/orgChart1"/>
    <dgm:cxn modelId="{CEDE7A47-BDD0-7F43-B54E-FCB9E837875C}" type="presParOf" srcId="{7001D70C-A07B-4BA9-9044-4586FF6BBAC0}" destId="{F816EAFD-B26B-4BCA-A2AE-C300ADC852D4}" srcOrd="2" destOrd="0" presId="urn:microsoft.com/office/officeart/2005/8/layout/orgChart1"/>
    <dgm:cxn modelId="{9C42F2A9-3D32-AC41-914A-F37B6A3C7ACF}" type="presParOf" srcId="{F19B935C-35A2-4E89-95DD-0A96580525C9}" destId="{5F3669B8-94E7-4543-A055-A7F34EAEA823}" srcOrd="2" destOrd="0" presId="urn:microsoft.com/office/officeart/2005/8/layout/orgChart1"/>
    <dgm:cxn modelId="{5E1B8524-ED61-DC46-B5E3-91C8FB32362B}" type="presParOf" srcId="{F19B935C-35A2-4E89-95DD-0A96580525C9}" destId="{CF5F6668-478A-4AFA-983A-3BAAAEA618A6}" srcOrd="3" destOrd="0" presId="urn:microsoft.com/office/officeart/2005/8/layout/orgChart1"/>
    <dgm:cxn modelId="{0524FF6E-1F8C-E941-AB31-DEE91BABEF0F}" type="presParOf" srcId="{CF5F6668-478A-4AFA-983A-3BAAAEA618A6}" destId="{843547A1-3025-4F29-881E-00D1364650B5}" srcOrd="0" destOrd="0" presId="urn:microsoft.com/office/officeart/2005/8/layout/orgChart1"/>
    <dgm:cxn modelId="{8C40EA11-54F9-6B49-873E-5CF597CDC477}" type="presParOf" srcId="{843547A1-3025-4F29-881E-00D1364650B5}" destId="{B33E2070-EBCD-45D6-B105-696E2FE8AB6B}" srcOrd="0" destOrd="0" presId="urn:microsoft.com/office/officeart/2005/8/layout/orgChart1"/>
    <dgm:cxn modelId="{8E39B9F4-AB49-0142-B7F2-115D43C81C97}" type="presParOf" srcId="{843547A1-3025-4F29-881E-00D1364650B5}" destId="{CE0A09FE-9D0A-4A2E-87E5-0BFE33F61843}" srcOrd="1" destOrd="0" presId="urn:microsoft.com/office/officeart/2005/8/layout/orgChart1"/>
    <dgm:cxn modelId="{47515EBE-1BCF-C845-9528-4CB2EE9604C1}" type="presParOf" srcId="{CF5F6668-478A-4AFA-983A-3BAAAEA618A6}" destId="{C560AEA7-C140-42ED-B766-52874D2D072A}" srcOrd="1" destOrd="0" presId="urn:microsoft.com/office/officeart/2005/8/layout/orgChart1"/>
    <dgm:cxn modelId="{BDB3D50D-3538-5B44-9625-B3A03D62DA84}" type="presParOf" srcId="{CF5F6668-478A-4AFA-983A-3BAAAEA618A6}" destId="{96BEC488-987C-46E8-90C2-EBB7349EFC1B}" srcOrd="2" destOrd="0" presId="urn:microsoft.com/office/officeart/2005/8/layout/orgChart1"/>
    <dgm:cxn modelId="{420618F8-E1BE-F542-956E-A44A8CC1E811}" type="presParOf" srcId="{F19B935C-35A2-4E89-95DD-0A96580525C9}" destId="{5D83B4A8-84C0-44F1-9CBA-F440AF0C7152}" srcOrd="4" destOrd="0" presId="urn:microsoft.com/office/officeart/2005/8/layout/orgChart1"/>
    <dgm:cxn modelId="{D5D56A8B-53F1-764A-8545-E495A9B80137}" type="presParOf" srcId="{F19B935C-35A2-4E89-95DD-0A96580525C9}" destId="{7EA2E168-6A3C-4A55-A3C2-A9A99808D65E}" srcOrd="5" destOrd="0" presId="urn:microsoft.com/office/officeart/2005/8/layout/orgChart1"/>
    <dgm:cxn modelId="{D7046187-FEC3-904C-AAE1-216B0A6E4B1D}" type="presParOf" srcId="{7EA2E168-6A3C-4A55-A3C2-A9A99808D65E}" destId="{CFC19A7D-58BC-4A95-8939-9B64388ADB4D}" srcOrd="0" destOrd="0" presId="urn:microsoft.com/office/officeart/2005/8/layout/orgChart1"/>
    <dgm:cxn modelId="{3BF3302B-7C0D-4B40-A000-C681F3C7AF58}" type="presParOf" srcId="{CFC19A7D-58BC-4A95-8939-9B64388ADB4D}" destId="{AB122FA6-C8AA-4E07-BA5D-1D43DEEF263B}" srcOrd="0" destOrd="0" presId="urn:microsoft.com/office/officeart/2005/8/layout/orgChart1"/>
    <dgm:cxn modelId="{25E97FA4-158D-F94B-A7DC-352C4CCB2B5E}" type="presParOf" srcId="{CFC19A7D-58BC-4A95-8939-9B64388ADB4D}" destId="{379A7EDE-420C-4623-923C-C186FBD928DB}" srcOrd="1" destOrd="0" presId="urn:microsoft.com/office/officeart/2005/8/layout/orgChart1"/>
    <dgm:cxn modelId="{24E5C381-3D97-A441-8765-EEBDBA4C0D62}" type="presParOf" srcId="{7EA2E168-6A3C-4A55-A3C2-A9A99808D65E}" destId="{CD0F419B-B6FA-44E6-AAB6-E507F7C8F71F}" srcOrd="1" destOrd="0" presId="urn:microsoft.com/office/officeart/2005/8/layout/orgChart1"/>
    <dgm:cxn modelId="{C509CA1A-6D52-A942-A8A7-9C60BBD1AA90}" type="presParOf" srcId="{7EA2E168-6A3C-4A55-A3C2-A9A99808D65E}" destId="{529378C0-F74C-41F1-8B80-88B37C14C999}" srcOrd="2" destOrd="0" presId="urn:microsoft.com/office/officeart/2005/8/layout/orgChart1"/>
    <dgm:cxn modelId="{5A1E8C8A-FF0C-0242-BD29-75F57DD3DE23}" type="presParOf" srcId="{F19B935C-35A2-4E89-95DD-0A96580525C9}" destId="{36CD17C6-74EB-4D12-A70D-99F748867156}" srcOrd="6" destOrd="0" presId="urn:microsoft.com/office/officeart/2005/8/layout/orgChart1"/>
    <dgm:cxn modelId="{837DBF93-D810-2F42-8E9A-A237F12AD8DC}" type="presParOf" srcId="{F19B935C-35A2-4E89-95DD-0A96580525C9}" destId="{142EA6DD-3AA2-47C0-89A5-9AEA58D86B0B}" srcOrd="7" destOrd="0" presId="urn:microsoft.com/office/officeart/2005/8/layout/orgChart1"/>
    <dgm:cxn modelId="{BA2B7867-9076-C14F-A9E9-64A0BA496331}" type="presParOf" srcId="{142EA6DD-3AA2-47C0-89A5-9AEA58D86B0B}" destId="{AED63EAB-B1BA-4965-A65C-DEB343A1BC4C}" srcOrd="0" destOrd="0" presId="urn:microsoft.com/office/officeart/2005/8/layout/orgChart1"/>
    <dgm:cxn modelId="{A43A94D9-58F7-9646-A10F-88DEBB25BC8E}" type="presParOf" srcId="{AED63EAB-B1BA-4965-A65C-DEB343A1BC4C}" destId="{62920FE6-051B-4460-90A3-1CF1CFD652D1}" srcOrd="0" destOrd="0" presId="urn:microsoft.com/office/officeart/2005/8/layout/orgChart1"/>
    <dgm:cxn modelId="{495D6132-584C-044D-96D3-10FB2B10F9CE}" type="presParOf" srcId="{AED63EAB-B1BA-4965-A65C-DEB343A1BC4C}" destId="{4E04822C-C541-45B6-8DF2-5F0F7E0F3967}" srcOrd="1" destOrd="0" presId="urn:microsoft.com/office/officeart/2005/8/layout/orgChart1"/>
    <dgm:cxn modelId="{6EC26BBD-6C5D-5C4E-B3C2-B4FC2AF4B53D}" type="presParOf" srcId="{142EA6DD-3AA2-47C0-89A5-9AEA58D86B0B}" destId="{C6CBC5FC-17BA-4EF0-B45E-89852A875393}" srcOrd="1" destOrd="0" presId="urn:microsoft.com/office/officeart/2005/8/layout/orgChart1"/>
    <dgm:cxn modelId="{0F3AD527-D226-CD4C-851B-390C055B79B8}" type="presParOf" srcId="{142EA6DD-3AA2-47C0-89A5-9AEA58D86B0B}" destId="{971FF2A2-1CF7-41D4-8C98-B8966DAD8540}" srcOrd="2" destOrd="0" presId="urn:microsoft.com/office/officeart/2005/8/layout/orgChart1"/>
    <dgm:cxn modelId="{4D60BB3F-33D2-FD42-93DE-95358A8F2BEE}" type="presParOf" srcId="{EF4266D1-52B1-4112-876D-484F297F377E}" destId="{B4692F66-A93A-44B5-A391-757AFB9C3364}" srcOrd="2" destOrd="0" presId="urn:microsoft.com/office/officeart/2005/8/layout/orgChart1"/>
    <dgm:cxn modelId="{1BC18E5B-3E4A-0F40-83DC-59A7A792C792}" type="presParOf" srcId="{E8C771B4-31D4-4684-A6C8-0B4BBBE48D75}" destId="{6D57E3DE-E902-420B-97E5-08148FCA66A0}" srcOrd="2" destOrd="0" presId="urn:microsoft.com/office/officeart/2005/8/layout/orgChart1"/>
    <dgm:cxn modelId="{F8841104-D306-9044-B897-A0C79FFA8E28}" type="presParOf" srcId="{E8C771B4-31D4-4684-A6C8-0B4BBBE48D75}" destId="{9849864F-0BA4-4C6A-8C03-D17EBF29DA60}" srcOrd="3" destOrd="0" presId="urn:microsoft.com/office/officeart/2005/8/layout/orgChart1"/>
    <dgm:cxn modelId="{9747808A-6A46-AD49-939E-5B81DFE8701D}" type="presParOf" srcId="{9849864F-0BA4-4C6A-8C03-D17EBF29DA60}" destId="{D1C38A2A-CFD9-4580-8D11-8357A15DDDDC}" srcOrd="0" destOrd="0" presId="urn:microsoft.com/office/officeart/2005/8/layout/orgChart1"/>
    <dgm:cxn modelId="{B4CB1C85-8076-C544-AE1E-731ADE38058E}" type="presParOf" srcId="{D1C38A2A-CFD9-4580-8D11-8357A15DDDDC}" destId="{BC3B1E3D-E6C4-4661-9850-01D1EC953484}" srcOrd="0" destOrd="0" presId="urn:microsoft.com/office/officeart/2005/8/layout/orgChart1"/>
    <dgm:cxn modelId="{D8E96894-BB9D-4948-90F9-D1D2E83C5763}" type="presParOf" srcId="{D1C38A2A-CFD9-4580-8D11-8357A15DDDDC}" destId="{80058099-F476-4FD1-A12B-AF80FAC87C6D}" srcOrd="1" destOrd="0" presId="urn:microsoft.com/office/officeart/2005/8/layout/orgChart1"/>
    <dgm:cxn modelId="{3C2FE298-5E25-4B4F-BBA4-C5742766B6A5}" type="presParOf" srcId="{9849864F-0BA4-4C6A-8C03-D17EBF29DA60}" destId="{1285C279-A321-4868-8EDE-CEB75BFF8E9C}" srcOrd="1" destOrd="0" presId="urn:microsoft.com/office/officeart/2005/8/layout/orgChart1"/>
    <dgm:cxn modelId="{6BAFAD14-78EC-9444-8CF2-77EE124E342A}" type="presParOf" srcId="{1285C279-A321-4868-8EDE-CEB75BFF8E9C}" destId="{3EB577EC-69D3-410B-9C1F-2F325AC6B2EF}" srcOrd="0" destOrd="0" presId="urn:microsoft.com/office/officeart/2005/8/layout/orgChart1"/>
    <dgm:cxn modelId="{1C8EF796-7F2E-514A-B3F1-1F405A056BD6}" type="presParOf" srcId="{1285C279-A321-4868-8EDE-CEB75BFF8E9C}" destId="{6C894A62-5A5C-4B0A-B7F3-5EB1E24004E1}" srcOrd="1" destOrd="0" presId="urn:microsoft.com/office/officeart/2005/8/layout/orgChart1"/>
    <dgm:cxn modelId="{FA9D0DBF-3283-954E-B41F-E6F44FA273DB}" type="presParOf" srcId="{6C894A62-5A5C-4B0A-B7F3-5EB1E24004E1}" destId="{589F5F78-514D-45D8-8414-0B8B19CA6763}" srcOrd="0" destOrd="0" presId="urn:microsoft.com/office/officeart/2005/8/layout/orgChart1"/>
    <dgm:cxn modelId="{A662939E-1170-9043-A67F-F4D1E22F6A1E}" type="presParOf" srcId="{589F5F78-514D-45D8-8414-0B8B19CA6763}" destId="{E5179FDF-0E27-47D0-B5D4-8B41BB5C03D5}" srcOrd="0" destOrd="0" presId="urn:microsoft.com/office/officeart/2005/8/layout/orgChart1"/>
    <dgm:cxn modelId="{3055EC6D-5973-A148-87B1-C3DCCC31D045}" type="presParOf" srcId="{589F5F78-514D-45D8-8414-0B8B19CA6763}" destId="{4D613BF8-7E2F-4A8B-B97E-47BBCE2104EB}" srcOrd="1" destOrd="0" presId="urn:microsoft.com/office/officeart/2005/8/layout/orgChart1"/>
    <dgm:cxn modelId="{90B6E033-DCF9-C34C-B8E8-C8B9F698F47D}" type="presParOf" srcId="{6C894A62-5A5C-4B0A-B7F3-5EB1E24004E1}" destId="{8F16CEB0-B977-47D0-AD10-69D07B6DF361}" srcOrd="1" destOrd="0" presId="urn:microsoft.com/office/officeart/2005/8/layout/orgChart1"/>
    <dgm:cxn modelId="{23B9898D-0F50-8742-928D-3939EF8838DA}" type="presParOf" srcId="{6C894A62-5A5C-4B0A-B7F3-5EB1E24004E1}" destId="{A8B733BD-0F23-4582-9A43-FBF162651D52}" srcOrd="2" destOrd="0" presId="urn:microsoft.com/office/officeart/2005/8/layout/orgChart1"/>
    <dgm:cxn modelId="{D56619AE-5E93-8441-A8E4-A71DE1CC5C54}" type="presParOf" srcId="{1285C279-A321-4868-8EDE-CEB75BFF8E9C}" destId="{9FFA8F04-A7C9-495E-982D-B794BE70CA04}" srcOrd="2" destOrd="0" presId="urn:microsoft.com/office/officeart/2005/8/layout/orgChart1"/>
    <dgm:cxn modelId="{44467267-A8EA-CB4D-90A1-55EFA841DBB3}" type="presParOf" srcId="{1285C279-A321-4868-8EDE-CEB75BFF8E9C}" destId="{EFE18588-B05E-4914-AA40-2A4629815F96}" srcOrd="3" destOrd="0" presId="urn:microsoft.com/office/officeart/2005/8/layout/orgChart1"/>
    <dgm:cxn modelId="{83583C7F-1F17-4849-A76A-12429A632B2A}" type="presParOf" srcId="{EFE18588-B05E-4914-AA40-2A4629815F96}" destId="{6B07C7ED-4564-41B3-ACAE-CCA752B4F739}" srcOrd="0" destOrd="0" presId="urn:microsoft.com/office/officeart/2005/8/layout/orgChart1"/>
    <dgm:cxn modelId="{19C19C57-059A-BF4A-9602-2F462B4C4FF2}" type="presParOf" srcId="{6B07C7ED-4564-41B3-ACAE-CCA752B4F739}" destId="{2CDF7571-9ABD-48D2-90E1-97F84D62D90E}" srcOrd="0" destOrd="0" presId="urn:microsoft.com/office/officeart/2005/8/layout/orgChart1"/>
    <dgm:cxn modelId="{BA50764B-F781-CA41-AE94-0B546521F4AB}" type="presParOf" srcId="{6B07C7ED-4564-41B3-ACAE-CCA752B4F739}" destId="{C316A4F5-ED02-46DE-BF35-766B7AFB9C7C}" srcOrd="1" destOrd="0" presId="urn:microsoft.com/office/officeart/2005/8/layout/orgChart1"/>
    <dgm:cxn modelId="{84364D92-F2D0-054B-AD52-B3F8BAE3436E}" type="presParOf" srcId="{EFE18588-B05E-4914-AA40-2A4629815F96}" destId="{3B93539A-6A31-493F-BFEB-4C0560C87EC5}" srcOrd="1" destOrd="0" presId="urn:microsoft.com/office/officeart/2005/8/layout/orgChart1"/>
    <dgm:cxn modelId="{E47A3C1B-2DCC-6449-92F2-AF3B2249BA30}" type="presParOf" srcId="{EFE18588-B05E-4914-AA40-2A4629815F96}" destId="{5885AB01-B5F6-48BD-AFB3-5558B9537A1D}" srcOrd="2" destOrd="0" presId="urn:microsoft.com/office/officeart/2005/8/layout/orgChart1"/>
    <dgm:cxn modelId="{982B6A5B-9F44-8049-A914-3583AB42F75F}" type="presParOf" srcId="{1285C279-A321-4868-8EDE-CEB75BFF8E9C}" destId="{5235EA18-F043-4718-96BF-1514F5921371}" srcOrd="4" destOrd="0" presId="urn:microsoft.com/office/officeart/2005/8/layout/orgChart1"/>
    <dgm:cxn modelId="{AF0395EE-53BA-6840-A213-247D1EB71A8C}" type="presParOf" srcId="{1285C279-A321-4868-8EDE-CEB75BFF8E9C}" destId="{0698BB59-4BF6-4EA1-B5AB-CB1D85E8ED4F}" srcOrd="5" destOrd="0" presId="urn:microsoft.com/office/officeart/2005/8/layout/orgChart1"/>
    <dgm:cxn modelId="{3074584A-2C4D-2443-AB3C-84FCBFE62C91}" type="presParOf" srcId="{0698BB59-4BF6-4EA1-B5AB-CB1D85E8ED4F}" destId="{71009547-E9CE-4538-B0FD-3836A79CB29D}" srcOrd="0" destOrd="0" presId="urn:microsoft.com/office/officeart/2005/8/layout/orgChart1"/>
    <dgm:cxn modelId="{3ACB3080-AA9E-7C42-BC31-DFDB87684C48}" type="presParOf" srcId="{71009547-E9CE-4538-B0FD-3836A79CB29D}" destId="{ED8F8584-27B4-47C6-A34F-10F6661E44D3}" srcOrd="0" destOrd="0" presId="urn:microsoft.com/office/officeart/2005/8/layout/orgChart1"/>
    <dgm:cxn modelId="{4B29C77C-2890-D54E-BFE6-A532DA18338F}" type="presParOf" srcId="{71009547-E9CE-4538-B0FD-3836A79CB29D}" destId="{5E6F21F5-D7DF-462D-A84F-5C6FBED56D04}" srcOrd="1" destOrd="0" presId="urn:microsoft.com/office/officeart/2005/8/layout/orgChart1"/>
    <dgm:cxn modelId="{42D00EDA-ED5B-AA4A-9F13-2F9CAFF8FC0C}" type="presParOf" srcId="{0698BB59-4BF6-4EA1-B5AB-CB1D85E8ED4F}" destId="{95F218F3-48B4-4289-816D-75624561B6E7}" srcOrd="1" destOrd="0" presId="urn:microsoft.com/office/officeart/2005/8/layout/orgChart1"/>
    <dgm:cxn modelId="{FD875078-B26B-5946-A69C-D682915468FA}" type="presParOf" srcId="{0698BB59-4BF6-4EA1-B5AB-CB1D85E8ED4F}" destId="{3CD031EE-90FF-4883-8ECA-FDC06DAC3918}" srcOrd="2" destOrd="0" presId="urn:microsoft.com/office/officeart/2005/8/layout/orgChart1"/>
    <dgm:cxn modelId="{760461FF-FC16-F748-9790-4F5FFC036AF7}" type="presParOf" srcId="{1285C279-A321-4868-8EDE-CEB75BFF8E9C}" destId="{42BAF34A-5250-4FE2-891B-6DA3FE753176}" srcOrd="6" destOrd="0" presId="urn:microsoft.com/office/officeart/2005/8/layout/orgChart1"/>
    <dgm:cxn modelId="{E104CE25-2049-754F-A108-E7CF85B5209C}" type="presParOf" srcId="{1285C279-A321-4868-8EDE-CEB75BFF8E9C}" destId="{4CCAA2D9-B7AD-480C-94E0-F76D46270367}" srcOrd="7" destOrd="0" presId="urn:microsoft.com/office/officeart/2005/8/layout/orgChart1"/>
    <dgm:cxn modelId="{601FC30C-3AF9-F041-9A9B-B8801F841DB7}" type="presParOf" srcId="{4CCAA2D9-B7AD-480C-94E0-F76D46270367}" destId="{332BC9E3-DFE2-455C-B762-4906B7EF0F00}" srcOrd="0" destOrd="0" presId="urn:microsoft.com/office/officeart/2005/8/layout/orgChart1"/>
    <dgm:cxn modelId="{34FE9E74-BCC7-5C4F-9EDE-9261A62FD6B6}" type="presParOf" srcId="{332BC9E3-DFE2-455C-B762-4906B7EF0F00}" destId="{6F7F7FC5-CA2F-4030-8771-8D5A158A7A85}" srcOrd="0" destOrd="0" presId="urn:microsoft.com/office/officeart/2005/8/layout/orgChart1"/>
    <dgm:cxn modelId="{B78658C7-CD22-1C49-9231-C730FF426F55}" type="presParOf" srcId="{332BC9E3-DFE2-455C-B762-4906B7EF0F00}" destId="{0EEF8EC5-3BE3-462E-9676-05305B8328AF}" srcOrd="1" destOrd="0" presId="urn:microsoft.com/office/officeart/2005/8/layout/orgChart1"/>
    <dgm:cxn modelId="{1FA436F7-10FD-9C48-A81D-DC48A695478C}" type="presParOf" srcId="{4CCAA2D9-B7AD-480C-94E0-F76D46270367}" destId="{2812FB43-3B6E-46D8-84C8-321745C5410B}" srcOrd="1" destOrd="0" presId="urn:microsoft.com/office/officeart/2005/8/layout/orgChart1"/>
    <dgm:cxn modelId="{CF07BA39-163E-F84B-B539-1BDD04F8A224}" type="presParOf" srcId="{4CCAA2D9-B7AD-480C-94E0-F76D46270367}" destId="{D61F1EAC-20B3-4CF7-AA11-26685C24730D}" srcOrd="2" destOrd="0" presId="urn:microsoft.com/office/officeart/2005/8/layout/orgChart1"/>
    <dgm:cxn modelId="{80140F84-6B6F-254A-8150-9231ED612639}" type="presParOf" srcId="{9849864F-0BA4-4C6A-8C03-D17EBF29DA60}" destId="{F0C2949F-0513-479F-BDDE-E60C25B17772}" srcOrd="2" destOrd="0" presId="urn:microsoft.com/office/officeart/2005/8/layout/orgChart1"/>
    <dgm:cxn modelId="{56F8C1C5-BD7A-C846-8020-0A2A211570EC}" type="presParOf" srcId="{E8C771B4-31D4-4684-A6C8-0B4BBBE48D75}" destId="{C15DA914-AF10-430A-98FA-BFC11619B149}" srcOrd="4" destOrd="0" presId="urn:microsoft.com/office/officeart/2005/8/layout/orgChart1"/>
    <dgm:cxn modelId="{DCA5D343-812F-7D44-90F6-943BAA602024}" type="presParOf" srcId="{E8C771B4-31D4-4684-A6C8-0B4BBBE48D75}" destId="{14D36253-8E20-42C3-A24E-AC5865D5E240}" srcOrd="5" destOrd="0" presId="urn:microsoft.com/office/officeart/2005/8/layout/orgChart1"/>
    <dgm:cxn modelId="{AC44D32F-3907-1545-A8F1-DB0847AB1B4B}" type="presParOf" srcId="{14D36253-8E20-42C3-A24E-AC5865D5E240}" destId="{4A1B9DCA-D9C5-4A56-9550-16243CE9C4E8}" srcOrd="0" destOrd="0" presId="urn:microsoft.com/office/officeart/2005/8/layout/orgChart1"/>
    <dgm:cxn modelId="{C2189044-E710-074A-980F-654CAF0AF9BF}" type="presParOf" srcId="{4A1B9DCA-D9C5-4A56-9550-16243CE9C4E8}" destId="{F5E3D1CC-FC66-4440-A8A6-E2A249A05FA2}" srcOrd="0" destOrd="0" presId="urn:microsoft.com/office/officeart/2005/8/layout/orgChart1"/>
    <dgm:cxn modelId="{4CDEB196-472C-7246-BAF2-BC78F7C29FFB}" type="presParOf" srcId="{4A1B9DCA-D9C5-4A56-9550-16243CE9C4E8}" destId="{7F5F5AD2-83EB-46F0-A58E-06525E290AF2}" srcOrd="1" destOrd="0" presId="urn:microsoft.com/office/officeart/2005/8/layout/orgChart1"/>
    <dgm:cxn modelId="{B09E1C13-97D2-514E-B102-8C2727EED242}" type="presParOf" srcId="{14D36253-8E20-42C3-A24E-AC5865D5E240}" destId="{56FB7003-D3C1-4560-9DE7-AAD2944952DB}" srcOrd="1" destOrd="0" presId="urn:microsoft.com/office/officeart/2005/8/layout/orgChart1"/>
    <dgm:cxn modelId="{AF9D47A7-F369-984F-B108-10E8D429CF33}" type="presParOf" srcId="{56FB7003-D3C1-4560-9DE7-AAD2944952DB}" destId="{6D30BA48-2387-4B05-A87E-08596FD6AAE0}" srcOrd="0" destOrd="0" presId="urn:microsoft.com/office/officeart/2005/8/layout/orgChart1"/>
    <dgm:cxn modelId="{F61AE9BA-9081-E54A-9EA8-A785BE45C7BC}" type="presParOf" srcId="{56FB7003-D3C1-4560-9DE7-AAD2944952DB}" destId="{CF0377D7-6386-498A-8F46-A53B9F37C7A6}" srcOrd="1" destOrd="0" presId="urn:microsoft.com/office/officeart/2005/8/layout/orgChart1"/>
    <dgm:cxn modelId="{DB05A007-7D97-8B46-B6C0-4D07A476224B}" type="presParOf" srcId="{CF0377D7-6386-498A-8F46-A53B9F37C7A6}" destId="{7DBF5D2B-3273-4B45-A58E-36BA0F16DA73}" srcOrd="0" destOrd="0" presId="urn:microsoft.com/office/officeart/2005/8/layout/orgChart1"/>
    <dgm:cxn modelId="{E4BB7B69-8D65-D649-B76C-E08F2C37D0CA}" type="presParOf" srcId="{7DBF5D2B-3273-4B45-A58E-36BA0F16DA73}" destId="{3B9B144F-F47C-42C9-9DFD-C82BF036B6B2}" srcOrd="0" destOrd="0" presId="urn:microsoft.com/office/officeart/2005/8/layout/orgChart1"/>
    <dgm:cxn modelId="{ECDF011D-95C6-8D49-8CA5-C29123396C5B}" type="presParOf" srcId="{7DBF5D2B-3273-4B45-A58E-36BA0F16DA73}" destId="{1DF976B3-8707-4835-927D-8AA11C83E1FD}" srcOrd="1" destOrd="0" presId="urn:microsoft.com/office/officeart/2005/8/layout/orgChart1"/>
    <dgm:cxn modelId="{E44826E4-AFA8-FD4E-808B-65ADEFE00488}" type="presParOf" srcId="{CF0377D7-6386-498A-8F46-A53B9F37C7A6}" destId="{C72B430B-5B0B-4A72-B114-559259BD7037}" srcOrd="1" destOrd="0" presId="urn:microsoft.com/office/officeart/2005/8/layout/orgChart1"/>
    <dgm:cxn modelId="{B524139B-76AF-E644-8815-0F52DABE4207}" type="presParOf" srcId="{CF0377D7-6386-498A-8F46-A53B9F37C7A6}" destId="{915477D6-6473-442A-80B0-9376082FE735}" srcOrd="2" destOrd="0" presId="urn:microsoft.com/office/officeart/2005/8/layout/orgChart1"/>
    <dgm:cxn modelId="{738BE4CB-F3BE-3049-A265-23E21813C059}" type="presParOf" srcId="{56FB7003-D3C1-4560-9DE7-AAD2944952DB}" destId="{C988EA11-5BCF-49AB-B8F1-BDD4E6384E75}" srcOrd="2" destOrd="0" presId="urn:microsoft.com/office/officeart/2005/8/layout/orgChart1"/>
    <dgm:cxn modelId="{F04C9D30-80E0-254A-AC8A-006BA3659D75}" type="presParOf" srcId="{56FB7003-D3C1-4560-9DE7-AAD2944952DB}" destId="{E47741C4-73D3-486B-97D5-5EC601BD40C2}" srcOrd="3" destOrd="0" presId="urn:microsoft.com/office/officeart/2005/8/layout/orgChart1"/>
    <dgm:cxn modelId="{5E5889C4-8741-FA43-9BC8-5734CD3D311B}" type="presParOf" srcId="{E47741C4-73D3-486B-97D5-5EC601BD40C2}" destId="{F37C73BA-312E-4F10-9BFC-9948669A996D}" srcOrd="0" destOrd="0" presId="urn:microsoft.com/office/officeart/2005/8/layout/orgChart1"/>
    <dgm:cxn modelId="{CE6CAEB2-8AE4-BE4B-A3F1-6C2E83F49E12}" type="presParOf" srcId="{F37C73BA-312E-4F10-9BFC-9948669A996D}" destId="{4A1217C1-F3D2-4B80-863E-E83E3E286D13}" srcOrd="0" destOrd="0" presId="urn:microsoft.com/office/officeart/2005/8/layout/orgChart1"/>
    <dgm:cxn modelId="{C8788AA0-AFE7-7E46-A458-40DBFD1AC6A5}" type="presParOf" srcId="{F37C73BA-312E-4F10-9BFC-9948669A996D}" destId="{F318336D-BB9B-409B-B866-B62B7047639D}" srcOrd="1" destOrd="0" presId="urn:microsoft.com/office/officeart/2005/8/layout/orgChart1"/>
    <dgm:cxn modelId="{D6ECAB11-D589-C147-B893-F2DC533BE4CF}" type="presParOf" srcId="{E47741C4-73D3-486B-97D5-5EC601BD40C2}" destId="{E7F0D048-2DCA-4AC0-8929-9093C5A51516}" srcOrd="1" destOrd="0" presId="urn:microsoft.com/office/officeart/2005/8/layout/orgChart1"/>
    <dgm:cxn modelId="{C92DEDEB-2DC3-7F48-83EC-4C3759EAE7F2}" type="presParOf" srcId="{E47741C4-73D3-486B-97D5-5EC601BD40C2}" destId="{77A1B5B7-E01E-4A74-A942-152004757DC8}" srcOrd="2" destOrd="0" presId="urn:microsoft.com/office/officeart/2005/8/layout/orgChart1"/>
    <dgm:cxn modelId="{DBEC4202-AB83-284F-83DF-40E9134844FD}" type="presParOf" srcId="{14D36253-8E20-42C3-A24E-AC5865D5E240}" destId="{8AF28CAD-3BFA-4DA4-8C51-8087550E24D1}" srcOrd="2" destOrd="0" presId="urn:microsoft.com/office/officeart/2005/8/layout/orgChart1"/>
    <dgm:cxn modelId="{C05FC30F-B1C3-084C-982C-D4667F842050}" type="presParOf" srcId="{E8C771B4-31D4-4684-A6C8-0B4BBBE48D75}" destId="{C021C6C9-FEFF-4D6D-93DD-21EF124225F0}" srcOrd="6" destOrd="0" presId="urn:microsoft.com/office/officeart/2005/8/layout/orgChart1"/>
    <dgm:cxn modelId="{24C496BD-8663-E54E-8C2B-21252B68D2B6}" type="presParOf" srcId="{E8C771B4-31D4-4684-A6C8-0B4BBBE48D75}" destId="{CF3F4455-F7CD-4C4F-85B1-B47CDE0D357C}" srcOrd="7" destOrd="0" presId="urn:microsoft.com/office/officeart/2005/8/layout/orgChart1"/>
    <dgm:cxn modelId="{097BF7A4-29CA-6E4C-9340-D9A42A75B3E3}" type="presParOf" srcId="{CF3F4455-F7CD-4C4F-85B1-B47CDE0D357C}" destId="{766D329C-3BCE-44EF-AF16-2C11598BCBB3}" srcOrd="0" destOrd="0" presId="urn:microsoft.com/office/officeart/2005/8/layout/orgChart1"/>
    <dgm:cxn modelId="{B81E10E1-1FA3-084F-9978-68363FCBCA65}" type="presParOf" srcId="{766D329C-3BCE-44EF-AF16-2C11598BCBB3}" destId="{8FB0620C-7163-4D67-A062-5AC6F30E4917}" srcOrd="0" destOrd="0" presId="urn:microsoft.com/office/officeart/2005/8/layout/orgChart1"/>
    <dgm:cxn modelId="{1BAD124A-5B1A-D249-8995-5E5FE7B7CBF8}" type="presParOf" srcId="{766D329C-3BCE-44EF-AF16-2C11598BCBB3}" destId="{57CF6051-B8A4-4027-BC4E-C0E7030C804E}" srcOrd="1" destOrd="0" presId="urn:microsoft.com/office/officeart/2005/8/layout/orgChart1"/>
    <dgm:cxn modelId="{80F674CE-FC23-8F42-8915-9CCC1831CAB7}" type="presParOf" srcId="{CF3F4455-F7CD-4C4F-85B1-B47CDE0D357C}" destId="{6294DAF4-736D-46D8-A492-3D43328A1D60}" srcOrd="1" destOrd="0" presId="urn:microsoft.com/office/officeart/2005/8/layout/orgChart1"/>
    <dgm:cxn modelId="{0F5B925D-0431-EC4E-92DA-C82CDD7EE5DE}" type="presParOf" srcId="{6294DAF4-736D-46D8-A492-3D43328A1D60}" destId="{356C8DD5-BD99-41A0-95DE-878A0CB4B5BD}" srcOrd="0" destOrd="0" presId="urn:microsoft.com/office/officeart/2005/8/layout/orgChart1"/>
    <dgm:cxn modelId="{06FAAE37-6873-E543-AC83-1981494E66CE}" type="presParOf" srcId="{6294DAF4-736D-46D8-A492-3D43328A1D60}" destId="{23BC26F6-5746-4C44-AAA8-66784A3807BD}" srcOrd="1" destOrd="0" presId="urn:microsoft.com/office/officeart/2005/8/layout/orgChart1"/>
    <dgm:cxn modelId="{6828A2F4-EAF3-0444-AC67-6562C65C15E4}" type="presParOf" srcId="{23BC26F6-5746-4C44-AAA8-66784A3807BD}" destId="{1961E7D5-043F-4DC1-8789-5508832C7775}" srcOrd="0" destOrd="0" presId="urn:microsoft.com/office/officeart/2005/8/layout/orgChart1"/>
    <dgm:cxn modelId="{835DBB13-679E-6841-A0DE-BBF10F1646ED}" type="presParOf" srcId="{1961E7D5-043F-4DC1-8789-5508832C7775}" destId="{6EEBEDA9-088E-4303-B522-5E3389FCAA97}" srcOrd="0" destOrd="0" presId="urn:microsoft.com/office/officeart/2005/8/layout/orgChart1"/>
    <dgm:cxn modelId="{44167DFE-472A-7647-A43B-4E04F31049C5}" type="presParOf" srcId="{1961E7D5-043F-4DC1-8789-5508832C7775}" destId="{A92913BD-E3E5-4D45-9D69-32BAA17F4C6E}" srcOrd="1" destOrd="0" presId="urn:microsoft.com/office/officeart/2005/8/layout/orgChart1"/>
    <dgm:cxn modelId="{8E958EAD-0901-C44E-BD7C-E366793352AA}" type="presParOf" srcId="{23BC26F6-5746-4C44-AAA8-66784A3807BD}" destId="{A57490F1-26FA-42E4-B13E-CA6A1751CD3D}" srcOrd="1" destOrd="0" presId="urn:microsoft.com/office/officeart/2005/8/layout/orgChart1"/>
    <dgm:cxn modelId="{0B1E7F87-B1A0-2341-987D-43645AE46B5B}" type="presParOf" srcId="{23BC26F6-5746-4C44-AAA8-66784A3807BD}" destId="{E1E1C18C-A361-461C-8CEC-2BFB61627757}" srcOrd="2" destOrd="0" presId="urn:microsoft.com/office/officeart/2005/8/layout/orgChart1"/>
    <dgm:cxn modelId="{3238BFD8-094F-3B44-A986-48A84471AA05}" type="presParOf" srcId="{6294DAF4-736D-46D8-A492-3D43328A1D60}" destId="{F7775301-49D4-4941-A903-24F8564870DD}" srcOrd="2" destOrd="0" presId="urn:microsoft.com/office/officeart/2005/8/layout/orgChart1"/>
    <dgm:cxn modelId="{FDF1B034-4874-0C41-96C9-2B08EE3384BC}" type="presParOf" srcId="{6294DAF4-736D-46D8-A492-3D43328A1D60}" destId="{A5644078-A18D-431C-8AFE-3AFB0D9086AD}" srcOrd="3" destOrd="0" presId="urn:microsoft.com/office/officeart/2005/8/layout/orgChart1"/>
    <dgm:cxn modelId="{6FBD7B68-3303-E341-BCF3-A8AA145F8E74}" type="presParOf" srcId="{A5644078-A18D-431C-8AFE-3AFB0D9086AD}" destId="{BF5D5795-0C89-499D-81DA-7C8ED3B5AC6C}" srcOrd="0" destOrd="0" presId="urn:microsoft.com/office/officeart/2005/8/layout/orgChart1"/>
    <dgm:cxn modelId="{4705E64B-F62C-CF41-9065-B6DA463CCE1C}" type="presParOf" srcId="{BF5D5795-0C89-499D-81DA-7C8ED3B5AC6C}" destId="{0458DBA7-0C54-4BA3-8006-80E5A3BF0DE4}" srcOrd="0" destOrd="0" presId="urn:microsoft.com/office/officeart/2005/8/layout/orgChart1"/>
    <dgm:cxn modelId="{4BC6CB9D-ED76-7040-86ED-AF5B9AADE0DA}" type="presParOf" srcId="{BF5D5795-0C89-499D-81DA-7C8ED3B5AC6C}" destId="{8E697ADB-5989-4D66-AC6C-EB6FA3B26568}" srcOrd="1" destOrd="0" presId="urn:microsoft.com/office/officeart/2005/8/layout/orgChart1"/>
    <dgm:cxn modelId="{4E449936-D364-E64F-939F-C19E0442489C}" type="presParOf" srcId="{A5644078-A18D-431C-8AFE-3AFB0D9086AD}" destId="{0C1ABEB7-C6ED-49A9-9056-EF0274BD3897}" srcOrd="1" destOrd="0" presId="urn:microsoft.com/office/officeart/2005/8/layout/orgChart1"/>
    <dgm:cxn modelId="{D52603A6-937B-DD45-AEBB-1D1925282FF6}" type="presParOf" srcId="{A5644078-A18D-431C-8AFE-3AFB0D9086AD}" destId="{81102C25-D7F6-465F-88D1-53D07C786059}" srcOrd="2" destOrd="0" presId="urn:microsoft.com/office/officeart/2005/8/layout/orgChart1"/>
    <dgm:cxn modelId="{1B0ED8D9-7624-0E48-A53D-A501C6C8E8FA}" type="presParOf" srcId="{6294DAF4-736D-46D8-A492-3D43328A1D60}" destId="{EC1147BC-69C2-4316-BEE8-1C1AD57EE741}" srcOrd="4" destOrd="0" presId="urn:microsoft.com/office/officeart/2005/8/layout/orgChart1"/>
    <dgm:cxn modelId="{DBA011A5-687E-2144-8FCF-695DB39E4002}" type="presParOf" srcId="{6294DAF4-736D-46D8-A492-3D43328A1D60}" destId="{AF4A336F-58F5-45AD-ACC3-F64FBD0A6340}" srcOrd="5" destOrd="0" presId="urn:microsoft.com/office/officeart/2005/8/layout/orgChart1"/>
    <dgm:cxn modelId="{B720D698-3D23-4346-9DF3-7E35F5260567}" type="presParOf" srcId="{AF4A336F-58F5-45AD-ACC3-F64FBD0A6340}" destId="{6A3DDF1D-3FD0-46EC-94D5-B21A6A61971E}" srcOrd="0" destOrd="0" presId="urn:microsoft.com/office/officeart/2005/8/layout/orgChart1"/>
    <dgm:cxn modelId="{2AA53CB4-5673-5A4E-8B12-A31DC43FBF15}" type="presParOf" srcId="{6A3DDF1D-3FD0-46EC-94D5-B21A6A61971E}" destId="{3BBB725A-651F-4F51-8E7A-BBF3B640C50C}" srcOrd="0" destOrd="0" presId="urn:microsoft.com/office/officeart/2005/8/layout/orgChart1"/>
    <dgm:cxn modelId="{9516745D-20FB-4641-82E8-5CAFAFA04C42}" type="presParOf" srcId="{6A3DDF1D-3FD0-46EC-94D5-B21A6A61971E}" destId="{C033DC9C-9AE3-43A0-8509-D19E32B763A9}" srcOrd="1" destOrd="0" presId="urn:microsoft.com/office/officeart/2005/8/layout/orgChart1"/>
    <dgm:cxn modelId="{E8031D33-A092-9A49-811D-E4B05114FDC8}" type="presParOf" srcId="{AF4A336F-58F5-45AD-ACC3-F64FBD0A6340}" destId="{AAE6A5DC-C6D0-42C0-843A-9D1D7BD48246}" srcOrd="1" destOrd="0" presId="urn:microsoft.com/office/officeart/2005/8/layout/orgChart1"/>
    <dgm:cxn modelId="{27512019-3948-D744-8A4A-D510550403EE}" type="presParOf" srcId="{AF4A336F-58F5-45AD-ACC3-F64FBD0A6340}" destId="{464CDD3F-4E6A-4320-AD2A-4B43B60DAB07}" srcOrd="2" destOrd="0" presId="urn:microsoft.com/office/officeart/2005/8/layout/orgChart1"/>
    <dgm:cxn modelId="{E2B17834-FFBF-BD4A-BB58-AD35A20A452B}" type="presParOf" srcId="{6294DAF4-736D-46D8-A492-3D43328A1D60}" destId="{7C2E2F39-8178-464D-9319-81E20DECCEA4}" srcOrd="6" destOrd="0" presId="urn:microsoft.com/office/officeart/2005/8/layout/orgChart1"/>
    <dgm:cxn modelId="{E2505650-B723-364B-82AA-E8B7EA36B9C9}" type="presParOf" srcId="{6294DAF4-736D-46D8-A492-3D43328A1D60}" destId="{1437DD2E-D50A-42A9-8CFB-F5D0AB74735F}" srcOrd="7" destOrd="0" presId="urn:microsoft.com/office/officeart/2005/8/layout/orgChart1"/>
    <dgm:cxn modelId="{6E411B7E-6EF2-F84D-8E5B-58E80A1669F8}" type="presParOf" srcId="{1437DD2E-D50A-42A9-8CFB-F5D0AB74735F}" destId="{1DA9296B-4E08-4215-B2F8-033037B85927}" srcOrd="0" destOrd="0" presId="urn:microsoft.com/office/officeart/2005/8/layout/orgChart1"/>
    <dgm:cxn modelId="{30712F4B-C28A-974C-BE31-6ED4F2EAF338}" type="presParOf" srcId="{1DA9296B-4E08-4215-B2F8-033037B85927}" destId="{5A71D32B-19C9-45C9-AB0B-02EEFA52C66B}" srcOrd="0" destOrd="0" presId="urn:microsoft.com/office/officeart/2005/8/layout/orgChart1"/>
    <dgm:cxn modelId="{9CDD04E8-309E-9E4A-905F-3954D46B1549}" type="presParOf" srcId="{1DA9296B-4E08-4215-B2F8-033037B85927}" destId="{AF2BBBD0-7C4E-4724-9FA3-5D60EBBFE798}" srcOrd="1" destOrd="0" presId="urn:microsoft.com/office/officeart/2005/8/layout/orgChart1"/>
    <dgm:cxn modelId="{47D818EF-CFB5-3044-A11A-BE907F6A7BE4}" type="presParOf" srcId="{1437DD2E-D50A-42A9-8CFB-F5D0AB74735F}" destId="{A70A0065-CFD8-40ED-B297-CD339ACA973A}" srcOrd="1" destOrd="0" presId="urn:microsoft.com/office/officeart/2005/8/layout/orgChart1"/>
    <dgm:cxn modelId="{3A2D7A8D-52D0-874B-8A49-549E94B43B1D}" type="presParOf" srcId="{1437DD2E-D50A-42A9-8CFB-F5D0AB74735F}" destId="{8444F5A1-8CF2-478C-9A45-548F6BBD8A05}" srcOrd="2" destOrd="0" presId="urn:microsoft.com/office/officeart/2005/8/layout/orgChart1"/>
    <dgm:cxn modelId="{EB274AAE-4A97-714F-8EBE-ED5648FF97E5}" type="presParOf" srcId="{CF3F4455-F7CD-4C4F-85B1-B47CDE0D357C}" destId="{02FCFDC1-3B7E-4629-A1AF-A410FC9F90AF}" srcOrd="2" destOrd="0" presId="urn:microsoft.com/office/officeart/2005/8/layout/orgChart1"/>
    <dgm:cxn modelId="{DA5DC97C-4CD2-3C4C-91F3-5D7C8C7CFD7F}" type="presParOf" srcId="{FCC29D11-B2D5-4DC3-9AA8-975C67DB0324}" destId="{ACEA63DD-A08C-4302-84CE-5CA8685E0B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F5824F-9FBF-4093-B241-17A0F57F0DDC}">
      <dsp:nvSpPr>
        <dsp:cNvPr id="0" name=""/>
        <dsp:cNvSpPr/>
      </dsp:nvSpPr>
      <dsp:spPr>
        <a:xfrm>
          <a:off x="5653736" y="1214662"/>
          <a:ext cx="662475" cy="3670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636"/>
              </a:lnTo>
              <a:lnTo>
                <a:pt x="662475" y="36706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CC18A-1A58-614E-9F44-E0EDFC9FB266}">
      <dsp:nvSpPr>
        <dsp:cNvPr id="0" name=""/>
        <dsp:cNvSpPr/>
      </dsp:nvSpPr>
      <dsp:spPr>
        <a:xfrm>
          <a:off x="3242068" y="2573559"/>
          <a:ext cx="134503" cy="2617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7632"/>
              </a:lnTo>
              <a:lnTo>
                <a:pt x="134503" y="26176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76873-6726-4AE9-8E20-862811E77582}">
      <dsp:nvSpPr>
        <dsp:cNvPr id="0" name=""/>
        <dsp:cNvSpPr/>
      </dsp:nvSpPr>
      <dsp:spPr>
        <a:xfrm>
          <a:off x="2744189" y="2573559"/>
          <a:ext cx="497878" cy="2709528"/>
        </a:xfrm>
        <a:custGeom>
          <a:avLst/>
          <a:gdLst/>
          <a:ahLst/>
          <a:cxnLst/>
          <a:rect l="0" t="0" r="0" b="0"/>
          <a:pathLst>
            <a:path>
              <a:moveTo>
                <a:pt x="497878" y="0"/>
              </a:moveTo>
              <a:lnTo>
                <a:pt x="497878" y="2709528"/>
              </a:lnTo>
              <a:lnTo>
                <a:pt x="0" y="27095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FD4E7-9B77-4440-91ED-F7A6FD274783}">
      <dsp:nvSpPr>
        <dsp:cNvPr id="0" name=""/>
        <dsp:cNvSpPr/>
      </dsp:nvSpPr>
      <dsp:spPr>
        <a:xfrm>
          <a:off x="3242068" y="2573559"/>
          <a:ext cx="254704" cy="1287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842"/>
              </a:lnTo>
              <a:lnTo>
                <a:pt x="254704" y="12878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44984-9410-E14D-8B6D-28A1B4D0F91C}">
      <dsp:nvSpPr>
        <dsp:cNvPr id="0" name=""/>
        <dsp:cNvSpPr/>
      </dsp:nvSpPr>
      <dsp:spPr>
        <a:xfrm>
          <a:off x="2695381" y="2573559"/>
          <a:ext cx="546686" cy="869899"/>
        </a:xfrm>
        <a:custGeom>
          <a:avLst/>
          <a:gdLst/>
          <a:ahLst/>
          <a:cxnLst/>
          <a:rect l="0" t="0" r="0" b="0"/>
          <a:pathLst>
            <a:path>
              <a:moveTo>
                <a:pt x="546686" y="0"/>
              </a:moveTo>
              <a:lnTo>
                <a:pt x="546686" y="869899"/>
              </a:lnTo>
              <a:lnTo>
                <a:pt x="0" y="8698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FB344-D2A1-4D7F-A897-026B106C64F8}">
      <dsp:nvSpPr>
        <dsp:cNvPr id="0" name=""/>
        <dsp:cNvSpPr/>
      </dsp:nvSpPr>
      <dsp:spPr>
        <a:xfrm>
          <a:off x="4488258" y="1214662"/>
          <a:ext cx="1165478" cy="791814"/>
        </a:xfrm>
        <a:custGeom>
          <a:avLst/>
          <a:gdLst/>
          <a:ahLst/>
          <a:cxnLst/>
          <a:rect l="0" t="0" r="0" b="0"/>
          <a:pathLst>
            <a:path>
              <a:moveTo>
                <a:pt x="1165478" y="0"/>
              </a:moveTo>
              <a:lnTo>
                <a:pt x="1165478" y="791814"/>
              </a:lnTo>
              <a:lnTo>
                <a:pt x="0" y="7918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58D8-B8EC-40BC-A3A2-77816EE21A71}">
      <dsp:nvSpPr>
        <dsp:cNvPr id="0" name=""/>
        <dsp:cNvSpPr/>
      </dsp:nvSpPr>
      <dsp:spPr>
        <a:xfrm>
          <a:off x="3491445" y="3750"/>
          <a:ext cx="4324582" cy="1210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Constitution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Section 24</a:t>
          </a:r>
          <a:endParaRPr lang="en-US" sz="3200" b="1" kern="1200" dirty="0">
            <a:solidFill>
              <a:srgbClr val="000000"/>
            </a:solidFill>
            <a:latin typeface="Lucida Sans Unicode"/>
            <a:cs typeface="Lucida Sans Unicode"/>
          </a:endParaRPr>
        </a:p>
      </dsp:txBody>
      <dsp:txXfrm>
        <a:off x="3491445" y="3750"/>
        <a:ext cx="4324582" cy="1210911"/>
      </dsp:txXfrm>
    </dsp:sp>
    <dsp:sp modelId="{9E9B920A-2194-4CED-8A66-8041FDCB1C94}">
      <dsp:nvSpPr>
        <dsp:cNvPr id="0" name=""/>
        <dsp:cNvSpPr/>
      </dsp:nvSpPr>
      <dsp:spPr>
        <a:xfrm>
          <a:off x="1995878" y="1439394"/>
          <a:ext cx="2492379" cy="11341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NEMA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Principles</a:t>
          </a:r>
          <a:endParaRPr lang="en-US" sz="2800" b="1" kern="1200" dirty="0">
            <a:solidFill>
              <a:srgbClr val="000000"/>
            </a:solidFill>
            <a:latin typeface="Lucida Sans Unicode"/>
            <a:cs typeface="Lucida Sans Unicode"/>
          </a:endParaRPr>
        </a:p>
      </dsp:txBody>
      <dsp:txXfrm>
        <a:off x="1995878" y="1439394"/>
        <a:ext cx="2492379" cy="1134164"/>
      </dsp:txXfrm>
    </dsp:sp>
    <dsp:sp modelId="{23AB6C19-750D-5044-A793-0A9F461917D6}">
      <dsp:nvSpPr>
        <dsp:cNvPr id="0" name=""/>
        <dsp:cNvSpPr/>
      </dsp:nvSpPr>
      <dsp:spPr>
        <a:xfrm>
          <a:off x="662063" y="2811630"/>
          <a:ext cx="2033317" cy="12636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Multilateral Environmental Agreements – 7 biodiversity related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662063" y="2811630"/>
        <a:ext cx="2033317" cy="1263656"/>
      </dsp:txXfrm>
    </dsp:sp>
    <dsp:sp modelId="{0BF715B3-12FE-7A49-A256-278BA8E5F678}">
      <dsp:nvSpPr>
        <dsp:cNvPr id="0" name=""/>
        <dsp:cNvSpPr/>
      </dsp:nvSpPr>
      <dsp:spPr>
        <a:xfrm>
          <a:off x="3496772" y="3353072"/>
          <a:ext cx="2033317" cy="10166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/>
            <a:t>White Paper</a:t>
          </a:r>
          <a:endParaRPr lang="en-US" sz="2400" b="1" i="0" kern="1200" dirty="0"/>
        </a:p>
      </dsp:txBody>
      <dsp:txXfrm>
        <a:off x="3496772" y="3353072"/>
        <a:ext cx="2033317" cy="1016658"/>
      </dsp:txXfrm>
    </dsp:sp>
    <dsp:sp modelId="{3BD9C411-06E4-4014-B934-B6C5FFF1C2D6}">
      <dsp:nvSpPr>
        <dsp:cNvPr id="0" name=""/>
        <dsp:cNvSpPr/>
      </dsp:nvSpPr>
      <dsp:spPr>
        <a:xfrm>
          <a:off x="710872" y="4774757"/>
          <a:ext cx="2033317" cy="1016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NEMBA</a:t>
          </a:r>
          <a:endParaRPr lang="en-ZA" sz="2800" b="1" kern="1200" dirty="0">
            <a:solidFill>
              <a:srgbClr val="000000"/>
            </a:solidFill>
            <a:latin typeface="Lucida Sans Unicode"/>
            <a:cs typeface="Lucida Sans Unicode"/>
          </a:endParaRPr>
        </a:p>
      </dsp:txBody>
      <dsp:txXfrm>
        <a:off x="710872" y="4774757"/>
        <a:ext cx="2033317" cy="1016658"/>
      </dsp:txXfrm>
    </dsp:sp>
    <dsp:sp modelId="{5ED2D295-05CF-3C4B-A3AA-19698894CBF1}">
      <dsp:nvSpPr>
        <dsp:cNvPr id="0" name=""/>
        <dsp:cNvSpPr/>
      </dsp:nvSpPr>
      <dsp:spPr>
        <a:xfrm>
          <a:off x="3376572" y="4682861"/>
          <a:ext cx="2033317" cy="1016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NEMPAA</a:t>
          </a:r>
          <a:endParaRPr lang="en-US" sz="2800" b="1" kern="1200" dirty="0">
            <a:solidFill>
              <a:srgbClr val="000000"/>
            </a:solidFill>
            <a:latin typeface="Lucida Sans Unicode"/>
            <a:cs typeface="Lucida Sans Unicode"/>
          </a:endParaRPr>
        </a:p>
      </dsp:txBody>
      <dsp:txXfrm>
        <a:off x="3376572" y="4682861"/>
        <a:ext cx="2033317" cy="1016658"/>
      </dsp:txXfrm>
    </dsp:sp>
    <dsp:sp modelId="{B73ADB62-64DE-43C1-8E63-FF763528B6A3}">
      <dsp:nvSpPr>
        <dsp:cNvPr id="0" name=""/>
        <dsp:cNvSpPr/>
      </dsp:nvSpPr>
      <dsp:spPr>
        <a:xfrm>
          <a:off x="6316211" y="4376969"/>
          <a:ext cx="2033317" cy="1016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solidFill>
                <a:srgbClr val="000000"/>
              </a:solidFill>
              <a:latin typeface="Lucida Sans Unicode"/>
              <a:cs typeface="Lucida Sans Unicode"/>
            </a:rPr>
            <a:t>Provincial legislation</a:t>
          </a:r>
          <a:endParaRPr lang="en-ZA" sz="2400" b="1" kern="1200" dirty="0">
            <a:solidFill>
              <a:srgbClr val="000000"/>
            </a:solidFill>
            <a:latin typeface="Lucida Sans Unicode"/>
            <a:cs typeface="Lucida Sans Unicode"/>
          </a:endParaRPr>
        </a:p>
      </dsp:txBody>
      <dsp:txXfrm>
        <a:off x="6316211" y="4376969"/>
        <a:ext cx="2033317" cy="10166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2E2F39-8178-464D-9319-81E20DECCEA4}">
      <dsp:nvSpPr>
        <dsp:cNvPr id="0" name=""/>
        <dsp:cNvSpPr/>
      </dsp:nvSpPr>
      <dsp:spPr>
        <a:xfrm>
          <a:off x="6877709" y="1793587"/>
          <a:ext cx="138236" cy="3985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5788"/>
              </a:lnTo>
              <a:lnTo>
                <a:pt x="138236" y="39857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147BC-69C2-4316-BEE8-1C1AD57EE741}">
      <dsp:nvSpPr>
        <dsp:cNvPr id="0" name=""/>
        <dsp:cNvSpPr/>
      </dsp:nvSpPr>
      <dsp:spPr>
        <a:xfrm>
          <a:off x="6877709" y="1793587"/>
          <a:ext cx="114099" cy="2928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405"/>
              </a:lnTo>
              <a:lnTo>
                <a:pt x="114099" y="29284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75301-49D4-4941-A903-24F8564870DD}">
      <dsp:nvSpPr>
        <dsp:cNvPr id="0" name=""/>
        <dsp:cNvSpPr/>
      </dsp:nvSpPr>
      <dsp:spPr>
        <a:xfrm>
          <a:off x="6877709" y="1793587"/>
          <a:ext cx="114099" cy="1825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5688"/>
              </a:lnTo>
              <a:lnTo>
                <a:pt x="114099" y="18256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C8DD5-BD99-41A0-95DE-878A0CB4B5BD}">
      <dsp:nvSpPr>
        <dsp:cNvPr id="0" name=""/>
        <dsp:cNvSpPr/>
      </dsp:nvSpPr>
      <dsp:spPr>
        <a:xfrm>
          <a:off x="6877709" y="1793587"/>
          <a:ext cx="228721" cy="810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579"/>
              </a:lnTo>
              <a:lnTo>
                <a:pt x="228721" y="8105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1C6C9-FEFF-4D6D-93DD-21EF124225F0}">
      <dsp:nvSpPr>
        <dsp:cNvPr id="0" name=""/>
        <dsp:cNvSpPr/>
      </dsp:nvSpPr>
      <dsp:spPr>
        <a:xfrm>
          <a:off x="4339750" y="761739"/>
          <a:ext cx="3303547" cy="272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7"/>
              </a:lnTo>
              <a:lnTo>
                <a:pt x="3303547" y="112867"/>
              </a:lnTo>
              <a:lnTo>
                <a:pt x="3303547" y="2723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8EA11-5BCF-49AB-B8F1-BDD4E6384E75}">
      <dsp:nvSpPr>
        <dsp:cNvPr id="0" name=""/>
        <dsp:cNvSpPr/>
      </dsp:nvSpPr>
      <dsp:spPr>
        <a:xfrm>
          <a:off x="4908455" y="1793587"/>
          <a:ext cx="123781" cy="1894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604"/>
              </a:lnTo>
              <a:lnTo>
                <a:pt x="123781" y="18946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0BA48-2387-4B05-A87E-08596FD6AAE0}">
      <dsp:nvSpPr>
        <dsp:cNvPr id="0" name=""/>
        <dsp:cNvSpPr/>
      </dsp:nvSpPr>
      <dsp:spPr>
        <a:xfrm>
          <a:off x="4908455" y="1793587"/>
          <a:ext cx="94753" cy="810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579"/>
              </a:lnTo>
              <a:lnTo>
                <a:pt x="94753" y="8105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DA914-AF10-430A-98FA-BFC11619B149}">
      <dsp:nvSpPr>
        <dsp:cNvPr id="0" name=""/>
        <dsp:cNvSpPr/>
      </dsp:nvSpPr>
      <dsp:spPr>
        <a:xfrm>
          <a:off x="4339750" y="761739"/>
          <a:ext cx="1176295" cy="272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7"/>
              </a:lnTo>
              <a:lnTo>
                <a:pt x="1176295" y="112867"/>
              </a:lnTo>
              <a:lnTo>
                <a:pt x="1176295" y="2723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AF34A-5250-4FE2-891B-6DA3FE753176}">
      <dsp:nvSpPr>
        <dsp:cNvPr id="0" name=""/>
        <dsp:cNvSpPr/>
      </dsp:nvSpPr>
      <dsp:spPr>
        <a:xfrm>
          <a:off x="2729969" y="1840212"/>
          <a:ext cx="234666" cy="4020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0522"/>
              </a:lnTo>
              <a:lnTo>
                <a:pt x="234666" y="402052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5EA18-F043-4718-96BF-1514F5921371}">
      <dsp:nvSpPr>
        <dsp:cNvPr id="0" name=""/>
        <dsp:cNvSpPr/>
      </dsp:nvSpPr>
      <dsp:spPr>
        <a:xfrm>
          <a:off x="2729969" y="1840212"/>
          <a:ext cx="227846" cy="2855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676"/>
              </a:lnTo>
              <a:lnTo>
                <a:pt x="227846" y="28556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A8F04-A7C9-495E-982D-B794BE70CA04}">
      <dsp:nvSpPr>
        <dsp:cNvPr id="0" name=""/>
        <dsp:cNvSpPr/>
      </dsp:nvSpPr>
      <dsp:spPr>
        <a:xfrm>
          <a:off x="2729969" y="1840212"/>
          <a:ext cx="227846" cy="177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203"/>
              </a:lnTo>
              <a:lnTo>
                <a:pt x="227846" y="17772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577EC-69D3-410B-9C1F-2F325AC6B2EF}">
      <dsp:nvSpPr>
        <dsp:cNvPr id="0" name=""/>
        <dsp:cNvSpPr/>
      </dsp:nvSpPr>
      <dsp:spPr>
        <a:xfrm>
          <a:off x="2729969" y="1840212"/>
          <a:ext cx="227846" cy="698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29"/>
              </a:lnTo>
              <a:lnTo>
                <a:pt x="227846" y="69872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7E3DE-E902-420B-97E5-08148FCA66A0}">
      <dsp:nvSpPr>
        <dsp:cNvPr id="0" name=""/>
        <dsp:cNvSpPr/>
      </dsp:nvSpPr>
      <dsp:spPr>
        <a:xfrm>
          <a:off x="3337560" y="761739"/>
          <a:ext cx="1002190" cy="318985"/>
        </a:xfrm>
        <a:custGeom>
          <a:avLst/>
          <a:gdLst/>
          <a:ahLst/>
          <a:cxnLst/>
          <a:rect l="0" t="0" r="0" b="0"/>
          <a:pathLst>
            <a:path>
              <a:moveTo>
                <a:pt x="1002190" y="0"/>
              </a:moveTo>
              <a:lnTo>
                <a:pt x="1002190" y="159492"/>
              </a:lnTo>
              <a:lnTo>
                <a:pt x="0" y="159492"/>
              </a:lnTo>
              <a:lnTo>
                <a:pt x="0" y="3189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D17C6-74EB-4D12-A70D-99F748867156}">
      <dsp:nvSpPr>
        <dsp:cNvPr id="0" name=""/>
        <dsp:cNvSpPr/>
      </dsp:nvSpPr>
      <dsp:spPr>
        <a:xfrm>
          <a:off x="323681" y="1796086"/>
          <a:ext cx="235851" cy="3926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6137"/>
              </a:lnTo>
              <a:lnTo>
                <a:pt x="235851" y="39261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3B4A8-84C0-44F1-9CBA-F440AF0C7152}">
      <dsp:nvSpPr>
        <dsp:cNvPr id="0" name=""/>
        <dsp:cNvSpPr/>
      </dsp:nvSpPr>
      <dsp:spPr>
        <a:xfrm>
          <a:off x="323681" y="1796086"/>
          <a:ext cx="235851" cy="2961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1025"/>
              </a:lnTo>
              <a:lnTo>
                <a:pt x="235851" y="296102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669B8-94E7-4543-A055-A7F34EAEA823}">
      <dsp:nvSpPr>
        <dsp:cNvPr id="0" name=""/>
        <dsp:cNvSpPr/>
      </dsp:nvSpPr>
      <dsp:spPr>
        <a:xfrm>
          <a:off x="323681" y="1796086"/>
          <a:ext cx="235851" cy="184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433"/>
              </a:lnTo>
              <a:lnTo>
                <a:pt x="235851" y="1847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19F30-019E-41FB-8AAB-E008346F6D4C}">
      <dsp:nvSpPr>
        <dsp:cNvPr id="0" name=""/>
        <dsp:cNvSpPr/>
      </dsp:nvSpPr>
      <dsp:spPr>
        <a:xfrm>
          <a:off x="323681" y="1796086"/>
          <a:ext cx="235851" cy="733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840"/>
              </a:lnTo>
              <a:lnTo>
                <a:pt x="235851" y="7338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D3740-B0FF-4CA2-AFD6-5761B9293EE0}">
      <dsp:nvSpPr>
        <dsp:cNvPr id="0" name=""/>
        <dsp:cNvSpPr/>
      </dsp:nvSpPr>
      <dsp:spPr>
        <a:xfrm>
          <a:off x="931272" y="761739"/>
          <a:ext cx="3408478" cy="274858"/>
        </a:xfrm>
        <a:custGeom>
          <a:avLst/>
          <a:gdLst/>
          <a:ahLst/>
          <a:cxnLst/>
          <a:rect l="0" t="0" r="0" b="0"/>
          <a:pathLst>
            <a:path>
              <a:moveTo>
                <a:pt x="3408478" y="0"/>
              </a:moveTo>
              <a:lnTo>
                <a:pt x="3408478" y="115366"/>
              </a:lnTo>
              <a:lnTo>
                <a:pt x="0" y="115366"/>
              </a:lnTo>
              <a:lnTo>
                <a:pt x="0" y="2748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BB779-A26C-4ABF-AAF6-0E00F60A9A9B}">
      <dsp:nvSpPr>
        <dsp:cNvPr id="0" name=""/>
        <dsp:cNvSpPr/>
      </dsp:nvSpPr>
      <dsp:spPr>
        <a:xfrm>
          <a:off x="3357299" y="2250"/>
          <a:ext cx="1964903" cy="7594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NEMBA</a:t>
          </a:r>
          <a:endParaRPr lang="en-US" sz="36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3357299" y="2250"/>
        <a:ext cx="1964903" cy="759488"/>
      </dsp:txXfrm>
    </dsp:sp>
    <dsp:sp modelId="{4F3D25CF-54E9-4E2C-AC2F-0BDA7A144577}">
      <dsp:nvSpPr>
        <dsp:cNvPr id="0" name=""/>
        <dsp:cNvSpPr/>
      </dsp:nvSpPr>
      <dsp:spPr>
        <a:xfrm>
          <a:off x="171784" y="1036597"/>
          <a:ext cx="1518977" cy="7594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Regulations</a:t>
          </a:r>
          <a:endParaRPr lang="en-US" sz="15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171784" y="1036597"/>
        <a:ext cx="1518977" cy="759488"/>
      </dsp:txXfrm>
    </dsp:sp>
    <dsp:sp modelId="{46BFC25B-D1AD-4922-A101-5E0DA6029568}">
      <dsp:nvSpPr>
        <dsp:cNvPr id="0" name=""/>
        <dsp:cNvSpPr/>
      </dsp:nvSpPr>
      <dsp:spPr>
        <a:xfrm>
          <a:off x="559533" y="2150182"/>
          <a:ext cx="1679168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TOPS Regulations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59533" y="2150182"/>
        <a:ext cx="1679168" cy="759488"/>
      </dsp:txXfrm>
    </dsp:sp>
    <dsp:sp modelId="{B33E2070-EBCD-45D6-B105-696E2FE8AB6B}">
      <dsp:nvSpPr>
        <dsp:cNvPr id="0" name=""/>
        <dsp:cNvSpPr/>
      </dsp:nvSpPr>
      <dsp:spPr>
        <a:xfrm>
          <a:off x="559533" y="3263775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CITES Regulations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59533" y="3263775"/>
        <a:ext cx="1518977" cy="759488"/>
      </dsp:txXfrm>
    </dsp:sp>
    <dsp:sp modelId="{AB122FA6-C8AA-4E07-BA5D-1D43DEEF263B}">
      <dsp:nvSpPr>
        <dsp:cNvPr id="0" name=""/>
        <dsp:cNvSpPr/>
      </dsp:nvSpPr>
      <dsp:spPr>
        <a:xfrm>
          <a:off x="559533" y="4377367"/>
          <a:ext cx="1747552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AIS Regulations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BABS Regulations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59533" y="4377367"/>
        <a:ext cx="1747552" cy="759488"/>
      </dsp:txXfrm>
    </dsp:sp>
    <dsp:sp modelId="{62920FE6-051B-4460-90A3-1CF1CFD652D1}">
      <dsp:nvSpPr>
        <dsp:cNvPr id="0" name=""/>
        <dsp:cNvSpPr/>
      </dsp:nvSpPr>
      <dsp:spPr>
        <a:xfrm>
          <a:off x="559533" y="5342480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Professional Hunting Regulations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59533" y="5342480"/>
        <a:ext cx="1518977" cy="759488"/>
      </dsp:txXfrm>
    </dsp:sp>
    <dsp:sp modelId="{BC3B1E3D-E6C4-4661-9850-01D1EC953484}">
      <dsp:nvSpPr>
        <dsp:cNvPr id="0" name=""/>
        <dsp:cNvSpPr/>
      </dsp:nvSpPr>
      <dsp:spPr>
        <a:xfrm>
          <a:off x="2578071" y="1080724"/>
          <a:ext cx="1518977" cy="7594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Norms and Standards</a:t>
          </a:r>
          <a:endParaRPr lang="en-US" sz="16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2578071" y="1080724"/>
        <a:ext cx="1518977" cy="759488"/>
      </dsp:txXfrm>
    </dsp:sp>
    <dsp:sp modelId="{E5179FDF-0E27-47D0-B5D4-8B41BB5C03D5}">
      <dsp:nvSpPr>
        <dsp:cNvPr id="0" name=""/>
        <dsp:cNvSpPr/>
      </dsp:nvSpPr>
      <dsp:spPr>
        <a:xfrm>
          <a:off x="2957815" y="2159197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Marking of rhino and horns, and hunting of rhino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2957815" y="2159197"/>
        <a:ext cx="1518977" cy="759488"/>
      </dsp:txXfrm>
    </dsp:sp>
    <dsp:sp modelId="{2CDF7571-9ABD-48D2-90E1-97F84D62D90E}">
      <dsp:nvSpPr>
        <dsp:cNvPr id="0" name=""/>
        <dsp:cNvSpPr/>
      </dsp:nvSpPr>
      <dsp:spPr>
        <a:xfrm>
          <a:off x="2957815" y="3237671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Management of elephants in South Africa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2957815" y="3237671"/>
        <a:ext cx="1518977" cy="759488"/>
      </dsp:txXfrm>
    </dsp:sp>
    <dsp:sp modelId="{ED8F8584-27B4-47C6-A34F-10F6661E44D3}">
      <dsp:nvSpPr>
        <dsp:cNvPr id="0" name=""/>
        <dsp:cNvSpPr/>
      </dsp:nvSpPr>
      <dsp:spPr>
        <a:xfrm>
          <a:off x="2957815" y="4316145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Translocation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Draft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2957815" y="4316145"/>
        <a:ext cx="1518977" cy="759488"/>
      </dsp:txXfrm>
    </dsp:sp>
    <dsp:sp modelId="{6F7F7FC5-CA2F-4030-8771-8D5A158A7A85}">
      <dsp:nvSpPr>
        <dsp:cNvPr id="0" name=""/>
        <dsp:cNvSpPr/>
      </dsp:nvSpPr>
      <dsp:spPr>
        <a:xfrm>
          <a:off x="2964636" y="5396869"/>
          <a:ext cx="1518977" cy="9277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Damage-causing animals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Draft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2964636" y="5396869"/>
        <a:ext cx="1518977" cy="927730"/>
      </dsp:txXfrm>
    </dsp:sp>
    <dsp:sp modelId="{F5E3D1CC-FC66-4440-A8A6-E2A249A05FA2}">
      <dsp:nvSpPr>
        <dsp:cNvPr id="0" name=""/>
        <dsp:cNvSpPr/>
      </dsp:nvSpPr>
      <dsp:spPr>
        <a:xfrm>
          <a:off x="4756558" y="1034099"/>
          <a:ext cx="1518977" cy="7594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Prohibition Notice</a:t>
          </a:r>
          <a:endParaRPr lang="en-US" sz="15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4756558" y="1034099"/>
        <a:ext cx="1518977" cy="759488"/>
      </dsp:txXfrm>
    </dsp:sp>
    <dsp:sp modelId="{3B9B144F-F47C-42C9-9DFD-C82BF036B6B2}">
      <dsp:nvSpPr>
        <dsp:cNvPr id="0" name=""/>
        <dsp:cNvSpPr/>
      </dsp:nvSpPr>
      <dsp:spPr>
        <a:xfrm>
          <a:off x="5003209" y="2224422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Trade in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rhino horn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003209" y="2224422"/>
        <a:ext cx="1518977" cy="759488"/>
      </dsp:txXfrm>
    </dsp:sp>
    <dsp:sp modelId="{4A1217C1-F3D2-4B80-863E-E83E3E286D13}">
      <dsp:nvSpPr>
        <dsp:cNvPr id="0" name=""/>
        <dsp:cNvSpPr/>
      </dsp:nvSpPr>
      <dsp:spPr>
        <a:xfrm>
          <a:off x="5032237" y="3308448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Wild cycads and export of large cycads</a:t>
          </a:r>
          <a:endParaRPr lang="en-US" sz="14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5032237" y="3308448"/>
        <a:ext cx="1518977" cy="759488"/>
      </dsp:txXfrm>
    </dsp:sp>
    <dsp:sp modelId="{8FB0620C-7163-4D67-A062-5AC6F30E4917}">
      <dsp:nvSpPr>
        <dsp:cNvPr id="0" name=""/>
        <dsp:cNvSpPr/>
      </dsp:nvSpPr>
      <dsp:spPr>
        <a:xfrm>
          <a:off x="6686312" y="1034099"/>
          <a:ext cx="1913971" cy="7594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Biodiversity Management Plan</a:t>
          </a:r>
          <a:endParaRPr lang="en-US" sz="15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6686312" y="1034099"/>
        <a:ext cx="1913971" cy="759488"/>
      </dsp:txXfrm>
    </dsp:sp>
    <dsp:sp modelId="{6EEBEDA9-088E-4303-B522-5E3389FCAA97}">
      <dsp:nvSpPr>
        <dsp:cNvPr id="0" name=""/>
        <dsp:cNvSpPr/>
      </dsp:nvSpPr>
      <dsp:spPr>
        <a:xfrm>
          <a:off x="7106430" y="2224422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Albany cycad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7106430" y="2224422"/>
        <a:ext cx="1518977" cy="759488"/>
      </dsp:txXfrm>
    </dsp:sp>
    <dsp:sp modelId="{0458DBA7-0C54-4BA3-8006-80E5A3BF0DE4}">
      <dsp:nvSpPr>
        <dsp:cNvPr id="0" name=""/>
        <dsp:cNvSpPr/>
      </dsp:nvSpPr>
      <dsp:spPr>
        <a:xfrm>
          <a:off x="6991808" y="3239532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African penguin</a:t>
          </a:r>
          <a:endParaRPr lang="en-US" sz="14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6991808" y="3239532"/>
        <a:ext cx="1518977" cy="759488"/>
      </dsp:txXfrm>
    </dsp:sp>
    <dsp:sp modelId="{3BBB725A-651F-4F51-8E7A-BBF3B640C50C}">
      <dsp:nvSpPr>
        <dsp:cNvPr id="0" name=""/>
        <dsp:cNvSpPr/>
      </dsp:nvSpPr>
      <dsp:spPr>
        <a:xfrm>
          <a:off x="6991808" y="4342248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rPr>
            <a:t>Black rhino</a:t>
          </a:r>
          <a:endParaRPr lang="en-US" sz="1100" b="1" kern="1200" dirty="0">
            <a:solidFill>
              <a:srgbClr val="000000"/>
            </a:solidFill>
            <a:latin typeface="Lucida Sans Unicode" pitchFamily="34" charset="0"/>
            <a:cs typeface="Lucida Sans Unicode" pitchFamily="34" charset="0"/>
          </a:endParaRPr>
        </a:p>
      </dsp:txBody>
      <dsp:txXfrm>
        <a:off x="6991808" y="4342248"/>
        <a:ext cx="1518977" cy="759488"/>
      </dsp:txXfrm>
    </dsp:sp>
    <dsp:sp modelId="{5A71D32B-19C9-45C9-AB0B-02EEFA52C66B}">
      <dsp:nvSpPr>
        <dsp:cNvPr id="0" name=""/>
        <dsp:cNvSpPr/>
      </dsp:nvSpPr>
      <dsp:spPr>
        <a:xfrm>
          <a:off x="7015945" y="5399631"/>
          <a:ext cx="1518977" cy="759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Draft: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Lion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White rhino</a:t>
          </a:r>
          <a:endParaRPr lang="en-ZA" sz="1100" b="1" kern="1200" dirty="0">
            <a:solidFill>
              <a:srgbClr val="000000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sp:txBody>
      <dsp:txXfrm>
        <a:off x="7015945" y="5399631"/>
        <a:ext cx="1518977" cy="759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A483D-1A1F-47BC-8789-83CEE67F6389}" type="datetimeFigureOut">
              <a:rPr lang="en-ZA" smtClean="0"/>
              <a:pPr/>
              <a:t>2015/10/23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D789F-BCD7-42F0-8162-B3EFB6B7F7F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512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E2AE6-F579-486B-8CBC-AEDFD9DBA071}" type="datetimeFigureOut">
              <a:rPr lang="en-ZA" smtClean="0"/>
              <a:pPr/>
              <a:t>2015/10/23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56B1A-1B8D-45FE-8CE3-51BFA885B1D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9761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B1A-1B8D-45FE-8CE3-51BFA885B1D0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2523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1D17-4784-40D8-AAAE-A111F59379B2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09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1967-7011-44E8-9244-AD5D9CB9A176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7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CC18-807D-42F8-BDCC-38E194F48A9D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1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0B3C-DEE1-4889-83A3-6175D3316887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7C95-CEDA-4B24-AC51-6D6AC5BD2D77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7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FE7D-D76A-4D4A-AD09-001592903081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73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F6676-D851-4C37-8766-A9F95D3C89EA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0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E086-C40B-4263-AE1F-F6C52D87BE7A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4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0321-D0D2-4CEC-A329-26A8A7E9B58A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0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DC1A-16A7-4000-829A-0B4C960C4E45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76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7F80-6A70-4424-9E51-8ACDFCBBD6FD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4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5C85-5731-4EDA-B34D-5447CA888140}" type="datetime1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5CA5-5CBA-DF4F-B1B0-7A8AA507C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86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9078"/>
            <a:ext cx="7772400" cy="98777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Briefing of the Portfolio Committee on Environmental Affairs</a:t>
            </a:r>
            <a:endParaRPr lang="en-US" sz="36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22918"/>
            <a:ext cx="6400800" cy="9515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Substantial review of the TOPS Regulations and species list</a:t>
            </a:r>
            <a:endParaRPr lang="en-US" sz="2800" dirty="0">
              <a:solidFill>
                <a:srgbClr val="FFFFFF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2696" y="5018010"/>
            <a:ext cx="2418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Biodiversity and Conservation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166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review (1)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713984"/>
            <a:ext cx="8843376" cy="489954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process would involve the repeal of the 2007 TOPS Regulations upon implementation of the new regulations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2010 the Department of Environmental Affairs (DEA) </a:t>
            </a:r>
          </a:p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drafted the revised TOPS Regulations, assisted by the 	South African National Biodiversity Institute (SANBI) to 	revise the new regulations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 of the species list 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6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651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(2)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638828"/>
            <a:ext cx="8843376" cy="49245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series of workshops were conducted during the period January - May 2011 with provincial conservation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authorities, experts in the different taxonomic groups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and industry stakeholders, in preparation of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drafting of the revised TOPS Regulations and species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list</a:t>
            </a: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Chief State Law Advisors (CSLA) were consulted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provide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clarity on a number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issues; the latter advised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that a further amendment to NEMBA would be required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to implement a practical system for exemptions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27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903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(3)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39244"/>
            <a:ext cx="8843376" cy="49621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first draft revised regulations and species list were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discussed with stakeholders during workshops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October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2011 (the review process subsequent to these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workshops continued in-house by line function)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Due to the transfer of certain functions in terms of the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Marine Living Resources Act (MLRA) to the Department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of Agriculture, Forestry and Fisheries (DAFF), and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latter’s intention to amend the MLRA, the DEA took a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decision to provide for the protection and conservation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of marine species under NEMBA and TOPS Regulations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6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8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(4)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39244"/>
            <a:ext cx="8843376" cy="486196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Definitions and regulatory provisions involving marine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species were included in the TOPS Regulations, in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particular provisions relating to boat based whale and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dolphin watching, and white shark cage diving 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draft of the revised TOPS Regulations and species list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were submitted to the CSLA in February 2012 for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inputs, and to ascertain whether the inclusion of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marine provisions would be in conflict with the existing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enabling provisions of NEMBA.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8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0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(5)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764088"/>
            <a:ext cx="8843376" cy="493712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During follow-up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amendments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NEMBA (promulgated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in 2012),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necessary enabling provisions, as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identified by the CSLA,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were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included, including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amendment of existing provisions to make provision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for boat-based whale and dolphin watching, and white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shark cage diving 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Approval through the inter-governmental structures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was obtained in 2012 to publish the draft revised TOPS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Regulations and species list for public participation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0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(6)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764088"/>
            <a:ext cx="8843376" cy="493712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Following the legal vetting and approval by Minister,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the draft documents were published in the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Gazette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on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16 April 2013 for public participation, for a period of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60 days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Stakeholder workshops were conducted in May 2013 to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assist interested and affected parties with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interpretation of the revised regulations and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species list; the latter containing the following columns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in respect of each species: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0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(7)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764088"/>
            <a:ext cx="8843376" cy="4937121"/>
          </a:xfrm>
        </p:spPr>
        <p:txBody>
          <a:bodyPr>
            <a:normAutofit/>
          </a:bodyPr>
          <a:lstStyle/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Name of the species </a:t>
            </a: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Activities prohibited in terms of section 57(2)</a:t>
            </a: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Activities exempted in terms of section 57(4)</a:t>
            </a: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Activities for which permits would be required in terms of 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section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57(1) </a:t>
            </a:r>
          </a:p>
          <a:p>
            <a:pPr marL="0" indent="0">
              <a:buNone/>
            </a:pPr>
            <a:endParaRPr lang="en-US" sz="1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Composite documents, containing all comments, were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compiled (one in access of 600 pages), and discussed 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during two stakeholder workshops in October/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November 2013. The purpose of these workshops was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to address questions and concerns raised during the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 public participation process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6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9"/>
            <a:ext cx="8229600" cy="65135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(8)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14193"/>
            <a:ext cx="8843376" cy="504985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assessment of comments on the draft regulations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and species list, and the amendments thereof, based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on the comments received, continued in 2014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</a:t>
            </a:r>
          </a:p>
          <a:p>
            <a:endParaRPr lang="en-US" sz="10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Due to substantial amendments to the draft revised </a:t>
            </a:r>
            <a:endParaRPr lang="en-ZA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TOPS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Regulations subsequent to the public </a:t>
            </a:r>
            <a:endParaRPr lang="en-ZA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participation process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2013, and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upon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internal legal </a:t>
            </a: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advice, principle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approval was obtained through the </a:t>
            </a:r>
            <a:endParaRPr lang="en-ZA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inter-governmental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structures in 2014 to re-publish </a:t>
            </a:r>
            <a:endParaRPr lang="en-ZA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the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revised draft documents for public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0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(9)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926698"/>
            <a:ext cx="8843376" cy="4774511"/>
          </a:xfrm>
        </p:spPr>
        <p:txBody>
          <a:bodyPr>
            <a:normAutofit/>
          </a:bodyPr>
          <a:lstStyle/>
          <a:p>
            <a:pPr>
              <a:spcBef>
                <a:spcPts val="576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revised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TOPS Regulations and species list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were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re-published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</a:t>
            </a:r>
            <a:r>
              <a:rPr lang="en-ZA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Gazette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31 March 2015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public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participation </a:t>
            </a: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a period of 30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days</a:t>
            </a:r>
          </a:p>
          <a:p>
            <a:pPr marL="0" indent="0">
              <a:spcBef>
                <a:spcPts val="576"/>
              </a:spcBef>
              <a:buNone/>
            </a:pPr>
            <a:endParaRPr lang="en-ZA" sz="10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1176"/>
              </a:spcBef>
            </a:pP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inter-governmental process has been initiated to discuss the regulations to be implemented with the provincial conservation departments that will be responsible for implementation of the regulations.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6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62838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(1)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27552"/>
            <a:ext cx="8843376" cy="4473658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Re-publication of the species list:</a:t>
            </a:r>
          </a:p>
          <a:p>
            <a:pPr lvl="1"/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format of the revised list including the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columns for the species, exemptions, prohibitions and permit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requirement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was not user-friendly, and difficult to interpret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and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understand; therefore the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 of columns were 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reduced;</a:t>
            </a:r>
          </a:p>
          <a:p>
            <a:pPr lvl="1"/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provision was included to clarify the use of scientific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names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species in the case of a change in the taxonomy of a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</a:t>
            </a:r>
          </a:p>
          <a:p>
            <a:pPr lvl="1"/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Sub-categories were created within the category for Protected 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species:</a:t>
            </a:r>
            <a:endParaRPr lang="en-Z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5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364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Table of contents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64296"/>
            <a:ext cx="8843376" cy="4799335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Legislative context</a:t>
            </a:r>
          </a:p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of the TOPS Regulations and species</a:t>
            </a:r>
          </a:p>
          <a:p>
            <a:pPr marL="0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list</a:t>
            </a:r>
          </a:p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 of the review of the TOPS Regulations and species list</a:t>
            </a:r>
          </a:p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that necessitated re-publication of the TOPS </a:t>
            </a:r>
          </a:p>
          <a:p>
            <a:pPr marL="0" indent="0">
              <a:buNone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Regulations and species list</a:t>
            </a:r>
          </a:p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with Department of Agriculture, Forestry and Fisheries with regards to the its legislative mandate </a:t>
            </a:r>
          </a:p>
          <a:p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to finalise the revised TOPS Regulations and species </a:t>
            </a:r>
          </a:p>
          <a:p>
            <a:pPr marL="0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for implementation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9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0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(2)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064712"/>
            <a:ext cx="8843376" cy="4636498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ZA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 of high conservation value or national importance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(existing NEMBA criteria)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species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listed to ensure that they are managed in an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914400" lvl="2" indent="0">
              <a:buNone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ecologically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sustainable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manner (this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sub-category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includes</a:t>
            </a:r>
          </a:p>
          <a:p>
            <a:pPr marL="914400" lvl="2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 that are likely to hybridize, such as blue and black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914400" lvl="2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wildebeest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</a:t>
            </a:r>
            <a:r>
              <a:rPr lang="en-GB" sz="2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blesbok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GB" sz="20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bontebok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en-Z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 included in Appendix I of the Convention on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International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Trade in Endangered Species of Wild Fauna and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Flora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(CITES), and which are not already listed in any of the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other categories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4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62838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(3)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27552"/>
            <a:ext cx="8843376" cy="4473658"/>
          </a:xfrm>
        </p:spPr>
        <p:txBody>
          <a:bodyPr>
            <a:normAutofit/>
          </a:bodyPr>
          <a:lstStyle/>
          <a:p>
            <a:pPr lvl="1"/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number of species have been moved between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categories,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especially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 of the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bird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plants taxonomic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groups </a:t>
            </a:r>
          </a:p>
          <a:p>
            <a:pPr lvl="1"/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 of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common game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 have been removed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list, such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bushbuck, </a:t>
            </a:r>
            <a:r>
              <a:rPr lang="en-GB" sz="2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nyala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there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no scientific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motivating their inclusion</a:t>
            </a:r>
          </a:p>
          <a:p>
            <a:pPr lvl="1"/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number of species that were included due to threat caused by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habitat destruction, such as the blue swallow and some of the</a:t>
            </a:r>
          </a:p>
          <a:p>
            <a:pPr marL="457200" lvl="1" indent="0">
              <a:buNone/>
            </a:pP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golden mole species, have been removed </a:t>
            </a:r>
            <a:endParaRPr lang="en-Z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Biodiversity planning tools would be used for species</a:t>
            </a: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threatened by habitat destruction    </a:t>
            </a:r>
          </a:p>
          <a:p>
            <a:pPr marL="0" indent="0">
              <a:buNone/>
            </a:pPr>
            <a:r>
              <a:rPr lang="en-Z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1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62838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(4)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27552"/>
            <a:ext cx="8843376" cy="4473658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Re-publication of the regulations:</a:t>
            </a:r>
          </a:p>
          <a:p>
            <a:pPr lvl="1"/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</a:t>
            </a: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provision made for semi-extensive wildlife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systems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regulations contain categories for extensive wildlife 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systems (EWS) (large natural areas) and controlled 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environments (captive/ intensive systems)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this category makes provision for the existing systems of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game farms, which are neither EWS nor controlled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environments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Additional circumstances provided for requiring compulsory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risk assessments, such as carrying out restricted activities in 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</a:t>
            </a: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threatened ecosystems</a:t>
            </a:r>
            <a:endParaRPr lang="en-ZA" sz="20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8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62838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(5)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27552"/>
            <a:ext cx="8843376" cy="4473658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Additional circumstances provided for requiring compulsory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risk assessments, such as carrying out restricted activities  </a:t>
            </a:r>
          </a:p>
          <a:p>
            <a:pPr lvl="1"/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provision included relating to an assessment of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risks/ </a:t>
            </a:r>
          </a:p>
          <a:p>
            <a:pPr marL="457200" lvl="1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identification of risk factors, e.g. for the movement of</a:t>
            </a:r>
          </a:p>
          <a:p>
            <a:pPr marL="457200" lvl="1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specimens of game species from semi-EWS to EWS</a:t>
            </a:r>
          </a:p>
          <a:p>
            <a:pPr lvl="1"/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provisions relating to the carrying out of restricted </a:t>
            </a:r>
          </a:p>
          <a:p>
            <a:pPr marL="457200" lvl="1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activities involving fresh water fish species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restricted activities proposed to be prohibited, except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if for conservation purposes, and by low-risk escape </a:t>
            </a: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research facilities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9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62838"/>
            <a:ext cx="8843376" cy="9269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issues necessitating the re-publication of the regulations and species list (6)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27552"/>
            <a:ext cx="8843376" cy="4473658"/>
          </a:xfrm>
        </p:spPr>
        <p:txBody>
          <a:bodyPr>
            <a:normAutofit/>
          </a:bodyPr>
          <a:lstStyle/>
          <a:p>
            <a:pPr lvl="1"/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provisions included relating to Protected species that are </a:t>
            </a:r>
            <a:endParaRPr lang="en-Z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also </a:t>
            </a: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listed as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CITES Appendix I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give effect to the provisions of the Convention (i.e. that</a:t>
            </a:r>
          </a:p>
          <a:p>
            <a:pPr marL="914400" lvl="2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specimens of CITES I species may not be imported for </a:t>
            </a:r>
          </a:p>
          <a:p>
            <a:pPr marL="914400" lvl="2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commercial purposes (except under certain conditions), </a:t>
            </a:r>
          </a:p>
          <a:p>
            <a:pPr marL="914400" lvl="2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meaning that the imported specimen may not be sold; </a:t>
            </a:r>
          </a:p>
          <a:p>
            <a:pPr marL="914400" lvl="2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therefore possession and selling relating to imported </a:t>
            </a:r>
          </a:p>
          <a:p>
            <a:pPr marL="914400" lvl="2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specimens and their off-spring to be regulated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Ports of entry and exit have been included in the TOPS </a:t>
            </a:r>
            <a:endParaRPr lang="en-Z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914400" lvl="2" indent="0">
              <a:buNone/>
            </a:pP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Regulations for alignment </a:t>
            </a:r>
            <a:r>
              <a:rPr lang="en-Z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the </a:t>
            </a:r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CITES Regulations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8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"/>
            <a:ext cx="8843376" cy="97818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with Agriculture, Forestry and Fisheries (1)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372887"/>
            <a:ext cx="8843376" cy="416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 May 2007 the South African Predator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Breeders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Association launched a High Court application to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review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certain parts of the TOPS Regulations, among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others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prohibition of the put and take hunting as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far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it relates to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lion</a:t>
            </a:r>
          </a:p>
          <a:p>
            <a:pPr marL="0" indent="0">
              <a:buNone/>
            </a:pPr>
            <a:endParaRPr lang="en-US" sz="1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matter was concluded in 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Supreme Court of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Appeal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South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Africa upon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delivered on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29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November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2010</a:t>
            </a:r>
          </a:p>
          <a:p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9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"/>
            <a:ext cx="8843376" cy="101250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with Agriculture, Forestry and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Fisheries (2)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218437"/>
            <a:ext cx="8843376" cy="4207202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Supreme Court of Appeal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questioned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legislative</a:t>
            </a:r>
          </a:p>
          <a:p>
            <a:pPr marL="0" lvl="1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of prohibiting the put and take hunting of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lion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It further stated that it was not clear “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ethical </a:t>
            </a:r>
            <a:endParaRPr lang="en-US" sz="2400" i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hunting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fair chase fit into a legislative structure </a:t>
            </a:r>
            <a:endParaRPr lang="en-US" sz="2400" i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which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designed to promote and conserve biodiversity </a:t>
            </a:r>
            <a:endParaRPr lang="en-US" sz="2400" i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in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wild, and, more especially in relation to captive </a:t>
            </a:r>
            <a:endParaRPr lang="en-US" sz="2400" i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bred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predators that are not bred or intended for </a:t>
            </a:r>
            <a:endParaRPr lang="en-US" sz="2400" i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release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wild.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”.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8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0"/>
            <a:ext cx="8843376" cy="118411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with Agriculture, Forestry and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Fisheries (3)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184115"/>
            <a:ext cx="8843376" cy="4241524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Chief State Law Advisor: </a:t>
            </a: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welfare of specimens of listed TOPS in captivity falls within 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the ambit of the Animals Protection Act, 1962 (Act No. 71 of 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1962) or the Performing Animals Protection Act, 1935 (Act No. 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24 of 1935); and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Based on the law as it stands currently,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regulation of ethical matters does not fall within the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objectives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NEMBA, whether expressly or impliedly.</a:t>
            </a:r>
          </a:p>
          <a:p>
            <a:pPr marL="0" lvl="0" indent="0">
              <a:buNone/>
            </a:pPr>
            <a:endParaRPr lang="en-US" sz="1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number of considerations relating to hunting (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canned hunting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driven hunts) contain elements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welfare 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ethics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 department therefore collaborate with DAFF to ensure legislative provisions are aligned and to discuss options to ensure welfare matters relating to wild animals are adequately addressed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lvl="1" indent="0">
              <a:buNone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37786"/>
            <a:ext cx="8843376" cy="111497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with Agriculture, Forestry and Fisheries (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390389"/>
            <a:ext cx="8843376" cy="427324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Minister should prohibit practices / activities that may have a negative impact on the survival of a listed TOPS (such as hunting by use of poison)</a:t>
            </a:r>
          </a:p>
          <a:p>
            <a:pPr marL="0" indent="0">
              <a:buNone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DEA is participating in DAFF’s processes to develop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measures relating to welfare (e.g. the review of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welfare legislation, and the development for measures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for lions in captivity)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42900" lvl="1" indent="-342900">
              <a:buFont typeface="Arial"/>
              <a:buChar char="•"/>
            </a:pP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7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37786"/>
            <a:ext cx="8843376" cy="125260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forward to implement the revised TOPS Regulations and species list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530331"/>
            <a:ext cx="8843376" cy="45197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Inter-governmental process (MINTECH &amp; MINMEC)</a:t>
            </a:r>
          </a:p>
          <a:p>
            <a:pPr marL="0" indent="0">
              <a:buNone/>
            </a:pPr>
            <a:endParaRPr lang="en-US" sz="8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following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approval processes subsequent to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MINMEC approval:</a:t>
            </a:r>
            <a:endParaRPr lang="en-Z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Legal vetting;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Socio-economic impact assessment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</a:t>
            </a:r>
          </a:p>
          <a:p>
            <a:pPr lvl="1"/>
            <a:r>
              <a:rPr lang="en-Z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Approval by Minister of Environmental Affairs (and Minister of Agriculture, Forestry and Fisheries – welfare matters);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Submission to Parliament (required in terms of section 97(3A) of NEMBA). </a:t>
            </a:r>
            <a:endParaRPr lang="en-ZA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0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9620301"/>
              </p:ext>
            </p:extLst>
          </p:nvPr>
        </p:nvGraphicFramePr>
        <p:xfrm>
          <a:off x="0" y="789967"/>
          <a:ext cx="8686800" cy="735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34149"/>
            <a:ext cx="8229600" cy="59385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LEGISLATIVE CONTEXT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09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050" y="1579203"/>
            <a:ext cx="4134560" cy="2695971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95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5764740"/>
              </p:ext>
            </p:extLst>
          </p:nvPr>
        </p:nvGraphicFramePr>
        <p:xfrm>
          <a:off x="152400" y="152400"/>
          <a:ext cx="8763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9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(1)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764088"/>
            <a:ext cx="8843376" cy="493712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Threatened or Protected Species (TOPS) Regulations</a:t>
            </a:r>
          </a:p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and species list were promulgated in terms of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National Environmental Management: Biodiversity Act,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2004 (Act No. 10 of 2004) (NEMBA), and took effect on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1 June 2007</a:t>
            </a: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purpose of the TOPS Regulations are, among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others, to: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for the registration of persons and facilities;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for the regulation of specific restricted activities, such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as hunting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7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30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(2)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26719"/>
            <a:ext cx="8843376" cy="5024803"/>
          </a:xfrm>
        </p:spPr>
        <p:txBody>
          <a:bodyPr>
            <a:normAutofit/>
          </a:bodyPr>
          <a:lstStyle/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for the prohibition of specific restricted activities</a:t>
            </a:r>
          </a:p>
          <a:p>
            <a:pPr lvl="1"/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protection for wild populations of listed TOPS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species are listed in terms of section 56 of NEMBA,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and are currently categorized as critically endangered,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endangered, vulnerable and protected 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TOPS Regulations were implemented, NEMBA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did not contain an enabling provision for the exemption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of a person from permit requirements for the carrying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out of restricted activities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8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89348"/>
            <a:ext cx="8843376" cy="492459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implication was that the carrying out of any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restricted activity, involving every specimen and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derivative, of every listed species would require a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permit (definitions of restricted activity, specimen and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derivative provided in the briefing document)</a:t>
            </a:r>
          </a:p>
          <a:p>
            <a:pPr marL="0" indent="0">
              <a:buNone/>
            </a:pP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enabling provision was included in NEMBA during an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amendment process that took effect in September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2009, but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provision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conditions for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exemption </a:t>
            </a:r>
          </a:p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8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34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89348"/>
            <a:ext cx="8843376" cy="492459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amendment to the TOPS Regulations and a separate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notice would give effect to the exemption provision</a:t>
            </a: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areas requiring substantial amendment of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TOPS Regulations were identified: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Amending certain definitions (e.g. rehabilitation facilities) and 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providing new definitions (e.g. hybridization)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Providing additional categories for compulsory registration (e.g.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freight agents)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Providing for additional punishable offences (e.g. non-marking</a:t>
            </a:r>
          </a:p>
          <a:p>
            <a:pPr marL="457200" lvl="1" indent="0">
              <a:buNone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of rhino horn and elephant ivory)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endParaRPr lang="en-US" sz="1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6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8"/>
            <a:ext cx="8229600" cy="6764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for substantial review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(5)</a:t>
            </a:r>
            <a:endParaRPr lang="en-US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839244"/>
            <a:ext cx="8843376" cy="486196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species list also required revision, as the scientific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basis for the inclusion of some species were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questioned, as well as the rational for species that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should have been included in the list but which had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been omitted. Therefore a re-assessment of the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categorization of species, based on pre-determined 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scientific criteria, was required</a:t>
            </a:r>
          </a:p>
          <a:p>
            <a:pPr marL="0" indent="0">
              <a:buNone/>
            </a:pPr>
            <a:endParaRPr lang="en-US" sz="1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56(2) of NEMBA requires the Minister to review</a:t>
            </a:r>
          </a:p>
          <a:p>
            <a:pPr marL="0" indent="0"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the list of species every 5 years</a:t>
            </a:r>
          </a:p>
          <a:p>
            <a:pPr marL="0" indent="0"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9441" y="654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5CA5-5CBA-DF4F-B1B0-7A8AA507C1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3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2424</Words>
  <Application>Microsoft Office PowerPoint</Application>
  <PresentationFormat>On-screen Show (4:3)</PresentationFormat>
  <Paragraphs>348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Briefing of the Portfolio Committee on Environmental Affairs</vt:lpstr>
      <vt:lpstr>Table of contents</vt:lpstr>
      <vt:lpstr>LEGISLATIVE CONTEXT</vt:lpstr>
      <vt:lpstr>Slide 4</vt:lpstr>
      <vt:lpstr>Need for substantial review (1)</vt:lpstr>
      <vt:lpstr>Need for substantial review (2)</vt:lpstr>
      <vt:lpstr>Need for substantial review (3)</vt:lpstr>
      <vt:lpstr>Need for substantial review (4)</vt:lpstr>
      <vt:lpstr>Need for substantial review (5)</vt:lpstr>
      <vt:lpstr>Process of review (1)</vt:lpstr>
      <vt:lpstr>Process of review (2)</vt:lpstr>
      <vt:lpstr>Process of review (3)</vt:lpstr>
      <vt:lpstr>Process of review (4)</vt:lpstr>
      <vt:lpstr>Process of review (5)</vt:lpstr>
      <vt:lpstr>Process of review (6)</vt:lpstr>
      <vt:lpstr>Process of review (7)</vt:lpstr>
      <vt:lpstr>Process of review (8)</vt:lpstr>
      <vt:lpstr>Process of review (9)</vt:lpstr>
      <vt:lpstr>Key issues necessitating the re-publication of the regulations and species list (1)</vt:lpstr>
      <vt:lpstr>Key issues necessitating the re-publication of the regulations and species list (2)</vt:lpstr>
      <vt:lpstr>Key issues necessitating the re-publication of the regulations and species list (3)</vt:lpstr>
      <vt:lpstr>Key issues necessitating the re-publication of the regulations and species list (4)</vt:lpstr>
      <vt:lpstr>Key issues necessitating the re-publication of the regulations and species list (5)</vt:lpstr>
      <vt:lpstr>Key issues necessitating the re-publication of the regulations and species list (6)</vt:lpstr>
      <vt:lpstr>Collaboration with Agriculture, Forestry and Fisheries (1)</vt:lpstr>
      <vt:lpstr>Collaboration with Agriculture, Forestry and Fisheries (2)</vt:lpstr>
      <vt:lpstr>Collaboration with Agriculture, Forestry and Fisheries (3)</vt:lpstr>
      <vt:lpstr>Collaboration with Agriculture, Forestry and Fisheries (5)</vt:lpstr>
      <vt:lpstr>Way forward to implement the revised TOPS Regulations and species list</vt:lpstr>
      <vt:lpstr>Slide 30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66</cp:revision>
  <cp:lastPrinted>2015-10-22T07:13:07Z</cp:lastPrinted>
  <dcterms:created xsi:type="dcterms:W3CDTF">2014-01-14T11:52:39Z</dcterms:created>
  <dcterms:modified xsi:type="dcterms:W3CDTF">2015-10-23T11:30:56Z</dcterms:modified>
</cp:coreProperties>
</file>