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484" r:id="rId3"/>
    <p:sldId id="334" r:id="rId4"/>
    <p:sldId id="257" r:id="rId5"/>
    <p:sldId id="387" r:id="rId6"/>
    <p:sldId id="388" r:id="rId7"/>
    <p:sldId id="390" r:id="rId8"/>
    <p:sldId id="481" r:id="rId9"/>
    <p:sldId id="482" r:id="rId10"/>
    <p:sldId id="483" r:id="rId11"/>
    <p:sldId id="305" r:id="rId12"/>
    <p:sldId id="261" r:id="rId13"/>
    <p:sldId id="426" r:id="rId14"/>
    <p:sldId id="284" r:id="rId15"/>
  </p:sldIdLst>
  <p:sldSz cx="9145588" cy="6859588"/>
  <p:notesSz cx="7010400" cy="9236075"/>
  <p:defaultTextStyle>
    <a:defPPr>
      <a:defRPr lang="en-GB"/>
    </a:defPPr>
    <a:lvl1pPr algn="l" rtl="0" fontAlgn="base">
      <a:spcBef>
        <a:spcPct val="0"/>
      </a:spcBef>
      <a:spcAft>
        <a:spcPct val="0"/>
      </a:spcAft>
      <a:defRPr sz="4600" kern="1200">
        <a:solidFill>
          <a:schemeClr val="tx1"/>
        </a:solidFill>
        <a:latin typeface="Times New Roman" pitchFamily="18" charset="0"/>
        <a:ea typeface="+mn-ea"/>
        <a:cs typeface="+mn-cs"/>
      </a:defRPr>
    </a:lvl1pPr>
    <a:lvl2pPr marL="457200" algn="l" rtl="0" fontAlgn="base">
      <a:spcBef>
        <a:spcPct val="0"/>
      </a:spcBef>
      <a:spcAft>
        <a:spcPct val="0"/>
      </a:spcAft>
      <a:defRPr sz="4600" kern="1200">
        <a:solidFill>
          <a:schemeClr val="tx1"/>
        </a:solidFill>
        <a:latin typeface="Times New Roman" pitchFamily="18" charset="0"/>
        <a:ea typeface="+mn-ea"/>
        <a:cs typeface="+mn-cs"/>
      </a:defRPr>
    </a:lvl2pPr>
    <a:lvl3pPr marL="914400" algn="l" rtl="0" fontAlgn="base">
      <a:spcBef>
        <a:spcPct val="0"/>
      </a:spcBef>
      <a:spcAft>
        <a:spcPct val="0"/>
      </a:spcAft>
      <a:defRPr sz="4600" kern="1200">
        <a:solidFill>
          <a:schemeClr val="tx1"/>
        </a:solidFill>
        <a:latin typeface="Times New Roman" pitchFamily="18" charset="0"/>
        <a:ea typeface="+mn-ea"/>
        <a:cs typeface="+mn-cs"/>
      </a:defRPr>
    </a:lvl3pPr>
    <a:lvl4pPr marL="1371600" algn="l" rtl="0" fontAlgn="base">
      <a:spcBef>
        <a:spcPct val="0"/>
      </a:spcBef>
      <a:spcAft>
        <a:spcPct val="0"/>
      </a:spcAft>
      <a:defRPr sz="4600" kern="1200">
        <a:solidFill>
          <a:schemeClr val="tx1"/>
        </a:solidFill>
        <a:latin typeface="Times New Roman" pitchFamily="18" charset="0"/>
        <a:ea typeface="+mn-ea"/>
        <a:cs typeface="+mn-cs"/>
      </a:defRPr>
    </a:lvl4pPr>
    <a:lvl5pPr marL="1828800" algn="l" rtl="0" fontAlgn="base">
      <a:spcBef>
        <a:spcPct val="0"/>
      </a:spcBef>
      <a:spcAft>
        <a:spcPct val="0"/>
      </a:spcAft>
      <a:defRPr sz="4600" kern="1200">
        <a:solidFill>
          <a:schemeClr val="tx1"/>
        </a:solidFill>
        <a:latin typeface="Times New Roman" pitchFamily="18" charset="0"/>
        <a:ea typeface="+mn-ea"/>
        <a:cs typeface="+mn-cs"/>
      </a:defRPr>
    </a:lvl5pPr>
    <a:lvl6pPr marL="2286000" algn="l" defTabSz="914400" rtl="0" eaLnBrk="1" latinLnBrk="0" hangingPunct="1">
      <a:defRPr sz="4600" kern="1200">
        <a:solidFill>
          <a:schemeClr val="tx1"/>
        </a:solidFill>
        <a:latin typeface="Times New Roman" pitchFamily="18" charset="0"/>
        <a:ea typeface="+mn-ea"/>
        <a:cs typeface="+mn-cs"/>
      </a:defRPr>
    </a:lvl6pPr>
    <a:lvl7pPr marL="2743200" algn="l" defTabSz="914400" rtl="0" eaLnBrk="1" latinLnBrk="0" hangingPunct="1">
      <a:defRPr sz="4600" kern="1200">
        <a:solidFill>
          <a:schemeClr val="tx1"/>
        </a:solidFill>
        <a:latin typeface="Times New Roman" pitchFamily="18" charset="0"/>
        <a:ea typeface="+mn-ea"/>
        <a:cs typeface="+mn-cs"/>
      </a:defRPr>
    </a:lvl7pPr>
    <a:lvl8pPr marL="3200400" algn="l" defTabSz="914400" rtl="0" eaLnBrk="1" latinLnBrk="0" hangingPunct="1">
      <a:defRPr sz="4600" kern="1200">
        <a:solidFill>
          <a:schemeClr val="tx1"/>
        </a:solidFill>
        <a:latin typeface="Times New Roman" pitchFamily="18" charset="0"/>
        <a:ea typeface="+mn-ea"/>
        <a:cs typeface="+mn-cs"/>
      </a:defRPr>
    </a:lvl8pPr>
    <a:lvl9pPr marL="3657600" algn="l" defTabSz="914400" rtl="0" eaLnBrk="1" latinLnBrk="0" hangingPunct="1">
      <a:defRPr sz="4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bongabonke" initials="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00"/>
    <a:srgbClr val="0000FF"/>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76" autoAdjust="0"/>
  </p:normalViewPr>
  <p:slideViewPr>
    <p:cSldViewPr>
      <p:cViewPr varScale="1">
        <p:scale>
          <a:sx n="81" d="100"/>
          <a:sy n="81" d="100"/>
        </p:scale>
        <p:origin x="1086" y="90"/>
      </p:cViewPr>
      <p:guideLst>
        <p:guide orient="horz" pos="2161"/>
        <p:guide pos="288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9-07T13:50:00.757" idx="1">
    <p:pos x="2706" y="1582"/>
    <p:text>delete (repeat of previous bullet)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9-07T13:52:16.680" idx="2">
    <p:pos x="4763" y="1097"/>
    <p:text>unbold</p:text>
  </p:cm>
  <p:cm authorId="0" dt="2015-09-07T13:52:31.984" idx="3">
    <p:pos x="5175" y="2533"/>
    <p:text>unbold</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9-07T13:58:17.899" idx="4">
    <p:pos x="5138" y="1280"/>
    <p:text>Delete Parliamentary Procedure slide because the Bill has already been tagged.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038604" cy="462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2707" name="Rectangle 3"/>
          <p:cNvSpPr>
            <a:spLocks noGrp="1" noChangeArrowheads="1"/>
          </p:cNvSpPr>
          <p:nvPr>
            <p:ph type="dt" idx="1"/>
          </p:nvPr>
        </p:nvSpPr>
        <p:spPr bwMode="auto">
          <a:xfrm>
            <a:off x="3970159" y="0"/>
            <a:ext cx="3038604" cy="462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702350" y="4388355"/>
            <a:ext cx="5605701" cy="4154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2710" name="Rectangle 6"/>
          <p:cNvSpPr>
            <a:spLocks noGrp="1" noChangeArrowheads="1"/>
          </p:cNvSpPr>
          <p:nvPr>
            <p:ph type="ftr" sz="quarter" idx="4"/>
          </p:nvPr>
        </p:nvSpPr>
        <p:spPr bwMode="auto">
          <a:xfrm>
            <a:off x="0" y="8772278"/>
            <a:ext cx="3038604" cy="46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2711" name="Rectangle 7"/>
          <p:cNvSpPr>
            <a:spLocks noGrp="1" noChangeArrowheads="1"/>
          </p:cNvSpPr>
          <p:nvPr>
            <p:ph type="sldNum" sz="quarter" idx="5"/>
          </p:nvPr>
        </p:nvSpPr>
        <p:spPr bwMode="auto">
          <a:xfrm>
            <a:off x="3970159" y="8772278"/>
            <a:ext cx="3038604" cy="46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2CAD252-96CA-4D07-B6C0-4402072BA93A}" type="slidenum">
              <a:rPr lang="en-GB"/>
              <a:pPr>
                <a:defRPr/>
              </a:pPr>
              <a:t>‹#›</a:t>
            </a:fld>
            <a:endParaRPr lang="en-GB"/>
          </a:p>
        </p:txBody>
      </p:sp>
    </p:spTree>
    <p:extLst>
      <p:ext uri="{BB962C8B-B14F-4D97-AF65-F5344CB8AC3E}">
        <p14:creationId xmlns:p14="http://schemas.microsoft.com/office/powerpoint/2010/main" val="618012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3988" cy="1471613"/>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7788"/>
            <a:ext cx="64023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E5DC3B38-D95F-4CB1-B8BA-CD0D1E2ACFC8}" type="datetime1">
              <a:rPr lang="en-US"/>
              <a:pPr>
                <a:defRPr/>
              </a:pPr>
              <a:t>9/8/2015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F0891F-7C92-40D4-9135-558448E1785B}" type="slidenum">
              <a:rPr lang="en-GB"/>
              <a:pPr>
                <a:defRPr/>
              </a:pPr>
              <a:t>‹#›</a:t>
            </a:fld>
            <a:endParaRPr lang="en-GB"/>
          </a:p>
        </p:txBody>
      </p:sp>
    </p:spTree>
    <p:extLst>
      <p:ext uri="{BB962C8B-B14F-4D97-AF65-F5344CB8AC3E}">
        <p14:creationId xmlns:p14="http://schemas.microsoft.com/office/powerpoint/2010/main" val="77974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28EFBC7B-53E9-45C1-BF09-BD8A9392B341}" type="datetime1">
              <a:rPr lang="en-US"/>
              <a:pPr>
                <a:defRPr/>
              </a:pPr>
              <a:t>9/8/2015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7DBE6A-0A88-424C-B72F-FE0B6E4BA16B}" type="slidenum">
              <a:rPr lang="en-GB"/>
              <a:pPr>
                <a:defRPr/>
              </a:pPr>
              <a:t>‹#›</a:t>
            </a:fld>
            <a:endParaRPr lang="en-GB"/>
          </a:p>
        </p:txBody>
      </p:sp>
    </p:spTree>
    <p:extLst>
      <p:ext uri="{BB962C8B-B14F-4D97-AF65-F5344CB8AC3E}">
        <p14:creationId xmlns:p14="http://schemas.microsoft.com/office/powerpoint/2010/main" val="71422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1493838"/>
            <a:ext cx="2197100" cy="460375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53988" y="1493838"/>
            <a:ext cx="6442075" cy="4603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862B24E6-BAF3-4E6F-9A70-50316F8AE699}" type="datetime1">
              <a:rPr lang="en-US"/>
              <a:pPr>
                <a:defRPr/>
              </a:pPr>
              <a:t>9/8/2015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6D7D56-9D14-4020-8C28-5C5C91D599AE}" type="slidenum">
              <a:rPr lang="en-GB"/>
              <a:pPr>
                <a:defRPr/>
              </a:pPr>
              <a:t>‹#›</a:t>
            </a:fld>
            <a:endParaRPr lang="en-GB"/>
          </a:p>
        </p:txBody>
      </p:sp>
    </p:spTree>
    <p:extLst>
      <p:ext uri="{BB962C8B-B14F-4D97-AF65-F5344CB8AC3E}">
        <p14:creationId xmlns:p14="http://schemas.microsoft.com/office/powerpoint/2010/main" val="3211858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3988" y="1493838"/>
            <a:ext cx="8791575" cy="67945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153988" y="2173288"/>
            <a:ext cx="8307387" cy="3924300"/>
          </a:xfrm>
        </p:spPr>
        <p:txBody>
          <a:bodyPr/>
          <a:lstStyle/>
          <a:p>
            <a:pPr lvl="0"/>
            <a:r>
              <a:rPr lang="en-US" noProof="0" smtClean="0"/>
              <a:t>Click icon to add table</a:t>
            </a:r>
            <a:endParaRPr lang="en-ZA"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B45162E4-09B3-4C08-BCD6-ABDF788E9E55}" type="datetime1">
              <a:rPr lang="en-US"/>
              <a:pPr>
                <a:defRPr/>
              </a:pPr>
              <a:t>9/8/2015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C8D20B-51C1-4279-8FCF-A975A88B2B34}" type="slidenum">
              <a:rPr lang="en-GB"/>
              <a:pPr>
                <a:defRPr/>
              </a:pPr>
              <a:t>‹#›</a:t>
            </a:fld>
            <a:endParaRPr lang="en-GB"/>
          </a:p>
        </p:txBody>
      </p:sp>
    </p:spTree>
    <p:extLst>
      <p:ext uri="{BB962C8B-B14F-4D97-AF65-F5344CB8AC3E}">
        <p14:creationId xmlns:p14="http://schemas.microsoft.com/office/powerpoint/2010/main" val="95173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52356B88-9F27-4588-A1A0-90A73D6B288F}" type="datetime1">
              <a:rPr lang="en-US"/>
              <a:pPr>
                <a:defRPr/>
              </a:pPr>
              <a:t>9/8/2015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9BF0E-ABAA-4919-B9CE-A51757F6B994}" type="slidenum">
              <a:rPr lang="en-GB"/>
              <a:pPr>
                <a:defRPr/>
              </a:pPr>
              <a:t>‹#›</a:t>
            </a:fld>
            <a:endParaRPr lang="en-GB"/>
          </a:p>
        </p:txBody>
      </p:sp>
    </p:spTree>
    <p:extLst>
      <p:ext uri="{BB962C8B-B14F-4D97-AF65-F5344CB8AC3E}">
        <p14:creationId xmlns:p14="http://schemas.microsoft.com/office/powerpoint/2010/main" val="262833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9F857BE-2764-477A-B60E-4DDBE9DA84CF}" type="datetime1">
              <a:rPr lang="en-US"/>
              <a:pPr>
                <a:defRPr/>
              </a:pPr>
              <a:t>9/8/2015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C4955C-3D76-4BF2-A97F-259A1B312EF5}" type="slidenum">
              <a:rPr lang="en-GB"/>
              <a:pPr>
                <a:defRPr/>
              </a:pPr>
              <a:t>‹#›</a:t>
            </a:fld>
            <a:endParaRPr lang="en-GB"/>
          </a:p>
        </p:txBody>
      </p:sp>
    </p:spTree>
    <p:extLst>
      <p:ext uri="{BB962C8B-B14F-4D97-AF65-F5344CB8AC3E}">
        <p14:creationId xmlns:p14="http://schemas.microsoft.com/office/powerpoint/2010/main" val="300729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53988" y="2173288"/>
            <a:ext cx="4076700" cy="392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383088" y="2173288"/>
            <a:ext cx="4078287" cy="392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4FC78CF2-4664-49C2-9CA4-48CBE49E72CC}" type="datetime1">
              <a:rPr lang="en-US"/>
              <a:pPr>
                <a:defRPr/>
              </a:pPr>
              <a:t>9/8/2015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AA3BED-2108-4A1D-B8CD-222ACE515E10}" type="slidenum">
              <a:rPr lang="en-GB"/>
              <a:pPr>
                <a:defRPr/>
              </a:pPr>
              <a:t>‹#›</a:t>
            </a:fld>
            <a:endParaRPr lang="en-GB"/>
          </a:p>
        </p:txBody>
      </p:sp>
    </p:spTree>
    <p:extLst>
      <p:ext uri="{BB962C8B-B14F-4D97-AF65-F5344CB8AC3E}">
        <p14:creationId xmlns:p14="http://schemas.microsoft.com/office/powerpoint/2010/main" val="250596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1188"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B5BBA0D6-99E2-46B6-AFE3-ECD529568EBF}" type="datetime1">
              <a:rPr lang="en-US"/>
              <a:pPr>
                <a:defRPr/>
              </a:pPr>
              <a:t>9/8/2015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63CC72C-23E8-48C6-8033-25A862AC14BE}" type="slidenum">
              <a:rPr lang="en-GB"/>
              <a:pPr>
                <a:defRPr/>
              </a:pPr>
              <a:t>‹#›</a:t>
            </a:fld>
            <a:endParaRPr lang="en-GB"/>
          </a:p>
        </p:txBody>
      </p:sp>
    </p:spTree>
    <p:extLst>
      <p:ext uri="{BB962C8B-B14F-4D97-AF65-F5344CB8AC3E}">
        <p14:creationId xmlns:p14="http://schemas.microsoft.com/office/powerpoint/2010/main" val="34380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F3ACB31C-E419-4720-ACFB-9989404742FB}" type="datetime1">
              <a:rPr lang="en-US"/>
              <a:pPr>
                <a:defRPr/>
              </a:pPr>
              <a:t>9/8/2015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5D4EFA-4C80-4BE4-A027-3593EB3AADF6}" type="slidenum">
              <a:rPr lang="en-GB"/>
              <a:pPr>
                <a:defRPr/>
              </a:pPr>
              <a:t>‹#›</a:t>
            </a:fld>
            <a:endParaRPr lang="en-GB"/>
          </a:p>
        </p:txBody>
      </p:sp>
    </p:spTree>
    <p:extLst>
      <p:ext uri="{BB962C8B-B14F-4D97-AF65-F5344CB8AC3E}">
        <p14:creationId xmlns:p14="http://schemas.microsoft.com/office/powerpoint/2010/main" val="2490831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5649CD9-B658-4759-AEE4-EDE8A434AF82}" type="datetime1">
              <a:rPr lang="en-US"/>
              <a:pPr>
                <a:defRPr/>
              </a:pPr>
              <a:t>9/8/2015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280654-7C6D-4474-A556-A86671DA42BC}" type="slidenum">
              <a:rPr lang="en-GB"/>
              <a:pPr>
                <a:defRPr/>
              </a:pPr>
              <a:t>‹#›</a:t>
            </a:fld>
            <a:endParaRPr lang="en-GB"/>
          </a:p>
        </p:txBody>
      </p:sp>
    </p:spTree>
    <p:extLst>
      <p:ext uri="{BB962C8B-B14F-4D97-AF65-F5344CB8AC3E}">
        <p14:creationId xmlns:p14="http://schemas.microsoft.com/office/powerpoint/2010/main" val="314357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961770F-469C-4CD7-938C-E8BDE88A0FEB}" type="datetime1">
              <a:rPr lang="en-US"/>
              <a:pPr>
                <a:defRPr/>
              </a:pPr>
              <a:t>9/8/2015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4C4A98-0A9C-42B3-ADD2-820AC5EB57FC}" type="slidenum">
              <a:rPr lang="en-GB"/>
              <a:pPr>
                <a:defRPr/>
              </a:pPr>
              <a:t>‹#›</a:t>
            </a:fld>
            <a:endParaRPr lang="en-GB"/>
          </a:p>
        </p:txBody>
      </p:sp>
    </p:spTree>
    <p:extLst>
      <p:ext uri="{BB962C8B-B14F-4D97-AF65-F5344CB8AC3E}">
        <p14:creationId xmlns:p14="http://schemas.microsoft.com/office/powerpoint/2010/main" val="419701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dirty="0" smtClean="0"/>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43E9C83-27BC-49CC-820B-72EC29A750E5}" type="datetime1">
              <a:rPr lang="en-US"/>
              <a:pPr>
                <a:defRPr/>
              </a:pPr>
              <a:t>9/8/2015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DB7763-A76A-4661-8D9A-17125A20C83B}" type="slidenum">
              <a:rPr lang="en-GB"/>
              <a:pPr>
                <a:defRPr/>
              </a:pPr>
              <a:t>‹#›</a:t>
            </a:fld>
            <a:endParaRPr lang="en-GB"/>
          </a:p>
        </p:txBody>
      </p:sp>
    </p:spTree>
    <p:extLst>
      <p:ext uri="{BB962C8B-B14F-4D97-AF65-F5344CB8AC3E}">
        <p14:creationId xmlns:p14="http://schemas.microsoft.com/office/powerpoint/2010/main" val="154013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PP copy"/>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5588"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53988" y="1493838"/>
            <a:ext cx="8791575"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483" tIns="49241" rIns="98483" bIns="49241"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3"/>
          <p:cNvSpPr>
            <a:spLocks noGrp="1" noChangeArrowheads="1"/>
          </p:cNvSpPr>
          <p:nvPr>
            <p:ph type="body" idx="1"/>
          </p:nvPr>
        </p:nvSpPr>
        <p:spPr bwMode="auto">
          <a:xfrm>
            <a:off x="153988" y="2173288"/>
            <a:ext cx="8307387"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483" tIns="49241" rIns="98483" bIns="492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2" name="Rectangle 4"/>
          <p:cNvSpPr>
            <a:spLocks noGrp="1" noChangeArrowheads="1"/>
          </p:cNvSpPr>
          <p:nvPr>
            <p:ph type="dt" sz="half" idx="2"/>
          </p:nvPr>
        </p:nvSpPr>
        <p:spPr bwMode="auto">
          <a:xfrm>
            <a:off x="684213" y="6251575"/>
            <a:ext cx="19065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483" tIns="49241" rIns="98483" bIns="49241" numCol="1" anchor="t" anchorCtr="0" compatLnSpc="1">
            <a:prstTxWarp prst="textNoShape">
              <a:avLst/>
            </a:prstTxWarp>
          </a:bodyPr>
          <a:lstStyle>
            <a:lvl1pPr defTabSz="984250">
              <a:defRPr sz="1500"/>
            </a:lvl1pPr>
          </a:lstStyle>
          <a:p>
            <a:pPr>
              <a:defRPr/>
            </a:pPr>
            <a:fld id="{878113B1-3D3E-4AFC-B0B4-BB76C15561C0}" type="datetime1">
              <a:rPr lang="en-US"/>
              <a:pPr>
                <a:defRPr/>
              </a:pPr>
              <a:t>9/8/2015</a:t>
            </a:fld>
            <a:endParaRPr lang="en-US"/>
          </a:p>
        </p:txBody>
      </p:sp>
      <p:sp>
        <p:nvSpPr>
          <p:cNvPr id="1029" name="Rectangle 5"/>
          <p:cNvSpPr>
            <a:spLocks noGrp="1" noChangeArrowheads="1"/>
          </p:cNvSpPr>
          <p:nvPr>
            <p:ph type="ftr" sz="quarter" idx="3"/>
          </p:nvPr>
        </p:nvSpPr>
        <p:spPr bwMode="auto">
          <a:xfrm>
            <a:off x="3124200" y="6251575"/>
            <a:ext cx="2897188"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483" tIns="49241" rIns="98483" bIns="49241" numCol="1" anchor="t" anchorCtr="0" compatLnSpc="1">
            <a:prstTxWarp prst="textNoShape">
              <a:avLst/>
            </a:prstTxWarp>
          </a:bodyPr>
          <a:lstStyle>
            <a:lvl1pPr algn="ctr" defTabSz="984250">
              <a:defRPr sz="1500"/>
            </a:lvl1pPr>
          </a:lstStyle>
          <a:p>
            <a:pPr>
              <a:defRPr/>
            </a:pPr>
            <a:endParaRPr lang="en-US"/>
          </a:p>
        </p:txBody>
      </p:sp>
      <p:sp>
        <p:nvSpPr>
          <p:cNvPr id="1030" name="Rectangle 6"/>
          <p:cNvSpPr>
            <a:spLocks noGrp="1" noChangeArrowheads="1"/>
          </p:cNvSpPr>
          <p:nvPr>
            <p:ph type="sldNum" sz="quarter" idx="4"/>
          </p:nvPr>
        </p:nvSpPr>
        <p:spPr bwMode="auto">
          <a:xfrm>
            <a:off x="6554788" y="6251575"/>
            <a:ext cx="849312"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483" tIns="49241" rIns="98483" bIns="49241" numCol="1" anchor="t" anchorCtr="0" compatLnSpc="1">
            <a:prstTxWarp prst="textNoShape">
              <a:avLst/>
            </a:prstTxWarp>
          </a:bodyPr>
          <a:lstStyle>
            <a:lvl1pPr algn="r" defTabSz="984250">
              <a:defRPr sz="1500"/>
            </a:lvl1pPr>
          </a:lstStyle>
          <a:p>
            <a:pPr>
              <a:defRPr/>
            </a:pPr>
            <a:fld id="{7716BB0B-6FFA-4084-89C8-0FB8FBEC4EA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84250" rtl="0" eaLnBrk="1" fontAlgn="base" hangingPunct="1">
        <a:spcBef>
          <a:spcPct val="0"/>
        </a:spcBef>
        <a:spcAft>
          <a:spcPct val="0"/>
        </a:spcAft>
        <a:defRPr sz="3100" b="1">
          <a:solidFill>
            <a:schemeClr val="tx2"/>
          </a:solidFill>
          <a:latin typeface="+mj-lt"/>
          <a:ea typeface="+mj-ea"/>
          <a:cs typeface="+mj-cs"/>
        </a:defRPr>
      </a:lvl1pPr>
      <a:lvl2pPr algn="l" defTabSz="984250" rtl="0" eaLnBrk="1" fontAlgn="base" hangingPunct="1">
        <a:spcBef>
          <a:spcPct val="0"/>
        </a:spcBef>
        <a:spcAft>
          <a:spcPct val="0"/>
        </a:spcAft>
        <a:defRPr sz="3100" b="1">
          <a:solidFill>
            <a:schemeClr val="tx2"/>
          </a:solidFill>
          <a:latin typeface="Arial" charset="0"/>
        </a:defRPr>
      </a:lvl2pPr>
      <a:lvl3pPr algn="l" defTabSz="984250" rtl="0" eaLnBrk="1" fontAlgn="base" hangingPunct="1">
        <a:spcBef>
          <a:spcPct val="0"/>
        </a:spcBef>
        <a:spcAft>
          <a:spcPct val="0"/>
        </a:spcAft>
        <a:defRPr sz="3100" b="1">
          <a:solidFill>
            <a:schemeClr val="tx2"/>
          </a:solidFill>
          <a:latin typeface="Arial" charset="0"/>
        </a:defRPr>
      </a:lvl3pPr>
      <a:lvl4pPr algn="l" defTabSz="984250" rtl="0" eaLnBrk="1" fontAlgn="base" hangingPunct="1">
        <a:spcBef>
          <a:spcPct val="0"/>
        </a:spcBef>
        <a:spcAft>
          <a:spcPct val="0"/>
        </a:spcAft>
        <a:defRPr sz="3100" b="1">
          <a:solidFill>
            <a:schemeClr val="tx2"/>
          </a:solidFill>
          <a:latin typeface="Arial" charset="0"/>
        </a:defRPr>
      </a:lvl4pPr>
      <a:lvl5pPr algn="l" defTabSz="984250" rtl="0" eaLnBrk="1" fontAlgn="base" hangingPunct="1">
        <a:spcBef>
          <a:spcPct val="0"/>
        </a:spcBef>
        <a:spcAft>
          <a:spcPct val="0"/>
        </a:spcAft>
        <a:defRPr sz="3100" b="1">
          <a:solidFill>
            <a:schemeClr val="tx2"/>
          </a:solidFill>
          <a:latin typeface="Arial" charset="0"/>
        </a:defRPr>
      </a:lvl5pPr>
      <a:lvl6pPr marL="457200" algn="l" defTabSz="984250" rtl="0" eaLnBrk="1" fontAlgn="base" hangingPunct="1">
        <a:spcBef>
          <a:spcPct val="0"/>
        </a:spcBef>
        <a:spcAft>
          <a:spcPct val="0"/>
        </a:spcAft>
        <a:defRPr sz="3100" b="1">
          <a:solidFill>
            <a:schemeClr val="tx2"/>
          </a:solidFill>
          <a:latin typeface="Arial" charset="0"/>
        </a:defRPr>
      </a:lvl6pPr>
      <a:lvl7pPr marL="914400" algn="l" defTabSz="984250" rtl="0" eaLnBrk="1" fontAlgn="base" hangingPunct="1">
        <a:spcBef>
          <a:spcPct val="0"/>
        </a:spcBef>
        <a:spcAft>
          <a:spcPct val="0"/>
        </a:spcAft>
        <a:defRPr sz="3100" b="1">
          <a:solidFill>
            <a:schemeClr val="tx2"/>
          </a:solidFill>
          <a:latin typeface="Arial" charset="0"/>
        </a:defRPr>
      </a:lvl7pPr>
      <a:lvl8pPr marL="1371600" algn="l" defTabSz="984250" rtl="0" eaLnBrk="1" fontAlgn="base" hangingPunct="1">
        <a:spcBef>
          <a:spcPct val="0"/>
        </a:spcBef>
        <a:spcAft>
          <a:spcPct val="0"/>
        </a:spcAft>
        <a:defRPr sz="3100" b="1">
          <a:solidFill>
            <a:schemeClr val="tx2"/>
          </a:solidFill>
          <a:latin typeface="Arial" charset="0"/>
        </a:defRPr>
      </a:lvl8pPr>
      <a:lvl9pPr marL="1828800" algn="l" defTabSz="984250" rtl="0" eaLnBrk="1" fontAlgn="base" hangingPunct="1">
        <a:spcBef>
          <a:spcPct val="0"/>
        </a:spcBef>
        <a:spcAft>
          <a:spcPct val="0"/>
        </a:spcAft>
        <a:defRPr sz="3100" b="1">
          <a:solidFill>
            <a:schemeClr val="tx2"/>
          </a:solidFill>
          <a:latin typeface="Arial" charset="0"/>
        </a:defRPr>
      </a:lvl9pPr>
    </p:titleStyle>
    <p:bodyStyle>
      <a:lvl1pPr marL="369888" indent="-369888" algn="l" defTabSz="984250" rtl="0" eaLnBrk="1" fontAlgn="base" hangingPunct="1">
        <a:spcBef>
          <a:spcPct val="20000"/>
        </a:spcBef>
        <a:spcAft>
          <a:spcPct val="0"/>
        </a:spcAft>
        <a:buChar char="•"/>
        <a:defRPr sz="2300">
          <a:solidFill>
            <a:schemeClr val="tx1"/>
          </a:solidFill>
          <a:latin typeface="+mn-lt"/>
          <a:ea typeface="+mn-ea"/>
          <a:cs typeface="+mn-cs"/>
        </a:defRPr>
      </a:lvl1pPr>
      <a:lvl2pPr marL="798513" indent="-306388" algn="l" defTabSz="984250" rtl="0" eaLnBrk="1" fontAlgn="base" hangingPunct="1">
        <a:spcBef>
          <a:spcPct val="20000"/>
        </a:spcBef>
        <a:spcAft>
          <a:spcPct val="0"/>
        </a:spcAft>
        <a:buChar char="–"/>
        <a:defRPr sz="2300">
          <a:solidFill>
            <a:schemeClr val="tx1"/>
          </a:solidFill>
          <a:latin typeface="+mn-lt"/>
        </a:defRPr>
      </a:lvl2pPr>
      <a:lvl3pPr marL="1230313" indent="-246063" algn="l" defTabSz="984250" rtl="0" eaLnBrk="1" fontAlgn="base" hangingPunct="1">
        <a:spcBef>
          <a:spcPct val="20000"/>
        </a:spcBef>
        <a:spcAft>
          <a:spcPct val="0"/>
        </a:spcAft>
        <a:buChar char="•"/>
        <a:defRPr sz="2300">
          <a:solidFill>
            <a:schemeClr val="tx1"/>
          </a:solidFill>
          <a:latin typeface="+mn-lt"/>
        </a:defRPr>
      </a:lvl3pPr>
      <a:lvl4pPr marL="1725613" indent="-249238" algn="l" defTabSz="984250" rtl="0" eaLnBrk="1" fontAlgn="base" hangingPunct="1">
        <a:spcBef>
          <a:spcPct val="20000"/>
        </a:spcBef>
        <a:spcAft>
          <a:spcPct val="0"/>
        </a:spcAft>
        <a:buChar char="–"/>
        <a:defRPr sz="2300">
          <a:solidFill>
            <a:schemeClr val="tx1"/>
          </a:solidFill>
          <a:latin typeface="+mn-lt"/>
        </a:defRPr>
      </a:lvl4pPr>
      <a:lvl5pPr marL="2216150" indent="-244475" algn="l" defTabSz="984250" rtl="0" eaLnBrk="1" fontAlgn="base" hangingPunct="1">
        <a:spcBef>
          <a:spcPct val="20000"/>
        </a:spcBef>
        <a:spcAft>
          <a:spcPct val="0"/>
        </a:spcAft>
        <a:buChar char="»"/>
        <a:defRPr sz="2300">
          <a:solidFill>
            <a:schemeClr val="tx1"/>
          </a:solidFill>
          <a:latin typeface="+mn-lt"/>
        </a:defRPr>
      </a:lvl5pPr>
      <a:lvl6pPr marL="2673350" indent="-244475" algn="l" defTabSz="984250" rtl="0" eaLnBrk="1" fontAlgn="base" hangingPunct="1">
        <a:spcBef>
          <a:spcPct val="20000"/>
        </a:spcBef>
        <a:spcAft>
          <a:spcPct val="0"/>
        </a:spcAft>
        <a:buChar char="»"/>
        <a:defRPr sz="2300">
          <a:solidFill>
            <a:schemeClr val="tx1"/>
          </a:solidFill>
          <a:latin typeface="+mn-lt"/>
        </a:defRPr>
      </a:lvl6pPr>
      <a:lvl7pPr marL="3130550" indent="-244475" algn="l" defTabSz="984250" rtl="0" eaLnBrk="1" fontAlgn="base" hangingPunct="1">
        <a:spcBef>
          <a:spcPct val="20000"/>
        </a:spcBef>
        <a:spcAft>
          <a:spcPct val="0"/>
        </a:spcAft>
        <a:buChar char="»"/>
        <a:defRPr sz="2300">
          <a:solidFill>
            <a:schemeClr val="tx1"/>
          </a:solidFill>
          <a:latin typeface="+mn-lt"/>
        </a:defRPr>
      </a:lvl7pPr>
      <a:lvl8pPr marL="3587750" indent="-244475" algn="l" defTabSz="984250" rtl="0" eaLnBrk="1" fontAlgn="base" hangingPunct="1">
        <a:spcBef>
          <a:spcPct val="20000"/>
        </a:spcBef>
        <a:spcAft>
          <a:spcPct val="0"/>
        </a:spcAft>
        <a:buChar char="»"/>
        <a:defRPr sz="2300">
          <a:solidFill>
            <a:schemeClr val="tx1"/>
          </a:solidFill>
          <a:latin typeface="+mn-lt"/>
        </a:defRPr>
      </a:lvl8pPr>
      <a:lvl9pPr marL="4044950" indent="-244475" algn="l" defTabSz="984250" rtl="0" eaLnBrk="1" fontAlgn="base" hangingPunct="1">
        <a:spcBef>
          <a:spcPct val="20000"/>
        </a:spcBef>
        <a:spcAft>
          <a:spcPct val="0"/>
        </a:spcAft>
        <a:buChar char="»"/>
        <a:defRPr sz="2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23850" y="1341438"/>
            <a:ext cx="7705725" cy="5256212"/>
          </a:xfrm>
        </p:spPr>
        <p:txBody>
          <a:bodyPr/>
          <a:lstStyle/>
          <a:p>
            <a:pPr algn="ctr" eaLnBrk="1" hangingPunct="1"/>
            <a:r>
              <a:rPr lang="en-US" altLang="en-US" sz="3400" dirty="0" smtClean="0">
                <a:solidFill>
                  <a:schemeClr val="tx1"/>
                </a:solidFill>
              </a:rPr>
              <a:t>Local Government: Municipal Electoral Amendment Bill, 2015</a:t>
            </a:r>
            <a:br>
              <a:rPr lang="en-US" altLang="en-US" sz="3400" dirty="0" smtClean="0">
                <a:solidFill>
                  <a:schemeClr val="tx1"/>
                </a:solidFill>
              </a:rPr>
            </a:br>
            <a:r>
              <a:rPr lang="en-US" altLang="en-US" sz="3400" dirty="0" smtClean="0">
                <a:solidFill>
                  <a:schemeClr val="tx1"/>
                </a:solidFill>
              </a:rPr>
              <a:t/>
            </a:r>
            <a:br>
              <a:rPr lang="en-US" altLang="en-US" sz="3400" dirty="0" smtClean="0">
                <a:solidFill>
                  <a:schemeClr val="tx1"/>
                </a:solidFill>
              </a:rPr>
            </a:br>
            <a:r>
              <a:rPr lang="en-US" altLang="en-US" sz="2000" dirty="0" smtClean="0">
                <a:solidFill>
                  <a:schemeClr val="tx1"/>
                </a:solidFill>
              </a:rPr>
              <a:t>Presentation to the Portfolio Committee on Home Affairs</a:t>
            </a:r>
            <a:r>
              <a:rPr lang="en-US" altLang="en-US" sz="2400" dirty="0" smtClean="0">
                <a:solidFill>
                  <a:schemeClr val="tx1"/>
                </a:solidFill>
              </a:rPr>
              <a:t/>
            </a:r>
            <a:br>
              <a:rPr lang="en-US" altLang="en-US" sz="2400" dirty="0" smtClean="0">
                <a:solidFill>
                  <a:schemeClr val="tx1"/>
                </a:solidFill>
              </a:rPr>
            </a:br>
            <a:r>
              <a:rPr lang="en-US" altLang="en-US" sz="2400" dirty="0" smtClean="0">
                <a:solidFill>
                  <a:schemeClr val="tx1"/>
                </a:solidFill>
              </a:rPr>
              <a:t/>
            </a:r>
            <a:br>
              <a:rPr lang="en-US" altLang="en-US" sz="2400" dirty="0" smtClean="0">
                <a:solidFill>
                  <a:schemeClr val="tx1"/>
                </a:solidFill>
              </a:rPr>
            </a:br>
            <a:r>
              <a:rPr lang="en-US" altLang="en-US" sz="2000" dirty="0" smtClean="0">
                <a:solidFill>
                  <a:schemeClr val="tx1"/>
                </a:solidFill>
              </a:rPr>
              <a:t>8 September 2015</a:t>
            </a:r>
            <a:endParaRPr lang="en-GB" altLang="en-US" sz="20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7950" y="261938"/>
            <a:ext cx="8791575" cy="679450"/>
          </a:xfrm>
        </p:spPr>
        <p:txBody>
          <a:bodyPr/>
          <a:lstStyle/>
          <a:p>
            <a:r>
              <a:rPr lang="en-US" altLang="en-US" dirty="0" smtClean="0"/>
              <a:t>Discussion</a:t>
            </a:r>
          </a:p>
        </p:txBody>
      </p:sp>
      <p:sp>
        <p:nvSpPr>
          <p:cNvPr id="12291" name="Content Placeholder 2"/>
          <p:cNvSpPr>
            <a:spLocks noGrp="1"/>
          </p:cNvSpPr>
          <p:nvPr>
            <p:ph idx="1"/>
          </p:nvPr>
        </p:nvSpPr>
        <p:spPr>
          <a:xfrm>
            <a:off x="252413" y="1557338"/>
            <a:ext cx="8307387" cy="3924300"/>
          </a:xfrm>
        </p:spPr>
        <p:txBody>
          <a:bodyPr/>
          <a:lstStyle/>
          <a:p>
            <a:pPr>
              <a:lnSpc>
                <a:spcPct val="150000"/>
              </a:lnSpc>
            </a:pPr>
            <a:r>
              <a:rPr lang="en-ZA" sz="1800" b="1" dirty="0"/>
              <a:t>Clause 6</a:t>
            </a:r>
            <a:r>
              <a:rPr lang="en-ZA" sz="1800" dirty="0"/>
              <a:t> amends section 64 of the Act to clarify the uncertainty regarding whether the provisions contained in that section for the determination and declaration of election results apply to </a:t>
            </a:r>
            <a:r>
              <a:rPr lang="en-ZA" sz="1800" dirty="0" smtClean="0"/>
              <a:t>by-elections</a:t>
            </a:r>
          </a:p>
          <a:p>
            <a:pPr>
              <a:lnSpc>
                <a:spcPct val="150000"/>
              </a:lnSpc>
            </a:pPr>
            <a:r>
              <a:rPr lang="en-ZA" sz="1800" b="1" dirty="0"/>
              <a:t>Clause 7</a:t>
            </a:r>
            <a:r>
              <a:rPr lang="en-ZA" sz="1800" dirty="0"/>
              <a:t> is a consequential amendment of Item 5 of Schedule 3 to the Act, which contains the Election Timetable as contemplated in clauses 2 and 4 that amend sections 14 and 17 of the Act. This clause further inserts Item 6A to deal with consequential amendments</a:t>
            </a:r>
            <a:endParaRPr lang="en-US" altLang="en-US" sz="1800" dirty="0" smtClean="0"/>
          </a:p>
        </p:txBody>
      </p:sp>
      <p:sp>
        <p:nvSpPr>
          <p:cNvPr id="12292" name="Slide Number Placeholder 3"/>
          <p:cNvSpPr>
            <a:spLocks noGrp="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1BAD2C70-B894-4BB3-88F6-14C891ACC69C}" type="slidenum">
              <a:rPr lang="en-GB" altLang="en-US" sz="1500" smtClean="0">
                <a:latin typeface="Times New Roman" pitchFamily="18" charset="0"/>
              </a:rPr>
              <a:pPr eaLnBrk="1" hangingPunct="1">
                <a:spcBef>
                  <a:spcPct val="0"/>
                </a:spcBef>
                <a:buFontTx/>
                <a:buNone/>
              </a:pPr>
              <a:t>10</a:t>
            </a:fld>
            <a:endParaRPr lang="en-GB" altLang="en-US" sz="1500" smtClean="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6AA7960A-FD5C-4434-B7B1-F011B1E02E8F}" type="slidenum">
              <a:rPr lang="en-GB" altLang="en-US" sz="1500" smtClean="0">
                <a:latin typeface="Times New Roman" pitchFamily="18" charset="0"/>
              </a:rPr>
              <a:pPr eaLnBrk="1" hangingPunct="1">
                <a:spcBef>
                  <a:spcPct val="0"/>
                </a:spcBef>
                <a:buFontTx/>
                <a:buNone/>
              </a:pPr>
              <a:t>11</a:t>
            </a:fld>
            <a:endParaRPr lang="en-GB" altLang="en-US" sz="1500" smtClean="0">
              <a:latin typeface="Times New Roman" pitchFamily="18" charset="0"/>
            </a:endParaRPr>
          </a:p>
        </p:txBody>
      </p:sp>
      <p:sp>
        <p:nvSpPr>
          <p:cNvPr id="13315" name="Rectangle 2"/>
          <p:cNvSpPr>
            <a:spLocks noGrp="1" noChangeArrowheads="1"/>
          </p:cNvSpPr>
          <p:nvPr>
            <p:ph type="title"/>
          </p:nvPr>
        </p:nvSpPr>
        <p:spPr>
          <a:xfrm>
            <a:off x="180975" y="1341438"/>
            <a:ext cx="8791575" cy="679450"/>
          </a:xfrm>
        </p:spPr>
        <p:txBody>
          <a:bodyPr/>
          <a:lstStyle/>
          <a:p>
            <a:pPr eaLnBrk="1" hangingPunct="1"/>
            <a:r>
              <a:rPr lang="en-US" altLang="en-US" dirty="0" smtClean="0"/>
              <a:t>Institutions Consulted</a:t>
            </a:r>
            <a:endParaRPr lang="en-GB" altLang="en-US" dirty="0" smtClean="0"/>
          </a:p>
        </p:txBody>
      </p:sp>
      <p:sp>
        <p:nvSpPr>
          <p:cNvPr id="13316" name="Rectangle 3"/>
          <p:cNvSpPr>
            <a:spLocks noGrp="1" noChangeArrowheads="1"/>
          </p:cNvSpPr>
          <p:nvPr>
            <p:ph type="body" idx="1"/>
          </p:nvPr>
        </p:nvSpPr>
        <p:spPr>
          <a:xfrm>
            <a:off x="107950" y="2062163"/>
            <a:ext cx="7632700" cy="4464050"/>
          </a:xfrm>
        </p:spPr>
        <p:txBody>
          <a:bodyPr/>
          <a:lstStyle/>
          <a:p>
            <a:pPr marL="438150" indent="-438150" algn="just" eaLnBrk="1" hangingPunct="1">
              <a:lnSpc>
                <a:spcPct val="80000"/>
              </a:lnSpc>
              <a:buFontTx/>
              <a:buNone/>
            </a:pPr>
            <a:r>
              <a:rPr lang="en-GB" altLang="en-US" sz="1800" dirty="0" smtClean="0">
                <a:cs typeface="Arial" charset="0"/>
              </a:rPr>
              <a:t>The following institutions were consulted:</a:t>
            </a:r>
          </a:p>
          <a:p>
            <a:pPr marL="438150" indent="-438150" algn="just" eaLnBrk="1" hangingPunct="1">
              <a:lnSpc>
                <a:spcPct val="80000"/>
              </a:lnSpc>
              <a:buFontTx/>
              <a:buNone/>
            </a:pPr>
            <a:endParaRPr lang="en-GB" altLang="en-US" sz="1800" dirty="0">
              <a:cs typeface="Arial" charset="0"/>
            </a:endParaRPr>
          </a:p>
          <a:p>
            <a:pPr lvl="0"/>
            <a:r>
              <a:rPr lang="en-ZA" sz="1800" dirty="0"/>
              <a:t>National Party Liaison </a:t>
            </a:r>
            <a:r>
              <a:rPr lang="en-ZA" sz="1800" dirty="0" smtClean="0"/>
              <a:t>Committee</a:t>
            </a:r>
            <a:endParaRPr lang="en-ZA" sz="1800" dirty="0"/>
          </a:p>
          <a:p>
            <a:pPr lvl="0"/>
            <a:r>
              <a:rPr lang="en-ZA" sz="1800" dirty="0"/>
              <a:t>Department of Co-operative Governance and Traditional </a:t>
            </a:r>
            <a:r>
              <a:rPr lang="en-ZA" sz="1800" dirty="0" smtClean="0"/>
              <a:t>Affairs</a:t>
            </a:r>
            <a:endParaRPr lang="en-ZA" sz="1800" dirty="0"/>
          </a:p>
          <a:p>
            <a:pPr lvl="0"/>
            <a:r>
              <a:rPr lang="en-ZA" sz="1800" dirty="0"/>
              <a:t>South African Local Government </a:t>
            </a:r>
            <a:r>
              <a:rPr lang="en-ZA" sz="1800" dirty="0" smtClean="0"/>
              <a:t>Association</a:t>
            </a:r>
            <a:endParaRPr lang="en-ZA" sz="1800" dirty="0"/>
          </a:p>
          <a:p>
            <a:pPr marL="438150" indent="-438150" algn="just" eaLnBrk="1" hangingPunct="1">
              <a:lnSpc>
                <a:spcPct val="80000"/>
              </a:lnSpc>
              <a:buFontTx/>
              <a:buNone/>
            </a:pPr>
            <a:endParaRPr lang="en-GB" altLang="en-US" sz="1800" dirty="0" smtClean="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0C1EFCF5-59C4-4297-9ADB-D2E21646B47A}" type="slidenum">
              <a:rPr lang="en-GB" altLang="en-US" sz="1500" smtClean="0">
                <a:latin typeface="Times New Roman" pitchFamily="18" charset="0"/>
              </a:rPr>
              <a:pPr eaLnBrk="1" hangingPunct="1">
                <a:spcBef>
                  <a:spcPct val="0"/>
                </a:spcBef>
                <a:buFontTx/>
                <a:buNone/>
              </a:pPr>
              <a:t>12</a:t>
            </a:fld>
            <a:endParaRPr lang="en-GB" altLang="en-US" sz="1500" smtClean="0">
              <a:latin typeface="Times New Roman" pitchFamily="18" charset="0"/>
            </a:endParaRPr>
          </a:p>
        </p:txBody>
      </p:sp>
      <p:sp>
        <p:nvSpPr>
          <p:cNvPr id="14339" name="Rectangle 2"/>
          <p:cNvSpPr>
            <a:spLocks noGrp="1" noChangeArrowheads="1"/>
          </p:cNvSpPr>
          <p:nvPr>
            <p:ph type="title"/>
          </p:nvPr>
        </p:nvSpPr>
        <p:spPr/>
        <p:txBody>
          <a:bodyPr/>
          <a:lstStyle/>
          <a:p>
            <a:pPr eaLnBrk="1" hangingPunct="1"/>
            <a:r>
              <a:rPr lang="en-US" altLang="en-US" dirty="0" smtClean="0"/>
              <a:t>Financial Implications</a:t>
            </a:r>
            <a:endParaRPr lang="en-GB" altLang="en-US" dirty="0" smtClean="0"/>
          </a:p>
        </p:txBody>
      </p:sp>
      <p:sp>
        <p:nvSpPr>
          <p:cNvPr id="14340" name="Rectangle 3"/>
          <p:cNvSpPr>
            <a:spLocks noGrp="1" noChangeArrowheads="1"/>
          </p:cNvSpPr>
          <p:nvPr>
            <p:ph type="body" idx="1"/>
          </p:nvPr>
        </p:nvSpPr>
        <p:spPr>
          <a:xfrm>
            <a:off x="153988" y="2173288"/>
            <a:ext cx="7731125" cy="4065587"/>
          </a:xfrm>
        </p:spPr>
        <p:txBody>
          <a:bodyPr/>
          <a:lstStyle/>
          <a:p>
            <a:pPr algn="just">
              <a:lnSpc>
                <a:spcPct val="150000"/>
              </a:lnSpc>
            </a:pPr>
            <a:r>
              <a:rPr lang="en-ZA" sz="1800" dirty="0"/>
              <a:t>The financial implications for the state relate to the enhancement of the candidate nomination system (business application) to provide for functionality to enable political parties to capture candidates from the Electoral Commission’s website. The estimated cost for this system enhancement is </a:t>
            </a:r>
            <a:r>
              <a:rPr lang="en-ZA" sz="1800" b="1" dirty="0"/>
              <a:t>R 5 million </a:t>
            </a:r>
            <a:r>
              <a:rPr lang="en-ZA" sz="1800" dirty="0"/>
              <a:t>which is already budgeted for and funded in the 2015/16 financial year. Therefore, no additional funding will be required.</a:t>
            </a:r>
          </a:p>
          <a:p>
            <a:pPr marL="0" indent="0" algn="just">
              <a:lnSpc>
                <a:spcPct val="150000"/>
              </a:lnSpc>
              <a:buNone/>
            </a:pPr>
            <a:r>
              <a:rPr lang="en-ZA" altLang="en-US" sz="18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063A36DC-1D34-4119-8139-AA00CBFB2989}" type="slidenum">
              <a:rPr lang="en-GB" altLang="en-US" sz="1500" smtClean="0">
                <a:latin typeface="Times New Roman" pitchFamily="18" charset="0"/>
              </a:rPr>
              <a:pPr eaLnBrk="1" hangingPunct="1">
                <a:spcBef>
                  <a:spcPct val="0"/>
                </a:spcBef>
                <a:buFontTx/>
                <a:buNone/>
              </a:pPr>
              <a:t>13</a:t>
            </a:fld>
            <a:endParaRPr lang="en-GB" altLang="en-US" sz="1500" smtClean="0">
              <a:latin typeface="Times New Roman" pitchFamily="18" charset="0"/>
            </a:endParaRPr>
          </a:p>
        </p:txBody>
      </p:sp>
      <p:sp>
        <p:nvSpPr>
          <p:cNvPr id="15363" name="Rectangle 2"/>
          <p:cNvSpPr>
            <a:spLocks noGrp="1" noChangeArrowheads="1"/>
          </p:cNvSpPr>
          <p:nvPr>
            <p:ph type="title"/>
          </p:nvPr>
        </p:nvSpPr>
        <p:spPr>
          <a:xfrm>
            <a:off x="0" y="1413571"/>
            <a:ext cx="8791575" cy="864096"/>
          </a:xfrm>
        </p:spPr>
        <p:txBody>
          <a:bodyPr/>
          <a:lstStyle/>
          <a:p>
            <a:pPr eaLnBrk="1" hangingPunct="1"/>
            <a:r>
              <a:rPr lang="en-US" altLang="en-US" dirty="0" smtClean="0"/>
              <a:t>Parliamentary Procedure</a:t>
            </a:r>
            <a:r>
              <a:rPr lang="en-US" altLang="en-US" sz="2400" dirty="0" smtClean="0"/>
              <a:t/>
            </a:r>
            <a:br>
              <a:rPr lang="en-US" altLang="en-US" sz="2400" dirty="0" smtClean="0"/>
            </a:br>
            <a:endParaRPr lang="en-GB" altLang="en-US" sz="2400" dirty="0" smtClean="0"/>
          </a:p>
        </p:txBody>
      </p:sp>
      <p:sp>
        <p:nvSpPr>
          <p:cNvPr id="15364" name="Rectangle 3"/>
          <p:cNvSpPr>
            <a:spLocks noGrp="1" noChangeArrowheads="1"/>
          </p:cNvSpPr>
          <p:nvPr>
            <p:ph type="body" idx="1"/>
          </p:nvPr>
        </p:nvSpPr>
        <p:spPr>
          <a:xfrm>
            <a:off x="252413" y="1989634"/>
            <a:ext cx="7956550" cy="4750891"/>
          </a:xfrm>
        </p:spPr>
        <p:txBody>
          <a:bodyPr/>
          <a:lstStyle/>
          <a:p>
            <a:pPr algn="just">
              <a:lnSpc>
                <a:spcPct val="150000"/>
              </a:lnSpc>
            </a:pPr>
            <a:r>
              <a:rPr lang="en-ZA" sz="1800" dirty="0"/>
              <a:t>The provisions of the Bill does not deal with any of the matters listed in Schedules 4 and 5 to the Constitution.  The State Law Advisers and the Department of Home Affairs are therefore of the opinion that the Bill should be tagged as a section 75 </a:t>
            </a:r>
            <a:r>
              <a:rPr lang="en-ZA" sz="1800" dirty="0" smtClean="0"/>
              <a:t>Bill</a:t>
            </a:r>
          </a:p>
          <a:p>
            <a:pPr algn="just">
              <a:lnSpc>
                <a:spcPct val="150000"/>
              </a:lnSpc>
            </a:pPr>
            <a:r>
              <a:rPr lang="en-ZA" sz="1800" dirty="0"/>
              <a:t>The State Law Advisers are also of the opinion that it is not necessary to refer this Bill to the National House of Traditional Leaders in terms of section 18(1)</a:t>
            </a:r>
            <a:r>
              <a:rPr lang="en-ZA" sz="1800" i="1" dirty="0"/>
              <a:t>(a) </a:t>
            </a:r>
            <a:r>
              <a:rPr lang="en-ZA" sz="1800" dirty="0"/>
              <a:t>of the Traditional Leadership and Governance Framework Act, 2003 (Act No. 41 of 2003), since it does not contain provisions pertaining to customary law or customs of traditional communities.</a:t>
            </a:r>
          </a:p>
          <a:p>
            <a:pPr algn="just">
              <a:lnSpc>
                <a:spcPct val="150000"/>
              </a:lnSpc>
            </a:pPr>
            <a:endParaRPr lang="en-ZA" sz="1800" dirty="0"/>
          </a:p>
          <a:p>
            <a:pPr algn="just">
              <a:lnSpc>
                <a:spcPct val="150000"/>
              </a:lnSpc>
            </a:pPr>
            <a:endParaRPr lang="en-ZA" alt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926825C1-1898-40EF-BF7E-F894B2BCBEB0}" type="slidenum">
              <a:rPr lang="en-GB" altLang="en-US" sz="1500" smtClean="0">
                <a:latin typeface="Times New Roman" pitchFamily="18" charset="0"/>
              </a:rPr>
              <a:pPr eaLnBrk="1" hangingPunct="1">
                <a:spcBef>
                  <a:spcPct val="0"/>
                </a:spcBef>
                <a:buFontTx/>
                <a:buNone/>
              </a:pPr>
              <a:t>14</a:t>
            </a:fld>
            <a:endParaRPr lang="en-GB" altLang="en-US" sz="1500" smtClean="0">
              <a:latin typeface="Times New Roman" pitchFamily="18" charset="0"/>
            </a:endParaRPr>
          </a:p>
        </p:txBody>
      </p:sp>
      <p:sp>
        <p:nvSpPr>
          <p:cNvPr id="43011" name="Rectangle 2"/>
          <p:cNvSpPr>
            <a:spLocks noGrp="1" noChangeArrowheads="1"/>
          </p:cNvSpPr>
          <p:nvPr>
            <p:ph type="title"/>
          </p:nvPr>
        </p:nvSpPr>
        <p:spPr>
          <a:xfrm>
            <a:off x="153988" y="2581275"/>
            <a:ext cx="8791575" cy="1901825"/>
          </a:xfrm>
        </p:spPr>
        <p:txBody>
          <a:bodyPr/>
          <a:lstStyle/>
          <a:p>
            <a:pPr algn="ctr" eaLnBrk="1" hangingPunct="1"/>
            <a:r>
              <a:rPr lang="en-US" altLang="en-US" sz="3400" smtClean="0"/>
              <a:t>End of Presentation</a:t>
            </a:r>
            <a:br>
              <a:rPr lang="en-US" altLang="en-US" sz="3400" smtClean="0"/>
            </a:br>
            <a:r>
              <a:rPr lang="en-US" altLang="en-US" sz="3400" smtClean="0"/>
              <a:t/>
            </a:r>
            <a:br>
              <a:rPr lang="en-US" altLang="en-US" sz="3400" smtClean="0"/>
            </a:br>
            <a:r>
              <a:rPr lang="en-US" altLang="en-US" sz="2700" smtClean="0"/>
              <a:t>Discussions &amp; Questions</a:t>
            </a:r>
            <a:endParaRPr lang="en-GB" altLang="en-US" sz="3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ZA" dirty="0"/>
          </a:p>
        </p:txBody>
      </p:sp>
      <p:sp>
        <p:nvSpPr>
          <p:cNvPr id="3" name="Content Placeholder 2"/>
          <p:cNvSpPr>
            <a:spLocks noGrp="1"/>
          </p:cNvSpPr>
          <p:nvPr>
            <p:ph idx="1"/>
          </p:nvPr>
        </p:nvSpPr>
        <p:spPr/>
        <p:txBody>
          <a:bodyPr/>
          <a:lstStyle/>
          <a:p>
            <a:r>
              <a:rPr lang="en-US" dirty="0" smtClean="0"/>
              <a:t>Objects of the Bill</a:t>
            </a:r>
          </a:p>
          <a:p>
            <a:r>
              <a:rPr lang="en-US" dirty="0" smtClean="0"/>
              <a:t>Clause by clause discussion</a:t>
            </a:r>
          </a:p>
          <a:p>
            <a:r>
              <a:rPr lang="en-US" dirty="0" smtClean="0"/>
              <a:t>Institutions Consulted</a:t>
            </a:r>
          </a:p>
          <a:p>
            <a:r>
              <a:rPr lang="en-US" dirty="0" smtClean="0"/>
              <a:t>Financial Implications</a:t>
            </a:r>
          </a:p>
          <a:p>
            <a:r>
              <a:rPr lang="en-US" dirty="0" smtClean="0"/>
              <a:t>Parliamentary Procedure</a:t>
            </a:r>
          </a:p>
          <a:p>
            <a:endParaRPr lang="en-US" dirty="0" smtClean="0"/>
          </a:p>
          <a:p>
            <a:endParaRPr lang="en-US" dirty="0" smtClean="0"/>
          </a:p>
          <a:p>
            <a:endParaRPr lang="en-ZA" dirty="0"/>
          </a:p>
        </p:txBody>
      </p:sp>
      <p:sp>
        <p:nvSpPr>
          <p:cNvPr id="4" name="Slide Number Placeholder 3"/>
          <p:cNvSpPr>
            <a:spLocks noGrp="1"/>
          </p:cNvSpPr>
          <p:nvPr>
            <p:ph type="sldNum" sz="quarter" idx="12"/>
          </p:nvPr>
        </p:nvSpPr>
        <p:spPr/>
        <p:txBody>
          <a:bodyPr/>
          <a:lstStyle/>
          <a:p>
            <a:pPr>
              <a:defRPr/>
            </a:pPr>
            <a:fld id="{5EF9BF0E-ABAA-4919-B9CE-A51757F6B994}" type="slidenum">
              <a:rPr lang="en-GB" smtClean="0"/>
              <a:pPr>
                <a:defRPr/>
              </a:pPr>
              <a:t>2</a:t>
            </a:fld>
            <a:endParaRPr lang="en-GB"/>
          </a:p>
        </p:txBody>
      </p:sp>
    </p:spTree>
    <p:extLst>
      <p:ext uri="{BB962C8B-B14F-4D97-AF65-F5344CB8AC3E}">
        <p14:creationId xmlns:p14="http://schemas.microsoft.com/office/powerpoint/2010/main" val="2732800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96022F27-9FFA-4BEE-A4C9-E0BDAAA0709E}" type="slidenum">
              <a:rPr lang="en-GB" altLang="en-US" sz="1500" smtClean="0">
                <a:latin typeface="Times New Roman" pitchFamily="18" charset="0"/>
              </a:rPr>
              <a:pPr eaLnBrk="1" hangingPunct="1">
                <a:spcBef>
                  <a:spcPct val="0"/>
                </a:spcBef>
                <a:buFontTx/>
                <a:buNone/>
              </a:pPr>
              <a:t>3</a:t>
            </a:fld>
            <a:endParaRPr lang="en-GB" altLang="en-US" sz="1500" smtClean="0">
              <a:latin typeface="Times New Roman" pitchFamily="18" charset="0"/>
            </a:endParaRPr>
          </a:p>
        </p:txBody>
      </p:sp>
      <p:sp>
        <p:nvSpPr>
          <p:cNvPr id="5123" name="Rectangle 2"/>
          <p:cNvSpPr>
            <a:spLocks noGrp="1" noChangeArrowheads="1"/>
          </p:cNvSpPr>
          <p:nvPr>
            <p:ph type="title"/>
          </p:nvPr>
        </p:nvSpPr>
        <p:spPr>
          <a:xfrm>
            <a:off x="107950" y="1341438"/>
            <a:ext cx="8791575" cy="679450"/>
          </a:xfrm>
        </p:spPr>
        <p:txBody>
          <a:bodyPr/>
          <a:lstStyle/>
          <a:p>
            <a:pPr eaLnBrk="1" hangingPunct="1"/>
            <a:r>
              <a:rPr lang="en-ZA" altLang="en-US" dirty="0" smtClean="0"/>
              <a:t>Objects of the </a:t>
            </a:r>
            <a:r>
              <a:rPr lang="en-ZA" altLang="en-US" dirty="0" smtClean="0">
                <a:solidFill>
                  <a:schemeClr val="tx1"/>
                </a:solidFill>
              </a:rPr>
              <a:t>Bill</a:t>
            </a:r>
            <a:endParaRPr lang="en-GB" altLang="en-US" dirty="0" smtClean="0">
              <a:solidFill>
                <a:schemeClr val="tx1"/>
              </a:solidFill>
            </a:endParaRPr>
          </a:p>
        </p:txBody>
      </p:sp>
      <p:sp>
        <p:nvSpPr>
          <p:cNvPr id="5124" name="Rectangle 3"/>
          <p:cNvSpPr>
            <a:spLocks noGrp="1" noChangeArrowheads="1"/>
          </p:cNvSpPr>
          <p:nvPr>
            <p:ph type="body" idx="1"/>
          </p:nvPr>
        </p:nvSpPr>
        <p:spPr>
          <a:xfrm>
            <a:off x="252413" y="2062163"/>
            <a:ext cx="7561262" cy="4535487"/>
          </a:xfrm>
        </p:spPr>
        <p:txBody>
          <a:bodyPr/>
          <a:lstStyle/>
          <a:p>
            <a:pPr algn="just">
              <a:lnSpc>
                <a:spcPct val="150000"/>
              </a:lnSpc>
            </a:pPr>
            <a:r>
              <a:rPr lang="en-ZA" sz="1800" dirty="0"/>
              <a:t>The main objects of the Bill are to insert and amend certain </a:t>
            </a:r>
            <a:r>
              <a:rPr lang="en-ZA" sz="1800" dirty="0" smtClean="0"/>
              <a:t>definitions</a:t>
            </a:r>
          </a:p>
          <a:p>
            <a:pPr algn="just">
              <a:lnSpc>
                <a:spcPct val="150000"/>
              </a:lnSpc>
            </a:pPr>
            <a:r>
              <a:rPr lang="en-ZA" sz="1800" dirty="0"/>
              <a:t>to amend provisions relating to nomination of candidates in order to provide for the electronic submission of candidate nomination documents and party </a:t>
            </a:r>
            <a:r>
              <a:rPr lang="en-ZA" sz="1800" dirty="0" smtClean="0"/>
              <a:t>lists</a:t>
            </a:r>
          </a:p>
          <a:p>
            <a:pPr algn="just">
              <a:lnSpc>
                <a:spcPct val="150000"/>
              </a:lnSpc>
            </a:pPr>
            <a:r>
              <a:rPr lang="en-ZA" sz="1800" dirty="0"/>
              <a:t>to provide for different modalities for payment of electoral </a:t>
            </a:r>
            <a:r>
              <a:rPr lang="en-ZA" sz="1800" dirty="0" smtClean="0"/>
              <a:t>deposits</a:t>
            </a:r>
          </a:p>
          <a:p>
            <a:pPr algn="just">
              <a:lnSpc>
                <a:spcPct val="150000"/>
              </a:lnSpc>
            </a:pPr>
            <a:r>
              <a:rPr lang="en-ZA" sz="1800" dirty="0"/>
              <a:t>to provide for the notification of interested parties where a candidate has been nominated by more than one person or </a:t>
            </a:r>
            <a:r>
              <a:rPr lang="en-ZA" sz="1800" dirty="0" smtClean="0"/>
              <a:t>party</a:t>
            </a:r>
          </a:p>
          <a:p>
            <a:pPr algn="just">
              <a:lnSpc>
                <a:spcPct val="150000"/>
              </a:lnSpc>
            </a:pPr>
            <a:r>
              <a:rPr lang="en-ZA" sz="1800" dirty="0"/>
              <a:t>to clarify the circumstances in which marked ballot papers may be cancelled at the instance of voters</a:t>
            </a:r>
            <a:endParaRPr lang="en-ZA" alt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8D91F9C8-60DD-47AD-96DE-C57366410177}" type="slidenum">
              <a:rPr lang="en-GB" altLang="en-US" sz="1500" smtClean="0">
                <a:latin typeface="Times New Roman" pitchFamily="18" charset="0"/>
              </a:rPr>
              <a:pPr eaLnBrk="1" hangingPunct="1">
                <a:spcBef>
                  <a:spcPct val="0"/>
                </a:spcBef>
                <a:buFontTx/>
                <a:buNone/>
              </a:pPr>
              <a:t>4</a:t>
            </a:fld>
            <a:endParaRPr lang="en-GB" altLang="en-US" sz="1500" smtClean="0">
              <a:latin typeface="Times New Roman" pitchFamily="18" charset="0"/>
            </a:endParaRPr>
          </a:p>
        </p:txBody>
      </p:sp>
      <p:sp>
        <p:nvSpPr>
          <p:cNvPr id="6147" name="Rectangle 2"/>
          <p:cNvSpPr>
            <a:spLocks noGrp="1" noChangeArrowheads="1"/>
          </p:cNvSpPr>
          <p:nvPr>
            <p:ph type="title"/>
          </p:nvPr>
        </p:nvSpPr>
        <p:spPr>
          <a:xfrm>
            <a:off x="107950" y="1412875"/>
            <a:ext cx="8791575" cy="679450"/>
          </a:xfrm>
        </p:spPr>
        <p:txBody>
          <a:bodyPr/>
          <a:lstStyle/>
          <a:p>
            <a:pPr eaLnBrk="1" hangingPunct="1"/>
            <a:r>
              <a:rPr lang="en-US" altLang="en-US" dirty="0" smtClean="0"/>
              <a:t>Objects of the </a:t>
            </a:r>
            <a:r>
              <a:rPr lang="en-US" altLang="en-US" dirty="0" smtClean="0">
                <a:solidFill>
                  <a:schemeClr val="tx1"/>
                </a:solidFill>
              </a:rPr>
              <a:t>Bill</a:t>
            </a:r>
          </a:p>
        </p:txBody>
      </p:sp>
      <p:sp>
        <p:nvSpPr>
          <p:cNvPr id="6148" name="Rectangle 3"/>
          <p:cNvSpPr>
            <a:spLocks noGrp="1" noChangeArrowheads="1"/>
          </p:cNvSpPr>
          <p:nvPr>
            <p:ph type="body" idx="1"/>
          </p:nvPr>
        </p:nvSpPr>
        <p:spPr>
          <a:xfrm>
            <a:off x="323850" y="2062163"/>
            <a:ext cx="7489825" cy="4464050"/>
          </a:xfrm>
        </p:spPr>
        <p:txBody>
          <a:bodyPr/>
          <a:lstStyle/>
          <a:p>
            <a:pPr>
              <a:lnSpc>
                <a:spcPct val="150000"/>
              </a:lnSpc>
              <a:buFont typeface="Arial" panose="020B0604020202020204" pitchFamily="34" charset="0"/>
              <a:buChar char="•"/>
            </a:pPr>
            <a:r>
              <a:rPr lang="en-ZA" sz="1800" smtClean="0"/>
              <a:t>to </a:t>
            </a:r>
            <a:r>
              <a:rPr lang="en-ZA" sz="1800" dirty="0"/>
              <a:t>clarify the provisions relating to the determination and declaration of the results of </a:t>
            </a:r>
            <a:r>
              <a:rPr lang="en-ZA" sz="1800" dirty="0" smtClean="0"/>
              <a:t>by-elections</a:t>
            </a:r>
          </a:p>
          <a:p>
            <a:pPr>
              <a:lnSpc>
                <a:spcPct val="150000"/>
              </a:lnSpc>
              <a:buFont typeface="Arial" panose="020B0604020202020204" pitchFamily="34" charset="0"/>
              <a:buChar char="•"/>
            </a:pPr>
            <a:r>
              <a:rPr lang="en-ZA" sz="1800" dirty="0"/>
              <a:t>and to provide for matters connected therewith. </a:t>
            </a:r>
          </a:p>
          <a:p>
            <a:pPr>
              <a:lnSpc>
                <a:spcPct val="150000"/>
              </a:lnSpc>
              <a:buFont typeface="Arial" panose="020B0604020202020204" pitchFamily="34" charset="0"/>
              <a:buChar char="•"/>
            </a:pPr>
            <a:endParaRPr lang="en-GB"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80975" y="2092325"/>
            <a:ext cx="7704138" cy="5010150"/>
          </a:xfrm>
        </p:spPr>
        <p:txBody>
          <a:bodyPr/>
          <a:lstStyle/>
          <a:p>
            <a:pPr algn="just">
              <a:lnSpc>
                <a:spcPct val="150000"/>
              </a:lnSpc>
            </a:pPr>
            <a:r>
              <a:rPr lang="en-ZA" sz="1800" b="1" dirty="0"/>
              <a:t>Clause 1</a:t>
            </a:r>
            <a:r>
              <a:rPr lang="en-ZA" sz="1800" dirty="0"/>
              <a:t> amends section 1 of the Local Government:  Municipal Electoral Act, 2000 (Act No. 27 of 2000) ("the Act") in order to define the expression "authorised representative" and to amend the definition of "identity </a:t>
            </a:r>
            <a:r>
              <a:rPr lang="en-ZA" sz="1800" dirty="0" smtClean="0"/>
              <a:t>document“</a:t>
            </a:r>
          </a:p>
          <a:p>
            <a:pPr algn="just">
              <a:lnSpc>
                <a:spcPct val="150000"/>
              </a:lnSpc>
            </a:pPr>
            <a:r>
              <a:rPr lang="en-ZA" sz="1800" b="1" dirty="0"/>
              <a:t>Clause 2</a:t>
            </a:r>
            <a:r>
              <a:rPr lang="en-ZA" sz="1800" dirty="0"/>
              <a:t> amends section 14 of the Act in order to provide for an additional modality of submission of party lists required for parties to contest elections by way of party lists and associated documents electronically to the chief electoral officer, in addition to the current method of submitting these documents to the office of the Commission’s local representative in the relevant municipality. </a:t>
            </a:r>
            <a:endParaRPr lang="en-ZA" altLang="en-US" sz="1800" dirty="0" smtClean="0"/>
          </a:p>
        </p:txBody>
      </p:sp>
      <p:sp>
        <p:nvSpPr>
          <p:cNvPr id="7171" name="Slide Number Placeholder 3"/>
          <p:cNvSpPr>
            <a:spLocks noGrp="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EA33F072-0712-4815-B23F-F980E027F9D4}" type="slidenum">
              <a:rPr lang="en-GB" altLang="en-US" sz="1500" smtClean="0">
                <a:latin typeface="Times New Roman" pitchFamily="18" charset="0"/>
              </a:rPr>
              <a:pPr eaLnBrk="1" hangingPunct="1">
                <a:spcBef>
                  <a:spcPct val="0"/>
                </a:spcBef>
                <a:buFontTx/>
                <a:buNone/>
              </a:pPr>
              <a:t>5</a:t>
            </a:fld>
            <a:endParaRPr lang="en-GB" altLang="en-US" sz="1500" smtClean="0">
              <a:latin typeface="Times New Roman" pitchFamily="18" charset="0"/>
            </a:endParaRPr>
          </a:p>
        </p:txBody>
      </p:sp>
      <p:sp>
        <p:nvSpPr>
          <p:cNvPr id="5" name="Rectangle 2"/>
          <p:cNvSpPr txBox="1">
            <a:spLocks noChangeArrowheads="1"/>
          </p:cNvSpPr>
          <p:nvPr/>
        </p:nvSpPr>
        <p:spPr bwMode="auto">
          <a:xfrm>
            <a:off x="180975" y="1412875"/>
            <a:ext cx="8791575"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483" tIns="49241" rIns="98483" bIns="49241" anchor="ctr"/>
          <a:lstStyle>
            <a:lvl1pPr algn="l" defTabSz="984250" rtl="0" eaLnBrk="0" fontAlgn="base" hangingPunct="0">
              <a:spcBef>
                <a:spcPct val="0"/>
              </a:spcBef>
              <a:spcAft>
                <a:spcPct val="0"/>
              </a:spcAft>
              <a:defRPr sz="3100" b="1">
                <a:solidFill>
                  <a:schemeClr val="tx2"/>
                </a:solidFill>
                <a:latin typeface="+mj-lt"/>
                <a:ea typeface="+mj-ea"/>
                <a:cs typeface="+mj-cs"/>
              </a:defRPr>
            </a:lvl1pPr>
            <a:lvl2pPr algn="l" defTabSz="984250" rtl="0" eaLnBrk="0" fontAlgn="base" hangingPunct="0">
              <a:spcBef>
                <a:spcPct val="0"/>
              </a:spcBef>
              <a:spcAft>
                <a:spcPct val="0"/>
              </a:spcAft>
              <a:defRPr sz="3100" b="1">
                <a:solidFill>
                  <a:schemeClr val="tx2"/>
                </a:solidFill>
                <a:latin typeface="Arial" charset="0"/>
              </a:defRPr>
            </a:lvl2pPr>
            <a:lvl3pPr algn="l" defTabSz="984250" rtl="0" eaLnBrk="0" fontAlgn="base" hangingPunct="0">
              <a:spcBef>
                <a:spcPct val="0"/>
              </a:spcBef>
              <a:spcAft>
                <a:spcPct val="0"/>
              </a:spcAft>
              <a:defRPr sz="3100" b="1">
                <a:solidFill>
                  <a:schemeClr val="tx2"/>
                </a:solidFill>
                <a:latin typeface="Arial" charset="0"/>
              </a:defRPr>
            </a:lvl3pPr>
            <a:lvl4pPr algn="l" defTabSz="984250" rtl="0" eaLnBrk="0" fontAlgn="base" hangingPunct="0">
              <a:spcBef>
                <a:spcPct val="0"/>
              </a:spcBef>
              <a:spcAft>
                <a:spcPct val="0"/>
              </a:spcAft>
              <a:defRPr sz="3100" b="1">
                <a:solidFill>
                  <a:schemeClr val="tx2"/>
                </a:solidFill>
                <a:latin typeface="Arial" charset="0"/>
              </a:defRPr>
            </a:lvl4pPr>
            <a:lvl5pPr algn="l" defTabSz="984250" rtl="0" eaLnBrk="0" fontAlgn="base" hangingPunct="0">
              <a:spcBef>
                <a:spcPct val="0"/>
              </a:spcBef>
              <a:spcAft>
                <a:spcPct val="0"/>
              </a:spcAft>
              <a:defRPr sz="3100" b="1">
                <a:solidFill>
                  <a:schemeClr val="tx2"/>
                </a:solidFill>
                <a:latin typeface="Arial" charset="0"/>
              </a:defRPr>
            </a:lvl5pPr>
            <a:lvl6pPr marL="457200" algn="l" defTabSz="984250" rtl="0" fontAlgn="base">
              <a:spcBef>
                <a:spcPct val="0"/>
              </a:spcBef>
              <a:spcAft>
                <a:spcPct val="0"/>
              </a:spcAft>
              <a:defRPr sz="3100" b="1">
                <a:solidFill>
                  <a:schemeClr val="tx2"/>
                </a:solidFill>
                <a:latin typeface="Arial" charset="0"/>
              </a:defRPr>
            </a:lvl6pPr>
            <a:lvl7pPr marL="914400" algn="l" defTabSz="984250" rtl="0" fontAlgn="base">
              <a:spcBef>
                <a:spcPct val="0"/>
              </a:spcBef>
              <a:spcAft>
                <a:spcPct val="0"/>
              </a:spcAft>
              <a:defRPr sz="3100" b="1">
                <a:solidFill>
                  <a:schemeClr val="tx2"/>
                </a:solidFill>
                <a:latin typeface="Arial" charset="0"/>
              </a:defRPr>
            </a:lvl7pPr>
            <a:lvl8pPr marL="1371600" algn="l" defTabSz="984250" rtl="0" fontAlgn="base">
              <a:spcBef>
                <a:spcPct val="0"/>
              </a:spcBef>
              <a:spcAft>
                <a:spcPct val="0"/>
              </a:spcAft>
              <a:defRPr sz="3100" b="1">
                <a:solidFill>
                  <a:schemeClr val="tx2"/>
                </a:solidFill>
                <a:latin typeface="Arial" charset="0"/>
              </a:defRPr>
            </a:lvl8pPr>
            <a:lvl9pPr marL="1828800" algn="l" defTabSz="984250" rtl="0" fontAlgn="base">
              <a:spcBef>
                <a:spcPct val="0"/>
              </a:spcBef>
              <a:spcAft>
                <a:spcPct val="0"/>
              </a:spcAft>
              <a:defRPr sz="3100" b="1">
                <a:solidFill>
                  <a:schemeClr val="tx2"/>
                </a:solidFill>
                <a:latin typeface="Arial" charset="0"/>
              </a:defRPr>
            </a:lvl9pPr>
          </a:lstStyle>
          <a:p>
            <a:pPr eaLnBrk="1" hangingPunct="1">
              <a:defRPr/>
            </a:pPr>
            <a:r>
              <a:rPr lang="en-US" kern="0" dirty="0" smtClean="0"/>
              <a:t>Discussion</a:t>
            </a:r>
            <a:endParaRPr lang="en-US" sz="1600" i="1" kern="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53988" y="2173288"/>
            <a:ext cx="7659687" cy="3921125"/>
          </a:xfrm>
        </p:spPr>
        <p:txBody>
          <a:bodyPr/>
          <a:lstStyle/>
          <a:p>
            <a:pPr algn="just">
              <a:lnSpc>
                <a:spcPct val="150000"/>
              </a:lnSpc>
              <a:buFont typeface="Arial" charset="0"/>
              <a:buChar char="•"/>
            </a:pPr>
            <a:r>
              <a:rPr lang="en-ZA" sz="1800" b="1" dirty="0"/>
              <a:t>Clause 2</a:t>
            </a:r>
            <a:r>
              <a:rPr lang="en-ZA" sz="1800" dirty="0"/>
              <a:t> also provides, in conjunction with the proposed amendment of section 17A, for the Commission to prescribe additional modalities for the payment of electoral participation deposits in addition to the current method of bank guaranteed cheques</a:t>
            </a:r>
            <a:r>
              <a:rPr lang="en-ZA" sz="1800" dirty="0" smtClean="0"/>
              <a:t>.</a:t>
            </a:r>
          </a:p>
          <a:p>
            <a:pPr algn="just">
              <a:lnSpc>
                <a:spcPct val="150000"/>
              </a:lnSpc>
              <a:buFont typeface="Arial" charset="0"/>
              <a:buChar char="•"/>
            </a:pPr>
            <a:r>
              <a:rPr lang="en-ZA" sz="1800" b="1" dirty="0"/>
              <a:t>Clause 2</a:t>
            </a:r>
            <a:r>
              <a:rPr lang="en-ZA" sz="1800" dirty="0"/>
              <a:t> further amends section 14 to remove the requirement for parties to submit a notice of intention to contest the relevant </a:t>
            </a:r>
            <a:r>
              <a:rPr lang="en-ZA" sz="1800" dirty="0" smtClean="0"/>
              <a:t>election</a:t>
            </a:r>
          </a:p>
          <a:p>
            <a:pPr algn="just">
              <a:lnSpc>
                <a:spcPct val="150000"/>
              </a:lnSpc>
              <a:buFont typeface="Arial" charset="0"/>
              <a:buChar char="•"/>
            </a:pPr>
            <a:endParaRPr lang="en-ZA" altLang="en-US" sz="1800" dirty="0" smtClean="0"/>
          </a:p>
          <a:p>
            <a:endParaRPr lang="en-ZA" altLang="en-US" sz="1800" dirty="0" smtClean="0"/>
          </a:p>
        </p:txBody>
      </p:sp>
      <p:sp>
        <p:nvSpPr>
          <p:cNvPr id="8195" name="Slide Number Placeholder 3"/>
          <p:cNvSpPr>
            <a:spLocks noGrp="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9BDDFB16-226F-4AED-A08C-4A7C93699247}" type="slidenum">
              <a:rPr lang="en-GB" altLang="en-US" sz="1500" smtClean="0">
                <a:latin typeface="Times New Roman" pitchFamily="18" charset="0"/>
              </a:rPr>
              <a:pPr eaLnBrk="1" hangingPunct="1">
                <a:spcBef>
                  <a:spcPct val="0"/>
                </a:spcBef>
                <a:buFontTx/>
                <a:buNone/>
              </a:pPr>
              <a:t>6</a:t>
            </a:fld>
            <a:endParaRPr lang="en-GB" altLang="en-US" sz="1500" smtClean="0">
              <a:latin typeface="Times New Roman" pitchFamily="18" charset="0"/>
            </a:endParaRPr>
          </a:p>
        </p:txBody>
      </p:sp>
      <p:sp>
        <p:nvSpPr>
          <p:cNvPr id="5" name="Rectangle 2"/>
          <p:cNvSpPr txBox="1">
            <a:spLocks noChangeArrowheads="1"/>
          </p:cNvSpPr>
          <p:nvPr/>
        </p:nvSpPr>
        <p:spPr bwMode="auto">
          <a:xfrm>
            <a:off x="180975" y="1436426"/>
            <a:ext cx="8791575"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483" tIns="49241" rIns="98483" bIns="49241" anchor="ctr"/>
          <a:lstStyle>
            <a:lvl1pPr algn="l" defTabSz="984250" rtl="0" eaLnBrk="0" fontAlgn="base" hangingPunct="0">
              <a:spcBef>
                <a:spcPct val="0"/>
              </a:spcBef>
              <a:spcAft>
                <a:spcPct val="0"/>
              </a:spcAft>
              <a:defRPr sz="3100" b="1">
                <a:solidFill>
                  <a:schemeClr val="tx2"/>
                </a:solidFill>
                <a:latin typeface="+mj-lt"/>
                <a:ea typeface="+mj-ea"/>
                <a:cs typeface="+mj-cs"/>
              </a:defRPr>
            </a:lvl1pPr>
            <a:lvl2pPr algn="l" defTabSz="984250" rtl="0" eaLnBrk="0" fontAlgn="base" hangingPunct="0">
              <a:spcBef>
                <a:spcPct val="0"/>
              </a:spcBef>
              <a:spcAft>
                <a:spcPct val="0"/>
              </a:spcAft>
              <a:defRPr sz="3100" b="1">
                <a:solidFill>
                  <a:schemeClr val="tx2"/>
                </a:solidFill>
                <a:latin typeface="Arial" charset="0"/>
              </a:defRPr>
            </a:lvl2pPr>
            <a:lvl3pPr algn="l" defTabSz="984250" rtl="0" eaLnBrk="0" fontAlgn="base" hangingPunct="0">
              <a:spcBef>
                <a:spcPct val="0"/>
              </a:spcBef>
              <a:spcAft>
                <a:spcPct val="0"/>
              </a:spcAft>
              <a:defRPr sz="3100" b="1">
                <a:solidFill>
                  <a:schemeClr val="tx2"/>
                </a:solidFill>
                <a:latin typeface="Arial" charset="0"/>
              </a:defRPr>
            </a:lvl3pPr>
            <a:lvl4pPr algn="l" defTabSz="984250" rtl="0" eaLnBrk="0" fontAlgn="base" hangingPunct="0">
              <a:spcBef>
                <a:spcPct val="0"/>
              </a:spcBef>
              <a:spcAft>
                <a:spcPct val="0"/>
              </a:spcAft>
              <a:defRPr sz="3100" b="1">
                <a:solidFill>
                  <a:schemeClr val="tx2"/>
                </a:solidFill>
                <a:latin typeface="Arial" charset="0"/>
              </a:defRPr>
            </a:lvl4pPr>
            <a:lvl5pPr algn="l" defTabSz="984250" rtl="0" eaLnBrk="0" fontAlgn="base" hangingPunct="0">
              <a:spcBef>
                <a:spcPct val="0"/>
              </a:spcBef>
              <a:spcAft>
                <a:spcPct val="0"/>
              </a:spcAft>
              <a:defRPr sz="3100" b="1">
                <a:solidFill>
                  <a:schemeClr val="tx2"/>
                </a:solidFill>
                <a:latin typeface="Arial" charset="0"/>
              </a:defRPr>
            </a:lvl5pPr>
            <a:lvl6pPr marL="457200" algn="l" defTabSz="984250" rtl="0" fontAlgn="base">
              <a:spcBef>
                <a:spcPct val="0"/>
              </a:spcBef>
              <a:spcAft>
                <a:spcPct val="0"/>
              </a:spcAft>
              <a:defRPr sz="3100" b="1">
                <a:solidFill>
                  <a:schemeClr val="tx2"/>
                </a:solidFill>
                <a:latin typeface="Arial" charset="0"/>
              </a:defRPr>
            </a:lvl6pPr>
            <a:lvl7pPr marL="914400" algn="l" defTabSz="984250" rtl="0" fontAlgn="base">
              <a:spcBef>
                <a:spcPct val="0"/>
              </a:spcBef>
              <a:spcAft>
                <a:spcPct val="0"/>
              </a:spcAft>
              <a:defRPr sz="3100" b="1">
                <a:solidFill>
                  <a:schemeClr val="tx2"/>
                </a:solidFill>
                <a:latin typeface="Arial" charset="0"/>
              </a:defRPr>
            </a:lvl7pPr>
            <a:lvl8pPr marL="1371600" algn="l" defTabSz="984250" rtl="0" fontAlgn="base">
              <a:spcBef>
                <a:spcPct val="0"/>
              </a:spcBef>
              <a:spcAft>
                <a:spcPct val="0"/>
              </a:spcAft>
              <a:defRPr sz="3100" b="1">
                <a:solidFill>
                  <a:schemeClr val="tx2"/>
                </a:solidFill>
                <a:latin typeface="Arial" charset="0"/>
              </a:defRPr>
            </a:lvl8pPr>
            <a:lvl9pPr marL="1828800" algn="l" defTabSz="984250" rtl="0" fontAlgn="base">
              <a:spcBef>
                <a:spcPct val="0"/>
              </a:spcBef>
              <a:spcAft>
                <a:spcPct val="0"/>
              </a:spcAft>
              <a:defRPr sz="3100" b="1">
                <a:solidFill>
                  <a:schemeClr val="tx2"/>
                </a:solidFill>
                <a:latin typeface="Arial" charset="0"/>
              </a:defRPr>
            </a:lvl9pPr>
          </a:lstStyle>
          <a:p>
            <a:pPr eaLnBrk="1" hangingPunct="1">
              <a:defRPr/>
            </a:pPr>
            <a:r>
              <a:rPr lang="en-US" i="1" kern="0" dirty="0" smtClean="0"/>
              <a:t>Discussion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52413" y="2173288"/>
            <a:ext cx="7488237" cy="4208462"/>
          </a:xfrm>
        </p:spPr>
        <p:txBody>
          <a:bodyPr/>
          <a:lstStyle/>
          <a:p>
            <a:pPr algn="just">
              <a:lnSpc>
                <a:spcPct val="150000"/>
              </a:lnSpc>
            </a:pPr>
            <a:r>
              <a:rPr lang="en-ZA" sz="1800" b="1" dirty="0"/>
              <a:t>Clause 2</a:t>
            </a:r>
            <a:r>
              <a:rPr lang="en-ZA" sz="1800" dirty="0"/>
              <a:t> further seeks to provide for the </a:t>
            </a:r>
            <a:r>
              <a:rPr lang="en-US" sz="1800" dirty="0"/>
              <a:t>requirement for the chief electoral officer to notify the relevant parties where a </a:t>
            </a:r>
            <a:r>
              <a:rPr lang="en-US" sz="1800" dirty="0" smtClean="0"/>
              <a:t>candidate’s </a:t>
            </a:r>
            <a:r>
              <a:rPr lang="en-US" sz="1800" dirty="0"/>
              <a:t>name appears on multiple party lists and to afford the parties concerned the opportunity to substitute that candidate and re-order their party lists as a </a:t>
            </a:r>
            <a:r>
              <a:rPr lang="en-US" sz="1800" dirty="0" smtClean="0"/>
              <a:t>result</a:t>
            </a:r>
          </a:p>
          <a:p>
            <a:pPr algn="just">
              <a:lnSpc>
                <a:spcPct val="150000"/>
              </a:lnSpc>
            </a:pPr>
            <a:r>
              <a:rPr lang="en-ZA" sz="1800" b="1" dirty="0"/>
              <a:t>Clause 3</a:t>
            </a:r>
            <a:r>
              <a:rPr lang="en-ZA" sz="1800" dirty="0"/>
              <a:t> amends section 17 of the Act in order to provide for an additional modality of submission of nomination documents required for persons to contest ward elections electronically to the chief electoral officer, in addition to the current method of submitting these documents to the office of the Commission’s local representative in the relevant municipality.</a:t>
            </a:r>
            <a:endParaRPr lang="en-US" sz="1800" dirty="0" smtClean="0"/>
          </a:p>
          <a:p>
            <a:pPr algn="just">
              <a:lnSpc>
                <a:spcPct val="150000"/>
              </a:lnSpc>
            </a:pPr>
            <a:endParaRPr lang="en-ZA" altLang="en-US" sz="1800" dirty="0" smtClean="0"/>
          </a:p>
        </p:txBody>
      </p:sp>
      <p:sp>
        <p:nvSpPr>
          <p:cNvPr id="9219" name="Slide Number Placeholder 3"/>
          <p:cNvSpPr>
            <a:spLocks noGrp="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84BECF02-2BBB-4FB9-9C71-B0D21EAAD451}" type="slidenum">
              <a:rPr lang="en-GB" altLang="en-US" sz="1500" smtClean="0">
                <a:latin typeface="Times New Roman" pitchFamily="18" charset="0"/>
              </a:rPr>
              <a:pPr eaLnBrk="1" hangingPunct="1">
                <a:spcBef>
                  <a:spcPct val="0"/>
                </a:spcBef>
                <a:buFontTx/>
                <a:buNone/>
              </a:pPr>
              <a:t>7</a:t>
            </a:fld>
            <a:endParaRPr lang="en-GB" altLang="en-US" sz="1500" smtClean="0">
              <a:latin typeface="Times New Roman" pitchFamily="18" charset="0"/>
            </a:endParaRPr>
          </a:p>
        </p:txBody>
      </p:sp>
      <p:sp>
        <p:nvSpPr>
          <p:cNvPr id="5" name="Rectangle 2"/>
          <p:cNvSpPr txBox="1">
            <a:spLocks noChangeArrowheads="1"/>
          </p:cNvSpPr>
          <p:nvPr/>
        </p:nvSpPr>
        <p:spPr bwMode="auto">
          <a:xfrm>
            <a:off x="0" y="1485900"/>
            <a:ext cx="8791575"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483" tIns="49241" rIns="98483" bIns="49241" anchor="ctr"/>
          <a:lstStyle>
            <a:lvl1pPr algn="l" defTabSz="984250" rtl="0" eaLnBrk="0" fontAlgn="base" hangingPunct="0">
              <a:spcBef>
                <a:spcPct val="0"/>
              </a:spcBef>
              <a:spcAft>
                <a:spcPct val="0"/>
              </a:spcAft>
              <a:defRPr sz="3100" b="1">
                <a:solidFill>
                  <a:schemeClr val="tx2"/>
                </a:solidFill>
                <a:latin typeface="+mj-lt"/>
                <a:ea typeface="+mj-ea"/>
                <a:cs typeface="+mj-cs"/>
              </a:defRPr>
            </a:lvl1pPr>
            <a:lvl2pPr algn="l" defTabSz="984250" rtl="0" eaLnBrk="0" fontAlgn="base" hangingPunct="0">
              <a:spcBef>
                <a:spcPct val="0"/>
              </a:spcBef>
              <a:spcAft>
                <a:spcPct val="0"/>
              </a:spcAft>
              <a:defRPr sz="3100" b="1">
                <a:solidFill>
                  <a:schemeClr val="tx2"/>
                </a:solidFill>
                <a:latin typeface="Arial" charset="0"/>
              </a:defRPr>
            </a:lvl2pPr>
            <a:lvl3pPr algn="l" defTabSz="984250" rtl="0" eaLnBrk="0" fontAlgn="base" hangingPunct="0">
              <a:spcBef>
                <a:spcPct val="0"/>
              </a:spcBef>
              <a:spcAft>
                <a:spcPct val="0"/>
              </a:spcAft>
              <a:defRPr sz="3100" b="1">
                <a:solidFill>
                  <a:schemeClr val="tx2"/>
                </a:solidFill>
                <a:latin typeface="Arial" charset="0"/>
              </a:defRPr>
            </a:lvl3pPr>
            <a:lvl4pPr algn="l" defTabSz="984250" rtl="0" eaLnBrk="0" fontAlgn="base" hangingPunct="0">
              <a:spcBef>
                <a:spcPct val="0"/>
              </a:spcBef>
              <a:spcAft>
                <a:spcPct val="0"/>
              </a:spcAft>
              <a:defRPr sz="3100" b="1">
                <a:solidFill>
                  <a:schemeClr val="tx2"/>
                </a:solidFill>
                <a:latin typeface="Arial" charset="0"/>
              </a:defRPr>
            </a:lvl4pPr>
            <a:lvl5pPr algn="l" defTabSz="984250" rtl="0" eaLnBrk="0" fontAlgn="base" hangingPunct="0">
              <a:spcBef>
                <a:spcPct val="0"/>
              </a:spcBef>
              <a:spcAft>
                <a:spcPct val="0"/>
              </a:spcAft>
              <a:defRPr sz="3100" b="1">
                <a:solidFill>
                  <a:schemeClr val="tx2"/>
                </a:solidFill>
                <a:latin typeface="Arial" charset="0"/>
              </a:defRPr>
            </a:lvl5pPr>
            <a:lvl6pPr marL="457200" algn="l" defTabSz="984250" rtl="0" fontAlgn="base">
              <a:spcBef>
                <a:spcPct val="0"/>
              </a:spcBef>
              <a:spcAft>
                <a:spcPct val="0"/>
              </a:spcAft>
              <a:defRPr sz="3100" b="1">
                <a:solidFill>
                  <a:schemeClr val="tx2"/>
                </a:solidFill>
                <a:latin typeface="Arial" charset="0"/>
              </a:defRPr>
            </a:lvl6pPr>
            <a:lvl7pPr marL="914400" algn="l" defTabSz="984250" rtl="0" fontAlgn="base">
              <a:spcBef>
                <a:spcPct val="0"/>
              </a:spcBef>
              <a:spcAft>
                <a:spcPct val="0"/>
              </a:spcAft>
              <a:defRPr sz="3100" b="1">
                <a:solidFill>
                  <a:schemeClr val="tx2"/>
                </a:solidFill>
                <a:latin typeface="Arial" charset="0"/>
              </a:defRPr>
            </a:lvl7pPr>
            <a:lvl8pPr marL="1371600" algn="l" defTabSz="984250" rtl="0" fontAlgn="base">
              <a:spcBef>
                <a:spcPct val="0"/>
              </a:spcBef>
              <a:spcAft>
                <a:spcPct val="0"/>
              </a:spcAft>
              <a:defRPr sz="3100" b="1">
                <a:solidFill>
                  <a:schemeClr val="tx2"/>
                </a:solidFill>
                <a:latin typeface="Arial" charset="0"/>
              </a:defRPr>
            </a:lvl8pPr>
            <a:lvl9pPr marL="1828800" algn="l" defTabSz="984250" rtl="0" fontAlgn="base">
              <a:spcBef>
                <a:spcPct val="0"/>
              </a:spcBef>
              <a:spcAft>
                <a:spcPct val="0"/>
              </a:spcAft>
              <a:defRPr sz="3100" b="1">
                <a:solidFill>
                  <a:schemeClr val="tx2"/>
                </a:solidFill>
                <a:latin typeface="Arial" charset="0"/>
              </a:defRPr>
            </a:lvl9pPr>
          </a:lstStyle>
          <a:p>
            <a:pPr eaLnBrk="1" hangingPunct="1">
              <a:defRPr/>
            </a:pPr>
            <a:r>
              <a:rPr lang="en-US" kern="0" dirty="0" smtClean="0"/>
              <a:t>Discussion</a:t>
            </a:r>
            <a:endParaRPr lang="en-US" sz="1600" i="1" kern="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7950" y="261938"/>
            <a:ext cx="8791575" cy="679450"/>
          </a:xfrm>
        </p:spPr>
        <p:txBody>
          <a:bodyPr/>
          <a:lstStyle/>
          <a:p>
            <a:r>
              <a:rPr lang="en-US" altLang="en-US" dirty="0" smtClean="0"/>
              <a:t>Discussion</a:t>
            </a:r>
          </a:p>
        </p:txBody>
      </p:sp>
      <p:sp>
        <p:nvSpPr>
          <p:cNvPr id="10243" name="Content Placeholder 2"/>
          <p:cNvSpPr>
            <a:spLocks noGrp="1"/>
          </p:cNvSpPr>
          <p:nvPr>
            <p:ph idx="1"/>
          </p:nvPr>
        </p:nvSpPr>
        <p:spPr>
          <a:xfrm>
            <a:off x="180975" y="1701800"/>
            <a:ext cx="8307388" cy="4824413"/>
          </a:xfrm>
        </p:spPr>
        <p:txBody>
          <a:bodyPr/>
          <a:lstStyle/>
          <a:p>
            <a:pPr>
              <a:lnSpc>
                <a:spcPct val="150000"/>
              </a:lnSpc>
            </a:pPr>
            <a:r>
              <a:rPr lang="en-ZA" sz="2000" b="1" dirty="0"/>
              <a:t>Clause 3</a:t>
            </a:r>
            <a:r>
              <a:rPr lang="en-ZA" sz="2000" dirty="0"/>
              <a:t> also seeks to provide for the requirement that an independent ward candidate must, together with his or her nomination documents provide the Commission with a recent photograph of himself or herself in a form prescribed by the </a:t>
            </a:r>
            <a:r>
              <a:rPr lang="en-ZA" sz="2000" dirty="0" smtClean="0"/>
              <a:t>Commission</a:t>
            </a:r>
          </a:p>
          <a:p>
            <a:pPr>
              <a:lnSpc>
                <a:spcPct val="150000"/>
              </a:lnSpc>
            </a:pPr>
            <a:r>
              <a:rPr lang="en-ZA" sz="2000" b="1" dirty="0"/>
              <a:t>Clause 3</a:t>
            </a:r>
            <a:r>
              <a:rPr lang="en-ZA" sz="2000" dirty="0"/>
              <a:t> further provides for the </a:t>
            </a:r>
            <a:r>
              <a:rPr lang="en-US" sz="2000" dirty="0"/>
              <a:t>requirement for the chief electoral officer to notify the relevant persons where a ward candidate has been nominated by more than one person and to afford the nominators concerned the opportunity to substitute that </a:t>
            </a:r>
          </a:p>
          <a:p>
            <a:pPr marL="428625" lvl="1" indent="0">
              <a:lnSpc>
                <a:spcPct val="150000"/>
              </a:lnSpc>
              <a:buNone/>
            </a:pPr>
            <a:r>
              <a:rPr lang="en-US" sz="2000" dirty="0" smtClean="0"/>
              <a:t>candidate </a:t>
            </a:r>
            <a:r>
              <a:rPr lang="en-US" sz="2000" dirty="0"/>
              <a:t>as a result.</a:t>
            </a:r>
            <a:endParaRPr lang="en-US" altLang="en-US" sz="2000" dirty="0" smtClean="0"/>
          </a:p>
        </p:txBody>
      </p:sp>
      <p:sp>
        <p:nvSpPr>
          <p:cNvPr id="10244" name="Slide Number Placeholder 3"/>
          <p:cNvSpPr>
            <a:spLocks noGrp="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74F6BA48-C869-418D-8B93-4E9A8A66B96F}" type="slidenum">
              <a:rPr lang="en-GB" altLang="en-US" sz="1500" smtClean="0">
                <a:latin typeface="Times New Roman" pitchFamily="18" charset="0"/>
              </a:rPr>
              <a:pPr eaLnBrk="1" hangingPunct="1">
                <a:spcBef>
                  <a:spcPct val="0"/>
                </a:spcBef>
                <a:buFontTx/>
                <a:buNone/>
              </a:pPr>
              <a:t>8</a:t>
            </a:fld>
            <a:endParaRPr lang="en-GB" altLang="en-US" sz="1500"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25438" y="261938"/>
            <a:ext cx="8791575" cy="679450"/>
          </a:xfrm>
        </p:spPr>
        <p:txBody>
          <a:bodyPr/>
          <a:lstStyle/>
          <a:p>
            <a:r>
              <a:rPr lang="en-US" altLang="en-US" dirty="0" smtClean="0"/>
              <a:t>Discussion</a:t>
            </a:r>
          </a:p>
        </p:txBody>
      </p:sp>
      <p:sp>
        <p:nvSpPr>
          <p:cNvPr id="11267" name="Content Placeholder 2"/>
          <p:cNvSpPr>
            <a:spLocks noGrp="1"/>
          </p:cNvSpPr>
          <p:nvPr>
            <p:ph idx="1"/>
          </p:nvPr>
        </p:nvSpPr>
        <p:spPr>
          <a:xfrm>
            <a:off x="252413" y="1630363"/>
            <a:ext cx="8307387" cy="4824412"/>
          </a:xfrm>
        </p:spPr>
        <p:txBody>
          <a:bodyPr/>
          <a:lstStyle/>
          <a:p>
            <a:pPr>
              <a:lnSpc>
                <a:spcPct val="150000"/>
              </a:lnSpc>
            </a:pPr>
            <a:r>
              <a:rPr lang="en-ZA" sz="1800" b="1" dirty="0"/>
              <a:t>Clause 4</a:t>
            </a:r>
            <a:r>
              <a:rPr lang="en-ZA" sz="1800" dirty="0"/>
              <a:t> amends section 17A to provide for the Commission to prescribe additional modalities for the payment of electoral participation deposits in addition to the current method of bank guaranteed </a:t>
            </a:r>
            <a:r>
              <a:rPr lang="en-ZA" sz="1800" dirty="0" smtClean="0"/>
              <a:t>cheques</a:t>
            </a:r>
          </a:p>
          <a:p>
            <a:pPr>
              <a:lnSpc>
                <a:spcPct val="150000"/>
              </a:lnSpc>
            </a:pPr>
            <a:r>
              <a:rPr lang="en-ZA" sz="1800" b="1" dirty="0"/>
              <a:t>Clause 5</a:t>
            </a:r>
            <a:r>
              <a:rPr lang="en-ZA" sz="1800" dirty="0"/>
              <a:t> amends section 49 of the Act to delete the requirement that a voter may return a ballot paper that has not yet been placed in the ballot box to the presiding officer or a voting officer and be issued with anew ballot paper only if that voter accidentally marks a ballot paper in a way that does not indicate for whom the voter wishes to vote and the ballot paper. </a:t>
            </a:r>
            <a:endParaRPr lang="en-US" altLang="en-US" sz="1800" dirty="0" smtClean="0"/>
          </a:p>
          <a:p>
            <a:endParaRPr lang="en-US" altLang="en-US" dirty="0" smtClean="0"/>
          </a:p>
        </p:txBody>
      </p:sp>
      <p:sp>
        <p:nvSpPr>
          <p:cNvPr id="11268" name="Slide Number Placeholder 3"/>
          <p:cNvSpPr>
            <a:spLocks noGrp="1"/>
          </p:cNvSpPr>
          <p:nvPr>
            <p:ph type="sldNum" sz="quarter" idx="12"/>
          </p:nvPr>
        </p:nvSpPr>
        <p:spPr>
          <a:noFill/>
        </p:spPr>
        <p:txBody>
          <a:bodyPr/>
          <a:lstStyle>
            <a:lvl1pPr defTabSz="984250" eaLnBrk="0" hangingPunct="0">
              <a:spcBef>
                <a:spcPct val="20000"/>
              </a:spcBef>
              <a:buChar char="•"/>
              <a:defRPr sz="2300">
                <a:solidFill>
                  <a:schemeClr val="tx1"/>
                </a:solidFill>
                <a:latin typeface="Arial" charset="0"/>
              </a:defRPr>
            </a:lvl1pPr>
            <a:lvl2pPr marL="742950" indent="-285750" defTabSz="984250" eaLnBrk="0" hangingPunct="0">
              <a:spcBef>
                <a:spcPct val="20000"/>
              </a:spcBef>
              <a:buChar char="–"/>
              <a:defRPr sz="2300">
                <a:solidFill>
                  <a:schemeClr val="tx1"/>
                </a:solidFill>
                <a:latin typeface="Arial" charset="0"/>
              </a:defRPr>
            </a:lvl2pPr>
            <a:lvl3pPr marL="1143000" indent="-228600" defTabSz="984250" eaLnBrk="0" hangingPunct="0">
              <a:spcBef>
                <a:spcPct val="20000"/>
              </a:spcBef>
              <a:buChar char="•"/>
              <a:defRPr sz="2300">
                <a:solidFill>
                  <a:schemeClr val="tx1"/>
                </a:solidFill>
                <a:latin typeface="Arial" charset="0"/>
              </a:defRPr>
            </a:lvl3pPr>
            <a:lvl4pPr marL="1600200" indent="-228600" defTabSz="984250" eaLnBrk="0" hangingPunct="0">
              <a:spcBef>
                <a:spcPct val="20000"/>
              </a:spcBef>
              <a:buChar char="–"/>
              <a:defRPr sz="2300">
                <a:solidFill>
                  <a:schemeClr val="tx1"/>
                </a:solidFill>
                <a:latin typeface="Arial" charset="0"/>
              </a:defRPr>
            </a:lvl4pPr>
            <a:lvl5pPr marL="2057400" indent="-228600" defTabSz="984250" eaLnBrk="0" hangingPunct="0">
              <a:spcBef>
                <a:spcPct val="20000"/>
              </a:spcBef>
              <a:buChar char="»"/>
              <a:defRPr sz="2300">
                <a:solidFill>
                  <a:schemeClr val="tx1"/>
                </a:solidFill>
                <a:latin typeface="Arial" charset="0"/>
              </a:defRPr>
            </a:lvl5pPr>
            <a:lvl6pPr marL="2514600" indent="-228600" defTabSz="984250" eaLnBrk="0" fontAlgn="base" hangingPunct="0">
              <a:spcBef>
                <a:spcPct val="20000"/>
              </a:spcBef>
              <a:spcAft>
                <a:spcPct val="0"/>
              </a:spcAft>
              <a:buChar char="»"/>
              <a:defRPr sz="2300">
                <a:solidFill>
                  <a:schemeClr val="tx1"/>
                </a:solidFill>
                <a:latin typeface="Arial" charset="0"/>
              </a:defRPr>
            </a:lvl6pPr>
            <a:lvl7pPr marL="2971800" indent="-228600" defTabSz="984250" eaLnBrk="0" fontAlgn="base" hangingPunct="0">
              <a:spcBef>
                <a:spcPct val="20000"/>
              </a:spcBef>
              <a:spcAft>
                <a:spcPct val="0"/>
              </a:spcAft>
              <a:buChar char="»"/>
              <a:defRPr sz="2300">
                <a:solidFill>
                  <a:schemeClr val="tx1"/>
                </a:solidFill>
                <a:latin typeface="Arial" charset="0"/>
              </a:defRPr>
            </a:lvl7pPr>
            <a:lvl8pPr marL="3429000" indent="-228600" defTabSz="984250" eaLnBrk="0" fontAlgn="base" hangingPunct="0">
              <a:spcBef>
                <a:spcPct val="20000"/>
              </a:spcBef>
              <a:spcAft>
                <a:spcPct val="0"/>
              </a:spcAft>
              <a:buChar char="»"/>
              <a:defRPr sz="2300">
                <a:solidFill>
                  <a:schemeClr val="tx1"/>
                </a:solidFill>
                <a:latin typeface="Arial" charset="0"/>
              </a:defRPr>
            </a:lvl8pPr>
            <a:lvl9pPr marL="3886200" indent="-228600" defTabSz="984250" eaLnBrk="0" fontAlgn="base" hangingPunct="0">
              <a:spcBef>
                <a:spcPct val="20000"/>
              </a:spcBef>
              <a:spcAft>
                <a:spcPct val="0"/>
              </a:spcAft>
              <a:buChar char="»"/>
              <a:defRPr sz="2300">
                <a:solidFill>
                  <a:schemeClr val="tx1"/>
                </a:solidFill>
                <a:latin typeface="Arial" charset="0"/>
              </a:defRPr>
            </a:lvl9pPr>
          </a:lstStyle>
          <a:p>
            <a:pPr eaLnBrk="1" hangingPunct="1">
              <a:spcBef>
                <a:spcPct val="0"/>
              </a:spcBef>
              <a:buFontTx/>
              <a:buNone/>
            </a:pPr>
            <a:fld id="{FCE31154-F1AD-49A7-9CF3-14B1678CA6E4}" type="slidenum">
              <a:rPr lang="en-GB" altLang="en-US" sz="1500" smtClean="0">
                <a:latin typeface="Times New Roman" pitchFamily="18" charset="0"/>
              </a:rPr>
              <a:pPr eaLnBrk="1" hangingPunct="1">
                <a:spcBef>
                  <a:spcPct val="0"/>
                </a:spcBef>
                <a:buFontTx/>
                <a:buNone/>
              </a:pPr>
              <a:t>9</a:t>
            </a:fld>
            <a:endParaRPr lang="en-GB" altLang="en-US" sz="1500"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ect Committee on Social Services 17 February 2015">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749425" rtl="0" eaLnBrk="1" fontAlgn="base" latinLnBrk="0" hangingPunct="1">
          <a:lnSpc>
            <a:spcPct val="100000"/>
          </a:lnSpc>
          <a:spcBef>
            <a:spcPct val="0"/>
          </a:spcBef>
          <a:spcAft>
            <a:spcPct val="0"/>
          </a:spcAft>
          <a:buClrTx/>
          <a:buSzTx/>
          <a:buFontTx/>
          <a:buNone/>
          <a:tabLst/>
          <a:defRPr kumimoji="0" lang="en-GB" sz="4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749425" rtl="0" eaLnBrk="1" fontAlgn="base" latinLnBrk="0" hangingPunct="1">
          <a:lnSpc>
            <a:spcPct val="100000"/>
          </a:lnSpc>
          <a:spcBef>
            <a:spcPct val="0"/>
          </a:spcBef>
          <a:spcAft>
            <a:spcPct val="0"/>
          </a:spcAft>
          <a:buClrTx/>
          <a:buSzTx/>
          <a:buFontTx/>
          <a:buNone/>
          <a:tabLst/>
          <a:defRPr kumimoji="0" lang="en-GB" sz="4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Select Committee on Social Services 17 February 2015</Template>
  <TotalTime>331</TotalTime>
  <Words>926</Words>
  <Application>Microsoft Office PowerPoint</Application>
  <PresentationFormat>Custom</PresentationFormat>
  <Paragraphs>62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Select Committee on Social Services 17 February 2015</vt:lpstr>
      <vt:lpstr>Local Government: Municipal Electoral Amendment Bill, 2015  Presentation to the Portfolio Committee on Home Affairs  8 September 2015</vt:lpstr>
      <vt:lpstr>Presentation Outline</vt:lpstr>
      <vt:lpstr>Objects of the Bill</vt:lpstr>
      <vt:lpstr>Objects of the Bill</vt:lpstr>
      <vt:lpstr>PowerPoint Presentation</vt:lpstr>
      <vt:lpstr>PowerPoint Presentation</vt:lpstr>
      <vt:lpstr>PowerPoint Presentation</vt:lpstr>
      <vt:lpstr>Discussion</vt:lpstr>
      <vt:lpstr>Discussion</vt:lpstr>
      <vt:lpstr>Discussion</vt:lpstr>
      <vt:lpstr>Institutions Consulted</vt:lpstr>
      <vt:lpstr>Financial Implications</vt:lpstr>
      <vt:lpstr>Parliamentary Procedure </vt:lpstr>
      <vt:lpstr>End of Presentation  Discussions &amp;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Municipal Electoral Amendment Bill   Presentation to the Cabinet Sub-Committee  21 July 2015</dc:title>
  <dc:creator>Mamabolo, Sy</dc:creator>
  <cp:lastModifiedBy>Eddy Mathonsi</cp:lastModifiedBy>
  <cp:revision>10</cp:revision>
  <cp:lastPrinted>2015-09-07T10:05:17Z</cp:lastPrinted>
  <dcterms:created xsi:type="dcterms:W3CDTF">2015-07-20T15:32:21Z</dcterms:created>
  <dcterms:modified xsi:type="dcterms:W3CDTF">2015-09-08T11:56:45Z</dcterms:modified>
</cp:coreProperties>
</file>