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28" r:id="rId4"/>
    <p:sldId id="325" r:id="rId5"/>
    <p:sldId id="330" r:id="rId6"/>
    <p:sldId id="306" r:id="rId7"/>
    <p:sldId id="311" r:id="rId8"/>
    <p:sldId id="284" r:id="rId9"/>
    <p:sldId id="315" r:id="rId10"/>
    <p:sldId id="316" r:id="rId11"/>
    <p:sldId id="329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ffy Adler" initials="T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A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1" autoAdjust="0"/>
    <p:restoredTop sz="96970" autoAdjust="0"/>
  </p:normalViewPr>
  <p:slideViewPr>
    <p:cSldViewPr snapToObjects="1">
      <p:cViewPr>
        <p:scale>
          <a:sx n="99" d="100"/>
          <a:sy n="99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ZA" sz="1400" dirty="0"/>
              <a:t>PROJECT COMPARISON (</a:t>
            </a:r>
            <a:r>
              <a:rPr lang="en-ZA" sz="1400" dirty="0">
                <a:solidFill>
                  <a:srgbClr val="C00000"/>
                </a:solidFill>
              </a:rPr>
              <a:t>N2 GATEWAY </a:t>
            </a:r>
            <a:r>
              <a:rPr lang="en-ZA" sz="1400" dirty="0"/>
              <a:t>VS </a:t>
            </a:r>
            <a:r>
              <a:rPr lang="en-ZA" sz="1400" dirty="0">
                <a:solidFill>
                  <a:srgbClr val="C00000"/>
                </a:solidFill>
              </a:rPr>
              <a:t>ZANEMVULA </a:t>
            </a:r>
            <a:r>
              <a:rPr lang="en-ZA" sz="1400" dirty="0">
                <a:solidFill>
                  <a:sysClr val="windowText" lastClr="000000"/>
                </a:solidFill>
              </a:rPr>
              <a:t>VS </a:t>
            </a:r>
            <a:r>
              <a:rPr lang="en-ZA" sz="1400" dirty="0">
                <a:solidFill>
                  <a:srgbClr val="C00000"/>
                </a:solidFill>
              </a:rPr>
              <a:t>CORNUBIA</a:t>
            </a:r>
            <a:r>
              <a:rPr lang="en-ZA" sz="1400" dirty="0"/>
              <a:t> VS </a:t>
            </a:r>
            <a:r>
              <a:rPr lang="en-ZA" sz="1400" dirty="0">
                <a:solidFill>
                  <a:srgbClr val="C00000"/>
                </a:solidFill>
              </a:rPr>
              <a:t>COSMO CITY</a:t>
            </a:r>
            <a:r>
              <a:rPr lang="en-ZA" sz="1400" dirty="0"/>
              <a:t>)</a:t>
            </a:r>
          </a:p>
        </c:rich>
      </c:tx>
      <c:layout>
        <c:manualLayout>
          <c:xMode val="edge"/>
          <c:yMode val="edge"/>
          <c:x val="0.20885412169431825"/>
          <c:y val="2.194739244550953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9575804469528"/>
          <c:y val="0.157843801501557"/>
          <c:w val="0.79042419098810257"/>
          <c:h val="0.56403674540682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N2 GATEWAY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UNITS YIELD</c:v>
                </c:pt>
                <c:pt idx="1">
                  <c:v>UNITS COMPLETED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16083</c:v>
                </c:pt>
                <c:pt idx="1">
                  <c:v>11986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ZANEMVULA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UNITS YIELD</c:v>
                </c:pt>
                <c:pt idx="1">
                  <c:v>UNITS COMPLETED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13718</c:v>
                </c:pt>
                <c:pt idx="1">
                  <c:v>6030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CORNUBIA2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UNITS YIELD</c:v>
                </c:pt>
                <c:pt idx="1">
                  <c:v>UNITS COMPLETED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15000</c:v>
                </c:pt>
                <c:pt idx="1">
                  <c:v>482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COSMO CITY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UNITS YIELD</c:v>
                </c:pt>
                <c:pt idx="1">
                  <c:v>UNITS COMPLETED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 formatCode="0">
                  <c:v>12300</c:v>
                </c:pt>
                <c:pt idx="1">
                  <c:v>8241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4"/>
        <c:axId val="76603776"/>
        <c:axId val="86511616"/>
      </c:barChart>
      <c:catAx>
        <c:axId val="76603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86511616"/>
        <c:crosses val="autoZero"/>
        <c:auto val="1"/>
        <c:lblAlgn val="ctr"/>
        <c:lblOffset val="100"/>
        <c:noMultiLvlLbl val="0"/>
      </c:catAx>
      <c:valAx>
        <c:axId val="86511616"/>
        <c:scaling>
          <c:orientation val="minMax"/>
          <c:max val="17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ZA" sz="1100" dirty="0"/>
                  <a:t>UNITS COMPLETED</a:t>
                </a:r>
              </a:p>
            </c:rich>
          </c:tx>
          <c:layout>
            <c:manualLayout>
              <c:xMode val="edge"/>
              <c:yMode val="edge"/>
              <c:x val="5.2011591036669601E-2"/>
              <c:y val="0.206278832792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6603776"/>
        <c:crosses val="autoZero"/>
        <c:crossBetween val="between"/>
        <c:majorUnit val="2000"/>
      </c:valAx>
      <c:dTable>
        <c:showHorzBorder val="1"/>
        <c:showVertBorder val="1"/>
        <c:showOutline val="1"/>
        <c:showKeys val="1"/>
        <c:spPr>
          <a:noFill/>
        </c:spPr>
      </c:dTable>
    </c:plotArea>
    <c:plotVisOnly val="1"/>
    <c:dispBlanksAs val="gap"/>
    <c:showDLblsOverMax val="0"/>
  </c:chart>
  <c:spPr>
    <a:ln>
      <a:solidFill>
        <a:schemeClr val="tx1">
          <a:lumMod val="50000"/>
          <a:lumOff val="50000"/>
        </a:schemeClr>
      </a:solidFill>
    </a:ln>
  </c:spPr>
  <c:txPr>
    <a:bodyPr/>
    <a:lstStyle/>
    <a:p>
      <a:pPr>
        <a:defRPr sz="1100"/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3-19T13:01:01.857" idx="6">
    <p:pos x="10" y="10"/>
    <p:text>I think this slide is too detailed.  we probably just need a income and expenditure statement at its highest leve.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2761A6-2D4C-41C1-B617-BA1AD6F3357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7060D3AA-45DF-463A-83BF-E9D82A28B767}">
      <dgm:prSet phldrT="[Text]" custT="1"/>
      <dgm:spPr>
        <a:solidFill>
          <a:schemeClr val="bg1"/>
        </a:solidFill>
        <a:ln w="9525"/>
      </dgm:spPr>
      <dgm:t>
        <a:bodyPr/>
        <a:lstStyle/>
        <a:p>
          <a:r>
            <a:rPr lang="en-GB" sz="1200" b="1" i="0" dirty="0" smtClean="0">
              <a:solidFill>
                <a:schemeClr val="tx1"/>
              </a:solidFill>
              <a:latin typeface="+mn-lt"/>
            </a:rPr>
            <a:t>HDA</a:t>
          </a:r>
          <a:endParaRPr lang="en-GB" sz="1200" b="1" i="0" dirty="0">
            <a:solidFill>
              <a:schemeClr val="tx1"/>
            </a:solidFill>
            <a:latin typeface="+mn-lt"/>
          </a:endParaRPr>
        </a:p>
      </dgm:t>
    </dgm:pt>
    <dgm:pt modelId="{E7706ED8-320F-4226-83A4-1E7A0A275E13}" type="parTrans" cxnId="{0484B91E-4EAB-41E0-9CC8-33A99AF38BC0}">
      <dgm:prSet/>
      <dgm:spPr/>
      <dgm:t>
        <a:bodyPr/>
        <a:lstStyle/>
        <a:p>
          <a:endParaRPr lang="en-GB" sz="1050" b="1" i="0">
            <a:solidFill>
              <a:schemeClr val="bg1"/>
            </a:solidFill>
            <a:latin typeface="+mn-lt"/>
          </a:endParaRPr>
        </a:p>
      </dgm:t>
    </dgm:pt>
    <dgm:pt modelId="{C741DD39-949A-4FB1-BB6D-976E820555DD}" type="sibTrans" cxnId="{0484B91E-4EAB-41E0-9CC8-33A99AF38BC0}">
      <dgm:prSet/>
      <dgm:spPr/>
      <dgm:t>
        <a:bodyPr/>
        <a:lstStyle/>
        <a:p>
          <a:endParaRPr lang="en-GB" sz="1050" b="1" i="0">
            <a:solidFill>
              <a:schemeClr val="bg1"/>
            </a:solidFill>
            <a:latin typeface="+mn-lt"/>
          </a:endParaRPr>
        </a:p>
      </dgm:t>
    </dgm:pt>
    <dgm:pt modelId="{01416884-CC77-4696-A23E-580914D36670}">
      <dgm:prSet phldrT="[Text]" custT="1"/>
      <dgm:spPr>
        <a:solidFill>
          <a:srgbClr val="376092"/>
        </a:solidFill>
        <a:ln w="9525"/>
      </dgm:spPr>
      <dgm:t>
        <a:bodyPr/>
        <a:lstStyle/>
        <a:p>
          <a:pPr rtl="0"/>
          <a:r>
            <a:rPr lang="en-GB" sz="1000" b="1" i="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</a:rPr>
            <a:t>Programme 1: Administration</a:t>
          </a:r>
          <a:endParaRPr lang="en-GB" sz="1000" b="1" i="0" dirty="0">
            <a:solidFill>
              <a:schemeClr val="bg1"/>
            </a:solidFill>
            <a:latin typeface="+mn-lt"/>
          </a:endParaRPr>
        </a:p>
      </dgm:t>
    </dgm:pt>
    <dgm:pt modelId="{5B605991-6C40-46BB-A297-7EC4CB7A1D44}" type="parTrans" cxnId="{04EE0679-1CB9-4214-A2BD-B9FCD440203E}">
      <dgm:prSet/>
      <dgm:spPr>
        <a:ln w="9525"/>
      </dgm:spPr>
      <dgm:t>
        <a:bodyPr/>
        <a:lstStyle/>
        <a:p>
          <a:endParaRPr lang="en-GB" sz="1050" b="1" i="0" dirty="0">
            <a:solidFill>
              <a:schemeClr val="bg1"/>
            </a:solidFill>
            <a:latin typeface="+mn-lt"/>
          </a:endParaRPr>
        </a:p>
      </dgm:t>
    </dgm:pt>
    <dgm:pt modelId="{0A2B8EED-E075-4E6C-8D27-4115E04F604D}" type="sibTrans" cxnId="{04EE0679-1CB9-4214-A2BD-B9FCD440203E}">
      <dgm:prSet/>
      <dgm:spPr/>
      <dgm:t>
        <a:bodyPr/>
        <a:lstStyle/>
        <a:p>
          <a:endParaRPr lang="en-GB" sz="1050" b="1" i="0">
            <a:solidFill>
              <a:schemeClr val="bg1"/>
            </a:solidFill>
            <a:latin typeface="+mn-lt"/>
          </a:endParaRPr>
        </a:p>
      </dgm:t>
    </dgm:pt>
    <dgm:pt modelId="{E9787725-1B6E-416F-9AFF-F65B5D447161}">
      <dgm:prSet custT="1"/>
      <dgm:spPr>
        <a:solidFill>
          <a:srgbClr val="77933C"/>
        </a:solidFill>
        <a:ln w="9525"/>
      </dgm:spPr>
      <dgm:t>
        <a:bodyPr/>
        <a:lstStyle/>
        <a:p>
          <a:pPr rtl="0"/>
          <a:r>
            <a:rPr lang="en-GB" sz="1000" b="1" i="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>Programme 2 :</a:t>
          </a:r>
          <a:br>
            <a:rPr lang="en-GB" sz="1000" b="1" i="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</a:br>
          <a:r>
            <a:rPr lang="en-GB" sz="1000" b="1" i="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>Planning &amp; Information</a:t>
          </a:r>
          <a:endParaRPr lang="en-GB" sz="1000" b="1" i="0" dirty="0" smtClean="0">
            <a:solidFill>
              <a:schemeClr val="bg1"/>
            </a:solidFill>
            <a:effectLst/>
            <a:uFill>
              <a:solidFill>
                <a:srgbClr val="66FF33"/>
              </a:solidFill>
            </a:uFill>
            <a:latin typeface="+mn-lt"/>
            <a:ea typeface="MS Mincho"/>
          </a:endParaRPr>
        </a:p>
      </dgm:t>
    </dgm:pt>
    <dgm:pt modelId="{1DB79175-7627-4845-8760-F6135BEBD01C}" type="parTrans" cxnId="{02C3092F-D162-49CC-B889-52BB15CD2A76}">
      <dgm:prSet/>
      <dgm:spPr>
        <a:ln w="9525"/>
      </dgm:spPr>
      <dgm:t>
        <a:bodyPr/>
        <a:lstStyle/>
        <a:p>
          <a:endParaRPr lang="en-GB" sz="1050" b="1" i="0" dirty="0">
            <a:solidFill>
              <a:schemeClr val="bg1"/>
            </a:solidFill>
            <a:latin typeface="+mn-lt"/>
          </a:endParaRPr>
        </a:p>
      </dgm:t>
    </dgm:pt>
    <dgm:pt modelId="{BE4EF92F-EFF9-4C9D-B79F-CF85D90FD4CC}" type="sibTrans" cxnId="{02C3092F-D162-49CC-B889-52BB15CD2A76}">
      <dgm:prSet/>
      <dgm:spPr/>
      <dgm:t>
        <a:bodyPr/>
        <a:lstStyle/>
        <a:p>
          <a:endParaRPr lang="en-GB" sz="1050" b="1" i="0">
            <a:solidFill>
              <a:schemeClr val="bg1"/>
            </a:solidFill>
            <a:latin typeface="+mn-lt"/>
          </a:endParaRPr>
        </a:p>
      </dgm:t>
    </dgm:pt>
    <dgm:pt modelId="{23E251A8-1568-4485-B599-E8089B8DC0E9}">
      <dgm:prSet custT="1"/>
      <dgm:spPr>
        <a:ln w="9525">
          <a:solidFill>
            <a:schemeClr val="tx1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900" b="0" dirty="0" smtClean="0">
              <a:latin typeface="+mn-lt"/>
            </a:rPr>
            <a:t>Finance</a:t>
          </a:r>
          <a:endParaRPr lang="en-GB" sz="900" b="0" dirty="0">
            <a:latin typeface="+mn-lt"/>
          </a:endParaRPr>
        </a:p>
      </dgm:t>
    </dgm:pt>
    <dgm:pt modelId="{DA0876C9-3A04-4041-8088-0327A7212138}" type="parTrans" cxnId="{103E57BC-A696-4A64-9A06-27DAD0A0B2A0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GB" sz="1000" dirty="0">
            <a:latin typeface="+mn-lt"/>
          </a:endParaRPr>
        </a:p>
      </dgm:t>
    </dgm:pt>
    <dgm:pt modelId="{C208971C-C6CB-4774-B548-3F899CB1D5DE}" type="sibTrans" cxnId="{103E57BC-A696-4A64-9A06-27DAD0A0B2A0}">
      <dgm:prSet/>
      <dgm:spPr/>
      <dgm:t>
        <a:bodyPr/>
        <a:lstStyle/>
        <a:p>
          <a:endParaRPr lang="en-GB" sz="1050">
            <a:latin typeface="+mn-lt"/>
          </a:endParaRPr>
        </a:p>
      </dgm:t>
    </dgm:pt>
    <dgm:pt modelId="{C31DEC80-809E-4AF6-B222-2E1FF9071E51}">
      <dgm:prSet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en-GB" sz="900" b="0" dirty="0" smtClean="0">
              <a:latin typeface="+mn-lt"/>
            </a:rPr>
            <a:t>Corporate Services</a:t>
          </a:r>
          <a:endParaRPr lang="en-GB" sz="900" b="0" dirty="0">
            <a:latin typeface="+mn-lt"/>
          </a:endParaRPr>
        </a:p>
      </dgm:t>
    </dgm:pt>
    <dgm:pt modelId="{1E63CD9D-1F21-48B2-90B0-586644FAA527}" type="parTrans" cxnId="{1A73A208-0700-440C-BD19-D2B34FAB853A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GB" sz="1000" dirty="0">
            <a:latin typeface="+mn-lt"/>
          </a:endParaRPr>
        </a:p>
      </dgm:t>
    </dgm:pt>
    <dgm:pt modelId="{159ADD3F-2D26-4AC8-9408-900B84631E00}" type="sibTrans" cxnId="{1A73A208-0700-440C-BD19-D2B34FAB853A}">
      <dgm:prSet/>
      <dgm:spPr/>
      <dgm:t>
        <a:bodyPr/>
        <a:lstStyle/>
        <a:p>
          <a:endParaRPr lang="en-GB" sz="1050">
            <a:latin typeface="+mn-lt"/>
          </a:endParaRPr>
        </a:p>
      </dgm:t>
    </dgm:pt>
    <dgm:pt modelId="{9B878A95-9E61-4C08-B316-9B062B41A19A}">
      <dgm:prSet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en-GB" sz="900" b="0" dirty="0" smtClean="0">
              <a:latin typeface="+mn-lt"/>
            </a:rPr>
            <a:t>National Programme Support</a:t>
          </a:r>
          <a:endParaRPr lang="en-GB" sz="900" b="0" dirty="0">
            <a:latin typeface="+mn-lt"/>
          </a:endParaRPr>
        </a:p>
      </dgm:t>
    </dgm:pt>
    <dgm:pt modelId="{4FC9659C-90BB-473F-B8F0-92E0D78A2EBA}" type="parTrans" cxnId="{12580466-0809-4D88-B740-9B3D820F8D5D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GB" sz="1000" dirty="0">
            <a:latin typeface="+mn-lt"/>
          </a:endParaRPr>
        </a:p>
      </dgm:t>
    </dgm:pt>
    <dgm:pt modelId="{0387078A-5768-468C-B002-6FE3F7542667}" type="sibTrans" cxnId="{12580466-0809-4D88-B740-9B3D820F8D5D}">
      <dgm:prSet/>
      <dgm:spPr/>
      <dgm:t>
        <a:bodyPr/>
        <a:lstStyle/>
        <a:p>
          <a:endParaRPr lang="en-GB" sz="1050">
            <a:latin typeface="+mn-lt"/>
          </a:endParaRPr>
        </a:p>
      </dgm:t>
    </dgm:pt>
    <dgm:pt modelId="{0933969C-9221-4529-8103-72EB004A6BF8}">
      <dgm:prSet custT="1"/>
      <dgm:spPr>
        <a:ln w="9525">
          <a:solidFill>
            <a:schemeClr val="tx1"/>
          </a:solidFill>
        </a:ln>
      </dgm:spPr>
      <dgm:t>
        <a:bodyPr/>
        <a:lstStyle/>
        <a:p>
          <a:r>
            <a:rPr lang="en-GB" sz="900" b="0" dirty="0" smtClean="0">
              <a:latin typeface="+mn-lt"/>
            </a:rPr>
            <a:t>Policy, research, monitoring &amp; information</a:t>
          </a:r>
          <a:endParaRPr lang="en-GB" sz="900" b="0" dirty="0">
            <a:latin typeface="+mn-lt"/>
          </a:endParaRPr>
        </a:p>
      </dgm:t>
    </dgm:pt>
    <dgm:pt modelId="{DA9583F1-523E-4632-8922-E1A15C26DA2A}" type="sibTrans" cxnId="{6380079D-E611-4CFE-8734-8EE066698650}">
      <dgm:prSet/>
      <dgm:spPr/>
      <dgm:t>
        <a:bodyPr/>
        <a:lstStyle/>
        <a:p>
          <a:endParaRPr lang="en-GB" sz="1050">
            <a:latin typeface="+mn-lt"/>
          </a:endParaRPr>
        </a:p>
      </dgm:t>
    </dgm:pt>
    <dgm:pt modelId="{0C6E7C9C-4B34-4DFE-A121-FB53D27D988A}" type="parTrans" cxnId="{6380079D-E611-4CFE-8734-8EE066698650}">
      <dgm:prSet/>
      <dgm:spPr>
        <a:ln w="9525">
          <a:solidFill>
            <a:schemeClr val="tx1"/>
          </a:solidFill>
        </a:ln>
      </dgm:spPr>
      <dgm:t>
        <a:bodyPr/>
        <a:lstStyle/>
        <a:p>
          <a:endParaRPr lang="en-GB" sz="1000" dirty="0">
            <a:latin typeface="+mn-lt"/>
          </a:endParaRPr>
        </a:p>
      </dgm:t>
    </dgm:pt>
    <dgm:pt modelId="{27B81EC3-BB0B-41B9-9F65-1674DC1A1F76}">
      <dgm:prSet custT="1"/>
      <dgm:spPr>
        <a:solidFill>
          <a:srgbClr val="E46C0A"/>
        </a:solidFill>
        <a:ln w="9525"/>
      </dgm:spPr>
      <dgm:t>
        <a:bodyPr/>
        <a:lstStyle/>
        <a:p>
          <a:pPr rtl="0"/>
          <a:r>
            <a:rPr lang="en-GB" sz="1000" b="1" i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>Programme 3:</a:t>
          </a:r>
          <a:r>
            <a:rPr lang="en-GB" sz="1000" b="1" i="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/>
          </a:r>
          <a:br>
            <a:rPr lang="en-GB" sz="1000" b="1" i="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</a:br>
          <a:r>
            <a:rPr lang="en-GB" sz="1000" b="1" i="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>Land &amp; Housing Services</a:t>
          </a:r>
          <a:endParaRPr lang="en-GB" sz="1000" dirty="0">
            <a:solidFill>
              <a:schemeClr val="bg1"/>
            </a:solidFill>
          </a:endParaRPr>
        </a:p>
      </dgm:t>
    </dgm:pt>
    <dgm:pt modelId="{C5CC37DB-6B5E-4EDF-82E8-57C634ED8956}" type="parTrans" cxnId="{15185CDB-5E23-4BA9-8A2E-3D67F1E147F7}">
      <dgm:prSet/>
      <dgm:spPr>
        <a:ln w="6350"/>
      </dgm:spPr>
      <dgm:t>
        <a:bodyPr/>
        <a:lstStyle/>
        <a:p>
          <a:endParaRPr lang="en-GB"/>
        </a:p>
      </dgm:t>
    </dgm:pt>
    <dgm:pt modelId="{2D720D2D-67E4-473A-8558-1AE5354C3AC5}" type="sibTrans" cxnId="{15185CDB-5E23-4BA9-8A2E-3D67F1E147F7}">
      <dgm:prSet/>
      <dgm:spPr/>
      <dgm:t>
        <a:bodyPr/>
        <a:lstStyle/>
        <a:p>
          <a:endParaRPr lang="en-GB"/>
        </a:p>
      </dgm:t>
    </dgm:pt>
    <dgm:pt modelId="{E68E55AA-FA00-44F7-A3A6-7153D0A0D4D3}">
      <dgm:prSet custT="1"/>
      <dgm:spPr>
        <a:ln w="9525"/>
      </dgm:spPr>
      <dgm:t>
        <a:bodyPr/>
        <a:lstStyle/>
        <a:p>
          <a:r>
            <a:rPr lang="en-GB" sz="900" b="0" dirty="0" smtClean="0">
              <a:latin typeface="+mn-lt"/>
            </a:rPr>
            <a:t>Region 1: MP, WC, EC, NC (as per </a:t>
          </a:r>
          <a:r>
            <a:rPr lang="en-GB" sz="900" b="0" dirty="0" err="1" smtClean="0">
              <a:latin typeface="+mn-lt"/>
            </a:rPr>
            <a:t>MTOPS</a:t>
          </a:r>
          <a:r>
            <a:rPr lang="en-GB" sz="900" b="0" dirty="0" smtClean="0">
              <a:latin typeface="+mn-lt"/>
            </a:rPr>
            <a:t>)</a:t>
          </a:r>
          <a:endParaRPr lang="en-GB" sz="900" dirty="0"/>
        </a:p>
      </dgm:t>
    </dgm:pt>
    <dgm:pt modelId="{11F31ABE-8270-43C4-B4C5-4FBE30B4120E}" type="parTrans" cxnId="{860E2609-AADA-42AB-8C02-870E25E96B8A}">
      <dgm:prSet/>
      <dgm:spPr>
        <a:ln w="9525"/>
      </dgm:spPr>
      <dgm:t>
        <a:bodyPr/>
        <a:lstStyle/>
        <a:p>
          <a:endParaRPr lang="en-GB"/>
        </a:p>
      </dgm:t>
    </dgm:pt>
    <dgm:pt modelId="{9A0C6D3B-7722-486C-8924-B84A1D580162}" type="sibTrans" cxnId="{860E2609-AADA-42AB-8C02-870E25E96B8A}">
      <dgm:prSet/>
      <dgm:spPr/>
      <dgm:t>
        <a:bodyPr/>
        <a:lstStyle/>
        <a:p>
          <a:endParaRPr lang="en-GB"/>
        </a:p>
      </dgm:t>
    </dgm:pt>
    <dgm:pt modelId="{BC13A2D0-11F8-4767-BC84-4DE3C0CABF48}">
      <dgm:prSet custT="1"/>
      <dgm:spPr>
        <a:ln w="9525"/>
      </dgm:spPr>
      <dgm:t>
        <a:bodyPr/>
        <a:lstStyle/>
        <a:p>
          <a:r>
            <a:rPr lang="en-GB" sz="900" b="0" dirty="0" smtClean="0">
              <a:latin typeface="+mn-lt"/>
            </a:rPr>
            <a:t>Region 2: KZN, NW, LIM, FS, </a:t>
          </a:r>
          <a:r>
            <a:rPr lang="en-GB" sz="900" b="0" dirty="0" err="1" smtClean="0">
              <a:latin typeface="+mn-lt"/>
            </a:rPr>
            <a:t>GP</a:t>
          </a:r>
          <a:r>
            <a:rPr lang="en-GB" sz="900" b="0" dirty="0" smtClean="0">
              <a:latin typeface="+mn-lt"/>
            </a:rPr>
            <a:t> (as per </a:t>
          </a:r>
          <a:r>
            <a:rPr lang="en-GB" sz="900" b="0" dirty="0" err="1" smtClean="0">
              <a:latin typeface="+mn-lt"/>
            </a:rPr>
            <a:t>MTOPS</a:t>
          </a:r>
          <a:r>
            <a:rPr lang="en-GB" sz="900" b="0" dirty="0" smtClean="0">
              <a:latin typeface="+mn-lt"/>
            </a:rPr>
            <a:t>)</a:t>
          </a:r>
          <a:endParaRPr lang="en-GB" sz="900" dirty="0"/>
        </a:p>
      </dgm:t>
    </dgm:pt>
    <dgm:pt modelId="{9DD6EB29-6DD0-43A6-AB70-48B4F1C2AC3E}" type="parTrans" cxnId="{AAA17C7B-A266-438B-846B-44763DEE53B8}">
      <dgm:prSet/>
      <dgm:spPr>
        <a:ln w="9525"/>
      </dgm:spPr>
      <dgm:t>
        <a:bodyPr/>
        <a:lstStyle/>
        <a:p>
          <a:endParaRPr lang="en-GB"/>
        </a:p>
      </dgm:t>
    </dgm:pt>
    <dgm:pt modelId="{AE91FEF6-F141-4B91-B920-D4AB06C68951}" type="sibTrans" cxnId="{AAA17C7B-A266-438B-846B-44763DEE53B8}">
      <dgm:prSet/>
      <dgm:spPr/>
      <dgm:t>
        <a:bodyPr/>
        <a:lstStyle/>
        <a:p>
          <a:endParaRPr lang="en-GB"/>
        </a:p>
      </dgm:t>
    </dgm:pt>
    <dgm:pt modelId="{8A774635-A722-44A5-B320-304726D0AB8B}" type="pres">
      <dgm:prSet presAssocID="{872761A6-2D4C-41C1-B617-BA1AD6F335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EA5411A-ECE4-438E-8810-CFE95B4104C7}" type="pres">
      <dgm:prSet presAssocID="{7060D3AA-45DF-463A-83BF-E9D82A28B767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58452B6-BE8B-475C-A8A0-C6BEAAC760ED}" type="pres">
      <dgm:prSet presAssocID="{7060D3AA-45DF-463A-83BF-E9D82A28B767}" presName="rootComposite1" presStyleCnt="0"/>
      <dgm:spPr/>
      <dgm:t>
        <a:bodyPr/>
        <a:lstStyle/>
        <a:p>
          <a:endParaRPr lang="en-US"/>
        </a:p>
      </dgm:t>
    </dgm:pt>
    <dgm:pt modelId="{A8F8790E-A5A5-4021-A89E-09359026DC82}" type="pres">
      <dgm:prSet presAssocID="{7060D3AA-45DF-463A-83BF-E9D82A28B767}" presName="rootText1" presStyleLbl="node0" presStyleIdx="0" presStyleCnt="1" custScaleX="108812" custLinFactNeighborX="1715" custLinFactNeighborY="-47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7FF3C86-F3E4-4368-9457-4706DE836971}" type="pres">
      <dgm:prSet presAssocID="{7060D3AA-45DF-463A-83BF-E9D82A28B76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2F0546C-DF60-4299-85AA-91CEC3BF8363}" type="pres">
      <dgm:prSet presAssocID="{7060D3AA-45DF-463A-83BF-E9D82A28B767}" presName="hierChild2" presStyleCnt="0"/>
      <dgm:spPr/>
      <dgm:t>
        <a:bodyPr/>
        <a:lstStyle/>
        <a:p>
          <a:endParaRPr lang="en-US"/>
        </a:p>
      </dgm:t>
    </dgm:pt>
    <dgm:pt modelId="{41399A42-BC31-4E62-98D9-2CF39C2F53E7}" type="pres">
      <dgm:prSet presAssocID="{5B605991-6C40-46BB-A297-7EC4CB7A1D44}" presName="Name37" presStyleLbl="parChTrans1D2" presStyleIdx="0" presStyleCnt="3"/>
      <dgm:spPr/>
      <dgm:t>
        <a:bodyPr/>
        <a:lstStyle/>
        <a:p>
          <a:endParaRPr lang="en-GB"/>
        </a:p>
      </dgm:t>
    </dgm:pt>
    <dgm:pt modelId="{5EC62600-13E8-4145-8912-97F331C90B01}" type="pres">
      <dgm:prSet presAssocID="{01416884-CC77-4696-A23E-580914D36670}" presName="hierRoot2" presStyleCnt="0">
        <dgm:presLayoutVars>
          <dgm:hierBranch val="r"/>
        </dgm:presLayoutVars>
      </dgm:prSet>
      <dgm:spPr/>
      <dgm:t>
        <a:bodyPr/>
        <a:lstStyle/>
        <a:p>
          <a:endParaRPr lang="en-US"/>
        </a:p>
      </dgm:t>
    </dgm:pt>
    <dgm:pt modelId="{3C8A8A4B-3E0B-4656-A493-F8AF3FC724FE}" type="pres">
      <dgm:prSet presAssocID="{01416884-CC77-4696-A23E-580914D36670}" presName="rootComposite" presStyleCnt="0"/>
      <dgm:spPr/>
      <dgm:t>
        <a:bodyPr/>
        <a:lstStyle/>
        <a:p>
          <a:endParaRPr lang="en-US"/>
        </a:p>
      </dgm:t>
    </dgm:pt>
    <dgm:pt modelId="{C6F53D66-F472-4A17-B95A-AE9E773A3573}" type="pres">
      <dgm:prSet presAssocID="{01416884-CC77-4696-A23E-580914D36670}" presName="rootText" presStyleLbl="node2" presStyleIdx="0" presStyleCnt="3" custScaleX="109013" custScaleY="82213" custLinFactNeighborX="-4483" custLinFactNeighborY="15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06BA19C-D78E-46A7-A185-1AAB5B15FF51}" type="pres">
      <dgm:prSet presAssocID="{01416884-CC77-4696-A23E-580914D36670}" presName="rootConnector" presStyleLbl="node2" presStyleIdx="0" presStyleCnt="3"/>
      <dgm:spPr/>
      <dgm:t>
        <a:bodyPr/>
        <a:lstStyle/>
        <a:p>
          <a:endParaRPr lang="en-GB"/>
        </a:p>
      </dgm:t>
    </dgm:pt>
    <dgm:pt modelId="{5E6DA258-1973-4CF7-8770-20DED7556DFF}" type="pres">
      <dgm:prSet presAssocID="{01416884-CC77-4696-A23E-580914D36670}" presName="hierChild4" presStyleCnt="0"/>
      <dgm:spPr/>
      <dgm:t>
        <a:bodyPr/>
        <a:lstStyle/>
        <a:p>
          <a:endParaRPr lang="en-US"/>
        </a:p>
      </dgm:t>
    </dgm:pt>
    <dgm:pt modelId="{A8C5F596-DBD9-4CBA-9A5F-2A4B34A2040A}" type="pres">
      <dgm:prSet presAssocID="{DA0876C9-3A04-4041-8088-0327A7212138}" presName="Name50" presStyleLbl="parChTrans1D3" presStyleIdx="0" presStyleCnt="6"/>
      <dgm:spPr/>
      <dgm:t>
        <a:bodyPr/>
        <a:lstStyle/>
        <a:p>
          <a:endParaRPr lang="en-GB"/>
        </a:p>
      </dgm:t>
    </dgm:pt>
    <dgm:pt modelId="{1725BBBA-A768-4CCC-B22A-7AB5D1855BEC}" type="pres">
      <dgm:prSet presAssocID="{23E251A8-1568-4485-B599-E8089B8DC0E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18183E3-D365-4D47-B307-2BE6CB480922}" type="pres">
      <dgm:prSet presAssocID="{23E251A8-1568-4485-B599-E8089B8DC0E9}" presName="rootComposite" presStyleCnt="0"/>
      <dgm:spPr/>
      <dgm:t>
        <a:bodyPr/>
        <a:lstStyle/>
        <a:p>
          <a:endParaRPr lang="en-US"/>
        </a:p>
      </dgm:t>
    </dgm:pt>
    <dgm:pt modelId="{7B9D1BDF-C786-476E-AD5D-A7115C39974F}" type="pres">
      <dgm:prSet presAssocID="{23E251A8-1568-4485-B599-E8089B8DC0E9}" presName="rootText" presStyleLbl="node3" presStyleIdx="0" presStyleCnt="6" custScaleX="74959" custScaleY="81850" custLinFactNeighborX="1343" custLinFactNeighborY="-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150A8EF-7644-418A-AE96-4F8B7DBD9D37}" type="pres">
      <dgm:prSet presAssocID="{23E251A8-1568-4485-B599-E8089B8DC0E9}" presName="rootConnector" presStyleLbl="node3" presStyleIdx="0" presStyleCnt="6"/>
      <dgm:spPr/>
      <dgm:t>
        <a:bodyPr/>
        <a:lstStyle/>
        <a:p>
          <a:endParaRPr lang="en-GB"/>
        </a:p>
      </dgm:t>
    </dgm:pt>
    <dgm:pt modelId="{C342F307-D17D-4A27-9B0B-423A98364416}" type="pres">
      <dgm:prSet presAssocID="{23E251A8-1568-4485-B599-E8089B8DC0E9}" presName="hierChild4" presStyleCnt="0"/>
      <dgm:spPr/>
      <dgm:t>
        <a:bodyPr/>
        <a:lstStyle/>
        <a:p>
          <a:endParaRPr lang="en-US"/>
        </a:p>
      </dgm:t>
    </dgm:pt>
    <dgm:pt modelId="{A10FC009-C4D7-4B9F-AF69-5DBB2C981012}" type="pres">
      <dgm:prSet presAssocID="{23E251A8-1568-4485-B599-E8089B8DC0E9}" presName="hierChild5" presStyleCnt="0"/>
      <dgm:spPr/>
      <dgm:t>
        <a:bodyPr/>
        <a:lstStyle/>
        <a:p>
          <a:endParaRPr lang="en-US"/>
        </a:p>
      </dgm:t>
    </dgm:pt>
    <dgm:pt modelId="{DEF888DD-F0FE-420D-9C57-1ACE7F6EA5B7}" type="pres">
      <dgm:prSet presAssocID="{1E63CD9D-1F21-48B2-90B0-586644FAA527}" presName="Name50" presStyleLbl="parChTrans1D3" presStyleIdx="1" presStyleCnt="6"/>
      <dgm:spPr/>
      <dgm:t>
        <a:bodyPr/>
        <a:lstStyle/>
        <a:p>
          <a:endParaRPr lang="en-GB"/>
        </a:p>
      </dgm:t>
    </dgm:pt>
    <dgm:pt modelId="{8D24D827-340A-4750-B8B6-7D77919EA527}" type="pres">
      <dgm:prSet presAssocID="{C31DEC80-809E-4AF6-B222-2E1FF9071E5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7D6C9D3-B29D-458C-859F-6015585ABAC2}" type="pres">
      <dgm:prSet presAssocID="{C31DEC80-809E-4AF6-B222-2E1FF9071E51}" presName="rootComposite" presStyleCnt="0"/>
      <dgm:spPr/>
      <dgm:t>
        <a:bodyPr/>
        <a:lstStyle/>
        <a:p>
          <a:endParaRPr lang="en-US"/>
        </a:p>
      </dgm:t>
    </dgm:pt>
    <dgm:pt modelId="{78E202C2-0858-4788-BFA9-11BDF764F597}" type="pres">
      <dgm:prSet presAssocID="{C31DEC80-809E-4AF6-B222-2E1FF9071E51}" presName="rootText" presStyleLbl="node3" presStyleIdx="1" presStyleCnt="6" custScaleX="74959" custScaleY="81850" custLinFactNeighborX="1343" custLinFactNeighborY="-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D02E1B-057C-4DB9-8343-1C7B84A29B39}" type="pres">
      <dgm:prSet presAssocID="{C31DEC80-809E-4AF6-B222-2E1FF9071E51}" presName="rootConnector" presStyleLbl="node3" presStyleIdx="1" presStyleCnt="6"/>
      <dgm:spPr/>
      <dgm:t>
        <a:bodyPr/>
        <a:lstStyle/>
        <a:p>
          <a:endParaRPr lang="en-GB"/>
        </a:p>
      </dgm:t>
    </dgm:pt>
    <dgm:pt modelId="{9D0CAD1F-96D5-4806-8D82-F85A678AD71A}" type="pres">
      <dgm:prSet presAssocID="{C31DEC80-809E-4AF6-B222-2E1FF9071E51}" presName="hierChild4" presStyleCnt="0"/>
      <dgm:spPr/>
      <dgm:t>
        <a:bodyPr/>
        <a:lstStyle/>
        <a:p>
          <a:endParaRPr lang="en-US"/>
        </a:p>
      </dgm:t>
    </dgm:pt>
    <dgm:pt modelId="{CBD8C58E-D527-46C5-8154-70C9635B2238}" type="pres">
      <dgm:prSet presAssocID="{C31DEC80-809E-4AF6-B222-2E1FF9071E51}" presName="hierChild5" presStyleCnt="0"/>
      <dgm:spPr/>
      <dgm:t>
        <a:bodyPr/>
        <a:lstStyle/>
        <a:p>
          <a:endParaRPr lang="en-US"/>
        </a:p>
      </dgm:t>
    </dgm:pt>
    <dgm:pt modelId="{B6D922AB-8674-4287-9FB1-D65C8221D7B5}" type="pres">
      <dgm:prSet presAssocID="{01416884-CC77-4696-A23E-580914D36670}" presName="hierChild5" presStyleCnt="0"/>
      <dgm:spPr/>
      <dgm:t>
        <a:bodyPr/>
        <a:lstStyle/>
        <a:p>
          <a:endParaRPr lang="en-US"/>
        </a:p>
      </dgm:t>
    </dgm:pt>
    <dgm:pt modelId="{3A59E206-08E3-4F0E-8C19-5262BC392E31}" type="pres">
      <dgm:prSet presAssocID="{1DB79175-7627-4845-8760-F6135BEBD01C}" presName="Name37" presStyleLbl="parChTrans1D2" presStyleIdx="1" presStyleCnt="3"/>
      <dgm:spPr/>
      <dgm:t>
        <a:bodyPr/>
        <a:lstStyle/>
        <a:p>
          <a:endParaRPr lang="en-GB"/>
        </a:p>
      </dgm:t>
    </dgm:pt>
    <dgm:pt modelId="{27D8B171-CAE3-4411-A44A-034F6A2B15CA}" type="pres">
      <dgm:prSet presAssocID="{E9787725-1B6E-416F-9AFF-F65B5D44716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46519D8-1866-4258-8A29-02B0D5D24E45}" type="pres">
      <dgm:prSet presAssocID="{E9787725-1B6E-416F-9AFF-F65B5D447161}" presName="rootComposite" presStyleCnt="0"/>
      <dgm:spPr/>
      <dgm:t>
        <a:bodyPr/>
        <a:lstStyle/>
        <a:p>
          <a:endParaRPr lang="en-US"/>
        </a:p>
      </dgm:t>
    </dgm:pt>
    <dgm:pt modelId="{58C42FEE-FF09-461B-AC40-4990FAC48CB8}" type="pres">
      <dgm:prSet presAssocID="{E9787725-1B6E-416F-9AFF-F65B5D447161}" presName="rootText" presStyleLbl="node2" presStyleIdx="1" presStyleCnt="3" custScaleX="109013" custScaleY="82213" custLinFactNeighborX="-1067" custLinFactNeighborY="15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AAF36C-82D6-4BE9-9569-C101C2E2E8C4}" type="pres">
      <dgm:prSet presAssocID="{E9787725-1B6E-416F-9AFF-F65B5D447161}" presName="rootConnector" presStyleLbl="node2" presStyleIdx="1" presStyleCnt="3"/>
      <dgm:spPr/>
      <dgm:t>
        <a:bodyPr/>
        <a:lstStyle/>
        <a:p>
          <a:endParaRPr lang="en-GB"/>
        </a:p>
      </dgm:t>
    </dgm:pt>
    <dgm:pt modelId="{94BE4D67-7650-4C5A-A5AB-31BD12EF9D61}" type="pres">
      <dgm:prSet presAssocID="{E9787725-1B6E-416F-9AFF-F65B5D447161}" presName="hierChild4" presStyleCnt="0"/>
      <dgm:spPr/>
      <dgm:t>
        <a:bodyPr/>
        <a:lstStyle/>
        <a:p>
          <a:endParaRPr lang="en-US"/>
        </a:p>
      </dgm:t>
    </dgm:pt>
    <dgm:pt modelId="{97B92E68-CB92-44AA-A93F-7537B7C2CBB6}" type="pres">
      <dgm:prSet presAssocID="{0C6E7C9C-4B34-4DFE-A121-FB53D27D988A}" presName="Name37" presStyleLbl="parChTrans1D3" presStyleIdx="2" presStyleCnt="6"/>
      <dgm:spPr/>
      <dgm:t>
        <a:bodyPr/>
        <a:lstStyle/>
        <a:p>
          <a:endParaRPr lang="en-GB"/>
        </a:p>
      </dgm:t>
    </dgm:pt>
    <dgm:pt modelId="{DC27E793-B654-4CA3-8864-E79344840104}" type="pres">
      <dgm:prSet presAssocID="{0933969C-9221-4529-8103-72EB004A6BF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8ADDEB0-CC6D-4699-AA26-477816869BE5}" type="pres">
      <dgm:prSet presAssocID="{0933969C-9221-4529-8103-72EB004A6BF8}" presName="rootComposite" presStyleCnt="0"/>
      <dgm:spPr/>
      <dgm:t>
        <a:bodyPr/>
        <a:lstStyle/>
        <a:p>
          <a:endParaRPr lang="en-US"/>
        </a:p>
      </dgm:t>
    </dgm:pt>
    <dgm:pt modelId="{3C56FC39-3D76-42BA-B9EC-2A59C3AF34DB}" type="pres">
      <dgm:prSet presAssocID="{0933969C-9221-4529-8103-72EB004A6BF8}" presName="rootText" presStyleLbl="node3" presStyleIdx="2" presStyleCnt="6" custScaleX="74959" custScaleY="81850" custLinFactNeighborX="115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13F38A3-7164-4F14-A39A-DB07E12B565E}" type="pres">
      <dgm:prSet presAssocID="{0933969C-9221-4529-8103-72EB004A6BF8}" presName="rootConnector" presStyleLbl="node3" presStyleIdx="2" presStyleCnt="6"/>
      <dgm:spPr/>
      <dgm:t>
        <a:bodyPr/>
        <a:lstStyle/>
        <a:p>
          <a:endParaRPr lang="en-GB"/>
        </a:p>
      </dgm:t>
    </dgm:pt>
    <dgm:pt modelId="{A7CBA2DA-5029-44C4-87DD-1A9C192E0C42}" type="pres">
      <dgm:prSet presAssocID="{0933969C-9221-4529-8103-72EB004A6BF8}" presName="hierChild4" presStyleCnt="0"/>
      <dgm:spPr/>
      <dgm:t>
        <a:bodyPr/>
        <a:lstStyle/>
        <a:p>
          <a:endParaRPr lang="en-US"/>
        </a:p>
      </dgm:t>
    </dgm:pt>
    <dgm:pt modelId="{2A662309-D93A-43F6-B685-ED579C9C9D32}" type="pres">
      <dgm:prSet presAssocID="{0933969C-9221-4529-8103-72EB004A6BF8}" presName="hierChild5" presStyleCnt="0"/>
      <dgm:spPr/>
      <dgm:t>
        <a:bodyPr/>
        <a:lstStyle/>
        <a:p>
          <a:endParaRPr lang="en-US"/>
        </a:p>
      </dgm:t>
    </dgm:pt>
    <dgm:pt modelId="{F4BF6311-A8EF-47AD-82CF-A3207921B7C1}" type="pres">
      <dgm:prSet presAssocID="{4FC9659C-90BB-473F-B8F0-92E0D78A2EBA}" presName="Name37" presStyleLbl="parChTrans1D3" presStyleIdx="3" presStyleCnt="6"/>
      <dgm:spPr/>
      <dgm:t>
        <a:bodyPr/>
        <a:lstStyle/>
        <a:p>
          <a:endParaRPr lang="en-GB"/>
        </a:p>
      </dgm:t>
    </dgm:pt>
    <dgm:pt modelId="{2A303C10-6E52-4D46-9F7D-5642ECEECF98}" type="pres">
      <dgm:prSet presAssocID="{9B878A95-9E61-4C08-B316-9B062B41A19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6CECA89-435A-4E65-9CB2-3EFA78775427}" type="pres">
      <dgm:prSet presAssocID="{9B878A95-9E61-4C08-B316-9B062B41A19A}" presName="rootComposite" presStyleCnt="0"/>
      <dgm:spPr/>
      <dgm:t>
        <a:bodyPr/>
        <a:lstStyle/>
        <a:p>
          <a:endParaRPr lang="en-US"/>
        </a:p>
      </dgm:t>
    </dgm:pt>
    <dgm:pt modelId="{06B04088-FDF0-45E7-83C4-1517B8C12A95}" type="pres">
      <dgm:prSet presAssocID="{9B878A95-9E61-4C08-B316-9B062B41A19A}" presName="rootText" presStyleLbl="node3" presStyleIdx="3" presStyleCnt="6" custScaleX="74959" custScaleY="81850" custLinFactNeighborX="115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2C9E469-D4BE-477C-9E22-58C144E85328}" type="pres">
      <dgm:prSet presAssocID="{9B878A95-9E61-4C08-B316-9B062B41A19A}" presName="rootConnector" presStyleLbl="node3" presStyleIdx="3" presStyleCnt="6"/>
      <dgm:spPr/>
      <dgm:t>
        <a:bodyPr/>
        <a:lstStyle/>
        <a:p>
          <a:endParaRPr lang="en-GB"/>
        </a:p>
      </dgm:t>
    </dgm:pt>
    <dgm:pt modelId="{F4918A83-9FEC-4F3C-80FA-3BB2D92CDFC0}" type="pres">
      <dgm:prSet presAssocID="{9B878A95-9E61-4C08-B316-9B062B41A19A}" presName="hierChild4" presStyleCnt="0"/>
      <dgm:spPr/>
      <dgm:t>
        <a:bodyPr/>
        <a:lstStyle/>
        <a:p>
          <a:endParaRPr lang="en-US"/>
        </a:p>
      </dgm:t>
    </dgm:pt>
    <dgm:pt modelId="{329D7D04-A13C-4C0E-9BC6-BAA89B8C9D72}" type="pres">
      <dgm:prSet presAssocID="{9B878A95-9E61-4C08-B316-9B062B41A19A}" presName="hierChild5" presStyleCnt="0"/>
      <dgm:spPr/>
      <dgm:t>
        <a:bodyPr/>
        <a:lstStyle/>
        <a:p>
          <a:endParaRPr lang="en-US"/>
        </a:p>
      </dgm:t>
    </dgm:pt>
    <dgm:pt modelId="{85C70959-6A02-4877-94D9-9226D4E29484}" type="pres">
      <dgm:prSet presAssocID="{E9787725-1B6E-416F-9AFF-F65B5D447161}" presName="hierChild5" presStyleCnt="0"/>
      <dgm:spPr/>
      <dgm:t>
        <a:bodyPr/>
        <a:lstStyle/>
        <a:p>
          <a:endParaRPr lang="en-US"/>
        </a:p>
      </dgm:t>
    </dgm:pt>
    <dgm:pt modelId="{C13361E0-3315-4744-9B42-EF5F11CF9258}" type="pres">
      <dgm:prSet presAssocID="{C5CC37DB-6B5E-4EDF-82E8-57C634ED8956}" presName="Name37" presStyleLbl="parChTrans1D2" presStyleIdx="2" presStyleCnt="3"/>
      <dgm:spPr/>
      <dgm:t>
        <a:bodyPr/>
        <a:lstStyle/>
        <a:p>
          <a:endParaRPr lang="en-GB"/>
        </a:p>
      </dgm:t>
    </dgm:pt>
    <dgm:pt modelId="{1C503E34-89B6-4334-877F-A35E710C8ABE}" type="pres">
      <dgm:prSet presAssocID="{27B81EC3-BB0B-41B9-9F65-1674DC1A1F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2E20964-F9B4-41B6-B0DF-FFB8BC3DF083}" type="pres">
      <dgm:prSet presAssocID="{27B81EC3-BB0B-41B9-9F65-1674DC1A1F76}" presName="rootComposite" presStyleCnt="0"/>
      <dgm:spPr/>
      <dgm:t>
        <a:bodyPr/>
        <a:lstStyle/>
        <a:p>
          <a:endParaRPr lang="en-US"/>
        </a:p>
      </dgm:t>
    </dgm:pt>
    <dgm:pt modelId="{6C215808-4031-45D5-A65D-5F6994381585}" type="pres">
      <dgm:prSet presAssocID="{27B81EC3-BB0B-41B9-9F65-1674DC1A1F76}" presName="rootText" presStyleLbl="node2" presStyleIdx="2" presStyleCnt="3" custScaleX="109013" custScaleY="82213" custLinFactNeighborX="4484" custLinFactNeighborY="155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737C781-2AF8-4AF7-88AD-28BFADA0B275}" type="pres">
      <dgm:prSet presAssocID="{27B81EC3-BB0B-41B9-9F65-1674DC1A1F76}" presName="rootConnector" presStyleLbl="node2" presStyleIdx="2" presStyleCnt="3"/>
      <dgm:spPr/>
      <dgm:t>
        <a:bodyPr/>
        <a:lstStyle/>
        <a:p>
          <a:endParaRPr lang="en-GB"/>
        </a:p>
      </dgm:t>
    </dgm:pt>
    <dgm:pt modelId="{88130472-69EF-4C6D-830B-C205C33845D1}" type="pres">
      <dgm:prSet presAssocID="{27B81EC3-BB0B-41B9-9F65-1674DC1A1F76}" presName="hierChild4" presStyleCnt="0"/>
      <dgm:spPr/>
      <dgm:t>
        <a:bodyPr/>
        <a:lstStyle/>
        <a:p>
          <a:endParaRPr lang="en-US"/>
        </a:p>
      </dgm:t>
    </dgm:pt>
    <dgm:pt modelId="{274F3009-7715-4134-A92A-E4C2FA576EF8}" type="pres">
      <dgm:prSet presAssocID="{11F31ABE-8270-43C4-B4C5-4FBE30B4120E}" presName="Name37" presStyleLbl="parChTrans1D3" presStyleIdx="4" presStyleCnt="6"/>
      <dgm:spPr/>
      <dgm:t>
        <a:bodyPr/>
        <a:lstStyle/>
        <a:p>
          <a:endParaRPr lang="en-GB"/>
        </a:p>
      </dgm:t>
    </dgm:pt>
    <dgm:pt modelId="{EA35F6AA-FD80-48CC-A83D-B9D0696979C3}" type="pres">
      <dgm:prSet presAssocID="{E68E55AA-FA00-44F7-A3A6-7153D0A0D4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D1FE5CE-361C-43A7-A43C-8382CD3FB7F6}" type="pres">
      <dgm:prSet presAssocID="{E68E55AA-FA00-44F7-A3A6-7153D0A0D4D3}" presName="rootComposite" presStyleCnt="0"/>
      <dgm:spPr/>
      <dgm:t>
        <a:bodyPr/>
        <a:lstStyle/>
        <a:p>
          <a:endParaRPr lang="en-US"/>
        </a:p>
      </dgm:t>
    </dgm:pt>
    <dgm:pt modelId="{21337F54-B007-476E-9210-01606E60187E}" type="pres">
      <dgm:prSet presAssocID="{E68E55AA-FA00-44F7-A3A6-7153D0A0D4D3}" presName="rootText" presStyleLbl="node3" presStyleIdx="4" presStyleCnt="6" custScaleX="74959" custScaleY="818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B1793BF-7C8E-410C-AAE6-27ED860689EF}" type="pres">
      <dgm:prSet presAssocID="{E68E55AA-FA00-44F7-A3A6-7153D0A0D4D3}" presName="rootConnector" presStyleLbl="node3" presStyleIdx="4" presStyleCnt="6"/>
      <dgm:spPr/>
      <dgm:t>
        <a:bodyPr/>
        <a:lstStyle/>
        <a:p>
          <a:endParaRPr lang="en-GB"/>
        </a:p>
      </dgm:t>
    </dgm:pt>
    <dgm:pt modelId="{56E3DFBE-3F8F-4AD5-8946-958401E51402}" type="pres">
      <dgm:prSet presAssocID="{E68E55AA-FA00-44F7-A3A6-7153D0A0D4D3}" presName="hierChild4" presStyleCnt="0"/>
      <dgm:spPr/>
      <dgm:t>
        <a:bodyPr/>
        <a:lstStyle/>
        <a:p>
          <a:endParaRPr lang="en-US"/>
        </a:p>
      </dgm:t>
    </dgm:pt>
    <dgm:pt modelId="{8E3F6A06-D129-4694-9108-BE0D3103C35F}" type="pres">
      <dgm:prSet presAssocID="{E68E55AA-FA00-44F7-A3A6-7153D0A0D4D3}" presName="hierChild5" presStyleCnt="0"/>
      <dgm:spPr/>
      <dgm:t>
        <a:bodyPr/>
        <a:lstStyle/>
        <a:p>
          <a:endParaRPr lang="en-US"/>
        </a:p>
      </dgm:t>
    </dgm:pt>
    <dgm:pt modelId="{98C5BC6D-2580-4C60-973F-55C7943773FA}" type="pres">
      <dgm:prSet presAssocID="{9DD6EB29-6DD0-43A6-AB70-48B4F1C2AC3E}" presName="Name37" presStyleLbl="parChTrans1D3" presStyleIdx="5" presStyleCnt="6"/>
      <dgm:spPr/>
      <dgm:t>
        <a:bodyPr/>
        <a:lstStyle/>
        <a:p>
          <a:endParaRPr lang="en-GB"/>
        </a:p>
      </dgm:t>
    </dgm:pt>
    <dgm:pt modelId="{4F048029-E6FC-4A26-B0FA-1EB4A59166BC}" type="pres">
      <dgm:prSet presAssocID="{BC13A2D0-11F8-4767-BC84-4DE3C0CABF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1F0FF42-8C3F-4AA8-B7F4-3BD69EB19610}" type="pres">
      <dgm:prSet presAssocID="{BC13A2D0-11F8-4767-BC84-4DE3C0CABF48}" presName="rootComposite" presStyleCnt="0"/>
      <dgm:spPr/>
      <dgm:t>
        <a:bodyPr/>
        <a:lstStyle/>
        <a:p>
          <a:endParaRPr lang="en-US"/>
        </a:p>
      </dgm:t>
    </dgm:pt>
    <dgm:pt modelId="{14C8C3C0-664D-422B-8067-474C0F79A76B}" type="pres">
      <dgm:prSet presAssocID="{BC13A2D0-11F8-4767-BC84-4DE3C0CABF48}" presName="rootText" presStyleLbl="node3" presStyleIdx="5" presStyleCnt="6" custScaleX="74959" custScaleY="8185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FC8C4CC-ECB4-4A83-914B-7D12D8214529}" type="pres">
      <dgm:prSet presAssocID="{BC13A2D0-11F8-4767-BC84-4DE3C0CABF48}" presName="rootConnector" presStyleLbl="node3" presStyleIdx="5" presStyleCnt="6"/>
      <dgm:spPr/>
      <dgm:t>
        <a:bodyPr/>
        <a:lstStyle/>
        <a:p>
          <a:endParaRPr lang="en-GB"/>
        </a:p>
      </dgm:t>
    </dgm:pt>
    <dgm:pt modelId="{CC51512D-6525-4B06-BAB7-0C7ED95269E9}" type="pres">
      <dgm:prSet presAssocID="{BC13A2D0-11F8-4767-BC84-4DE3C0CABF48}" presName="hierChild4" presStyleCnt="0"/>
      <dgm:spPr/>
      <dgm:t>
        <a:bodyPr/>
        <a:lstStyle/>
        <a:p>
          <a:endParaRPr lang="en-US"/>
        </a:p>
      </dgm:t>
    </dgm:pt>
    <dgm:pt modelId="{B22BA044-9D46-47AA-A0F5-84528C8B60A0}" type="pres">
      <dgm:prSet presAssocID="{BC13A2D0-11F8-4767-BC84-4DE3C0CABF48}" presName="hierChild5" presStyleCnt="0"/>
      <dgm:spPr/>
      <dgm:t>
        <a:bodyPr/>
        <a:lstStyle/>
        <a:p>
          <a:endParaRPr lang="en-US"/>
        </a:p>
      </dgm:t>
    </dgm:pt>
    <dgm:pt modelId="{ADB14B5C-56D6-46D3-A86D-7FE01D616E84}" type="pres">
      <dgm:prSet presAssocID="{27B81EC3-BB0B-41B9-9F65-1674DC1A1F76}" presName="hierChild5" presStyleCnt="0"/>
      <dgm:spPr/>
      <dgm:t>
        <a:bodyPr/>
        <a:lstStyle/>
        <a:p>
          <a:endParaRPr lang="en-US"/>
        </a:p>
      </dgm:t>
    </dgm:pt>
    <dgm:pt modelId="{D13A0398-69A2-4110-8632-FCDE3CCF393A}" type="pres">
      <dgm:prSet presAssocID="{7060D3AA-45DF-463A-83BF-E9D82A28B767}" presName="hierChild3" presStyleCnt="0"/>
      <dgm:spPr/>
      <dgm:t>
        <a:bodyPr/>
        <a:lstStyle/>
        <a:p>
          <a:endParaRPr lang="en-US"/>
        </a:p>
      </dgm:t>
    </dgm:pt>
  </dgm:ptLst>
  <dgm:cxnLst>
    <dgm:cxn modelId="{860E2609-AADA-42AB-8C02-870E25E96B8A}" srcId="{27B81EC3-BB0B-41B9-9F65-1674DC1A1F76}" destId="{E68E55AA-FA00-44F7-A3A6-7153D0A0D4D3}" srcOrd="0" destOrd="0" parTransId="{11F31ABE-8270-43C4-B4C5-4FBE30B4120E}" sibTransId="{9A0C6D3B-7722-486C-8924-B84A1D580162}"/>
    <dgm:cxn modelId="{F107F087-1E79-8147-A71D-DFA111846670}" type="presOf" srcId="{9B878A95-9E61-4C08-B316-9B062B41A19A}" destId="{06B04088-FDF0-45E7-83C4-1517B8C12A95}" srcOrd="0" destOrd="0" presId="urn:microsoft.com/office/officeart/2005/8/layout/orgChart1"/>
    <dgm:cxn modelId="{177DC2E7-673D-144A-8829-C9AD8872C8B9}" type="presOf" srcId="{27B81EC3-BB0B-41B9-9F65-1674DC1A1F76}" destId="{4737C781-2AF8-4AF7-88AD-28BFADA0B275}" srcOrd="1" destOrd="0" presId="urn:microsoft.com/office/officeart/2005/8/layout/orgChart1"/>
    <dgm:cxn modelId="{0484B91E-4EAB-41E0-9CC8-33A99AF38BC0}" srcId="{872761A6-2D4C-41C1-B617-BA1AD6F3357F}" destId="{7060D3AA-45DF-463A-83BF-E9D82A28B767}" srcOrd="0" destOrd="0" parTransId="{E7706ED8-320F-4226-83A4-1E7A0A275E13}" sibTransId="{C741DD39-949A-4FB1-BB6D-976E820555DD}"/>
    <dgm:cxn modelId="{28B0EE6C-AC19-5143-99FF-6AC8C9E62BBD}" type="presOf" srcId="{5B605991-6C40-46BB-A297-7EC4CB7A1D44}" destId="{41399A42-BC31-4E62-98D9-2CF39C2F53E7}" srcOrd="0" destOrd="0" presId="urn:microsoft.com/office/officeart/2005/8/layout/orgChart1"/>
    <dgm:cxn modelId="{CF72F1BB-7EBD-0143-B4A3-0DF090994041}" type="presOf" srcId="{9B878A95-9E61-4C08-B316-9B062B41A19A}" destId="{32C9E469-D4BE-477C-9E22-58C144E85328}" srcOrd="1" destOrd="0" presId="urn:microsoft.com/office/officeart/2005/8/layout/orgChart1"/>
    <dgm:cxn modelId="{51614D70-6C7B-D34C-AC1A-C8F93F0A8BBD}" type="presOf" srcId="{01416884-CC77-4696-A23E-580914D36670}" destId="{906BA19C-D78E-46A7-A185-1AAB5B15FF51}" srcOrd="1" destOrd="0" presId="urn:microsoft.com/office/officeart/2005/8/layout/orgChart1"/>
    <dgm:cxn modelId="{1CDB9D26-FD48-A84D-95E5-B1F6D87A0C58}" type="presOf" srcId="{0933969C-9221-4529-8103-72EB004A6BF8}" destId="{3C56FC39-3D76-42BA-B9EC-2A59C3AF34DB}" srcOrd="0" destOrd="0" presId="urn:microsoft.com/office/officeart/2005/8/layout/orgChart1"/>
    <dgm:cxn modelId="{6380079D-E611-4CFE-8734-8EE066698650}" srcId="{E9787725-1B6E-416F-9AFF-F65B5D447161}" destId="{0933969C-9221-4529-8103-72EB004A6BF8}" srcOrd="0" destOrd="0" parTransId="{0C6E7C9C-4B34-4DFE-A121-FB53D27D988A}" sibTransId="{DA9583F1-523E-4632-8922-E1A15C26DA2A}"/>
    <dgm:cxn modelId="{10B97654-A5F8-7B46-86CC-0F6F8A638A06}" type="presOf" srcId="{11F31ABE-8270-43C4-B4C5-4FBE30B4120E}" destId="{274F3009-7715-4134-A92A-E4C2FA576EF8}" srcOrd="0" destOrd="0" presId="urn:microsoft.com/office/officeart/2005/8/layout/orgChart1"/>
    <dgm:cxn modelId="{D69D0D59-FA17-424F-96CF-D4647625B003}" type="presOf" srcId="{23E251A8-1568-4485-B599-E8089B8DC0E9}" destId="{B150A8EF-7644-418A-AE96-4F8B7DBD9D37}" srcOrd="1" destOrd="0" presId="urn:microsoft.com/office/officeart/2005/8/layout/orgChart1"/>
    <dgm:cxn modelId="{0C0F63F7-5A8C-E040-B5B8-00F13802C2FF}" type="presOf" srcId="{BC13A2D0-11F8-4767-BC84-4DE3C0CABF48}" destId="{6FC8C4CC-ECB4-4A83-914B-7D12D8214529}" srcOrd="1" destOrd="0" presId="urn:microsoft.com/office/officeart/2005/8/layout/orgChart1"/>
    <dgm:cxn modelId="{75677EFF-662E-834E-B8E1-42A7B5F0D34C}" type="presOf" srcId="{E9787725-1B6E-416F-9AFF-F65B5D447161}" destId="{58C42FEE-FF09-461B-AC40-4990FAC48CB8}" srcOrd="0" destOrd="0" presId="urn:microsoft.com/office/officeart/2005/8/layout/orgChart1"/>
    <dgm:cxn modelId="{1A73A208-0700-440C-BD19-D2B34FAB853A}" srcId="{01416884-CC77-4696-A23E-580914D36670}" destId="{C31DEC80-809E-4AF6-B222-2E1FF9071E51}" srcOrd="1" destOrd="0" parTransId="{1E63CD9D-1F21-48B2-90B0-586644FAA527}" sibTransId="{159ADD3F-2D26-4AC8-9408-900B84631E00}"/>
    <dgm:cxn modelId="{6F7D4E20-7349-C848-88E2-3B2134B6722D}" type="presOf" srcId="{01416884-CC77-4696-A23E-580914D36670}" destId="{C6F53D66-F472-4A17-B95A-AE9E773A3573}" srcOrd="0" destOrd="0" presId="urn:microsoft.com/office/officeart/2005/8/layout/orgChart1"/>
    <dgm:cxn modelId="{07BA366E-4A8F-4048-8CC9-92FD744325DC}" type="presOf" srcId="{1E63CD9D-1F21-48B2-90B0-586644FAA527}" destId="{DEF888DD-F0FE-420D-9C57-1ACE7F6EA5B7}" srcOrd="0" destOrd="0" presId="urn:microsoft.com/office/officeart/2005/8/layout/orgChart1"/>
    <dgm:cxn modelId="{CA2A25C1-04B7-4543-8A12-71BC2D296F4B}" type="presOf" srcId="{872761A6-2D4C-41C1-B617-BA1AD6F3357F}" destId="{8A774635-A722-44A5-B320-304726D0AB8B}" srcOrd="0" destOrd="0" presId="urn:microsoft.com/office/officeart/2005/8/layout/orgChart1"/>
    <dgm:cxn modelId="{2AC13A1E-DA59-B847-819A-4174DCA7D1D7}" type="presOf" srcId="{7060D3AA-45DF-463A-83BF-E9D82A28B767}" destId="{A7FF3C86-F3E4-4368-9457-4706DE836971}" srcOrd="1" destOrd="0" presId="urn:microsoft.com/office/officeart/2005/8/layout/orgChart1"/>
    <dgm:cxn modelId="{375A5605-B90B-BD44-8072-8A6808836A0E}" type="presOf" srcId="{E68E55AA-FA00-44F7-A3A6-7153D0A0D4D3}" destId="{21337F54-B007-476E-9210-01606E60187E}" srcOrd="0" destOrd="0" presId="urn:microsoft.com/office/officeart/2005/8/layout/orgChart1"/>
    <dgm:cxn modelId="{60403CE2-4CD7-514A-97E2-15969ACAF5A0}" type="presOf" srcId="{0C6E7C9C-4B34-4DFE-A121-FB53D27D988A}" destId="{97B92E68-CB92-44AA-A93F-7537B7C2CBB6}" srcOrd="0" destOrd="0" presId="urn:microsoft.com/office/officeart/2005/8/layout/orgChart1"/>
    <dgm:cxn modelId="{AAA17C7B-A266-438B-846B-44763DEE53B8}" srcId="{27B81EC3-BB0B-41B9-9F65-1674DC1A1F76}" destId="{BC13A2D0-11F8-4767-BC84-4DE3C0CABF48}" srcOrd="1" destOrd="0" parTransId="{9DD6EB29-6DD0-43A6-AB70-48B4F1C2AC3E}" sibTransId="{AE91FEF6-F141-4B91-B920-D4AB06C68951}"/>
    <dgm:cxn modelId="{B872B114-0934-7446-8EB5-21CC57351685}" type="presOf" srcId="{DA0876C9-3A04-4041-8088-0327A7212138}" destId="{A8C5F596-DBD9-4CBA-9A5F-2A4B34A2040A}" srcOrd="0" destOrd="0" presId="urn:microsoft.com/office/officeart/2005/8/layout/orgChart1"/>
    <dgm:cxn modelId="{A93677AC-3524-184A-9C53-CC8CAA6817D0}" type="presOf" srcId="{BC13A2D0-11F8-4767-BC84-4DE3C0CABF48}" destId="{14C8C3C0-664D-422B-8067-474C0F79A76B}" srcOrd="0" destOrd="0" presId="urn:microsoft.com/office/officeart/2005/8/layout/orgChart1"/>
    <dgm:cxn modelId="{12580466-0809-4D88-B740-9B3D820F8D5D}" srcId="{E9787725-1B6E-416F-9AFF-F65B5D447161}" destId="{9B878A95-9E61-4C08-B316-9B062B41A19A}" srcOrd="1" destOrd="0" parTransId="{4FC9659C-90BB-473F-B8F0-92E0D78A2EBA}" sibTransId="{0387078A-5768-468C-B002-6FE3F7542667}"/>
    <dgm:cxn modelId="{6DD14C45-CC63-7C45-A47F-925BD228E546}" type="presOf" srcId="{23E251A8-1568-4485-B599-E8089B8DC0E9}" destId="{7B9D1BDF-C786-476E-AD5D-A7115C39974F}" srcOrd="0" destOrd="0" presId="urn:microsoft.com/office/officeart/2005/8/layout/orgChart1"/>
    <dgm:cxn modelId="{6ED38413-1A99-D04C-AF03-3866552FFE33}" type="presOf" srcId="{7060D3AA-45DF-463A-83BF-E9D82A28B767}" destId="{A8F8790E-A5A5-4021-A89E-09359026DC82}" srcOrd="0" destOrd="0" presId="urn:microsoft.com/office/officeart/2005/8/layout/orgChart1"/>
    <dgm:cxn modelId="{04EE0679-1CB9-4214-A2BD-B9FCD440203E}" srcId="{7060D3AA-45DF-463A-83BF-E9D82A28B767}" destId="{01416884-CC77-4696-A23E-580914D36670}" srcOrd="0" destOrd="0" parTransId="{5B605991-6C40-46BB-A297-7EC4CB7A1D44}" sibTransId="{0A2B8EED-E075-4E6C-8D27-4115E04F604D}"/>
    <dgm:cxn modelId="{C5FBC79C-B170-9548-804B-DCCDB6D55A0A}" type="presOf" srcId="{1DB79175-7627-4845-8760-F6135BEBD01C}" destId="{3A59E206-08E3-4F0E-8C19-5262BC392E31}" srcOrd="0" destOrd="0" presId="urn:microsoft.com/office/officeart/2005/8/layout/orgChart1"/>
    <dgm:cxn modelId="{4780F0D5-DE04-354B-BD4D-97FEC328F8B5}" type="presOf" srcId="{0933969C-9221-4529-8103-72EB004A6BF8}" destId="{213F38A3-7164-4F14-A39A-DB07E12B565E}" srcOrd="1" destOrd="0" presId="urn:microsoft.com/office/officeart/2005/8/layout/orgChart1"/>
    <dgm:cxn modelId="{3418E0CB-724C-DA48-A66C-661BC03B0559}" type="presOf" srcId="{9DD6EB29-6DD0-43A6-AB70-48B4F1C2AC3E}" destId="{98C5BC6D-2580-4C60-973F-55C7943773FA}" srcOrd="0" destOrd="0" presId="urn:microsoft.com/office/officeart/2005/8/layout/orgChart1"/>
    <dgm:cxn modelId="{7E3E82C9-640C-8C42-BAA8-E3B11C20EADC}" type="presOf" srcId="{27B81EC3-BB0B-41B9-9F65-1674DC1A1F76}" destId="{6C215808-4031-45D5-A65D-5F6994381585}" srcOrd="0" destOrd="0" presId="urn:microsoft.com/office/officeart/2005/8/layout/orgChart1"/>
    <dgm:cxn modelId="{103E57BC-A696-4A64-9A06-27DAD0A0B2A0}" srcId="{01416884-CC77-4696-A23E-580914D36670}" destId="{23E251A8-1568-4485-B599-E8089B8DC0E9}" srcOrd="0" destOrd="0" parTransId="{DA0876C9-3A04-4041-8088-0327A7212138}" sibTransId="{C208971C-C6CB-4774-B548-3F899CB1D5DE}"/>
    <dgm:cxn modelId="{10D08827-D020-054D-B78A-96904C53338A}" type="presOf" srcId="{C5CC37DB-6B5E-4EDF-82E8-57C634ED8956}" destId="{C13361E0-3315-4744-9B42-EF5F11CF9258}" srcOrd="0" destOrd="0" presId="urn:microsoft.com/office/officeart/2005/8/layout/orgChart1"/>
    <dgm:cxn modelId="{1D6D7277-2584-E040-9945-9677ED7194A2}" type="presOf" srcId="{E9787725-1B6E-416F-9AFF-F65B5D447161}" destId="{9CAAF36C-82D6-4BE9-9569-C101C2E2E8C4}" srcOrd="1" destOrd="0" presId="urn:microsoft.com/office/officeart/2005/8/layout/orgChart1"/>
    <dgm:cxn modelId="{5990D47B-1E81-5247-8FB1-3D51755F9362}" type="presOf" srcId="{C31DEC80-809E-4AF6-B222-2E1FF9071E51}" destId="{78E202C2-0858-4788-BFA9-11BDF764F597}" srcOrd="0" destOrd="0" presId="urn:microsoft.com/office/officeart/2005/8/layout/orgChart1"/>
    <dgm:cxn modelId="{02C3092F-D162-49CC-B889-52BB15CD2A76}" srcId="{7060D3AA-45DF-463A-83BF-E9D82A28B767}" destId="{E9787725-1B6E-416F-9AFF-F65B5D447161}" srcOrd="1" destOrd="0" parTransId="{1DB79175-7627-4845-8760-F6135BEBD01C}" sibTransId="{BE4EF92F-EFF9-4C9D-B79F-CF85D90FD4CC}"/>
    <dgm:cxn modelId="{15185CDB-5E23-4BA9-8A2E-3D67F1E147F7}" srcId="{7060D3AA-45DF-463A-83BF-E9D82A28B767}" destId="{27B81EC3-BB0B-41B9-9F65-1674DC1A1F76}" srcOrd="2" destOrd="0" parTransId="{C5CC37DB-6B5E-4EDF-82E8-57C634ED8956}" sibTransId="{2D720D2D-67E4-473A-8558-1AE5354C3AC5}"/>
    <dgm:cxn modelId="{258CA4F2-A4D2-F247-99A0-1B4CDBF909AA}" type="presOf" srcId="{4FC9659C-90BB-473F-B8F0-92E0D78A2EBA}" destId="{F4BF6311-A8EF-47AD-82CF-A3207921B7C1}" srcOrd="0" destOrd="0" presId="urn:microsoft.com/office/officeart/2005/8/layout/orgChart1"/>
    <dgm:cxn modelId="{4119B6FF-7052-4744-AF7F-B008CBBAA23B}" type="presOf" srcId="{C31DEC80-809E-4AF6-B222-2E1FF9071E51}" destId="{74D02E1B-057C-4DB9-8343-1C7B84A29B39}" srcOrd="1" destOrd="0" presId="urn:microsoft.com/office/officeart/2005/8/layout/orgChart1"/>
    <dgm:cxn modelId="{677DCE80-FF7D-2C46-8241-BB5C47B1D6AF}" type="presOf" srcId="{E68E55AA-FA00-44F7-A3A6-7153D0A0D4D3}" destId="{AB1793BF-7C8E-410C-AAE6-27ED860689EF}" srcOrd="1" destOrd="0" presId="urn:microsoft.com/office/officeart/2005/8/layout/orgChart1"/>
    <dgm:cxn modelId="{1E670BD8-5573-5A47-994B-44A7BC423251}" type="presParOf" srcId="{8A774635-A722-44A5-B320-304726D0AB8B}" destId="{FEA5411A-ECE4-438E-8810-CFE95B4104C7}" srcOrd="0" destOrd="0" presId="urn:microsoft.com/office/officeart/2005/8/layout/orgChart1"/>
    <dgm:cxn modelId="{D3BF3FA6-FD36-2A49-A8F1-28938C336420}" type="presParOf" srcId="{FEA5411A-ECE4-438E-8810-CFE95B4104C7}" destId="{F58452B6-BE8B-475C-A8A0-C6BEAAC760ED}" srcOrd="0" destOrd="0" presId="urn:microsoft.com/office/officeart/2005/8/layout/orgChart1"/>
    <dgm:cxn modelId="{CBEBCB26-B3E3-864F-AA40-F988E4755289}" type="presParOf" srcId="{F58452B6-BE8B-475C-A8A0-C6BEAAC760ED}" destId="{A8F8790E-A5A5-4021-A89E-09359026DC82}" srcOrd="0" destOrd="0" presId="urn:microsoft.com/office/officeart/2005/8/layout/orgChart1"/>
    <dgm:cxn modelId="{31F281EC-A6EC-644F-9054-3368D853561C}" type="presParOf" srcId="{F58452B6-BE8B-475C-A8A0-C6BEAAC760ED}" destId="{A7FF3C86-F3E4-4368-9457-4706DE836971}" srcOrd="1" destOrd="0" presId="urn:microsoft.com/office/officeart/2005/8/layout/orgChart1"/>
    <dgm:cxn modelId="{C0022906-81DD-CC42-8852-A67B41E2F546}" type="presParOf" srcId="{FEA5411A-ECE4-438E-8810-CFE95B4104C7}" destId="{92F0546C-DF60-4299-85AA-91CEC3BF8363}" srcOrd="1" destOrd="0" presId="urn:microsoft.com/office/officeart/2005/8/layout/orgChart1"/>
    <dgm:cxn modelId="{756C6E91-8D50-0F4B-A91B-F755110B1D25}" type="presParOf" srcId="{92F0546C-DF60-4299-85AA-91CEC3BF8363}" destId="{41399A42-BC31-4E62-98D9-2CF39C2F53E7}" srcOrd="0" destOrd="0" presId="urn:microsoft.com/office/officeart/2005/8/layout/orgChart1"/>
    <dgm:cxn modelId="{114FDF15-D4E4-404B-B0A8-8944ADA53315}" type="presParOf" srcId="{92F0546C-DF60-4299-85AA-91CEC3BF8363}" destId="{5EC62600-13E8-4145-8912-97F331C90B01}" srcOrd="1" destOrd="0" presId="urn:microsoft.com/office/officeart/2005/8/layout/orgChart1"/>
    <dgm:cxn modelId="{141D95C2-BECE-774E-8369-8AE4F694BA73}" type="presParOf" srcId="{5EC62600-13E8-4145-8912-97F331C90B01}" destId="{3C8A8A4B-3E0B-4656-A493-F8AF3FC724FE}" srcOrd="0" destOrd="0" presId="urn:microsoft.com/office/officeart/2005/8/layout/orgChart1"/>
    <dgm:cxn modelId="{25A72DA7-1847-EB4A-8059-64FEF0590E0D}" type="presParOf" srcId="{3C8A8A4B-3E0B-4656-A493-F8AF3FC724FE}" destId="{C6F53D66-F472-4A17-B95A-AE9E773A3573}" srcOrd="0" destOrd="0" presId="urn:microsoft.com/office/officeart/2005/8/layout/orgChart1"/>
    <dgm:cxn modelId="{74EF1B96-1D3D-3144-A764-189EB2ECF8F5}" type="presParOf" srcId="{3C8A8A4B-3E0B-4656-A493-F8AF3FC724FE}" destId="{906BA19C-D78E-46A7-A185-1AAB5B15FF51}" srcOrd="1" destOrd="0" presId="urn:microsoft.com/office/officeart/2005/8/layout/orgChart1"/>
    <dgm:cxn modelId="{43764DF2-FBD4-DD42-A81B-4E64A58B0A93}" type="presParOf" srcId="{5EC62600-13E8-4145-8912-97F331C90B01}" destId="{5E6DA258-1973-4CF7-8770-20DED7556DFF}" srcOrd="1" destOrd="0" presId="urn:microsoft.com/office/officeart/2005/8/layout/orgChart1"/>
    <dgm:cxn modelId="{6B0CD26C-24CF-AE4A-8A7C-B7D4607C1F58}" type="presParOf" srcId="{5E6DA258-1973-4CF7-8770-20DED7556DFF}" destId="{A8C5F596-DBD9-4CBA-9A5F-2A4B34A2040A}" srcOrd="0" destOrd="0" presId="urn:microsoft.com/office/officeart/2005/8/layout/orgChart1"/>
    <dgm:cxn modelId="{51D535E0-B283-BB44-8204-20A8EAB2D803}" type="presParOf" srcId="{5E6DA258-1973-4CF7-8770-20DED7556DFF}" destId="{1725BBBA-A768-4CCC-B22A-7AB5D1855BEC}" srcOrd="1" destOrd="0" presId="urn:microsoft.com/office/officeart/2005/8/layout/orgChart1"/>
    <dgm:cxn modelId="{A04FD701-69CD-F14E-B990-9F771B0D7FCD}" type="presParOf" srcId="{1725BBBA-A768-4CCC-B22A-7AB5D1855BEC}" destId="{B18183E3-D365-4D47-B307-2BE6CB480922}" srcOrd="0" destOrd="0" presId="urn:microsoft.com/office/officeart/2005/8/layout/orgChart1"/>
    <dgm:cxn modelId="{8AA6C5F8-24C0-9040-B4A2-94751204A5D6}" type="presParOf" srcId="{B18183E3-D365-4D47-B307-2BE6CB480922}" destId="{7B9D1BDF-C786-476E-AD5D-A7115C39974F}" srcOrd="0" destOrd="0" presId="urn:microsoft.com/office/officeart/2005/8/layout/orgChart1"/>
    <dgm:cxn modelId="{1A8AB553-09B2-094F-8B43-BE96A617D192}" type="presParOf" srcId="{B18183E3-D365-4D47-B307-2BE6CB480922}" destId="{B150A8EF-7644-418A-AE96-4F8B7DBD9D37}" srcOrd="1" destOrd="0" presId="urn:microsoft.com/office/officeart/2005/8/layout/orgChart1"/>
    <dgm:cxn modelId="{1D6498CD-BCD4-0946-A6B4-F64F8115A104}" type="presParOf" srcId="{1725BBBA-A768-4CCC-B22A-7AB5D1855BEC}" destId="{C342F307-D17D-4A27-9B0B-423A98364416}" srcOrd="1" destOrd="0" presId="urn:microsoft.com/office/officeart/2005/8/layout/orgChart1"/>
    <dgm:cxn modelId="{695BD07E-AA3E-8447-BA8B-2C301961E03B}" type="presParOf" srcId="{1725BBBA-A768-4CCC-B22A-7AB5D1855BEC}" destId="{A10FC009-C4D7-4B9F-AF69-5DBB2C981012}" srcOrd="2" destOrd="0" presId="urn:microsoft.com/office/officeart/2005/8/layout/orgChart1"/>
    <dgm:cxn modelId="{A052C32C-B295-E14B-88FE-2C2EDB758B78}" type="presParOf" srcId="{5E6DA258-1973-4CF7-8770-20DED7556DFF}" destId="{DEF888DD-F0FE-420D-9C57-1ACE7F6EA5B7}" srcOrd="2" destOrd="0" presId="urn:microsoft.com/office/officeart/2005/8/layout/orgChart1"/>
    <dgm:cxn modelId="{8DFA2464-167A-CE40-B488-1221A9A3684A}" type="presParOf" srcId="{5E6DA258-1973-4CF7-8770-20DED7556DFF}" destId="{8D24D827-340A-4750-B8B6-7D77919EA527}" srcOrd="3" destOrd="0" presId="urn:microsoft.com/office/officeart/2005/8/layout/orgChart1"/>
    <dgm:cxn modelId="{9EB98C3A-0739-194E-846C-572798586F72}" type="presParOf" srcId="{8D24D827-340A-4750-B8B6-7D77919EA527}" destId="{57D6C9D3-B29D-458C-859F-6015585ABAC2}" srcOrd="0" destOrd="0" presId="urn:microsoft.com/office/officeart/2005/8/layout/orgChart1"/>
    <dgm:cxn modelId="{65636A90-8251-474C-8B5B-A3D82C743663}" type="presParOf" srcId="{57D6C9D3-B29D-458C-859F-6015585ABAC2}" destId="{78E202C2-0858-4788-BFA9-11BDF764F597}" srcOrd="0" destOrd="0" presId="urn:microsoft.com/office/officeart/2005/8/layout/orgChart1"/>
    <dgm:cxn modelId="{50132EE6-8DCA-724E-A06D-0FBC284E08FA}" type="presParOf" srcId="{57D6C9D3-B29D-458C-859F-6015585ABAC2}" destId="{74D02E1B-057C-4DB9-8343-1C7B84A29B39}" srcOrd="1" destOrd="0" presId="urn:microsoft.com/office/officeart/2005/8/layout/orgChart1"/>
    <dgm:cxn modelId="{C8B27737-4124-D840-8ACF-800E31AB9FBF}" type="presParOf" srcId="{8D24D827-340A-4750-B8B6-7D77919EA527}" destId="{9D0CAD1F-96D5-4806-8D82-F85A678AD71A}" srcOrd="1" destOrd="0" presId="urn:microsoft.com/office/officeart/2005/8/layout/orgChart1"/>
    <dgm:cxn modelId="{96AADEB8-A413-E94D-9BE7-A1B827C2ADFC}" type="presParOf" srcId="{8D24D827-340A-4750-B8B6-7D77919EA527}" destId="{CBD8C58E-D527-46C5-8154-70C9635B2238}" srcOrd="2" destOrd="0" presId="urn:microsoft.com/office/officeart/2005/8/layout/orgChart1"/>
    <dgm:cxn modelId="{77BBB446-A7FC-2648-965D-E15C568A8D44}" type="presParOf" srcId="{5EC62600-13E8-4145-8912-97F331C90B01}" destId="{B6D922AB-8674-4287-9FB1-D65C8221D7B5}" srcOrd="2" destOrd="0" presId="urn:microsoft.com/office/officeart/2005/8/layout/orgChart1"/>
    <dgm:cxn modelId="{D5731DDD-BFA4-054B-AC84-88791FC9ED0F}" type="presParOf" srcId="{92F0546C-DF60-4299-85AA-91CEC3BF8363}" destId="{3A59E206-08E3-4F0E-8C19-5262BC392E31}" srcOrd="2" destOrd="0" presId="urn:microsoft.com/office/officeart/2005/8/layout/orgChart1"/>
    <dgm:cxn modelId="{BBEBCD8D-71CA-2D4C-8F32-6789E3944FBE}" type="presParOf" srcId="{92F0546C-DF60-4299-85AA-91CEC3BF8363}" destId="{27D8B171-CAE3-4411-A44A-034F6A2B15CA}" srcOrd="3" destOrd="0" presId="urn:microsoft.com/office/officeart/2005/8/layout/orgChart1"/>
    <dgm:cxn modelId="{F3ABB44F-CE98-7A4D-A67D-5D323E9B783A}" type="presParOf" srcId="{27D8B171-CAE3-4411-A44A-034F6A2B15CA}" destId="{346519D8-1866-4258-8A29-02B0D5D24E45}" srcOrd="0" destOrd="0" presId="urn:microsoft.com/office/officeart/2005/8/layout/orgChart1"/>
    <dgm:cxn modelId="{5AADE83C-BFC5-1744-AB02-DACE4E5F4AC0}" type="presParOf" srcId="{346519D8-1866-4258-8A29-02B0D5D24E45}" destId="{58C42FEE-FF09-461B-AC40-4990FAC48CB8}" srcOrd="0" destOrd="0" presId="urn:microsoft.com/office/officeart/2005/8/layout/orgChart1"/>
    <dgm:cxn modelId="{B6F0BC0C-B6C3-324F-A8DA-7DC0CB45E7ED}" type="presParOf" srcId="{346519D8-1866-4258-8A29-02B0D5D24E45}" destId="{9CAAF36C-82D6-4BE9-9569-C101C2E2E8C4}" srcOrd="1" destOrd="0" presId="urn:microsoft.com/office/officeart/2005/8/layout/orgChart1"/>
    <dgm:cxn modelId="{4DCA1AD6-EAB8-3C4C-8498-C76D6C49DC5E}" type="presParOf" srcId="{27D8B171-CAE3-4411-A44A-034F6A2B15CA}" destId="{94BE4D67-7650-4C5A-A5AB-31BD12EF9D61}" srcOrd="1" destOrd="0" presId="urn:microsoft.com/office/officeart/2005/8/layout/orgChart1"/>
    <dgm:cxn modelId="{2D05B107-6944-5C4C-A216-FAD4187D3364}" type="presParOf" srcId="{94BE4D67-7650-4C5A-A5AB-31BD12EF9D61}" destId="{97B92E68-CB92-44AA-A93F-7537B7C2CBB6}" srcOrd="0" destOrd="0" presId="urn:microsoft.com/office/officeart/2005/8/layout/orgChart1"/>
    <dgm:cxn modelId="{3AF95C0E-399B-4440-8E62-D44F5D4F9CFD}" type="presParOf" srcId="{94BE4D67-7650-4C5A-A5AB-31BD12EF9D61}" destId="{DC27E793-B654-4CA3-8864-E79344840104}" srcOrd="1" destOrd="0" presId="urn:microsoft.com/office/officeart/2005/8/layout/orgChart1"/>
    <dgm:cxn modelId="{6839F9F9-0722-6E49-892B-57E997910EFF}" type="presParOf" srcId="{DC27E793-B654-4CA3-8864-E79344840104}" destId="{58ADDEB0-CC6D-4699-AA26-477816869BE5}" srcOrd="0" destOrd="0" presId="urn:microsoft.com/office/officeart/2005/8/layout/orgChart1"/>
    <dgm:cxn modelId="{6BB3C22F-7540-6043-A036-FF563266B0A2}" type="presParOf" srcId="{58ADDEB0-CC6D-4699-AA26-477816869BE5}" destId="{3C56FC39-3D76-42BA-B9EC-2A59C3AF34DB}" srcOrd="0" destOrd="0" presId="urn:microsoft.com/office/officeart/2005/8/layout/orgChart1"/>
    <dgm:cxn modelId="{2144CCD0-0A87-C845-8F89-EDF5F3DFD598}" type="presParOf" srcId="{58ADDEB0-CC6D-4699-AA26-477816869BE5}" destId="{213F38A3-7164-4F14-A39A-DB07E12B565E}" srcOrd="1" destOrd="0" presId="urn:microsoft.com/office/officeart/2005/8/layout/orgChart1"/>
    <dgm:cxn modelId="{5A4EF01B-A9FE-2347-84C8-3E343F901C55}" type="presParOf" srcId="{DC27E793-B654-4CA3-8864-E79344840104}" destId="{A7CBA2DA-5029-44C4-87DD-1A9C192E0C42}" srcOrd="1" destOrd="0" presId="urn:microsoft.com/office/officeart/2005/8/layout/orgChart1"/>
    <dgm:cxn modelId="{946505B4-862F-F14D-9760-A8EFCE01B2D5}" type="presParOf" srcId="{DC27E793-B654-4CA3-8864-E79344840104}" destId="{2A662309-D93A-43F6-B685-ED579C9C9D32}" srcOrd="2" destOrd="0" presId="urn:microsoft.com/office/officeart/2005/8/layout/orgChart1"/>
    <dgm:cxn modelId="{0924A51D-478B-BD49-B834-00EA06AB59DE}" type="presParOf" srcId="{94BE4D67-7650-4C5A-A5AB-31BD12EF9D61}" destId="{F4BF6311-A8EF-47AD-82CF-A3207921B7C1}" srcOrd="2" destOrd="0" presId="urn:microsoft.com/office/officeart/2005/8/layout/orgChart1"/>
    <dgm:cxn modelId="{19E5BCBF-28DC-284F-B119-D0F1A0C9682F}" type="presParOf" srcId="{94BE4D67-7650-4C5A-A5AB-31BD12EF9D61}" destId="{2A303C10-6E52-4D46-9F7D-5642ECEECF98}" srcOrd="3" destOrd="0" presId="urn:microsoft.com/office/officeart/2005/8/layout/orgChart1"/>
    <dgm:cxn modelId="{210F202F-ABE6-F248-BF8C-01892C81CB27}" type="presParOf" srcId="{2A303C10-6E52-4D46-9F7D-5642ECEECF98}" destId="{26CECA89-435A-4E65-9CB2-3EFA78775427}" srcOrd="0" destOrd="0" presId="urn:microsoft.com/office/officeart/2005/8/layout/orgChart1"/>
    <dgm:cxn modelId="{54F366A1-1C54-1446-80FF-F317B1A9184C}" type="presParOf" srcId="{26CECA89-435A-4E65-9CB2-3EFA78775427}" destId="{06B04088-FDF0-45E7-83C4-1517B8C12A95}" srcOrd="0" destOrd="0" presId="urn:microsoft.com/office/officeart/2005/8/layout/orgChart1"/>
    <dgm:cxn modelId="{4B98F130-9DCB-914E-A706-079B552993CF}" type="presParOf" srcId="{26CECA89-435A-4E65-9CB2-3EFA78775427}" destId="{32C9E469-D4BE-477C-9E22-58C144E85328}" srcOrd="1" destOrd="0" presId="urn:microsoft.com/office/officeart/2005/8/layout/orgChart1"/>
    <dgm:cxn modelId="{E9EE663E-6A80-3249-B162-A33AD388FDEA}" type="presParOf" srcId="{2A303C10-6E52-4D46-9F7D-5642ECEECF98}" destId="{F4918A83-9FEC-4F3C-80FA-3BB2D92CDFC0}" srcOrd="1" destOrd="0" presId="urn:microsoft.com/office/officeart/2005/8/layout/orgChart1"/>
    <dgm:cxn modelId="{D9E280F9-AA46-2546-8DAE-2DC6F1CBDA72}" type="presParOf" srcId="{2A303C10-6E52-4D46-9F7D-5642ECEECF98}" destId="{329D7D04-A13C-4C0E-9BC6-BAA89B8C9D72}" srcOrd="2" destOrd="0" presId="urn:microsoft.com/office/officeart/2005/8/layout/orgChart1"/>
    <dgm:cxn modelId="{E26EC607-B18D-6749-A50D-DEAD4B198E98}" type="presParOf" srcId="{27D8B171-CAE3-4411-A44A-034F6A2B15CA}" destId="{85C70959-6A02-4877-94D9-9226D4E29484}" srcOrd="2" destOrd="0" presId="urn:microsoft.com/office/officeart/2005/8/layout/orgChart1"/>
    <dgm:cxn modelId="{FA81A1A2-3C18-DD44-888E-142F5B22310B}" type="presParOf" srcId="{92F0546C-DF60-4299-85AA-91CEC3BF8363}" destId="{C13361E0-3315-4744-9B42-EF5F11CF9258}" srcOrd="4" destOrd="0" presId="urn:microsoft.com/office/officeart/2005/8/layout/orgChart1"/>
    <dgm:cxn modelId="{73BE8610-39BE-E54F-AD0D-73C8A72433F8}" type="presParOf" srcId="{92F0546C-DF60-4299-85AA-91CEC3BF8363}" destId="{1C503E34-89B6-4334-877F-A35E710C8ABE}" srcOrd="5" destOrd="0" presId="urn:microsoft.com/office/officeart/2005/8/layout/orgChart1"/>
    <dgm:cxn modelId="{2E52DC90-E8C8-4546-9F06-B2170CA7C937}" type="presParOf" srcId="{1C503E34-89B6-4334-877F-A35E710C8ABE}" destId="{F2E20964-F9B4-41B6-B0DF-FFB8BC3DF083}" srcOrd="0" destOrd="0" presId="urn:microsoft.com/office/officeart/2005/8/layout/orgChart1"/>
    <dgm:cxn modelId="{EAED779B-52AA-E345-828E-3BD55A5F791F}" type="presParOf" srcId="{F2E20964-F9B4-41B6-B0DF-FFB8BC3DF083}" destId="{6C215808-4031-45D5-A65D-5F6994381585}" srcOrd="0" destOrd="0" presId="urn:microsoft.com/office/officeart/2005/8/layout/orgChart1"/>
    <dgm:cxn modelId="{F022FEB5-DA55-7F47-BA5F-890070FA46C6}" type="presParOf" srcId="{F2E20964-F9B4-41B6-B0DF-FFB8BC3DF083}" destId="{4737C781-2AF8-4AF7-88AD-28BFADA0B275}" srcOrd="1" destOrd="0" presId="urn:microsoft.com/office/officeart/2005/8/layout/orgChart1"/>
    <dgm:cxn modelId="{A378A7D1-4906-7746-8D10-D95ADFC7086D}" type="presParOf" srcId="{1C503E34-89B6-4334-877F-A35E710C8ABE}" destId="{88130472-69EF-4C6D-830B-C205C33845D1}" srcOrd="1" destOrd="0" presId="urn:microsoft.com/office/officeart/2005/8/layout/orgChart1"/>
    <dgm:cxn modelId="{B46A78CF-9A05-AF4F-A569-B147B38F62AF}" type="presParOf" srcId="{88130472-69EF-4C6D-830B-C205C33845D1}" destId="{274F3009-7715-4134-A92A-E4C2FA576EF8}" srcOrd="0" destOrd="0" presId="urn:microsoft.com/office/officeart/2005/8/layout/orgChart1"/>
    <dgm:cxn modelId="{E2077ABE-4C03-F849-9411-900D3B851475}" type="presParOf" srcId="{88130472-69EF-4C6D-830B-C205C33845D1}" destId="{EA35F6AA-FD80-48CC-A83D-B9D0696979C3}" srcOrd="1" destOrd="0" presId="urn:microsoft.com/office/officeart/2005/8/layout/orgChart1"/>
    <dgm:cxn modelId="{74F5260A-5E3C-9B48-B67F-A6254263DE7D}" type="presParOf" srcId="{EA35F6AA-FD80-48CC-A83D-B9D0696979C3}" destId="{DD1FE5CE-361C-43A7-A43C-8382CD3FB7F6}" srcOrd="0" destOrd="0" presId="urn:microsoft.com/office/officeart/2005/8/layout/orgChart1"/>
    <dgm:cxn modelId="{FBF2D628-0125-D24A-88CF-FBD49BFBE598}" type="presParOf" srcId="{DD1FE5CE-361C-43A7-A43C-8382CD3FB7F6}" destId="{21337F54-B007-476E-9210-01606E60187E}" srcOrd="0" destOrd="0" presId="urn:microsoft.com/office/officeart/2005/8/layout/orgChart1"/>
    <dgm:cxn modelId="{B392A630-5119-4746-83D2-5EE1A95E68A1}" type="presParOf" srcId="{DD1FE5CE-361C-43A7-A43C-8382CD3FB7F6}" destId="{AB1793BF-7C8E-410C-AAE6-27ED860689EF}" srcOrd="1" destOrd="0" presId="urn:microsoft.com/office/officeart/2005/8/layout/orgChart1"/>
    <dgm:cxn modelId="{E4C191C5-7A1A-DE41-B9B6-706BFAB0B1A5}" type="presParOf" srcId="{EA35F6AA-FD80-48CC-A83D-B9D0696979C3}" destId="{56E3DFBE-3F8F-4AD5-8946-958401E51402}" srcOrd="1" destOrd="0" presId="urn:microsoft.com/office/officeart/2005/8/layout/orgChart1"/>
    <dgm:cxn modelId="{7DF306CB-8D4C-8F45-8305-349A719DE674}" type="presParOf" srcId="{EA35F6AA-FD80-48CC-A83D-B9D0696979C3}" destId="{8E3F6A06-D129-4694-9108-BE0D3103C35F}" srcOrd="2" destOrd="0" presId="urn:microsoft.com/office/officeart/2005/8/layout/orgChart1"/>
    <dgm:cxn modelId="{9BFC682D-A4D0-C243-B8F3-067872CF59DC}" type="presParOf" srcId="{88130472-69EF-4C6D-830B-C205C33845D1}" destId="{98C5BC6D-2580-4C60-973F-55C7943773FA}" srcOrd="2" destOrd="0" presId="urn:microsoft.com/office/officeart/2005/8/layout/orgChart1"/>
    <dgm:cxn modelId="{CABCBB6F-D7B5-6A42-B0DF-38F4CBD9A348}" type="presParOf" srcId="{88130472-69EF-4C6D-830B-C205C33845D1}" destId="{4F048029-E6FC-4A26-B0FA-1EB4A59166BC}" srcOrd="3" destOrd="0" presId="urn:microsoft.com/office/officeart/2005/8/layout/orgChart1"/>
    <dgm:cxn modelId="{56BDE71B-1241-FA41-846D-F371345DEE50}" type="presParOf" srcId="{4F048029-E6FC-4A26-B0FA-1EB4A59166BC}" destId="{11F0FF42-8C3F-4AA8-B7F4-3BD69EB19610}" srcOrd="0" destOrd="0" presId="urn:microsoft.com/office/officeart/2005/8/layout/orgChart1"/>
    <dgm:cxn modelId="{AB6805A0-9993-1F4A-8787-EA5192563EE2}" type="presParOf" srcId="{11F0FF42-8C3F-4AA8-B7F4-3BD69EB19610}" destId="{14C8C3C0-664D-422B-8067-474C0F79A76B}" srcOrd="0" destOrd="0" presId="urn:microsoft.com/office/officeart/2005/8/layout/orgChart1"/>
    <dgm:cxn modelId="{313D5292-30EA-554C-A1EF-95E748734A53}" type="presParOf" srcId="{11F0FF42-8C3F-4AA8-B7F4-3BD69EB19610}" destId="{6FC8C4CC-ECB4-4A83-914B-7D12D8214529}" srcOrd="1" destOrd="0" presId="urn:microsoft.com/office/officeart/2005/8/layout/orgChart1"/>
    <dgm:cxn modelId="{8A115AE4-AFC6-E24E-8745-A79158B110BE}" type="presParOf" srcId="{4F048029-E6FC-4A26-B0FA-1EB4A59166BC}" destId="{CC51512D-6525-4B06-BAB7-0C7ED95269E9}" srcOrd="1" destOrd="0" presId="urn:microsoft.com/office/officeart/2005/8/layout/orgChart1"/>
    <dgm:cxn modelId="{1438A5CC-34DD-8F40-8761-52A737054B85}" type="presParOf" srcId="{4F048029-E6FC-4A26-B0FA-1EB4A59166BC}" destId="{B22BA044-9D46-47AA-A0F5-84528C8B60A0}" srcOrd="2" destOrd="0" presId="urn:microsoft.com/office/officeart/2005/8/layout/orgChart1"/>
    <dgm:cxn modelId="{64F6448F-3ECC-E242-8BFD-7A720F9A64E1}" type="presParOf" srcId="{1C503E34-89B6-4334-877F-A35E710C8ABE}" destId="{ADB14B5C-56D6-46D3-A86D-7FE01D616E84}" srcOrd="2" destOrd="0" presId="urn:microsoft.com/office/officeart/2005/8/layout/orgChart1"/>
    <dgm:cxn modelId="{5758D7E4-4EE3-0F40-8490-BD77F56E7166}" type="presParOf" srcId="{FEA5411A-ECE4-438E-8810-CFE95B4104C7}" destId="{D13A0398-69A2-4110-8632-FCDE3CCF39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5BC6D-2580-4C60-973F-55C7943773FA}">
      <dsp:nvSpPr>
        <dsp:cNvPr id="0" name=""/>
        <dsp:cNvSpPr/>
      </dsp:nvSpPr>
      <dsp:spPr>
        <a:xfrm>
          <a:off x="4029324" y="2339271"/>
          <a:ext cx="239979" cy="152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57"/>
              </a:lnTo>
              <a:lnTo>
                <a:pt x="239979" y="1523857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F3009-7715-4134-A92A-E4C2FA576EF8}">
      <dsp:nvSpPr>
        <dsp:cNvPr id="0" name=""/>
        <dsp:cNvSpPr/>
      </dsp:nvSpPr>
      <dsp:spPr>
        <a:xfrm>
          <a:off x="4029324" y="2339271"/>
          <a:ext cx="239979" cy="60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198"/>
              </a:lnTo>
              <a:lnTo>
                <a:pt x="239979" y="604198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361E0-3315-4744-9B42-EF5F11CF9258}">
      <dsp:nvSpPr>
        <dsp:cNvPr id="0" name=""/>
        <dsp:cNvSpPr/>
      </dsp:nvSpPr>
      <dsp:spPr>
        <a:xfrm>
          <a:off x="2768669" y="1401842"/>
          <a:ext cx="1908244" cy="326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11"/>
              </a:lnTo>
              <a:lnTo>
                <a:pt x="1908244" y="171011"/>
              </a:lnTo>
              <a:lnTo>
                <a:pt x="1908244" y="32694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F6311-A8EF-47AD-82CF-A3207921B7C1}">
      <dsp:nvSpPr>
        <dsp:cNvPr id="0" name=""/>
        <dsp:cNvSpPr/>
      </dsp:nvSpPr>
      <dsp:spPr>
        <a:xfrm>
          <a:off x="2079764" y="2339271"/>
          <a:ext cx="275830" cy="1523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57"/>
              </a:lnTo>
              <a:lnTo>
                <a:pt x="275830" y="152385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92E68-CB92-44AA-A93F-7537B7C2CBB6}">
      <dsp:nvSpPr>
        <dsp:cNvPr id="0" name=""/>
        <dsp:cNvSpPr/>
      </dsp:nvSpPr>
      <dsp:spPr>
        <a:xfrm>
          <a:off x="2079764" y="2339271"/>
          <a:ext cx="275830" cy="60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198"/>
              </a:lnTo>
              <a:lnTo>
                <a:pt x="275830" y="604198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9E206-08E3-4F0E-8C19-5262BC392E31}">
      <dsp:nvSpPr>
        <dsp:cNvPr id="0" name=""/>
        <dsp:cNvSpPr/>
      </dsp:nvSpPr>
      <dsp:spPr>
        <a:xfrm>
          <a:off x="2681633" y="1401842"/>
          <a:ext cx="91440" cy="326948"/>
        </a:xfrm>
        <a:custGeom>
          <a:avLst/>
          <a:gdLst/>
          <a:ahLst/>
          <a:cxnLst/>
          <a:rect l="0" t="0" r="0" b="0"/>
          <a:pathLst>
            <a:path>
              <a:moveTo>
                <a:pt x="87036" y="0"/>
              </a:moveTo>
              <a:lnTo>
                <a:pt x="87036" y="171011"/>
              </a:lnTo>
              <a:lnTo>
                <a:pt x="45720" y="171011"/>
              </a:lnTo>
              <a:lnTo>
                <a:pt x="45720" y="326948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888DD-F0FE-420D-9C57-1ACE7F6EA5B7}">
      <dsp:nvSpPr>
        <dsp:cNvPr id="0" name=""/>
        <dsp:cNvSpPr/>
      </dsp:nvSpPr>
      <dsp:spPr>
        <a:xfrm>
          <a:off x="161897" y="2339271"/>
          <a:ext cx="265657" cy="1490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0776"/>
              </a:lnTo>
              <a:lnTo>
                <a:pt x="265657" y="1490776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5F596-DBD9-4CBA-9A5F-2A4B34A2040A}">
      <dsp:nvSpPr>
        <dsp:cNvPr id="0" name=""/>
        <dsp:cNvSpPr/>
      </dsp:nvSpPr>
      <dsp:spPr>
        <a:xfrm>
          <a:off x="161897" y="2339271"/>
          <a:ext cx="265657" cy="57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1117"/>
              </a:lnTo>
              <a:lnTo>
                <a:pt x="265657" y="571117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99A42-BC31-4E62-98D9-2CF39C2F53E7}">
      <dsp:nvSpPr>
        <dsp:cNvPr id="0" name=""/>
        <dsp:cNvSpPr/>
      </dsp:nvSpPr>
      <dsp:spPr>
        <a:xfrm>
          <a:off x="809486" y="1401842"/>
          <a:ext cx="1959183" cy="326948"/>
        </a:xfrm>
        <a:custGeom>
          <a:avLst/>
          <a:gdLst/>
          <a:ahLst/>
          <a:cxnLst/>
          <a:rect l="0" t="0" r="0" b="0"/>
          <a:pathLst>
            <a:path>
              <a:moveTo>
                <a:pt x="1959183" y="0"/>
              </a:moveTo>
              <a:lnTo>
                <a:pt x="1959183" y="171011"/>
              </a:lnTo>
              <a:lnTo>
                <a:pt x="0" y="171011"/>
              </a:lnTo>
              <a:lnTo>
                <a:pt x="0" y="326948"/>
              </a:lnTo>
            </a:path>
          </a:pathLst>
        </a:custGeom>
        <a:noFill/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8790E-A5A5-4021-A89E-09359026DC82}">
      <dsp:nvSpPr>
        <dsp:cNvPr id="0" name=""/>
        <dsp:cNvSpPr/>
      </dsp:nvSpPr>
      <dsp:spPr>
        <a:xfrm>
          <a:off x="1960676" y="659283"/>
          <a:ext cx="1615987" cy="742559"/>
        </a:xfrm>
        <a:prstGeom prst="rect">
          <a:avLst/>
        </a:prstGeom>
        <a:solidFill>
          <a:schemeClr val="bg1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i="0" kern="1200" dirty="0" smtClean="0">
              <a:solidFill>
                <a:schemeClr val="tx1"/>
              </a:solidFill>
              <a:latin typeface="+mn-lt"/>
            </a:rPr>
            <a:t>HDA</a:t>
          </a:r>
          <a:endParaRPr lang="en-GB" sz="1200" b="1" i="0" kern="1200" dirty="0">
            <a:solidFill>
              <a:schemeClr val="tx1"/>
            </a:solidFill>
            <a:latin typeface="+mn-lt"/>
          </a:endParaRPr>
        </a:p>
      </dsp:txBody>
      <dsp:txXfrm>
        <a:off x="1960676" y="659283"/>
        <a:ext cx="1615987" cy="742559"/>
      </dsp:txXfrm>
    </dsp:sp>
    <dsp:sp modelId="{C6F53D66-F472-4A17-B95A-AE9E773A3573}">
      <dsp:nvSpPr>
        <dsp:cNvPr id="0" name=""/>
        <dsp:cNvSpPr/>
      </dsp:nvSpPr>
      <dsp:spPr>
        <a:xfrm>
          <a:off x="0" y="1728791"/>
          <a:ext cx="1618972" cy="610480"/>
        </a:xfrm>
        <a:prstGeom prst="rect">
          <a:avLst/>
        </a:prstGeom>
        <a:solidFill>
          <a:srgbClr val="376092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kern="120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</a:rPr>
            <a:t>Programme 1: Administration</a:t>
          </a:r>
          <a:endParaRPr lang="en-GB" sz="1000" b="1" i="0" kern="1200" dirty="0">
            <a:solidFill>
              <a:schemeClr val="bg1"/>
            </a:solidFill>
            <a:latin typeface="+mn-lt"/>
          </a:endParaRPr>
        </a:p>
      </dsp:txBody>
      <dsp:txXfrm>
        <a:off x="0" y="1728791"/>
        <a:ext cx="1618972" cy="610480"/>
      </dsp:txXfrm>
    </dsp:sp>
    <dsp:sp modelId="{7B9D1BDF-C786-476E-AD5D-A7115C39974F}">
      <dsp:nvSpPr>
        <dsp:cNvPr id="0" name=""/>
        <dsp:cNvSpPr/>
      </dsp:nvSpPr>
      <dsp:spPr>
        <a:xfrm>
          <a:off x="427554" y="2606496"/>
          <a:ext cx="1113230" cy="607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900" b="0" kern="1200" dirty="0" smtClean="0">
              <a:latin typeface="+mn-lt"/>
            </a:rPr>
            <a:t>Finance</a:t>
          </a:r>
          <a:endParaRPr lang="en-GB" sz="900" b="0" kern="1200" dirty="0">
            <a:latin typeface="+mn-lt"/>
          </a:endParaRPr>
        </a:p>
      </dsp:txBody>
      <dsp:txXfrm>
        <a:off x="427554" y="2606496"/>
        <a:ext cx="1113230" cy="607784"/>
      </dsp:txXfrm>
    </dsp:sp>
    <dsp:sp modelId="{78E202C2-0858-4788-BFA9-11BDF764F597}">
      <dsp:nvSpPr>
        <dsp:cNvPr id="0" name=""/>
        <dsp:cNvSpPr/>
      </dsp:nvSpPr>
      <dsp:spPr>
        <a:xfrm>
          <a:off x="427554" y="3526156"/>
          <a:ext cx="1113230" cy="607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>
              <a:latin typeface="+mn-lt"/>
            </a:rPr>
            <a:t>Corporate Services</a:t>
          </a:r>
          <a:endParaRPr lang="en-GB" sz="900" b="0" kern="1200" dirty="0">
            <a:latin typeface="+mn-lt"/>
          </a:endParaRPr>
        </a:p>
      </dsp:txBody>
      <dsp:txXfrm>
        <a:off x="427554" y="3526156"/>
        <a:ext cx="1113230" cy="607784"/>
      </dsp:txXfrm>
    </dsp:sp>
    <dsp:sp modelId="{58C42FEE-FF09-461B-AC40-4990FAC48CB8}">
      <dsp:nvSpPr>
        <dsp:cNvPr id="0" name=""/>
        <dsp:cNvSpPr/>
      </dsp:nvSpPr>
      <dsp:spPr>
        <a:xfrm>
          <a:off x="1917867" y="1728791"/>
          <a:ext cx="1618972" cy="610480"/>
        </a:xfrm>
        <a:prstGeom prst="rect">
          <a:avLst/>
        </a:prstGeom>
        <a:solidFill>
          <a:srgbClr val="77933C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kern="120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>Programme 2 :</a:t>
          </a:r>
          <a:br>
            <a:rPr lang="en-GB" sz="1000" b="1" i="0" kern="120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</a:br>
          <a:r>
            <a:rPr lang="en-GB" sz="1000" b="1" i="0" kern="120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>Planning &amp; Information</a:t>
          </a:r>
          <a:endParaRPr lang="en-GB" sz="1000" b="1" i="0" kern="1200" dirty="0" smtClean="0">
            <a:solidFill>
              <a:schemeClr val="bg1"/>
            </a:solidFill>
            <a:effectLst/>
            <a:uFill>
              <a:solidFill>
                <a:srgbClr val="66FF33"/>
              </a:solidFill>
            </a:uFill>
            <a:latin typeface="+mn-lt"/>
            <a:ea typeface="MS Mincho"/>
          </a:endParaRPr>
        </a:p>
      </dsp:txBody>
      <dsp:txXfrm>
        <a:off x="1917867" y="1728791"/>
        <a:ext cx="1618972" cy="610480"/>
      </dsp:txXfrm>
    </dsp:sp>
    <dsp:sp modelId="{3C56FC39-3D76-42BA-B9EC-2A59C3AF34DB}">
      <dsp:nvSpPr>
        <dsp:cNvPr id="0" name=""/>
        <dsp:cNvSpPr/>
      </dsp:nvSpPr>
      <dsp:spPr>
        <a:xfrm>
          <a:off x="2355595" y="2639577"/>
          <a:ext cx="1113230" cy="607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>
              <a:latin typeface="+mn-lt"/>
            </a:rPr>
            <a:t>Policy, research, monitoring &amp; information</a:t>
          </a:r>
          <a:endParaRPr lang="en-GB" sz="900" b="0" kern="1200" dirty="0">
            <a:latin typeface="+mn-lt"/>
          </a:endParaRPr>
        </a:p>
      </dsp:txBody>
      <dsp:txXfrm>
        <a:off x="2355595" y="2639577"/>
        <a:ext cx="1113230" cy="607784"/>
      </dsp:txXfrm>
    </dsp:sp>
    <dsp:sp modelId="{06B04088-FDF0-45E7-83C4-1517B8C12A95}">
      <dsp:nvSpPr>
        <dsp:cNvPr id="0" name=""/>
        <dsp:cNvSpPr/>
      </dsp:nvSpPr>
      <dsp:spPr>
        <a:xfrm>
          <a:off x="2355595" y="3559237"/>
          <a:ext cx="1113230" cy="607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>
              <a:latin typeface="+mn-lt"/>
            </a:rPr>
            <a:t>National Programme Support</a:t>
          </a:r>
          <a:endParaRPr lang="en-GB" sz="900" b="0" kern="1200" dirty="0">
            <a:latin typeface="+mn-lt"/>
          </a:endParaRPr>
        </a:p>
      </dsp:txBody>
      <dsp:txXfrm>
        <a:off x="2355595" y="3559237"/>
        <a:ext cx="1113230" cy="607784"/>
      </dsp:txXfrm>
    </dsp:sp>
    <dsp:sp modelId="{6C215808-4031-45D5-A65D-5F6994381585}">
      <dsp:nvSpPr>
        <dsp:cNvPr id="0" name=""/>
        <dsp:cNvSpPr/>
      </dsp:nvSpPr>
      <dsp:spPr>
        <a:xfrm>
          <a:off x="3867427" y="1728791"/>
          <a:ext cx="1618972" cy="610480"/>
        </a:xfrm>
        <a:prstGeom prst="rect">
          <a:avLst/>
        </a:prstGeom>
        <a:solidFill>
          <a:srgbClr val="E46C0A"/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i="0" kern="120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>Programme 3:</a:t>
          </a:r>
          <a:r>
            <a:rPr lang="en-GB" sz="1000" b="1" i="0" kern="120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/>
          </a:r>
          <a:br>
            <a:rPr lang="en-GB" sz="1000" b="1" i="0" kern="120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</a:br>
          <a:r>
            <a:rPr lang="en-GB" sz="1000" b="1" i="0" kern="1200" dirty="0" smtClean="0">
              <a:solidFill>
                <a:schemeClr val="bg1"/>
              </a:solidFill>
              <a:effectLst/>
              <a:uFill>
                <a:solidFill>
                  <a:srgbClr val="66FF33"/>
                </a:solidFill>
              </a:uFill>
              <a:latin typeface="+mn-lt"/>
              <a:ea typeface="MS Mincho"/>
              <a:cs typeface="+mn-cs"/>
            </a:rPr>
            <a:t>Land &amp; Housing Services</a:t>
          </a:r>
          <a:endParaRPr lang="en-GB" sz="1000" kern="1200" dirty="0">
            <a:solidFill>
              <a:schemeClr val="bg1"/>
            </a:solidFill>
          </a:endParaRPr>
        </a:p>
      </dsp:txBody>
      <dsp:txXfrm>
        <a:off x="3867427" y="1728791"/>
        <a:ext cx="1618972" cy="610480"/>
      </dsp:txXfrm>
    </dsp:sp>
    <dsp:sp modelId="{21337F54-B007-476E-9210-01606E60187E}">
      <dsp:nvSpPr>
        <dsp:cNvPr id="0" name=""/>
        <dsp:cNvSpPr/>
      </dsp:nvSpPr>
      <dsp:spPr>
        <a:xfrm>
          <a:off x="4269304" y="2639577"/>
          <a:ext cx="1113230" cy="607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>
              <a:latin typeface="+mn-lt"/>
            </a:rPr>
            <a:t>Region 1: MP, WC, EC, NC (as per </a:t>
          </a:r>
          <a:r>
            <a:rPr lang="en-GB" sz="900" b="0" kern="1200" dirty="0" err="1" smtClean="0">
              <a:latin typeface="+mn-lt"/>
            </a:rPr>
            <a:t>MTOPS</a:t>
          </a:r>
          <a:r>
            <a:rPr lang="en-GB" sz="900" b="0" kern="1200" dirty="0" smtClean="0">
              <a:latin typeface="+mn-lt"/>
            </a:rPr>
            <a:t>)</a:t>
          </a:r>
          <a:endParaRPr lang="en-GB" sz="900" kern="1200" dirty="0"/>
        </a:p>
      </dsp:txBody>
      <dsp:txXfrm>
        <a:off x="4269304" y="2639577"/>
        <a:ext cx="1113230" cy="607784"/>
      </dsp:txXfrm>
    </dsp:sp>
    <dsp:sp modelId="{14C8C3C0-664D-422B-8067-474C0F79A76B}">
      <dsp:nvSpPr>
        <dsp:cNvPr id="0" name=""/>
        <dsp:cNvSpPr/>
      </dsp:nvSpPr>
      <dsp:spPr>
        <a:xfrm>
          <a:off x="4269304" y="3559237"/>
          <a:ext cx="1113230" cy="607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kern="1200" dirty="0" smtClean="0">
              <a:latin typeface="+mn-lt"/>
            </a:rPr>
            <a:t>Region 2: KZN, NW, LIM, FS, </a:t>
          </a:r>
          <a:r>
            <a:rPr lang="en-GB" sz="900" b="0" kern="1200" dirty="0" err="1" smtClean="0">
              <a:latin typeface="+mn-lt"/>
            </a:rPr>
            <a:t>GP</a:t>
          </a:r>
          <a:r>
            <a:rPr lang="en-GB" sz="900" b="0" kern="1200" dirty="0" smtClean="0">
              <a:latin typeface="+mn-lt"/>
            </a:rPr>
            <a:t> (as per </a:t>
          </a:r>
          <a:r>
            <a:rPr lang="en-GB" sz="900" b="0" kern="1200" dirty="0" err="1" smtClean="0">
              <a:latin typeface="+mn-lt"/>
            </a:rPr>
            <a:t>MTOPS</a:t>
          </a:r>
          <a:r>
            <a:rPr lang="en-GB" sz="900" b="0" kern="1200" dirty="0" smtClean="0">
              <a:latin typeface="+mn-lt"/>
            </a:rPr>
            <a:t>)</a:t>
          </a:r>
          <a:endParaRPr lang="en-GB" sz="900" kern="1200" dirty="0"/>
        </a:p>
      </dsp:txBody>
      <dsp:txXfrm>
        <a:off x="4269304" y="3559237"/>
        <a:ext cx="1113230" cy="60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6571E-1FA1-B648-B1F2-8D55529D69A0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9D3E6-7948-3346-8FE0-479E3405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9D3E6-7948-3346-8FE0-479E3405AF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Imag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4777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71800" y="5155273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0" dirty="0" smtClean="0"/>
              <a:t>Title of Power Point presentation</a:t>
            </a:r>
          </a:p>
          <a:p>
            <a:pPr>
              <a:spcBef>
                <a:spcPct val="50000"/>
              </a:spcBef>
              <a:defRPr/>
            </a:pPr>
            <a:r>
              <a:rPr lang="en-US" sz="1400" b="0" dirty="0" smtClean="0"/>
              <a:t>DATE</a:t>
            </a:r>
            <a:endParaRPr lang="en-US" sz="1400" b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_o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546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9A3760-21CE-1B4A-98FE-491B93A2A235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0035F1-0151-8D42-B2D0-0AC3ABF3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5157192"/>
            <a:ext cx="4608512" cy="1224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15816" y="530120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Five year strategic plan 2014/19</a:t>
            </a:r>
          </a:p>
          <a:p>
            <a:r>
              <a:rPr lang="en-US" dirty="0" smtClean="0"/>
              <a:t>Annual performance plan 2015/16</a:t>
            </a:r>
          </a:p>
        </p:txBody>
      </p:sp>
    </p:spTree>
    <p:extLst>
      <p:ext uri="{BB962C8B-B14F-4D97-AF65-F5344CB8AC3E}">
        <p14:creationId xmlns:p14="http://schemas.microsoft.com/office/powerpoint/2010/main" val="62829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DA logo sml format 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228600"/>
            <a:ext cx="1350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542" y="468312"/>
            <a:ext cx="7315200" cy="457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200" b="1" dirty="0" smtClean="0">
                <a:solidFill>
                  <a:srgbClr val="000000"/>
                </a:solidFill>
                <a:cs typeface="Arial"/>
              </a:rPr>
              <a:t>Macro performance indicators</a:t>
            </a:r>
            <a:endParaRPr lang="en-US" sz="2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4900"/>
            <a:ext cx="9144000" cy="464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DA logo sml format 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3739" y="404664"/>
            <a:ext cx="1350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Housing Development Agency </a:t>
            </a:r>
          </a:p>
          <a:p>
            <a:r>
              <a:rPr lang="en-ZA" dirty="0" smtClean="0"/>
              <a:t>Statement of Financial Performance </a:t>
            </a:r>
            <a:endParaRPr lang="en-Z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04950"/>
            <a:ext cx="8222531" cy="502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5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9872" y="2924944"/>
            <a:ext cx="25799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4000" b="1" dirty="0" smtClean="0">
                <a:latin typeface="Arial Unicode MS"/>
                <a:cs typeface="Arial Unicode MS"/>
              </a:rPr>
              <a:t>Thank you</a:t>
            </a:r>
            <a:endParaRPr lang="en-ZA" sz="4000" b="1" dirty="0">
              <a:latin typeface="Arial Unicode MS"/>
              <a:cs typeface="Arial Unicode MS"/>
            </a:endParaRPr>
          </a:p>
          <a:p>
            <a:pPr>
              <a:defRPr/>
            </a:pPr>
            <a:endParaRPr lang="en-ZA" sz="40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920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899592" y="2032992"/>
            <a:ext cx="7920880" cy="4852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ZA" sz="1800" dirty="0" smtClean="0">
                <a:latin typeface="Arial Unicode MS"/>
                <a:cs typeface="Arial Unicode MS"/>
              </a:rPr>
              <a:t>The HDA was established in 2009 as a public development agency to address the land acquisition and assembly process so as to accelerate housing delivery and human settlement development.  </a:t>
            </a:r>
            <a:r>
              <a:rPr lang="en-ZA" sz="1800" b="1" dirty="0" smtClean="0">
                <a:latin typeface="Arial Unicode MS"/>
                <a:cs typeface="Arial Unicode MS"/>
              </a:rPr>
              <a:t>The two main objectives of the Agency, according to the HDA Act, are to: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ZA" sz="1800" b="1" dirty="0" smtClean="0">
              <a:latin typeface="Arial Unicode MS"/>
              <a:cs typeface="Arial Unicode M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sz="1800" dirty="0" smtClean="0">
                <a:latin typeface="Arial Unicode MS"/>
                <a:cs typeface="Arial Unicode MS"/>
              </a:rPr>
              <a:t>Identify, acquire, hold, develop and release well-located land and buildings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sz="1800" dirty="0" smtClean="0">
                <a:latin typeface="Arial Unicode MS"/>
                <a:cs typeface="Arial Unicode MS"/>
              </a:rPr>
              <a:t>Provide project management support and housing development services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ZA" sz="1800" dirty="0" smtClean="0">
              <a:latin typeface="Arial Unicode MS"/>
              <a:cs typeface="Arial Unicode MS"/>
            </a:endParaRPr>
          </a:p>
          <a:p>
            <a:pPr marL="0" indent="0">
              <a:buFont typeface="Arial"/>
              <a:buNone/>
              <a:defRPr/>
            </a:pPr>
            <a:r>
              <a:rPr lang="en-ZA" sz="1800" dirty="0" smtClean="0"/>
              <a:t>The HDA collaborates with provinces and municipalities to provide the following services: Land identification, assembly and planning; Project Pipeline development; Project management; Informal settlement upgrade; IGR support; and Geo-spatial information</a:t>
            </a:r>
          </a:p>
          <a:p>
            <a:pPr marL="0" indent="0">
              <a:buFont typeface="Arial"/>
              <a:buNone/>
              <a:defRPr/>
            </a:pPr>
            <a:endParaRPr lang="en-ZA" sz="1800" dirty="0">
              <a:latin typeface="Arial Unicode MS"/>
              <a:cs typeface="Arial Unicode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1484784"/>
            <a:ext cx="237757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200" b="1" dirty="0" smtClean="0">
                <a:latin typeface="Arial Unicode MS"/>
                <a:cs typeface="Arial Unicode MS"/>
              </a:rPr>
              <a:t>Who we are</a:t>
            </a:r>
            <a:endParaRPr lang="en-ZA" sz="32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023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899592" y="2032992"/>
            <a:ext cx="7992888" cy="4852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800" b="1" dirty="0" smtClean="0"/>
              <a:t>Geographic spread: </a:t>
            </a:r>
            <a:r>
              <a:rPr lang="en-US" sz="1800" dirty="0" smtClean="0"/>
              <a:t>1 head office in Johannesburg to 2 project offices (EC and WC) and four regional offices (Limpopo, FS, NC and KZN), with Mpumalanga and North West to follow in new financial year</a:t>
            </a:r>
            <a:endParaRPr lang="en-US" sz="1800" dirty="0"/>
          </a:p>
          <a:p>
            <a:pPr marL="0" lvl="0" indent="0">
              <a:buNone/>
            </a:pPr>
            <a:endParaRPr lang="en-US" sz="1800" b="1" dirty="0" smtClean="0"/>
          </a:p>
          <a:p>
            <a:pPr marL="0" lvl="0" indent="0">
              <a:buNone/>
            </a:pPr>
            <a:r>
              <a:rPr lang="en-US" sz="1800" b="1" dirty="0" smtClean="0"/>
              <a:t>Staff numbers: </a:t>
            </a:r>
            <a:r>
              <a:rPr lang="en-US" sz="1800" dirty="0" smtClean="0"/>
              <a:t>from 1 to 112 today, with a total of 182 planned for over the next three years</a:t>
            </a:r>
          </a:p>
          <a:p>
            <a:pPr marL="0" lvl="0" indent="0">
              <a:buNone/>
            </a:pPr>
            <a:endParaRPr lang="en-US" sz="1800" b="1" dirty="0" smtClean="0"/>
          </a:p>
          <a:p>
            <a:pPr marL="0" lvl="0" indent="0">
              <a:buNone/>
            </a:pPr>
            <a:r>
              <a:rPr lang="en-US" sz="1800" b="1" dirty="0" smtClean="0"/>
              <a:t>Activities:</a:t>
            </a:r>
            <a:r>
              <a:rPr lang="en-US" sz="1800" dirty="0" smtClean="0"/>
              <a:t> from mandate and S </a:t>
            </a:r>
            <a:r>
              <a:rPr lang="en-US" sz="1800" dirty="0"/>
              <a:t>2</a:t>
            </a:r>
            <a:r>
              <a:rPr lang="en-US" sz="1800" dirty="0" smtClean="0"/>
              <a:t>9 projects to MTOPs to support to national priority programmes, to national developer </a:t>
            </a:r>
            <a:endParaRPr lang="en-US" sz="1800" dirty="0"/>
          </a:p>
          <a:p>
            <a:pPr marL="0" lvl="0" indent="0">
              <a:buNone/>
            </a:pPr>
            <a:endParaRPr lang="en-US" sz="1800" b="1" dirty="0" smtClean="0"/>
          </a:p>
          <a:p>
            <a:pPr marL="0" lvl="0" indent="0">
              <a:buNone/>
            </a:pPr>
            <a:r>
              <a:rPr lang="en-US" sz="1800" b="1" dirty="0" smtClean="0"/>
              <a:t>Grant income: </a:t>
            </a:r>
            <a:r>
              <a:rPr lang="en-US" sz="1800" dirty="0" smtClean="0"/>
              <a:t>From approximately R63 m to R186m and diversification of income</a:t>
            </a:r>
            <a:endParaRPr lang="en-US" sz="1800" dirty="0"/>
          </a:p>
          <a:p>
            <a:pPr marL="0" lvl="0" indent="0">
              <a:buNone/>
            </a:pPr>
            <a:endParaRPr lang="en-US" sz="1800" b="1" dirty="0" smtClean="0"/>
          </a:p>
          <a:p>
            <a:pPr marL="0" lvl="0" indent="0">
              <a:buNone/>
            </a:pPr>
            <a:r>
              <a:rPr lang="en-US" sz="1800" b="1" dirty="0" smtClean="0"/>
              <a:t>Organisational Stability: </a:t>
            </a:r>
            <a:r>
              <a:rPr lang="en-US" sz="1800" dirty="0" smtClean="0"/>
              <a:t>Clean Audit: established HR and Operational Procedures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1484784"/>
            <a:ext cx="210105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200" b="1" dirty="0" smtClean="0">
                <a:latin typeface="Arial Unicode MS"/>
                <a:cs typeface="Arial Unicode MS"/>
              </a:rPr>
              <a:t>Expansion</a:t>
            </a:r>
            <a:endParaRPr lang="en-ZA" sz="32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150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899592" y="2032992"/>
            <a:ext cx="7992888" cy="4852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</a:t>
            </a:r>
            <a:r>
              <a:rPr lang="x-none" sz="1800" dirty="0" smtClean="0"/>
              <a:t>nitial </a:t>
            </a:r>
            <a:r>
              <a:rPr lang="x-none" sz="1800" dirty="0"/>
              <a:t>focus at inception was </a:t>
            </a:r>
            <a:r>
              <a:rPr lang="x-none" sz="1800" dirty="0" smtClean="0"/>
              <a:t>the </a:t>
            </a:r>
            <a:r>
              <a:rPr lang="x-none" sz="1800" dirty="0"/>
              <a:t>establishment of the </a:t>
            </a:r>
            <a:r>
              <a:rPr lang="en-US" sz="1800" dirty="0" smtClean="0"/>
              <a:t>Agency</a:t>
            </a:r>
            <a:r>
              <a:rPr lang="x-none" sz="1800" dirty="0" smtClean="0"/>
              <a:t> </a:t>
            </a:r>
            <a:r>
              <a:rPr lang="x-none" sz="1800" dirty="0"/>
              <a:t>and the management of </a:t>
            </a:r>
            <a:r>
              <a:rPr lang="x-none" sz="1800" dirty="0" smtClean="0"/>
              <a:t>N2 </a:t>
            </a:r>
            <a:r>
              <a:rPr lang="x-none" sz="1800" dirty="0"/>
              <a:t>Gateway and </a:t>
            </a:r>
            <a:r>
              <a:rPr lang="x-none" sz="1800" dirty="0" smtClean="0"/>
              <a:t>Zanemvula</a:t>
            </a:r>
            <a:r>
              <a:rPr lang="en-US" sz="1800" dirty="0" smtClean="0"/>
              <a:t> projects</a:t>
            </a:r>
          </a:p>
          <a:p>
            <a:r>
              <a:rPr lang="en-US" sz="1800" dirty="0" smtClean="0"/>
              <a:t>Focus </a:t>
            </a:r>
            <a:r>
              <a:rPr lang="x-none" sz="1800" dirty="0" smtClean="0"/>
              <a:t>shifted </a:t>
            </a:r>
            <a:r>
              <a:rPr lang="x-none" sz="1800" dirty="0"/>
              <a:t>from delivery from </a:t>
            </a:r>
            <a:r>
              <a:rPr lang="en-US" sz="1800" dirty="0"/>
              <a:t>a </a:t>
            </a:r>
            <a:r>
              <a:rPr lang="x-none" sz="1800" dirty="0"/>
              <a:t>head office</a:t>
            </a:r>
            <a:r>
              <a:rPr lang="en-US" sz="1800" dirty="0"/>
              <a:t>,</a:t>
            </a:r>
            <a:r>
              <a:rPr lang="x-none" sz="1800" dirty="0"/>
              <a:t> to a strong presence in the </a:t>
            </a:r>
            <a:r>
              <a:rPr lang="x-none" sz="1800" dirty="0" smtClean="0"/>
              <a:t>regions</a:t>
            </a:r>
            <a:r>
              <a:rPr lang="en-US" sz="1800" dirty="0" smtClean="0"/>
              <a:t> and</a:t>
            </a:r>
            <a:r>
              <a:rPr lang="x-none" sz="1800" dirty="0" smtClean="0"/>
              <a:t> MTOPs </a:t>
            </a:r>
            <a:r>
              <a:rPr lang="x-none" sz="1800" dirty="0"/>
              <a:t>were negotiated </a:t>
            </a:r>
            <a:endParaRPr lang="en-US" sz="1800" dirty="0" smtClean="0"/>
          </a:p>
          <a:p>
            <a:r>
              <a:rPr lang="en-US" sz="1800" dirty="0"/>
              <a:t>I</a:t>
            </a:r>
            <a:r>
              <a:rPr lang="en-US" sz="1800" dirty="0" smtClean="0"/>
              <a:t>n </a:t>
            </a:r>
            <a:r>
              <a:rPr lang="en-US" sz="1800" dirty="0"/>
              <a:t>addition to the project offices in the </a:t>
            </a:r>
            <a:r>
              <a:rPr lang="en-US" sz="1800" dirty="0" smtClean="0"/>
              <a:t>WC and EC,</a:t>
            </a:r>
            <a:r>
              <a:rPr lang="x-none" sz="1800" dirty="0" smtClean="0"/>
              <a:t> </a:t>
            </a:r>
            <a:r>
              <a:rPr lang="x-none" sz="1800" dirty="0"/>
              <a:t>regional offices </a:t>
            </a:r>
            <a:r>
              <a:rPr lang="en-US" sz="1800" dirty="0"/>
              <a:t>were </a:t>
            </a:r>
            <a:r>
              <a:rPr lang="x-none" sz="1800" dirty="0"/>
              <a:t>established in </a:t>
            </a:r>
            <a:r>
              <a:rPr lang="x-none" sz="1800" dirty="0" smtClean="0"/>
              <a:t>Limpopo</a:t>
            </a:r>
            <a:r>
              <a:rPr lang="x-none" sz="1800" dirty="0"/>
              <a:t>, </a:t>
            </a:r>
            <a:r>
              <a:rPr lang="en-US" sz="1800" dirty="0" smtClean="0"/>
              <a:t>NC a</a:t>
            </a:r>
            <a:r>
              <a:rPr lang="x-none" sz="1800" dirty="0" smtClean="0"/>
              <a:t>nd </a:t>
            </a:r>
            <a:r>
              <a:rPr lang="en-US" sz="1800" dirty="0" smtClean="0"/>
              <a:t>FS </a:t>
            </a:r>
            <a:r>
              <a:rPr lang="x-none" sz="180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Recently </a:t>
            </a:r>
            <a:r>
              <a:rPr lang="x-none" sz="1800" dirty="0" smtClean="0"/>
              <a:t>the </a:t>
            </a:r>
            <a:r>
              <a:rPr lang="x-none" sz="1800" dirty="0"/>
              <a:t>primary focus has been increasingly on land </a:t>
            </a:r>
            <a:r>
              <a:rPr lang="x-none" sz="1800" dirty="0" smtClean="0"/>
              <a:t>assembly</a:t>
            </a:r>
            <a:endParaRPr lang="en-US" sz="1800" dirty="0" smtClean="0"/>
          </a:p>
          <a:p>
            <a:r>
              <a:rPr lang="en-US" sz="1800" dirty="0" smtClean="0"/>
              <a:t>We have </a:t>
            </a:r>
            <a:r>
              <a:rPr lang="x-none" sz="1800" dirty="0" smtClean="0"/>
              <a:t>developed </a:t>
            </a:r>
            <a:r>
              <a:rPr lang="x-none" sz="1800" dirty="0"/>
              <a:t>a </a:t>
            </a:r>
            <a:r>
              <a:rPr lang="en-US" sz="1800" dirty="0" smtClean="0"/>
              <a:t>MSP </a:t>
            </a:r>
            <a:r>
              <a:rPr lang="x-none" sz="1800" dirty="0" smtClean="0"/>
              <a:t>supported </a:t>
            </a:r>
            <a:r>
              <a:rPr lang="en-US" sz="1800" dirty="0" smtClean="0"/>
              <a:t>by </a:t>
            </a:r>
            <a:r>
              <a:rPr lang="x-none" sz="1800" dirty="0" smtClean="0"/>
              <a:t>LAPSIS </a:t>
            </a:r>
            <a:r>
              <a:rPr lang="x-none" sz="1800" dirty="0"/>
              <a:t>and </a:t>
            </a:r>
            <a:r>
              <a:rPr lang="x-none" sz="1800" dirty="0" smtClean="0"/>
              <a:t>NaHSLI</a:t>
            </a:r>
            <a:endParaRPr lang="en-US" sz="1800" dirty="0" smtClean="0"/>
          </a:p>
          <a:p>
            <a:r>
              <a:rPr lang="x-none" sz="1800" dirty="0" smtClean="0"/>
              <a:t>Over </a:t>
            </a:r>
            <a:r>
              <a:rPr lang="x-none" sz="1800" dirty="0"/>
              <a:t>the </a:t>
            </a:r>
            <a:r>
              <a:rPr lang="en-US" sz="1800" dirty="0" smtClean="0"/>
              <a:t>5</a:t>
            </a:r>
            <a:r>
              <a:rPr lang="x-none" sz="1800" dirty="0" smtClean="0"/>
              <a:t> </a:t>
            </a:r>
            <a:r>
              <a:rPr lang="x-none" sz="1800" dirty="0"/>
              <a:t>years </a:t>
            </a:r>
            <a:r>
              <a:rPr lang="en-US" sz="1800" dirty="0" smtClean="0"/>
              <a:t>we have </a:t>
            </a:r>
            <a:r>
              <a:rPr lang="x-none" sz="1800" dirty="0" smtClean="0"/>
              <a:t>met </a:t>
            </a:r>
            <a:r>
              <a:rPr lang="x-none" sz="1800" dirty="0"/>
              <a:t>and exceeded the targets set</a:t>
            </a:r>
            <a:r>
              <a:rPr lang="en-US" sz="1800" dirty="0"/>
              <a:t>, particularly in land acquisition</a:t>
            </a:r>
            <a:r>
              <a:rPr lang="x-none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We have also </a:t>
            </a:r>
            <a:r>
              <a:rPr lang="en-US" sz="1800" dirty="0"/>
              <a:t>accumulated extensive knowledge of project and pipeline </a:t>
            </a:r>
            <a:r>
              <a:rPr lang="en-US" sz="1800" dirty="0" smtClean="0"/>
              <a:t>development, mega</a:t>
            </a:r>
            <a:r>
              <a:rPr lang="en-US" sz="1800" dirty="0"/>
              <a:t>-project management </a:t>
            </a:r>
            <a:r>
              <a:rPr lang="en-US" sz="1800" dirty="0" smtClean="0"/>
              <a:t>ISU</a:t>
            </a:r>
          </a:p>
          <a:p>
            <a:r>
              <a:rPr lang="x-none" sz="1800" dirty="0"/>
              <a:t>The </a:t>
            </a:r>
            <a:r>
              <a:rPr lang="x-none" sz="1800" dirty="0" smtClean="0"/>
              <a:t>foundation </a:t>
            </a:r>
            <a:r>
              <a:rPr lang="en-US" sz="1800" dirty="0" smtClean="0"/>
              <a:t>is laid </a:t>
            </a:r>
            <a:r>
              <a:rPr lang="x-none" sz="1800" dirty="0" smtClean="0"/>
              <a:t>to </a:t>
            </a:r>
            <a:r>
              <a:rPr lang="x-none" sz="1800" dirty="0"/>
              <a:t>continue to support human settlement development and to fulfil the new targets </a:t>
            </a:r>
            <a:r>
              <a:rPr lang="en-US" sz="1800" dirty="0"/>
              <a:t>that have </a:t>
            </a:r>
            <a:r>
              <a:rPr lang="x-none" sz="1800" dirty="0"/>
              <a:t>be</a:t>
            </a:r>
            <a:r>
              <a:rPr lang="en-US" sz="1800" dirty="0"/>
              <a:t>en</a:t>
            </a:r>
            <a:r>
              <a:rPr lang="x-none" sz="1800" dirty="0"/>
              <a:t> </a:t>
            </a:r>
            <a:r>
              <a:rPr lang="x-none" sz="1800" dirty="0" smtClean="0"/>
              <a:t>set</a:t>
            </a:r>
            <a:endParaRPr lang="en-ZA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99592" y="1484784"/>
            <a:ext cx="27751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200" b="1" dirty="0" smtClean="0">
                <a:latin typeface="Arial Unicode MS"/>
                <a:cs typeface="Arial Unicode MS"/>
              </a:rPr>
              <a:t>Achievements</a:t>
            </a:r>
            <a:endParaRPr lang="en-ZA" sz="32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281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71800" y="1052736"/>
            <a:ext cx="5904656" cy="360040"/>
          </a:xfrm>
        </p:spPr>
        <p:txBody>
          <a:bodyPr/>
          <a:lstStyle/>
          <a:p>
            <a:pPr marL="0" indent="0">
              <a:buNone/>
            </a:pPr>
            <a:r>
              <a:rPr lang="en-ZA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N2 GATEWAY PROJECT IN RELATION TO </a:t>
            </a:r>
            <a:r>
              <a:rPr lang="en-ZA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OTHER PROJECTS</a:t>
            </a:r>
            <a:endParaRPr lang="en-ZA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10077"/>
              </p:ext>
            </p:extLst>
          </p:nvPr>
        </p:nvGraphicFramePr>
        <p:xfrm>
          <a:off x="832664" y="1634522"/>
          <a:ext cx="7291070" cy="1349502"/>
        </p:xfrm>
        <a:graphic>
          <a:graphicData uri="http://schemas.openxmlformats.org/drawingml/2006/table">
            <a:tbl>
              <a:tblPr firstRow="1" firstCol="1" bandRow="1"/>
              <a:tblGrid>
                <a:gridCol w="1800225"/>
                <a:gridCol w="1350645"/>
                <a:gridCol w="1385634"/>
                <a:gridCol w="275456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PROJECT NAME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START DATE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UNITS YIELD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/>
                          <a:ea typeface="Calibri"/>
                          <a:cs typeface="Arial"/>
                        </a:rPr>
                        <a:t>UNITS COMPLETED  TO DATE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N2 GATEWAY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February 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2005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16,083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11,986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ZANEMVULA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October</a:t>
                      </a:r>
                      <a:r>
                        <a:rPr lang="en-US" sz="1100" baseline="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2007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13,718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6,030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CORNUBIA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July 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2010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15,000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482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COSMO CITY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/>
                          <a:ea typeface="Calibri"/>
                          <a:cs typeface="Arial"/>
                        </a:rPr>
                        <a:t>January </a:t>
                      </a: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2005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12,300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Calibri"/>
                          <a:cs typeface="Arial"/>
                        </a:rPr>
                        <a:t>8,241</a:t>
                      </a:r>
                      <a:endParaRPr lang="en-ZA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57010957"/>
              </p:ext>
            </p:extLst>
          </p:nvPr>
        </p:nvGraphicFramePr>
        <p:xfrm>
          <a:off x="832664" y="3068960"/>
          <a:ext cx="729615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014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899592" y="2032992"/>
            <a:ext cx="7992888" cy="4852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x-none" sz="1800" dirty="0"/>
              <a:t>The HDA will be responsible for the revitalisation programme for </a:t>
            </a:r>
            <a:r>
              <a:rPr lang="x-none" sz="1800" b="1" dirty="0"/>
              <a:t>23 mining towns</a:t>
            </a:r>
            <a:r>
              <a:rPr lang="x-none" sz="1800" dirty="0"/>
              <a:t>.</a:t>
            </a:r>
            <a:endParaRPr lang="en-US" sz="1800" dirty="0"/>
          </a:p>
          <a:p>
            <a:pPr lvl="0"/>
            <a:r>
              <a:rPr lang="x-none" sz="1800" b="1" dirty="0"/>
              <a:t>HDA will be part of a team responsible for identifying and implementing 50 mega projects over the next five years</a:t>
            </a:r>
            <a:r>
              <a:rPr lang="x-none" sz="1800" dirty="0"/>
              <a:t>. </a:t>
            </a:r>
            <a:endParaRPr lang="en-US" sz="1800" dirty="0" smtClean="0"/>
          </a:p>
          <a:p>
            <a:pPr lvl="0"/>
            <a:r>
              <a:rPr lang="x-none" sz="1800" b="1" dirty="0" smtClean="0"/>
              <a:t>N2 </a:t>
            </a:r>
            <a:r>
              <a:rPr lang="x-none" sz="1800" b="1" dirty="0"/>
              <a:t>Gateway to be refocused as a national priority </a:t>
            </a:r>
            <a:r>
              <a:rPr lang="x-none" sz="1800" b="1" dirty="0" smtClean="0"/>
              <a:t>project</a:t>
            </a:r>
            <a:r>
              <a:rPr lang="en-US" sz="1800" b="1" dirty="0" smtClean="0"/>
              <a:t> </a:t>
            </a:r>
            <a:r>
              <a:rPr lang="en-US" sz="1800" dirty="0" smtClean="0"/>
              <a:t>– and lessons learnt document and the project closed. </a:t>
            </a:r>
            <a:endParaRPr lang="en-US" sz="1800" dirty="0"/>
          </a:p>
          <a:p>
            <a:pPr lvl="0"/>
            <a:r>
              <a:rPr lang="x-none" sz="1800" b="1" dirty="0"/>
              <a:t>A credible housing database</a:t>
            </a:r>
            <a:r>
              <a:rPr lang="x-none" sz="1800" dirty="0"/>
              <a:t> covering both housing and land needs to be established.</a:t>
            </a:r>
            <a:endParaRPr lang="en-US" sz="1800" dirty="0"/>
          </a:p>
          <a:p>
            <a:pPr lvl="0"/>
            <a:r>
              <a:rPr lang="x-none" sz="1800" b="1" dirty="0"/>
              <a:t>The HDA should be restructured so as to become a fully-fledged developer</a:t>
            </a:r>
            <a:r>
              <a:rPr lang="x-none" sz="1800" dirty="0"/>
              <a:t> whose job is not only to acquire and prepare land, but to facilitate the development and project manage agreed projects. </a:t>
            </a:r>
            <a:endParaRPr lang="en-US" sz="1800" dirty="0"/>
          </a:p>
          <a:p>
            <a:pPr lvl="0"/>
            <a:r>
              <a:rPr lang="x-none" sz="1800" dirty="0"/>
              <a:t>The </a:t>
            </a:r>
            <a:r>
              <a:rPr lang="x-none" sz="1800" b="1" dirty="0"/>
              <a:t>HDA is responsible for developing a strategic (master) spatial plan</a:t>
            </a:r>
            <a:r>
              <a:rPr lang="x-none" sz="1800" dirty="0"/>
              <a:t> which will create a framework within which project funding will flow.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99592" y="1484784"/>
            <a:ext cx="52373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200" b="1" dirty="0" smtClean="0">
                <a:latin typeface="Arial Unicode MS"/>
                <a:cs typeface="Arial Unicode MS"/>
              </a:rPr>
              <a:t>Expectations of the Minister</a:t>
            </a:r>
            <a:endParaRPr lang="en-ZA" sz="32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76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899592" y="2032992"/>
            <a:ext cx="7992888" cy="48523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/>
              <a:t>On the basis of the new Medium Term Strategic Framework (2014) the HDA anticipates being </a:t>
            </a:r>
            <a:r>
              <a:rPr lang="en-GB" sz="1800" dirty="0" smtClean="0"/>
              <a:t>responsible for and/or contributing to:</a:t>
            </a:r>
          </a:p>
          <a:p>
            <a:r>
              <a:rPr lang="en-GB" sz="1800" dirty="0"/>
              <a:t>T</a:t>
            </a:r>
            <a:r>
              <a:rPr lang="en-GB" sz="1800" dirty="0" smtClean="0"/>
              <a:t>he </a:t>
            </a:r>
            <a:r>
              <a:rPr lang="en-GB" sz="1800" dirty="0"/>
              <a:t>acquisition of 10 000 hectares of well-located publicly owned land and buildings released for human settlement </a:t>
            </a:r>
            <a:r>
              <a:rPr lang="en-GB" sz="1800" dirty="0" smtClean="0"/>
              <a:t>development</a:t>
            </a:r>
          </a:p>
          <a:p>
            <a:r>
              <a:rPr lang="en-GB" sz="1800" dirty="0"/>
              <a:t>T</a:t>
            </a:r>
            <a:r>
              <a:rPr lang="en-GB" sz="1800" dirty="0" smtClean="0"/>
              <a:t>he </a:t>
            </a:r>
            <a:r>
              <a:rPr lang="en-GB" sz="1800" dirty="0"/>
              <a:t>provision of </a:t>
            </a:r>
            <a:r>
              <a:rPr lang="en-GB" sz="1800" dirty="0" smtClean="0"/>
              <a:t>1.5 </a:t>
            </a:r>
            <a:r>
              <a:rPr lang="en-GB" sz="1800" dirty="0"/>
              <a:t>million housing opportunities in quality living environments by </a:t>
            </a:r>
            <a:r>
              <a:rPr lang="en-GB" sz="1800" dirty="0" smtClean="0"/>
              <a:t>2019</a:t>
            </a:r>
            <a:endParaRPr lang="en-GB" sz="1800" dirty="0"/>
          </a:p>
          <a:p>
            <a:r>
              <a:rPr lang="en-GB" sz="1800" dirty="0" smtClean="0"/>
              <a:t>The </a:t>
            </a:r>
            <a:r>
              <a:rPr lang="en-GB" sz="1800" dirty="0"/>
              <a:t>implementation of 50 catalytic </a:t>
            </a:r>
            <a:r>
              <a:rPr lang="en-GB" sz="1800" dirty="0" smtClean="0"/>
              <a:t>projects/mining towns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899592" y="1484784"/>
            <a:ext cx="65197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ZA" sz="3200" b="1" dirty="0" smtClean="0">
                <a:latin typeface="Arial Unicode MS"/>
                <a:cs typeface="Arial Unicode MS"/>
              </a:rPr>
              <a:t>Medium-term Strategic Framework</a:t>
            </a:r>
            <a:endParaRPr lang="en-ZA" sz="3200" b="1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5777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196752"/>
            <a:ext cx="6552728" cy="6480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Revised functional structure</a:t>
            </a:r>
            <a:endParaRPr lang="en-US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15030197"/>
              </p:ext>
            </p:extLst>
          </p:nvPr>
        </p:nvGraphicFramePr>
        <p:xfrm>
          <a:off x="2051720" y="2127769"/>
          <a:ext cx="5486400" cy="4829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35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HDA logo sml format 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228600"/>
            <a:ext cx="1350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9542" y="468312"/>
            <a:ext cx="7315200" cy="4572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200" b="1" dirty="0" smtClean="0">
                <a:solidFill>
                  <a:srgbClr val="000000"/>
                </a:solidFill>
                <a:cs typeface="Arial"/>
              </a:rPr>
              <a:t>Strategic goals and objectives by project</a:t>
            </a:r>
            <a:endParaRPr lang="en-US" sz="2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4237"/>
            <a:ext cx="9144000" cy="579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3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690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Strategic goals and objectives by project</vt:lpstr>
      <vt:lpstr>Macro performance indicators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 Keating</dc:creator>
  <cp:lastModifiedBy>Taffy Adler</cp:lastModifiedBy>
  <cp:revision>84</cp:revision>
  <dcterms:created xsi:type="dcterms:W3CDTF">2013-10-14T12:22:33Z</dcterms:created>
  <dcterms:modified xsi:type="dcterms:W3CDTF">2015-03-26T08:19:30Z</dcterms:modified>
</cp:coreProperties>
</file>