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C503A-DC07-4CA5-845B-352098F43813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326E8-1427-4B10-8EFD-9F0912F47141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34581-B6FC-4D46-A3C7-1F1111A9C82B}" type="datetimeFigureOut">
              <a:rPr lang="en-ZA" smtClean="0"/>
              <a:pPr/>
              <a:t>2015/02/19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F0C37-B529-40DC-A0AB-76378BD93465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>
                <a:latin typeface="Arial Black" pitchFamily="34" charset="0"/>
              </a:rPr>
              <a:t>SDIP SUPPORT</a:t>
            </a:r>
            <a:endParaRPr lang="en-ZA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>
                <a:latin typeface="Arial Black" pitchFamily="34" charset="0"/>
              </a:rPr>
              <a:t>2014/2015 FINANCIAL YEAR</a:t>
            </a:r>
            <a:endParaRPr lang="en-ZA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/>
          </a:bodyPr>
          <a:lstStyle/>
          <a:p>
            <a:r>
              <a:rPr lang="en-ZA" sz="3200" dirty="0" smtClean="0">
                <a:latin typeface="Arial Black" pitchFamily="34" charset="0"/>
              </a:rPr>
              <a:t>CONTINUOUS SDIP INTERVENTION</a:t>
            </a:r>
            <a:endParaRPr lang="en-ZA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27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08112">
                <a:tc>
                  <a:txBody>
                    <a:bodyPr/>
                    <a:lstStyle/>
                    <a:p>
                      <a:r>
                        <a:rPr lang="en-ZA" dirty="0" smtClean="0"/>
                        <a:t>PERIOD OF INTERVENTION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PROVINCIAL / NATIONAL DEPT</a:t>
                      </a:r>
                      <a:r>
                        <a:rPr lang="en-ZA" baseline="0" dirty="0" smtClean="0"/>
                        <a:t> </a:t>
                      </a:r>
                      <a:r>
                        <a:rPr lang="en-ZA" dirty="0" smtClean="0"/>
                        <a:t>SUPPORT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NUMBER</a:t>
                      </a:r>
                      <a:r>
                        <a:rPr lang="en-ZA" baseline="0" dirty="0" smtClean="0"/>
                        <a:t> OF DEPARTMENTS SUPPORTED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NATURE OF SUPPORT</a:t>
                      </a:r>
                      <a:endParaRPr lang="en-ZA" dirty="0"/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</a:t>
                      </a:r>
                      <a:r>
                        <a:rPr lang="en-ZA" sz="1800" baseline="30000" dirty="0" smtClean="0"/>
                        <a:t>st</a:t>
                      </a:r>
                      <a:r>
                        <a:rPr lang="en-ZA" sz="1800" dirty="0" smtClean="0"/>
                        <a:t> quarter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Free</a:t>
                      </a:r>
                      <a:r>
                        <a:rPr lang="en-ZA" sz="1800" baseline="0" dirty="0" smtClean="0"/>
                        <a:t> State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Forum</a:t>
                      </a:r>
                      <a:r>
                        <a:rPr lang="en-ZA" sz="1800" baseline="0" dirty="0" smtClean="0"/>
                        <a:t> of HODs meeting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Advocacy </a:t>
                      </a:r>
                      <a:r>
                        <a:rPr lang="en-ZA" sz="1800" baseline="0" dirty="0" smtClean="0"/>
                        <a:t> for top management buy-in</a:t>
                      </a:r>
                      <a:endParaRPr lang="en-ZA" sz="1800" dirty="0"/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Free</a:t>
                      </a:r>
                      <a:r>
                        <a:rPr lang="en-ZA" sz="1800" baseline="0" dirty="0" smtClean="0"/>
                        <a:t> State</a:t>
                      </a:r>
                      <a:endParaRPr lang="en-ZA" sz="1800" dirty="0" smtClean="0"/>
                    </a:p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13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Northern</a:t>
                      </a:r>
                      <a:r>
                        <a:rPr lang="en-ZA" sz="1800" baseline="0" dirty="0" smtClean="0"/>
                        <a:t> Cape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3 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National departments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5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North West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Gauteng</a:t>
                      </a:r>
                      <a:r>
                        <a:rPr lang="en-ZA" sz="1800" baseline="0" dirty="0" smtClean="0"/>
                        <a:t> 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Service Delivery Forum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SDIP planning</a:t>
                      </a:r>
                      <a:endParaRPr lang="en-ZA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/>
          </a:bodyPr>
          <a:lstStyle/>
          <a:p>
            <a:r>
              <a:rPr lang="en-ZA" sz="3200" dirty="0" smtClean="0">
                <a:latin typeface="Arial Black" pitchFamily="34" charset="0"/>
              </a:rPr>
              <a:t>CONTINUOUS SDIP INTERVENTION</a:t>
            </a:r>
            <a:endParaRPr lang="en-ZA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89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672"/>
                <a:gridCol w="2304256"/>
                <a:gridCol w="2016224"/>
                <a:gridCol w="3203848"/>
              </a:tblGrid>
              <a:tr h="864096">
                <a:tc>
                  <a:txBody>
                    <a:bodyPr/>
                    <a:lstStyle/>
                    <a:p>
                      <a:r>
                        <a:rPr lang="en-ZA" dirty="0" smtClean="0"/>
                        <a:t>PERIOD OF INTERVENTION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PROVINCIAL / NATIONAL DEPTS</a:t>
                      </a:r>
                      <a:r>
                        <a:rPr lang="en-ZA" baseline="0" dirty="0" smtClean="0"/>
                        <a:t> SUPPORTED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NO</a:t>
                      </a:r>
                      <a:r>
                        <a:rPr lang="en-ZA" baseline="0" dirty="0" smtClean="0"/>
                        <a:t> OF DEPARTMENTS SUPPORTED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NATURE OF SUPPORT</a:t>
                      </a:r>
                      <a:endParaRPr lang="en-ZA" dirty="0"/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2</a:t>
                      </a:r>
                      <a:r>
                        <a:rPr lang="en-ZA" sz="1800" baseline="30000" dirty="0" smtClean="0"/>
                        <a:t>nd</a:t>
                      </a:r>
                      <a:r>
                        <a:rPr lang="en-ZA" sz="1800" baseline="0" dirty="0" smtClean="0"/>
                        <a:t> </a:t>
                      </a:r>
                      <a:r>
                        <a:rPr lang="en-ZA" sz="1800" dirty="0" smtClean="0"/>
                        <a:t>quarter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Northern Cape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4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North West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Gauteng 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National  departments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4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3</a:t>
                      </a:r>
                      <a:r>
                        <a:rPr lang="en-ZA" sz="1800" baseline="30000" dirty="0" smtClean="0"/>
                        <a:t>rd</a:t>
                      </a:r>
                      <a:r>
                        <a:rPr lang="en-ZA" sz="1800" dirty="0" smtClean="0"/>
                        <a:t> quarter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KZN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North West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11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Eastern Cape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12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Departmental Step-by-step support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/>
          </a:bodyPr>
          <a:lstStyle/>
          <a:p>
            <a:r>
              <a:rPr lang="en-ZA" sz="3200" dirty="0" smtClean="0">
                <a:latin typeface="Arial Black" pitchFamily="34" charset="0"/>
              </a:rPr>
              <a:t>CONTINUOUS SDIP INTERVENTION</a:t>
            </a:r>
            <a:endParaRPr lang="en-ZA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6421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1728192"/>
                <a:gridCol w="3582144"/>
                <a:gridCol w="2286000"/>
              </a:tblGrid>
              <a:tr h="1321093">
                <a:tc>
                  <a:txBody>
                    <a:bodyPr/>
                    <a:lstStyle/>
                    <a:p>
                      <a:r>
                        <a:rPr lang="en-ZA" dirty="0" smtClean="0"/>
                        <a:t>IVEN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PROVINCIAL / NATIONAL DEPARTMENTSUPPORT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NUMBER</a:t>
                      </a:r>
                      <a:r>
                        <a:rPr lang="en-ZA" baseline="0" dirty="0" smtClean="0"/>
                        <a:t> OF DEPARTMENTS SUPPORTED </a:t>
                      </a:r>
                      <a:r>
                        <a:rPr lang="en-ZA" dirty="0" smtClean="0"/>
                        <a:t>DEPARTMENTS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NATURE OF SUPPORT</a:t>
                      </a:r>
                      <a:endParaRPr lang="en-ZA" dirty="0"/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r>
                        <a:rPr lang="en-ZA" sz="1800" baseline="0" dirty="0" smtClean="0"/>
                        <a:t>4</a:t>
                      </a:r>
                      <a:r>
                        <a:rPr lang="en-ZA" sz="1800" baseline="30000" dirty="0" smtClean="0"/>
                        <a:t>TH</a:t>
                      </a:r>
                      <a:r>
                        <a:rPr lang="en-ZA" sz="1800" dirty="0" smtClean="0"/>
                        <a:t> quarter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National departments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Departmental step-by-step support</a:t>
                      </a:r>
                      <a:endParaRPr lang="en-ZA" sz="1800" dirty="0"/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Security cluster 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4 national departments</a:t>
                      </a:r>
                    </a:p>
                    <a:p>
                      <a:r>
                        <a:rPr lang="en-ZA" sz="1800" baseline="0" dirty="0" smtClean="0"/>
                        <a:t>1 Free State</a:t>
                      </a:r>
                    </a:p>
                    <a:p>
                      <a:r>
                        <a:rPr lang="en-ZA" sz="1800" baseline="0" dirty="0" smtClean="0"/>
                        <a:t>1 KZN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Cluster step-by-step SDIP development &amp; assessment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Infrastructure Development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 National departments</a:t>
                      </a:r>
                    </a:p>
                    <a:p>
                      <a:r>
                        <a:rPr lang="en-ZA" sz="1800" dirty="0" smtClean="0"/>
                        <a:t>1</a:t>
                      </a:r>
                      <a:r>
                        <a:rPr lang="en-ZA" sz="1800" baseline="0" dirty="0" smtClean="0"/>
                        <a:t> Gauteng</a:t>
                      </a:r>
                      <a:endParaRPr lang="en-ZA" sz="1800" dirty="0" smtClean="0"/>
                    </a:p>
                    <a:p>
                      <a:r>
                        <a:rPr lang="en-ZA" sz="1800" dirty="0" smtClean="0"/>
                        <a:t>3 Free State</a:t>
                      </a:r>
                    </a:p>
                    <a:p>
                      <a:r>
                        <a:rPr lang="en-ZA" sz="1800" dirty="0" smtClean="0"/>
                        <a:t>2 Limpopo</a:t>
                      </a:r>
                    </a:p>
                    <a:p>
                      <a:r>
                        <a:rPr lang="en-ZA" sz="1800" dirty="0" smtClean="0"/>
                        <a:t>1 North West</a:t>
                      </a:r>
                    </a:p>
                    <a:p>
                      <a:r>
                        <a:rPr lang="en-ZA" sz="1800" dirty="0" smtClean="0"/>
                        <a:t>1 KZN 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Cluster step-by-step SDIP development &amp; assessment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Human Development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3 National</a:t>
                      </a:r>
                    </a:p>
                    <a:p>
                      <a:r>
                        <a:rPr lang="en-ZA" sz="1800" dirty="0" smtClean="0"/>
                        <a:t>4 Gauteng</a:t>
                      </a:r>
                    </a:p>
                    <a:p>
                      <a:r>
                        <a:rPr lang="en-ZA" sz="1800" dirty="0" smtClean="0"/>
                        <a:t>2 Mpumalanga</a:t>
                      </a:r>
                    </a:p>
                    <a:p>
                      <a:r>
                        <a:rPr lang="en-ZA" sz="1800" dirty="0" smtClean="0"/>
                        <a:t>1</a:t>
                      </a:r>
                      <a:r>
                        <a:rPr lang="en-ZA" sz="1800" baseline="0" dirty="0" smtClean="0"/>
                        <a:t> North West</a:t>
                      </a:r>
                    </a:p>
                    <a:p>
                      <a:r>
                        <a:rPr lang="en-ZA" sz="1800" baseline="0" dirty="0" smtClean="0"/>
                        <a:t>1 KZN</a:t>
                      </a:r>
                    </a:p>
                    <a:p>
                      <a:r>
                        <a:rPr lang="en-ZA" sz="1800" baseline="0" dirty="0" smtClean="0"/>
                        <a:t>2 Limpopo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Cluster step-by-step SDIP development &amp; assessment support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864096"/>
          </a:xfrm>
        </p:spPr>
        <p:txBody>
          <a:bodyPr>
            <a:normAutofit/>
          </a:bodyPr>
          <a:lstStyle/>
          <a:p>
            <a:r>
              <a:rPr lang="en-ZA" sz="3200" dirty="0" smtClean="0">
                <a:latin typeface="Arial Black" pitchFamily="34" charset="0"/>
              </a:rPr>
              <a:t>CONTINUOUS SDIP INTERVENTION</a:t>
            </a:r>
            <a:endParaRPr lang="en-ZA" sz="3200" dirty="0"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4135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1728192"/>
                <a:gridCol w="3582144"/>
                <a:gridCol w="2286000"/>
              </a:tblGrid>
              <a:tr h="1321093">
                <a:tc>
                  <a:txBody>
                    <a:bodyPr/>
                    <a:lstStyle/>
                    <a:p>
                      <a:r>
                        <a:rPr lang="en-ZA" dirty="0" smtClean="0"/>
                        <a:t>IVEN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PROVINCIAL / NATIONAL DEPARTMENTSUPPORT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NUMBER</a:t>
                      </a:r>
                      <a:r>
                        <a:rPr lang="en-ZA" baseline="0" dirty="0" smtClean="0"/>
                        <a:t> OF DEPARTMENTS SUPPORTED </a:t>
                      </a:r>
                      <a:r>
                        <a:rPr lang="en-ZA" dirty="0" smtClean="0"/>
                        <a:t>DEPARTMENTS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NATURE OF SUPPORT</a:t>
                      </a:r>
                      <a:endParaRPr lang="en-ZA" dirty="0"/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4</a:t>
                      </a:r>
                      <a:r>
                        <a:rPr lang="en-ZA" sz="1800" baseline="30000" dirty="0" smtClean="0"/>
                        <a:t>TH</a:t>
                      </a:r>
                      <a:r>
                        <a:rPr lang="en-ZA" sz="1800" dirty="0" smtClean="0"/>
                        <a:t> QUARTER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Non-compliant/ poor performing</a:t>
                      </a:r>
                      <a:r>
                        <a:rPr lang="en-ZA" sz="1800" baseline="0" dirty="0" smtClean="0"/>
                        <a:t> departments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15</a:t>
                      </a:r>
                      <a:r>
                        <a:rPr lang="en-ZA" sz="1800" baseline="0" dirty="0" smtClean="0"/>
                        <a:t> </a:t>
                      </a:r>
                      <a:r>
                        <a:rPr lang="en-ZA" sz="1800" dirty="0" smtClean="0"/>
                        <a:t>National</a:t>
                      </a:r>
                      <a:r>
                        <a:rPr lang="en-ZA" sz="1800" baseline="0" dirty="0" smtClean="0"/>
                        <a:t> departments</a:t>
                      </a:r>
                    </a:p>
                    <a:p>
                      <a:r>
                        <a:rPr lang="en-ZA" sz="1800" baseline="0" dirty="0" smtClean="0"/>
                        <a:t>1 KZN</a:t>
                      </a:r>
                    </a:p>
                    <a:p>
                      <a:r>
                        <a:rPr lang="en-ZA" sz="1800" baseline="0" dirty="0" smtClean="0"/>
                        <a:t>9 North West</a:t>
                      </a:r>
                    </a:p>
                    <a:p>
                      <a:r>
                        <a:rPr lang="en-ZA" sz="1800" baseline="0" dirty="0" smtClean="0"/>
                        <a:t>2 Gauteng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dirty="0" smtClean="0"/>
                        <a:t>Cluster step-by-step SDIP development &amp; assessment support</a:t>
                      </a:r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KZN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dirty="0" smtClean="0"/>
                        <a:t>13</a:t>
                      </a:r>
                      <a:endParaRPr lang="en-ZA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dirty="0"/>
                    </a:p>
                  </a:txBody>
                  <a:tcPr/>
                </a:tc>
              </a:tr>
              <a:tr h="711358"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TOTAL SUPPORT ED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1" dirty="0" smtClean="0">
                          <a:latin typeface="Arial" pitchFamily="34" charset="0"/>
                          <a:cs typeface="Arial" pitchFamily="34" charset="0"/>
                        </a:rPr>
                        <a:t>139 National &amp; provincial departments</a:t>
                      </a:r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265</Words>
  <Application>Microsoft Office PowerPoint</Application>
  <PresentationFormat>On-screen Show (4:3)</PresentationFormat>
  <Paragraphs>100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SDIP SUPPORT</vt:lpstr>
      <vt:lpstr>CONTINUOUS SDIP INTERVENTION</vt:lpstr>
      <vt:lpstr>CONTINUOUS SDIP INTERVENTION</vt:lpstr>
      <vt:lpstr>CONTINUOUS SDIP INTERVENTION</vt:lpstr>
      <vt:lpstr>CONTINUOUS SDIP INTERVENTION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SDIP SUPPORT</dc:title>
  <dc:creator>Folusho Mvubu</dc:creator>
  <cp:lastModifiedBy>User</cp:lastModifiedBy>
  <cp:revision>3</cp:revision>
  <dcterms:created xsi:type="dcterms:W3CDTF">2015-02-16T09:11:05Z</dcterms:created>
  <dcterms:modified xsi:type="dcterms:W3CDTF">2015-02-19T07:59:31Z</dcterms:modified>
</cp:coreProperties>
</file>