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361" r:id="rId3"/>
    <p:sldId id="472" r:id="rId4"/>
    <p:sldId id="473" r:id="rId5"/>
    <p:sldId id="435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27"/>
  </p:normalViewPr>
  <p:slideViewPr>
    <p:cSldViewPr snapToGrid="0" snapToObjects="1">
      <p:cViewPr varScale="1">
        <p:scale>
          <a:sx n="79" d="100"/>
          <a:sy n="79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B1881-A150-4B86-AA31-EB17D29CAA1D}" type="datetimeFigureOut">
              <a:rPr lang="en-ZA" smtClean="0"/>
              <a:t>2022/11/08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0E2F3-4067-4EEF-BB9E-C162634684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815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E1455-95D7-4470-BC09-8B79E48D8CFD}" type="datetimeFigureOut">
              <a:rPr lang="en-ZA" smtClean="0"/>
              <a:t>2022/11/08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4755-65EC-4E54-8DCE-544F8AD7ABE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694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* Objection of having remains inside the tomb made to proposal – HMBH decision that it should then be a memorial instead of the Tomb of the Unknown Soldier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94AE3-2EA8-D448-8196-86E5FD8F8D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2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DE49-225F-F246-8255-8832F2F6FFE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39284" cy="59777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UPDATE ON THE </a:t>
            </a:r>
            <a:r>
              <a:rPr lang="en-US" sz="31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PROCESING OF THE </a:t>
            </a:r>
            <a:r>
              <a:rPr lang="en-US" sz="31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MILITARY </a:t>
            </a:r>
            <a:r>
              <a:rPr lang="en-US" sz="3100" b="1" dirty="0">
                <a:latin typeface="Arial Black" panose="020B0A04020102020204" pitchFamily="34" charset="0"/>
                <a:cs typeface="Arial" panose="020B0604020202020204" pitchFamily="34" charset="0"/>
              </a:rPr>
              <a:t>VETERANS </a:t>
            </a:r>
            <a:r>
              <a:rPr lang="en-US" sz="3100" b="1">
                <a:latin typeface="Arial Black" panose="020B0A04020102020204" pitchFamily="34" charset="0"/>
                <a:cs typeface="Arial" panose="020B0604020202020204" pitchFamily="34" charset="0"/>
              </a:rPr>
              <a:t>AMENDMENT </a:t>
            </a:r>
            <a:r>
              <a:rPr lang="en-US" sz="3100" b="1" smtClean="0">
                <a:latin typeface="Arial Black" panose="020B0A04020102020204" pitchFamily="34" charset="0"/>
                <a:cs typeface="Arial" panose="020B0604020202020204" pitchFamily="34" charset="0"/>
              </a:rPr>
              <a:t>BILL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8 NOVEMBER 2022</a:t>
            </a:r>
            <a:r>
              <a:rPr lang="en-US" sz="3100" b="1" dirty="0">
                <a:latin typeface="Arial Black" panose="020B0A04020102020204" pitchFamily="34" charset="0"/>
              </a:rPr>
              <a:t> </a:t>
            </a:r>
            <a:r>
              <a:rPr lang="en-ZA" sz="3100" dirty="0">
                <a:latin typeface="Arial Black" panose="020B0A04020102020204" pitchFamily="34" charset="0"/>
              </a:rPr>
              <a:t/>
            </a:r>
            <a:br>
              <a:rPr lang="en-ZA" sz="3100" dirty="0">
                <a:latin typeface="Arial Black" panose="020B0A04020102020204" pitchFamily="34" charset="0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8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PURPOSE OF THE PRESENTATION</a:t>
            </a:r>
            <a:endParaRPr lang="en-Z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859971"/>
            <a:ext cx="9122229" cy="44225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2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 smtClean="0"/>
              <a:t>The purpose of this presentation is to brief the PCDMV on the processing of the Military Veterans Amendment Bill</a:t>
            </a:r>
            <a:endParaRPr lang="en-US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7" y="3014755"/>
            <a:ext cx="8229600" cy="368300"/>
          </a:xfrm>
        </p:spPr>
        <p:txBody>
          <a:bodyPr>
            <a:noAutofit/>
          </a:bodyPr>
          <a:lstStyle/>
          <a:p>
            <a:r>
              <a:rPr lang="en-US" sz="2400" b="1" dirty="0"/>
              <a:t>PROCESING OF THE MILITARY VETERANS AMENDMENT BILL </a:t>
            </a:r>
            <a:endParaRPr lang="en-Z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4787"/>
            <a:ext cx="9122229" cy="47497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90488"/>
            <a:ext cx="8229600" cy="368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STATUS QOU</a:t>
            </a:r>
            <a:endParaRPr lang="en-Z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" y="478886"/>
            <a:ext cx="9122229" cy="563051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The Department does not have any legal unit / person to drive the Bill going forward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Sourced 2 resources / drafters from the Department of Justice and Constitutional Development (</a:t>
            </a:r>
            <a:r>
              <a:rPr lang="en-US" sz="2200" dirty="0" err="1" smtClean="0"/>
              <a:t>DoJCD</a:t>
            </a:r>
            <a:r>
              <a:rPr lang="en-US" sz="2200" dirty="0" smtClean="0"/>
              <a:t>) in June 2022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 smtClean="0"/>
              <a:t>DoJCD</a:t>
            </a:r>
            <a:r>
              <a:rPr lang="en-US" sz="2200" dirty="0" smtClean="0"/>
              <a:t> referred the Bill back to the DMV highlighting that it is still not in a format that requires their intervention as it seems that some of the issues have not been finalized or have not been confirmed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 smtClean="0"/>
              <a:t>DoJCD</a:t>
            </a:r>
            <a:r>
              <a:rPr lang="en-US" sz="2200" dirty="0" smtClean="0"/>
              <a:t> further requested that DMV develops a policy consensus document highlighting all the issues that need to be amended and signed by the Executive Authority such that they are able to convert that into the Amendment Bill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National Treasury’s Government Technical Advisory Centre (GTAC) further advised the department to develop a policy consensus to used as a baseline document for the drafting of the Bill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Draft policy document drafted and submitted to both the Ministry and the Advisory Council for further guidance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The Ministry has directed that that the Ministry will set up a task team to capacitate DMV to </a:t>
            </a:r>
            <a:r>
              <a:rPr lang="en-US" sz="2200" dirty="0" err="1" smtClean="0"/>
              <a:t>finalise</a:t>
            </a:r>
            <a:r>
              <a:rPr lang="en-US" sz="2200" dirty="0" smtClean="0"/>
              <a:t> this matter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157"/>
            <a:ext cx="9001124" cy="49008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2876" y="214654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  <a:endParaRPr lang="en-ZA" sz="5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36449</TotalTime>
  <Words>246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Verdana</vt:lpstr>
      <vt:lpstr>Office Theme</vt:lpstr>
      <vt:lpstr>   UPDATE ON THE PROCESING OF THE MILITARY VETERANS AMENDMENT BILL  8 NOVEMBER 2022     </vt:lpstr>
      <vt:lpstr>PURPOSE OF THE PRESENTATION</vt:lpstr>
      <vt:lpstr>PROCESING OF THE MILITARY VETERANS AMENDMENT BILL </vt:lpstr>
      <vt:lpstr>STATUS QOU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601</cp:revision>
  <cp:lastPrinted>2021-04-14T07:30:59Z</cp:lastPrinted>
  <dcterms:created xsi:type="dcterms:W3CDTF">2018-06-14T10:47:40Z</dcterms:created>
  <dcterms:modified xsi:type="dcterms:W3CDTF">2022-11-08T12:15:42Z</dcterms:modified>
</cp:coreProperties>
</file>