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slideLayouts/slideLayout307.xml" ContentType="application/vnd.openxmlformats-officedocument.presentationml.slideLayout+xml"/>
  <Override PartName="/ppt/tags/tag569.xml" ContentType="application/vnd.openxmlformats-officedocument.presentationml.tags+xml"/>
  <Override PartName="/ppt/tags/tag424.xml" ContentType="application/vnd.openxmlformats-officedocument.presentationml.tags+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tags/tag263.xml" ContentType="application/vnd.openxmlformats-officedocument.presentationml.tags+xml"/>
  <Override PartName="/ppt/slideLayouts/slideLayout171.xml" ContentType="application/vnd.openxmlformats-officedocument.presentationml.slideLayout+xml"/>
  <Override PartName="/ppt/tags/tag594.xml" ContentType="application/vnd.openxmlformats-officedocument.presentationml.tags+xml"/>
  <Default Extension="xml" ContentType="application/xml"/>
  <Override PartName="/ppt/tags/tag38.xml" ContentType="application/vnd.openxmlformats-officedocument.presentationml.tags+xml"/>
  <Override PartName="/ppt/slideLayouts/slideLayout24.xml" ContentType="application/vnd.openxmlformats-officedocument.presentationml.slideLayout+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slideLayouts/slideLayout102.xml" ContentType="application/vnd.openxmlformats-officedocument.presentationml.slideLayout+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tags/tag279.xml" ContentType="application/vnd.openxmlformats-officedocument.presentationml.tags+xml"/>
  <Override PartName="/ppt/theme/theme32.xml" ContentType="application/vnd.openxmlformats-officedocument.theme+xml"/>
  <Override PartName="/ppt/slideLayouts/slideLayout203.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Override PartName="/ppt/slideLayouts/slideLayout187.xml" ContentType="application/vnd.openxmlformats-officedocument.presentationml.slideLayout+xml"/>
  <Default Extension="png" ContentType="image/png"/>
  <Override PartName="/ppt/slideLayouts/slideLayout1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tags/tag235.xml" ContentType="application/vnd.openxmlformats-officedocument.presentationml.tags+xml"/>
  <Override PartName="/ppt/tags/tag421.xml" ContentType="application/vnd.openxmlformats-officedocument.presentationml.tags+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tags/tag566.xml" ContentType="application/vnd.openxmlformats-officedocument.presentationml.tags+xml"/>
  <Override PartName="/ppt/tags/tag260.xml" ContentType="application/vnd.openxmlformats-officedocument.presentationml.tags+xml"/>
  <Override PartName="/ppt/slideLayouts/slideLayout219.xml" ContentType="application/vnd.openxmlformats-officedocument.presentationml.slideLayout+xml"/>
  <Override PartName="/ppt/tags/tag591.xml" ContentType="application/vnd.openxmlformats-officedocument.presentationml.tags+xml"/>
  <Override PartName="/ppt/tags/tag35.xml" ContentType="application/vnd.openxmlformats-officedocument.presentationml.tags+xml"/>
  <Override PartName="/ppt/slideLayouts/slideLayout21.xml" ContentType="application/vnd.openxmlformats-officedocument.presentationml.slideLayout+xml"/>
  <Override PartName="/ppt/tags/tag336.xml" ContentType="application/vnd.openxmlformats-officedocument.presentationml.tags+xml"/>
  <Override PartName="/ppt/tags/tag175.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437.xml" ContentType="application/vnd.openxmlformats-officedocument.presentationml.tags+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tags/tag131.xml" ContentType="application/vnd.openxmlformats-officedocument.presentationml.tags+xml"/>
  <Override PartName="/ppt/tags/tag276.xml" ContentType="application/vnd.openxmlformats-officedocument.presentationml.tags+xml"/>
  <Override PartName="/ppt/tags/tag462.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207.xml" ContentType="application/vnd.openxmlformats-officedocument.presentationml.tags+xml"/>
  <Override PartName="/ppt/slideLayouts/slideLayout37.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tags/tag538.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tags/tag563.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theme/theme45.xml" ContentType="application/vnd.openxmlformats-officedocument.theme+xml"/>
  <Override PartName="/ppt/tags/tag147.xml" ContentType="application/vnd.openxmlformats-officedocument.presentationml.tags+xml"/>
  <Override PartName="/ppt/tags/tag478.xml" ContentType="application/vnd.openxmlformats-officedocument.presentationml.tags+xml"/>
  <Override PartName="/ppt/slideLayouts/slideLayout216.xml" ContentType="application/vnd.openxmlformats-officedocument.presentationml.slideLayout+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tags/tag103.xml" ContentType="application/vnd.openxmlformats-officedocument.presentationml.tags+xml"/>
  <Override PartName="/ppt/tags/tag248.xml" ContentType="application/vnd.openxmlformats-officedocument.presentationml.tags+xml"/>
  <Override PartName="/ppt/tags/tag434.xml" ContentType="application/vnd.openxmlformats-officedocument.presentationml.tags+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tags/tag579.xml" ContentType="application/vnd.openxmlformats-officedocument.presentationml.tags+xml"/>
  <Override PartName="/ppt/tags/tag273.xml" ContentType="application/vnd.openxmlformats-officedocument.presentationml.tags+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tags/tag48.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tags/tag535.xml" ContentType="application/vnd.openxmlformats-officedocument.presentationml.tags+xml"/>
  <Override PartName="/ppt/tags/tag73.xml" ContentType="application/vnd.openxmlformats-officedocument.presentationml.tags+xml"/>
  <Override PartName="/ppt/theme/theme17.xml" ContentType="application/vnd.openxmlformats-officedocument.theme+xml"/>
  <Override PartName="/ppt/tags/tag374.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slideLayouts/slideLayout282.xml" ContentType="application/vnd.openxmlformats-officedocument.presentationml.slideLayout+xml"/>
  <Override PartName="/ppt/theme/theme42.xml" ContentType="application/vnd.openxmlformats-officedocument.theme+xml"/>
  <Override PartName="/ppt/tags/tag560.xml" ContentType="application/vnd.openxmlformats-officedocument.presentationml.tags+xml"/>
  <Override PartName="/ppt/theme/theme9.xml" ContentType="application/vnd.openxmlformats-officedocument.theme+xml"/>
  <Override PartName="/ppt/tags/tag289.xml" ContentType="application/vnd.openxmlformats-officedocument.presentationml.tags+xml"/>
  <Override PartName="/ppt/tags/tag305.xml" ContentType="application/vnd.openxmlformats-officedocument.presentationml.tags+xml"/>
  <Override PartName="/ppt/slideLayouts/slideLayout213.xml" ContentType="application/vnd.openxmlformats-officedocument.presentationml.slideLayout+xml"/>
  <Override PartName="/ppt/tags/tag144.xml" ContentType="application/vnd.openxmlformats-officedocument.presentationml.tags+xml"/>
  <Override PartName="/ppt/tags/tag330.xml" ContentType="application/vnd.openxmlformats-officedocument.presentationml.tags+xml"/>
  <Override PartName="/ppt/tags/tag475.xml" ContentType="application/vnd.openxmlformats-officedocument.presentationml.tags+xml"/>
  <Override PartName="/ppt/slideLayouts/slideLayout197.xml" ContentType="application/vnd.openxmlformats-officedocument.presentationml.slideLayout+xml"/>
  <Override PartName="/ppt/tags/tag406.xml" ContentType="application/vnd.openxmlformats-officedocument.presentationml.tags+xml"/>
  <Override PartName="/ppt/slideLayouts/slideLayout128.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tags/tag576.xml" ContentType="application/vnd.openxmlformats-officedocument.presentationml.tags+xml"/>
  <Override PartName="/ppt/slideMasters/slideMaster37.xml" ContentType="application/vnd.openxmlformats-officedocument.presentationml.slideMaster+xml"/>
  <Override PartName="/ppt/tags/tag100.xml" ContentType="application/vnd.openxmlformats-officedocument.presentationml.tags+xml"/>
  <Override PartName="/ppt/tags/tag431.xml" ContentType="application/vnd.openxmlformats-officedocument.presentationml.tags+xml"/>
  <Override PartName="/ppt/slideLayouts/slideLayout153.xml" ContentType="application/vnd.openxmlformats-officedocument.presentationml.slideLayout+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tags/tag45.xml" ContentType="application/vnd.openxmlformats-officedocument.presentationml.tags+xml"/>
  <Override PartName="/ppt/tags/tag201.xml" ContentType="application/vnd.openxmlformats-officedocument.presentationml.tags+xml"/>
  <Override PartName="/ppt/slideLayouts/slideLayout31.xml" ContentType="application/vnd.openxmlformats-officedocument.presentationml.slideLayout+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ags/tag185.xml" ContentType="application/vnd.openxmlformats-officedocument.presentationml.tags+xml"/>
  <Override PartName="/ppt/theme/theme14.xml" ContentType="application/vnd.openxmlformats-officedocument.theme+xml"/>
  <Override PartName="/ppt/tags/tag37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tags/tag447.xml" ContentType="application/vnd.openxmlformats-officedocument.presentationml.tags+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ags/tag141.xml" ContentType="application/vnd.openxmlformats-officedocument.presentationml.tags+xml"/>
  <Override PartName="/ppt/tags/tag286.xml" ContentType="application/vnd.openxmlformats-officedocument.presentationml.tags+xml"/>
  <Override PartName="/ppt/tags/tag472.xml" ContentType="application/vnd.openxmlformats-officedocument.presentationml.tags+xml"/>
  <Override PartName="/ppt/slideLayouts/slideLayout194.xml" ContentType="application/vnd.openxmlformats-officedocument.presentationml.slideLayout+xml"/>
  <Override PartName="/ppt/tags/tag217.xml" ContentType="application/vnd.openxmlformats-officedocument.presentationml.tags+xml"/>
  <Override PartName="/ppt/slideLayouts/slideLayout47.xml" ContentType="application/vnd.openxmlformats-officedocument.presentationml.slideLayout+xml"/>
  <Override PartName="/ppt/tags/tag548.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311.xml" ContentType="application/vnd.openxmlformats-officedocument.presentationml.slideLayout+xml"/>
  <Override PartName="/ppt/slideMasters/slideMaster34.xml" ContentType="application/vnd.openxmlformats-officedocument.presentationml.slideMaster+xml"/>
  <Override PartName="/ppt/tags/tag242.xml" ContentType="application/vnd.openxmlformats-officedocument.presentationml.tags+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tags/tag573.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tags/tag42.xml" ContentType="application/vnd.openxmlformats-officedocument.presentationml.tags+xml"/>
  <Override PartName="/ppt/tags/tag182.xml" ContentType="application/vnd.openxmlformats-officedocument.presentationml.tags+xml"/>
  <Override PartName="/ppt/slideLayouts/slideLayout251.xml" ContentType="application/vnd.openxmlformats-officedocument.presentationml.slideLayout+xml"/>
  <Override PartName="/ppt/theme/theme11.xml" ContentType="application/vnd.openxmlformats-officedocument.theme+xml"/>
  <Override PartName="/ppt/tags/tag419.xml" ContentType="application/vnd.openxmlformats-officedocument.presentationml.tags+xml"/>
  <Override PartName="/ppt/slideLayouts/slideLayout88.xml" ContentType="application/vnd.openxmlformats-officedocument.presentationml.slideLayout+xml"/>
  <Override PartName="/ppt/slideLayouts/slideLayout327.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slideLayouts/slideLayout166.xml" ContentType="application/vnd.openxmlformats-officedocument.presentationml.slideLayout+xml"/>
  <Override PartName="/ppt/tags/tag589.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58.xml" ContentType="application/vnd.openxmlformats-officedocument.presentationml.tags+xml"/>
  <Override PartName="/ppt/slideLayouts/slideLayout44.xml" ContentType="application/vnd.openxmlformats-officedocument.presentationml.slideLayout+xml"/>
  <Override PartName="/ppt/tags/tag359.xml" ContentType="application/vnd.openxmlformats-officedocument.presentationml.tags+xml"/>
  <Override PartName="/ppt/slideLayouts/slideLayout191.xml" ContentType="application/vnd.openxmlformats-officedocument.presentationml.slideLayout+xml"/>
  <Override PartName="/ppt/slideLayouts/slideLayout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tags/tag545.xml" ContentType="application/vnd.openxmlformats-officedocument.presentationml.tags+xml"/>
  <Override PartName="/ppt/tags/tag592.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heme/theme27.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ags/tag523.xml" ContentType="application/vnd.openxmlformats-officedocument.presentationml.tags+xml"/>
  <Override PartName="/ppt/tags/tag570.xml" ContentType="application/vnd.openxmlformats-officedocument.presentationml.tags+xml"/>
  <Override PartName="/ppt/slideMasters/slideMaster31.xml" ContentType="application/vnd.openxmlformats-officedocument.presentationml.slideMaster+xml"/>
  <Override PartName="/ppt/commentAuthors.xml" ContentType="application/vnd.openxmlformats-officedocument.presentationml.commentAuthor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slideLayouts/slideLayout270.xml" ContentType="application/vnd.openxmlformats-officedocument.presentationml.slideLayout+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theme/theme30.xml" ContentType="application/vnd.openxmlformats-officedocument.theme+xml"/>
  <Override PartName="/ppt/slideLayouts/slideLayout201.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32.xml" ContentType="application/vnd.openxmlformats-officedocument.presentationml.tags+xml"/>
  <Override PartName="/ppt/slideLayouts/slideLayout38.xml" ContentType="application/vnd.openxmlformats-officedocument.presentationml.slideLayout+xml"/>
  <Override PartName="/ppt/tags/tag416.xml" ContentType="application/vnd.openxmlformats-officedocument.presentationml.tags+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tags/tag463.xml" ContentType="application/vnd.openxmlformats-officedocument.presentationml.tags+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tags/tag539.xml" ContentType="application/vnd.openxmlformats-officedocument.presentationml.tags+xml"/>
  <Override PartName="/ppt/tags/tag586.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16.xml" ContentType="application/vnd.openxmlformats-officedocument.presentationml.slideLayout+xml"/>
  <Override PartName="/ppt/tags/tag233.xml" ContentType="application/vnd.openxmlformats-officedocument.presentationml.tags+xml"/>
  <Override PartName="/ppt/tags/tag280.xml" ContentType="application/vnd.openxmlformats-officedocument.presentationml.tags+xml"/>
  <Override PartName="/ppt/slideLayouts/slideLayout63.xml" ContentType="application/vnd.openxmlformats-officedocument.presentationml.slideLayout+xml"/>
  <Override PartName="/ppt/tags/tag378.xml" ContentType="application/vnd.openxmlformats-officedocument.presentationml.tags+xml"/>
  <Override PartName="/ppt/tags/tag441.xml" ContentType="application/vnd.openxmlformats-officedocument.presentationml.tags+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tags/tag517.xml" ContentType="application/vnd.openxmlformats-officedocument.presentationml.tags+xml"/>
  <Override PartName="/ppt/theme/theme46.xml" ContentType="application/vnd.openxmlformats-officedocument.theme+xml"/>
  <Override PartName="/ppt/tags/tag564.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ags/tag542.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heme/theme24.xml" ContentType="application/vnd.openxmlformats-officedocument.theme+xml"/>
  <Override PartName="/ppt/tags/tag479.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slideLayouts/slideLayout57.xml" ContentType="application/vnd.openxmlformats-officedocument.presentationml.slideLayout+xml"/>
  <Override PartName="/ppt/tags/tag435.xml" ContentType="application/vnd.openxmlformats-officedocument.presentationml.tags+xml"/>
  <Override PartName="/ppt/slideLayouts/slideLayout157.xml" ContentType="application/vnd.openxmlformats-officedocument.presentationml.slideLayout+xml"/>
  <Override PartName="/ppt/tags/tag482.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slideLayouts/slideLayout135.xml" ContentType="application/vnd.openxmlformats-officedocument.presentationml.slideLayout+xml"/>
  <Override PartName="/ppt/tags/tag460.xml" ContentType="application/vnd.openxmlformats-officedocument.presentationml.tags+xml"/>
  <Override PartName="/ppt/slideLayouts/slideLayout182.xml" ContentType="application/vnd.openxmlformats-officedocument.presentationml.slideLayout+xml"/>
  <Override PartName="/ppt/tags/tag558.xml" ContentType="application/vnd.openxmlformats-officedocument.presentationml.tags+xml"/>
  <Override PartName="/ppt/slideMasters/slideMaster19.xml" ContentType="application/vnd.openxmlformats-officedocument.presentationml.slideMaster+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Layouts/slideLayout35.xml" ContentType="application/vnd.openxmlformats-officedocument.presentationml.slideLayout+xml"/>
  <Override PartName="/ppt/tags/tag397.xml" ContentType="application/vnd.openxmlformats-officedocument.presentationml.tags+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heme/theme18.xml" ContentType="application/vnd.openxmlformats-officedocument.theme+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gs/tag536.xml" ContentType="application/vnd.openxmlformats-officedocument.presentationml.tags+xml"/>
  <Override PartName="/ppt/tags/tag583.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514.xml" ContentType="application/vnd.openxmlformats-officedocument.presentationml.tags+xml"/>
  <Override PartName="/ppt/tags/tag561.xml" ContentType="application/vnd.openxmlformats-officedocument.presentationml.tags+xml"/>
  <Override PartName="/ppt/slideMasters/slideMaster22.xml" ContentType="application/vnd.openxmlformats-officedocument.presentationml.slideMaster+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heme/theme43.xml" ContentType="application/vnd.openxmlformats-officedocument.theme+xml"/>
  <Override PartName="/ppt/tags/tag498.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heme/theme21.xml" ContentType="application/vnd.openxmlformats-officedocument.theme+xml"/>
  <Override PartName="/ppt/tags/tag429.xml" ContentType="application/vnd.openxmlformats-officedocument.presentationml.tags+xml"/>
  <Override PartName="/ppt/tags/tag476.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tags/tag59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29.xml" ContentType="application/vnd.openxmlformats-officedocument.presentationml.slideLayout+xml"/>
  <Override PartName="/ppt/tags/tag407.xml" ContentType="application/vnd.openxmlformats-officedocument.presentationml.tags+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tags/tag454.xml" ContentType="application/vnd.openxmlformats-officedocument.presentationml.tags+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Layouts/slideLayout107.xml" ContentType="application/vnd.openxmlformats-officedocument.presentationml.slideLayout+xml"/>
  <Override PartName="/ppt/tags/tag432.xml" ContentType="application/vnd.openxmlformats-officedocument.presentationml.tags+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tags/tag577.xml" ContentType="application/vnd.openxmlformats-officedocument.presentationml.tags+xml"/>
  <Override PartName="/ppt/slideMasters/slideMaster38.xml" ContentType="application/vnd.openxmlformats-officedocument.presentationml.slideMaster+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slideLayouts/slideLayout54.xml" ContentType="application/vnd.openxmlformats-officedocument.presentationml.slideLayout+xml"/>
  <Override PartName="/ppt/tags/tag369.xml" ContentType="application/vnd.openxmlformats-officedocument.presentationml.tags+xml"/>
  <Override PartName="/ppt/slideLayouts/slideLayout277.xml" ContentType="application/vnd.openxmlformats-officedocument.presentationml.slideLayout+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slideLayouts/slideLayout132.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ags/tag533.xml" ContentType="application/vnd.openxmlformats-officedocument.presentationml.tags+xml"/>
  <Override PartName="/ppt/tags/tag580.xml" ContentType="application/vnd.openxmlformats-officedocument.presentationml.tags+xml"/>
  <Override PartName="/ppt/slideMasters/slideMaster41.xml" ContentType="application/vnd.openxmlformats-officedocument.presentationml.slideMaster+xml"/>
  <Override PartName="/ppt/tags/tag24.xml" ContentType="application/vnd.openxmlformats-officedocument.presentationml.tags+xml"/>
  <Override PartName="/ppt/slideLayouts/slideLayout10.xml" ContentType="application/vnd.openxmlformats-officedocument.presentationml.slideLayout+xml"/>
  <Override PartName="/ppt/tags/tag71.xml" ContentType="application/vnd.openxmlformats-officedocument.presentationml.tags+xml"/>
  <Override PartName="/ppt/theme/theme15.xml" ContentType="application/vnd.openxmlformats-officedocument.theme+xml"/>
  <Override PartName="/ppt/tags/tag325.xml" ContentType="application/vnd.openxmlformats-officedocument.presentationml.tags+xml"/>
  <Override PartName="/ppt/tags/tag372.xml" ContentType="application/vnd.openxmlformats-officedocument.presentationml.tags+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heme/theme40.xml" ContentType="application/vnd.openxmlformats-officedocument.theme+xml"/>
  <Override PartName="/ppt/tags/tag511.xml" ContentType="application/vnd.openxmlformats-officedocument.presentationml.tags+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426.xml" ContentType="application/vnd.openxmlformats-officedocument.presentationml.tags+xml"/>
  <Override PartName="/ppt/slideLayouts/slideLayout148.xml" ContentType="application/vnd.openxmlformats-officedocument.presentationml.slideLayout+xml"/>
  <Override PartName="/ppt/tags/tag473.xml" ContentType="application/vnd.openxmlformats-officedocument.presentationml.tags+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slideLayouts/slideLayout126.xml" ContentType="application/vnd.openxmlformats-officedocument.presentationml.slideLayout+xml"/>
  <Override PartName="/ppt/tags/tag451.xml" ContentType="application/vnd.openxmlformats-officedocument.presentationml.tags+xml"/>
  <Override PartName="/ppt/slideLayouts/slideLayout173.xml" ContentType="application/vnd.openxmlformats-officedocument.presentationml.slideLayout+xml"/>
  <Override PartName="/ppt/tags/tag549.xml" ContentType="application/vnd.openxmlformats-officedocument.presentationml.tags+xml"/>
  <Override PartName="/ppt/tags/tag596.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27.xml" ContentType="application/vnd.openxmlformats-officedocument.presentationml.tags+xml"/>
  <Override PartName="/ppt/tags/tag574.xml" ContentType="application/vnd.openxmlformats-officedocument.presentationml.tags+xml"/>
  <Override PartName="/ppt/slideMasters/slideMaster35.xml" ContentType="application/vnd.openxmlformats-officedocument.presentationml.slideMaster+xml"/>
  <Override PartName="/ppt/tags/tag319.xml" ContentType="application/vnd.openxmlformats-officedocument.presentationml.tags+xml"/>
  <Override PartName="/ppt/slideLayouts/slideLayout51.xml" ContentType="application/vnd.openxmlformats-officedocument.presentationml.slideLayout+xml"/>
  <Override PartName="/ppt/tags/tag366.xml" ContentType="application/vnd.openxmlformats-officedocument.presentationml.tags+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505.xml" ContentType="application/vnd.openxmlformats-officedocument.presentationml.tags+xml"/>
  <Override PartName="/ppt/tags/tag552.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slideLayouts/slideLayout205.xml" ContentType="application/vnd.openxmlformats-officedocument.presentationml.slideLayout+xml"/>
  <Override PartName="/ppt/theme/theme34.xml" ContentType="application/vnd.openxmlformats-officedocument.theme+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heme/theme12.xml" ContentType="application/vnd.openxmlformats-officedocument.theme+xml"/>
  <Override PartName="/ppt/tags/tag322.xml" ContentType="application/vnd.openxmlformats-officedocument.presentationml.tags+xml"/>
  <Override PartName="/ppt/slideLayouts/slideLayout89.xml" ContentType="application/vnd.openxmlformats-officedocument.presentationml.slideLayout+xml"/>
  <Override PartName="/ppt/tags/tag467.xml" ContentType="application/vnd.openxmlformats-officedocument.presentationml.tags+xml"/>
  <Override PartName="/ppt/slideLayouts/slideLayout189.xml" ContentType="application/vnd.openxmlformats-officedocument.presentationml.slideLayout+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slideLayouts/slideLayout67.xml" ContentType="application/vnd.openxmlformats-officedocument.presentationml.slideLayout+xml"/>
  <Override PartName="/ppt/tags/tag445.xml" ContentType="application/vnd.openxmlformats-officedocument.presentationml.tags+xml"/>
  <Override PartName="/ppt/slideLayouts/slideLayout167.xml" ContentType="application/vnd.openxmlformats-officedocument.presentationml.slideLayout+xml"/>
  <Override PartName="/ppt/tags/tag492.xml" ContentType="application/vnd.openxmlformats-officedocument.presentationml.tags+xml"/>
  <Override PartName="/ppt/slideLayouts/slideLayout306.xml" ContentType="application/vnd.openxmlformats-officedocument.presentationml.slideLayout+xml"/>
  <Override PartName="/ppt/slideMasters/slideMaster29.xml" ContentType="application/vnd.openxmlformats-officedocument.presentationml.slideMaster+xml"/>
  <Override PartName="/ppt/tags/tag237.xml" ContentType="application/vnd.openxmlformats-officedocument.presentationml.tags+xml"/>
  <Override PartName="/ppt/tags/tag284.xml" ContentType="application/vnd.openxmlformats-officedocument.presentationml.tags+xml"/>
  <Override PartName="/ppt/slideLayouts/slideLayout45.xml" ContentType="application/vnd.openxmlformats-officedocument.presentationml.slideLayout+xml"/>
  <Override PartName="/ppt/tags/tag423.xml" ContentType="application/vnd.openxmlformats-officedocument.presentationml.tags+xml"/>
  <Override PartName="/ppt/slideLayouts/slideLayout145.xml" ContentType="application/vnd.openxmlformats-officedocument.presentationml.slideLayout+xml"/>
  <Override PartName="/ppt/tags/tag470.xml" ContentType="application/vnd.openxmlformats-officedocument.presentationml.tags+xml"/>
  <Override PartName="/ppt/slideLayouts/slideLayout192.xml" ContentType="application/vnd.openxmlformats-officedocument.presentationml.slideLayout+xml"/>
  <Override PartName="/ppt/tags/tag568.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23.xml" ContentType="application/vnd.openxmlformats-officedocument.presentationml.slideLayout+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slideLayouts/slideLayout70.xml" ContentType="application/vnd.openxmlformats-officedocument.presentationml.slideLayout+xml"/>
  <Override PartName="/ppt/tags/tag401.xml" ContentType="application/vnd.openxmlformats-officedocument.presentationml.tags+xml"/>
  <Override PartName="/ppt/slideLayouts/slideLayout123.xml" ContentType="application/vnd.openxmlformats-officedocument.presentationml.slideLayout+xml"/>
  <Override PartName="/ppt/theme/theme28.xml" ContentType="application/vnd.openxmlformats-officedocument.theme+xml"/>
  <Override PartName="/ppt/slideLayouts/slideLayout170.xml" ContentType="application/vnd.openxmlformats-officedocument.presentationml.slideLayout+xml"/>
  <Override PartName="/ppt/slideMasters/slideMaster32.xml" ContentType="application/vnd.openxmlformats-officedocument.presentationml.slideMaster+xml"/>
  <Override PartName="/ppt/tags/tag177.xml" ContentType="application/vnd.openxmlformats-officedocument.presentationml.tags+xml"/>
  <Override PartName="/ppt/tags/tag240.xml" ContentType="application/vnd.openxmlformats-officedocument.presentationml.tags+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ags/tag524.xml" ContentType="application/vnd.openxmlformats-officedocument.presentationml.tags+xml"/>
  <Override PartName="/ppt/tags/tag571.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tags/tag502.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heme/theme31.xml" ContentType="application/vnd.openxmlformats-officedocument.theme+xml"/>
  <Override PartName="/ppt/tags/tag486.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464.xml" ContentType="application/vnd.openxmlformats-officedocument.presentationml.tags+xml"/>
  <Override PartName="/ppt/slideLayouts/slideLayout325.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tags/tag442.xml" ContentType="application/vnd.openxmlformats-officedocument.presentationml.tags+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tags/tag587.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tags/tag518.xml" ContentType="application/vnd.openxmlformats-officedocument.presentationml.tags+xml"/>
  <Override PartName="/ppt/tags/tag565.xml" ContentType="application/vnd.openxmlformats-officedocument.presentationml.tags+xml"/>
  <Override PartName="/ppt/slideMasters/slideMaster26.xml" ContentType="application/vnd.openxmlformats-officedocument.presentationml.slideMaster+xml"/>
  <Override PartName="/ppt/tags/tag56.xml" ContentType="application/vnd.openxmlformats-officedocument.presentationml.tags+xml"/>
  <Override PartName="/ppt/slideLayouts/slideLayout42.xml" ContentType="application/vnd.openxmlformats-officedocument.presentationml.slideLayout+xml"/>
  <Override PartName="/ppt/tags/tag357.xml" ContentType="application/vnd.openxmlformats-officedocument.presentationml.tags+xml"/>
  <Override PartName="/ppt/tags/tag420.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tags/tag543.xml" ContentType="application/vnd.openxmlformats-officedocument.presentationml.tags+xml"/>
  <Override PartName="/ppt/tags/tag590.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heme/theme25.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ags/tag521.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tags/tag483.xml" ContentType="application/vnd.openxmlformats-officedocument.presentationml.tags+xml"/>
  <Override PartName="/ppt/tags/tag228.xml" ContentType="application/vnd.openxmlformats-officedocument.presentationml.tags+xml"/>
  <Override PartName="/ppt/tags/tag275.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ags/tag130.xml" ContentType="application/vnd.openxmlformats-officedocument.presentationml.tags+xml"/>
  <Override PartName="/ppt/slideLayouts/slideLayout36.xml" ContentType="application/vnd.openxmlformats-officedocument.presentationml.slideLayout+xml"/>
  <Override PartName="/ppt/tags/tag414.xml" ContentType="application/vnd.openxmlformats-officedocument.presentationml.tags+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tags/tag461.xml" ContentType="application/vnd.openxmlformats-officedocument.presentationml.tags+xml"/>
  <Override PartName="/ppt/slideLayouts/slideLayout322.xml" ContentType="application/vnd.openxmlformats-officedocument.presentationml.slideLayout+xml"/>
  <Override PartName="/ppt/tags/tag559.xml" ContentType="application/vnd.openxmlformats-officedocument.presentationml.tags+xml"/>
  <Override PartName="/ppt/tags/tag600.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tags/tag537.xml" ContentType="application/vnd.openxmlformats-officedocument.presentationml.tags+xml"/>
  <Override PartName="/ppt/tags/tag584.xml" ContentType="application/vnd.openxmlformats-officedocument.presentationml.tags+xml"/>
  <Override PartName="/ppt/slideMasters/slideMaster45.xml" ContentType="application/vnd.openxmlformats-officedocument.presentationml.slideMaster+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slideLayouts/slideLayout61.xml" ContentType="application/vnd.openxmlformats-officedocument.presentationml.slideLayout+xml"/>
  <Override PartName="/ppt/theme/theme19.xml" ContentType="application/vnd.openxmlformats-officedocument.theme+xml"/>
  <Override PartName="/ppt/tags/tag376.xml" ContentType="application/vnd.openxmlformats-officedocument.presentationml.tags+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tags/tag168.xml" ContentType="application/vnd.openxmlformats-officedocument.presentationml.tags+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theme/theme44.xml" ContentType="application/vnd.openxmlformats-officedocument.theme+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tags/tag540.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heme/theme22.xml" ContentType="application/vnd.openxmlformats-officedocument.theme+xml"/>
  <Override PartName="/ppt/slideLayouts/slideLayout99.xml" ContentType="application/vnd.openxmlformats-officedocument.presentationml.slideLayout+xml"/>
  <Override PartName="/ppt/tags/tag477.xml" ContentType="application/vnd.openxmlformats-officedocument.presentationml.tags+xml"/>
  <Override PartName="/ppt/slideLayouts/slideLayout199.xml" ContentType="application/vnd.openxmlformats-officedocument.presentationml.slideLayout+xml"/>
  <Override PartName="/ppt/slideLayouts/slideLayout338.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tags/tag578.xml" ContentType="application/vnd.openxmlformats-officedocument.presentationml.tags+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tags/tag102.xml" ContentType="application/vnd.openxmlformats-officedocument.presentationml.tags+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33.xml" ContentType="application/vnd.openxmlformats-officedocument.presentationml.tags+xml"/>
  <Override PartName="/ppt/slideLayouts/slideLayout155.xml" ContentType="application/vnd.openxmlformats-officedocument.presentationml.slideLayout+xml"/>
  <Override PartName="/ppt/tags/tag480.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slideLayouts/slideLayout33.xml" ContentType="application/vnd.openxmlformats-officedocument.presentationml.slideLayout+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theme/theme38.xml" ContentType="application/vnd.openxmlformats-officedocument.theme+xml"/>
  <Override PartName="/ppt/slideLayouts/slideLayout256.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heme/theme16.xml" ContentType="application/vnd.openxmlformats-officedocument.theme+xml"/>
  <Override PartName="/ppt/slideLayouts/slideLayout111.xml" ContentType="application/vnd.openxmlformats-officedocument.presentationml.slideLayout+xml"/>
  <Override PartName="/ppt/tags/tag534.xml" ContentType="application/vnd.openxmlformats-officedocument.presentationml.tags+xml"/>
  <Override PartName="/ppt/tags/tag581.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512.xml" ContentType="application/vnd.openxmlformats-officedocument.presentationml.tags+xml"/>
  <Override PartName="/ppt/slideMasters/slideMaster20.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heme/theme41.xml" ContentType="application/vnd.openxmlformats-officedocument.theme+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slideLayouts/slideLayout149.xml" ContentType="application/vnd.openxmlformats-officedocument.presentationml.slideLayout+xml"/>
  <Override PartName="/ppt/tags/tag474.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tags/tag597.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slideLayouts/slideLayout27.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tags/tag452.xml" ContentType="application/vnd.openxmlformats-officedocument.presentationml.tags+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slideLayouts/slideLayout105.xml" ContentType="application/vnd.openxmlformats-officedocument.presentationml.slideLayout+xml"/>
  <Override PartName="/ppt/tags/tag430.xml" ContentType="application/vnd.openxmlformats-officedocument.presentationml.tags+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tags/tag528.xml" ContentType="application/vnd.openxmlformats-officedocument.presentationml.tags+xml"/>
  <Override PartName="/ppt/tags/tag575.xml" ContentType="application/vnd.openxmlformats-officedocument.presentationml.tags+xml"/>
  <Override PartName="/ppt/slideMasters/slideMaster36.xml" ContentType="application/vnd.openxmlformats-officedocument.presentationml.slideMaster+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Layouts/slideLayout52.xml" ContentType="application/vnd.openxmlformats-officedocument.presentationml.slideLayout+xml"/>
  <Override PartName="/ppt/tags/tag367.xml" ContentType="application/vnd.openxmlformats-officedocument.presentationml.tags+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ags/tag506.xml" ContentType="application/vnd.openxmlformats-officedocument.presentationml.tags+xml"/>
  <Override PartName="/ppt/tags/tag553.xml" ContentType="application/vnd.openxmlformats-officedocument.presentationml.tags+xml"/>
  <Override PartName="/ppt/slideMasters/slideMaster14.xml" ContentType="application/vnd.openxmlformats-officedocument.presentationml.slideMaster+xml"/>
  <Override PartName="/ppt/tags/tag159.xml" ContentType="application/vnd.openxmlformats-officedocument.presentationml.tags+xml"/>
  <Override PartName="/ppt/slideLayouts/slideLayout30.xml" ContentType="application/vnd.openxmlformats-officedocument.presentationml.slideLayout+xml"/>
  <Override PartName="/ppt/tags/tag345.xml" ContentType="application/vnd.openxmlformats-officedocument.presentationml.tags+xml"/>
  <Override PartName="/ppt/tags/tag392.xml" ContentType="application/vnd.openxmlformats-officedocument.presentationml.tags+xml"/>
  <Override PartName="/ppt/slideLayouts/slideLayout130.xml" ContentType="application/vnd.openxmlformats-officedocument.presentationml.slideLayout+xml"/>
  <Override PartName="/ppt/theme/theme35.xml" ContentType="application/vnd.openxmlformats-officedocument.theme+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ags/tag531.xml" ContentType="application/vnd.openxmlformats-officedocument.presentationml.tags+xml"/>
  <Override PartName="/ppt/tags/tag22.xml" ContentType="application/vnd.openxmlformats-officedocument.presentationml.tags+xml"/>
  <Override PartName="/ppt/theme/theme13.xml" ContentType="application/vnd.openxmlformats-officedocument.theme+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slideLayouts/slideLayout68.xml" ContentType="application/vnd.openxmlformats-officedocument.presentationml.slideLayout+xml"/>
  <Override PartName="/ppt/tags/tag446.xml" ContentType="application/vnd.openxmlformats-officedocument.presentationml.tags+xml"/>
  <Override PartName="/ppt/slideLayouts/slideLayout168.xml" ContentType="application/vnd.openxmlformats-officedocument.presentationml.slideLayout+xml"/>
  <Override PartName="/ppt/tags/tag493.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tags/tag471.xml" ContentType="application/vnd.openxmlformats-officedocument.presentationml.tags+xml"/>
  <Override PartName="/ppt/slideLayouts/slideLayout193.xml" ContentType="application/vnd.openxmlformats-officedocument.presentationml.slideLayout+xml"/>
  <Override PartName="/ppt/tags/tag216.xml" ContentType="application/vnd.openxmlformats-officedocument.presentationml.tags+xml"/>
  <Override PartName="/ppt/tags/tag402.xml" ContentType="application/vnd.openxmlformats-officedocument.presentationml.tags+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tags/tag547.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slideLayouts/slideLayout71.xml" ContentType="application/vnd.openxmlformats-officedocument.presentationml.slideLayout+xml"/>
  <Override PartName="/ppt/theme/theme29.xml" ContentType="application/vnd.openxmlformats-officedocument.theme+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slideMasters/slideMaster33.xml" ContentType="application/vnd.openxmlformats-officedocument.presentationml.slideMaster+xml"/>
  <Override PartName="/ppt/tags/tag16.xml" ContentType="application/vnd.openxmlformats-officedocument.presentationml.tags+xml"/>
  <Override PartName="/ppt/tags/tag317.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theme/theme10.xml" ContentType="application/vnd.openxmlformats-officedocument.theme+xml"/>
  <Override PartName="/ppt/tags/tag181.xml" ContentType="application/vnd.openxmlformats-officedocument.presentationml.tags+xml"/>
  <Override PartName="/ppt/tags/tag418.xml" ContentType="application/vnd.openxmlformats-officedocument.presentationml.tags+xml"/>
  <Override PartName="/ppt/slideLayouts/slideLayout87.xml" ContentType="application/vnd.openxmlformats-officedocument.presentationml.slideLayout+xml"/>
  <Override PartName="/ppt/slideLayouts/slideLayout326.xml" ContentType="application/vnd.openxmlformats-officedocument.presentationml.slideLayout+xml"/>
  <Override PartName="/ppt/tags/tag112.xml" ContentType="application/vnd.openxmlformats-officedocument.presentationml.tags+xml"/>
  <Override PartName="/ppt/tags/tag257.xml" ContentType="application/vnd.openxmlformats-officedocument.presentationml.tags+xml"/>
  <Override PartName="/ppt/slideLayouts/slideLayout165.xml" ContentType="application/vnd.openxmlformats-officedocument.presentationml.slideLayout+xml"/>
  <Override PartName="/ppt/tags/tag588.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443.xml" ContentType="application/vnd.openxmlformats-officedocument.presentationml.tags+xml"/>
  <Default Extension="emf" ContentType="image/x-emf"/>
  <Override PartName="/ppt/tags/tag282.xml" ContentType="application/vnd.openxmlformats-officedocument.presentationml.tags+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tags/tag519.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heme/theme26.xml" ContentType="application/vnd.openxmlformats-officedocument.theme+xml"/>
  <Override PartName="/ppt/slideLayouts/slideLayout121.xml" ContentType="application/vnd.openxmlformats-officedocument.presentationml.slideLayout+xml"/>
  <Override PartName="/ppt/slideMasters/slideMaster30.xml" ContentType="application/vnd.openxmlformats-officedocument.presentationml.slideMaster+xml"/>
  <Override PartName="/ppt/tags/tag128.xml" ContentType="application/vnd.openxmlformats-officedocument.presentationml.tags+xml"/>
  <Override PartName="/ppt/tags/tag459.xml" ContentType="application/vnd.openxmlformats-officedocument.presentationml.tags+xml"/>
  <Override PartName="/ppt/slideLayouts/slideLayout291.xml" ContentType="application/vnd.openxmlformats-officedocument.presentationml.slideLayout+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slideMasters/slideMaster5.xml" ContentType="application/vnd.openxmlformats-officedocument.presentationml.slideMaster+xml"/>
  <Override PartName="/ppt/tags/tag153.xml" ContentType="application/vnd.openxmlformats-officedocument.presentationml.tags+xml"/>
  <Override PartName="/ppt/slideLayouts/slideLayout59.xml" ContentType="application/vnd.openxmlformats-officedocument.presentationml.slideLayout+xml"/>
  <Override PartName="/ppt/tags/tag484.xml" ContentType="application/vnd.openxmlformats-officedocument.presentationml.tags+xml"/>
  <Override PartName="/ppt/tags/tag229.xml" ContentType="application/vnd.openxmlformats-officedocument.presentationml.tags+xml"/>
  <Override PartName="/ppt/tags/tag415.xml" ContentType="application/vnd.openxmlformats-officedocument.presentationml.tags+xml"/>
  <Override PartName="/ppt/slideLayouts/slideLayout137.xml" ContentType="application/vnd.openxmlformats-officedocument.presentationml.slideLayout+xml"/>
  <Override PartName="/ppt/tags/tag98.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tags/tag440.xml" ContentType="application/vnd.openxmlformats-officedocument.presentationml.tags+xml"/>
  <Override PartName="/ppt/slideLayouts/slideLayout162.xml" ContentType="application/vnd.openxmlformats-officedocument.presentationml.slideLayout+xml"/>
  <Override PartName="/ppt/tags/tag585.xml" ContentType="application/vnd.openxmlformats-officedocument.presentationml.tags+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slideLayouts/slideLayout40.xml" ContentType="application/vnd.openxmlformats-officedocument.presentationml.slideLayout+xml"/>
  <Override PartName="/ppt/tags/tag355.xml" ContentType="application/vnd.openxmlformats-officedocument.presentationml.tags+xml"/>
  <Override PartName="/ppt/tags/tag194.xml" ContentType="application/vnd.openxmlformats-officedocument.presentationml.tags+xml"/>
  <Override PartName="/ppt/theme/theme23.xml" ContentType="application/vnd.openxmlformats-officedocument.theme+xml"/>
  <Override PartName="/ppt/slideLayouts/slideLayout263.xml" ContentType="application/vnd.openxmlformats-officedocument.presentationml.slideLayout+xml"/>
  <Override PartName="/ppt/tags/tag541.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ags/tag150.xml" ContentType="application/vnd.openxmlformats-officedocument.presentationml.tags+xml"/>
  <Override PartName="/ppt/tags/tag295.xml" ContentType="application/vnd.openxmlformats-officedocument.presentationml.tags+xml"/>
  <Override PartName="/ppt/slideLayouts/slideLayout109.xml" ContentType="application/vnd.openxmlformats-officedocument.presentationml.slideLayout+xml"/>
  <Override PartName="/ppt/tags/tag481.xml" ContentType="application/vnd.openxmlformats-officedocument.presentationml.tags+xml"/>
  <Override PartName="/ppt/tags/tag226.xml" ContentType="application/vnd.openxmlformats-officedocument.presentationml.tags+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tags/tag412.xml" ContentType="application/vnd.openxmlformats-officedocument.presentationml.tags+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heme/theme39.xml" ContentType="application/vnd.openxmlformats-officedocument.theme+xml"/>
  <Override PartName="/ppt/slideLayouts/slideLayout320.xml" ContentType="application/vnd.openxmlformats-officedocument.presentationml.slideLayout+xml"/>
  <Override PartName="/ppt/tags/tag557.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slideMasters/slideMaster43.xml" ContentType="application/vnd.openxmlformats-officedocument.presentationml.slideMaster+xml"/>
  <Override PartName="/ppt/tags/tag26.xml" ContentType="application/vnd.openxmlformats-officedocument.presentationml.tags+xml"/>
  <Override PartName="/ppt/slideLayouts/slideLayout12.xml" ContentType="application/vnd.openxmlformats-officedocument.presentationml.slideLayout+xml"/>
  <Override PartName="/ppt/tags/tag327.xml" ContentType="application/vnd.openxmlformats-officedocument.presentationml.tags+xml"/>
  <Override PartName="/ppt/slideLayouts/slideLayout235.xml" ContentType="application/vnd.openxmlformats-officedocument.presentationml.slideLayout+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191.xml" ContentType="application/vnd.openxmlformats-officedocument.presentationml.tags+xml"/>
  <Override PartName="/ppt/theme/theme20.xml" ContentType="application/vnd.openxmlformats-officedocument.theme+xml"/>
  <Override PartName="/ppt/slideLayouts/slideLayout97.xml" ContentType="application/vnd.openxmlformats-officedocument.presentationml.slideLayout+xml"/>
  <Override PartName="/ppt/tags/tag428.xml" ContentType="application/vnd.openxmlformats-officedocument.presentationml.tags+xml"/>
  <Override PartName="/ppt/slideLayouts/slideLayout336.xml" ContentType="application/vnd.openxmlformats-officedocument.presentationml.slideLayout+xml"/>
  <Override PartName="/ppt/tags/tag122.xml" ContentType="application/vnd.openxmlformats-officedocument.presentationml.tags+xml"/>
  <Override PartName="/ppt/tags/tag267.xml" ContentType="application/vnd.openxmlformats-officedocument.presentationml.tags+xml"/>
  <Override PartName="/ppt/tags/tag453.xml" ContentType="application/vnd.openxmlformats-officedocument.presentationml.tags+xml"/>
  <Override PartName="/ppt/slideLayouts/slideLayout175.xml" ContentType="application/vnd.openxmlformats-officedocument.presentationml.slideLayout+xml"/>
  <Override PartName="/ppt/tags/tag59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53.xml" ContentType="application/vnd.openxmlformats-officedocument.presentationml.slideLayout+xml"/>
  <Override PartName="/ppt/tags/tag368.xml" ContentType="application/vnd.openxmlformats-officedocument.presentationml.tags+xml"/>
  <Override PartName="/ppt/slideLayouts/slideLayout106.xml" ContentType="application/vnd.openxmlformats-officedocument.presentationml.slideLayout+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tags/tag554.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tags/tag393.xml" ContentType="application/vnd.openxmlformats-officedocument.presentationml.tags+xml"/>
  <Override PartName="/ppt/slideLayouts/slideLayout207.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slideLayouts/slideLayout308.xml" ContentType="application/vnd.openxmlformats-officedocument.presentationml.slideLayout+xml"/>
  <Default Extension="bin" ContentType="application/vnd.openxmlformats-officedocument.oleObject"/>
  <Override PartName="/ppt/tags/tag239.xml" ContentType="application/vnd.openxmlformats-officedocument.presentationml.tags+xml"/>
  <Override PartName="/ppt/tags/tag425.xml" ContentType="application/vnd.openxmlformats-officedocument.presentationml.tags+xml"/>
  <Override PartName="/ppt/slideLayouts/slideLayout147.xml" ContentType="application/vnd.openxmlformats-officedocument.presentationml.slideLayout+xml"/>
  <Override PartName="/ppt/tags/tag264.xml" ContentType="application/vnd.openxmlformats-officedocument.presentationml.tags+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tags/tag59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450.xml" ContentType="application/vnd.openxmlformats-officedocument.presentationml.tags+xml"/>
  <Override PartName="/ppt/slideLayouts/slideLayout172.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tags/tag526.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slideLayouts/slideLayout50.xml" ContentType="application/vnd.openxmlformats-officedocument.presentationml.slideLayout+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theme/theme33.xml" ContentType="application/vnd.openxmlformats-officedocument.theme+xml"/>
  <Override PartName="/ppt/notesSlides/notesSlide8.xml" ContentType="application/vnd.openxmlformats-officedocument.presentationml.notesSlide+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xml" ContentType="application/vnd.openxmlformats-officedocument.presentationml.tags+xml"/>
  <Override PartName="/ppt/tags/tag160.xml" ContentType="application/vnd.openxmlformats-officedocument.presentationml.tags+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tags/tag491.xml" ContentType="application/vnd.openxmlformats-officedocument.presentationml.tags+xml"/>
  <Override PartName="/ppt/tags/tag236.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slideMasters/slideMaster28.xml" ContentType="application/vnd.openxmlformats-officedocument.presentationml.slideMaster+xml"/>
  <Override PartName="/ppt/tags/tag422.xml" ContentType="application/vnd.openxmlformats-officedocument.presentationml.tags+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3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7" r:id="rId2"/>
    <p:sldMasterId id="2147483681" r:id="rId3"/>
    <p:sldMasterId id="2147483684" r:id="rId4"/>
    <p:sldMasterId id="2147483688" r:id="rId5"/>
    <p:sldMasterId id="2147483691" r:id="rId6"/>
    <p:sldMasterId id="2147483695" r:id="rId7"/>
    <p:sldMasterId id="2147483698" r:id="rId8"/>
    <p:sldMasterId id="2147483701" r:id="rId9"/>
    <p:sldMasterId id="2147483704" r:id="rId10"/>
    <p:sldMasterId id="2147483708" r:id="rId11"/>
    <p:sldMasterId id="2147483712" r:id="rId12"/>
    <p:sldMasterId id="2147483715" r:id="rId13"/>
    <p:sldMasterId id="2147483719" r:id="rId14"/>
    <p:sldMasterId id="2147483723" r:id="rId15"/>
    <p:sldMasterId id="2147483727" r:id="rId16"/>
    <p:sldMasterId id="2147483731" r:id="rId17"/>
    <p:sldMasterId id="2147483735" r:id="rId18"/>
    <p:sldMasterId id="2147483739" r:id="rId19"/>
    <p:sldMasterId id="2147483778" r:id="rId20"/>
    <p:sldMasterId id="2147483783" r:id="rId21"/>
    <p:sldMasterId id="2147483788" r:id="rId22"/>
    <p:sldMasterId id="2147483795" r:id="rId23"/>
    <p:sldMasterId id="2147483834" r:id="rId24"/>
    <p:sldMasterId id="2147483861" r:id="rId25"/>
    <p:sldMasterId id="2147483927" r:id="rId26"/>
    <p:sldMasterId id="2147483932" r:id="rId27"/>
    <p:sldMasterId id="2147483947" r:id="rId28"/>
    <p:sldMasterId id="2147483952" r:id="rId29"/>
    <p:sldMasterId id="2147483967" r:id="rId30"/>
    <p:sldMasterId id="2147483983" r:id="rId31"/>
    <p:sldMasterId id="2147483997" r:id="rId32"/>
    <p:sldMasterId id="2147484002" r:id="rId33"/>
    <p:sldMasterId id="2147484017" r:id="rId34"/>
    <p:sldMasterId id="2147484031" r:id="rId35"/>
    <p:sldMasterId id="2147484045" r:id="rId36"/>
    <p:sldMasterId id="2147484060" r:id="rId37"/>
    <p:sldMasterId id="2147484074" r:id="rId38"/>
    <p:sldMasterId id="2147484079" r:id="rId39"/>
    <p:sldMasterId id="2147484094" r:id="rId40"/>
    <p:sldMasterId id="2147484108" r:id="rId41"/>
    <p:sldMasterId id="2147484123" r:id="rId42"/>
    <p:sldMasterId id="2147484138" r:id="rId43"/>
    <p:sldMasterId id="2147484153" r:id="rId44"/>
    <p:sldMasterId id="2147484166" r:id="rId45"/>
  </p:sldMasterIdLst>
  <p:notesMasterIdLst>
    <p:notesMasterId r:id="rId62"/>
  </p:notesMasterIdLst>
  <p:sldIdLst>
    <p:sldId id="260" r:id="rId46"/>
    <p:sldId id="346" r:id="rId47"/>
    <p:sldId id="316" r:id="rId48"/>
    <p:sldId id="307" r:id="rId49"/>
    <p:sldId id="338" r:id="rId50"/>
    <p:sldId id="333" r:id="rId51"/>
    <p:sldId id="330" r:id="rId52"/>
    <p:sldId id="331" r:id="rId53"/>
    <p:sldId id="308" r:id="rId54"/>
    <p:sldId id="342" r:id="rId55"/>
    <p:sldId id="309" r:id="rId56"/>
    <p:sldId id="339" r:id="rId57"/>
    <p:sldId id="340" r:id="rId58"/>
    <p:sldId id="345" r:id="rId59"/>
    <p:sldId id="344" r:id="rId60"/>
    <p:sldId id="343" r:id="rId61"/>
  </p:sldIdLst>
  <p:sldSz cx="9144000" cy="6858000" type="screen4x3"/>
  <p:notesSz cx="6858000" cy="9144000"/>
  <p:custDataLst>
    <p:tags r:id="rId63"/>
  </p:custDataLst>
  <p:defaultTextStyle>
    <a:defPPr>
      <a:defRPr lang="en-US"/>
    </a:defPPr>
    <a:lvl1pPr marL="0" algn="l" defTabSz="913335" rtl="0" eaLnBrk="1" latinLnBrk="0" hangingPunct="1">
      <a:defRPr sz="1800" kern="1200">
        <a:solidFill>
          <a:schemeClr val="tx1"/>
        </a:solidFill>
        <a:latin typeface="+mn-lt"/>
        <a:ea typeface="+mn-ea"/>
        <a:cs typeface="+mn-cs"/>
      </a:defRPr>
    </a:lvl1pPr>
    <a:lvl2pPr marL="456672" algn="l" defTabSz="913335" rtl="0" eaLnBrk="1" latinLnBrk="0" hangingPunct="1">
      <a:defRPr sz="1800" kern="1200">
        <a:solidFill>
          <a:schemeClr val="tx1"/>
        </a:solidFill>
        <a:latin typeface="+mn-lt"/>
        <a:ea typeface="+mn-ea"/>
        <a:cs typeface="+mn-cs"/>
      </a:defRPr>
    </a:lvl2pPr>
    <a:lvl3pPr marL="913335" algn="l" defTabSz="913335" rtl="0" eaLnBrk="1" latinLnBrk="0" hangingPunct="1">
      <a:defRPr sz="1800" kern="1200">
        <a:solidFill>
          <a:schemeClr val="tx1"/>
        </a:solidFill>
        <a:latin typeface="+mn-lt"/>
        <a:ea typeface="+mn-ea"/>
        <a:cs typeface="+mn-cs"/>
      </a:defRPr>
    </a:lvl3pPr>
    <a:lvl4pPr marL="1370002" algn="l" defTabSz="913335" rtl="0" eaLnBrk="1" latinLnBrk="0" hangingPunct="1">
      <a:defRPr sz="1800" kern="1200">
        <a:solidFill>
          <a:schemeClr val="tx1"/>
        </a:solidFill>
        <a:latin typeface="+mn-lt"/>
        <a:ea typeface="+mn-ea"/>
        <a:cs typeface="+mn-cs"/>
      </a:defRPr>
    </a:lvl4pPr>
    <a:lvl5pPr marL="1826669" algn="l" defTabSz="913335" rtl="0" eaLnBrk="1" latinLnBrk="0" hangingPunct="1">
      <a:defRPr sz="1800" kern="1200">
        <a:solidFill>
          <a:schemeClr val="tx1"/>
        </a:solidFill>
        <a:latin typeface="+mn-lt"/>
        <a:ea typeface="+mn-ea"/>
        <a:cs typeface="+mn-cs"/>
      </a:defRPr>
    </a:lvl5pPr>
    <a:lvl6pPr marL="2283337" algn="l" defTabSz="913335" rtl="0" eaLnBrk="1" latinLnBrk="0" hangingPunct="1">
      <a:defRPr sz="1800" kern="1200">
        <a:solidFill>
          <a:schemeClr val="tx1"/>
        </a:solidFill>
        <a:latin typeface="+mn-lt"/>
        <a:ea typeface="+mn-ea"/>
        <a:cs typeface="+mn-cs"/>
      </a:defRPr>
    </a:lvl6pPr>
    <a:lvl7pPr marL="2740003" algn="l" defTabSz="913335" rtl="0" eaLnBrk="1" latinLnBrk="0" hangingPunct="1">
      <a:defRPr sz="1800" kern="1200">
        <a:solidFill>
          <a:schemeClr val="tx1"/>
        </a:solidFill>
        <a:latin typeface="+mn-lt"/>
        <a:ea typeface="+mn-ea"/>
        <a:cs typeface="+mn-cs"/>
      </a:defRPr>
    </a:lvl7pPr>
    <a:lvl8pPr marL="3196671" algn="l" defTabSz="913335" rtl="0" eaLnBrk="1" latinLnBrk="0" hangingPunct="1">
      <a:defRPr sz="1800" kern="1200">
        <a:solidFill>
          <a:schemeClr val="tx1"/>
        </a:solidFill>
        <a:latin typeface="+mn-lt"/>
        <a:ea typeface="+mn-ea"/>
        <a:cs typeface="+mn-cs"/>
      </a:defRPr>
    </a:lvl8pPr>
    <a:lvl9pPr marL="3653338" algn="l" defTabSz="91333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o Oostenbrink" initials="HO" lastIdx="7" clrIdx="0"/>
  <p:cmAuthor id="1" name="CDH" initials="NDS"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316" autoAdjust="0"/>
  </p:normalViewPr>
  <p:slideViewPr>
    <p:cSldViewPr snapToGrid="0">
      <p:cViewPr varScale="1">
        <p:scale>
          <a:sx n="110" d="100"/>
          <a:sy n="110" d="100"/>
        </p:scale>
        <p:origin x="-1650" y="-78"/>
      </p:cViewPr>
      <p:guideLst>
        <p:guide orient="horz" pos="2160"/>
        <p:guide pos="2881"/>
      </p:guideLst>
    </p:cSldViewPr>
  </p:slideViewPr>
  <p:outlineViewPr>
    <p:cViewPr>
      <p:scale>
        <a:sx n="33" d="100"/>
        <a:sy n="33" d="100"/>
      </p:scale>
      <p:origin x="0" y="213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2.xml"/><Relationship Id="rId50" Type="http://schemas.openxmlformats.org/officeDocument/2006/relationships/slide" Target="slides/slide5.xml"/><Relationship Id="rId55" Type="http://schemas.openxmlformats.org/officeDocument/2006/relationships/slide" Target="slides/slide1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61"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1.3177159590043926E-2"/>
          <c:y val="2.0737327188940103E-2"/>
          <c:w val="0.97950219619326495"/>
          <c:h val="0.96774193548387133"/>
        </c:manualLayout>
      </c:layout>
      <c:barChart>
        <c:barDir val="col"/>
        <c:grouping val="stacked"/>
        <c:ser>
          <c:idx val="0"/>
          <c:order val="0"/>
          <c:tx>
            <c:strRef>
              <c:f>Sheet1!$A$2</c:f>
              <c:strCache>
                <c:ptCount val="1"/>
              </c:strCache>
            </c:strRef>
          </c:tx>
          <c:spPr>
            <a:solidFill>
              <a:schemeClr val="tx1"/>
            </a:solidFill>
            <a:ln w="25400">
              <a:noFill/>
            </a:ln>
          </c:spPr>
          <c:dPt>
            <c:idx val="0"/>
            <c:extLst xmlns:c16r2="http://schemas.microsoft.com/office/drawing/2015/06/chart">
              <c:ext xmlns:c16="http://schemas.microsoft.com/office/drawing/2014/chart" uri="{C3380CC4-5D6E-409C-BE32-E72D297353CC}">
                <c16:uniqueId val="{00000001-FD86-46C7-8BBB-E57FD4E360D7}"/>
              </c:ext>
            </c:extLst>
          </c:dPt>
          <c:cat>
            <c:numRef>
              <c:f>Sheet1!$B$1:$V$1</c:f>
              <c:numCache>
                <c:formatCode>General</c:formatCode>
                <c:ptCount val="21"/>
              </c:numCache>
            </c:numRef>
          </c:cat>
          <c:val>
            <c:numRef>
              <c:f>Sheet1!$B$2:$V$2</c:f>
              <c:numCache>
                <c:formatCode>#,##0_);\(#,##0\)</c:formatCode>
                <c:ptCount val="21"/>
                <c:pt idx="0">
                  <c:v>1258.000000000143</c:v>
                </c:pt>
                <c:pt idx="1">
                  <c:v>2369.0000000002692</c:v>
                </c:pt>
                <c:pt idx="2">
                  <c:v>2369.0000000002692</c:v>
                </c:pt>
                <c:pt idx="3">
                  <c:v>2593.0000000002951</c:v>
                </c:pt>
                <c:pt idx="4">
                  <c:v>3288.0000000003743</c:v>
                </c:pt>
                <c:pt idx="5">
                  <c:v>4004.0000000004552</c:v>
                </c:pt>
                <c:pt idx="6">
                  <c:v>4520.0000000005139</c:v>
                </c:pt>
                <c:pt idx="7">
                  <c:v>4953.000000000563</c:v>
                </c:pt>
                <c:pt idx="8">
                  <c:v>5299.0000000006021</c:v>
                </c:pt>
                <c:pt idx="9">
                  <c:v>5589.0000000006357</c:v>
                </c:pt>
                <c:pt idx="10">
                  <c:v>6012.0000000006839</c:v>
                </c:pt>
                <c:pt idx="11">
                  <c:v>6005.000000000683</c:v>
                </c:pt>
                <c:pt idx="12">
                  <c:v>7342.0000000008349</c:v>
                </c:pt>
                <c:pt idx="13">
                  <c:v>9180.0000000010441</c:v>
                </c:pt>
                <c:pt idx="14">
                  <c:v>9604.0000000010914</c:v>
                </c:pt>
                <c:pt idx="15">
                  <c:v>10223.000000001162</c:v>
                </c:pt>
                <c:pt idx="16">
                  <c:v>9674.0000000011005</c:v>
                </c:pt>
                <c:pt idx="17">
                  <c:v>9527.0000000010823</c:v>
                </c:pt>
                <c:pt idx="18">
                  <c:v>9774</c:v>
                </c:pt>
                <c:pt idx="19" formatCode="#,##0">
                  <c:v>9407</c:v>
                </c:pt>
              </c:numCache>
            </c:numRef>
          </c:val>
          <c:extLst xmlns:c16r2="http://schemas.microsoft.com/office/drawing/2015/06/chart">
            <c:ext xmlns:c16="http://schemas.microsoft.com/office/drawing/2014/chart" uri="{C3380CC4-5D6E-409C-BE32-E72D297353CC}">
              <c16:uniqueId val="{00000002-FD86-46C7-8BBB-E57FD4E360D7}"/>
            </c:ext>
          </c:extLst>
        </c:ser>
        <c:dLbls/>
        <c:gapWidth val="80"/>
        <c:overlap val="100"/>
        <c:axId val="147713024"/>
        <c:axId val="147714816"/>
      </c:barChart>
      <c:catAx>
        <c:axId val="147713024"/>
        <c:scaling>
          <c:orientation val="minMax"/>
        </c:scaling>
        <c:axPos val="b"/>
        <c:numFmt formatCode="General" sourceLinked="1"/>
        <c:majorTickMark val="none"/>
        <c:tickLblPos val="none"/>
        <c:spPr>
          <a:ln w="12700">
            <a:solidFill>
              <a:schemeClr val="tx1"/>
            </a:solidFill>
            <a:prstDash val="solid"/>
          </a:ln>
        </c:spPr>
        <c:crossAx val="147714816"/>
        <c:crossesAt val="0"/>
        <c:auto val="1"/>
        <c:lblAlgn val="ctr"/>
        <c:lblOffset val="100"/>
        <c:tickLblSkip val="1"/>
        <c:tickMarkSkip val="1"/>
      </c:catAx>
      <c:valAx>
        <c:axId val="147714816"/>
        <c:scaling>
          <c:orientation val="minMax"/>
          <c:max val="10223"/>
          <c:min val="0"/>
        </c:scaling>
        <c:axPos val="l"/>
        <c:numFmt formatCode="#,##0_);\(#,##0\)" sourceLinked="1"/>
        <c:majorTickMark val="none"/>
        <c:tickLblPos val="none"/>
        <c:spPr>
          <a:ln w="9525">
            <a:noFill/>
          </a:ln>
        </c:spPr>
        <c:crossAx val="147713024"/>
        <c:crosses val="autoZero"/>
        <c:crossBetween val="between"/>
      </c:valAx>
      <c:spPr>
        <a:noFill/>
        <a:ln w="25400">
          <a:noFill/>
        </a:ln>
      </c:spPr>
    </c:plotArea>
    <c:plotVisOnly val="1"/>
    <c:dispBlanksAs val="gap"/>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2182B-2115-4470-932E-B2238E452D42}" type="datetimeFigureOut">
              <a:rPr lang="en-ZA" smtClean="0"/>
              <a:pPr/>
              <a:t>2017/05/03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FB7A8-8FDE-432E-B236-B9C9E6993889}" type="slidenum">
              <a:rPr lang="en-ZA" smtClean="0"/>
              <a:pPr/>
              <a:t>‹#›</a:t>
            </a:fld>
            <a:endParaRPr lang="en-ZA"/>
          </a:p>
        </p:txBody>
      </p:sp>
    </p:spTree>
    <p:extLst>
      <p:ext uri="{BB962C8B-B14F-4D97-AF65-F5344CB8AC3E}">
        <p14:creationId xmlns:p14="http://schemas.microsoft.com/office/powerpoint/2010/main" xmlns="" val="2146061400"/>
      </p:ext>
    </p:extLst>
  </p:cSld>
  <p:clrMap bg1="lt1" tx1="dk1" bg2="lt2" tx2="dk2" accent1="accent1" accent2="accent2" accent3="accent3" accent4="accent4" accent5="accent5" accent6="accent6" hlink="hlink" folHlink="folHlink"/>
  <p:notesStyle>
    <a:lvl1pPr marL="0" algn="l" defTabSz="913335" rtl="0" eaLnBrk="1" latinLnBrk="0" hangingPunct="1">
      <a:defRPr sz="1200" kern="1200">
        <a:solidFill>
          <a:schemeClr val="tx1"/>
        </a:solidFill>
        <a:latin typeface="+mn-lt"/>
        <a:ea typeface="+mn-ea"/>
        <a:cs typeface="+mn-cs"/>
      </a:defRPr>
    </a:lvl1pPr>
    <a:lvl2pPr marL="456672" algn="l" defTabSz="913335" rtl="0" eaLnBrk="1" latinLnBrk="0" hangingPunct="1">
      <a:defRPr sz="1200" kern="1200">
        <a:solidFill>
          <a:schemeClr val="tx1"/>
        </a:solidFill>
        <a:latin typeface="+mn-lt"/>
        <a:ea typeface="+mn-ea"/>
        <a:cs typeface="+mn-cs"/>
      </a:defRPr>
    </a:lvl2pPr>
    <a:lvl3pPr marL="913335" algn="l" defTabSz="913335" rtl="0" eaLnBrk="1" latinLnBrk="0" hangingPunct="1">
      <a:defRPr sz="1200" kern="1200">
        <a:solidFill>
          <a:schemeClr val="tx1"/>
        </a:solidFill>
        <a:latin typeface="+mn-lt"/>
        <a:ea typeface="+mn-ea"/>
        <a:cs typeface="+mn-cs"/>
      </a:defRPr>
    </a:lvl3pPr>
    <a:lvl4pPr marL="1370002" algn="l" defTabSz="913335" rtl="0" eaLnBrk="1" latinLnBrk="0" hangingPunct="1">
      <a:defRPr sz="1200" kern="1200">
        <a:solidFill>
          <a:schemeClr val="tx1"/>
        </a:solidFill>
        <a:latin typeface="+mn-lt"/>
        <a:ea typeface="+mn-ea"/>
        <a:cs typeface="+mn-cs"/>
      </a:defRPr>
    </a:lvl4pPr>
    <a:lvl5pPr marL="1826669" algn="l" defTabSz="913335" rtl="0" eaLnBrk="1" latinLnBrk="0" hangingPunct="1">
      <a:defRPr sz="1200" kern="1200">
        <a:solidFill>
          <a:schemeClr val="tx1"/>
        </a:solidFill>
        <a:latin typeface="+mn-lt"/>
        <a:ea typeface="+mn-ea"/>
        <a:cs typeface="+mn-cs"/>
      </a:defRPr>
    </a:lvl5pPr>
    <a:lvl6pPr marL="2283337" algn="l" defTabSz="913335" rtl="0" eaLnBrk="1" latinLnBrk="0" hangingPunct="1">
      <a:defRPr sz="1200" kern="1200">
        <a:solidFill>
          <a:schemeClr val="tx1"/>
        </a:solidFill>
        <a:latin typeface="+mn-lt"/>
        <a:ea typeface="+mn-ea"/>
        <a:cs typeface="+mn-cs"/>
      </a:defRPr>
    </a:lvl6pPr>
    <a:lvl7pPr marL="2740003" algn="l" defTabSz="913335" rtl="0" eaLnBrk="1" latinLnBrk="0" hangingPunct="1">
      <a:defRPr sz="1200" kern="1200">
        <a:solidFill>
          <a:schemeClr val="tx1"/>
        </a:solidFill>
        <a:latin typeface="+mn-lt"/>
        <a:ea typeface="+mn-ea"/>
        <a:cs typeface="+mn-cs"/>
      </a:defRPr>
    </a:lvl7pPr>
    <a:lvl8pPr marL="3196671" algn="l" defTabSz="913335" rtl="0" eaLnBrk="1" latinLnBrk="0" hangingPunct="1">
      <a:defRPr sz="1200" kern="1200">
        <a:solidFill>
          <a:schemeClr val="tx1"/>
        </a:solidFill>
        <a:latin typeface="+mn-lt"/>
        <a:ea typeface="+mn-ea"/>
        <a:cs typeface="+mn-cs"/>
      </a:defRPr>
    </a:lvl8pPr>
    <a:lvl9pPr marL="3653338" algn="l" defTabSz="9133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3700" y="4500208"/>
            <a:ext cx="6581511" cy="242185"/>
          </a:xfrm>
        </p:spPr>
        <p:txBody>
          <a:bodyPr/>
          <a:lstStyle/>
          <a:p>
            <a:endParaRPr lang="en-US" dirty="0"/>
          </a:p>
        </p:txBody>
      </p:sp>
      <p:sp>
        <p:nvSpPr>
          <p:cNvPr id="4" name="Slide Number Placeholder 3"/>
          <p:cNvSpPr>
            <a:spLocks noGrp="1"/>
          </p:cNvSpPr>
          <p:nvPr>
            <p:ph type="sldNum" sz="quarter" idx="10"/>
          </p:nvPr>
        </p:nvSpPr>
        <p:spPr>
          <a:xfrm>
            <a:off x="7108371" y="8043380"/>
            <a:ext cx="76839" cy="166502"/>
          </a:xfrm>
          <a:prstGeom prst="rect">
            <a:avLst/>
          </a:prstGeom>
        </p:spPr>
        <p:txBody>
          <a:bodyPr/>
          <a:lstStyle/>
          <a:p>
            <a:pPr>
              <a:defRPr/>
            </a:pPr>
            <a:fld id="{3C3A632B-FBDE-46D4-BF6F-6D14421E6342}"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401253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F1FB7A8-8FDE-432E-B236-B9C9E6993889}" type="slidenum">
              <a:rPr lang="en-ZA" smtClean="0"/>
              <a:pPr/>
              <a:t>3</a:t>
            </a:fld>
            <a:endParaRPr lang="en-ZA"/>
          </a:p>
        </p:txBody>
      </p:sp>
    </p:spTree>
    <p:extLst>
      <p:ext uri="{BB962C8B-B14F-4D97-AF65-F5344CB8AC3E}">
        <p14:creationId xmlns:p14="http://schemas.microsoft.com/office/powerpoint/2010/main" xmlns="" val="168283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84589" y="9337763"/>
            <a:ext cx="156758" cy="181639"/>
          </a:xfrm>
        </p:spPr>
        <p:txBody>
          <a:bodyPr/>
          <a:lstStyle/>
          <a:p>
            <a:pPr>
              <a:defRPr/>
            </a:pPr>
            <a:fld id="{3C3A632B-FBDE-46D4-BF6F-6D14421E6342}" type="slidenum">
              <a:rPr lang="en-US" smtClean="0">
                <a:solidFill>
                  <a:srgbClr val="000000"/>
                </a:solidFill>
              </a:rPr>
              <a:pPr>
                <a:defRPr/>
              </a:pPr>
              <a:t>4</a:t>
            </a:fld>
            <a:endParaRPr lang="en-US" dirty="0">
              <a:solidFill>
                <a:srgbClr val="000000"/>
              </a:solidFil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515995" y="5218013"/>
            <a:ext cx="5625351" cy="242185"/>
          </a:xfrm>
        </p:spPr>
        <p:txBody>
          <a:bodyPr/>
          <a:lstStyle/>
          <a:p>
            <a:endParaRPr lang="en-US" dirty="0"/>
          </a:p>
        </p:txBody>
      </p:sp>
    </p:spTree>
    <p:extLst>
      <p:ext uri="{BB962C8B-B14F-4D97-AF65-F5344CB8AC3E}">
        <p14:creationId xmlns:p14="http://schemas.microsoft.com/office/powerpoint/2010/main" xmlns="" val="295884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1388" eaLnBrk="0" hangingPunct="0">
              <a:spcBef>
                <a:spcPct val="30000"/>
              </a:spcBef>
              <a:defRPr sz="1200">
                <a:solidFill>
                  <a:schemeClr val="tx1"/>
                </a:solidFill>
                <a:latin typeface="Arial" charset="0"/>
                <a:cs typeface="Arial" charset="0"/>
              </a:defRPr>
            </a:lvl1pPr>
            <a:lvl2pPr marL="739775" indent="-282575" defTabSz="941388" eaLnBrk="0" hangingPunct="0">
              <a:spcBef>
                <a:spcPct val="30000"/>
              </a:spcBef>
              <a:defRPr sz="1200">
                <a:solidFill>
                  <a:schemeClr val="tx1"/>
                </a:solidFill>
                <a:latin typeface="Arial" charset="0"/>
                <a:cs typeface="Arial" charset="0"/>
              </a:defRPr>
            </a:lvl2pPr>
            <a:lvl3pPr marL="1139825" indent="-225425" defTabSz="941388" eaLnBrk="0" hangingPunct="0">
              <a:spcBef>
                <a:spcPct val="30000"/>
              </a:spcBef>
              <a:defRPr sz="1200">
                <a:solidFill>
                  <a:schemeClr val="tx1"/>
                </a:solidFill>
                <a:latin typeface="Arial" charset="0"/>
                <a:cs typeface="Arial" charset="0"/>
              </a:defRPr>
            </a:lvl3pPr>
            <a:lvl4pPr marL="1597025" indent="-225425" defTabSz="941388" eaLnBrk="0" hangingPunct="0">
              <a:spcBef>
                <a:spcPct val="30000"/>
              </a:spcBef>
              <a:defRPr sz="1200">
                <a:solidFill>
                  <a:schemeClr val="tx1"/>
                </a:solidFill>
                <a:latin typeface="Arial" charset="0"/>
                <a:cs typeface="Arial" charset="0"/>
              </a:defRPr>
            </a:lvl4pPr>
            <a:lvl5pPr marL="2054225" indent="-225425" defTabSz="941388" eaLnBrk="0" hangingPunct="0">
              <a:spcBef>
                <a:spcPct val="30000"/>
              </a:spcBef>
              <a:defRPr sz="1200">
                <a:solidFill>
                  <a:schemeClr val="tx1"/>
                </a:solidFill>
                <a:latin typeface="Arial" charset="0"/>
                <a:cs typeface="Arial" charset="0"/>
              </a:defRPr>
            </a:lvl5pPr>
            <a:lvl6pPr marL="2511425" indent="-225425" defTabSz="941388" eaLnBrk="0" fontAlgn="base" hangingPunct="0">
              <a:spcBef>
                <a:spcPct val="30000"/>
              </a:spcBef>
              <a:spcAft>
                <a:spcPct val="0"/>
              </a:spcAft>
              <a:defRPr sz="1200">
                <a:solidFill>
                  <a:schemeClr val="tx1"/>
                </a:solidFill>
                <a:latin typeface="Arial" charset="0"/>
                <a:cs typeface="Arial" charset="0"/>
              </a:defRPr>
            </a:lvl6pPr>
            <a:lvl7pPr marL="2968625" indent="-225425" defTabSz="941388" eaLnBrk="0" fontAlgn="base" hangingPunct="0">
              <a:spcBef>
                <a:spcPct val="30000"/>
              </a:spcBef>
              <a:spcAft>
                <a:spcPct val="0"/>
              </a:spcAft>
              <a:defRPr sz="1200">
                <a:solidFill>
                  <a:schemeClr val="tx1"/>
                </a:solidFill>
                <a:latin typeface="Arial" charset="0"/>
                <a:cs typeface="Arial" charset="0"/>
              </a:defRPr>
            </a:lvl7pPr>
            <a:lvl8pPr marL="3425825" indent="-225425" defTabSz="941388" eaLnBrk="0" fontAlgn="base" hangingPunct="0">
              <a:spcBef>
                <a:spcPct val="30000"/>
              </a:spcBef>
              <a:spcAft>
                <a:spcPct val="0"/>
              </a:spcAft>
              <a:defRPr sz="1200">
                <a:solidFill>
                  <a:schemeClr val="tx1"/>
                </a:solidFill>
                <a:latin typeface="Arial" charset="0"/>
                <a:cs typeface="Arial" charset="0"/>
              </a:defRPr>
            </a:lvl8pPr>
            <a:lvl9pPr marL="3883025" indent="-225425" defTabSz="9413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5E748F-E390-4351-8BF1-1D5EA43EDA06}" type="slidenum">
              <a:rPr lang="en-ZA" altLang="en-US" sz="1300" smtClean="0">
                <a:solidFill>
                  <a:srgbClr val="000000"/>
                </a:solidFill>
              </a:rPr>
              <a:pPr eaLnBrk="1" hangingPunct="1">
                <a:spcBef>
                  <a:spcPct val="0"/>
                </a:spcBef>
              </a:pPr>
              <a:t>5</a:t>
            </a:fld>
            <a:endParaRPr lang="en-ZA" altLang="en-US" sz="1300" dirty="0" smtClean="0">
              <a:solidFill>
                <a:srgbClr val="000000"/>
              </a:solidFill>
            </a:endParaRPr>
          </a:p>
        </p:txBody>
      </p:sp>
    </p:spTree>
    <p:extLst>
      <p:ext uri="{BB962C8B-B14F-4D97-AF65-F5344CB8AC3E}">
        <p14:creationId xmlns:p14="http://schemas.microsoft.com/office/powerpoint/2010/main" xmlns="" val="163422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z="1300" smtClean="0">
                <a:solidFill>
                  <a:srgbClr val="000000"/>
                </a:solidFill>
              </a:rPr>
              <a:pPr>
                <a:defRPr/>
              </a:pPr>
              <a:t>6</a:t>
            </a:fld>
            <a:endParaRPr lang="en-ZA" sz="1300" dirty="0">
              <a:solidFill>
                <a:srgbClr val="000000"/>
              </a:solidFill>
            </a:endParaRPr>
          </a:p>
        </p:txBody>
      </p:sp>
    </p:spTree>
    <p:extLst>
      <p:ext uri="{BB962C8B-B14F-4D97-AF65-F5344CB8AC3E}">
        <p14:creationId xmlns:p14="http://schemas.microsoft.com/office/powerpoint/2010/main" xmlns="" val="366367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84589" y="9337763"/>
            <a:ext cx="156758" cy="181639"/>
          </a:xfrm>
        </p:spPr>
        <p:txBody>
          <a:bodyPr/>
          <a:lstStyle/>
          <a:p>
            <a:pPr>
              <a:defRPr/>
            </a:pPr>
            <a:fld id="{3C3A632B-FBDE-46D4-BF6F-6D14421E6342}" type="slidenum">
              <a:rPr lang="en-US" smtClean="0">
                <a:solidFill>
                  <a:srgbClr val="000000"/>
                </a:solidFill>
              </a:rPr>
              <a:pPr>
                <a:defRPr/>
              </a:pPr>
              <a:t>8</a:t>
            </a:fld>
            <a:endParaRPr lang="en-US" dirty="0">
              <a:solidFill>
                <a:srgbClr val="000000"/>
              </a:solidFil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515995" y="5218013"/>
            <a:ext cx="5625351" cy="242185"/>
          </a:xfrm>
        </p:spPr>
        <p:txBody>
          <a:bodyPr/>
          <a:lstStyle/>
          <a:p>
            <a:endParaRPr lang="en-US" dirty="0"/>
          </a:p>
        </p:txBody>
      </p:sp>
    </p:spTree>
    <p:extLst>
      <p:ext uri="{BB962C8B-B14F-4D97-AF65-F5344CB8AC3E}">
        <p14:creationId xmlns:p14="http://schemas.microsoft.com/office/powerpoint/2010/main" xmlns="" val="295884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F1FB7A8-8FDE-432E-B236-B9C9E6993889}" type="slidenum">
              <a:rPr lang="en-ZA" smtClean="0"/>
              <a:pPr/>
              <a:t>9</a:t>
            </a:fld>
            <a:endParaRPr lang="en-ZA"/>
          </a:p>
        </p:txBody>
      </p:sp>
    </p:spTree>
    <p:extLst>
      <p:ext uri="{BB962C8B-B14F-4D97-AF65-F5344CB8AC3E}">
        <p14:creationId xmlns:p14="http://schemas.microsoft.com/office/powerpoint/2010/main" xmlns="" val="46545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84589" y="9337763"/>
            <a:ext cx="156758" cy="181639"/>
          </a:xfrm>
        </p:spPr>
        <p:txBody>
          <a:bodyPr/>
          <a:lstStyle/>
          <a:p>
            <a:pPr>
              <a:defRPr/>
            </a:pPr>
            <a:fld id="{3C3A632B-FBDE-46D4-BF6F-6D14421E6342}" type="slidenum">
              <a:rPr lang="en-US" smtClean="0">
                <a:solidFill>
                  <a:srgbClr val="000000"/>
                </a:solidFill>
              </a:rPr>
              <a:pPr>
                <a:defRPr/>
              </a:pPr>
              <a:t>14</a:t>
            </a:fld>
            <a:endParaRPr lang="en-US" dirty="0">
              <a:solidFill>
                <a:srgbClr val="000000"/>
              </a:solidFil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515995" y="5218013"/>
            <a:ext cx="5625351" cy="242185"/>
          </a:xfrm>
        </p:spPr>
        <p:txBody>
          <a:bodyPr/>
          <a:lstStyle/>
          <a:p>
            <a:endParaRPr lang="en-US" dirty="0"/>
          </a:p>
        </p:txBody>
      </p:sp>
    </p:spTree>
    <p:extLst>
      <p:ext uri="{BB962C8B-B14F-4D97-AF65-F5344CB8AC3E}">
        <p14:creationId xmlns:p14="http://schemas.microsoft.com/office/powerpoint/2010/main" xmlns="" val="295884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vmlDrawing" Target="../drawings/vmlDrawing11.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2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5.xml"/><Relationship Id="rId1" Type="http://schemas.openxmlformats.org/officeDocument/2006/relationships/vmlDrawing" Target="../drawings/vmlDrawing73.v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5.xml"/><Relationship Id="rId1" Type="http://schemas.openxmlformats.org/officeDocument/2006/relationships/vmlDrawing" Target="../drawings/vmlDrawing74.v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5.xml"/><Relationship Id="rId1" Type="http://schemas.openxmlformats.org/officeDocument/2006/relationships/vmlDrawing" Target="../drawings/vmlDrawing75.v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5.xml"/><Relationship Id="rId1" Type="http://schemas.openxmlformats.org/officeDocument/2006/relationships/vmlDrawing" Target="../drawings/vmlDrawing76.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vmlDrawing" Target="../drawings/vmlDrawing12.v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82.bin"/><Relationship Id="rId7" Type="http://schemas.openxmlformats.org/officeDocument/2006/relationships/image" Target="../media/image42.png"/><Relationship Id="rId2" Type="http://schemas.openxmlformats.org/officeDocument/2006/relationships/slideMaster" Target="../slideMasters/slideMaster26.xml"/><Relationship Id="rId1" Type="http://schemas.openxmlformats.org/officeDocument/2006/relationships/vmlDrawing" Target="../drawings/vmlDrawing78.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6.xml"/><Relationship Id="rId1" Type="http://schemas.openxmlformats.org/officeDocument/2006/relationships/vmlDrawing" Target="../drawings/vmlDrawing79.v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6.xml"/><Relationship Id="rId1" Type="http://schemas.openxmlformats.org/officeDocument/2006/relationships/vmlDrawing" Target="../drawings/vmlDrawing80.v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2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2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7.xml"/><Relationship Id="rId1" Type="http://schemas.openxmlformats.org/officeDocument/2006/relationships/vmlDrawing" Target="../drawings/vmlDrawing82.v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7.xml"/><Relationship Id="rId1" Type="http://schemas.openxmlformats.org/officeDocument/2006/relationships/vmlDrawing" Target="../drawings/vmlDrawing83.v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7.xml"/><Relationship Id="rId1" Type="http://schemas.openxmlformats.org/officeDocument/2006/relationships/vmlDrawing" Target="../drawings/vmlDrawing84.v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vmlDrawing" Target="../drawings/vmlDrawing14.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7.xml"/><Relationship Id="rId1" Type="http://schemas.openxmlformats.org/officeDocument/2006/relationships/vmlDrawing" Target="../drawings/vmlDrawing85.vml"/></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91.bin"/><Relationship Id="rId7" Type="http://schemas.openxmlformats.org/officeDocument/2006/relationships/image" Target="../media/image42.png"/><Relationship Id="rId2" Type="http://schemas.openxmlformats.org/officeDocument/2006/relationships/slideMaster" Target="../slideMasters/slideMaster28.xml"/><Relationship Id="rId1" Type="http://schemas.openxmlformats.org/officeDocument/2006/relationships/vmlDrawing" Target="../drawings/vmlDrawing87.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8.xml"/><Relationship Id="rId1" Type="http://schemas.openxmlformats.org/officeDocument/2006/relationships/vmlDrawing" Target="../drawings/vmlDrawing88.v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2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2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vmlDrawing" Target="../drawings/vmlDrawing15.v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9.xml"/><Relationship Id="rId1" Type="http://schemas.openxmlformats.org/officeDocument/2006/relationships/vmlDrawing" Target="../drawings/vmlDrawing90.v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9.xml"/><Relationship Id="rId1" Type="http://schemas.openxmlformats.org/officeDocument/2006/relationships/vmlDrawing" Target="../drawings/vmlDrawing91.v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9.xml"/><Relationship Id="rId1" Type="http://schemas.openxmlformats.org/officeDocument/2006/relationships/vmlDrawing" Target="../drawings/vmlDrawing92.v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vmlDrawing" Target="../drawings/vmlDrawing17.vml"/><Relationship Id="rId4" Type="http://schemas.openxmlformats.org/officeDocument/2006/relationships/image" Target="../media/image6.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9.xml"/><Relationship Id="rId1" Type="http://schemas.openxmlformats.org/officeDocument/2006/relationships/vmlDrawing" Target="../drawings/vmlDrawing93.v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0.xml"/><Relationship Id="rId1" Type="http://schemas.openxmlformats.org/officeDocument/2006/relationships/vmlDrawing" Target="../drawings/vmlDrawing95.v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vmlDrawing" Target="../drawings/vmlDrawing18.v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0.xml"/><Relationship Id="rId1" Type="http://schemas.openxmlformats.org/officeDocument/2006/relationships/vmlDrawing" Target="../drawings/vmlDrawing96.v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30.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1.xml"/><Relationship Id="rId1" Type="http://schemas.openxmlformats.org/officeDocument/2006/relationships/vmlDrawing" Target="../drawings/vmlDrawing98.v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1.xml"/><Relationship Id="rId1" Type="http://schemas.openxmlformats.org/officeDocument/2006/relationships/vmlDrawing" Target="../drawings/vmlDrawing99.v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1.xml"/><Relationship Id="rId1" Type="http://schemas.openxmlformats.org/officeDocument/2006/relationships/vmlDrawing" Target="../drawings/vmlDrawing100.v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vmlDrawing" Target="../drawings/vmlDrawing20.vml"/><Relationship Id="rId4" Type="http://schemas.openxmlformats.org/officeDocument/2006/relationships/image" Target="../media/image6.jpeg"/></Relationships>
</file>

<file path=ppt/slideLayouts/_rels/slideLayout18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106.bin"/><Relationship Id="rId7" Type="http://schemas.openxmlformats.org/officeDocument/2006/relationships/image" Target="../media/image42.png"/><Relationship Id="rId2" Type="http://schemas.openxmlformats.org/officeDocument/2006/relationships/slideMaster" Target="../slideMasters/slideMaster32.xml"/><Relationship Id="rId1" Type="http://schemas.openxmlformats.org/officeDocument/2006/relationships/vmlDrawing" Target="../drawings/vmlDrawing102.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32.xml"/><Relationship Id="rId1" Type="http://schemas.openxmlformats.org/officeDocument/2006/relationships/vmlDrawing" Target="../drawings/vmlDrawing103.v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33.xml"/><Relationship Id="rId1" Type="http://schemas.openxmlformats.org/officeDocument/2006/relationships/vmlDrawing" Target="../drawings/vmlDrawing105.v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33.xml"/><Relationship Id="rId1" Type="http://schemas.openxmlformats.org/officeDocument/2006/relationships/vmlDrawing" Target="../drawings/vmlDrawing106.v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7.xml"/><Relationship Id="rId1" Type="http://schemas.openxmlformats.org/officeDocument/2006/relationships/vmlDrawing" Target="../drawings/vmlDrawing21.v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33.xml"/><Relationship Id="rId1" Type="http://schemas.openxmlformats.org/officeDocument/2006/relationships/vmlDrawing" Target="../drawings/vmlDrawing107.v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33.xml"/><Relationship Id="rId1" Type="http://schemas.openxmlformats.org/officeDocument/2006/relationships/vmlDrawing" Target="../drawings/vmlDrawing108.v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8.xml"/><Relationship Id="rId1" Type="http://schemas.openxmlformats.org/officeDocument/2006/relationships/vmlDrawing" Target="../drawings/vmlDrawing23.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34.xml"/><Relationship Id="rId1" Type="http://schemas.openxmlformats.org/officeDocument/2006/relationships/vmlDrawing" Target="../drawings/vmlDrawing110.v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vmlDrawing" Target="../drawings/vmlDrawing24.v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35.xml"/><Relationship Id="rId1" Type="http://schemas.openxmlformats.org/officeDocument/2006/relationships/vmlDrawing" Target="../drawings/vmlDrawing112.v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35.xml"/><Relationship Id="rId1" Type="http://schemas.openxmlformats.org/officeDocument/2006/relationships/vmlDrawing" Target="../drawings/vmlDrawing113.v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35.xml"/><Relationship Id="rId1" Type="http://schemas.openxmlformats.org/officeDocument/2006/relationships/vmlDrawing" Target="../drawings/vmlDrawing114.v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9.xml"/><Relationship Id="rId1" Type="http://schemas.openxmlformats.org/officeDocument/2006/relationships/vmlDrawing" Target="../drawings/vmlDrawing26.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36.xml"/><Relationship Id="rId1" Type="http://schemas.openxmlformats.org/officeDocument/2006/relationships/vmlDrawing" Target="../drawings/vmlDrawing116.v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36.xml"/><Relationship Id="rId1" Type="http://schemas.openxmlformats.org/officeDocument/2006/relationships/vmlDrawing" Target="../drawings/vmlDrawing117.v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vmlDrawing" Target="../drawings/vmlDrawing27.v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36.xml"/><Relationship Id="rId1" Type="http://schemas.openxmlformats.org/officeDocument/2006/relationships/vmlDrawing" Target="../drawings/vmlDrawing118.v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36.xml"/><Relationship Id="rId1" Type="http://schemas.openxmlformats.org/officeDocument/2006/relationships/vmlDrawing" Target="../drawings/vmlDrawing119.v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2.bin"/><Relationship Id="rId7"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vmlDrawing" Target="../drawings/vmlDrawing29.v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37.xml"/><Relationship Id="rId1" Type="http://schemas.openxmlformats.org/officeDocument/2006/relationships/vmlDrawing" Target="../drawings/vmlDrawing121.v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37.xml"/><Relationship Id="rId1" Type="http://schemas.openxmlformats.org/officeDocument/2006/relationships/vmlDrawing" Target="../drawings/vmlDrawing122.v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37.xml"/><Relationship Id="rId1" Type="http://schemas.openxmlformats.org/officeDocument/2006/relationships/vmlDrawing" Target="../drawings/vmlDrawing123.v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0.xml"/><Relationship Id="rId1" Type="http://schemas.openxmlformats.org/officeDocument/2006/relationships/vmlDrawing" Target="../drawings/vmlDrawing30.v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129.bin"/><Relationship Id="rId7" Type="http://schemas.openxmlformats.org/officeDocument/2006/relationships/image" Target="../media/image42.png"/><Relationship Id="rId2" Type="http://schemas.openxmlformats.org/officeDocument/2006/relationships/slideMaster" Target="../slideMasters/slideMaster38.xml"/><Relationship Id="rId1" Type="http://schemas.openxmlformats.org/officeDocument/2006/relationships/vmlDrawing" Target="../drawings/vmlDrawing125.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38.xml"/><Relationship Id="rId1" Type="http://schemas.openxmlformats.org/officeDocument/2006/relationships/vmlDrawing" Target="../drawings/vmlDrawing126.v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3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3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39.xml"/><Relationship Id="rId1" Type="http://schemas.openxmlformats.org/officeDocument/2006/relationships/vmlDrawing" Target="../drawings/vmlDrawing128.v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39.xml"/><Relationship Id="rId1" Type="http://schemas.openxmlformats.org/officeDocument/2006/relationships/vmlDrawing" Target="../drawings/vmlDrawing129.v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39.xml"/><Relationship Id="rId1" Type="http://schemas.openxmlformats.org/officeDocument/2006/relationships/vmlDrawing" Target="../drawings/vmlDrawing130.v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39.xml"/><Relationship Id="rId1" Type="http://schemas.openxmlformats.org/officeDocument/2006/relationships/vmlDrawing" Target="../drawings/vmlDrawing131.v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27.xml.rels><?xml version="1.0" encoding="UTF-8" standalone="yes"?>
<Relationships xmlns="http://schemas.openxmlformats.org/package/2006/relationships"><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tags" Target="../tags/tag207.xml"/><Relationship Id="rId39" Type="http://schemas.openxmlformats.org/officeDocument/2006/relationships/tags" Target="../tags/tag220.xml"/><Relationship Id="rId3" Type="http://schemas.openxmlformats.org/officeDocument/2006/relationships/tags" Target="../tags/tag184.xml"/><Relationship Id="rId21" Type="http://schemas.openxmlformats.org/officeDocument/2006/relationships/tags" Target="../tags/tag202.xml"/><Relationship Id="rId34" Type="http://schemas.openxmlformats.org/officeDocument/2006/relationships/tags" Target="../tags/tag215.xml"/><Relationship Id="rId42" Type="http://schemas.openxmlformats.org/officeDocument/2006/relationships/slideMaster" Target="../slideMasters/slideMaster11.xml"/><Relationship Id="rId47" Type="http://schemas.openxmlformats.org/officeDocument/2006/relationships/image" Target="../media/image23.jpeg"/><Relationship Id="rId50" Type="http://schemas.openxmlformats.org/officeDocument/2006/relationships/image" Target="../media/image26.jpe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tags" Target="../tags/tag206.xml"/><Relationship Id="rId33" Type="http://schemas.openxmlformats.org/officeDocument/2006/relationships/tags" Target="../tags/tag214.xml"/><Relationship Id="rId38" Type="http://schemas.openxmlformats.org/officeDocument/2006/relationships/tags" Target="../tags/tag219.xml"/><Relationship Id="rId46" Type="http://schemas.openxmlformats.org/officeDocument/2006/relationships/image" Target="../media/image22.jpeg"/><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29" Type="http://schemas.openxmlformats.org/officeDocument/2006/relationships/tags" Target="../tags/tag210.xml"/><Relationship Id="rId41" Type="http://schemas.openxmlformats.org/officeDocument/2006/relationships/tags" Target="../tags/tag222.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tags" Target="../tags/tag205.xml"/><Relationship Id="rId32" Type="http://schemas.openxmlformats.org/officeDocument/2006/relationships/tags" Target="../tags/tag213.xml"/><Relationship Id="rId37" Type="http://schemas.openxmlformats.org/officeDocument/2006/relationships/tags" Target="../tags/tag218.xml"/><Relationship Id="rId40" Type="http://schemas.openxmlformats.org/officeDocument/2006/relationships/tags" Target="../tags/tag221.xml"/><Relationship Id="rId45" Type="http://schemas.openxmlformats.org/officeDocument/2006/relationships/image" Target="../media/image21.jpeg"/><Relationship Id="rId53" Type="http://schemas.openxmlformats.org/officeDocument/2006/relationships/image" Target="../media/image29.jpeg"/><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tags" Target="../tags/tag204.xml"/><Relationship Id="rId28" Type="http://schemas.openxmlformats.org/officeDocument/2006/relationships/tags" Target="../tags/tag209.xml"/><Relationship Id="rId36" Type="http://schemas.openxmlformats.org/officeDocument/2006/relationships/tags" Target="../tags/tag217.xml"/><Relationship Id="rId49" Type="http://schemas.openxmlformats.org/officeDocument/2006/relationships/image" Target="../media/image25.png"/><Relationship Id="rId10" Type="http://schemas.openxmlformats.org/officeDocument/2006/relationships/tags" Target="../tags/tag191.xml"/><Relationship Id="rId19" Type="http://schemas.openxmlformats.org/officeDocument/2006/relationships/tags" Target="../tags/tag200.xml"/><Relationship Id="rId31" Type="http://schemas.openxmlformats.org/officeDocument/2006/relationships/tags" Target="../tags/tag212.xml"/><Relationship Id="rId44" Type="http://schemas.openxmlformats.org/officeDocument/2006/relationships/image" Target="../media/image11.jpeg"/><Relationship Id="rId52" Type="http://schemas.openxmlformats.org/officeDocument/2006/relationships/image" Target="../media/image28.png"/><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tags" Target="../tags/tag203.xml"/><Relationship Id="rId27" Type="http://schemas.openxmlformats.org/officeDocument/2006/relationships/tags" Target="../tags/tag208.xml"/><Relationship Id="rId30" Type="http://schemas.openxmlformats.org/officeDocument/2006/relationships/tags" Target="../tags/tag211.xml"/><Relationship Id="rId35" Type="http://schemas.openxmlformats.org/officeDocument/2006/relationships/tags" Target="../tags/tag216.xml"/><Relationship Id="rId43" Type="http://schemas.openxmlformats.org/officeDocument/2006/relationships/image" Target="../media/image20.jpeg"/><Relationship Id="rId48" Type="http://schemas.openxmlformats.org/officeDocument/2006/relationships/image" Target="../media/image24.jpeg"/><Relationship Id="rId8" Type="http://schemas.openxmlformats.org/officeDocument/2006/relationships/tags" Target="../tags/tag189.xml"/><Relationship Id="rId51" Type="http://schemas.openxmlformats.org/officeDocument/2006/relationships/image" Target="../media/image27.jpe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4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40.xml"/><Relationship Id="rId1" Type="http://schemas.openxmlformats.org/officeDocument/2006/relationships/vmlDrawing" Target="../drawings/vmlDrawing133.v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41.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4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41.xml"/><Relationship Id="rId1" Type="http://schemas.openxmlformats.org/officeDocument/2006/relationships/vmlDrawing" Target="../drawings/vmlDrawing135.v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41.xml"/><Relationship Id="rId1" Type="http://schemas.openxmlformats.org/officeDocument/2006/relationships/vmlDrawing" Target="../drawings/vmlDrawing136.v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41.xml"/><Relationship Id="rId1" Type="http://schemas.openxmlformats.org/officeDocument/2006/relationships/vmlDrawing" Target="../drawings/vmlDrawing137.v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41.xml"/><Relationship Id="rId1" Type="http://schemas.openxmlformats.org/officeDocument/2006/relationships/vmlDrawing" Target="../drawings/vmlDrawing138.v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4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4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42.xml"/><Relationship Id="rId1" Type="http://schemas.openxmlformats.org/officeDocument/2006/relationships/vmlDrawing" Target="../drawings/vmlDrawing140.v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6.bin"/><Relationship Id="rId7"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vmlDrawing" Target="../drawings/vmlDrawing33.v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42.xml"/><Relationship Id="rId1" Type="http://schemas.openxmlformats.org/officeDocument/2006/relationships/vmlDrawing" Target="../drawings/vmlDrawing141.v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42.xml"/><Relationship Id="rId1" Type="http://schemas.openxmlformats.org/officeDocument/2006/relationships/vmlDrawing" Target="../drawings/vmlDrawing142.v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42.xml"/><Relationship Id="rId1" Type="http://schemas.openxmlformats.org/officeDocument/2006/relationships/vmlDrawing" Target="../drawings/vmlDrawing143.v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2.xml"/><Relationship Id="rId1" Type="http://schemas.openxmlformats.org/officeDocument/2006/relationships/vmlDrawing" Target="../drawings/vmlDrawing34.v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43.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4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43.xml"/><Relationship Id="rId1" Type="http://schemas.openxmlformats.org/officeDocument/2006/relationships/vmlDrawing" Target="../drawings/vmlDrawing145.v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43.xml"/><Relationship Id="rId1" Type="http://schemas.openxmlformats.org/officeDocument/2006/relationships/vmlDrawing" Target="../drawings/vmlDrawing146.v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43.xml"/><Relationship Id="rId1" Type="http://schemas.openxmlformats.org/officeDocument/2006/relationships/vmlDrawing" Target="../drawings/vmlDrawing147.v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3.xml"/><Relationship Id="rId1" Type="http://schemas.openxmlformats.org/officeDocument/2006/relationships/vmlDrawing" Target="../drawings/vmlDrawing36.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23.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oleObject" Target="../embeddings/oleObject153.bin"/><Relationship Id="rId18" Type="http://schemas.openxmlformats.org/officeDocument/2006/relationships/image" Target="../media/image39.jpeg"/><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slideMaster" Target="../slideMasters/slideMaster44.xml"/><Relationship Id="rId17" Type="http://schemas.openxmlformats.org/officeDocument/2006/relationships/image" Target="../media/image27.jpeg"/><Relationship Id="rId2" Type="http://schemas.openxmlformats.org/officeDocument/2006/relationships/tags" Target="../tags/tag512.xml"/><Relationship Id="rId16" Type="http://schemas.openxmlformats.org/officeDocument/2006/relationships/image" Target="../media/image22.jpeg"/><Relationship Id="rId1" Type="http://schemas.openxmlformats.org/officeDocument/2006/relationships/vmlDrawing" Target="../drawings/vmlDrawing149.vml"/><Relationship Id="rId6" Type="http://schemas.openxmlformats.org/officeDocument/2006/relationships/tags" Target="../tags/tag516.xml"/><Relationship Id="rId11" Type="http://schemas.openxmlformats.org/officeDocument/2006/relationships/tags" Target="../tags/tag521.xml"/><Relationship Id="rId5" Type="http://schemas.openxmlformats.org/officeDocument/2006/relationships/tags" Target="../tags/tag515.xml"/><Relationship Id="rId15" Type="http://schemas.openxmlformats.org/officeDocument/2006/relationships/image" Target="../media/image38.jpeg"/><Relationship Id="rId10" Type="http://schemas.openxmlformats.org/officeDocument/2006/relationships/tags" Target="../tags/tag520.xml"/><Relationship Id="rId19" Type="http://schemas.openxmlformats.org/officeDocument/2006/relationships/image" Target="../media/image40.png"/><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image" Target="../media/image37.jpeg"/></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44.xml"/><Relationship Id="rId1" Type="http://schemas.openxmlformats.org/officeDocument/2006/relationships/vmlDrawing" Target="../drawings/vmlDrawing150.v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44.xml"/><Relationship Id="rId1" Type="http://schemas.openxmlformats.org/officeDocument/2006/relationships/vmlDrawing" Target="../drawings/vmlDrawing151.v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3.xml"/><Relationship Id="rId1" Type="http://schemas.openxmlformats.org/officeDocument/2006/relationships/vmlDrawing" Target="../drawings/vmlDrawing37.v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157.bin"/><Relationship Id="rId7" Type="http://schemas.openxmlformats.org/officeDocument/2006/relationships/image" Target="../media/image42.png"/><Relationship Id="rId2" Type="http://schemas.openxmlformats.org/officeDocument/2006/relationships/slideMaster" Target="../slideMasters/slideMaster45.xml"/><Relationship Id="rId1" Type="http://schemas.openxmlformats.org/officeDocument/2006/relationships/vmlDrawing" Target="../drawings/vmlDrawing153.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336.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45.xml"/><Relationship Id="rId1" Type="http://schemas.openxmlformats.org/officeDocument/2006/relationships/vmlDrawing" Target="../drawings/vmlDrawing154.v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42.bin"/><Relationship Id="rId7" Type="http://schemas.openxmlformats.org/officeDocument/2006/relationships/image" Target="../media/image13.png"/><Relationship Id="rId2" Type="http://schemas.openxmlformats.org/officeDocument/2006/relationships/slideMaster" Target="../slideMasters/slideMaster14.xml"/><Relationship Id="rId1" Type="http://schemas.openxmlformats.org/officeDocument/2006/relationships/vmlDrawing" Target="../drawings/vmlDrawing39.v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4.xml"/><Relationship Id="rId1" Type="http://schemas.openxmlformats.org/officeDocument/2006/relationships/vmlDrawing" Target="../drawings/vmlDrawing40.v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5.xml"/><Relationship Id="rId1" Type="http://schemas.openxmlformats.org/officeDocument/2006/relationships/vmlDrawing" Target="../drawings/vmlDrawing42.vml"/><Relationship Id="rId5" Type="http://schemas.openxmlformats.org/officeDocument/2006/relationships/image" Target="../media/image31.png"/><Relationship Id="rId4" Type="http://schemas.openxmlformats.org/officeDocument/2006/relationships/image" Target="../media/image30.jpe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5.xml"/><Relationship Id="rId1" Type="http://schemas.openxmlformats.org/officeDocument/2006/relationships/vmlDrawing" Target="../drawings/vmlDrawing43.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6.xml"/><Relationship Id="rId1" Type="http://schemas.openxmlformats.org/officeDocument/2006/relationships/vmlDrawing" Target="../drawings/vmlDrawing45.vml"/><Relationship Id="rId6" Type="http://schemas.openxmlformats.org/officeDocument/2006/relationships/oleObject" Target="../embeddings/oleObject49.bin"/><Relationship Id="rId5" Type="http://schemas.openxmlformats.org/officeDocument/2006/relationships/image" Target="../media/image7.png"/><Relationship Id="rId4"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6.xml"/><Relationship Id="rId1" Type="http://schemas.openxmlformats.org/officeDocument/2006/relationships/vmlDrawing" Target="../drawings/vmlDrawing46.v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52.bin"/><Relationship Id="rId7" Type="http://schemas.openxmlformats.org/officeDocument/2006/relationships/image" Target="../media/image13.png"/><Relationship Id="rId2" Type="http://schemas.openxmlformats.org/officeDocument/2006/relationships/slideMaster" Target="../slideMasters/slideMaster17.xml"/><Relationship Id="rId1" Type="http://schemas.openxmlformats.org/officeDocument/2006/relationships/vmlDrawing" Target="../drawings/vmlDrawing48.vml"/><Relationship Id="rId6" Type="http://schemas.openxmlformats.org/officeDocument/2006/relationships/image" Target="../media/image33.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7.xml"/><Relationship Id="rId1" Type="http://schemas.openxmlformats.org/officeDocument/2006/relationships/vmlDrawing" Target="../drawings/vmlDrawing49.v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8.xml"/><Relationship Id="rId1" Type="http://schemas.openxmlformats.org/officeDocument/2006/relationships/vmlDrawing" Target="../drawings/vmlDrawing51.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8.xml"/><Relationship Id="rId1" Type="http://schemas.openxmlformats.org/officeDocument/2006/relationships/vmlDrawing" Target="../drawings/vmlDrawing52.v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oleObject" Target="../embeddings/oleObject58.bin"/><Relationship Id="rId18" Type="http://schemas.openxmlformats.org/officeDocument/2006/relationships/image" Target="../media/image39.jpeg"/><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Master" Target="../slideMasters/slideMaster19.xml"/><Relationship Id="rId17" Type="http://schemas.openxmlformats.org/officeDocument/2006/relationships/image" Target="../media/image27.jpeg"/><Relationship Id="rId2" Type="http://schemas.openxmlformats.org/officeDocument/2006/relationships/tags" Target="../tags/tag364.xml"/><Relationship Id="rId16" Type="http://schemas.openxmlformats.org/officeDocument/2006/relationships/image" Target="../media/image22.jpeg"/><Relationship Id="rId1" Type="http://schemas.openxmlformats.org/officeDocument/2006/relationships/vmlDrawing" Target="../drawings/vmlDrawing54.v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image" Target="../media/image38.jpeg"/><Relationship Id="rId10" Type="http://schemas.openxmlformats.org/officeDocument/2006/relationships/tags" Target="../tags/tag372.xml"/><Relationship Id="rId19" Type="http://schemas.openxmlformats.org/officeDocument/2006/relationships/image" Target="../media/image40.png"/><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image" Target="../media/image37.jpe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9.xml"/><Relationship Id="rId1" Type="http://schemas.openxmlformats.org/officeDocument/2006/relationships/vmlDrawing" Target="../drawings/vmlDrawing55.v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9.xml"/><Relationship Id="rId1" Type="http://schemas.openxmlformats.org/officeDocument/2006/relationships/vmlDrawing" Target="../drawings/vmlDrawing56.v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6.v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9.xml"/><Relationship Id="rId1" Type="http://schemas.openxmlformats.org/officeDocument/2006/relationships/vmlDrawing" Target="../drawings/vmlDrawing57.v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63.bin"/><Relationship Id="rId7" Type="http://schemas.openxmlformats.org/officeDocument/2006/relationships/image" Target="../media/image42.png"/><Relationship Id="rId2" Type="http://schemas.openxmlformats.org/officeDocument/2006/relationships/slideMaster" Target="../slideMasters/slideMaster20.xml"/><Relationship Id="rId1" Type="http://schemas.openxmlformats.org/officeDocument/2006/relationships/vmlDrawing" Target="../drawings/vmlDrawing59.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0.xml"/><Relationship Id="rId1" Type="http://schemas.openxmlformats.org/officeDocument/2006/relationships/vmlDrawing" Target="../drawings/vmlDrawing60.v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66.bin"/><Relationship Id="rId7" Type="http://schemas.openxmlformats.org/officeDocument/2006/relationships/image" Target="../media/image42.png"/><Relationship Id="rId2" Type="http://schemas.openxmlformats.org/officeDocument/2006/relationships/slideMaster" Target="../slideMasters/slideMaster21.xml"/><Relationship Id="rId1" Type="http://schemas.openxmlformats.org/officeDocument/2006/relationships/vmlDrawing" Target="../drawings/vmlDrawing62.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1.xml"/><Relationship Id="rId1" Type="http://schemas.openxmlformats.org/officeDocument/2006/relationships/vmlDrawing" Target="../drawings/vmlDrawing63.v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2.xml"/><Relationship Id="rId1" Type="http://schemas.openxmlformats.org/officeDocument/2006/relationships/vmlDrawing" Target="../drawings/vmlDrawing65.v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2.xml"/><Relationship Id="rId1" Type="http://schemas.openxmlformats.org/officeDocument/2006/relationships/vmlDrawing" Target="../drawings/vmlDrawing66.v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Master" Target="../slideMasters/slideMaster2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vmlDrawing" Target="../drawings/vmlDrawing8.vml"/><Relationship Id="rId4" Type="http://schemas.openxmlformats.org/officeDocument/2006/relationships/image" Target="../media/image6.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5.jpeg"/><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vmlDrawing" Target="../drawings/vmlDrawing9.v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Master" Target="../slideMasters/slideMaster2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4.xml"/><Relationship Id="rId1" Type="http://schemas.openxmlformats.org/officeDocument/2006/relationships/vmlDrawing" Target="../drawings/vmlDrawing68.v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4.xml"/><Relationship Id="rId1" Type="http://schemas.openxmlformats.org/officeDocument/2006/relationships/vmlDrawing" Target="../drawings/vmlDrawing69.v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4.xml"/><Relationship Id="rId1" Type="http://schemas.openxmlformats.org/officeDocument/2006/relationships/vmlDrawing" Target="../drawings/vmlDrawing70.vml"/></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4.xml"/><Relationship Id="rId1" Type="http://schemas.openxmlformats.org/officeDocument/2006/relationships/vmlDrawing" Target="../drawings/vmlDrawing71.v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986110572"/>
              </p:ext>
            </p:extLst>
          </p:nvPr>
        </p:nvGraphicFramePr>
        <p:xfrm>
          <a:off x="14" y="46"/>
          <a:ext cx="158750" cy="170089"/>
        </p:xfrm>
        <a:graphic>
          <a:graphicData uri="http://schemas.openxmlformats.org/presentationml/2006/ole">
            <p:oleObj spid="_x0000_s2288" name="think-cell Slide" r:id="rId3" imgW="360" imgH="360" progId="">
              <p:embed/>
            </p:oleObj>
          </a:graphicData>
        </a:graphic>
      </p:graphicFrame>
      <p:pic>
        <p:nvPicPr>
          <p:cNvPr id="815126"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5" y="-9969"/>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08" tIns="45508" rIns="91008" bIns="45508" rtlCol="0" anchor="ctr"/>
          <a:lstStyle/>
          <a:p>
            <a:pPr algn="ctr" defTabSz="910047" fontAlgn="base">
              <a:spcBef>
                <a:spcPct val="0"/>
              </a:spcBef>
              <a:spcAft>
                <a:spcPct val="0"/>
              </a:spcAft>
            </a:pPr>
            <a:endParaRPr lang="en-US" sz="1600" dirty="0" err="1">
              <a:solidFill>
                <a:srgbClr val="003896"/>
              </a:solidFill>
            </a:endParaRPr>
          </a:p>
        </p:txBody>
      </p:sp>
      <p:grpSp>
        <p:nvGrpSpPr>
          <p:cNvPr id="8" name="McK Title Elements" hidden="1"/>
          <p:cNvGrpSpPr>
            <a:grpSpLocks/>
          </p:cNvGrpSpPr>
          <p:nvPr/>
        </p:nvGrpSpPr>
        <p:grpSpPr bwMode="auto">
          <a:xfrm>
            <a:off x="3657516"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047"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047"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16"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16" y="1259194"/>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191"/>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047"/>
            <a:r>
              <a:rPr lang="en-US" dirty="0">
                <a:solidFill>
                  <a:srgbClr val="003896"/>
                </a:solidFill>
                <a:latin typeface="Arial"/>
              </a:rPr>
              <a:t>CONFIDENTIAL</a:t>
            </a:r>
          </a:p>
        </p:txBody>
      </p:sp>
      <p:sp>
        <p:nvSpPr>
          <p:cNvPr id="19" name="Right Triangle 18"/>
          <p:cNvSpPr/>
          <p:nvPr/>
        </p:nvSpPr>
        <p:spPr>
          <a:xfrm flipH="1">
            <a:off x="3498854" y="5534714"/>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08" tIns="45508" rIns="91008" bIns="45508" rtlCol="0" anchor="ctr"/>
          <a:lstStyle/>
          <a:p>
            <a:pPr algn="ctr" defTabSz="910047" fontAlgn="base">
              <a:spcBef>
                <a:spcPct val="0"/>
              </a:spcBef>
              <a:spcAft>
                <a:spcPct val="0"/>
              </a:spcAft>
            </a:pPr>
            <a:endParaRPr lang="en-US" sz="1600" dirty="0" err="1">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3" name="Object 12" hidden="1"/>
          <p:cNvGraphicFramePr>
            <a:graphicFrameLocks noChangeAspect="1"/>
          </p:cNvGraphicFramePr>
          <p:nvPr userDrawn="1">
            <p:extLst>
              <p:ext uri="{D42A27DB-BD31-4B8C-83A1-F6EECF244321}">
                <p14:modId xmlns:p14="http://schemas.microsoft.com/office/powerpoint/2010/main" xmlns="" val="4146372349"/>
              </p:ext>
            </p:extLst>
          </p:nvPr>
        </p:nvGraphicFramePr>
        <p:xfrm>
          <a:off x="1599" y="1599"/>
          <a:ext cx="1587" cy="1587"/>
        </p:xfrm>
        <a:graphic>
          <a:graphicData uri="http://schemas.openxmlformats.org/presentationml/2006/ole">
            <p:oleObj spid="_x0000_s2289" name="think-cell Slide" r:id="rId6" imgW="360" imgH="360" progId="">
              <p:embed/>
            </p:oleObj>
          </a:graphicData>
        </a:graphic>
      </p:graphicFrame>
    </p:spTree>
    <p:extLst>
      <p:ext uri="{BB962C8B-B14F-4D97-AF65-F5344CB8AC3E}">
        <p14:creationId xmlns:p14="http://schemas.microsoft.com/office/powerpoint/2010/main" xmlns="" val="1546892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39"/>
          <a:ext cx="158750" cy="170089"/>
        </p:xfrm>
        <a:graphic>
          <a:graphicData uri="http://schemas.openxmlformats.org/presentationml/2006/ole">
            <p:oleObj spid="_x0000_s11385"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76"/>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grpSp>
        <p:nvGrpSpPr>
          <p:cNvPr id="8" name="McK Title Elements" hidden="1"/>
          <p:cNvGrpSpPr>
            <a:grpSpLocks/>
          </p:cNvGrpSpPr>
          <p:nvPr userDrawn="1"/>
        </p:nvGrpSpPr>
        <p:grpSpPr bwMode="auto">
          <a:xfrm>
            <a:off x="3657508" y="1979345"/>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508"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508" y="1259186"/>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85"/>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725"/>
            <a:r>
              <a:rPr lang="en-US" dirty="0">
                <a:solidFill>
                  <a:srgbClr val="003896"/>
                </a:solidFill>
                <a:latin typeface="Arial"/>
              </a:rPr>
              <a:t>CONFIDENTIAL</a:t>
            </a:r>
          </a:p>
        </p:txBody>
      </p:sp>
      <p:sp>
        <p:nvSpPr>
          <p:cNvPr id="19" name="Right Triangle 18"/>
          <p:cNvSpPr/>
          <p:nvPr userDrawn="1"/>
        </p:nvSpPr>
        <p:spPr>
          <a:xfrm flipH="1">
            <a:off x="3498854" y="5534707"/>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878633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7" y="166694"/>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6" y="166694"/>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EF48A0EB-F4B0-4321-B031-CEB452B686D2}"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5E354CDF-DA42-48D6-9590-C88FC0A78850}"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4222378778"/>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6" y="166694"/>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AD70B19A-23E7-44EC-A89E-5E328566B3EB}"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BB81CFD2-B381-4261-8FE4-1013E872B1C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3905940656"/>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33"/>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1"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7"/>
            <a:ext cx="2133600" cy="476250"/>
          </a:xfrm>
        </p:spPr>
        <p:txBody>
          <a:bodyPr/>
          <a:lstStyle>
            <a:lvl1pPr>
              <a:defRPr sz="1000">
                <a:solidFill>
                  <a:srgbClr val="83725B"/>
                </a:solidFill>
              </a:defRPr>
            </a:lvl1pPr>
          </a:lstStyle>
          <a:p>
            <a:pPr fontAlgn="base">
              <a:spcBef>
                <a:spcPct val="0"/>
              </a:spcBef>
              <a:spcAft>
                <a:spcPct val="0"/>
              </a:spcAft>
              <a:defRPr/>
            </a:pPr>
            <a:fld id="{4BCFE29F-8877-4654-98D6-540FDB7690CD}" type="datetime1">
              <a:rPr lang="en-ZA" smtClean="0"/>
              <a:pPr fontAlgn="base">
                <a:spcBef>
                  <a:spcPct val="0"/>
                </a:spcBef>
                <a:spcAft>
                  <a:spcPct val="0"/>
                </a:spcAft>
                <a:defRPr/>
              </a:pPr>
              <a:t>2017/05/03</a:t>
            </a:fld>
            <a:endParaRPr lang="en-ZA" dirty="0"/>
          </a:p>
        </p:txBody>
      </p:sp>
      <p:sp>
        <p:nvSpPr>
          <p:cNvPr id="7" name="Rectangle 38"/>
          <p:cNvSpPr>
            <a:spLocks noGrp="1" noChangeArrowheads="1"/>
          </p:cNvSpPr>
          <p:nvPr>
            <p:ph type="ftr" sz="quarter" idx="11"/>
          </p:nvPr>
        </p:nvSpPr>
        <p:spPr>
          <a:xfrm>
            <a:off x="3124201" y="6245227"/>
            <a:ext cx="2895600" cy="476250"/>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7"/>
            <a:ext cx="2133600" cy="476250"/>
          </a:xfrm>
        </p:spPr>
        <p:txBody>
          <a:bodyPr/>
          <a:lstStyle>
            <a:lvl1pPr algn="r">
              <a:defRPr sz="1000">
                <a:solidFill>
                  <a:srgbClr val="83725B"/>
                </a:solidFill>
              </a:defRPr>
            </a:lvl1pPr>
          </a:lstStyle>
          <a:p>
            <a:pPr fontAlgn="base">
              <a:spcBef>
                <a:spcPct val="0"/>
              </a:spcBef>
              <a:spcAft>
                <a:spcPct val="0"/>
              </a:spcAft>
              <a:defRPr/>
            </a:pPr>
            <a:fld id="{110FE9B2-67DA-40C4-9F1C-C86A07DAA9E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62057726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1" y="2"/>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6" y="3271844"/>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6" y="4092581"/>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05714307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530305447"/>
              </p:ext>
            </p:extLst>
          </p:nvPr>
        </p:nvGraphicFramePr>
        <p:xfrm>
          <a:off x="1591" y="1596"/>
          <a:ext cx="1587" cy="1587"/>
        </p:xfrm>
        <a:graphic>
          <a:graphicData uri="http://schemas.openxmlformats.org/presentationml/2006/ole">
            <p:oleObj spid="_x0000_s104533"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99F61849-A6E5-48E6-BFE9-F0600B0F7ACE}"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3EEE5689-0DAD-46A1-8BDF-3393AA2651C2}"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3298705129"/>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1" indent="0">
              <a:buNone/>
              <a:defRPr sz="1800"/>
            </a:lvl2pPr>
            <a:lvl3pPr marL="914183" indent="0">
              <a:buNone/>
              <a:defRPr sz="1600"/>
            </a:lvl3pPr>
            <a:lvl4pPr marL="1371276" indent="0">
              <a:buNone/>
              <a:defRPr sz="1400"/>
            </a:lvl4pPr>
            <a:lvl5pPr marL="1828366" indent="0">
              <a:buNone/>
              <a:defRPr sz="1400"/>
            </a:lvl5pPr>
            <a:lvl6pPr marL="2285459" indent="0">
              <a:buNone/>
              <a:defRPr sz="1400"/>
            </a:lvl6pPr>
            <a:lvl7pPr marL="2742549" indent="0">
              <a:buNone/>
              <a:defRPr sz="1400"/>
            </a:lvl7pPr>
            <a:lvl8pPr marL="3199641" indent="0">
              <a:buNone/>
              <a:defRPr sz="1400"/>
            </a:lvl8pPr>
            <a:lvl9pPr marL="3656734"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3894B88F-821F-483C-ADBE-752FFAAAC16C}"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C3DBD5F5-A83B-4F49-9DC4-6DB5B39BA904}"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4167886162"/>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nvPr>
        </p:nvGraphicFramePr>
        <p:xfrm>
          <a:off x="1591" y="1596"/>
          <a:ext cx="1587" cy="1587"/>
        </p:xfrm>
        <a:graphic>
          <a:graphicData uri="http://schemas.openxmlformats.org/presentationml/2006/ole">
            <p:oleObj spid="_x0000_s105557"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6" y="1436694"/>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94"/>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4D3292A0-DBC4-4C26-B99B-236D14384F6C}" type="datetime1">
              <a:rPr lang="en-ZA" smtClean="0"/>
              <a:pPr fontAlgn="base">
                <a:spcBef>
                  <a:spcPct val="0"/>
                </a:spcBef>
                <a:spcAft>
                  <a:spcPct val="0"/>
                </a:spcAft>
                <a:defRPr/>
              </a:pPr>
              <a:t>2017/05/03</a:t>
            </a:fld>
            <a:endParaRPr lang="en-ZA" dirty="0"/>
          </a:p>
        </p:txBody>
      </p:sp>
      <p:sp>
        <p:nvSpPr>
          <p:cNvPr id="7"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095222BC-1AFD-4194-A4EF-0EC4E909012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799384934"/>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091" indent="0">
              <a:buNone/>
              <a:defRPr sz="2000" b="1"/>
            </a:lvl2pPr>
            <a:lvl3pPr marL="914183" indent="0">
              <a:buNone/>
              <a:defRPr sz="1800" b="1"/>
            </a:lvl3pPr>
            <a:lvl4pPr marL="1371276" indent="0">
              <a:buNone/>
              <a:defRPr sz="1600" b="1"/>
            </a:lvl4pPr>
            <a:lvl5pPr marL="1828366" indent="0">
              <a:buNone/>
              <a:defRPr sz="1600" b="1"/>
            </a:lvl5pPr>
            <a:lvl6pPr marL="2285459" indent="0">
              <a:buNone/>
              <a:defRPr sz="1600" b="1"/>
            </a:lvl6pPr>
            <a:lvl7pPr marL="2742549" indent="0">
              <a:buNone/>
              <a:defRPr sz="1600" b="1"/>
            </a:lvl7pPr>
            <a:lvl8pPr marL="3199641" indent="0">
              <a:buNone/>
              <a:defRPr sz="1600" b="1"/>
            </a:lvl8pPr>
            <a:lvl9pPr marL="36567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1" indent="0">
              <a:buNone/>
              <a:defRPr sz="2000" b="1"/>
            </a:lvl2pPr>
            <a:lvl3pPr marL="914183" indent="0">
              <a:buNone/>
              <a:defRPr sz="1800" b="1"/>
            </a:lvl3pPr>
            <a:lvl4pPr marL="1371276" indent="0">
              <a:buNone/>
              <a:defRPr sz="1600" b="1"/>
            </a:lvl4pPr>
            <a:lvl5pPr marL="1828366" indent="0">
              <a:buNone/>
              <a:defRPr sz="1600" b="1"/>
            </a:lvl5pPr>
            <a:lvl6pPr marL="2285459" indent="0">
              <a:buNone/>
              <a:defRPr sz="1600" b="1"/>
            </a:lvl6pPr>
            <a:lvl7pPr marL="2742549" indent="0">
              <a:buNone/>
              <a:defRPr sz="1600" b="1"/>
            </a:lvl7pPr>
            <a:lvl8pPr marL="3199641" indent="0">
              <a:buNone/>
              <a:defRPr sz="1600" b="1"/>
            </a:lvl8pPr>
            <a:lvl9pPr marL="36567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497D618B-2156-4EB5-9D94-F4E7D847BEB6}" type="datetime1">
              <a:rPr lang="en-ZA" smtClean="0"/>
              <a:pPr fontAlgn="base">
                <a:spcBef>
                  <a:spcPct val="0"/>
                </a:spcBef>
                <a:spcAft>
                  <a:spcPct val="0"/>
                </a:spcAft>
                <a:defRPr/>
              </a:pPr>
              <a:t>2017/05/03</a:t>
            </a:fld>
            <a:endParaRPr lang="en-ZA" dirty="0"/>
          </a:p>
        </p:txBody>
      </p:sp>
      <p:sp>
        <p:nvSpPr>
          <p:cNvPr id="9"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EDB375FE-B6F0-44BB-A4FA-E4DE165BD365}"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671739557"/>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661242263"/>
              </p:ext>
            </p:extLst>
          </p:nvPr>
        </p:nvGraphicFramePr>
        <p:xfrm>
          <a:off x="1591" y="1594"/>
          <a:ext cx="1587" cy="1587"/>
        </p:xfrm>
        <a:graphic>
          <a:graphicData uri="http://schemas.openxmlformats.org/presentationml/2006/ole">
            <p:oleObj spid="_x0000_s106581" name="think-cell Slide" r:id="rId3" imgW="360" imgH="360" progId="">
              <p:embed/>
            </p:oleObj>
          </a:graphicData>
        </a:graphic>
      </p:graphicFrame>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807C119D-DEBC-4486-88F6-13916AB8E81B}"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D9E913A0-1EC7-4DD6-8292-5156E36BE315}"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3961328821"/>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591" y="1596"/>
          <a:ext cx="1587" cy="1587"/>
        </p:xfrm>
        <a:graphic>
          <a:graphicData uri="http://schemas.openxmlformats.org/presentationml/2006/ole">
            <p:oleObj spid="_x0000_s107605"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371D21E0-52E8-4471-9E56-4A71F681F449}" type="datetime1">
              <a:rPr lang="en-ZA" smtClean="0"/>
              <a:pPr fontAlgn="base">
                <a:spcBef>
                  <a:spcPct val="0"/>
                </a:spcBef>
                <a:spcAft>
                  <a:spcPct val="0"/>
                </a:spcAft>
                <a:defRPr/>
              </a:pPr>
              <a:t>2017/05/03</a:t>
            </a:fld>
            <a:endParaRPr lang="en-ZA" dirty="0"/>
          </a:p>
        </p:txBody>
      </p:sp>
      <p:sp>
        <p:nvSpPr>
          <p:cNvPr id="4"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D03ADF57-06AE-44B9-9BAC-11932BF00BEB}"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1805280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60" y="1660"/>
          <a:ext cx="1619" cy="1619"/>
        </p:xfrm>
        <a:graphic>
          <a:graphicData uri="http://schemas.openxmlformats.org/presentationml/2006/ole">
            <p:oleObj spid="_x0000_s1240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15218673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091" indent="0">
              <a:buNone/>
              <a:defRPr sz="1200"/>
            </a:lvl2pPr>
            <a:lvl3pPr marL="914183" indent="0">
              <a:buNone/>
              <a:defRPr sz="1000"/>
            </a:lvl3pPr>
            <a:lvl4pPr marL="1371276" indent="0">
              <a:buNone/>
              <a:defRPr sz="900"/>
            </a:lvl4pPr>
            <a:lvl5pPr marL="1828366" indent="0">
              <a:buNone/>
              <a:defRPr sz="900"/>
            </a:lvl5pPr>
            <a:lvl6pPr marL="2285459" indent="0">
              <a:buNone/>
              <a:defRPr sz="900"/>
            </a:lvl6pPr>
            <a:lvl7pPr marL="2742549" indent="0">
              <a:buNone/>
              <a:defRPr sz="900"/>
            </a:lvl7pPr>
            <a:lvl8pPr marL="3199641" indent="0">
              <a:buNone/>
              <a:defRPr sz="900"/>
            </a:lvl8pPr>
            <a:lvl9pPr marL="3656734"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10172283-832E-43B3-8B7E-382385F65B83}"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1A2CD05E-970B-4E9D-B43D-65746703D554}"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1008162171"/>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1" indent="0">
              <a:buNone/>
              <a:defRPr sz="2800"/>
            </a:lvl2pPr>
            <a:lvl3pPr marL="914183" indent="0">
              <a:buNone/>
              <a:defRPr sz="2400"/>
            </a:lvl3pPr>
            <a:lvl4pPr marL="1371276" indent="0">
              <a:buNone/>
              <a:defRPr sz="2000"/>
            </a:lvl4pPr>
            <a:lvl5pPr marL="1828366" indent="0">
              <a:buNone/>
              <a:defRPr sz="2000"/>
            </a:lvl5pPr>
            <a:lvl6pPr marL="2285459" indent="0">
              <a:buNone/>
              <a:defRPr sz="2000"/>
            </a:lvl6pPr>
            <a:lvl7pPr marL="2742549" indent="0">
              <a:buNone/>
              <a:defRPr sz="2000"/>
            </a:lvl7pPr>
            <a:lvl8pPr marL="3199641" indent="0">
              <a:buNone/>
              <a:defRPr sz="2000"/>
            </a:lvl8pPr>
            <a:lvl9pPr marL="365673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1" indent="0">
              <a:buNone/>
              <a:defRPr sz="1200"/>
            </a:lvl2pPr>
            <a:lvl3pPr marL="914183" indent="0">
              <a:buNone/>
              <a:defRPr sz="1000"/>
            </a:lvl3pPr>
            <a:lvl4pPr marL="1371276" indent="0">
              <a:buNone/>
              <a:defRPr sz="900"/>
            </a:lvl4pPr>
            <a:lvl5pPr marL="1828366" indent="0">
              <a:buNone/>
              <a:defRPr sz="900"/>
            </a:lvl5pPr>
            <a:lvl6pPr marL="2285459" indent="0">
              <a:buNone/>
              <a:defRPr sz="900"/>
            </a:lvl6pPr>
            <a:lvl7pPr marL="2742549" indent="0">
              <a:buNone/>
              <a:defRPr sz="900"/>
            </a:lvl7pPr>
            <a:lvl8pPr marL="3199641" indent="0">
              <a:buNone/>
              <a:defRPr sz="900"/>
            </a:lvl8pPr>
            <a:lvl9pPr marL="3656734"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36FA8FB5-6DD1-4F0F-9F3F-CD9B51ECBBD7}"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F68C7594-0F8B-4318-926E-5034C18FDB73}"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288361218"/>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0886DC81-5BAB-4D4E-A886-696A5BBD18AD}"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9EA3F2C0-8312-4329-8A39-C8E925B43F30}"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678532295"/>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7" y="166694"/>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6" y="166694"/>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415BC635-62AA-4BB8-83CD-761B90DBD76B}"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5E354CDF-DA42-48D6-9590-C88FC0A78850}"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678923364"/>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6" y="166694"/>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B8839F7B-CCC4-4B6C-9923-C364A4473E32}"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BB81CFD2-B381-4261-8FE4-1013E872B1C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507153568"/>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2" y="12"/>
          <a:ext cx="158750" cy="170089"/>
        </p:xfrm>
        <a:graphic>
          <a:graphicData uri="http://schemas.openxmlformats.org/presentationml/2006/ole">
            <p:oleObj spid="_x0000_s134209"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402004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9" y="5341486"/>
            <a:ext cx="4616429" cy="21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3187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385206216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112470634"/>
              </p:ext>
            </p:extLst>
          </p:nvPr>
        </p:nvGraphicFramePr>
        <p:xfrm>
          <a:off x="1632" y="1632"/>
          <a:ext cx="1619" cy="1619"/>
        </p:xfrm>
        <a:graphic>
          <a:graphicData uri="http://schemas.openxmlformats.org/presentationml/2006/ole">
            <p:oleObj spid="_x0000_s135233"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24810055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8146897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5" y="6566446"/>
            <a:ext cx="213009" cy="155496"/>
          </a:xfrm>
          <a:prstGeom prst="rect">
            <a:avLst/>
          </a:prstGeom>
          <a:noFill/>
        </p:spPr>
        <p:txBody>
          <a:bodyPr vert="horz" wrap="none" lIns="0" tIns="0" rIns="0" bIns="0" rtlCol="0">
            <a:noAutofit/>
          </a:bodyPr>
          <a:lstStyle/>
          <a:p>
            <a:pPr defTabSz="931878" fontAlgn="base">
              <a:spcBef>
                <a:spcPct val="0"/>
              </a:spcBef>
              <a:spcAft>
                <a:spcPct val="0"/>
              </a:spcAft>
              <a:defRPr/>
            </a:pPr>
            <a:fld id="{88482819-4DB1-4E82-82BA-E8A8D359557A}" type="slidenum">
              <a:rPr lang="en-US" sz="1000" smtClean="0">
                <a:solidFill>
                  <a:srgbClr val="003896"/>
                </a:solidFill>
              </a:rPr>
              <a:pPr defTabSz="931878" fontAlgn="base">
                <a:spcBef>
                  <a:spcPct val="0"/>
                </a:spcBef>
                <a:spcAft>
                  <a:spcPct val="0"/>
                </a:spcAft>
                <a:defRPr/>
              </a:pPr>
              <a:t>‹#›</a:t>
            </a:fld>
            <a:endParaRPr lang="en-US" sz="1000">
              <a:solidFill>
                <a:srgbClr val="003896"/>
              </a:solidFill>
            </a:endParaRPr>
          </a:p>
        </p:txBody>
      </p:sp>
    </p:spTree>
    <p:extLst>
      <p:ext uri="{BB962C8B-B14F-4D97-AF65-F5344CB8AC3E}">
        <p14:creationId xmlns:p14="http://schemas.microsoft.com/office/powerpoint/2010/main" xmlns="" val="37266609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635464915"/>
              </p:ext>
            </p:extLst>
          </p:nvPr>
        </p:nvGraphicFramePr>
        <p:xfrm>
          <a:off x="1588" y="1588"/>
          <a:ext cx="1587" cy="1587"/>
        </p:xfrm>
        <a:graphic>
          <a:graphicData uri="http://schemas.openxmlformats.org/presentationml/2006/ole">
            <p:oleObj spid="_x0000_s22530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xfrm>
            <a:off x="457200" y="6453188"/>
            <a:ext cx="1738313" cy="268287"/>
          </a:xfrm>
          <a:prstGeom prst="rect">
            <a:avLst/>
          </a:prstGeom>
        </p:spPr>
        <p:txBody>
          <a:bodyPr/>
          <a:lstStyle>
            <a:lvl1pPr>
              <a:defRPr/>
            </a:lvl1pPr>
          </a:lstStyle>
          <a:p>
            <a:pPr>
              <a:defRPr/>
            </a:pPr>
            <a:fld id="{C2B88F8E-C6E1-4FE7-BAC1-18C61CD94876}"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a:xfrm>
            <a:off x="3795713" y="6453188"/>
            <a:ext cx="992187" cy="268287"/>
          </a:xfrm>
          <a:prstGeom prst="rect">
            <a:avLst/>
          </a:prstGeom>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81913731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0121232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1E27EA73-071C-4AC7-A85A-B14125E7D7B0}"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4021056063"/>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215212733"/>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4259403319"/>
              </p:ext>
            </p:extLst>
          </p:nvPr>
        </p:nvGraphicFramePr>
        <p:xfrm>
          <a:off x="1588" y="1588"/>
          <a:ext cx="1587" cy="1587"/>
        </p:xfrm>
        <a:graphic>
          <a:graphicData uri="http://schemas.openxmlformats.org/presentationml/2006/ole">
            <p:oleObj spid="_x0000_s144447"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5F411C0-17F0-45CB-80A0-54829E734806}"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4114255253"/>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6ACF4F8F-AD34-4083-9C06-8618A413B3F1}"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959107948"/>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778633929"/>
              </p:ext>
            </p:extLst>
          </p:nvPr>
        </p:nvGraphicFramePr>
        <p:xfrm>
          <a:off x="1588" y="1588"/>
          <a:ext cx="1587" cy="1587"/>
        </p:xfrm>
        <a:graphic>
          <a:graphicData uri="http://schemas.openxmlformats.org/presentationml/2006/ole">
            <p:oleObj spid="_x0000_s145470"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B926ED17-95CF-426B-B0E4-AD4C8A870354}"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4261574083"/>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1A1E65C5-0C7C-4216-B95D-182775CFEBCF}"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1198083934"/>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2E684BCC-9CCC-4E3C-BCD5-30B09A8BD62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1097248306"/>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223032603"/>
              </p:ext>
            </p:extLst>
          </p:nvPr>
        </p:nvGraphicFramePr>
        <p:xfrm>
          <a:off x="1588" y="1588"/>
          <a:ext cx="1587" cy="1587"/>
        </p:xfrm>
        <a:graphic>
          <a:graphicData uri="http://schemas.openxmlformats.org/presentationml/2006/ole">
            <p:oleObj spid="_x0000_s146494"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C1417F4A-7F0D-4E48-AA8B-FAB7DF0D67E4}"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344914026"/>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7F649E4F-1A52-4A8D-BC9D-A4D5D689871D}"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1926856024"/>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FE5CB0D-5E10-488E-8559-10298DE2C65A}"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336122350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39"/>
          <a:ext cx="158750" cy="170089"/>
        </p:xfrm>
        <a:graphic>
          <a:graphicData uri="http://schemas.openxmlformats.org/presentationml/2006/ole">
            <p:oleObj spid="_x0000_s14457"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76"/>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grpSp>
        <p:nvGrpSpPr>
          <p:cNvPr id="8" name="McK Title Elements" hidden="1"/>
          <p:cNvGrpSpPr>
            <a:grpSpLocks/>
          </p:cNvGrpSpPr>
          <p:nvPr userDrawn="1"/>
        </p:nvGrpSpPr>
        <p:grpSpPr bwMode="auto">
          <a:xfrm>
            <a:off x="3657508" y="1979345"/>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508"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508" y="1259186"/>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85"/>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725"/>
            <a:r>
              <a:rPr lang="en-US" dirty="0">
                <a:solidFill>
                  <a:srgbClr val="003896"/>
                </a:solidFill>
                <a:latin typeface="Arial"/>
              </a:rPr>
              <a:t>CONFIDENTIAL</a:t>
            </a:r>
          </a:p>
        </p:txBody>
      </p:sp>
      <p:sp>
        <p:nvSpPr>
          <p:cNvPr id="19" name="Right Triangle 18"/>
          <p:cNvSpPr/>
          <p:nvPr userDrawn="1"/>
        </p:nvSpPr>
        <p:spPr>
          <a:xfrm flipH="1">
            <a:off x="3498854" y="5534707"/>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523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102A64E1-DFEA-4B30-9B43-D43F66CEBFC7}"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3800510398"/>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58F2C99-2102-445E-8386-A178870AD937}"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1878630842"/>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81A9CE51-8979-4956-A31B-8F994ED63CE2}"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287201187"/>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47518"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22021103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2" y="12"/>
          <a:ext cx="158750" cy="170089"/>
        </p:xfrm>
        <a:graphic>
          <a:graphicData uri="http://schemas.openxmlformats.org/presentationml/2006/ole">
            <p:oleObj spid="_x0000_s150590"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402004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9" y="5341486"/>
            <a:ext cx="4616429" cy="21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3187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172501558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461499998"/>
              </p:ext>
            </p:extLst>
          </p:nvPr>
        </p:nvGraphicFramePr>
        <p:xfrm>
          <a:off x="1632" y="1632"/>
          <a:ext cx="1619" cy="1619"/>
        </p:xfrm>
        <a:graphic>
          <a:graphicData uri="http://schemas.openxmlformats.org/presentationml/2006/ole">
            <p:oleObj spid="_x0000_s151614"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85446339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1106164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5" y="6566446"/>
            <a:ext cx="213009" cy="155496"/>
          </a:xfrm>
          <a:prstGeom prst="rect">
            <a:avLst/>
          </a:prstGeom>
          <a:noFill/>
        </p:spPr>
        <p:txBody>
          <a:bodyPr vert="horz" wrap="none" lIns="0" tIns="0" rIns="0" bIns="0" rtlCol="0">
            <a:noAutofit/>
          </a:bodyPr>
          <a:lstStyle/>
          <a:p>
            <a:pPr defTabSz="931878" fontAlgn="base">
              <a:spcBef>
                <a:spcPct val="0"/>
              </a:spcBef>
              <a:spcAft>
                <a:spcPct val="0"/>
              </a:spcAft>
              <a:defRPr/>
            </a:pPr>
            <a:fld id="{88482819-4DB1-4E82-82BA-E8A8D359557A}" type="slidenum">
              <a:rPr lang="en-US" sz="1000" smtClean="0">
                <a:solidFill>
                  <a:srgbClr val="003896"/>
                </a:solidFill>
              </a:rPr>
              <a:pPr defTabSz="931878" fontAlgn="base">
                <a:spcBef>
                  <a:spcPct val="0"/>
                </a:spcBef>
                <a:spcAft>
                  <a:spcPct val="0"/>
                </a:spcAft>
                <a:defRPr/>
              </a:pPr>
              <a:t>‹#›</a:t>
            </a:fld>
            <a:endParaRPr lang="en-US" sz="1000">
              <a:solidFill>
                <a:srgbClr val="003896"/>
              </a:solidFill>
            </a:endParaRPr>
          </a:p>
        </p:txBody>
      </p:sp>
    </p:spTree>
    <p:extLst>
      <p:ext uri="{BB962C8B-B14F-4D97-AF65-F5344CB8AC3E}">
        <p14:creationId xmlns:p14="http://schemas.microsoft.com/office/powerpoint/2010/main" xmlns="" val="39021857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147E3461-4026-4028-A326-BB62903440F4}"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360468835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273518625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60" y="1660"/>
          <a:ext cx="1619" cy="1619"/>
        </p:xfrm>
        <a:graphic>
          <a:graphicData uri="http://schemas.openxmlformats.org/presentationml/2006/ole">
            <p:oleObj spid="_x0000_s15481"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56430482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096315174"/>
              </p:ext>
            </p:extLst>
          </p:nvPr>
        </p:nvGraphicFramePr>
        <p:xfrm>
          <a:off x="1588" y="1588"/>
          <a:ext cx="1587" cy="1587"/>
        </p:xfrm>
        <a:graphic>
          <a:graphicData uri="http://schemas.openxmlformats.org/presentationml/2006/ole">
            <p:oleObj spid="_x0000_s153662"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EA38510-3C2A-434D-A30C-AC0FB83D3987}"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4153302795"/>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38ACD322-656E-4B96-8520-6AAA682B7A01}"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3958343112"/>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008287566"/>
              </p:ext>
            </p:extLst>
          </p:nvPr>
        </p:nvGraphicFramePr>
        <p:xfrm>
          <a:off x="1588" y="1588"/>
          <a:ext cx="1587" cy="1587"/>
        </p:xfrm>
        <a:graphic>
          <a:graphicData uri="http://schemas.openxmlformats.org/presentationml/2006/ole">
            <p:oleObj spid="_x0000_s154686"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324A8F03-270E-4F9D-BFCD-C089AC36BF67}"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2511265798"/>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A1975DC-E797-48ED-8F2E-73E33B8DF101}"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1943334038"/>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378D3341-5FDD-44BF-9049-89BB3F5C589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3218263145"/>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1566873078"/>
              </p:ext>
            </p:extLst>
          </p:nvPr>
        </p:nvGraphicFramePr>
        <p:xfrm>
          <a:off x="1588" y="1588"/>
          <a:ext cx="1587" cy="1587"/>
        </p:xfrm>
        <a:graphic>
          <a:graphicData uri="http://schemas.openxmlformats.org/presentationml/2006/ole">
            <p:oleObj spid="_x0000_s155710"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E1A5AA6D-F90B-4D0A-B5EA-E7D6C5379E63}"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482765645"/>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01832C64-A217-46B1-AF58-AA755B089D33}"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2914167283"/>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4A3D96E5-21F6-4534-9F13-31734AD1E3B9}"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2472732348"/>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67D8B008-39A8-4D78-839B-08B4ECED5894}"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72412382"/>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8B91079-F7CC-4B7B-98E6-B56F3C699688}"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0806429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1089856801"/>
              </p:ext>
            </p:extLst>
          </p:nvPr>
        </p:nvGraphicFramePr>
        <p:xfrm>
          <a:off x="14" y="30"/>
          <a:ext cx="158750" cy="170089"/>
        </p:xfrm>
        <a:graphic>
          <a:graphicData uri="http://schemas.openxmlformats.org/presentationml/2006/ole">
            <p:oleObj spid="_x0000_s17529"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invGray">
          <a:xfrm>
            <a:off x="3498855" y="-998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userDrawn="1"/>
        </p:nvGrpSpPr>
        <p:grpSpPr bwMode="auto">
          <a:xfrm>
            <a:off x="3657499" y="197933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99"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99" y="1259177"/>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7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593"/>
            <a:r>
              <a:rPr lang="en-US" dirty="0">
                <a:solidFill>
                  <a:srgbClr val="003896"/>
                </a:solidFill>
                <a:latin typeface="Arial"/>
              </a:rPr>
              <a:t>CONFIDENTIAL</a:t>
            </a:r>
          </a:p>
        </p:txBody>
      </p:sp>
      <p:sp>
        <p:nvSpPr>
          <p:cNvPr id="19" name="Right Triangle 18"/>
          <p:cNvSpPr/>
          <p:nvPr userDrawn="1"/>
        </p:nvSpPr>
        <p:spPr bwMode="ltGray">
          <a:xfrm flipH="1">
            <a:off x="3498854" y="553469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a:solidFill>
                <a:srgbClr val="003896"/>
              </a:solidFill>
            </a:endParaRPr>
          </a:p>
        </p:txBody>
      </p:sp>
    </p:spTree>
    <p:extLst>
      <p:ext uri="{BB962C8B-B14F-4D97-AF65-F5344CB8AC3E}">
        <p14:creationId xmlns:p14="http://schemas.microsoft.com/office/powerpoint/2010/main" xmlns="" val="365425355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990FF183-6A73-4029-BC1B-E52DEF390E1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3417055028"/>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56734"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5804994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24D8D3CF-7DB8-46A7-83F2-884308C94021}"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1341959509"/>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366857180"/>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158782"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AE1A9637-7B7F-4A0B-84D9-C7ABEFAD6B8B}"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717662977"/>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19E712A6-32E2-4D40-B579-34EF75E752C5}"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55053238"/>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EE4AB19-B405-47EC-963B-19B921FEF697}"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1307269356"/>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69B732E7-5EC3-48CF-85E7-941FB37FD5D8}"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423375064"/>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FBCC8299-EBF1-47D8-A2E4-8FB834441927}"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379683187"/>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A0357852-863B-4C7C-8FA4-79B63903E2BE}"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43652373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428305823"/>
              </p:ext>
            </p:extLst>
          </p:nvPr>
        </p:nvGraphicFramePr>
        <p:xfrm>
          <a:off x="1651" y="1650"/>
          <a:ext cx="1619" cy="1619"/>
        </p:xfrm>
        <a:graphic>
          <a:graphicData uri="http://schemas.openxmlformats.org/presentationml/2006/ole">
            <p:oleObj spid="_x0000_s18553"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957001726"/>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78965570-8C7B-4B43-9A8A-2CE8F3831910}"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3492509133"/>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F222DBF-7107-403E-871A-362C417D7CFF}"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3147073300"/>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F124D68F-1E74-46E7-BCAD-A898E5BAF54F}"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3566441325"/>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5E1252F-D591-4F69-B417-EA502C2514D5}"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931363363"/>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A3787A28-1FF5-4BAE-A1D0-EFCE580EF21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3517546261"/>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59806"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4172934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dirty="0">
              <a:solidFill>
                <a:srgbClr val="FFFFFF"/>
              </a:solidFill>
            </a:endParaRPr>
          </a:p>
        </p:txBody>
      </p:sp>
      <p:pic>
        <p:nvPicPr>
          <p:cNvPr id="9"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p:spPr>
        <p:txBody>
          <a:bodyPr/>
          <a:lstStyle>
            <a:lvl1pPr algn="ctr">
              <a:defRPr/>
            </a:lvl1pPr>
          </a:lstStyle>
          <a:p>
            <a:pPr>
              <a:defRPr/>
            </a:pPr>
            <a:fld id="{2CFC5625-9A47-46BE-AF35-97D25767F338}" type="slidenum">
              <a:rPr lang="en-ZA" smtClean="0"/>
              <a:pPr>
                <a:defRPr/>
              </a:pPr>
              <a:t>‹#›</a:t>
            </a:fld>
            <a:endParaRPr lang="en-ZA" dirty="0"/>
          </a:p>
        </p:txBody>
      </p:sp>
    </p:spTree>
    <p:extLst>
      <p:ext uri="{BB962C8B-B14F-4D97-AF65-F5344CB8AC3E}">
        <p14:creationId xmlns:p14="http://schemas.microsoft.com/office/powerpoint/2010/main" xmlns="" val="90329580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8C8F8B71-8331-477C-8D56-450BC089A2D8}"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550743556"/>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526401139"/>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038122316"/>
              </p:ext>
            </p:extLst>
          </p:nvPr>
        </p:nvGraphicFramePr>
        <p:xfrm>
          <a:off x="1588" y="1588"/>
          <a:ext cx="1587" cy="1587"/>
        </p:xfrm>
        <a:graphic>
          <a:graphicData uri="http://schemas.openxmlformats.org/presentationml/2006/ole">
            <p:oleObj spid="_x0000_s161854"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E4B7832B-FD0A-40B2-A1AD-38EB0CFE7CAD}"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211217918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3220582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BC420A9-BB73-4EC9-8444-91C1E500A68B}"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3372949353"/>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540378637"/>
              </p:ext>
            </p:extLst>
          </p:nvPr>
        </p:nvGraphicFramePr>
        <p:xfrm>
          <a:off x="1588" y="1588"/>
          <a:ext cx="1587" cy="1587"/>
        </p:xfrm>
        <a:graphic>
          <a:graphicData uri="http://schemas.openxmlformats.org/presentationml/2006/ole">
            <p:oleObj spid="_x0000_s162878"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02F5F175-4830-41B6-B528-ED2123850F1E}"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3005813048"/>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B54A8CAD-93A8-4D67-B18A-471F76395EA1}"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518840079"/>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93EFEA47-7618-4317-9D97-F1B790C50DD3}"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1450173916"/>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181460399"/>
              </p:ext>
            </p:extLst>
          </p:nvPr>
        </p:nvGraphicFramePr>
        <p:xfrm>
          <a:off x="1588" y="1588"/>
          <a:ext cx="1587" cy="1587"/>
        </p:xfrm>
        <a:graphic>
          <a:graphicData uri="http://schemas.openxmlformats.org/presentationml/2006/ole">
            <p:oleObj spid="_x0000_s163902"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36C51153-99B0-4714-969A-6B32AB253B6E}"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4005473243"/>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DB617F9-1F93-4137-B8BF-D9E4F72344E5}"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2707669571"/>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41D030DA-BE2D-45D2-B289-FAABC53EB12B}"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3275229103"/>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356747F-ED78-4916-9351-ECF1C7C2E752}"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1900912300"/>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882489D9-F8E3-4532-973B-45381302331A}"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256493777"/>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5F009E0A-4081-4636-8F12-3F15E77B771F}"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133061128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3990626847"/>
              </p:ext>
            </p:extLst>
          </p:nvPr>
        </p:nvGraphicFramePr>
        <p:xfrm>
          <a:off x="14" y="30"/>
          <a:ext cx="158750" cy="170089"/>
        </p:xfrm>
        <a:graphic>
          <a:graphicData uri="http://schemas.openxmlformats.org/presentationml/2006/ole">
            <p:oleObj spid="_x0000_s20601"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invGray">
          <a:xfrm>
            <a:off x="3498855" y="-998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smtClean="0">
              <a:solidFill>
                <a:srgbClr val="003896"/>
              </a:solidFill>
            </a:endParaRPr>
          </a:p>
        </p:txBody>
      </p:sp>
      <p:grpSp>
        <p:nvGrpSpPr>
          <p:cNvPr id="8" name="McK Title Elements" hidden="1"/>
          <p:cNvGrpSpPr>
            <a:grpSpLocks/>
          </p:cNvGrpSpPr>
          <p:nvPr userDrawn="1"/>
        </p:nvGrpSpPr>
        <p:grpSpPr bwMode="auto">
          <a:xfrm>
            <a:off x="3657499" y="197933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99"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99" y="1259177"/>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7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593"/>
            <a:r>
              <a:rPr lang="en-US" dirty="0">
                <a:solidFill>
                  <a:srgbClr val="003896"/>
                </a:solidFill>
                <a:latin typeface="Arial"/>
              </a:rPr>
              <a:t>CONFIDENTIAL</a:t>
            </a:r>
          </a:p>
        </p:txBody>
      </p:sp>
      <p:sp>
        <p:nvSpPr>
          <p:cNvPr id="19" name="Right Triangle 18"/>
          <p:cNvSpPr/>
          <p:nvPr userDrawn="1"/>
        </p:nvSpPr>
        <p:spPr bwMode="ltGray">
          <a:xfrm flipH="1">
            <a:off x="3498854" y="553469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smtClean="0">
              <a:solidFill>
                <a:srgbClr val="003896"/>
              </a:solidFill>
            </a:endParaRPr>
          </a:p>
        </p:txBody>
      </p:sp>
    </p:spTree>
    <p:extLst>
      <p:ext uri="{BB962C8B-B14F-4D97-AF65-F5344CB8AC3E}">
        <p14:creationId xmlns:p14="http://schemas.microsoft.com/office/powerpoint/2010/main" xmlns="" val="588533726"/>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2" y="12"/>
          <a:ext cx="158750" cy="170089"/>
        </p:xfrm>
        <a:graphic>
          <a:graphicData uri="http://schemas.openxmlformats.org/presentationml/2006/ole">
            <p:oleObj spid="_x0000_s169021"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402004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9" y="5341486"/>
            <a:ext cx="4616429" cy="21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3187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372744499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647600233"/>
              </p:ext>
            </p:extLst>
          </p:nvPr>
        </p:nvGraphicFramePr>
        <p:xfrm>
          <a:off x="1632" y="1632"/>
          <a:ext cx="1619" cy="1619"/>
        </p:xfrm>
        <a:graphic>
          <a:graphicData uri="http://schemas.openxmlformats.org/presentationml/2006/ole">
            <p:oleObj spid="_x0000_s170045"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20812963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40537585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5" y="6566446"/>
            <a:ext cx="213009" cy="155496"/>
          </a:xfrm>
          <a:prstGeom prst="rect">
            <a:avLst/>
          </a:prstGeom>
          <a:noFill/>
        </p:spPr>
        <p:txBody>
          <a:bodyPr vert="horz" wrap="none" lIns="0" tIns="0" rIns="0" bIns="0" rtlCol="0">
            <a:noAutofit/>
          </a:bodyPr>
          <a:lstStyle/>
          <a:p>
            <a:pPr defTabSz="931878" fontAlgn="base">
              <a:spcBef>
                <a:spcPct val="0"/>
              </a:spcBef>
              <a:spcAft>
                <a:spcPct val="0"/>
              </a:spcAft>
              <a:defRPr/>
            </a:pPr>
            <a:fld id="{88482819-4DB1-4E82-82BA-E8A8D359557A}" type="slidenum">
              <a:rPr lang="en-US" sz="1000" smtClean="0">
                <a:solidFill>
                  <a:srgbClr val="003896"/>
                </a:solidFill>
              </a:rPr>
              <a:pPr defTabSz="931878" fontAlgn="base">
                <a:spcBef>
                  <a:spcPct val="0"/>
                </a:spcBef>
                <a:spcAft>
                  <a:spcPct val="0"/>
                </a:spcAft>
                <a:defRPr/>
              </a:pPr>
              <a:t>‹#›</a:t>
            </a:fld>
            <a:endParaRPr lang="en-US" sz="1000">
              <a:solidFill>
                <a:srgbClr val="003896"/>
              </a:solidFill>
            </a:endParaRPr>
          </a:p>
        </p:txBody>
      </p:sp>
    </p:spTree>
    <p:extLst>
      <p:ext uri="{BB962C8B-B14F-4D97-AF65-F5344CB8AC3E}">
        <p14:creationId xmlns:p14="http://schemas.microsoft.com/office/powerpoint/2010/main" xmlns="" val="13721582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F9285D00-9691-4EE0-A688-810C30381632}"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838539811"/>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250224162"/>
      </p:ext>
    </p:extLst>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820502548"/>
              </p:ext>
            </p:extLst>
          </p:nvPr>
        </p:nvGraphicFramePr>
        <p:xfrm>
          <a:off x="1588" y="1588"/>
          <a:ext cx="1587" cy="1587"/>
        </p:xfrm>
        <a:graphic>
          <a:graphicData uri="http://schemas.openxmlformats.org/presentationml/2006/ole">
            <p:oleObj spid="_x0000_s17311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7102B54-7DE1-40BD-887D-0FB2125CF3F8}"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3035419040"/>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FEBA106-60E9-4BDB-AFDE-3317532AFAD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926832932"/>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2360391250"/>
              </p:ext>
            </p:extLst>
          </p:nvPr>
        </p:nvGraphicFramePr>
        <p:xfrm>
          <a:off x="1588" y="1588"/>
          <a:ext cx="1587" cy="1587"/>
        </p:xfrm>
        <a:graphic>
          <a:graphicData uri="http://schemas.openxmlformats.org/presentationml/2006/ole">
            <p:oleObj spid="_x0000_s174138"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CDEE25F1-3727-4D02-AE11-8D505872D6E0}"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2228831924"/>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26AC321-85B3-4221-B8DC-63CFE2D9E2D9}"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399567993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964210059"/>
              </p:ext>
            </p:extLst>
          </p:nvPr>
        </p:nvGraphicFramePr>
        <p:xfrm>
          <a:off x="1651" y="1650"/>
          <a:ext cx="1619" cy="1619"/>
        </p:xfrm>
        <a:graphic>
          <a:graphicData uri="http://schemas.openxmlformats.org/presentationml/2006/ole">
            <p:oleObj spid="_x0000_s21625"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3063652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A50E50AC-E709-435C-890A-5F56E9BF0802}"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386250057"/>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1189674970"/>
              </p:ext>
            </p:extLst>
          </p:nvPr>
        </p:nvGraphicFramePr>
        <p:xfrm>
          <a:off x="1588" y="1588"/>
          <a:ext cx="1587" cy="1587"/>
        </p:xfrm>
        <a:graphic>
          <a:graphicData uri="http://schemas.openxmlformats.org/presentationml/2006/ole">
            <p:oleObj spid="_x0000_s175162"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F3CB47EC-C929-4AEE-96C3-6514CD497AFE}"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333067905"/>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DA987EF-C6A7-4F4B-8D3D-E8C60F2A1DFC}"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2572931589"/>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307086D-68C7-4EF8-9FFD-BB8D3C2A6E47}"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413217507"/>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EAE188C-145B-402D-8036-153EF6A4D939}"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3177586792"/>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B1CF5F1A-A3F9-47BD-A349-C1A843929ED9}"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015886764"/>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F4F5B1D0-B6B6-4B20-8D4C-1E3F98EDB056}"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322626924"/>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76186"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9956295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8F9AA165-8251-4282-8C94-D7070022027D}"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1598486807"/>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26587603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67" y="1667"/>
          <a:ext cx="1619" cy="1619"/>
        </p:xfrm>
        <a:graphic>
          <a:graphicData uri="http://schemas.openxmlformats.org/presentationml/2006/ole">
            <p:oleObj spid="_x0000_s3193"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9762154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30"/>
          <a:ext cx="158750" cy="170089"/>
        </p:xfrm>
        <a:graphic>
          <a:graphicData uri="http://schemas.openxmlformats.org/presentationml/2006/ole">
            <p:oleObj spid="_x0000_s23673"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8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159" tIns="45580" rIns="91159" bIns="45580" rtlCol="0" anchor="ctr"/>
          <a:lstStyle/>
          <a:p>
            <a:pPr algn="ctr" defTabSz="930096" fontAlgn="base">
              <a:spcBef>
                <a:spcPct val="0"/>
              </a:spcBef>
              <a:spcAft>
                <a:spcPct val="0"/>
              </a:spcAft>
            </a:pPr>
            <a:endParaRPr lang="en-US" sz="1600" dirty="0" err="1" smtClean="0">
              <a:solidFill>
                <a:srgbClr val="003896"/>
              </a:solidFill>
            </a:endParaRPr>
          </a:p>
        </p:txBody>
      </p:sp>
      <p:grpSp>
        <p:nvGrpSpPr>
          <p:cNvPr id="8" name="McK Title Elements" hidden="1"/>
          <p:cNvGrpSpPr>
            <a:grpSpLocks/>
          </p:cNvGrpSpPr>
          <p:nvPr userDrawn="1"/>
        </p:nvGrpSpPr>
        <p:grpSpPr bwMode="auto">
          <a:xfrm>
            <a:off x="3657499" y="197933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0096"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0096"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99"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99" y="1259177"/>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7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30096"/>
            <a:r>
              <a:rPr lang="en-US" sz="1000" dirty="0">
                <a:solidFill>
                  <a:srgbClr val="003896"/>
                </a:solidFill>
                <a:latin typeface="Arial"/>
              </a:rPr>
              <a:t>CONFIDENTIAL</a:t>
            </a:r>
          </a:p>
        </p:txBody>
      </p:sp>
      <p:sp>
        <p:nvSpPr>
          <p:cNvPr id="19" name="Right Triangle 18"/>
          <p:cNvSpPr/>
          <p:nvPr userDrawn="1"/>
        </p:nvSpPr>
        <p:spPr>
          <a:xfrm flipH="1">
            <a:off x="3498854" y="553469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159" tIns="45580" rIns="91159" bIns="45580" rtlCol="0" anchor="ctr"/>
          <a:lstStyle/>
          <a:p>
            <a:pPr algn="ctr" defTabSz="930096" fontAlgn="base">
              <a:spcBef>
                <a:spcPct val="0"/>
              </a:spcBef>
              <a:spcAft>
                <a:spcPct val="0"/>
              </a:spcAft>
            </a:pPr>
            <a:endParaRPr lang="en-US" sz="1600" dirty="0" err="1" smtClean="0">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337979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05426723"/>
              </p:ext>
            </p:extLst>
          </p:nvPr>
        </p:nvGraphicFramePr>
        <p:xfrm>
          <a:off x="1588" y="1588"/>
          <a:ext cx="1587" cy="1587"/>
        </p:xfrm>
        <a:graphic>
          <a:graphicData uri="http://schemas.openxmlformats.org/presentationml/2006/ole">
            <p:oleObj spid="_x0000_s178234"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14DB6728-5610-47F2-BB91-5EF93F42DCEC}"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1693952438"/>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A3B2CBC-3423-41BE-AF29-F132A81DBC89}"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12190491"/>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13B28A62-6755-4FA9-A367-C37AA9E9A200}"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1856704663"/>
      </p:ext>
    </p:extLst>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DB21195E-107E-47E4-96F9-2F0C3B2A207F}"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6895908"/>
      </p:ext>
    </p:extLst>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2F9EA945-2470-4D6B-A2D0-996BB11F87B1}"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2436607596"/>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B5E61FD9-6F4A-4766-A5E0-6CB3FBF92E12}"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3127524154"/>
      </p:ext>
    </p:extLst>
  </p:cSld>
  <p:clrMapOvr>
    <a:masterClrMapping/>
  </p:clrMapOvr>
  <p:transition spd="slow">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D91666D-6F96-4D71-BFE3-77A98DFA1B58}"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2405325047"/>
      </p:ext>
    </p:extLst>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08DBDF3-F278-4B5D-90A4-8FF797323AB8}"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2812352746"/>
      </p:ext>
    </p:extLst>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7408FD30-7E76-48D4-88A9-02CA52410DFE}"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1922469193"/>
      </p:ext>
    </p:extLst>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FC5C52CC-ABF6-4858-B3E3-0BC59004A8F5}"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382447582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51" y="1650"/>
          <a:ext cx="1619" cy="1619"/>
        </p:xfrm>
        <a:graphic>
          <a:graphicData uri="http://schemas.openxmlformats.org/presentationml/2006/ole">
            <p:oleObj spid="_x0000_s2469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054587743"/>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5BA6A51-E486-4AE0-9A77-BAF52726F248}"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1997992170"/>
      </p:ext>
    </p:extLst>
  </p:cSld>
  <p:clrMapOvr>
    <a:masterClrMapping/>
  </p:clrMapOvr>
  <p:transition spd="slow">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1AB88E83-CF8E-4C63-95AA-3690F2A13026}"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4070749694"/>
      </p:ext>
    </p:extLst>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110543842"/>
      </p:ext>
    </p:extLst>
  </p:cSld>
  <p:clrMapOvr>
    <a:masterClrMapping/>
  </p:clrMapOvr>
  <p:transition spd="slow">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670698640"/>
              </p:ext>
            </p:extLst>
          </p:nvPr>
        </p:nvGraphicFramePr>
        <p:xfrm>
          <a:off x="1588" y="1588"/>
          <a:ext cx="1587" cy="1587"/>
        </p:xfrm>
        <a:graphic>
          <a:graphicData uri="http://schemas.openxmlformats.org/presentationml/2006/ole">
            <p:oleObj spid="_x0000_s180282"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A1B2B5DC-2DE9-4941-A915-F5506527955D}"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1578225393"/>
      </p:ext>
    </p:extLst>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CD75348-CADE-4772-8241-6289A940A6F2}"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40933591"/>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4011161680"/>
              </p:ext>
            </p:extLst>
          </p:nvPr>
        </p:nvGraphicFramePr>
        <p:xfrm>
          <a:off x="1588" y="1588"/>
          <a:ext cx="1587" cy="1587"/>
        </p:xfrm>
        <a:graphic>
          <a:graphicData uri="http://schemas.openxmlformats.org/presentationml/2006/ole">
            <p:oleObj spid="_x0000_s181306"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83F56099-3848-476E-80A2-B11ACA8E2B65}"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3855987555"/>
      </p:ext>
    </p:extLst>
  </p:cSld>
  <p:clrMapOvr>
    <a:masterClrMapping/>
  </p:clrMapOvr>
  <p:transition spd="slow">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0D93A124-5077-4856-B92E-3856A7C30850}"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2933624433"/>
      </p:ext>
    </p:extLst>
  </p:cSld>
  <p:clrMapOvr>
    <a:masterClrMapping/>
  </p:clrMapOvr>
  <p:transition spd="slow">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A9EA2749-7633-428D-819F-B807A1B04CB6}"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837878135"/>
      </p:ext>
    </p:extLst>
  </p:cSld>
  <p:clrMapOvr>
    <a:masterClrMapping/>
  </p:clrMapOvr>
  <p:transition spd="slow">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558785671"/>
              </p:ext>
            </p:extLst>
          </p:nvPr>
        </p:nvGraphicFramePr>
        <p:xfrm>
          <a:off x="1588" y="1588"/>
          <a:ext cx="1587" cy="1587"/>
        </p:xfrm>
        <a:graphic>
          <a:graphicData uri="http://schemas.openxmlformats.org/presentationml/2006/ole">
            <p:oleObj spid="_x0000_s182330"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143C2B9A-5FAF-4695-8866-C03D36650E2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2366088065"/>
      </p:ext>
    </p:extLst>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8045067-27C5-4A6B-8F52-0A372260124F}"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167836689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24"/>
          <a:ext cx="158750" cy="170089"/>
        </p:xfrm>
        <a:graphic>
          <a:graphicData uri="http://schemas.openxmlformats.org/presentationml/2006/ole">
            <p:oleObj spid="_x0000_s26745"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92"/>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3066" tIns="46535" rIns="93066" bIns="46535" rtlCol="0" anchor="ctr"/>
          <a:lstStyle/>
          <a:p>
            <a:pPr algn="ctr" defTabSz="912174" fontAlgn="base">
              <a:spcBef>
                <a:spcPct val="0"/>
              </a:spcBef>
              <a:spcAft>
                <a:spcPct val="0"/>
              </a:spcAft>
            </a:pPr>
            <a:endParaRPr lang="en-US" sz="1600" dirty="0" err="1" smtClean="0">
              <a:solidFill>
                <a:srgbClr val="003896"/>
              </a:solidFill>
            </a:endParaRPr>
          </a:p>
        </p:txBody>
      </p:sp>
      <p:grpSp>
        <p:nvGrpSpPr>
          <p:cNvPr id="8" name="McK Title Elements" hidden="1"/>
          <p:cNvGrpSpPr>
            <a:grpSpLocks/>
          </p:cNvGrpSpPr>
          <p:nvPr userDrawn="1"/>
        </p:nvGrpSpPr>
        <p:grpSpPr bwMode="auto">
          <a:xfrm>
            <a:off x="3657493" y="1979330"/>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174"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174"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93"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93" y="1259171"/>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70"/>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2174"/>
            <a:r>
              <a:rPr lang="en-US" dirty="0">
                <a:solidFill>
                  <a:srgbClr val="003896"/>
                </a:solidFill>
                <a:latin typeface="Arial"/>
              </a:rPr>
              <a:t>CONFIDENTIAL</a:t>
            </a:r>
          </a:p>
        </p:txBody>
      </p:sp>
      <p:sp>
        <p:nvSpPr>
          <p:cNvPr id="19" name="Right Triangle 18"/>
          <p:cNvSpPr/>
          <p:nvPr userDrawn="1"/>
        </p:nvSpPr>
        <p:spPr>
          <a:xfrm flipH="1">
            <a:off x="3498854" y="5534692"/>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066" tIns="46535" rIns="93066" bIns="46535" rtlCol="0" anchor="ctr"/>
          <a:lstStyle/>
          <a:p>
            <a:pPr algn="ctr" defTabSz="912174" fontAlgn="base">
              <a:spcBef>
                <a:spcPct val="0"/>
              </a:spcBef>
              <a:spcAft>
                <a:spcPct val="0"/>
              </a:spcAft>
            </a:pPr>
            <a:endParaRPr lang="en-US" sz="1600" dirty="0" err="1" smtClean="0">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963103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0422ED78-25C6-4006-B081-1A219BE4F830}"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105856313"/>
      </p:ext>
    </p:extLst>
  </p:cSld>
  <p:clrMapOvr>
    <a:masterClrMapping/>
  </p:clrMapOvr>
  <p:transition spd="slow">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E992AFC-1F69-4FD4-A94E-584320A3D4F3}"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940063427"/>
      </p:ext>
    </p:extLst>
  </p:cSld>
  <p:clrMapOvr>
    <a:masterClrMapping/>
  </p:clrMapOvr>
  <p:transition spd="slow">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1BC3B96-EDCF-415E-97CD-0201C1B8B93E}"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2928779140"/>
      </p:ext>
    </p:extLst>
  </p:cSld>
  <p:clrMapOvr>
    <a:masterClrMapping/>
  </p:clrMapOvr>
  <p:transition spd="slow">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11E9A24-889F-4713-B554-3B55155FA1CE}"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2292640973"/>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B5BCDA64-011E-43A2-80BC-F74CDABC1697}"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736375129"/>
      </p:ext>
    </p:extLst>
  </p:cSld>
  <p:clrMapOvr>
    <a:masterClrMapping/>
  </p:clrMapOvr>
  <p:transition spd="slow">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331177178"/>
      </p:ext>
    </p:extLst>
  </p:cSld>
  <p:clrMapOvr>
    <a:masterClrMapping/>
  </p:clrMapOvr>
  <p:transition spd="slow">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314613481"/>
              </p:ext>
            </p:extLst>
          </p:nvPr>
        </p:nvGraphicFramePr>
        <p:xfrm>
          <a:off x="1588" y="1588"/>
          <a:ext cx="1587" cy="1587"/>
        </p:xfrm>
        <a:graphic>
          <a:graphicData uri="http://schemas.openxmlformats.org/presentationml/2006/ole">
            <p:oleObj spid="_x0000_s186410"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F036F91-2B13-44EC-B925-BF120EC4976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1306715010"/>
      </p:ext>
    </p:extLst>
  </p:cSld>
  <p:clrMapOvr>
    <a:masterClrMapping/>
  </p:clrMapOvr>
  <p:transition spd="slow">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F95FF62D-89E1-4059-878E-F859C69942E6}"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1550804815"/>
      </p:ext>
    </p:extLst>
  </p:cSld>
  <p:clrMapOvr>
    <a:masterClrMapping/>
  </p:clrMapOvr>
  <p:transition spd="slow">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560302728"/>
              </p:ext>
            </p:extLst>
          </p:nvPr>
        </p:nvGraphicFramePr>
        <p:xfrm>
          <a:off x="1588" y="1588"/>
          <a:ext cx="1587" cy="1587"/>
        </p:xfrm>
        <a:graphic>
          <a:graphicData uri="http://schemas.openxmlformats.org/presentationml/2006/ole">
            <p:oleObj spid="_x0000_s18743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0CABB2BB-07C0-4C0A-8AFC-B4D58D513E56}"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2063257416"/>
      </p:ext>
    </p:extLst>
  </p:cSld>
  <p:clrMapOvr>
    <a:masterClrMapping/>
  </p:clrMapOvr>
  <p:transition spd="slow">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8A061FE6-BD8A-4111-BC6F-0E1A84EA90CF}"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85410412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44" y="1644"/>
          <a:ext cx="1619" cy="1619"/>
        </p:xfrm>
        <a:graphic>
          <a:graphicData uri="http://schemas.openxmlformats.org/presentationml/2006/ole">
            <p:oleObj spid="_x0000_s2776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04523979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FA249F71-B092-4FB0-A5DE-F35932288023}"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3114914"/>
      </p:ext>
    </p:extLst>
  </p:cSld>
  <p:clrMapOvr>
    <a:masterClrMapping/>
  </p:clrMapOvr>
  <p:transition spd="slow">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407138230"/>
              </p:ext>
            </p:extLst>
          </p:nvPr>
        </p:nvGraphicFramePr>
        <p:xfrm>
          <a:off x="1588" y="1588"/>
          <a:ext cx="1587" cy="1587"/>
        </p:xfrm>
        <a:graphic>
          <a:graphicData uri="http://schemas.openxmlformats.org/presentationml/2006/ole">
            <p:oleObj spid="_x0000_s188458"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D64C2C29-2CAC-4C7F-8BB9-B0E8882E47C1}"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1224123648"/>
      </p:ext>
    </p:extLst>
  </p:cSld>
  <p:clrMapOvr>
    <a:masterClrMapping/>
  </p:clrMapOvr>
  <p:transition spd="slow">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332470C-2FC6-42AD-AA5B-11B6CDEA7139}"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3513510943"/>
      </p:ext>
    </p:extLst>
  </p:cSld>
  <p:clrMapOvr>
    <a:masterClrMapping/>
  </p:clrMapOvr>
  <p:transition spd="slow">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DF12EBA-4295-40B8-86B9-C223BF0A9A67}"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195869853"/>
      </p:ext>
    </p:extLst>
  </p:cSld>
  <p:clrMapOvr>
    <a:masterClrMapping/>
  </p:clrMapOvr>
  <p:transition spd="slow">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F38784D-C73D-4F54-A404-5AEC4ACA378A}"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2231426567"/>
      </p:ext>
    </p:extLst>
  </p:cSld>
  <p:clrMapOvr>
    <a:masterClrMapping/>
  </p:clrMapOvr>
  <p:transition spd="slow">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A814571-3141-4605-B2B1-58FCFA9888A8}"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3015896226"/>
      </p:ext>
    </p:extLst>
  </p:cSld>
  <p:clrMapOvr>
    <a:masterClrMapping/>
  </p:clrMapOvr>
  <p:transition spd="slow">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A40AC2AF-8A1A-4936-9562-0127C7919A45}"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991872588"/>
      </p:ext>
    </p:extLst>
  </p:cSld>
  <p:clrMapOvr>
    <a:masterClrMapping/>
  </p:clrMapOvr>
  <p:transition spd="slow">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89482"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7447602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83BC991-237B-42A8-87AF-94616B742863}"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1595997472"/>
      </p:ext>
    </p:extLst>
  </p:cSld>
  <p:clrMapOvr>
    <a:masterClrMapping/>
  </p:clrMapOvr>
  <p:transition spd="slow">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39005086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86095194"/>
              </p:ext>
            </p:extLst>
          </p:nvPr>
        </p:nvGraphicFramePr>
        <p:xfrm>
          <a:off x="14" y="24"/>
          <a:ext cx="158750" cy="170089"/>
        </p:xfrm>
        <a:graphic>
          <a:graphicData uri="http://schemas.openxmlformats.org/presentationml/2006/ole">
            <p:oleObj spid="_x0000_s29817" name="think-cell Slide" r:id="rId3" imgW="360" imgH="360" progId="">
              <p:embed/>
            </p:oleObj>
          </a:graphicData>
        </a:graphic>
      </p:graphicFrame>
      <p:grpSp>
        <p:nvGrpSpPr>
          <p:cNvPr id="8" name="Title Elements" hidden="1"/>
          <p:cNvGrpSpPr>
            <a:grpSpLocks/>
          </p:cNvGrpSpPr>
          <p:nvPr userDrawn="1"/>
        </p:nvGrpSpPr>
        <p:grpSpPr bwMode="auto">
          <a:xfrm>
            <a:off x="3439051" y="5202632"/>
            <a:ext cx="4616429" cy="497261"/>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174"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174"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51"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51" y="3950695"/>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9"/>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066" tIns="46535" rIns="93066" bIns="46535" numCol="1" anchor="ctr" anchorCtr="0" compatLnSpc="1">
            <a:prstTxWarp prst="textNoShape">
              <a:avLst/>
            </a:prstTxWarp>
          </a:bodyPr>
          <a:lstStyle/>
          <a:p>
            <a:pPr algn="ctr" defTabSz="930690" fontAlgn="base">
              <a:spcBef>
                <a:spcPct val="0"/>
              </a:spcBef>
              <a:spcAft>
                <a:spcPct val="0"/>
              </a:spcAft>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71" y="517549"/>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71"/>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80"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066" tIns="46535" rIns="93066" bIns="46535" numCol="1" anchor="ctr" anchorCtr="0" compatLnSpc="1">
            <a:prstTxWarp prst="textNoShape">
              <a:avLst/>
            </a:prstTxWarp>
          </a:bodyPr>
          <a:lstStyle/>
          <a:p>
            <a:pPr algn="ctr" defTabSz="930690" fontAlgn="base">
              <a:spcBef>
                <a:spcPct val="0"/>
              </a:spcBef>
              <a:spcAft>
                <a:spcPct val="0"/>
              </a:spcAft>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33" y="633345"/>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811"/>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66" tIns="46535" rIns="93066" bIns="46535" numCol="1" anchor="ctr" anchorCtr="0" compatLnSpc="1">
            <a:prstTxWarp prst="textNoShape">
              <a:avLst/>
            </a:prstTxWarp>
          </a:bodyPr>
          <a:lstStyle/>
          <a:p>
            <a:pPr algn="ctr" defTabSz="930690" fontAlgn="base">
              <a:spcBef>
                <a:spcPct val="0"/>
              </a:spcBef>
              <a:spcAft>
                <a:spcPct val="0"/>
              </a:spcAft>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17" y="633345"/>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56"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066" tIns="46535" rIns="93066" bIns="46535" numCol="1" anchor="ctr" anchorCtr="0" compatLnSpc="1">
            <a:prstTxWarp prst="textNoShape">
              <a:avLst/>
            </a:prstTxWarp>
          </a:bodyPr>
          <a:lstStyle/>
          <a:p>
            <a:pPr algn="ctr" defTabSz="930690" fontAlgn="base">
              <a:spcBef>
                <a:spcPct val="0"/>
              </a:spcBef>
              <a:spcAft>
                <a:spcPct val="0"/>
              </a:spcAft>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74"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066" tIns="46535" rIns="93066" bIns="46535" numCol="1" anchor="ctr" anchorCtr="0" compatLnSpc="1">
            <a:prstTxWarp prst="textNoShape">
              <a:avLst/>
            </a:prstTxWarp>
          </a:bodyPr>
          <a:lstStyle/>
          <a:p>
            <a:pPr algn="ctr" defTabSz="930690" fontAlgn="base">
              <a:spcBef>
                <a:spcPct val="0"/>
              </a:spcBef>
              <a:spcAft>
                <a:spcPct val="0"/>
              </a:spcAft>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0690" fontAlgn="base">
                <a:spcBef>
                  <a:spcPct val="0"/>
                </a:spcBef>
                <a:spcAft>
                  <a:spcPct val="0"/>
                </a:spcAft>
              </a:pPr>
              <a:endParaRPr lang="en-US" dirty="0" smtClean="0">
                <a:solidFill>
                  <a:srgbClr val="003896"/>
                </a:solidFill>
                <a:cs typeface="Arial" pitchFamily="34" charset="0"/>
              </a:endParaRPr>
            </a:p>
          </p:txBody>
        </p:sp>
      </p:grpSp>
    </p:spTree>
    <p:extLst>
      <p:ext uri="{BB962C8B-B14F-4D97-AF65-F5344CB8AC3E}">
        <p14:creationId xmlns:p14="http://schemas.microsoft.com/office/powerpoint/2010/main" xmlns="" val="102418585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1545826296"/>
              </p:ext>
            </p:extLst>
          </p:nvPr>
        </p:nvGraphicFramePr>
        <p:xfrm>
          <a:off x="1588" y="1588"/>
          <a:ext cx="1587" cy="1587"/>
        </p:xfrm>
        <a:graphic>
          <a:graphicData uri="http://schemas.openxmlformats.org/presentationml/2006/ole">
            <p:oleObj spid="_x0000_s191530"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A46A4C29-4DA4-40B4-9FE2-8BFA574B8306}"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552001407"/>
      </p:ext>
    </p:extLst>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4F3BD813-6EF3-4658-BB03-22CAA074516C}"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1031452255"/>
      </p:ext>
    </p:extLst>
  </p:cSld>
  <p:clrMapOvr>
    <a:masterClrMapping/>
  </p:clrMapOvr>
  <p:transition spd="slow">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4106456259"/>
              </p:ext>
            </p:extLst>
          </p:nvPr>
        </p:nvGraphicFramePr>
        <p:xfrm>
          <a:off x="1588" y="1588"/>
          <a:ext cx="1587" cy="1587"/>
        </p:xfrm>
        <a:graphic>
          <a:graphicData uri="http://schemas.openxmlformats.org/presentationml/2006/ole">
            <p:oleObj spid="_x0000_s192554"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0C8D2B58-C902-4088-B68E-640CB07C2632}"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1450465539"/>
      </p:ext>
    </p:extLst>
  </p:cSld>
  <p:clrMapOvr>
    <a:masterClrMapping/>
  </p:clrMapOvr>
  <p:transition spd="slow">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644551D4-7F74-4DBE-AC3C-7DA7B47C7011}"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4020535234"/>
      </p:ext>
    </p:extLst>
  </p:cSld>
  <p:clrMapOvr>
    <a:masterClrMapping/>
  </p:clrMapOvr>
  <p:transition spd="slow">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1A3A4BD4-778C-4ECA-8CA0-E4E3C2674F3B}"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2252993218"/>
      </p:ext>
    </p:extLst>
  </p:cSld>
  <p:clrMapOvr>
    <a:masterClrMapping/>
  </p:clrMapOvr>
  <p:transition spd="slow">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642943561"/>
              </p:ext>
            </p:extLst>
          </p:nvPr>
        </p:nvGraphicFramePr>
        <p:xfrm>
          <a:off x="1588" y="1588"/>
          <a:ext cx="1587" cy="1587"/>
        </p:xfrm>
        <a:graphic>
          <a:graphicData uri="http://schemas.openxmlformats.org/presentationml/2006/ole">
            <p:oleObj spid="_x0000_s193578"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BBA4F486-A786-4C2D-A3F6-022BF8A0A730}"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2404722966"/>
      </p:ext>
    </p:extLst>
  </p:cSld>
  <p:clrMapOvr>
    <a:masterClrMapping/>
  </p:clrMapOvr>
  <p:transition spd="slow">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33D0A0D-1073-4967-BDB7-3466352F3C90}"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591639576"/>
      </p:ext>
    </p:extLst>
  </p:cSld>
  <p:clrMapOvr>
    <a:masterClrMapping/>
  </p:clrMapOvr>
  <p:transition spd="slow">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04A8DE9-32AC-4409-93EC-AE3DF4CEB4FA}"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3407221443"/>
      </p:ext>
    </p:extLst>
  </p:cSld>
  <p:clrMapOvr>
    <a:masterClrMapping/>
  </p:clrMapOvr>
  <p:transition spd="slow">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7556011A-D721-4349-9CDB-4C0C39D843C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3316109366"/>
      </p:ext>
    </p:extLst>
  </p:cSld>
  <p:clrMapOvr>
    <a:masterClrMapping/>
  </p:clrMapOvr>
  <p:transition spd="slow">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7226D18-239C-4C4A-BFA5-B230BF53F76A}"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387361013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476640916"/>
              </p:ext>
            </p:extLst>
          </p:nvPr>
        </p:nvGraphicFramePr>
        <p:xfrm>
          <a:off x="1644" y="1644"/>
          <a:ext cx="1619" cy="1619"/>
        </p:xfrm>
        <a:graphic>
          <a:graphicData uri="http://schemas.openxmlformats.org/presentationml/2006/ole">
            <p:oleObj spid="_x0000_s30841"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51021387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BCAAC96C-455A-4854-BD3B-05F043ED5CDA}"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1937572669"/>
      </p:ext>
    </p:extLst>
  </p:cSld>
  <p:clrMapOvr>
    <a:masterClrMapping/>
  </p:clrMapOvr>
  <p:transition spd="slow">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2" y="12"/>
          <a:ext cx="158750" cy="170089"/>
        </p:xfrm>
        <a:graphic>
          <a:graphicData uri="http://schemas.openxmlformats.org/presentationml/2006/ole">
            <p:oleObj spid="_x0000_s196639"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402004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9" y="5341486"/>
            <a:ext cx="4616429" cy="21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3187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2116094019"/>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864869417"/>
              </p:ext>
            </p:extLst>
          </p:nvPr>
        </p:nvGraphicFramePr>
        <p:xfrm>
          <a:off x="1632" y="1632"/>
          <a:ext cx="1619" cy="1619"/>
        </p:xfrm>
        <a:graphic>
          <a:graphicData uri="http://schemas.openxmlformats.org/presentationml/2006/ole">
            <p:oleObj spid="_x0000_s197663"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533941754"/>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093456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5" y="6566446"/>
            <a:ext cx="213009" cy="155496"/>
          </a:xfrm>
          <a:prstGeom prst="rect">
            <a:avLst/>
          </a:prstGeom>
          <a:noFill/>
        </p:spPr>
        <p:txBody>
          <a:bodyPr vert="horz" wrap="none" lIns="0" tIns="0" rIns="0" bIns="0" rtlCol="0">
            <a:noAutofit/>
          </a:bodyPr>
          <a:lstStyle/>
          <a:p>
            <a:pPr defTabSz="931878" fontAlgn="base">
              <a:spcBef>
                <a:spcPct val="0"/>
              </a:spcBef>
              <a:spcAft>
                <a:spcPct val="0"/>
              </a:spcAft>
              <a:defRPr/>
            </a:pPr>
            <a:fld id="{88482819-4DB1-4E82-82BA-E8A8D359557A}" type="slidenum">
              <a:rPr lang="en-US" sz="1000" smtClean="0">
                <a:solidFill>
                  <a:srgbClr val="003896"/>
                </a:solidFill>
              </a:rPr>
              <a:pPr defTabSz="931878" fontAlgn="base">
                <a:spcBef>
                  <a:spcPct val="0"/>
                </a:spcBef>
                <a:spcAft>
                  <a:spcPct val="0"/>
                </a:spcAft>
                <a:defRPr/>
              </a:pPr>
              <a:t>‹#›</a:t>
            </a:fld>
            <a:endParaRPr lang="en-US" sz="1000">
              <a:solidFill>
                <a:srgbClr val="003896"/>
              </a:solidFill>
            </a:endParaRPr>
          </a:p>
        </p:txBody>
      </p:sp>
    </p:spTree>
    <p:extLst>
      <p:ext uri="{BB962C8B-B14F-4D97-AF65-F5344CB8AC3E}">
        <p14:creationId xmlns:p14="http://schemas.microsoft.com/office/powerpoint/2010/main" xmlns="" val="24820125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F551401A-BBE1-48E4-9931-DEBAAAC64526}"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4103177468"/>
      </p:ext>
    </p:extLst>
  </p:cSld>
  <p:clrMapOvr>
    <a:masterClrMapping/>
  </p:clrMapOvr>
  <p:transition spd="slow">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287219788"/>
      </p:ext>
    </p:extLst>
  </p:cSld>
  <p:clrMapOvr>
    <a:masterClrMapping/>
  </p:clrMapOvr>
  <p:transition spd="slow">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602417528"/>
              </p:ext>
            </p:extLst>
          </p:nvPr>
        </p:nvGraphicFramePr>
        <p:xfrm>
          <a:off x="1588" y="1588"/>
          <a:ext cx="1587" cy="1587"/>
        </p:xfrm>
        <a:graphic>
          <a:graphicData uri="http://schemas.openxmlformats.org/presentationml/2006/ole">
            <p:oleObj spid="_x0000_s20073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3268D05-06BB-44CD-B23F-158AAAB261AA}"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485798046"/>
      </p:ext>
    </p:extLst>
  </p:cSld>
  <p:clrMapOvr>
    <a:masterClrMapping/>
  </p:clrMapOvr>
  <p:transition spd="slow">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2ED831C5-6024-4C39-AD66-642D15B5858E}"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267867166"/>
      </p:ext>
    </p:extLst>
  </p:cSld>
  <p:clrMapOvr>
    <a:masterClrMapping/>
  </p:clrMapOvr>
  <p:transition spd="slow">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2437405239"/>
              </p:ext>
            </p:extLst>
          </p:nvPr>
        </p:nvGraphicFramePr>
        <p:xfrm>
          <a:off x="1588" y="1588"/>
          <a:ext cx="1587" cy="1587"/>
        </p:xfrm>
        <a:graphic>
          <a:graphicData uri="http://schemas.openxmlformats.org/presentationml/2006/ole">
            <p:oleObj spid="_x0000_s201758"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F45EE0E1-E183-4229-A576-61C5F1C7A70C}"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58551139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5567582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052D91AF-33A2-4272-934F-D601FDC9AE14}"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2961121512"/>
      </p:ext>
    </p:extLst>
  </p:cSld>
  <p:clrMapOvr>
    <a:masterClrMapping/>
  </p:clrMapOvr>
  <p:transition spd="slow">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63735062-7D28-4A28-9120-D37ECB985A50}"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2056636105"/>
      </p:ext>
    </p:extLst>
  </p:cSld>
  <p:clrMapOvr>
    <a:masterClrMapping/>
  </p:clrMapOvr>
  <p:transition spd="slow">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833392252"/>
              </p:ext>
            </p:extLst>
          </p:nvPr>
        </p:nvGraphicFramePr>
        <p:xfrm>
          <a:off x="1588" y="1588"/>
          <a:ext cx="1587" cy="1587"/>
        </p:xfrm>
        <a:graphic>
          <a:graphicData uri="http://schemas.openxmlformats.org/presentationml/2006/ole">
            <p:oleObj spid="_x0000_s202782"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EC587099-29B3-4A89-8FB8-8E041DC6DD42}"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1706514790"/>
      </p:ext>
    </p:extLst>
  </p:cSld>
  <p:clrMapOvr>
    <a:masterClrMapping/>
  </p:clrMapOvr>
  <p:transition spd="slow">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0FCA701-E3B2-490D-AFB4-6675F00BF309}"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2465172746"/>
      </p:ext>
    </p:extLst>
  </p:cSld>
  <p:clrMapOvr>
    <a:masterClrMapping/>
  </p:clrMapOvr>
  <p:transition spd="slow">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9C59F75-EBE8-4468-ADD3-C2B3D4AC8FE1}"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3051124680"/>
      </p:ext>
    </p:extLst>
  </p:cSld>
  <p:clrMapOvr>
    <a:masterClrMapping/>
  </p:clrMapOvr>
  <p:transition spd="slow">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6FA68FFF-DD70-435B-BB6C-8D0409AFDB45}"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1852416457"/>
      </p:ext>
    </p:extLst>
  </p:cSld>
  <p:clrMapOvr>
    <a:masterClrMapping/>
  </p:clrMapOvr>
  <p:transition spd="slow">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66BC7BDB-4DD5-45A4-A8FC-70C065E873DD}"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3725931655"/>
      </p:ext>
    </p:extLst>
  </p:cSld>
  <p:clrMapOvr>
    <a:masterClrMapping/>
  </p:clrMapOvr>
  <p:transition spd="slow">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623E9AC-4160-4C97-A6A7-B17D41F7466F}"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2640058881"/>
      </p:ext>
    </p:extLst>
  </p:cSld>
  <p:clrMapOvr>
    <a:masterClrMapping/>
  </p:clrMapOvr>
  <p:transition spd="slow">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203806"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342370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ACA120B-BBA9-440C-B334-01CDA08109CE}"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345604510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p:nvGrpSpPr>
        <p:grpSpPr bwMode="auto">
          <a:xfrm>
            <a:off x="-4761" y="23"/>
            <a:ext cx="9148763" cy="6858000"/>
            <a:chOff x="-3" y="0"/>
            <a:chExt cx="5763" cy="4320"/>
          </a:xfrm>
        </p:grpSpPr>
        <p:pic>
          <p:nvPicPr>
            <p:cNvPr id="5" name="Picture 148" descr="logo small"/>
            <p:cNvPicPr>
              <a:picLocks noChangeAspect="1" noChangeArrowheads="1"/>
            </p:cNvPicPr>
            <p:nvPr userDrawn="1"/>
          </p:nvPicPr>
          <p:blipFill>
            <a:blip r:embed="rId43"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pic>
          <p:nvPicPr>
            <p:cNvPr id="7" name="Picture 23" descr="dd"/>
            <p:cNvPicPr>
              <a:picLocks noChangeAspect="1" noChangeArrowheads="1"/>
            </p:cNvPicPr>
            <p:nvPr userDrawn="1"/>
          </p:nvPicPr>
          <p:blipFill>
            <a:blip r:embed="rId44"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5"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46"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47"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48"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174" eaLnBrk="1" fontAlgn="base" hangingPunct="1">
                <a:spcBef>
                  <a:spcPct val="0"/>
                </a:spcBef>
                <a:spcAft>
                  <a:spcPct val="0"/>
                </a:spcAft>
              </a:pPr>
              <a:endParaRPr lang="en-US" altLang="en-US">
                <a:solidFill>
                  <a:srgbClr val="003896"/>
                </a:solidFill>
              </a:endParaRPr>
            </a:p>
          </p:txBody>
        </p:sp>
      </p:grpSp>
      <p:sp>
        <p:nvSpPr>
          <p:cNvPr id="3075" name="Rectangle 3"/>
          <p:cNvSpPr>
            <a:spLocks noGrp="1" noChangeArrowheads="1"/>
          </p:cNvSpPr>
          <p:nvPr>
            <p:ph type="ctrTitle"/>
          </p:nvPr>
        </p:nvSpPr>
        <p:spPr>
          <a:xfrm>
            <a:off x="3059137" y="3271850"/>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37"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grpSp>
        <p:nvGrpSpPr>
          <p:cNvPr id="49" name="Group 1276"/>
          <p:cNvGrpSpPr>
            <a:grpSpLocks/>
          </p:cNvGrpSpPr>
          <p:nvPr userDrawn="1">
            <p:custDataLst>
              <p:tags r:id="rId1"/>
            </p:custDataLst>
          </p:nvPr>
        </p:nvGrpSpPr>
        <p:grpSpPr bwMode="auto">
          <a:xfrm>
            <a:off x="0" y="23"/>
            <a:ext cx="2814638" cy="6858000"/>
            <a:chOff x="0" y="0"/>
            <a:chExt cx="1773" cy="4320"/>
          </a:xfrm>
        </p:grpSpPr>
        <p:pic>
          <p:nvPicPr>
            <p:cNvPr id="50" name="Picture 54" descr="Rahmen"/>
            <p:cNvPicPr>
              <a:picLocks noChangeAspect="1" noChangeArrowheads="1"/>
            </p:cNvPicPr>
            <p:nvPr>
              <p:custDataLst>
                <p:tags r:id="rId2"/>
              </p:custDataLst>
            </p:nvPr>
          </p:nvPicPr>
          <p:blipFill>
            <a:blip r:embed="rId49" cstate="print">
              <a:extLst>
                <a:ext uri="{28A0092B-C50C-407E-A947-70E740481C1C}">
                  <a14:useLocalDpi xmlns:a14="http://schemas.microsoft.com/office/drawing/2010/main" xmlns="" val="0"/>
                </a:ext>
              </a:extLst>
            </a:blip>
            <a:srcRect/>
            <a:stretch>
              <a:fillRect/>
            </a:stretch>
          </p:blipFill>
          <p:spPr bwMode="ltGray">
            <a:xfrm>
              <a:off x="0" y="0"/>
              <a:ext cx="1146"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Oval 101"/>
            <p:cNvSpPr>
              <a:spLocks noChangeArrowheads="1"/>
            </p:cNvSpPr>
            <p:nvPr>
              <p:custDataLst>
                <p:tags r:id="rId3"/>
              </p:custDataLst>
            </p:nvPr>
          </p:nvSpPr>
          <p:spPr bwMode="ltGray">
            <a:xfrm>
              <a:off x="232" y="819"/>
              <a:ext cx="1448" cy="1447"/>
            </a:xfrm>
            <a:prstGeom prst="ellipse">
              <a:avLst/>
            </a:prstGeom>
            <a:solidFill>
              <a:srgbClr val="83725B"/>
            </a:solidFill>
            <a:ln w="9525">
              <a:solidFill>
                <a:srgbClr val="83725B"/>
              </a:solidFill>
              <a:round/>
              <a:headEnd/>
              <a:tailEnd/>
            </a:ln>
          </p:spPr>
          <p:txBody>
            <a:bodyPr/>
            <a:lstStyle/>
            <a:p>
              <a:pPr defTabSz="912174" fontAlgn="base">
                <a:spcBef>
                  <a:spcPct val="0"/>
                </a:spcBef>
                <a:spcAft>
                  <a:spcPct val="0"/>
                </a:spcAft>
              </a:pPr>
              <a:endParaRPr lang="en-ZA">
                <a:solidFill>
                  <a:srgbClr val="003896"/>
                </a:solidFill>
              </a:endParaRPr>
            </a:p>
          </p:txBody>
        </p:sp>
        <p:sp>
          <p:nvSpPr>
            <p:cNvPr id="52" name="Oval 102" descr="coolers"/>
            <p:cNvSpPr>
              <a:spLocks noChangeArrowheads="1"/>
            </p:cNvSpPr>
            <p:nvPr>
              <p:custDataLst>
                <p:tags r:id="rId4"/>
              </p:custDataLst>
            </p:nvPr>
          </p:nvSpPr>
          <p:spPr bwMode="ltGray">
            <a:xfrm>
              <a:off x="276" y="858"/>
              <a:ext cx="1361" cy="1369"/>
            </a:xfrm>
            <a:prstGeom prst="ellipse">
              <a:avLst/>
            </a:prstGeom>
            <a:blipFill dpi="0" rotWithShape="1">
              <a:blip r:embed="rId50"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174" fontAlgn="base">
                <a:spcBef>
                  <a:spcPct val="0"/>
                </a:spcBef>
                <a:spcAft>
                  <a:spcPct val="0"/>
                </a:spcAft>
              </a:pPr>
              <a:endParaRPr lang="en-ZA">
                <a:solidFill>
                  <a:srgbClr val="003896"/>
                </a:solidFill>
              </a:endParaRPr>
            </a:p>
          </p:txBody>
        </p:sp>
        <p:sp>
          <p:nvSpPr>
            <p:cNvPr id="53" name="Oval 103"/>
            <p:cNvSpPr>
              <a:spLocks noChangeArrowheads="1"/>
            </p:cNvSpPr>
            <p:nvPr>
              <p:custDataLst>
                <p:tags r:id="rId5"/>
              </p:custDataLst>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4" name="Oval 104"/>
            <p:cNvSpPr>
              <a:spLocks noChangeArrowheads="1"/>
            </p:cNvSpPr>
            <p:nvPr>
              <p:custDataLst>
                <p:tags r:id="rId6"/>
              </p:custDataLst>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5" name="Oval 105"/>
            <p:cNvSpPr>
              <a:spLocks noChangeArrowheads="1"/>
            </p:cNvSpPr>
            <p:nvPr>
              <p:custDataLst>
                <p:tags r:id="rId7"/>
              </p:custDataLst>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6" name="Oval 106"/>
            <p:cNvSpPr>
              <a:spLocks noChangeArrowheads="1"/>
            </p:cNvSpPr>
            <p:nvPr>
              <p:custDataLst>
                <p:tags r:id="rId8"/>
              </p:custDataLst>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7" name="Oval 107"/>
            <p:cNvSpPr>
              <a:spLocks noChangeArrowheads="1"/>
            </p:cNvSpPr>
            <p:nvPr>
              <p:custDataLst>
                <p:tags r:id="rId9"/>
              </p:custDataLst>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8" name="Oval 108"/>
            <p:cNvSpPr>
              <a:spLocks noChangeArrowheads="1"/>
            </p:cNvSpPr>
            <p:nvPr>
              <p:custDataLst>
                <p:tags r:id="rId10"/>
              </p:custDataLst>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59" name="Oval 109"/>
            <p:cNvSpPr>
              <a:spLocks noChangeArrowheads="1"/>
            </p:cNvSpPr>
            <p:nvPr>
              <p:custDataLst>
                <p:tags r:id="rId11"/>
              </p:custDataLst>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0" name="Oval 110"/>
            <p:cNvSpPr>
              <a:spLocks noChangeArrowheads="1"/>
            </p:cNvSpPr>
            <p:nvPr>
              <p:custDataLst>
                <p:tags r:id="rId12"/>
              </p:custDataLst>
            </p:nvPr>
          </p:nvSpPr>
          <p:spPr bwMode="ltGray">
            <a:xfrm>
              <a:off x="614" y="422"/>
              <a:ext cx="739" cy="747"/>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61" name="Oval 111"/>
            <p:cNvSpPr>
              <a:spLocks noChangeArrowheads="1"/>
            </p:cNvSpPr>
            <p:nvPr>
              <p:custDataLst>
                <p:tags r:id="rId13"/>
              </p:custDataLst>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62" name="Oval 112"/>
            <p:cNvSpPr>
              <a:spLocks noChangeArrowheads="1"/>
            </p:cNvSpPr>
            <p:nvPr>
              <p:custDataLst>
                <p:tags r:id="rId14"/>
              </p:custDataLst>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3" name="Oval 113"/>
            <p:cNvSpPr>
              <a:spLocks noChangeArrowheads="1"/>
            </p:cNvSpPr>
            <p:nvPr>
              <p:custDataLst>
                <p:tags r:id="rId15"/>
              </p:custDataLst>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4" name="Oval 114"/>
            <p:cNvSpPr>
              <a:spLocks noChangeArrowheads="1"/>
            </p:cNvSpPr>
            <p:nvPr>
              <p:custDataLst>
                <p:tags r:id="rId16"/>
              </p:custDataLst>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5" name="Oval 115"/>
            <p:cNvSpPr>
              <a:spLocks noChangeArrowheads="1"/>
            </p:cNvSpPr>
            <p:nvPr>
              <p:custDataLst>
                <p:tags r:id="rId17"/>
              </p:custDataLst>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6" name="Oval 116"/>
            <p:cNvSpPr>
              <a:spLocks noChangeArrowheads="1"/>
            </p:cNvSpPr>
            <p:nvPr>
              <p:custDataLst>
                <p:tags r:id="rId18"/>
              </p:custDataLst>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67" name="Oval 117"/>
            <p:cNvSpPr>
              <a:spLocks noChangeArrowheads="1"/>
            </p:cNvSpPr>
            <p:nvPr>
              <p:custDataLst>
                <p:tags r:id="rId19"/>
              </p:custDataLst>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8" name="Oval 119"/>
            <p:cNvSpPr>
              <a:spLocks noChangeArrowheads="1"/>
            </p:cNvSpPr>
            <p:nvPr>
              <p:custDataLst>
                <p:tags r:id="rId20"/>
              </p:custDataLst>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69" name="Oval 120"/>
            <p:cNvSpPr>
              <a:spLocks noChangeArrowheads="1"/>
            </p:cNvSpPr>
            <p:nvPr>
              <p:custDataLst>
                <p:tags r:id="rId21"/>
              </p:custDataLst>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0" name="Oval 121"/>
            <p:cNvSpPr>
              <a:spLocks noChangeArrowheads="1"/>
            </p:cNvSpPr>
            <p:nvPr>
              <p:custDataLst>
                <p:tags r:id="rId22"/>
              </p:custDataLst>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1" name="Oval 122"/>
            <p:cNvSpPr>
              <a:spLocks noChangeArrowheads="1"/>
            </p:cNvSpPr>
            <p:nvPr>
              <p:custDataLst>
                <p:tags r:id="rId23"/>
              </p:custDataLst>
            </p:nvPr>
          </p:nvSpPr>
          <p:spPr bwMode="ltGray">
            <a:xfrm>
              <a:off x="264" y="2002"/>
              <a:ext cx="1213" cy="1205"/>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72" name="Oval 123"/>
            <p:cNvSpPr>
              <a:spLocks noChangeArrowheads="1"/>
            </p:cNvSpPr>
            <p:nvPr>
              <p:custDataLst>
                <p:tags r:id="rId24"/>
              </p:custDataLst>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73" name="Oval 124"/>
            <p:cNvSpPr>
              <a:spLocks noChangeArrowheads="1"/>
            </p:cNvSpPr>
            <p:nvPr>
              <p:custDataLst>
                <p:tags r:id="rId25"/>
              </p:custDataLst>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4" name="Oval 125"/>
            <p:cNvSpPr>
              <a:spLocks noChangeArrowheads="1"/>
            </p:cNvSpPr>
            <p:nvPr>
              <p:custDataLst>
                <p:tags r:id="rId26"/>
              </p:custDataLst>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5" name="Oval 126"/>
            <p:cNvSpPr>
              <a:spLocks noChangeArrowheads="1"/>
            </p:cNvSpPr>
            <p:nvPr>
              <p:custDataLst>
                <p:tags r:id="rId27"/>
              </p:custDataLst>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6" name="Oval 127"/>
            <p:cNvSpPr>
              <a:spLocks noChangeArrowheads="1"/>
            </p:cNvSpPr>
            <p:nvPr>
              <p:custDataLst>
                <p:tags r:id="rId28"/>
              </p:custDataLst>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7" name="Oval 128" descr="new smal workers"/>
            <p:cNvSpPr>
              <a:spLocks noChangeArrowheads="1"/>
            </p:cNvSpPr>
            <p:nvPr>
              <p:custDataLst>
                <p:tags r:id="rId29"/>
              </p:custDataLst>
            </p:nvPr>
          </p:nvSpPr>
          <p:spPr bwMode="ltGray">
            <a:xfrm>
              <a:off x="304" y="2033"/>
              <a:ext cx="1135" cy="1143"/>
            </a:xfrm>
            <a:prstGeom prst="ellipse">
              <a:avLst/>
            </a:prstGeom>
            <a:blipFill dpi="0" rotWithShape="1">
              <a:blip r:embed="rId51"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pPr defTabSz="912174" fontAlgn="base">
                <a:spcBef>
                  <a:spcPct val="0"/>
                </a:spcBef>
                <a:spcAft>
                  <a:spcPct val="0"/>
                </a:spcAft>
              </a:pPr>
              <a:endParaRPr lang="en-ZA">
                <a:solidFill>
                  <a:srgbClr val="003896"/>
                </a:solidFill>
              </a:endParaRPr>
            </a:p>
          </p:txBody>
        </p:sp>
        <p:sp>
          <p:nvSpPr>
            <p:cNvPr id="78" name="Oval 129"/>
            <p:cNvSpPr>
              <a:spLocks noChangeArrowheads="1"/>
            </p:cNvSpPr>
            <p:nvPr>
              <p:custDataLst>
                <p:tags r:id="rId30"/>
              </p:custDataLst>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79" name="Oval 130"/>
            <p:cNvSpPr>
              <a:spLocks noChangeArrowheads="1"/>
            </p:cNvSpPr>
            <p:nvPr>
              <p:custDataLst>
                <p:tags r:id="rId31"/>
              </p:custDataLst>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0" name="Oval 131"/>
            <p:cNvSpPr>
              <a:spLocks noChangeArrowheads="1"/>
            </p:cNvSpPr>
            <p:nvPr>
              <p:custDataLst>
                <p:tags r:id="rId32"/>
              </p:custDataLst>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1" name="Oval 132"/>
            <p:cNvSpPr>
              <a:spLocks noChangeArrowheads="1"/>
            </p:cNvSpPr>
            <p:nvPr>
              <p:custDataLst>
                <p:tags r:id="rId33"/>
              </p:custDataLst>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82" name="Oval 133"/>
            <p:cNvSpPr>
              <a:spLocks noChangeArrowheads="1"/>
            </p:cNvSpPr>
            <p:nvPr>
              <p:custDataLst>
                <p:tags r:id="rId34"/>
              </p:custDataLst>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p>
              <a:pPr defTabSz="912174" fontAlgn="base">
                <a:spcBef>
                  <a:spcPct val="0"/>
                </a:spcBef>
                <a:spcAft>
                  <a:spcPct val="0"/>
                </a:spcAft>
              </a:pPr>
              <a:endParaRPr lang="en-ZA">
                <a:solidFill>
                  <a:srgbClr val="003896"/>
                </a:solidFill>
              </a:endParaRPr>
            </a:p>
          </p:txBody>
        </p:sp>
        <p:sp>
          <p:nvSpPr>
            <p:cNvPr id="83" name="Oval 134"/>
            <p:cNvSpPr>
              <a:spLocks noChangeArrowheads="1"/>
            </p:cNvSpPr>
            <p:nvPr>
              <p:custDataLst>
                <p:tags r:id="rId35"/>
              </p:custDataLst>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4" name="Oval 135"/>
            <p:cNvSpPr>
              <a:spLocks noChangeArrowheads="1"/>
            </p:cNvSpPr>
            <p:nvPr>
              <p:custDataLst>
                <p:tags r:id="rId36"/>
              </p:custDataLst>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5" name="Oval 136"/>
            <p:cNvSpPr>
              <a:spLocks noChangeArrowheads="1"/>
            </p:cNvSpPr>
            <p:nvPr>
              <p:custDataLst>
                <p:tags r:id="rId37"/>
              </p:custDataLst>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6" name="Oval 137"/>
            <p:cNvSpPr>
              <a:spLocks noChangeArrowheads="1"/>
            </p:cNvSpPr>
            <p:nvPr>
              <p:custDataLst>
                <p:tags r:id="rId38"/>
              </p:custDataLst>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7" name="Oval 139"/>
            <p:cNvSpPr>
              <a:spLocks noChangeArrowheads="1"/>
            </p:cNvSpPr>
            <p:nvPr>
              <p:custDataLst>
                <p:tags r:id="rId39"/>
              </p:custDataLst>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8" name="Oval 140"/>
            <p:cNvSpPr>
              <a:spLocks noChangeArrowheads="1"/>
            </p:cNvSpPr>
            <p:nvPr>
              <p:custDataLst>
                <p:tags r:id="rId40"/>
              </p:custDataLst>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sp>
          <p:nvSpPr>
            <p:cNvPr id="89" name="Oval 141"/>
            <p:cNvSpPr>
              <a:spLocks noChangeArrowheads="1"/>
            </p:cNvSpPr>
            <p:nvPr>
              <p:custDataLst>
                <p:tags r:id="rId41"/>
              </p:custDataLst>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2174" fontAlgn="base">
                <a:spcBef>
                  <a:spcPct val="0"/>
                </a:spcBef>
                <a:spcAft>
                  <a:spcPct val="0"/>
                </a:spcAft>
              </a:pPr>
              <a:endParaRPr lang="en-ZA">
                <a:solidFill>
                  <a:srgbClr val="003896"/>
                </a:solidFill>
              </a:endParaRPr>
            </a:p>
          </p:txBody>
        </p:sp>
      </p:grpSp>
      <p:pic>
        <p:nvPicPr>
          <p:cNvPr id="90" name="Picture 7" descr="binoculars"/>
          <p:cNvPicPr>
            <a:picLocks noChangeAspect="1" noChangeArrowheads="1"/>
          </p:cNvPicPr>
          <p:nvPr userDrawn="1"/>
        </p:nvPicPr>
        <p:blipFill>
          <a:blip r:embed="rId52" cstate="print">
            <a:extLst>
              <a:ext uri="{28A0092B-C50C-407E-A947-70E740481C1C}">
                <a14:useLocalDpi xmlns:a14="http://schemas.microsoft.com/office/drawing/2010/main" xmlns="" val="0"/>
              </a:ext>
            </a:extLst>
          </a:blip>
          <a:srcRect/>
          <a:stretch>
            <a:fillRect/>
          </a:stretch>
        </p:blipFill>
        <p:spPr bwMode="auto">
          <a:xfrm>
            <a:off x="809519" y="625650"/>
            <a:ext cx="1440301" cy="126570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1" name="Picture 8" descr="78077"/>
          <p:cNvPicPr>
            <a:picLocks noChangeAspect="1" noChangeArrowheads="1"/>
          </p:cNvPicPr>
          <p:nvPr userDrawn="1"/>
        </p:nvPicPr>
        <p:blipFill>
          <a:blip r:embed="rId53" cstate="print">
            <a:extLst>
              <a:ext uri="{28A0092B-C50C-407E-A947-70E740481C1C}">
                <a14:useLocalDpi xmlns:a14="http://schemas.microsoft.com/office/drawing/2010/main" xmlns="" val="0"/>
              </a:ext>
            </a:extLst>
          </a:blip>
          <a:srcRect/>
          <a:stretch>
            <a:fillRect/>
          </a:stretch>
        </p:blipFill>
        <p:spPr bwMode="auto">
          <a:xfrm>
            <a:off x="863624" y="4746625"/>
            <a:ext cx="1796421" cy="171261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6079764"/>
      </p:ext>
    </p:extLst>
  </p:cSld>
  <p:clrMapOvr>
    <a:masterClrMapping/>
  </p:clrMapOvr>
  <p:transition spd="slow">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859860079"/>
      </p:ext>
    </p:extLst>
  </p:cSld>
  <p:clrMapOvr>
    <a:masterClrMapping/>
  </p:clrMapOvr>
  <p:transition spd="slow">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1977114956"/>
              </p:ext>
            </p:extLst>
          </p:nvPr>
        </p:nvGraphicFramePr>
        <p:xfrm>
          <a:off x="1588" y="1588"/>
          <a:ext cx="1587" cy="1587"/>
        </p:xfrm>
        <a:graphic>
          <a:graphicData uri="http://schemas.openxmlformats.org/presentationml/2006/ole">
            <p:oleObj spid="_x0000_s205854"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7A7DDA7A-8DC8-46E0-9B7C-046445641737}"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4048590097"/>
      </p:ext>
    </p:extLst>
  </p:cSld>
  <p:clrMapOvr>
    <a:masterClrMapping/>
  </p:clrMapOvr>
  <p:transition spd="slow">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02171F85-2AE9-43D4-9838-1CA8B88EB191}"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4259687090"/>
      </p:ext>
    </p:extLst>
  </p:cSld>
  <p:clrMapOvr>
    <a:masterClrMapping/>
  </p:clrMapOvr>
  <p:transition spd="slow">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80502E53-9F42-4E9B-9144-365C3124CD4C}"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282467984"/>
      </p:ext>
    </p:extLst>
  </p:cSld>
  <p:clrMapOvr>
    <a:masterClrMapping/>
  </p:clrMapOvr>
  <p:transition spd="slow">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BF1533D3-1D78-45E2-9396-EB18E568396E}"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741909235"/>
      </p:ext>
    </p:extLst>
  </p:cSld>
  <p:clrMapOvr>
    <a:masterClrMapping/>
  </p:clrMapOvr>
  <p:transition spd="slow">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07170FC2-41CD-425A-8C42-A6887C43542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1761142941"/>
      </p:ext>
    </p:extLst>
  </p:cSld>
  <p:clrMapOvr>
    <a:masterClrMapping/>
  </p:clrMapOvr>
  <p:transition spd="slow">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4C32E5F1-9C28-4138-8985-DC0911D4E5CA}"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2525549459"/>
      </p:ext>
    </p:extLst>
  </p:cSld>
  <p:clrMapOvr>
    <a:masterClrMapping/>
  </p:clrMapOvr>
  <p:transition spd="slow">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FEFA502-6A6C-46C4-B8EF-77675DF1E735}"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3538717822"/>
      </p:ext>
    </p:extLst>
  </p:cSld>
  <p:clrMapOvr>
    <a:masterClrMapping/>
  </p:clrMapOvr>
  <p:transition spd="slow">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8C61EFC5-F4EF-4E7C-8932-C15C65F2673E}"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357328607"/>
      </p:ext>
    </p:extLst>
  </p:cSld>
  <p:clrMapOvr>
    <a:masterClrMapping/>
  </p:clrMapOvr>
  <p:transition spd="slow">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8E09E38-C83E-49CA-97C7-CC8AE2897D1C}"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379790153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6571" y="166691"/>
            <a:ext cx="6727725" cy="666750"/>
          </a:xfrm>
        </p:spPr>
        <p:txBody>
          <a:bodyPr/>
          <a:lstStyle/>
          <a:p>
            <a:r>
              <a:rPr lang="en-US" smtClean="0"/>
              <a:t>Click to edit Master title style</a:t>
            </a:r>
            <a:endParaRPr lang="en-ZA"/>
          </a:p>
        </p:txBody>
      </p:sp>
      <p:sp>
        <p:nvSpPr>
          <p:cNvPr id="4" name="Footer Placeholder 3"/>
          <p:cNvSpPr>
            <a:spLocks noGrp="1"/>
          </p:cNvSpPr>
          <p:nvPr>
            <p:ph type="ftr" sz="quarter" idx="11"/>
          </p:nvPr>
        </p:nvSpPr>
        <p:spPr>
          <a:xfrm>
            <a:off x="436563" y="6453204"/>
            <a:ext cx="7375797" cy="288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17" tIns="45610" rIns="91217" bIns="45610" numCol="1" anchor="b" anchorCtr="0" compatLnSpc="1">
            <a:prstTxWarp prst="textNoShape">
              <a:avLst/>
            </a:prstTxWarp>
          </a:bodyPr>
          <a:lstStyle>
            <a:lvl1pPr algn="l">
              <a:defRPr lang="en-US" sz="1000" smtClean="0">
                <a:solidFill>
                  <a:srgbClr val="83725B"/>
                </a:solidFill>
              </a:defRPr>
            </a:lvl1pPr>
          </a:lstStyle>
          <a:p>
            <a:pPr defTabSz="912174" fontAlgn="base">
              <a:spcBef>
                <a:spcPct val="0"/>
              </a:spcBef>
              <a:spcAft>
                <a:spcPct val="0"/>
              </a:spcAft>
            </a:pPr>
            <a:endParaRPr lang="en-ZA" dirty="0"/>
          </a:p>
        </p:txBody>
      </p:sp>
      <p:sp>
        <p:nvSpPr>
          <p:cNvPr id="5" name="Slide Number Placeholder 4"/>
          <p:cNvSpPr>
            <a:spLocks noGrp="1"/>
          </p:cNvSpPr>
          <p:nvPr>
            <p:ph type="sldNum" sz="quarter" idx="12"/>
          </p:nvPr>
        </p:nvSpPr>
        <p:spPr>
          <a:xfrm>
            <a:off x="7956376" y="6453188"/>
            <a:ext cx="935038" cy="268287"/>
          </a:xfrm>
        </p:spPr>
        <p:txBody>
          <a:bodyPr/>
          <a:lstStyle>
            <a:lvl1pPr>
              <a:defRPr/>
            </a:lvl1pPr>
          </a:lstStyle>
          <a:p>
            <a:pPr>
              <a:defRPr/>
            </a:pPr>
            <a:fld id="{5F2A86A5-AE38-4C83-81DC-F055350B5AB5}" type="slidenum">
              <a:rPr lang="en-ZA" smtClean="0"/>
              <a:pPr>
                <a:defRPr/>
              </a:pPr>
              <a:t>‹#›</a:t>
            </a:fld>
            <a:endParaRPr lang="en-ZA" dirty="0"/>
          </a:p>
        </p:txBody>
      </p:sp>
    </p:spTree>
    <p:extLst>
      <p:ext uri="{BB962C8B-B14F-4D97-AF65-F5344CB8AC3E}">
        <p14:creationId xmlns:p14="http://schemas.microsoft.com/office/powerpoint/2010/main" xmlns="" val="4280881233"/>
      </p:ext>
    </p:extLst>
  </p:cSld>
  <p:clrMapOvr>
    <a:masterClrMapping/>
  </p:clrMapOvr>
  <p:transition spd="slow">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09D6184-BA5B-49A9-900E-EBB19F9AEF9B}"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2183404964"/>
      </p:ext>
    </p:extLst>
  </p:cSld>
  <p:clrMapOvr>
    <a:masterClrMapping/>
  </p:clrMapOvr>
  <p:transition spd="slow">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CE8CAA7-313F-40D1-BB47-979DA6A57CBA}"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1591617216"/>
      </p:ext>
    </p:extLst>
  </p:cSld>
  <p:clrMapOvr>
    <a:masterClrMapping/>
  </p:clrMapOvr>
  <p:transition spd="slow">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963ED6A5-9D65-475A-8B44-21A546AB5DDC}"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833565223"/>
      </p:ext>
    </p:extLst>
  </p:cSld>
  <p:clrMapOvr>
    <a:masterClrMapping/>
  </p:clrMapOvr>
  <p:transition spd="slow">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2807801009"/>
      </p:ext>
    </p:extLst>
  </p:cSld>
  <p:clrMapOvr>
    <a:masterClrMapping/>
  </p:clrMapOvr>
  <p:transition spd="slow">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996837085"/>
              </p:ext>
            </p:extLst>
          </p:nvPr>
        </p:nvGraphicFramePr>
        <p:xfrm>
          <a:off x="1588" y="1588"/>
          <a:ext cx="1587" cy="1587"/>
        </p:xfrm>
        <a:graphic>
          <a:graphicData uri="http://schemas.openxmlformats.org/presentationml/2006/ole">
            <p:oleObj spid="_x0000_s209949"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D94A74D-3546-4B7E-9C39-89B44A90181A}"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3668979992"/>
      </p:ext>
    </p:extLst>
  </p:cSld>
  <p:clrMapOvr>
    <a:masterClrMapping/>
  </p:clrMapOvr>
  <p:transition spd="slow">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9D44BD09-A73F-49F0-944A-CF967248C45B}"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4106030017"/>
      </p:ext>
    </p:extLst>
  </p:cSld>
  <p:clrMapOvr>
    <a:masterClrMapping/>
  </p:clrMapOvr>
  <p:transition spd="slow">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444574598"/>
              </p:ext>
            </p:extLst>
          </p:nvPr>
        </p:nvGraphicFramePr>
        <p:xfrm>
          <a:off x="1588" y="1588"/>
          <a:ext cx="1587" cy="1587"/>
        </p:xfrm>
        <a:graphic>
          <a:graphicData uri="http://schemas.openxmlformats.org/presentationml/2006/ole">
            <p:oleObj spid="_x0000_s210973"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89229434-DFE2-4091-B6D6-5AB38E523252}"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3939009405"/>
      </p:ext>
    </p:extLst>
  </p:cSld>
  <p:clrMapOvr>
    <a:masterClrMapping/>
  </p:clrMapOvr>
  <p:transition spd="slow">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5F1CC712-9C1A-460F-90EC-CE603A1B8900}"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581440598"/>
      </p:ext>
    </p:extLst>
  </p:cSld>
  <p:clrMapOvr>
    <a:masterClrMapping/>
  </p:clrMapOvr>
  <p:transition spd="slow">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17DE18BB-C9E6-4E96-8759-04B728A79D1C}"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1266902657"/>
      </p:ext>
    </p:extLst>
  </p:cSld>
  <p:clrMapOvr>
    <a:masterClrMapping/>
  </p:clrMapOvr>
  <p:transition spd="slow">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549225070"/>
              </p:ext>
            </p:extLst>
          </p:nvPr>
        </p:nvGraphicFramePr>
        <p:xfrm>
          <a:off x="1588" y="1588"/>
          <a:ext cx="1587" cy="1587"/>
        </p:xfrm>
        <a:graphic>
          <a:graphicData uri="http://schemas.openxmlformats.org/presentationml/2006/ole">
            <p:oleObj spid="_x0000_s211997"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F005985E-2D04-4563-B548-D95B485B6436}"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171910851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Rectangle 5"/>
          <p:cNvSpPr/>
          <p:nvPr userDrawn="1"/>
        </p:nvSpPr>
        <p:spPr>
          <a:xfrm>
            <a:off x="0" y="3142608"/>
            <a:ext cx="9144000" cy="934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17" tIns="45610" rIns="91217" bIns="45610" rtlCol="0" anchor="ctr"/>
          <a:lstStyle/>
          <a:p>
            <a:pPr algn="ctr" defTabSz="912174" fontAlgn="base">
              <a:spcBef>
                <a:spcPct val="0"/>
              </a:spcBef>
              <a:spcAft>
                <a:spcPct val="0"/>
              </a:spcAft>
            </a:pPr>
            <a:endParaRPr lang="en-ZA" b="1" dirty="0">
              <a:solidFill>
                <a:srgbClr val="FFFFFF"/>
              </a:solidFill>
            </a:endParaRPr>
          </a:p>
        </p:txBody>
      </p:sp>
      <p:sp>
        <p:nvSpPr>
          <p:cNvPr id="10" name="Text Placeholder 9"/>
          <p:cNvSpPr>
            <a:spLocks noGrp="1"/>
          </p:cNvSpPr>
          <p:nvPr>
            <p:ph type="body" sz="quarter" idx="13" hasCustomPrompt="1"/>
          </p:nvPr>
        </p:nvSpPr>
        <p:spPr>
          <a:xfrm>
            <a:off x="2286001" y="3422366"/>
            <a:ext cx="4572000" cy="374950"/>
          </a:xfrm>
        </p:spPr>
        <p:txBody>
          <a:bodyPr anchor="ctr">
            <a:spAutoFit/>
          </a:bodyPr>
          <a:lstStyle>
            <a:lvl1pPr marL="0" indent="0" algn="ctr">
              <a:buNone/>
              <a:defRPr sz="2000" b="1" baseline="0">
                <a:solidFill>
                  <a:schemeClr val="bg1"/>
                </a:solidFill>
              </a:defRPr>
            </a:lvl1pPr>
          </a:lstStyle>
          <a:p>
            <a:pPr lvl="0"/>
            <a:r>
              <a:rPr lang="en-US" dirty="0" smtClean="0"/>
              <a:t>Section Break</a:t>
            </a:r>
            <a:endParaRPr lang="en-ZA" dirty="0"/>
          </a:p>
        </p:txBody>
      </p:sp>
      <p:sp>
        <p:nvSpPr>
          <p:cNvPr id="5" name="Slide Number Placeholder 4"/>
          <p:cNvSpPr>
            <a:spLocks noGrp="1"/>
          </p:cNvSpPr>
          <p:nvPr>
            <p:ph type="sldNum" sz="quarter" idx="12"/>
          </p:nvPr>
        </p:nvSpPr>
        <p:spPr>
          <a:xfrm>
            <a:off x="7956376" y="6453188"/>
            <a:ext cx="935038" cy="268287"/>
          </a:xfrm>
        </p:spPr>
        <p:txBody>
          <a:bodyPr/>
          <a:lstStyle>
            <a:lvl1pPr>
              <a:defRPr/>
            </a:lvl1pPr>
          </a:lstStyle>
          <a:p>
            <a:pPr>
              <a:defRPr/>
            </a:pPr>
            <a:fld id="{5F2A86A5-AE38-4C83-81DC-F055350B5AB5}" type="slidenum">
              <a:rPr lang="en-ZA" smtClean="0"/>
              <a:pPr>
                <a:defRPr/>
              </a:pPr>
              <a:t>‹#›</a:t>
            </a:fld>
            <a:endParaRPr lang="en-ZA" dirty="0"/>
          </a:p>
        </p:txBody>
      </p:sp>
    </p:spTree>
    <p:extLst>
      <p:ext uri="{BB962C8B-B14F-4D97-AF65-F5344CB8AC3E}">
        <p14:creationId xmlns:p14="http://schemas.microsoft.com/office/powerpoint/2010/main" xmlns="" val="3388832482"/>
      </p:ext>
    </p:extLst>
  </p:cSld>
  <p:clrMapOvr>
    <a:masterClrMapping/>
  </p:clrMapOvr>
  <p:transition spd="slow">
    <p:fad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8EB96CDA-8AE8-46DF-935D-EF21C2B88096}"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1099120739"/>
      </p:ext>
    </p:extLst>
  </p:cSld>
  <p:clrMapOvr>
    <a:masterClrMapping/>
  </p:clrMapOvr>
  <p:transition spd="slow">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7CD4A901-F329-4BB2-A04B-FAB869E39428}"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2316709835"/>
      </p:ext>
    </p:extLst>
  </p:cSld>
  <p:clrMapOvr>
    <a:masterClrMapping/>
  </p:clrMapOvr>
  <p:transition spd="slow">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5630AE7B-8598-4AAE-BC1C-CFAB5BE16A9E}"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2722325185"/>
      </p:ext>
    </p:extLst>
  </p:cSld>
  <p:clrMapOvr>
    <a:masterClrMapping/>
  </p:clrMapOvr>
  <p:transition spd="slow">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FF4E384-7B41-4C40-835B-04BDA05E747D}"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337051312"/>
      </p:ext>
    </p:extLst>
  </p:cSld>
  <p:clrMapOvr>
    <a:masterClrMapping/>
  </p:clrMapOvr>
  <p:transition spd="slow">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4DFFB90E-1EC3-4F55-A584-88FB55C374C2}"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130262226"/>
      </p:ext>
    </p:extLst>
  </p:cSld>
  <p:clrMapOvr>
    <a:masterClrMapping/>
  </p:clrMapOvr>
  <p:transition spd="slow">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213021"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8593234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FDA0E877-3A28-4457-B7D9-989F9E34E3D7}"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3567069133"/>
      </p:ext>
    </p:extLst>
  </p:cSld>
  <p:clrMapOvr>
    <a:masterClrMapping/>
  </p:clrMapOvr>
  <p:transition spd="slow">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2279123792"/>
      </p:ext>
    </p:extLst>
  </p:cSld>
  <p:clrMapOvr>
    <a:masterClrMapping/>
  </p:clrMapOvr>
  <p:transition spd="slow">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508782007"/>
              </p:ext>
            </p:extLst>
          </p:nvPr>
        </p:nvGraphicFramePr>
        <p:xfrm>
          <a:off x="1588" y="1588"/>
          <a:ext cx="1587" cy="1587"/>
        </p:xfrm>
        <a:graphic>
          <a:graphicData uri="http://schemas.openxmlformats.org/presentationml/2006/ole">
            <p:oleObj spid="_x0000_s215069"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BFC25E4-D616-4596-BFAC-6F9046380366}"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923017831"/>
      </p:ext>
    </p:extLst>
  </p:cSld>
  <p:clrMapOvr>
    <a:masterClrMapping/>
  </p:clrMapOvr>
  <p:transition spd="slow">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7E785B1C-0211-4AE8-8594-49789157E67D}"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26858770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349359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650103157"/>
              </p:ext>
            </p:extLst>
          </p:nvPr>
        </p:nvGraphicFramePr>
        <p:xfrm>
          <a:off x="14" y="18"/>
          <a:ext cx="158750" cy="170089"/>
        </p:xfrm>
        <a:graphic>
          <a:graphicData uri="http://schemas.openxmlformats.org/presentationml/2006/ole">
            <p:oleObj spid="_x0000_s33913" name="think-cell Slide" r:id="rId3" imgW="360" imgH="360" progId="">
              <p:embed/>
            </p:oleObj>
          </a:graphicData>
        </a:graphic>
      </p:graphicFrame>
      <p:grpSp>
        <p:nvGrpSpPr>
          <p:cNvPr id="8" name="Title Elements" hidden="1"/>
          <p:cNvGrpSpPr>
            <a:grpSpLocks/>
          </p:cNvGrpSpPr>
          <p:nvPr userDrawn="1"/>
        </p:nvGrpSpPr>
        <p:grpSpPr bwMode="auto">
          <a:xfrm>
            <a:off x="3439045" y="5202632"/>
            <a:ext cx="4616429" cy="497261"/>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753"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753"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45"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5" y="3950689"/>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3"/>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26" tIns="46565" rIns="93126" bIns="46565" numCol="1" anchor="ctr" anchorCtr="0" compatLnSpc="1">
            <a:prstTxWarp prst="textNoShape">
              <a:avLst/>
            </a:prstTxWarp>
          </a:bodyPr>
          <a:lstStyle/>
          <a:p>
            <a:pPr algn="ctr" defTabSz="931284" fontAlgn="base">
              <a:spcBef>
                <a:spcPct val="0"/>
              </a:spcBef>
              <a:spcAft>
                <a:spcPct val="0"/>
              </a:spcAft>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5" y="517543"/>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5"/>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74"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26" tIns="46565" rIns="93126" bIns="46565" numCol="1" anchor="ctr" anchorCtr="0" compatLnSpc="1">
            <a:prstTxWarp prst="textNoShape">
              <a:avLst/>
            </a:prstTxWarp>
          </a:bodyPr>
          <a:lstStyle/>
          <a:p>
            <a:pPr algn="ctr" defTabSz="931284" fontAlgn="base">
              <a:spcBef>
                <a:spcPct val="0"/>
              </a:spcBef>
              <a:spcAft>
                <a:spcPct val="0"/>
              </a:spcAft>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7" y="633339"/>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805"/>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26" tIns="46565" rIns="93126" bIns="46565" numCol="1" anchor="ctr" anchorCtr="0" compatLnSpc="1">
            <a:prstTxWarp prst="textNoShape">
              <a:avLst/>
            </a:prstTxWarp>
          </a:bodyPr>
          <a:lstStyle/>
          <a:p>
            <a:pPr algn="ctr" defTabSz="931284" fontAlgn="base">
              <a:spcBef>
                <a:spcPct val="0"/>
              </a:spcBef>
              <a:spcAft>
                <a:spcPct val="0"/>
              </a:spcAft>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11" y="633339"/>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50"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26" tIns="46565" rIns="93126" bIns="46565" numCol="1" anchor="ctr" anchorCtr="0" compatLnSpc="1">
            <a:prstTxWarp prst="textNoShape">
              <a:avLst/>
            </a:prstTxWarp>
          </a:bodyPr>
          <a:lstStyle/>
          <a:p>
            <a:pPr algn="ctr" defTabSz="931284" fontAlgn="base">
              <a:spcBef>
                <a:spcPct val="0"/>
              </a:spcBef>
              <a:spcAft>
                <a:spcPct val="0"/>
              </a:spcAft>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8"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26" tIns="46565" rIns="93126" bIns="46565" numCol="1" anchor="ctr" anchorCtr="0" compatLnSpc="1">
            <a:prstTxWarp prst="textNoShape">
              <a:avLst/>
            </a:prstTxWarp>
          </a:bodyPr>
          <a:lstStyle/>
          <a:p>
            <a:pPr algn="ctr" defTabSz="931284" fontAlgn="base">
              <a:spcBef>
                <a:spcPct val="0"/>
              </a:spcBef>
              <a:spcAft>
                <a:spcPct val="0"/>
              </a:spcAft>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284" fontAlgn="base">
                <a:spcBef>
                  <a:spcPct val="0"/>
                </a:spcBef>
                <a:spcAft>
                  <a:spcPct val="0"/>
                </a:spcAft>
              </a:pPr>
              <a:endParaRPr lang="en-US" dirty="0" smtClean="0">
                <a:solidFill>
                  <a:srgbClr val="003896"/>
                </a:solidFill>
                <a:cs typeface="Arial" pitchFamily="34" charset="0"/>
              </a:endParaRPr>
            </a:p>
          </p:txBody>
        </p:sp>
      </p:grpSp>
    </p:spTree>
    <p:extLst>
      <p:ext uri="{BB962C8B-B14F-4D97-AF65-F5344CB8AC3E}">
        <p14:creationId xmlns:p14="http://schemas.microsoft.com/office/powerpoint/2010/main" xmlns="" val="4150300305"/>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2140246084"/>
              </p:ext>
            </p:extLst>
          </p:nvPr>
        </p:nvGraphicFramePr>
        <p:xfrm>
          <a:off x="1588" y="1588"/>
          <a:ext cx="1587" cy="1587"/>
        </p:xfrm>
        <a:graphic>
          <a:graphicData uri="http://schemas.openxmlformats.org/presentationml/2006/ole">
            <p:oleObj spid="_x0000_s216093"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CB350267-7BBA-4C4F-9B94-4192C14B34D4}"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405424843"/>
      </p:ext>
    </p:extLst>
  </p:cSld>
  <p:clrMapOvr>
    <a:masterClrMapping/>
  </p:clrMapOvr>
  <p:transition spd="slow">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3DB3E35B-B2ED-43EA-860E-9106F09CBCCC}" type="datetime1">
              <a:rPr lang="en-ZA" smtClean="0"/>
              <a:pPr>
                <a:defRPr/>
              </a:pPr>
              <a:t>2017/05/03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2535258556"/>
      </p:ext>
    </p:extLst>
  </p:cSld>
  <p:clrMapOvr>
    <a:masterClrMapping/>
  </p:clrMapOvr>
  <p:transition spd="slow">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038AA47B-3AB0-45D6-B7B7-2B296B1D6E97}"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4029526687"/>
      </p:ext>
    </p:extLst>
  </p:cSld>
  <p:clrMapOvr>
    <a:masterClrMapping/>
  </p:clrMapOvr>
  <p:transition spd="slow">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1646650900"/>
              </p:ext>
            </p:extLst>
          </p:nvPr>
        </p:nvGraphicFramePr>
        <p:xfrm>
          <a:off x="1588" y="1588"/>
          <a:ext cx="1587" cy="1587"/>
        </p:xfrm>
        <a:graphic>
          <a:graphicData uri="http://schemas.openxmlformats.org/presentationml/2006/ole">
            <p:oleObj spid="_x0000_s217117"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3BAD9C37-23C1-4A0E-B9D0-BD5347640264}" type="datetime1">
              <a:rPr lang="en-ZA" smtClean="0"/>
              <a:pPr>
                <a:defRPr/>
              </a:pPr>
              <a:t>2017/05/03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849744500"/>
      </p:ext>
    </p:extLst>
  </p:cSld>
  <p:clrMapOvr>
    <a:masterClrMapping/>
  </p:clrMapOvr>
  <p:transition spd="slow">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30531D9-CCB8-4DDE-9D53-33538E7C6FBC}"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4025659903"/>
      </p:ext>
    </p:extLst>
  </p:cSld>
  <p:clrMapOvr>
    <a:masterClrMapping/>
  </p:clrMapOvr>
  <p:transition spd="slow">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6C6EE1D-11BD-4A5A-93A4-FA2F1D374152}"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3367680469"/>
      </p:ext>
    </p:extLst>
  </p:cSld>
  <p:clrMapOvr>
    <a:masterClrMapping/>
  </p:clrMapOvr>
  <p:transition spd="slow">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BA0534D0-7B85-44B7-A6E6-BB404CE5067E}"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2226794276"/>
      </p:ext>
    </p:extLst>
  </p:cSld>
  <p:clrMapOvr>
    <a:masterClrMapping/>
  </p:clrMapOvr>
  <p:transition spd="slow">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8285EBDC-E022-41E0-859F-8036211C424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200240676"/>
      </p:ext>
    </p:extLst>
  </p:cSld>
  <p:clrMapOvr>
    <a:masterClrMapping/>
  </p:clrMapOvr>
  <p:transition spd="slow">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A1259487-1F14-45B2-AE7C-2960F501D823}"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737227917"/>
      </p:ext>
    </p:extLst>
  </p:cSld>
  <p:clrMapOvr>
    <a:masterClrMapping/>
  </p:clrMapOvr>
  <p:transition spd="slow">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218141"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2034375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511683021"/>
              </p:ext>
            </p:extLst>
          </p:nvPr>
        </p:nvGraphicFramePr>
        <p:xfrm>
          <a:off x="1638" y="1638"/>
          <a:ext cx="1619" cy="1619"/>
        </p:xfrm>
        <a:graphic>
          <a:graphicData uri="http://schemas.openxmlformats.org/presentationml/2006/ole">
            <p:oleObj spid="_x0000_s3493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529812620"/>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3EABD127-C3DE-4194-8F81-794B1A16491B}"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3241975084"/>
      </p:ext>
    </p:extLst>
  </p:cSld>
  <p:clrMapOvr>
    <a:masterClrMapping/>
  </p:clrMapOvr>
  <p:transition spd="slow">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22202193"/>
      </p:ext>
    </p:extLst>
  </p:cSld>
  <p:clrMapOvr>
    <a:masterClrMapping/>
  </p:clrMapOvr>
  <p:transition spd="slow">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001781342"/>
              </p:ext>
            </p:extLst>
          </p:nvPr>
        </p:nvGraphicFramePr>
        <p:xfrm>
          <a:off x="1588" y="1588"/>
          <a:ext cx="1587" cy="1587"/>
        </p:xfrm>
        <a:graphic>
          <a:graphicData uri="http://schemas.openxmlformats.org/presentationml/2006/ole">
            <p:oleObj spid="_x0000_s220189"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A90A9FCB-F93F-4CBC-BB5F-0C0E249BD45D}"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3141213516"/>
      </p:ext>
    </p:extLst>
  </p:cSld>
  <p:clrMapOvr>
    <a:masterClrMapping/>
  </p:clrMapOvr>
  <p:transition spd="slow">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FB900DC-87D9-4F5E-9796-394007733934}"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3148800145"/>
      </p:ext>
    </p:extLst>
  </p:cSld>
  <p:clrMapOvr>
    <a:masterClrMapping/>
  </p:clrMapOvr>
  <p:transition spd="slow">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1605367853"/>
              </p:ext>
            </p:extLst>
          </p:nvPr>
        </p:nvGraphicFramePr>
        <p:xfrm>
          <a:off x="1588" y="1588"/>
          <a:ext cx="1587" cy="1587"/>
        </p:xfrm>
        <a:graphic>
          <a:graphicData uri="http://schemas.openxmlformats.org/presentationml/2006/ole">
            <p:oleObj spid="_x0000_s221213"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73559B39-A87C-4B0B-9DB3-FDAABD0E6FCE}" type="datetime1">
              <a:rPr lang="en-ZA" smtClean="0"/>
              <a:pPr>
                <a:defRPr/>
              </a:pPr>
              <a:t>2017/05/03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1425536206"/>
      </p:ext>
    </p:extLst>
  </p:cSld>
  <p:clrMapOvr>
    <a:masterClrMapping/>
  </p:clrMapOvr>
  <p:transition spd="slow">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CA98B07F-EDBA-4BEB-9337-F7ADAF75AC18}" type="datetime1">
              <a:rPr lang="en-ZA" smtClean="0"/>
              <a:pPr>
                <a:defRPr/>
              </a:pPr>
              <a:t>2017/05/03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4279237064"/>
      </p:ext>
    </p:extLst>
  </p:cSld>
  <p:clrMapOvr>
    <a:masterClrMapping/>
  </p:clrMapOvr>
  <p:transition spd="slow">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627C22C3-0CE1-45DD-A796-515255789209}"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4258283193"/>
      </p:ext>
    </p:extLst>
  </p:cSld>
  <p:clrMapOvr>
    <a:masterClrMapping/>
  </p:clrMapOvr>
  <p:transition spd="slow">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357219354"/>
              </p:ext>
            </p:extLst>
          </p:nvPr>
        </p:nvGraphicFramePr>
        <p:xfrm>
          <a:off x="1588" y="1588"/>
          <a:ext cx="1587" cy="1587"/>
        </p:xfrm>
        <a:graphic>
          <a:graphicData uri="http://schemas.openxmlformats.org/presentationml/2006/ole">
            <p:oleObj spid="_x0000_s222237"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BBB35AE7-4AF2-4D2E-B584-36E0765ACEF3}" type="datetime1">
              <a:rPr lang="en-ZA" smtClean="0"/>
              <a:pPr>
                <a:defRPr/>
              </a:pPr>
              <a:t>2017/05/03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497289038"/>
      </p:ext>
    </p:extLst>
  </p:cSld>
  <p:clrMapOvr>
    <a:masterClrMapping/>
  </p:clrMapOvr>
  <p:transition spd="slow">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CA7E00AC-D18C-473A-BEC6-8D9EE791A11F}"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3370631122"/>
      </p:ext>
    </p:extLst>
  </p:cSld>
  <p:clrMapOvr>
    <a:masterClrMapping/>
  </p:clrMapOvr>
  <p:transition spd="slow">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2AEFD9D-1C55-4EEC-BE03-8125AB4D139E}"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54800142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4" y="39"/>
          <a:ext cx="158750" cy="170089"/>
        </p:xfrm>
        <a:graphic>
          <a:graphicData uri="http://schemas.openxmlformats.org/presentationml/2006/ole">
            <p:oleObj spid="_x0000_s36985"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76"/>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grpSp>
        <p:nvGrpSpPr>
          <p:cNvPr id="8" name="McK Title Elements" hidden="1"/>
          <p:cNvGrpSpPr>
            <a:grpSpLocks/>
          </p:cNvGrpSpPr>
          <p:nvPr userDrawn="1"/>
        </p:nvGrpSpPr>
        <p:grpSpPr bwMode="auto">
          <a:xfrm>
            <a:off x="3657508" y="1979345"/>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725"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508"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508" y="1259186"/>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85"/>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725"/>
            <a:r>
              <a:rPr lang="en-US" dirty="0">
                <a:solidFill>
                  <a:srgbClr val="003896"/>
                </a:solidFill>
                <a:latin typeface="Arial"/>
              </a:rPr>
              <a:t>CONFIDENTIAL</a:t>
            </a:r>
          </a:p>
        </p:txBody>
      </p:sp>
      <p:sp>
        <p:nvSpPr>
          <p:cNvPr id="19" name="Right Triangle 18"/>
          <p:cNvSpPr/>
          <p:nvPr userDrawn="1"/>
        </p:nvSpPr>
        <p:spPr>
          <a:xfrm flipH="1">
            <a:off x="3498854" y="5534707"/>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72" tIns="45538" rIns="91072" bIns="45538" rtlCol="0" anchor="ctr"/>
          <a:lstStyle/>
          <a:p>
            <a:pPr algn="ctr" defTabSz="910725" fontAlgn="base">
              <a:spcBef>
                <a:spcPct val="0"/>
              </a:spcBef>
              <a:spcAft>
                <a:spcPct val="0"/>
              </a:spcAft>
            </a:pPr>
            <a:endParaRPr lang="en-US" sz="1600" dirty="0" err="1" smtClean="0">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6364803"/>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ABF2C53-3728-4138-9CAB-0CF3D1F56E03}"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3675714503"/>
      </p:ext>
    </p:extLst>
  </p:cSld>
  <p:clrMapOvr>
    <a:masterClrMapping/>
  </p:clrMapOvr>
  <p:transition spd="slow">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6C611ED8-99DE-4044-958F-1318D909888F}" type="datetime1">
              <a:rPr lang="en-ZA" smtClean="0"/>
              <a:pPr>
                <a:defRPr/>
              </a:pPr>
              <a:t>2017/05/03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554502254"/>
      </p:ext>
    </p:extLst>
  </p:cSld>
  <p:clrMapOvr>
    <a:masterClrMapping/>
  </p:clrMapOvr>
  <p:transition spd="slow">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665B2AE5-7F24-4A58-AC42-155CAD98FD60}" type="datetime1">
              <a:rPr lang="en-ZA" smtClean="0"/>
              <a:pPr>
                <a:defRPr/>
              </a:pPr>
              <a:t>2017/05/03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1460514428"/>
      </p:ext>
    </p:extLst>
  </p:cSld>
  <p:clrMapOvr>
    <a:masterClrMapping/>
  </p:clrMapOvr>
  <p:transition spd="slow">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3514" name="Object 1226" hidden="1"/>
          <p:cNvGraphicFramePr>
            <a:graphicFrameLocks noChangeAspect="1"/>
          </p:cNvGraphicFramePr>
          <p:nvPr/>
        </p:nvGraphicFramePr>
        <p:xfrm>
          <a:off x="10" y="0"/>
          <a:ext cx="158750" cy="158750"/>
        </p:xfrm>
        <a:graphic>
          <a:graphicData uri="http://schemas.openxmlformats.org/presentationml/2006/ole">
            <p:oleObj spid="_x0000_s230414" name="think-cell Slide" r:id="rId13" imgW="360" imgH="360" progId="">
              <p:embed/>
            </p:oleObj>
          </a:graphicData>
        </a:graphic>
      </p:graphicFrame>
      <p:grpSp>
        <p:nvGrpSpPr>
          <p:cNvPr id="13515" name="Group 1227"/>
          <p:cNvGrpSpPr>
            <a:grpSpLocks/>
          </p:cNvGrpSpPr>
          <p:nvPr>
            <p:custDataLst>
              <p:tags r:id="rId2"/>
            </p:custDataLst>
          </p:nvPr>
        </p:nvGrpSpPr>
        <p:grpSpPr bwMode="auto">
          <a:xfrm>
            <a:off x="0" y="10"/>
            <a:ext cx="2819400" cy="6858000"/>
            <a:chOff x="-3" y="0"/>
            <a:chExt cx="1776" cy="4320"/>
          </a:xfrm>
        </p:grpSpPr>
        <p:pic>
          <p:nvPicPr>
            <p:cNvPr id="13516" name="Picture 23" descr="dd"/>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ltGray">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a:lstStyle/>
            <a:p>
              <a:pPr defTabSz="913529" fontAlgn="base">
                <a:spcBef>
                  <a:spcPct val="0"/>
                </a:spcBef>
                <a:spcAft>
                  <a:spcPct val="0"/>
                </a:spcAft>
              </a:pPr>
              <a:endParaRPr lang="en-ZA" sz="1600">
                <a:solidFill>
                  <a:srgbClr val="003896"/>
                </a:solidFill>
              </a:endParaRPr>
            </a:p>
          </p:txBody>
        </p:sp>
        <p:sp>
          <p:nvSpPr>
            <p:cNvPr id="62" name="Oval 102" descr="coolers"/>
            <p:cNvSpPr>
              <a:spLocks noChangeArrowheads="1"/>
            </p:cNvSpPr>
            <p:nvPr/>
          </p:nvSpPr>
          <p:spPr bwMode="ltGray">
            <a:xfrm>
              <a:off x="276" y="858"/>
              <a:ext cx="1361" cy="1369"/>
            </a:xfrm>
            <a:prstGeom prst="ellipse">
              <a:avLst/>
            </a:prstGeom>
            <a:blipFill dpi="0" rotWithShape="1">
              <a:blip r:embed="rId1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3529" fontAlgn="base">
                <a:spcBef>
                  <a:spcPct val="0"/>
                </a:spcBef>
                <a:spcAft>
                  <a:spcPct val="0"/>
                </a:spcAft>
              </a:pPr>
              <a:endParaRPr lang="en-ZA" sz="1600">
                <a:solidFill>
                  <a:srgbClr val="003896"/>
                </a:solidFill>
              </a:endParaRPr>
            </a:p>
          </p:txBody>
        </p:sp>
        <p:sp>
          <p:nvSpPr>
            <p:cNvPr id="63"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4"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5"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6"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7"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8"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69"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0" name="Oval 110"/>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71" name="Oval 111"/>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72" name="Oval 112"/>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3" name="Oval 113"/>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4" name="Oval 114"/>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5" name="Oval 115"/>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6" name="Oval 116"/>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77" name="Oval 117"/>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78" name="Oval 118" descr="face"/>
            <p:cNvSpPr>
              <a:spLocks noChangeArrowheads="1"/>
            </p:cNvSpPr>
            <p:nvPr/>
          </p:nvSpPr>
          <p:spPr bwMode="ltGray">
            <a:xfrm>
              <a:off x="633" y="445"/>
              <a:ext cx="700" cy="701"/>
            </a:xfrm>
            <a:prstGeom prst="ellipse">
              <a:avLst/>
            </a:prstGeom>
            <a:blipFill dpi="0" rotWithShape="1">
              <a:blip r:embed="rId1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3529" fontAlgn="base">
                <a:spcBef>
                  <a:spcPct val="0"/>
                </a:spcBef>
                <a:spcAft>
                  <a:spcPct val="0"/>
                </a:spcAft>
              </a:pPr>
              <a:endParaRPr lang="en-ZA" sz="1600">
                <a:solidFill>
                  <a:srgbClr val="003896"/>
                </a:solidFill>
              </a:endParaRPr>
            </a:p>
          </p:txBody>
        </p:sp>
        <p:sp>
          <p:nvSpPr>
            <p:cNvPr id="79"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0"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1"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2"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83"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8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88" name="Oval 128" descr="new smal workers"/>
            <p:cNvSpPr>
              <a:spLocks noChangeArrowheads="1"/>
            </p:cNvSpPr>
            <p:nvPr/>
          </p:nvSpPr>
          <p:spPr bwMode="ltGray">
            <a:xfrm>
              <a:off x="304" y="2033"/>
              <a:ext cx="1135" cy="1143"/>
            </a:xfrm>
            <a:prstGeom prst="ellipse">
              <a:avLst/>
            </a:prstGeom>
            <a:blipFill dpi="0" rotWithShape="1">
              <a:blip r:embed="rId17"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pPr defTabSz="913529" fontAlgn="base">
                <a:spcBef>
                  <a:spcPct val="0"/>
                </a:spcBef>
                <a:spcAft>
                  <a:spcPct val="0"/>
                </a:spcAft>
              </a:pPr>
              <a:endParaRPr lang="en-ZA" sz="1600">
                <a:solidFill>
                  <a:srgbClr val="003896"/>
                </a:solidFill>
              </a:endParaRPr>
            </a:p>
          </p:txBody>
        </p:sp>
        <p:sp>
          <p:nvSpPr>
            <p:cNvPr id="89"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0"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1"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2"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93"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p>
              <a:pPr defTabSz="913529" fontAlgn="base">
                <a:spcBef>
                  <a:spcPct val="0"/>
                </a:spcBef>
                <a:spcAft>
                  <a:spcPct val="0"/>
                </a:spcAft>
              </a:pPr>
              <a:endParaRPr lang="en-ZA" sz="1600">
                <a:solidFill>
                  <a:srgbClr val="003896"/>
                </a:solidFill>
              </a:endParaRPr>
            </a:p>
          </p:txBody>
        </p:sp>
        <p:sp>
          <p:nvSpPr>
            <p:cNvPr id="94" name="Oval 134"/>
            <p:cNvSpPr>
              <a:spLocks noChangeArrowheads="1"/>
            </p:cNvSpPr>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5" name="Oval 135"/>
            <p:cNvSpPr>
              <a:spLocks noChangeArrowheads="1"/>
            </p:cNvSpPr>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6"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7"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98" name="Oval 138" descr="boom"/>
            <p:cNvSpPr>
              <a:spLocks noChangeArrowheads="1"/>
            </p:cNvSpPr>
            <p:nvPr/>
          </p:nvSpPr>
          <p:spPr bwMode="ltGray">
            <a:xfrm>
              <a:off x="638" y="3018"/>
              <a:ext cx="949" cy="957"/>
            </a:xfrm>
            <a:prstGeom prst="ellipse">
              <a:avLst/>
            </a:prstGeom>
            <a:blipFill dpi="0" rotWithShape="1">
              <a:blip r:embed="rId18"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3529" fontAlgn="base">
                <a:spcBef>
                  <a:spcPct val="0"/>
                </a:spcBef>
                <a:spcAft>
                  <a:spcPct val="0"/>
                </a:spcAft>
              </a:pPr>
              <a:endParaRPr lang="en-ZA" sz="1600">
                <a:solidFill>
                  <a:srgbClr val="003896"/>
                </a:solidFill>
              </a:endParaRPr>
            </a:p>
          </p:txBody>
        </p:sp>
        <p:sp>
          <p:nvSpPr>
            <p:cNvPr id="99"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100"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sp>
          <p:nvSpPr>
            <p:cNvPr id="101"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3529" fontAlgn="base">
                <a:spcBef>
                  <a:spcPct val="0"/>
                </a:spcBef>
                <a:spcAft>
                  <a:spcPct val="0"/>
                </a:spcAft>
              </a:pPr>
              <a:endParaRPr lang="en-ZA" sz="1600">
                <a:solidFill>
                  <a:srgbClr val="003896"/>
                </a:solidFill>
              </a:endParaRPr>
            </a:p>
          </p:txBody>
        </p:sp>
      </p:grpSp>
      <p:sp>
        <p:nvSpPr>
          <p:cNvPr id="13314" name="Rectangle 1026"/>
          <p:cNvSpPr>
            <a:spLocks noGrp="1" noChangeArrowheads="1"/>
          </p:cNvSpPr>
          <p:nvPr>
            <p:ph type="ctrTitle"/>
            <p:custDataLst>
              <p:tags r:id="rId3"/>
            </p:custDataLst>
          </p:nvPr>
        </p:nvSpPr>
        <p:spPr bwMode="auto">
          <a:xfrm>
            <a:off x="3328988" y="2198689"/>
            <a:ext cx="5589587" cy="600121"/>
          </a:xfrm>
        </p:spPr>
        <p:txBody>
          <a:bodyPr anchor="t"/>
          <a:lstStyle>
            <a:lvl1pPr>
              <a:defRPr sz="3900">
                <a:solidFill>
                  <a:schemeClr val="tx1"/>
                </a:solidFill>
              </a:defRPr>
            </a:lvl1pPr>
          </a:lstStyle>
          <a:p>
            <a:pPr lvl="0"/>
            <a:r>
              <a:rPr lang="en-US" altLang="en-US" noProof="0"/>
              <a:t>Click to edit Master title</a:t>
            </a:r>
          </a:p>
        </p:txBody>
      </p:sp>
      <p:sp>
        <p:nvSpPr>
          <p:cNvPr id="13315" name="Rectangle 1027"/>
          <p:cNvSpPr>
            <a:spLocks noGrp="1" noChangeArrowheads="1"/>
          </p:cNvSpPr>
          <p:nvPr>
            <p:ph type="subTitle" idx="1"/>
            <p:custDataLst>
              <p:tags r:id="rId4"/>
            </p:custDataLst>
          </p:nvPr>
        </p:nvSpPr>
        <p:spPr>
          <a:xfrm>
            <a:off x="3328988" y="4097338"/>
            <a:ext cx="5589587" cy="219820"/>
          </a:xfrm>
        </p:spPr>
        <p:txBody>
          <a:bodyPr/>
          <a:lstStyle>
            <a:lvl1pPr>
              <a:defRPr sz="1400"/>
            </a:lvl1pPr>
          </a:lstStyle>
          <a:p>
            <a:pPr lvl="0"/>
            <a:r>
              <a:rPr lang="en-US" altLang="en-US" noProof="0"/>
              <a:t>Click to edit Master subtitle style</a:t>
            </a:r>
          </a:p>
        </p:txBody>
      </p:sp>
      <p:sp>
        <p:nvSpPr>
          <p:cNvPr id="13373" name="Working Draft Text" hidden="1"/>
          <p:cNvSpPr txBox="1">
            <a:spLocks noChangeArrowheads="1"/>
          </p:cNvSpPr>
          <p:nvPr>
            <p:custDataLst>
              <p:tags r:id="rId5"/>
            </p:custDataLst>
          </p:nvPr>
        </p:nvSpPr>
        <p:spPr bwMode="auto">
          <a:xfrm>
            <a:off x="2460631" y="293689"/>
            <a:ext cx="1014109"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b="1">
                <a:solidFill>
                  <a:srgbClr val="003896"/>
                </a:solidFill>
              </a:rPr>
              <a:t>WORKING DRAFT</a:t>
            </a:r>
          </a:p>
        </p:txBody>
      </p:sp>
      <p:sp>
        <p:nvSpPr>
          <p:cNvPr id="13463" name="doc id"/>
          <p:cNvSpPr txBox="1">
            <a:spLocks noChangeArrowheads="1"/>
          </p:cNvSpPr>
          <p:nvPr>
            <p:custDataLst>
              <p:tags r:id="rId6"/>
            </p:custDataLst>
          </p:nvPr>
        </p:nvSpPr>
        <p:spPr bwMode="auto">
          <a:xfrm>
            <a:off x="8613786" y="36513"/>
            <a:ext cx="301625" cy="12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endParaRPr lang="en-US" altLang="en-US" sz="800">
              <a:solidFill>
                <a:srgbClr val="003896"/>
              </a:solidFill>
            </a:endParaRPr>
          </a:p>
        </p:txBody>
      </p:sp>
      <p:sp>
        <p:nvSpPr>
          <p:cNvPr id="13468" name="Working Draft" hidden="1"/>
          <p:cNvSpPr txBox="1">
            <a:spLocks noChangeArrowheads="1"/>
          </p:cNvSpPr>
          <p:nvPr>
            <p:custDataLst>
              <p:tags r:id="rId7"/>
            </p:custDataLst>
          </p:nvPr>
        </p:nvSpPr>
        <p:spPr bwMode="auto">
          <a:xfrm>
            <a:off x="2460625" y="452440"/>
            <a:ext cx="3349830"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a:solidFill>
                  <a:srgbClr val="003896"/>
                </a:solidFill>
              </a:rPr>
              <a:t>Last Modified 2016-02-08 08:35 AM South Africa Standard Time</a:t>
            </a:r>
          </a:p>
        </p:txBody>
      </p:sp>
      <p:sp>
        <p:nvSpPr>
          <p:cNvPr id="13469" name="Printed" hidden="1"/>
          <p:cNvSpPr txBox="1">
            <a:spLocks noChangeArrowheads="1"/>
          </p:cNvSpPr>
          <p:nvPr>
            <p:custDataLst>
              <p:tags r:id="rId8"/>
            </p:custDataLst>
          </p:nvPr>
        </p:nvSpPr>
        <p:spPr bwMode="auto">
          <a:xfrm>
            <a:off x="2460627" y="612777"/>
            <a:ext cx="3022698"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a:solidFill>
                  <a:srgbClr val="003896"/>
                </a:solidFill>
              </a:rPr>
              <a:t>Printed 2016-02-07 10:36 PM South Africa Standard Time</a:t>
            </a:r>
          </a:p>
        </p:txBody>
      </p:sp>
      <p:grpSp>
        <p:nvGrpSpPr>
          <p:cNvPr id="13563" name="McK Title Elements"/>
          <p:cNvGrpSpPr>
            <a:grpSpLocks/>
          </p:cNvGrpSpPr>
          <p:nvPr userDrawn="1"/>
        </p:nvGrpSpPr>
        <p:grpSpPr bwMode="auto">
          <a:xfrm>
            <a:off x="3328988" y="5184784"/>
            <a:ext cx="5035550" cy="492126"/>
            <a:chOff x="2097" y="3266"/>
            <a:chExt cx="3172" cy="310"/>
          </a:xfrm>
        </p:grpSpPr>
        <p:sp>
          <p:nvSpPr>
            <p:cNvPr id="13332" name="McK Document type" hidden="1"/>
            <p:cNvSpPr txBox="1">
              <a:spLocks noChangeArrowheads="1"/>
            </p:cNvSpPr>
            <p:nvPr>
              <p:custDataLst>
                <p:tags r:id="rId10"/>
              </p:custDataLst>
            </p:nvPr>
          </p:nvSpPr>
          <p:spPr bwMode="auto">
            <a:xfrm>
              <a:off x="2097" y="3266"/>
              <a:ext cx="3172"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003896"/>
                  </a:solidFill>
                </a:rPr>
                <a:t>Document type</a:t>
              </a:r>
            </a:p>
          </p:txBody>
        </p:sp>
        <p:sp>
          <p:nvSpPr>
            <p:cNvPr id="13333" name="McK Date" hidden="1"/>
            <p:cNvSpPr txBox="1">
              <a:spLocks noChangeArrowheads="1"/>
            </p:cNvSpPr>
            <p:nvPr>
              <p:custDataLst>
                <p:tags r:id="rId11"/>
              </p:custDataLst>
            </p:nvPr>
          </p:nvSpPr>
          <p:spPr bwMode="auto">
            <a:xfrm>
              <a:off x="2097" y="3438"/>
              <a:ext cx="3172"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003896"/>
                  </a:solidFill>
                </a:rPr>
                <a:t>Date</a:t>
              </a:r>
            </a:p>
          </p:txBody>
        </p:sp>
      </p:grpSp>
      <p:pic>
        <p:nvPicPr>
          <p:cNvPr id="13558" name="Picture 172"/>
          <p:cNvPicPr preferRelativeResize="0">
            <a:picLocks noChangeArrowheads="1"/>
          </p:cNvPicPr>
          <p:nvPr>
            <p:custDataLst>
              <p:tags r:id="rId9"/>
            </p:custDataLst>
          </p:nvPr>
        </p:nvPicPr>
        <p:blipFill>
          <a:blip r:embed="rId19" cstate="print">
            <a:extLst>
              <a:ext uri="{28A0092B-C50C-407E-A947-70E740481C1C}">
                <a14:useLocalDpi xmlns:a14="http://schemas.microsoft.com/office/drawing/2010/main" xmlns="" val="0"/>
              </a:ext>
            </a:extLst>
          </a:blip>
          <a:srcRect/>
          <a:stretch>
            <a:fillRect/>
          </a:stretch>
        </p:blipFill>
        <p:spPr bwMode="gray">
          <a:xfrm>
            <a:off x="6800850" y="319088"/>
            <a:ext cx="2146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xmlns="" val="410236969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p14="http://schemas.microsoft.com/office/powerpoint/2010/main" xmlns="" val="1231750762"/>
              </p:ext>
            </p:extLst>
          </p:nvPr>
        </p:nvGraphicFramePr>
        <p:xfrm>
          <a:off x="1588" y="1588"/>
          <a:ext cx="1587" cy="1587"/>
        </p:xfrm>
        <a:graphic>
          <a:graphicData uri="http://schemas.openxmlformats.org/presentationml/2006/ole">
            <p:oleObj spid="_x0000_s231438"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2033598" y="2482851"/>
            <a:ext cx="4389437"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5817AF91-BCEF-4707-B662-697468665B6C}"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83110342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715990"/>
            <a:ext cx="7886700" cy="1846485"/>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376834"/>
          </a:xfrm>
        </p:spPr>
        <p:txBody>
          <a:bodyPr/>
          <a:lstStyle>
            <a:lvl1pPr marL="0" indent="0">
              <a:buNone/>
              <a:defRPr sz="2400"/>
            </a:lvl1pPr>
            <a:lvl2pPr marL="456720" indent="0">
              <a:buNone/>
              <a:defRPr sz="2000"/>
            </a:lvl2pPr>
            <a:lvl3pPr marL="913432" indent="0">
              <a:buNone/>
              <a:defRPr sz="1800"/>
            </a:lvl3pPr>
            <a:lvl4pPr marL="1370147" indent="0">
              <a:buNone/>
              <a:defRPr sz="1600"/>
            </a:lvl4pPr>
            <a:lvl5pPr marL="1826862" indent="0">
              <a:buNone/>
              <a:defRPr sz="1600"/>
            </a:lvl5pPr>
            <a:lvl6pPr marL="2283579" indent="0">
              <a:buNone/>
              <a:defRPr sz="1600"/>
            </a:lvl6pPr>
            <a:lvl7pPr marL="2740294" indent="0">
              <a:buNone/>
              <a:defRPr sz="1600"/>
            </a:lvl7pPr>
            <a:lvl8pPr marL="3197010" indent="0">
              <a:buNone/>
              <a:defRPr sz="1600"/>
            </a:lvl8pPr>
            <a:lvl9pPr marL="3653726"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B9C7652-A946-472B-99D2-9ACE57D6A1DD}"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6452528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2033590" y="2482850"/>
            <a:ext cx="2117725" cy="150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303721" y="2482850"/>
            <a:ext cx="2119312" cy="150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a:lvl1pPr>
          </a:lstStyle>
          <a:p>
            <a:fld id="{BB15846B-0ACE-4525-AFC1-25E45DD85664}"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52413214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839491"/>
            <a:ext cx="7886700" cy="376834"/>
          </a:xfrm>
        </p:spPr>
        <p:txBody>
          <a:bodyPr/>
          <a:lstStyle/>
          <a:p>
            <a:r>
              <a:rPr lang="en-US"/>
              <a:t>Click to edit Master title style</a:t>
            </a:r>
            <a:endParaRPr lang="en-ZA"/>
          </a:p>
        </p:txBody>
      </p:sp>
      <p:sp>
        <p:nvSpPr>
          <p:cNvPr id="3" name="Text Placeholder 2"/>
          <p:cNvSpPr>
            <a:spLocks noGrp="1"/>
          </p:cNvSpPr>
          <p:nvPr>
            <p:ph type="body" idx="1"/>
          </p:nvPr>
        </p:nvSpPr>
        <p:spPr>
          <a:xfrm>
            <a:off x="630249" y="1751407"/>
            <a:ext cx="3868737" cy="753668"/>
          </a:xfrm>
        </p:spPr>
        <p:txBody>
          <a:bodyPr anchor="b"/>
          <a:lstStyle>
            <a:lvl1pPr marL="0" indent="0">
              <a:buNone/>
              <a:defRPr sz="2400" b="1"/>
            </a:lvl1pPr>
            <a:lvl2pPr marL="456720" indent="0">
              <a:buNone/>
              <a:defRPr sz="2000" b="1"/>
            </a:lvl2pPr>
            <a:lvl3pPr marL="913432" indent="0">
              <a:buNone/>
              <a:defRPr sz="1800" b="1"/>
            </a:lvl3pPr>
            <a:lvl4pPr marL="1370147" indent="0">
              <a:buNone/>
              <a:defRPr sz="1600" b="1"/>
            </a:lvl4pPr>
            <a:lvl5pPr marL="1826862" indent="0">
              <a:buNone/>
              <a:defRPr sz="1600" b="1"/>
            </a:lvl5pPr>
            <a:lvl6pPr marL="2283579" indent="0">
              <a:buNone/>
              <a:defRPr sz="1600" b="1"/>
            </a:lvl6pPr>
            <a:lvl7pPr marL="2740294" indent="0">
              <a:buNone/>
              <a:defRPr sz="1600" b="1"/>
            </a:lvl7pPr>
            <a:lvl8pPr marL="3197010" indent="0">
              <a:buNone/>
              <a:defRPr sz="1600" b="1"/>
            </a:lvl8pPr>
            <a:lvl9pPr marL="3653726"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9" y="2505077"/>
            <a:ext cx="3868737"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751407"/>
            <a:ext cx="3887788" cy="753668"/>
          </a:xfrm>
        </p:spPr>
        <p:txBody>
          <a:bodyPr anchor="b"/>
          <a:lstStyle>
            <a:lvl1pPr marL="0" indent="0">
              <a:buNone/>
              <a:defRPr sz="2400" b="1"/>
            </a:lvl1pPr>
            <a:lvl2pPr marL="456720" indent="0">
              <a:buNone/>
              <a:defRPr sz="2000" b="1"/>
            </a:lvl2pPr>
            <a:lvl3pPr marL="913432" indent="0">
              <a:buNone/>
              <a:defRPr sz="1800" b="1"/>
            </a:lvl3pPr>
            <a:lvl4pPr marL="1370147" indent="0">
              <a:buNone/>
              <a:defRPr sz="1600" b="1"/>
            </a:lvl4pPr>
            <a:lvl5pPr marL="1826862" indent="0">
              <a:buNone/>
              <a:defRPr sz="1600" b="1"/>
            </a:lvl5pPr>
            <a:lvl6pPr marL="2283579" indent="0">
              <a:buNone/>
              <a:defRPr sz="1600" b="1"/>
            </a:lvl6pPr>
            <a:lvl7pPr marL="2740294" indent="0">
              <a:buNone/>
              <a:defRPr sz="1600" b="1"/>
            </a:lvl7pPr>
            <a:lvl8pPr marL="3197010" indent="0">
              <a:buNone/>
              <a:defRPr sz="1600" b="1"/>
            </a:lvl8pPr>
            <a:lvl9pPr marL="36537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7"/>
            <a:ext cx="388778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a:lvl1pPr>
          </a:lstStyle>
          <a:p>
            <a:fld id="{2B2C44C4-3749-45BF-8F47-30729865187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11852947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52032127"/>
              </p:ext>
            </p:extLst>
          </p:nvPr>
        </p:nvGraphicFramePr>
        <p:xfrm>
          <a:off x="1598" y="1598"/>
          <a:ext cx="1587" cy="1587"/>
        </p:xfrm>
        <a:graphic>
          <a:graphicData uri="http://schemas.openxmlformats.org/presentationml/2006/ole">
            <p:oleObj spid="_x0000_s232462"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8C29BAB3-605A-4C8E-929B-1AA8DB75A0C2}"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76302938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FBA8813-A104-4781-A797-F9BF80A6DB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208128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660" y="1660"/>
          <a:ext cx="1619" cy="1619"/>
        </p:xfrm>
        <a:graphic>
          <a:graphicData uri="http://schemas.openxmlformats.org/presentationml/2006/ole">
            <p:oleObj spid="_x0000_s3800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418549278"/>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1072660"/>
            <a:ext cx="2949575" cy="98474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2400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48" y="2057402"/>
            <a:ext cx="2949575" cy="251222"/>
          </a:xfrm>
        </p:spPr>
        <p:txBody>
          <a:bodyPr/>
          <a:lstStyle>
            <a:lvl1pPr marL="0" indent="0">
              <a:buNone/>
              <a:defRPr sz="1600"/>
            </a:lvl1pPr>
            <a:lvl2pPr marL="456720" indent="0">
              <a:buNone/>
              <a:defRPr sz="1400"/>
            </a:lvl2pPr>
            <a:lvl3pPr marL="913432" indent="0">
              <a:buNone/>
              <a:defRPr sz="1200"/>
            </a:lvl3pPr>
            <a:lvl4pPr marL="1370147" indent="0">
              <a:buNone/>
              <a:defRPr sz="1000"/>
            </a:lvl4pPr>
            <a:lvl5pPr marL="1826862" indent="0">
              <a:buNone/>
              <a:defRPr sz="1000"/>
            </a:lvl5pPr>
            <a:lvl6pPr marL="2283579" indent="0">
              <a:buNone/>
              <a:defRPr sz="1000"/>
            </a:lvl6pPr>
            <a:lvl7pPr marL="2740294" indent="0">
              <a:buNone/>
              <a:defRPr sz="1000"/>
            </a:lvl7pPr>
            <a:lvl8pPr marL="3197010" indent="0">
              <a:buNone/>
              <a:defRPr sz="1000"/>
            </a:lvl8pPr>
            <a:lvl9pPr marL="3653726"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E325D3-C3E7-4346-B60A-F95A96F437B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40154335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1072660"/>
            <a:ext cx="2949575" cy="98474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92370"/>
          </a:xfrm>
        </p:spPr>
        <p:txBody>
          <a:bodyPr/>
          <a:lstStyle>
            <a:lvl1pPr marL="0" indent="0">
              <a:buNone/>
              <a:defRPr sz="3200"/>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endParaRPr lang="en-ZA"/>
          </a:p>
        </p:txBody>
      </p:sp>
      <p:sp>
        <p:nvSpPr>
          <p:cNvPr id="4" name="Text Placeholder 3"/>
          <p:cNvSpPr>
            <a:spLocks noGrp="1"/>
          </p:cNvSpPr>
          <p:nvPr>
            <p:ph type="body" sz="half" idx="2"/>
          </p:nvPr>
        </p:nvSpPr>
        <p:spPr>
          <a:xfrm>
            <a:off x="630248" y="2057402"/>
            <a:ext cx="2949575" cy="251222"/>
          </a:xfrm>
        </p:spPr>
        <p:txBody>
          <a:bodyPr/>
          <a:lstStyle>
            <a:lvl1pPr marL="0" indent="0">
              <a:buNone/>
              <a:defRPr sz="1600"/>
            </a:lvl1pPr>
            <a:lvl2pPr marL="456720" indent="0">
              <a:buNone/>
              <a:defRPr sz="1400"/>
            </a:lvl2pPr>
            <a:lvl3pPr marL="913432" indent="0">
              <a:buNone/>
              <a:defRPr sz="1200"/>
            </a:lvl3pPr>
            <a:lvl4pPr marL="1370147" indent="0">
              <a:buNone/>
              <a:defRPr sz="1000"/>
            </a:lvl4pPr>
            <a:lvl5pPr marL="1826862" indent="0">
              <a:buNone/>
              <a:defRPr sz="1000"/>
            </a:lvl5pPr>
            <a:lvl6pPr marL="2283579" indent="0">
              <a:buNone/>
              <a:defRPr sz="1000"/>
            </a:lvl6pPr>
            <a:lvl7pPr marL="2740294" indent="0">
              <a:buNone/>
              <a:defRPr sz="1000"/>
            </a:lvl7pPr>
            <a:lvl8pPr marL="3197010" indent="0">
              <a:buNone/>
              <a:defRPr sz="1000"/>
            </a:lvl8pPr>
            <a:lvl9pPr marL="3653726"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C9A62F1-8D33-41A1-9947-7D54FD852CE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95503438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3714601" y="2482860"/>
            <a:ext cx="2708434" cy="122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B4FE8FA1-57CC-4495-B980-63AD3F816A1F}"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42598541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8118" y="301626"/>
            <a:ext cx="738664" cy="34036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006058" y="301626"/>
            <a:ext cx="1231106" cy="340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DD89674B-DEFB-465B-80CD-3FCE398001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67712918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9"/>
            <a:ext cx="8378825"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a:xfrm>
            <a:off x="457210" y="6453188"/>
            <a:ext cx="1738313" cy="268287"/>
          </a:xfrm>
          <a:prstGeom prst="rect">
            <a:avLst/>
          </a:prstGeom>
        </p:spPr>
        <p:txBody>
          <a:bodyPr lIns="93206" tIns="46604" rIns="93206" bIns="46604"/>
          <a:lstStyle>
            <a:lvl1pPr>
              <a:defRPr/>
            </a:lvl1pPr>
          </a:lstStyle>
          <a:p>
            <a:pPr defTabSz="913529" fontAlgn="base">
              <a:spcBef>
                <a:spcPct val="0"/>
              </a:spcBef>
              <a:spcAft>
                <a:spcPct val="0"/>
              </a:spcAft>
              <a:defRPr/>
            </a:pPr>
            <a:fld id="{D6EF0807-90A8-4170-AF23-0C121E83F9D4}" type="datetime1">
              <a:rPr lang="en-ZA" sz="1600" smtClean="0">
                <a:solidFill>
                  <a:srgbClr val="003896"/>
                </a:solidFill>
              </a:rPr>
              <a:pPr defTabSz="913529" fontAlgn="base">
                <a:spcBef>
                  <a:spcPct val="0"/>
                </a:spcBef>
                <a:spcAft>
                  <a:spcPct val="0"/>
                </a:spcAft>
                <a:defRPr/>
              </a:pPr>
              <a:t>2017/05/03</a:t>
            </a:fld>
            <a:endParaRPr lang="en-ZA" sz="1600" dirty="0">
              <a:solidFill>
                <a:srgbClr val="003896"/>
              </a:solidFill>
            </a:endParaRPr>
          </a:p>
        </p:txBody>
      </p:sp>
      <p:sp>
        <p:nvSpPr>
          <p:cNvPr id="4" name="Slide Number Placeholder 4"/>
          <p:cNvSpPr>
            <a:spLocks noGrp="1"/>
          </p:cNvSpPr>
          <p:nvPr>
            <p:ph type="sldNum" sz="quarter" idx="11"/>
          </p:nvPr>
        </p:nvSpPr>
        <p:spPr>
          <a:xfrm>
            <a:off x="3851285" y="6453189"/>
            <a:ext cx="1008063" cy="157014"/>
          </a:xfrm>
        </p:spPr>
        <p:txBody>
          <a:bodyPr/>
          <a:lstStyle>
            <a:lvl1pPr>
              <a:defRPr/>
            </a:lvl1pPr>
          </a:lstStyle>
          <a:p>
            <a:pPr>
              <a:defRPr/>
            </a:pPr>
            <a:fld id="{17D87017-6380-468F-8706-27D167F9FC8C}" type="slidenum">
              <a:rPr lang="en-ZA">
                <a:solidFill>
                  <a:srgbClr val="83725B"/>
                </a:solidFill>
              </a:rPr>
              <a:pPr>
                <a:defRPr/>
              </a:pPr>
              <a:t>‹#›</a:t>
            </a:fld>
            <a:endParaRPr lang="en-ZA" dirty="0">
              <a:solidFill>
                <a:srgbClr val="83725B"/>
              </a:solidFill>
            </a:endParaRPr>
          </a:p>
        </p:txBody>
      </p:sp>
    </p:spTree>
    <p:extLst>
      <p:ext uri="{BB962C8B-B14F-4D97-AF65-F5344CB8AC3E}">
        <p14:creationId xmlns:p14="http://schemas.microsoft.com/office/powerpoint/2010/main" xmlns="" val="3585692486"/>
      </p:ext>
    </p:extLst>
  </p:cSld>
  <p:clrMapOvr>
    <a:masterClrMapping/>
  </p:clrMapOvr>
  <p:transition spd="slow">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12" y="12"/>
          <a:ext cx="158750" cy="170089"/>
        </p:xfrm>
        <a:graphic>
          <a:graphicData uri="http://schemas.openxmlformats.org/presentationml/2006/ole">
            <p:oleObj spid="_x0000_s234510"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402004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92" tIns="46596" rIns="93192" bIns="46596" numCol="1" anchor="ctr" anchorCtr="0" compatLnSpc="1">
            <a:prstTxWarp prst="textNoShape">
              <a:avLst/>
            </a:prstTxWarp>
          </a:bodyPr>
          <a:lstStyle/>
          <a:p>
            <a:pPr algn="ctr" defTabSz="931878" fontAlgn="base">
              <a:spcBef>
                <a:spcPct val="0"/>
              </a:spcBef>
              <a:spcAft>
                <a:spcPct val="0"/>
              </a:spcAft>
              <a:defRPr/>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defRPr/>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9" y="5341486"/>
            <a:ext cx="4616429" cy="21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3187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250489602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882319605"/>
              </p:ext>
            </p:extLst>
          </p:nvPr>
        </p:nvGraphicFramePr>
        <p:xfrm>
          <a:off x="1632" y="1632"/>
          <a:ext cx="1619" cy="1619"/>
        </p:xfrm>
        <a:graphic>
          <a:graphicData uri="http://schemas.openxmlformats.org/presentationml/2006/ole">
            <p:oleObj spid="_x0000_s235534"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45571252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411466865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5" y="6566446"/>
            <a:ext cx="213009" cy="155496"/>
          </a:xfrm>
          <a:prstGeom prst="rect">
            <a:avLst/>
          </a:prstGeom>
          <a:noFill/>
        </p:spPr>
        <p:txBody>
          <a:bodyPr vert="horz" wrap="none" lIns="0" tIns="0" rIns="0" bIns="0" rtlCol="0">
            <a:noAutofit/>
          </a:bodyPr>
          <a:lstStyle/>
          <a:p>
            <a:pPr defTabSz="931878" fontAlgn="base">
              <a:spcBef>
                <a:spcPct val="0"/>
              </a:spcBef>
              <a:spcAft>
                <a:spcPct val="0"/>
              </a:spcAft>
              <a:defRPr/>
            </a:pPr>
            <a:fld id="{88482819-4DB1-4E82-82BA-E8A8D359557A}" type="slidenum">
              <a:rPr lang="en-US" sz="1000" smtClean="0">
                <a:solidFill>
                  <a:srgbClr val="003896"/>
                </a:solidFill>
              </a:rPr>
              <a:pPr defTabSz="931878" fontAlgn="base">
                <a:spcBef>
                  <a:spcPct val="0"/>
                </a:spcBef>
                <a:spcAft>
                  <a:spcPct val="0"/>
                </a:spcAft>
                <a:defRPr/>
              </a:pPr>
              <a:t>‹#›</a:t>
            </a:fld>
            <a:endParaRPr lang="en-US" sz="1000">
              <a:solidFill>
                <a:srgbClr val="003896"/>
              </a:solidFill>
            </a:endParaRPr>
          </a:p>
        </p:txBody>
      </p:sp>
    </p:spTree>
    <p:extLst>
      <p:ext uri="{BB962C8B-B14F-4D97-AF65-F5344CB8AC3E}">
        <p14:creationId xmlns:p14="http://schemas.microsoft.com/office/powerpoint/2010/main" xmlns="" val="847044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668189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285561767"/>
              </p:ext>
            </p:extLst>
          </p:nvPr>
        </p:nvGraphicFramePr>
        <p:xfrm>
          <a:off x="14" y="17"/>
          <a:ext cx="158750" cy="170089"/>
        </p:xfrm>
        <a:graphic>
          <a:graphicData uri="http://schemas.openxmlformats.org/presentationml/2006/ole">
            <p:oleObj spid="_x0000_s40057" name="think-cell Slide" r:id="rId3" imgW="360" imgH="360" progId="">
              <p:embed/>
            </p:oleObj>
          </a:graphicData>
        </a:graphic>
      </p:graphicFrame>
      <p:grpSp>
        <p:nvGrpSpPr>
          <p:cNvPr id="8" name="Title Elements" hidden="1"/>
          <p:cNvGrpSpPr>
            <a:grpSpLocks/>
          </p:cNvGrpSpPr>
          <p:nvPr userDrawn="1"/>
        </p:nvGrpSpPr>
        <p:grpSpPr bwMode="auto">
          <a:xfrm>
            <a:off x="3439044" y="5202632"/>
            <a:ext cx="4616429" cy="497261"/>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50"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50"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44"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4" y="3950688"/>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232"/>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36" tIns="46570" rIns="93136" bIns="46570" numCol="1" anchor="ctr" anchorCtr="0" compatLnSpc="1">
            <a:prstTxWarp prst="textNoShape">
              <a:avLst/>
            </a:prstTxWarp>
          </a:bodyPr>
          <a:lstStyle/>
          <a:p>
            <a:pPr algn="ctr" defTabSz="931383" fontAlgn="base">
              <a:spcBef>
                <a:spcPct val="0"/>
              </a:spcBef>
              <a:spcAft>
                <a:spcPct val="0"/>
              </a:spcAft>
            </a:pPr>
            <a:endParaRPr lang="en-US" dirty="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64" y="517542"/>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4"/>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sp>
        <p:nvSpPr>
          <p:cNvPr id="815116" name="Oval 102"/>
          <p:cNvSpPr>
            <a:spLocks noChangeArrowheads="1"/>
          </p:cNvSpPr>
          <p:nvPr userDrawn="1"/>
        </p:nvSpPr>
        <p:spPr bwMode="ltGray">
          <a:xfrm>
            <a:off x="445473"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36" tIns="46570" rIns="93136" bIns="46570" numCol="1" anchor="ctr" anchorCtr="0" compatLnSpc="1">
            <a:prstTxWarp prst="textNoShape">
              <a:avLst/>
            </a:prstTxWarp>
          </a:bodyPr>
          <a:lstStyle/>
          <a:p>
            <a:pPr algn="ctr" defTabSz="931383" fontAlgn="base">
              <a:spcBef>
                <a:spcPct val="0"/>
              </a:spcBef>
              <a:spcAft>
                <a:spcPct val="0"/>
              </a:spcAft>
            </a:pPr>
            <a:endParaRPr lang="en-US" dirty="0">
              <a:solidFill>
                <a:srgbClr val="003896"/>
              </a:solidFill>
              <a:cs typeface="Arial" pitchFamily="34" charset="0"/>
            </a:endParaRPr>
          </a:p>
        </p:txBody>
      </p:sp>
      <p:grpSp>
        <p:nvGrpSpPr>
          <p:cNvPr id="815117" name="Group 156"/>
          <p:cNvGrpSpPr>
            <a:grpSpLocks/>
          </p:cNvGrpSpPr>
          <p:nvPr userDrawn="1"/>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grpSp>
        <p:nvGrpSpPr>
          <p:cNvPr id="815121" name="Group 146"/>
          <p:cNvGrpSpPr>
            <a:grpSpLocks/>
          </p:cNvGrpSpPr>
          <p:nvPr userDrawn="1"/>
        </p:nvGrpSpPr>
        <p:grpSpPr bwMode="ltGray">
          <a:xfrm>
            <a:off x="931426" y="633338"/>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sp>
        <p:nvSpPr>
          <p:cNvPr id="815131" name="Oval 118"/>
          <p:cNvSpPr>
            <a:spLocks noChangeArrowheads="1"/>
          </p:cNvSpPr>
          <p:nvPr userDrawn="1"/>
        </p:nvSpPr>
        <p:spPr bwMode="ltGray">
          <a:xfrm>
            <a:off x="1025360" y="720804"/>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36" tIns="46570" rIns="93136" bIns="46570" numCol="1" anchor="ctr" anchorCtr="0" compatLnSpc="1">
            <a:prstTxWarp prst="textNoShape">
              <a:avLst/>
            </a:prstTxWarp>
          </a:bodyPr>
          <a:lstStyle/>
          <a:p>
            <a:pPr algn="ctr" defTabSz="931383" fontAlgn="base">
              <a:spcBef>
                <a:spcPct val="0"/>
              </a:spcBef>
              <a:spcAft>
                <a:spcPct val="0"/>
              </a:spcAft>
            </a:pPr>
            <a:endParaRPr lang="en-US" dirty="0">
              <a:solidFill>
                <a:srgbClr val="003896"/>
              </a:solidFill>
              <a:cs typeface="Arial" pitchFamily="34" charset="0"/>
            </a:endParaRPr>
          </a:p>
        </p:txBody>
      </p:sp>
      <p:grpSp>
        <p:nvGrpSpPr>
          <p:cNvPr id="815132" name="Group 145"/>
          <p:cNvGrpSpPr>
            <a:grpSpLocks/>
          </p:cNvGrpSpPr>
          <p:nvPr userDrawn="1"/>
        </p:nvGrpSpPr>
        <p:grpSpPr bwMode="ltGray">
          <a:xfrm>
            <a:off x="881210" y="633338"/>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sp>
        <p:nvSpPr>
          <p:cNvPr id="815338" name="Oval 128"/>
          <p:cNvSpPr>
            <a:spLocks noChangeArrowheads="1"/>
          </p:cNvSpPr>
          <p:nvPr userDrawn="1"/>
        </p:nvSpPr>
        <p:spPr bwMode="ltGray">
          <a:xfrm>
            <a:off x="492449"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36" tIns="46570" rIns="93136" bIns="46570" numCol="1" anchor="ctr" anchorCtr="0" compatLnSpc="1">
            <a:prstTxWarp prst="textNoShape">
              <a:avLst/>
            </a:prstTxWarp>
          </a:bodyPr>
          <a:lstStyle/>
          <a:p>
            <a:pPr algn="ctr" defTabSz="931383" fontAlgn="base">
              <a:spcBef>
                <a:spcPct val="0"/>
              </a:spcBef>
              <a:spcAft>
                <a:spcPct val="0"/>
              </a:spcAft>
            </a:pPr>
            <a:endParaRPr lang="en-US" dirty="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grpSp>
        <p:nvGrpSpPr>
          <p:cNvPr id="815343" name="Group 159"/>
          <p:cNvGrpSpPr>
            <a:grpSpLocks/>
          </p:cNvGrpSpPr>
          <p:nvPr userDrawn="1"/>
        </p:nvGrpSpPr>
        <p:grpSpPr bwMode="ltGray">
          <a:xfrm>
            <a:off x="918467"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36" tIns="46570" rIns="93136" bIns="46570" numCol="1" anchor="ctr" anchorCtr="0" compatLnSpc="1">
            <a:prstTxWarp prst="textNoShape">
              <a:avLst/>
            </a:prstTxWarp>
          </a:bodyPr>
          <a:lstStyle/>
          <a:p>
            <a:pPr algn="ctr" defTabSz="931383" fontAlgn="base">
              <a:spcBef>
                <a:spcPct val="0"/>
              </a:spcBef>
              <a:spcAft>
                <a:spcPct val="0"/>
              </a:spcAft>
            </a:pPr>
            <a:endParaRPr lang="en-US" dirty="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383" fontAlgn="base">
                <a:spcBef>
                  <a:spcPct val="0"/>
                </a:spcBef>
                <a:spcAft>
                  <a:spcPct val="0"/>
                </a:spcAft>
              </a:pPr>
              <a:endParaRPr lang="en-US" dirty="0">
                <a:solidFill>
                  <a:srgbClr val="003896"/>
                </a:solidFill>
                <a:cs typeface="Arial" pitchFamily="34" charset="0"/>
              </a:endParaRPr>
            </a:p>
          </p:txBody>
        </p:sp>
      </p:grpSp>
    </p:spTree>
    <p:extLst>
      <p:ext uri="{BB962C8B-B14F-4D97-AF65-F5344CB8AC3E}">
        <p14:creationId xmlns:p14="http://schemas.microsoft.com/office/powerpoint/2010/main" xmlns="" val="22543236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7428146"/>
              </p:ext>
            </p:extLst>
          </p:nvPr>
        </p:nvGraphicFramePr>
        <p:xfrm>
          <a:off x="1637" y="1637"/>
          <a:ext cx="1619" cy="1619"/>
        </p:xfrm>
        <a:graphic>
          <a:graphicData uri="http://schemas.openxmlformats.org/presentationml/2006/ole">
            <p:oleObj spid="_x0000_s41081"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0828105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893041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14" y="61"/>
          <a:ext cx="158750" cy="170089"/>
        </p:xfrm>
        <a:graphic>
          <a:graphicData uri="http://schemas.openxmlformats.org/presentationml/2006/ole">
            <p:oleObj spid="_x0000_s43129" name="think-cell Slide" r:id="rId3" imgW="360" imgH="360" progId="">
              <p:embed/>
            </p:oleObj>
          </a:graphicData>
        </a:graphic>
      </p:graphicFrame>
      <p:pic>
        <p:nvPicPr>
          <p:cNvPr id="815126" name="Picture 2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5" y="-995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0873" tIns="45440" rIns="90873" bIns="45440" rtlCol="0" anchor="ctr"/>
          <a:lstStyle/>
          <a:p>
            <a:pPr algn="ctr" defTabSz="908697"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p:nvGrpSpPr>
        <p:grpSpPr bwMode="auto">
          <a:xfrm>
            <a:off x="3657530"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8697"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8697"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30"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30" y="1259208"/>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205"/>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08697"/>
            <a:r>
              <a:rPr lang="en-US" dirty="0">
                <a:solidFill>
                  <a:srgbClr val="003896"/>
                </a:solidFill>
                <a:latin typeface="Arial"/>
              </a:rPr>
              <a:t>CONFIDENTIAL</a:t>
            </a:r>
          </a:p>
        </p:txBody>
      </p:sp>
      <p:sp>
        <p:nvSpPr>
          <p:cNvPr id="19" name="Right Triangle 18"/>
          <p:cNvSpPr/>
          <p:nvPr/>
        </p:nvSpPr>
        <p:spPr>
          <a:xfrm flipH="1">
            <a:off x="3498854" y="5534729"/>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873" tIns="45440" rIns="90873" bIns="45440" rtlCol="0" anchor="ctr"/>
          <a:lstStyle/>
          <a:p>
            <a:pPr algn="ctr" defTabSz="908697" fontAlgn="base">
              <a:spcBef>
                <a:spcPct val="0"/>
              </a:spcBef>
              <a:spcAft>
                <a:spcPct val="0"/>
              </a:spcAft>
            </a:pPr>
            <a:endParaRPr lang="en-US" sz="1600" dirty="0">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3915062"/>
      </p:ext>
    </p:extLst>
  </p:cSld>
  <p:clrMapOvr>
    <a:masterClrMapping/>
  </p:clrMapOvr>
  <p:transition spd="slow">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81" y="1681"/>
          <a:ext cx="1619" cy="1619"/>
        </p:xfrm>
        <a:graphic>
          <a:graphicData uri="http://schemas.openxmlformats.org/presentationml/2006/ole">
            <p:oleObj spid="_x0000_s44153"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26352679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377117" y="2581481"/>
            <a:ext cx="4389768" cy="1256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lIns="91334" tIns="45667" rIns="91334" bIns="45667"/>
          <a:lstStyle/>
          <a:p>
            <a:fld id="{CD7EBA68-C0E6-4DF2-8B5A-E2D5BA843664}" type="datetime1">
              <a:rPr lang="en-ZA" smtClean="0"/>
              <a:pPr/>
              <a:t>2017/05/03</a:t>
            </a:fld>
            <a:endParaRPr lang="en-ZA"/>
          </a:p>
        </p:txBody>
      </p:sp>
      <p:sp>
        <p:nvSpPr>
          <p:cNvPr id="5" name="Footer Placeholder 4"/>
          <p:cNvSpPr>
            <a:spLocks noGrp="1"/>
          </p:cNvSpPr>
          <p:nvPr>
            <p:ph type="ftr" sz="quarter" idx="11"/>
          </p:nvPr>
        </p:nvSpPr>
        <p:spPr>
          <a:xfrm>
            <a:off x="3124201" y="6356350"/>
            <a:ext cx="2895600" cy="365125"/>
          </a:xfrm>
          <a:prstGeom prst="rect">
            <a:avLst/>
          </a:prstGeom>
        </p:spPr>
        <p:txBody>
          <a:bodyPr lIns="91334" tIns="45667" rIns="91334" bIns="45667"/>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34" tIns="45667" rIns="91334" bIns="45667"/>
          <a:lstStyle/>
          <a:p>
            <a:fld id="{1E610170-F537-44F6-80D8-C8EE3CC77218}" type="slidenum">
              <a:rPr lang="en-ZA" smtClean="0"/>
              <a:pPr/>
              <a:t>‹#›</a:t>
            </a:fld>
            <a:endParaRPr lang="en-ZA"/>
          </a:p>
        </p:txBody>
      </p:sp>
    </p:spTree>
    <p:extLst>
      <p:ext uri="{BB962C8B-B14F-4D97-AF65-F5344CB8AC3E}">
        <p14:creationId xmlns:p14="http://schemas.microsoft.com/office/powerpoint/2010/main" xmlns="" val="4181348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461914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14" y="46"/>
          <a:ext cx="158750" cy="170089"/>
        </p:xfrm>
        <a:graphic>
          <a:graphicData uri="http://schemas.openxmlformats.org/presentationml/2006/ole">
            <p:oleObj spid="_x0000_s46320" name="think-cell Slide" r:id="rId3" imgW="360" imgH="360" progId="">
              <p:embed/>
            </p:oleObj>
          </a:graphicData>
        </a:graphic>
      </p:graphicFrame>
      <p:pic>
        <p:nvPicPr>
          <p:cNvPr id="815126"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5" y="-9969"/>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08" tIns="45508" rIns="91008" bIns="45508" rtlCol="0" anchor="ctr"/>
          <a:lstStyle/>
          <a:p>
            <a:pPr algn="ctr" defTabSz="910047" fontAlgn="base">
              <a:spcBef>
                <a:spcPct val="0"/>
              </a:spcBef>
              <a:spcAft>
                <a:spcPct val="0"/>
              </a:spcAft>
            </a:pPr>
            <a:endParaRPr lang="en-US" sz="1600" dirty="0" err="1">
              <a:solidFill>
                <a:srgbClr val="003896"/>
              </a:solidFill>
            </a:endParaRPr>
          </a:p>
        </p:txBody>
      </p:sp>
      <p:grpSp>
        <p:nvGrpSpPr>
          <p:cNvPr id="8" name="McK Title Elements" hidden="1"/>
          <p:cNvGrpSpPr>
            <a:grpSpLocks/>
          </p:cNvGrpSpPr>
          <p:nvPr/>
        </p:nvGrpSpPr>
        <p:grpSpPr bwMode="auto">
          <a:xfrm>
            <a:off x="3657516"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047"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047"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16"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16" y="1259194"/>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191"/>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047"/>
            <a:r>
              <a:rPr lang="en-US" dirty="0">
                <a:solidFill>
                  <a:srgbClr val="003896"/>
                </a:solidFill>
                <a:latin typeface="Arial"/>
              </a:rPr>
              <a:t>CONFIDENTIAL</a:t>
            </a:r>
          </a:p>
        </p:txBody>
      </p:sp>
      <p:sp>
        <p:nvSpPr>
          <p:cNvPr id="19" name="Right Triangle 18"/>
          <p:cNvSpPr/>
          <p:nvPr/>
        </p:nvSpPr>
        <p:spPr>
          <a:xfrm flipH="1">
            <a:off x="3498854" y="5534714"/>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08" tIns="45508" rIns="91008" bIns="45508" rtlCol="0" anchor="ctr"/>
          <a:lstStyle/>
          <a:p>
            <a:pPr algn="ctr" defTabSz="910047" fontAlgn="base">
              <a:spcBef>
                <a:spcPct val="0"/>
              </a:spcBef>
              <a:spcAft>
                <a:spcPct val="0"/>
              </a:spcAft>
            </a:pPr>
            <a:endParaRPr lang="en-US" sz="1600" dirty="0" err="1">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3" name="Object 12" hidden="1"/>
          <p:cNvGraphicFramePr>
            <a:graphicFrameLocks noChangeAspect="1"/>
          </p:cNvGraphicFramePr>
          <p:nvPr userDrawn="1">
            <p:extLst>
              <p:ext uri="{D42A27DB-BD31-4B8C-83A1-F6EECF244321}">
                <p14:modId xmlns:p14="http://schemas.microsoft.com/office/powerpoint/2010/main" xmlns="" val="575750973"/>
              </p:ext>
            </p:extLst>
          </p:nvPr>
        </p:nvGraphicFramePr>
        <p:xfrm>
          <a:off x="14" y="0"/>
          <a:ext cx="158750" cy="158750"/>
        </p:xfrm>
        <a:graphic>
          <a:graphicData uri="http://schemas.openxmlformats.org/presentationml/2006/ole">
            <p:oleObj spid="_x0000_s46321" name="think-cell Slide" r:id="rId6" imgW="360" imgH="360" progId="">
              <p:embed/>
            </p:oleObj>
          </a:graphicData>
        </a:graphic>
      </p:graphicFrame>
      <p:grpSp>
        <p:nvGrpSpPr>
          <p:cNvPr id="14" name="Title Elements" hidden="1"/>
          <p:cNvGrpSpPr>
            <a:grpSpLocks/>
          </p:cNvGrpSpPr>
          <p:nvPr userDrawn="1"/>
        </p:nvGrpSpPr>
        <p:grpSpPr bwMode="auto">
          <a:xfrm>
            <a:off x="1150880" y="4757204"/>
            <a:ext cx="5036084" cy="494022"/>
            <a:chOff x="1663" y="3106"/>
            <a:chExt cx="3109" cy="305"/>
          </a:xfrm>
        </p:grpSpPr>
        <p:sp>
          <p:nvSpPr>
            <p:cNvPr id="16"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rPr>
                <a:t>Document type</a:t>
              </a:r>
            </a:p>
          </p:txBody>
        </p:sp>
        <p:sp>
          <p:nvSpPr>
            <p:cNvPr id="17"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rPr>
                <a:t>Date</a:t>
              </a:r>
            </a:p>
          </p:txBody>
        </p:sp>
      </p:grpSp>
      <p:sp>
        <p:nvSpPr>
          <p:cNvPr id="18" name="doc id"/>
          <p:cNvSpPr>
            <a:spLocks noChangeArrowheads="1"/>
          </p:cNvSpPr>
          <p:nvPr userDrawn="1"/>
        </p:nvSpPr>
        <p:spPr bwMode="auto">
          <a:xfrm>
            <a:off x="8296016"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1881" fontAlgn="base">
              <a:spcBef>
                <a:spcPct val="0"/>
              </a:spcBef>
              <a:spcAft>
                <a:spcPct val="0"/>
              </a:spcAft>
            </a:pPr>
            <a:endParaRPr lang="en-US" sz="800" dirty="0">
              <a:solidFill>
                <a:srgbClr val="000000"/>
              </a:solidFill>
            </a:endParaRPr>
          </a:p>
        </p:txBody>
      </p:sp>
      <p:sp>
        <p:nvSpPr>
          <p:cNvPr id="20" name="Rectangle 19"/>
          <p:cNvSpPr/>
          <p:nvPr userDrawn="1"/>
        </p:nvSpPr>
        <p:spPr bwMode="auto">
          <a:xfrm>
            <a:off x="172532" y="6528145"/>
            <a:ext cx="7583324" cy="282625"/>
          </a:xfrm>
          <a:prstGeom prst="rect">
            <a:avLst/>
          </a:prstGeom>
        </p:spPr>
        <p:txBody>
          <a:bodyPr wrap="square" lIns="0" tIns="0" rIns="0" bIns="0" anchor="b">
            <a:spAutoFit/>
          </a:bodyPr>
          <a:lstStyle/>
          <a:p>
            <a:pPr>
              <a:defRPr/>
            </a:pPr>
            <a:r>
              <a:rPr lang="en-US" sz="900" i="1" dirty="0" smtClean="0">
                <a:solidFill>
                  <a:srgbClr val="003896"/>
                </a:solidFill>
              </a:rPr>
              <a:t>This confidential, non-exhausted draft is preliminary and solely for the use of the Employer's CMO personnel. No part of it may be circulated, quoted, or reproduced without prior approval from the Employer's CMO.</a:t>
            </a:r>
            <a:endParaRPr lang="en-ZA" sz="900" b="1" i="1" dirty="0">
              <a:solidFill>
                <a:srgbClr val="83725B">
                  <a:lumMod val="75000"/>
                </a:srgbClr>
              </a:solidFill>
            </a:endParaRPr>
          </a:p>
        </p:txBody>
      </p:sp>
    </p:spTree>
    <p:extLst>
      <p:ext uri="{BB962C8B-B14F-4D97-AF65-F5344CB8AC3E}">
        <p14:creationId xmlns:p14="http://schemas.microsoft.com/office/powerpoint/2010/main" xmlns="" val="17725605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67" y="1667"/>
          <a:ext cx="1619" cy="1619"/>
        </p:xfrm>
        <a:graphic>
          <a:graphicData uri="http://schemas.openxmlformats.org/presentationml/2006/ole">
            <p:oleObj spid="_x0000_s47225"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788031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679167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3983917176"/>
              </p:ext>
            </p:extLst>
          </p:nvPr>
        </p:nvGraphicFramePr>
        <p:xfrm>
          <a:off x="12" y="12"/>
          <a:ext cx="158750" cy="170089"/>
        </p:xfrm>
        <a:graphic>
          <a:graphicData uri="http://schemas.openxmlformats.org/presentationml/2006/ole">
            <p:oleObj spid="_x0000_s49273" name="think-cell Slide" r:id="rId3" imgW="360" imgH="360" progId="">
              <p:embed/>
            </p:oleObj>
          </a:graphicData>
        </a:graphic>
      </p:graphicFrame>
      <p:grpSp>
        <p:nvGrpSpPr>
          <p:cNvPr id="8" name="Title Elements" hidden="1"/>
          <p:cNvGrpSpPr>
            <a:grpSpLocks/>
          </p:cNvGrpSpPr>
          <p:nvPr userDrawn="1"/>
        </p:nvGrpSpPr>
        <p:grpSpPr bwMode="auto">
          <a:xfrm>
            <a:off x="3439039" y="5202632"/>
            <a:ext cx="4616429" cy="497261"/>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335" eaLnBrk="1" fontAlgn="base" hangingPunct="1">
                <a:spcBef>
                  <a:spcPct val="0"/>
                </a:spcBef>
                <a:spcAft>
                  <a:spcPct val="0"/>
                </a:spcAft>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335" eaLnBrk="1" fontAlgn="base" hangingPunct="1">
                <a:spcBef>
                  <a:spcPct val="0"/>
                </a:spcBef>
                <a:spcAft>
                  <a:spcPct val="0"/>
                </a:spcAft>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439039"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9" y="3950683"/>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1" y="60227"/>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86" tIns="46594" rIns="93186" bIns="46594" numCol="1" anchor="ctr" anchorCtr="0" compatLnSpc="1">
            <a:prstTxWarp prst="textNoShape">
              <a:avLst/>
            </a:prstTxWarp>
          </a:bodyPr>
          <a:lstStyle/>
          <a:p>
            <a:pPr algn="ctr" defTabSz="931878" fontAlgn="base">
              <a:spcBef>
                <a:spcPct val="0"/>
              </a:spcBef>
              <a:spcAft>
                <a:spcPct val="0"/>
              </a:spcAft>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859" y="517537"/>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59"/>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8"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86" tIns="46594" rIns="93186" bIns="46594" numCol="1" anchor="ctr" anchorCtr="0" compatLnSpc="1">
            <a:prstTxWarp prst="textNoShape">
              <a:avLst/>
            </a:prstTxWarp>
          </a:bodyPr>
          <a:lstStyle/>
          <a:p>
            <a:pPr algn="ctr" defTabSz="931878" fontAlgn="base">
              <a:spcBef>
                <a:spcPct val="0"/>
              </a:spcBef>
              <a:spcAft>
                <a:spcPct val="0"/>
              </a:spcAft>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4"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1" y="633333"/>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9"/>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86" tIns="46594" rIns="93186" bIns="46594" numCol="1" anchor="ctr" anchorCtr="0" compatLnSpc="1">
            <a:prstTxWarp prst="textNoShape">
              <a:avLst/>
            </a:prstTxWarp>
          </a:bodyPr>
          <a:lstStyle/>
          <a:p>
            <a:pPr algn="ctr" defTabSz="931878" fontAlgn="base">
              <a:spcBef>
                <a:spcPct val="0"/>
              </a:spcBef>
              <a:spcAft>
                <a:spcPct val="0"/>
              </a:spcAft>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5" y="633333"/>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3"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86" tIns="46594" rIns="93186" bIns="46594" numCol="1" anchor="ctr" anchorCtr="0" compatLnSpc="1">
            <a:prstTxWarp prst="textNoShape">
              <a:avLst/>
            </a:prstTxWarp>
          </a:bodyPr>
          <a:lstStyle/>
          <a:p>
            <a:pPr algn="ctr" defTabSz="931878" fontAlgn="base">
              <a:spcBef>
                <a:spcPct val="0"/>
              </a:spcBef>
              <a:spcAft>
                <a:spcPct val="0"/>
              </a:spcAft>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2"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86" tIns="46594" rIns="93186" bIns="46594" numCol="1" anchor="ctr" anchorCtr="0" compatLnSpc="1">
            <a:prstTxWarp prst="textNoShape">
              <a:avLst/>
            </a:prstTxWarp>
          </a:bodyPr>
          <a:lstStyle/>
          <a:p>
            <a:pPr algn="ctr" defTabSz="931878" fontAlgn="base">
              <a:spcBef>
                <a:spcPct val="0"/>
              </a:spcBef>
              <a:spcAft>
                <a:spcPct val="0"/>
              </a:spcAft>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878" fontAlgn="base">
                <a:spcBef>
                  <a:spcPct val="0"/>
                </a:spcBef>
                <a:spcAft>
                  <a:spcPct val="0"/>
                </a:spcAft>
              </a:pPr>
              <a:endParaRPr lang="en-US" dirty="0" smtClean="0">
                <a:solidFill>
                  <a:srgbClr val="003896"/>
                </a:solidFill>
                <a:cs typeface="Arial" pitchFamily="34" charset="0"/>
              </a:endParaRPr>
            </a:p>
          </p:txBody>
        </p:sp>
      </p:grpSp>
    </p:spTree>
    <p:extLst>
      <p:ext uri="{BB962C8B-B14F-4D97-AF65-F5344CB8AC3E}">
        <p14:creationId xmlns:p14="http://schemas.microsoft.com/office/powerpoint/2010/main" xmlns="" val="16654172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609123596"/>
              </p:ext>
            </p:extLst>
          </p:nvPr>
        </p:nvGraphicFramePr>
        <p:xfrm>
          <a:off x="1632" y="1632"/>
          <a:ext cx="1619" cy="1619"/>
        </p:xfrm>
        <a:graphic>
          <a:graphicData uri="http://schemas.openxmlformats.org/presentationml/2006/ole">
            <p:oleObj spid="_x0000_s5029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6097476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8518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608326051"/>
              </p:ext>
            </p:extLst>
          </p:nvPr>
        </p:nvGraphicFramePr>
        <p:xfrm>
          <a:off x="14" y="41"/>
          <a:ext cx="158750" cy="170089"/>
        </p:xfrm>
        <a:graphic>
          <a:graphicData uri="http://schemas.openxmlformats.org/presentationml/2006/ole">
            <p:oleObj spid="_x0000_s52345" name="think-cell Slide" r:id="rId3" imgW="360" imgH="360" progId="">
              <p:embed/>
            </p:oleObj>
          </a:graphicData>
        </a:graphic>
      </p:graphicFrame>
      <p:pic>
        <p:nvPicPr>
          <p:cNvPr id="815126"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5" y="-9974"/>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057" tIns="45530" rIns="91057" bIns="45530" rtlCol="0" anchor="ctr"/>
          <a:lstStyle/>
          <a:p>
            <a:pPr algn="ctr" defTabSz="910532" fontAlgn="base">
              <a:spcBef>
                <a:spcPct val="0"/>
              </a:spcBef>
              <a:spcAft>
                <a:spcPct val="0"/>
              </a:spcAft>
            </a:pPr>
            <a:endParaRPr lang="en-US" sz="1600" dirty="0" err="1">
              <a:solidFill>
                <a:srgbClr val="003896"/>
              </a:solidFill>
            </a:endParaRPr>
          </a:p>
        </p:txBody>
      </p:sp>
      <p:grpSp>
        <p:nvGrpSpPr>
          <p:cNvPr id="8" name="McK Title Elements" hidden="1"/>
          <p:cNvGrpSpPr>
            <a:grpSpLocks/>
          </p:cNvGrpSpPr>
          <p:nvPr/>
        </p:nvGrpSpPr>
        <p:grpSpPr bwMode="auto">
          <a:xfrm>
            <a:off x="3657511"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532"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532"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11"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11" y="1259188"/>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18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0532"/>
            <a:r>
              <a:rPr lang="en-US" dirty="0">
                <a:solidFill>
                  <a:srgbClr val="003896"/>
                </a:solidFill>
                <a:latin typeface="Arial"/>
              </a:rPr>
              <a:t>CONFIDENTIAL</a:t>
            </a:r>
          </a:p>
        </p:txBody>
      </p:sp>
      <p:sp>
        <p:nvSpPr>
          <p:cNvPr id="19" name="Right Triangle 18"/>
          <p:cNvSpPr/>
          <p:nvPr/>
        </p:nvSpPr>
        <p:spPr>
          <a:xfrm flipH="1">
            <a:off x="3498854" y="5534709"/>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057" tIns="45530" rIns="91057" bIns="45530" rtlCol="0" anchor="ctr"/>
          <a:lstStyle/>
          <a:p>
            <a:pPr algn="ctr" defTabSz="910532" fontAlgn="base">
              <a:spcBef>
                <a:spcPct val="0"/>
              </a:spcBef>
              <a:spcAft>
                <a:spcPct val="0"/>
              </a:spcAft>
            </a:pPr>
            <a:endParaRPr lang="en-US" sz="1600" dirty="0" err="1">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35910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62" y="1662"/>
          <a:ext cx="1619" cy="1619"/>
        </p:xfrm>
        <a:graphic>
          <a:graphicData uri="http://schemas.openxmlformats.org/presentationml/2006/ole">
            <p:oleObj spid="_x0000_s5336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3210191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0842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562239898"/>
              </p:ext>
            </p:extLst>
          </p:nvPr>
        </p:nvGraphicFramePr>
        <p:xfrm>
          <a:off x="14" y="44"/>
          <a:ext cx="158750" cy="170089"/>
        </p:xfrm>
        <a:graphic>
          <a:graphicData uri="http://schemas.openxmlformats.org/presentationml/2006/ole">
            <p:oleObj spid="_x0000_s5241"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9971"/>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2866" tIns="46437" rIns="92866" bIns="46437" rtlCol="0" anchor="ctr"/>
          <a:lstStyle/>
          <a:p>
            <a:pPr algn="ctr" defTabSz="911593" fontAlgn="base">
              <a:spcBef>
                <a:spcPct val="0"/>
              </a:spcBef>
              <a:spcAft>
                <a:spcPct val="0"/>
              </a:spcAft>
            </a:pPr>
            <a:endParaRPr lang="en-US" sz="1600" dirty="0" err="1">
              <a:solidFill>
                <a:srgbClr val="003896"/>
              </a:solidFill>
            </a:endParaRPr>
          </a:p>
        </p:txBody>
      </p:sp>
      <p:grpSp>
        <p:nvGrpSpPr>
          <p:cNvPr id="8" name="McK Title Elements" hidden="1"/>
          <p:cNvGrpSpPr>
            <a:grpSpLocks/>
          </p:cNvGrpSpPr>
          <p:nvPr userDrawn="1"/>
        </p:nvGrpSpPr>
        <p:grpSpPr bwMode="auto">
          <a:xfrm>
            <a:off x="3657514" y="1979350"/>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514"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514" y="1259191"/>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90"/>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593"/>
            <a:r>
              <a:rPr lang="en-US" dirty="0">
                <a:solidFill>
                  <a:srgbClr val="003896"/>
                </a:solidFill>
                <a:latin typeface="Arial"/>
              </a:rPr>
              <a:t>CONFIDENTIAL</a:t>
            </a:r>
          </a:p>
        </p:txBody>
      </p:sp>
      <p:sp>
        <p:nvSpPr>
          <p:cNvPr id="19" name="Right Triangle 18"/>
          <p:cNvSpPr/>
          <p:nvPr userDrawn="1"/>
        </p:nvSpPr>
        <p:spPr>
          <a:xfrm flipH="1">
            <a:off x="3498854" y="5534712"/>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2866" tIns="46437" rIns="92866" bIns="46437" rtlCol="0" anchor="ctr"/>
          <a:lstStyle/>
          <a:p>
            <a:pPr algn="ctr" defTabSz="911593" fontAlgn="base">
              <a:spcBef>
                <a:spcPct val="0"/>
              </a:spcBef>
              <a:spcAft>
                <a:spcPct val="0"/>
              </a:spcAft>
            </a:pPr>
            <a:endParaRPr lang="en-US" sz="1600" dirty="0" err="1">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6813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3514" name="Object 1226" hidden="1"/>
          <p:cNvGraphicFramePr>
            <a:graphicFrameLocks noChangeAspect="1"/>
          </p:cNvGraphicFramePr>
          <p:nvPr/>
        </p:nvGraphicFramePr>
        <p:xfrm>
          <a:off x="12" y="0"/>
          <a:ext cx="158750" cy="158750"/>
        </p:xfrm>
        <a:graphic>
          <a:graphicData uri="http://schemas.openxmlformats.org/presentationml/2006/ole">
            <p:oleObj spid="_x0000_s55414" name="think-cell Slide" r:id="rId13" imgW="360" imgH="360" progId="">
              <p:embed/>
            </p:oleObj>
          </a:graphicData>
        </a:graphic>
      </p:graphicFrame>
      <p:grpSp>
        <p:nvGrpSpPr>
          <p:cNvPr id="13515" name="Group 1227"/>
          <p:cNvGrpSpPr>
            <a:grpSpLocks/>
          </p:cNvGrpSpPr>
          <p:nvPr>
            <p:custDataLst>
              <p:tags r:id="rId2"/>
            </p:custDataLst>
          </p:nvPr>
        </p:nvGrpSpPr>
        <p:grpSpPr bwMode="auto">
          <a:xfrm>
            <a:off x="0" y="12"/>
            <a:ext cx="2819400" cy="6858000"/>
            <a:chOff x="-3" y="0"/>
            <a:chExt cx="1776" cy="4320"/>
          </a:xfrm>
        </p:grpSpPr>
        <p:pic>
          <p:nvPicPr>
            <p:cNvPr id="13516" name="Picture 23" descr="dd"/>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ltGray">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a:lstStyle/>
            <a:p>
              <a:pPr fontAlgn="base">
                <a:spcBef>
                  <a:spcPct val="0"/>
                </a:spcBef>
                <a:spcAft>
                  <a:spcPct val="0"/>
                </a:spcAft>
              </a:pPr>
              <a:endParaRPr lang="en-ZA" sz="1600">
                <a:solidFill>
                  <a:srgbClr val="003896"/>
                </a:solidFill>
              </a:endParaRPr>
            </a:p>
          </p:txBody>
        </p:sp>
        <p:sp>
          <p:nvSpPr>
            <p:cNvPr id="62" name="Oval 102" descr="coolers"/>
            <p:cNvSpPr>
              <a:spLocks noChangeArrowheads="1"/>
            </p:cNvSpPr>
            <p:nvPr/>
          </p:nvSpPr>
          <p:spPr bwMode="ltGray">
            <a:xfrm>
              <a:off x="276" y="858"/>
              <a:ext cx="1361" cy="1369"/>
            </a:xfrm>
            <a:prstGeom prst="ellipse">
              <a:avLst/>
            </a:prstGeom>
            <a:blipFill dpi="0" rotWithShape="1">
              <a:blip r:embed="rId1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ZA" sz="1600">
                <a:solidFill>
                  <a:srgbClr val="003896"/>
                </a:solidFill>
              </a:endParaRPr>
            </a:p>
          </p:txBody>
        </p:sp>
        <p:sp>
          <p:nvSpPr>
            <p:cNvPr id="63"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4"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5"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6"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7"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8"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69"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0" name="Oval 110"/>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71" name="Oval 111"/>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72" name="Oval 112"/>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3" name="Oval 113"/>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4" name="Oval 114"/>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5" name="Oval 115"/>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6" name="Oval 116"/>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77" name="Oval 117"/>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78" name="Oval 118" descr="face"/>
            <p:cNvSpPr>
              <a:spLocks noChangeArrowheads="1"/>
            </p:cNvSpPr>
            <p:nvPr/>
          </p:nvSpPr>
          <p:spPr bwMode="ltGray">
            <a:xfrm>
              <a:off x="633" y="445"/>
              <a:ext cx="700" cy="701"/>
            </a:xfrm>
            <a:prstGeom prst="ellipse">
              <a:avLst/>
            </a:prstGeom>
            <a:blipFill dpi="0" rotWithShape="1">
              <a:blip r:embed="rId1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ZA" sz="1600">
                <a:solidFill>
                  <a:srgbClr val="003896"/>
                </a:solidFill>
              </a:endParaRPr>
            </a:p>
          </p:txBody>
        </p:sp>
        <p:sp>
          <p:nvSpPr>
            <p:cNvPr id="79"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0"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1"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2"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83"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8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88" name="Oval 128" descr="new smal workers"/>
            <p:cNvSpPr>
              <a:spLocks noChangeArrowheads="1"/>
            </p:cNvSpPr>
            <p:nvPr/>
          </p:nvSpPr>
          <p:spPr bwMode="ltGray">
            <a:xfrm>
              <a:off x="304" y="2033"/>
              <a:ext cx="1135" cy="1143"/>
            </a:xfrm>
            <a:prstGeom prst="ellipse">
              <a:avLst/>
            </a:prstGeom>
            <a:blipFill dpi="0" rotWithShape="1">
              <a:blip r:embed="rId17"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base">
                <a:spcBef>
                  <a:spcPct val="0"/>
                </a:spcBef>
                <a:spcAft>
                  <a:spcPct val="0"/>
                </a:spcAft>
              </a:pPr>
              <a:endParaRPr lang="en-ZA" sz="1600">
                <a:solidFill>
                  <a:srgbClr val="003896"/>
                </a:solidFill>
              </a:endParaRPr>
            </a:p>
          </p:txBody>
        </p:sp>
        <p:sp>
          <p:nvSpPr>
            <p:cNvPr id="89"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0"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1"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2"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93"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a:lstStyle/>
            <a:p>
              <a:pPr fontAlgn="base">
                <a:spcBef>
                  <a:spcPct val="0"/>
                </a:spcBef>
                <a:spcAft>
                  <a:spcPct val="0"/>
                </a:spcAft>
              </a:pPr>
              <a:endParaRPr lang="en-ZA" sz="1600">
                <a:solidFill>
                  <a:srgbClr val="003896"/>
                </a:solidFill>
              </a:endParaRPr>
            </a:p>
          </p:txBody>
        </p:sp>
        <p:sp>
          <p:nvSpPr>
            <p:cNvPr id="94" name="Oval 134"/>
            <p:cNvSpPr>
              <a:spLocks noChangeArrowheads="1"/>
            </p:cNvSpPr>
            <p:nvPr/>
          </p:nvSpPr>
          <p:spPr bwMode="ltGray">
            <a:xfrm>
              <a:off x="598" y="2959"/>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5" name="Oval 135"/>
            <p:cNvSpPr>
              <a:spLocks noChangeArrowheads="1"/>
            </p:cNvSpPr>
            <p:nvPr/>
          </p:nvSpPr>
          <p:spPr bwMode="ltGray">
            <a:xfrm>
              <a:off x="567" y="2959"/>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6"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7"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98" name="Oval 138" descr="boom"/>
            <p:cNvSpPr>
              <a:spLocks noChangeArrowheads="1"/>
            </p:cNvSpPr>
            <p:nvPr/>
          </p:nvSpPr>
          <p:spPr bwMode="ltGray">
            <a:xfrm>
              <a:off x="638" y="3018"/>
              <a:ext cx="949" cy="957"/>
            </a:xfrm>
            <a:prstGeom prst="ellipse">
              <a:avLst/>
            </a:prstGeom>
            <a:blipFill dpi="0" rotWithShape="1">
              <a:blip r:embed="rId18"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ZA" sz="1600">
                <a:solidFill>
                  <a:srgbClr val="003896"/>
                </a:solidFill>
              </a:endParaRPr>
            </a:p>
          </p:txBody>
        </p:sp>
        <p:sp>
          <p:nvSpPr>
            <p:cNvPr id="99"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100"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sp>
          <p:nvSpPr>
            <p:cNvPr id="101"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ZA" sz="1600">
                <a:solidFill>
                  <a:srgbClr val="003896"/>
                </a:solidFill>
              </a:endParaRPr>
            </a:p>
          </p:txBody>
        </p:sp>
      </p:grpSp>
      <p:sp>
        <p:nvSpPr>
          <p:cNvPr id="13314" name="Rectangle 1026"/>
          <p:cNvSpPr>
            <a:spLocks noGrp="1" noChangeArrowheads="1"/>
          </p:cNvSpPr>
          <p:nvPr>
            <p:ph type="ctrTitle"/>
            <p:custDataLst>
              <p:tags r:id="rId3"/>
            </p:custDataLst>
          </p:nvPr>
        </p:nvSpPr>
        <p:spPr bwMode="auto">
          <a:xfrm>
            <a:off x="3328988" y="2198689"/>
            <a:ext cx="5589587" cy="600121"/>
          </a:xfrm>
        </p:spPr>
        <p:txBody>
          <a:bodyPr anchor="t"/>
          <a:lstStyle>
            <a:lvl1pPr>
              <a:defRPr sz="3900">
                <a:solidFill>
                  <a:schemeClr val="tx1"/>
                </a:solidFill>
              </a:defRPr>
            </a:lvl1pPr>
          </a:lstStyle>
          <a:p>
            <a:pPr lvl="0"/>
            <a:r>
              <a:rPr lang="en-US" altLang="en-US" noProof="0"/>
              <a:t>Click to edit Master title</a:t>
            </a:r>
          </a:p>
        </p:txBody>
      </p:sp>
      <p:sp>
        <p:nvSpPr>
          <p:cNvPr id="13315" name="Rectangle 1027"/>
          <p:cNvSpPr>
            <a:spLocks noGrp="1" noChangeArrowheads="1"/>
          </p:cNvSpPr>
          <p:nvPr>
            <p:ph type="subTitle" idx="1"/>
            <p:custDataLst>
              <p:tags r:id="rId4"/>
            </p:custDataLst>
          </p:nvPr>
        </p:nvSpPr>
        <p:spPr>
          <a:xfrm>
            <a:off x="3328988" y="4097338"/>
            <a:ext cx="5589587" cy="219820"/>
          </a:xfrm>
        </p:spPr>
        <p:txBody>
          <a:bodyPr/>
          <a:lstStyle>
            <a:lvl1pPr>
              <a:defRPr sz="1400"/>
            </a:lvl1pPr>
          </a:lstStyle>
          <a:p>
            <a:pPr lvl="0"/>
            <a:r>
              <a:rPr lang="en-US" altLang="en-US" noProof="0"/>
              <a:t>Click to edit Master subtitle style</a:t>
            </a:r>
          </a:p>
        </p:txBody>
      </p:sp>
      <p:sp>
        <p:nvSpPr>
          <p:cNvPr id="13373" name="Working Draft Text" hidden="1"/>
          <p:cNvSpPr txBox="1">
            <a:spLocks noChangeArrowheads="1"/>
          </p:cNvSpPr>
          <p:nvPr>
            <p:custDataLst>
              <p:tags r:id="rId5"/>
            </p:custDataLst>
          </p:nvPr>
        </p:nvSpPr>
        <p:spPr bwMode="auto">
          <a:xfrm>
            <a:off x="2460631" y="293689"/>
            <a:ext cx="1014109"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b="1">
                <a:solidFill>
                  <a:srgbClr val="003896"/>
                </a:solidFill>
              </a:rPr>
              <a:t>WORKING DRAFT</a:t>
            </a:r>
          </a:p>
        </p:txBody>
      </p:sp>
      <p:sp>
        <p:nvSpPr>
          <p:cNvPr id="13463" name="doc id"/>
          <p:cNvSpPr txBox="1">
            <a:spLocks noChangeArrowheads="1"/>
          </p:cNvSpPr>
          <p:nvPr>
            <p:custDataLst>
              <p:tags r:id="rId6"/>
            </p:custDataLst>
          </p:nvPr>
        </p:nvSpPr>
        <p:spPr bwMode="auto">
          <a:xfrm>
            <a:off x="8613788" y="36513"/>
            <a:ext cx="301625" cy="12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endParaRPr lang="en-US" altLang="en-US" sz="800">
              <a:solidFill>
                <a:srgbClr val="003896"/>
              </a:solidFill>
            </a:endParaRPr>
          </a:p>
        </p:txBody>
      </p:sp>
      <p:sp>
        <p:nvSpPr>
          <p:cNvPr id="13468" name="Working Draft" hidden="1"/>
          <p:cNvSpPr txBox="1">
            <a:spLocks noChangeArrowheads="1"/>
          </p:cNvSpPr>
          <p:nvPr>
            <p:custDataLst>
              <p:tags r:id="rId7"/>
            </p:custDataLst>
          </p:nvPr>
        </p:nvSpPr>
        <p:spPr bwMode="auto">
          <a:xfrm>
            <a:off x="2460625" y="452440"/>
            <a:ext cx="3349830"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a:solidFill>
                  <a:srgbClr val="003896"/>
                </a:solidFill>
              </a:rPr>
              <a:t>Last Modified 2016-02-08 08:35 AM South Africa Standard Time</a:t>
            </a:r>
          </a:p>
        </p:txBody>
      </p:sp>
      <p:sp>
        <p:nvSpPr>
          <p:cNvPr id="13469" name="Printed" hidden="1"/>
          <p:cNvSpPr txBox="1">
            <a:spLocks noChangeArrowheads="1"/>
          </p:cNvSpPr>
          <p:nvPr>
            <p:custDataLst>
              <p:tags r:id="rId8"/>
            </p:custDataLst>
          </p:nvPr>
        </p:nvSpPr>
        <p:spPr bwMode="auto">
          <a:xfrm>
            <a:off x="2460627" y="612777"/>
            <a:ext cx="3022698"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900">
                <a:solidFill>
                  <a:srgbClr val="003896"/>
                </a:solidFill>
              </a:rPr>
              <a:t>Printed 2016-02-07 10:36 PM South Africa Standard Time</a:t>
            </a:r>
          </a:p>
        </p:txBody>
      </p:sp>
      <p:grpSp>
        <p:nvGrpSpPr>
          <p:cNvPr id="13563" name="McK Title Elements"/>
          <p:cNvGrpSpPr>
            <a:grpSpLocks/>
          </p:cNvGrpSpPr>
          <p:nvPr userDrawn="1"/>
        </p:nvGrpSpPr>
        <p:grpSpPr bwMode="auto">
          <a:xfrm>
            <a:off x="3328988" y="5184784"/>
            <a:ext cx="5035550" cy="492126"/>
            <a:chOff x="2097" y="3266"/>
            <a:chExt cx="3172" cy="310"/>
          </a:xfrm>
        </p:grpSpPr>
        <p:sp>
          <p:nvSpPr>
            <p:cNvPr id="13332" name="McK Document type" hidden="1"/>
            <p:cNvSpPr txBox="1">
              <a:spLocks noChangeArrowheads="1"/>
            </p:cNvSpPr>
            <p:nvPr>
              <p:custDataLst>
                <p:tags r:id="rId10"/>
              </p:custDataLst>
            </p:nvPr>
          </p:nvSpPr>
          <p:spPr bwMode="auto">
            <a:xfrm>
              <a:off x="2097" y="3266"/>
              <a:ext cx="3172"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003896"/>
                  </a:solidFill>
                </a:rPr>
                <a:t>Document type</a:t>
              </a:r>
            </a:p>
          </p:txBody>
        </p:sp>
        <p:sp>
          <p:nvSpPr>
            <p:cNvPr id="13333" name="McK Date" hidden="1"/>
            <p:cNvSpPr txBox="1">
              <a:spLocks noChangeArrowheads="1"/>
            </p:cNvSpPr>
            <p:nvPr>
              <p:custDataLst>
                <p:tags r:id="rId11"/>
              </p:custDataLst>
            </p:nvPr>
          </p:nvSpPr>
          <p:spPr bwMode="auto">
            <a:xfrm>
              <a:off x="2097" y="3438"/>
              <a:ext cx="3172"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003896"/>
                  </a:solidFill>
                </a:rPr>
                <a:t>Date</a:t>
              </a:r>
            </a:p>
          </p:txBody>
        </p:sp>
      </p:grpSp>
      <p:pic>
        <p:nvPicPr>
          <p:cNvPr id="13558" name="Picture 172"/>
          <p:cNvPicPr preferRelativeResize="0">
            <a:picLocks noChangeArrowheads="1"/>
          </p:cNvPicPr>
          <p:nvPr>
            <p:custDataLst>
              <p:tags r:id="rId9"/>
            </p:custDataLst>
          </p:nvPr>
        </p:nvPicPr>
        <p:blipFill>
          <a:blip r:embed="rId19" cstate="print">
            <a:extLst>
              <a:ext uri="{28A0092B-C50C-407E-A947-70E740481C1C}">
                <a14:useLocalDpi xmlns:a14="http://schemas.microsoft.com/office/drawing/2010/main" xmlns="" val="0"/>
              </a:ext>
            </a:extLst>
          </a:blip>
          <a:srcRect/>
          <a:stretch>
            <a:fillRect/>
          </a:stretch>
        </p:blipFill>
        <p:spPr bwMode="gray">
          <a:xfrm>
            <a:off x="6800850" y="319088"/>
            <a:ext cx="2146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xmlns="" val="1129856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p14="http://schemas.microsoft.com/office/powerpoint/2010/main" xmlns="" val="1420992393"/>
              </p:ext>
            </p:extLst>
          </p:nvPr>
        </p:nvGraphicFramePr>
        <p:xfrm>
          <a:off x="1590" y="1590"/>
          <a:ext cx="1587" cy="1587"/>
        </p:xfrm>
        <a:graphic>
          <a:graphicData uri="http://schemas.openxmlformats.org/presentationml/2006/ole">
            <p:oleObj spid="_x0000_s102485"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2033600" y="2482851"/>
            <a:ext cx="4389437"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5817AF91-BCEF-4707-B662-697468665B6C}"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551829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715990"/>
            <a:ext cx="7886700" cy="1846485"/>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376834"/>
          </a:xfrm>
        </p:spPr>
        <p:txBody>
          <a:bodyPr/>
          <a:lstStyle>
            <a:lvl1pPr marL="0" indent="0">
              <a:buNone/>
              <a:defRPr sz="2400"/>
            </a:lvl1pPr>
            <a:lvl2pPr marL="456624" indent="0">
              <a:buNone/>
              <a:defRPr sz="2000"/>
            </a:lvl2pPr>
            <a:lvl3pPr marL="913238" indent="0">
              <a:buNone/>
              <a:defRPr sz="1800"/>
            </a:lvl3pPr>
            <a:lvl4pPr marL="1369857" indent="0">
              <a:buNone/>
              <a:defRPr sz="1600"/>
            </a:lvl4pPr>
            <a:lvl5pPr marL="1826476" indent="0">
              <a:buNone/>
              <a:defRPr sz="1600"/>
            </a:lvl5pPr>
            <a:lvl6pPr marL="2283095" indent="0">
              <a:buNone/>
              <a:defRPr sz="1600"/>
            </a:lvl6pPr>
            <a:lvl7pPr marL="2739713" indent="0">
              <a:buNone/>
              <a:defRPr sz="1600"/>
            </a:lvl7pPr>
            <a:lvl8pPr marL="3196333" indent="0">
              <a:buNone/>
              <a:defRPr sz="1600"/>
            </a:lvl8pPr>
            <a:lvl9pPr marL="3652951"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B9C7652-A946-472B-99D2-9ACE57D6A1DD}"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010974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2033590" y="2482850"/>
            <a:ext cx="2117725" cy="150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303721" y="2482850"/>
            <a:ext cx="2119312" cy="150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a:lvl1pPr>
          </a:lstStyle>
          <a:p>
            <a:fld id="{BB15846B-0ACE-4525-AFC1-25E45DD85664}"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76961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839491"/>
            <a:ext cx="7886700" cy="376834"/>
          </a:xfrm>
        </p:spPr>
        <p:txBody>
          <a:bodyPr/>
          <a:lstStyle/>
          <a:p>
            <a:r>
              <a:rPr lang="en-US"/>
              <a:t>Click to edit Master title style</a:t>
            </a:r>
            <a:endParaRPr lang="en-ZA"/>
          </a:p>
        </p:txBody>
      </p:sp>
      <p:sp>
        <p:nvSpPr>
          <p:cNvPr id="3" name="Text Placeholder 2"/>
          <p:cNvSpPr>
            <a:spLocks noGrp="1"/>
          </p:cNvSpPr>
          <p:nvPr>
            <p:ph type="body" idx="1"/>
          </p:nvPr>
        </p:nvSpPr>
        <p:spPr>
          <a:xfrm>
            <a:off x="630251" y="1751407"/>
            <a:ext cx="3868737" cy="753668"/>
          </a:xfrm>
        </p:spPr>
        <p:txBody>
          <a:bodyPr anchor="b"/>
          <a:lstStyle>
            <a:lvl1pPr marL="0" indent="0">
              <a:buNone/>
              <a:defRPr sz="2400" b="1"/>
            </a:lvl1pPr>
            <a:lvl2pPr marL="456624" indent="0">
              <a:buNone/>
              <a:defRPr sz="2000" b="1"/>
            </a:lvl2pPr>
            <a:lvl3pPr marL="913238" indent="0">
              <a:buNone/>
              <a:defRPr sz="1800" b="1"/>
            </a:lvl3pPr>
            <a:lvl4pPr marL="1369857" indent="0">
              <a:buNone/>
              <a:defRPr sz="1600" b="1"/>
            </a:lvl4pPr>
            <a:lvl5pPr marL="1826476" indent="0">
              <a:buNone/>
              <a:defRPr sz="1600" b="1"/>
            </a:lvl5pPr>
            <a:lvl6pPr marL="2283095" indent="0">
              <a:buNone/>
              <a:defRPr sz="1600" b="1"/>
            </a:lvl6pPr>
            <a:lvl7pPr marL="2739713" indent="0">
              <a:buNone/>
              <a:defRPr sz="1600" b="1"/>
            </a:lvl7pPr>
            <a:lvl8pPr marL="3196333" indent="0">
              <a:buNone/>
              <a:defRPr sz="1600" b="1"/>
            </a:lvl8pPr>
            <a:lvl9pPr marL="3652951"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51" y="2505077"/>
            <a:ext cx="3868737"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751407"/>
            <a:ext cx="3887788" cy="753668"/>
          </a:xfrm>
        </p:spPr>
        <p:txBody>
          <a:bodyPr anchor="b"/>
          <a:lstStyle>
            <a:lvl1pPr marL="0" indent="0">
              <a:buNone/>
              <a:defRPr sz="2400" b="1"/>
            </a:lvl1pPr>
            <a:lvl2pPr marL="456624" indent="0">
              <a:buNone/>
              <a:defRPr sz="2000" b="1"/>
            </a:lvl2pPr>
            <a:lvl3pPr marL="913238" indent="0">
              <a:buNone/>
              <a:defRPr sz="1800" b="1"/>
            </a:lvl3pPr>
            <a:lvl4pPr marL="1369857" indent="0">
              <a:buNone/>
              <a:defRPr sz="1600" b="1"/>
            </a:lvl4pPr>
            <a:lvl5pPr marL="1826476" indent="0">
              <a:buNone/>
              <a:defRPr sz="1600" b="1"/>
            </a:lvl5pPr>
            <a:lvl6pPr marL="2283095" indent="0">
              <a:buNone/>
              <a:defRPr sz="1600" b="1"/>
            </a:lvl6pPr>
            <a:lvl7pPr marL="2739713" indent="0">
              <a:buNone/>
              <a:defRPr sz="1600" b="1"/>
            </a:lvl7pPr>
            <a:lvl8pPr marL="3196333" indent="0">
              <a:buNone/>
              <a:defRPr sz="1600" b="1"/>
            </a:lvl8pPr>
            <a:lvl9pPr marL="36529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7"/>
            <a:ext cx="388778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a:lvl1pPr>
          </a:lstStyle>
          <a:p>
            <a:fld id="{2B2C44C4-3749-45BF-8F47-30729865187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267506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2620550764"/>
              </p:ext>
            </p:extLst>
          </p:nvPr>
        </p:nvGraphicFramePr>
        <p:xfrm>
          <a:off x="1600" y="1600"/>
          <a:ext cx="1587" cy="1587"/>
        </p:xfrm>
        <a:graphic>
          <a:graphicData uri="http://schemas.openxmlformats.org/presentationml/2006/ole">
            <p:oleObj spid="_x0000_s56438"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8C29BAB3-605A-4C8E-929B-1AA8DB75A0C2}"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619599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FBA8813-A104-4781-A797-F9BF80A6DB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711299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1072660"/>
            <a:ext cx="2949575" cy="98474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2400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48" y="2057402"/>
            <a:ext cx="2949575" cy="251222"/>
          </a:xfrm>
        </p:spPr>
        <p:txBody>
          <a:bodyPr/>
          <a:lstStyle>
            <a:lvl1pPr marL="0" indent="0">
              <a:buNone/>
              <a:defRPr sz="1600"/>
            </a:lvl1pPr>
            <a:lvl2pPr marL="456624" indent="0">
              <a:buNone/>
              <a:defRPr sz="1400"/>
            </a:lvl2pPr>
            <a:lvl3pPr marL="913238" indent="0">
              <a:buNone/>
              <a:defRPr sz="1200"/>
            </a:lvl3pPr>
            <a:lvl4pPr marL="1369857" indent="0">
              <a:buNone/>
              <a:defRPr sz="1000"/>
            </a:lvl4pPr>
            <a:lvl5pPr marL="1826476" indent="0">
              <a:buNone/>
              <a:defRPr sz="1000"/>
            </a:lvl5pPr>
            <a:lvl6pPr marL="2283095" indent="0">
              <a:buNone/>
              <a:defRPr sz="1000"/>
            </a:lvl6pPr>
            <a:lvl7pPr marL="2739713" indent="0">
              <a:buNone/>
              <a:defRPr sz="1000"/>
            </a:lvl7pPr>
            <a:lvl8pPr marL="3196333" indent="0">
              <a:buNone/>
              <a:defRPr sz="1000"/>
            </a:lvl8pPr>
            <a:lvl9pPr marL="3652951"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E325D3-C3E7-4346-B60A-F95A96F437B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632682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1072660"/>
            <a:ext cx="2949575" cy="98474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92370"/>
          </a:xfrm>
        </p:spPr>
        <p:txBody>
          <a:bodyPr/>
          <a:lstStyle>
            <a:lvl1pPr marL="0" indent="0">
              <a:buNone/>
              <a:defRPr sz="3200"/>
            </a:lvl1pPr>
            <a:lvl2pPr marL="456624" indent="0">
              <a:buNone/>
              <a:defRPr sz="2800"/>
            </a:lvl2pPr>
            <a:lvl3pPr marL="913238" indent="0">
              <a:buNone/>
              <a:defRPr sz="2400"/>
            </a:lvl3pPr>
            <a:lvl4pPr marL="1369857" indent="0">
              <a:buNone/>
              <a:defRPr sz="2000"/>
            </a:lvl4pPr>
            <a:lvl5pPr marL="1826476" indent="0">
              <a:buNone/>
              <a:defRPr sz="2000"/>
            </a:lvl5pPr>
            <a:lvl6pPr marL="2283095" indent="0">
              <a:buNone/>
              <a:defRPr sz="2000"/>
            </a:lvl6pPr>
            <a:lvl7pPr marL="2739713" indent="0">
              <a:buNone/>
              <a:defRPr sz="2000"/>
            </a:lvl7pPr>
            <a:lvl8pPr marL="3196333" indent="0">
              <a:buNone/>
              <a:defRPr sz="2000"/>
            </a:lvl8pPr>
            <a:lvl9pPr marL="3652951" indent="0">
              <a:buNone/>
              <a:defRPr sz="2000"/>
            </a:lvl9pPr>
          </a:lstStyle>
          <a:p>
            <a:endParaRPr lang="en-ZA"/>
          </a:p>
        </p:txBody>
      </p:sp>
      <p:sp>
        <p:nvSpPr>
          <p:cNvPr id="4" name="Text Placeholder 3"/>
          <p:cNvSpPr>
            <a:spLocks noGrp="1"/>
          </p:cNvSpPr>
          <p:nvPr>
            <p:ph type="body" sz="half" idx="2"/>
          </p:nvPr>
        </p:nvSpPr>
        <p:spPr>
          <a:xfrm>
            <a:off x="630248" y="2057402"/>
            <a:ext cx="2949575" cy="251222"/>
          </a:xfrm>
        </p:spPr>
        <p:txBody>
          <a:bodyPr/>
          <a:lstStyle>
            <a:lvl1pPr marL="0" indent="0">
              <a:buNone/>
              <a:defRPr sz="1600"/>
            </a:lvl1pPr>
            <a:lvl2pPr marL="456624" indent="0">
              <a:buNone/>
              <a:defRPr sz="1400"/>
            </a:lvl2pPr>
            <a:lvl3pPr marL="913238" indent="0">
              <a:buNone/>
              <a:defRPr sz="1200"/>
            </a:lvl3pPr>
            <a:lvl4pPr marL="1369857" indent="0">
              <a:buNone/>
              <a:defRPr sz="1000"/>
            </a:lvl4pPr>
            <a:lvl5pPr marL="1826476" indent="0">
              <a:buNone/>
              <a:defRPr sz="1000"/>
            </a:lvl5pPr>
            <a:lvl6pPr marL="2283095" indent="0">
              <a:buNone/>
              <a:defRPr sz="1000"/>
            </a:lvl6pPr>
            <a:lvl7pPr marL="2739713" indent="0">
              <a:buNone/>
              <a:defRPr sz="1000"/>
            </a:lvl7pPr>
            <a:lvl8pPr marL="3196333" indent="0">
              <a:buNone/>
              <a:defRPr sz="1000"/>
            </a:lvl8pPr>
            <a:lvl9pPr marL="3652951"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C9A62F1-8D33-41A1-9947-7D54FD852CE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165598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3714603" y="2482862"/>
            <a:ext cx="2708434" cy="122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B4FE8FA1-57CC-4495-B980-63AD3F816A1F}"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424592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059558044"/>
              </p:ext>
            </p:extLst>
          </p:nvPr>
        </p:nvGraphicFramePr>
        <p:xfrm>
          <a:off x="1665" y="1665"/>
          <a:ext cx="1619" cy="1619"/>
        </p:xfrm>
        <a:graphic>
          <a:graphicData uri="http://schemas.openxmlformats.org/presentationml/2006/ole">
            <p:oleObj spid="_x0000_s6265"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9215359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8118" y="301626"/>
            <a:ext cx="738664" cy="34036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006058" y="301626"/>
            <a:ext cx="1231106" cy="340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DD89674B-DEFB-465B-80CD-3FCE398001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665674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9"/>
            <a:ext cx="8378825"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a:xfrm>
            <a:off x="457212" y="6453188"/>
            <a:ext cx="1738313" cy="268287"/>
          </a:xfrm>
          <a:prstGeom prst="rect">
            <a:avLst/>
          </a:prstGeom>
        </p:spPr>
        <p:txBody>
          <a:bodyPr lIns="93186" tIns="46594" rIns="93186" bIns="46594"/>
          <a:lstStyle>
            <a:lvl1pPr>
              <a:defRPr/>
            </a:lvl1pPr>
          </a:lstStyle>
          <a:p>
            <a:pPr fontAlgn="base">
              <a:spcBef>
                <a:spcPct val="0"/>
              </a:spcBef>
              <a:spcAft>
                <a:spcPct val="0"/>
              </a:spcAft>
              <a:defRPr/>
            </a:pPr>
            <a:fld id="{1A259D57-5DC4-4640-BB5C-AACBD71EF0ED}" type="datetime1">
              <a:rPr lang="en-ZA" sz="1600" smtClean="0">
                <a:solidFill>
                  <a:srgbClr val="003896"/>
                </a:solidFill>
              </a:rPr>
              <a:pPr fontAlgn="base">
                <a:spcBef>
                  <a:spcPct val="0"/>
                </a:spcBef>
                <a:spcAft>
                  <a:spcPct val="0"/>
                </a:spcAft>
                <a:defRPr/>
              </a:pPr>
              <a:t>2017/05/03</a:t>
            </a:fld>
            <a:endParaRPr lang="en-ZA" sz="1600" dirty="0">
              <a:solidFill>
                <a:srgbClr val="003896"/>
              </a:solidFill>
            </a:endParaRPr>
          </a:p>
        </p:txBody>
      </p:sp>
      <p:sp>
        <p:nvSpPr>
          <p:cNvPr id="4" name="Slide Number Placeholder 4"/>
          <p:cNvSpPr>
            <a:spLocks noGrp="1"/>
          </p:cNvSpPr>
          <p:nvPr>
            <p:ph type="sldNum" sz="quarter" idx="11"/>
          </p:nvPr>
        </p:nvSpPr>
        <p:spPr>
          <a:xfrm>
            <a:off x="3851287" y="6453189"/>
            <a:ext cx="1008063" cy="157014"/>
          </a:xfrm>
        </p:spPr>
        <p:txBody>
          <a:bodyPr/>
          <a:lstStyle>
            <a:lvl1pPr>
              <a:defRPr/>
            </a:lvl1pPr>
          </a:lstStyle>
          <a:p>
            <a:pPr>
              <a:defRPr/>
            </a:pPr>
            <a:fld id="{17D87017-6380-468F-8706-27D167F9FC8C}" type="slidenum">
              <a:rPr lang="en-ZA">
                <a:solidFill>
                  <a:srgbClr val="83725B"/>
                </a:solidFill>
              </a:rPr>
              <a:pPr>
                <a:defRPr/>
              </a:pPr>
              <a:t>‹#›</a:t>
            </a:fld>
            <a:endParaRPr lang="en-ZA" dirty="0">
              <a:solidFill>
                <a:srgbClr val="83725B"/>
              </a:solidFill>
            </a:endParaRPr>
          </a:p>
        </p:txBody>
      </p:sp>
    </p:spTree>
    <p:extLst>
      <p:ext uri="{BB962C8B-B14F-4D97-AF65-F5344CB8AC3E}">
        <p14:creationId xmlns:p14="http://schemas.microsoft.com/office/powerpoint/2010/main" xmlns="" val="78874773"/>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3636671400"/>
              </p:ext>
            </p:extLst>
          </p:nvPr>
        </p:nvGraphicFramePr>
        <p:xfrm>
          <a:off x="1590" y="1590"/>
          <a:ext cx="1587" cy="1587"/>
        </p:xfrm>
        <a:graphic>
          <a:graphicData uri="http://schemas.openxmlformats.org/presentationml/2006/ole">
            <p:oleObj spid="_x0000_s129090"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pPr fontAlgn="base">
              <a:spcBef>
                <a:spcPct val="0"/>
              </a:spcBef>
              <a:spcAft>
                <a:spcPct val="0"/>
              </a:spcAft>
            </a:pPr>
            <a:fld id="{F3C04D8D-50FA-43C0-A325-135C8B8C4A5B}" type="slidenum">
              <a:rPr lang="en-US" altLang="en-US" smtClean="0">
                <a:solidFill>
                  <a:srgbClr val="83725B"/>
                </a:solidFill>
              </a:rPr>
              <a:pPr fontAlgn="base">
                <a:spcBef>
                  <a:spcPct val="0"/>
                </a:spcBef>
                <a:spcAft>
                  <a:spcPct val="0"/>
                </a:spcAft>
              </a:pPr>
              <a:t>‹#›</a:t>
            </a:fld>
            <a:r>
              <a:rPr lang="en-US" altLang="en-US" smtClean="0">
                <a:solidFill>
                  <a:srgbClr val="83725B"/>
                </a:solidFill>
              </a:rPr>
              <a:t> </a:t>
            </a:r>
            <a:endParaRPr lang="en-US" altLang="en-US">
              <a:solidFill>
                <a:srgbClr val="83725B"/>
              </a:solidFill>
            </a:endParaRPr>
          </a:p>
        </p:txBody>
      </p:sp>
    </p:spTree>
    <p:extLst>
      <p:ext uri="{BB962C8B-B14F-4D97-AF65-F5344CB8AC3E}">
        <p14:creationId xmlns:p14="http://schemas.microsoft.com/office/powerpoint/2010/main" xmlns="" val="1285400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3637313378"/>
              </p:ext>
            </p:extLst>
          </p:nvPr>
        </p:nvGraphicFramePr>
        <p:xfrm>
          <a:off x="4" y="4"/>
          <a:ext cx="158750" cy="170089"/>
        </p:xfrm>
        <a:graphic>
          <a:graphicData uri="http://schemas.openxmlformats.org/presentationml/2006/ole">
            <p:oleObj spid="_x0000_s71783"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31"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31" y="4020035"/>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266" tIns="46633" rIns="93266" bIns="46633" numCol="1" anchor="ctr" anchorCtr="0" compatLnSpc="1">
            <a:prstTxWarp prst="textNoShape">
              <a:avLst/>
            </a:prstTxWarp>
          </a:bodyPr>
          <a:lstStyle/>
          <a:p>
            <a:pPr algn="ctr" defTabSz="932665" fontAlgn="base">
              <a:spcBef>
                <a:spcPct val="0"/>
              </a:spcBef>
              <a:spcAft>
                <a:spcPct val="0"/>
              </a:spcAft>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51" y="517529"/>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7" y="1226151"/>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0"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266" tIns="46633" rIns="93266" bIns="46633" numCol="1" anchor="ctr" anchorCtr="0" compatLnSpc="1">
            <a:prstTxWarp prst="textNoShape">
              <a:avLst/>
            </a:prstTxWarp>
          </a:bodyPr>
          <a:lstStyle/>
          <a:p>
            <a:pPr algn="ctr" defTabSz="932665" fontAlgn="base">
              <a:spcBef>
                <a:spcPct val="0"/>
              </a:spcBef>
              <a:spcAft>
                <a:spcPct val="0"/>
              </a:spcAft>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46"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13" y="633325"/>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790"/>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66" tIns="46633" rIns="93266" bIns="46633" numCol="1" anchor="ctr" anchorCtr="0" compatLnSpc="1">
            <a:prstTxWarp prst="textNoShape">
              <a:avLst/>
            </a:prstTxWarp>
          </a:bodyPr>
          <a:lstStyle/>
          <a:p>
            <a:pPr algn="ctr" defTabSz="932665" fontAlgn="base">
              <a:spcBef>
                <a:spcPct val="0"/>
              </a:spcBef>
              <a:spcAft>
                <a:spcPct val="0"/>
              </a:spcAft>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197" y="63332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35"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66" tIns="46633" rIns="93266" bIns="46633" numCol="1" anchor="ctr" anchorCtr="0" compatLnSpc="1">
            <a:prstTxWarp prst="textNoShape">
              <a:avLst/>
            </a:prstTxWarp>
          </a:bodyPr>
          <a:lstStyle/>
          <a:p>
            <a:pPr algn="ctr" defTabSz="932665" fontAlgn="base">
              <a:spcBef>
                <a:spcPct val="0"/>
              </a:spcBef>
              <a:spcAft>
                <a:spcPct val="0"/>
              </a:spcAft>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54"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266" tIns="46633" rIns="93266" bIns="46633" numCol="1" anchor="ctr" anchorCtr="0" compatLnSpc="1">
            <a:prstTxWarp prst="textNoShape">
              <a:avLst/>
            </a:prstTxWarp>
          </a:bodyPr>
          <a:lstStyle/>
          <a:p>
            <a:pPr algn="ctr" defTabSz="932665" fontAlgn="base">
              <a:spcBef>
                <a:spcPct val="0"/>
              </a:spcBef>
              <a:spcAft>
                <a:spcPct val="0"/>
              </a:spcAft>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2665" fontAlgn="base">
                <a:spcBef>
                  <a:spcPct val="0"/>
                </a:spcBef>
                <a:spcAft>
                  <a:spcPct val="0"/>
                </a:spcAft>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31" y="5341343"/>
            <a:ext cx="4616429"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4109"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8930733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723828004"/>
              </p:ext>
            </p:extLst>
          </p:nvPr>
        </p:nvGraphicFramePr>
        <p:xfrm>
          <a:off x="1624" y="1624"/>
          <a:ext cx="1619" cy="1619"/>
        </p:xfrm>
        <a:graphic>
          <a:graphicData uri="http://schemas.openxmlformats.org/presentationml/2006/ole">
            <p:oleObj spid="_x0000_s72807"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7234531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004357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07" y="6566446"/>
            <a:ext cx="213009" cy="155496"/>
          </a:xfrm>
          <a:prstGeom prst="rect">
            <a:avLst/>
          </a:prstGeom>
          <a:noFill/>
        </p:spPr>
        <p:txBody>
          <a:bodyPr vert="horz" wrap="none" lIns="0" tIns="0" rIns="0" bIns="0" rtlCol="0">
            <a:noAutofit/>
          </a:bodyPr>
          <a:lstStyle/>
          <a:p>
            <a:pPr defTabSz="914109" fontAlgn="base">
              <a:spcBef>
                <a:spcPct val="0"/>
              </a:spcBef>
              <a:spcAft>
                <a:spcPct val="0"/>
              </a:spcAft>
            </a:pPr>
            <a:fld id="{88482819-4DB1-4E82-82BA-E8A8D359557A}" type="slidenum">
              <a:rPr lang="en-US" sz="1000" smtClean="0">
                <a:solidFill>
                  <a:srgbClr val="003896"/>
                </a:solidFill>
              </a:rPr>
              <a:pPr defTabSz="914109" fontAlgn="base">
                <a:spcBef>
                  <a:spcPct val="0"/>
                </a:spcBef>
                <a:spcAft>
                  <a:spcPct val="0"/>
                </a:spcAft>
              </a:pPr>
              <a:t>‹#›</a:t>
            </a:fld>
            <a:endParaRPr lang="en-US" sz="1000">
              <a:solidFill>
                <a:srgbClr val="003896"/>
              </a:solidFill>
            </a:endParaRPr>
          </a:p>
        </p:txBody>
      </p:sp>
    </p:spTree>
    <p:extLst>
      <p:ext uri="{BB962C8B-B14F-4D97-AF65-F5344CB8AC3E}">
        <p14:creationId xmlns:p14="http://schemas.microsoft.com/office/powerpoint/2010/main" xmlns="" val="3318907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2177137852"/>
              </p:ext>
            </p:extLst>
          </p:nvPr>
        </p:nvGraphicFramePr>
        <p:xfrm>
          <a:off x="13" y="13"/>
          <a:ext cx="158750" cy="170089"/>
        </p:xfrm>
        <a:graphic>
          <a:graphicData uri="http://schemas.openxmlformats.org/presentationml/2006/ole">
            <p:oleObj spid="_x0000_s74855" name="think-cell Slide" r:id="rId3" imgW="360" imgH="360" progId="">
              <p:embed/>
            </p:oleObj>
          </a:graphicData>
        </a:graphic>
      </p:graphicFrame>
      <p:sp>
        <p:nvSpPr>
          <p:cNvPr id="13314" name="Rectangle 1026"/>
          <p:cNvSpPr>
            <a:spLocks noGrp="1" noChangeArrowheads="1"/>
          </p:cNvSpPr>
          <p:nvPr userDrawn="1">
            <p:ph type="ctrTitle"/>
          </p:nvPr>
        </p:nvSpPr>
        <p:spPr bwMode="auto">
          <a:xfrm>
            <a:off x="3439040" y="2497774"/>
            <a:ext cx="520224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439040" y="4020044"/>
            <a:ext cx="5202247" cy="28579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326" name="Picture 23"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3176" tIns="46589" rIns="93176" bIns="46589" numCol="1" anchor="ctr" anchorCtr="0" compatLnSpc="1">
            <a:prstTxWarp prst="textNoShape">
              <a:avLst/>
            </a:prstTxWarp>
          </a:bodyPr>
          <a:lstStyle/>
          <a:p>
            <a:pPr algn="ctr" defTabSz="931779" fontAlgn="base">
              <a:spcBef>
                <a:spcPct val="0"/>
              </a:spcBef>
              <a:spcAft>
                <a:spcPct val="0"/>
              </a:spcAft>
            </a:pPr>
            <a:endParaRPr lang="en-US" dirty="0" smtClean="0">
              <a:solidFill>
                <a:srgbClr val="003896"/>
              </a:solidFill>
              <a:cs typeface="Arial" pitchFamily="34" charset="0"/>
            </a:endParaRPr>
          </a:p>
        </p:txBody>
      </p:sp>
      <p:pic>
        <p:nvPicPr>
          <p:cNvPr id="815328" name="Picture 161" descr="logo 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6494860" y="517538"/>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62418" y="1226160"/>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sp>
        <p:nvSpPr>
          <p:cNvPr id="815116" name="Oval 102"/>
          <p:cNvSpPr>
            <a:spLocks noChangeArrowheads="1"/>
          </p:cNvSpPr>
          <p:nvPr userDrawn="1"/>
        </p:nvSpPr>
        <p:spPr bwMode="ltGray">
          <a:xfrm>
            <a:off x="445469" y="1389741"/>
            <a:ext cx="2206223" cy="2217431"/>
          </a:xfrm>
          <a:prstGeom prst="ellipse">
            <a:avLst/>
          </a:prstGeom>
          <a:blipFill dpi="0" rotWithShape="1">
            <a:blip r:embed="rId6"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3176" tIns="46589" rIns="93176" bIns="46589" numCol="1" anchor="ctr" anchorCtr="0" compatLnSpc="1">
            <a:prstTxWarp prst="textNoShape">
              <a:avLst/>
            </a:prstTxWarp>
          </a:bodyPr>
          <a:lstStyle/>
          <a:p>
            <a:pPr algn="ctr" defTabSz="931779" fontAlgn="base">
              <a:spcBef>
                <a:spcPct val="0"/>
              </a:spcBef>
              <a:spcAft>
                <a:spcPct val="0"/>
              </a:spcAft>
            </a:pPr>
            <a:endParaRPr lang="en-US" dirty="0" smtClean="0">
              <a:solidFill>
                <a:srgbClr val="003896"/>
              </a:solidFill>
              <a:cs typeface="Arial" pitchFamily="34" charset="0"/>
            </a:endParaRPr>
          </a:p>
        </p:txBody>
      </p:sp>
      <p:grpSp>
        <p:nvGrpSpPr>
          <p:cNvPr id="815117" name="Group 156"/>
          <p:cNvGrpSpPr>
            <a:grpSpLocks/>
          </p:cNvGrpSpPr>
          <p:nvPr userDrawn="1"/>
        </p:nvGrpSpPr>
        <p:grpSpPr bwMode="ltGray">
          <a:xfrm>
            <a:off x="174955"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grpSp>
        <p:nvGrpSpPr>
          <p:cNvPr id="815121" name="Group 146"/>
          <p:cNvGrpSpPr>
            <a:grpSpLocks/>
          </p:cNvGrpSpPr>
          <p:nvPr userDrawn="1"/>
        </p:nvGrpSpPr>
        <p:grpSpPr bwMode="ltGray">
          <a:xfrm>
            <a:off x="931422" y="63333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sp>
        <p:nvSpPr>
          <p:cNvPr id="815131" name="Oval 118"/>
          <p:cNvSpPr>
            <a:spLocks noChangeArrowheads="1"/>
          </p:cNvSpPr>
          <p:nvPr userDrawn="1"/>
        </p:nvSpPr>
        <p:spPr bwMode="ltGray">
          <a:xfrm>
            <a:off x="1025360" y="720800"/>
            <a:ext cx="1133888" cy="1135441"/>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76" tIns="46589" rIns="93176" bIns="46589" numCol="1" anchor="ctr" anchorCtr="0" compatLnSpc="1">
            <a:prstTxWarp prst="textNoShape">
              <a:avLst/>
            </a:prstTxWarp>
          </a:bodyPr>
          <a:lstStyle/>
          <a:p>
            <a:pPr algn="ctr" defTabSz="931779" fontAlgn="base">
              <a:spcBef>
                <a:spcPct val="0"/>
              </a:spcBef>
              <a:spcAft>
                <a:spcPct val="0"/>
              </a:spcAft>
            </a:pPr>
            <a:endParaRPr lang="en-US" dirty="0" smtClean="0">
              <a:solidFill>
                <a:srgbClr val="003896"/>
              </a:solidFill>
              <a:cs typeface="Arial" pitchFamily="34" charset="0"/>
            </a:endParaRPr>
          </a:p>
        </p:txBody>
      </p:sp>
      <p:grpSp>
        <p:nvGrpSpPr>
          <p:cNvPr id="815132" name="Group 145"/>
          <p:cNvGrpSpPr>
            <a:grpSpLocks/>
          </p:cNvGrpSpPr>
          <p:nvPr userDrawn="1"/>
        </p:nvGrpSpPr>
        <p:grpSpPr bwMode="ltGray">
          <a:xfrm>
            <a:off x="881206" y="63333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grpSp>
        <p:nvGrpSpPr>
          <p:cNvPr id="815329" name="Group 157"/>
          <p:cNvGrpSpPr>
            <a:grpSpLocks/>
          </p:cNvGrpSpPr>
          <p:nvPr userDrawn="1"/>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sp>
        <p:nvSpPr>
          <p:cNvPr id="815338" name="Oval 128"/>
          <p:cNvSpPr>
            <a:spLocks noChangeArrowheads="1"/>
          </p:cNvSpPr>
          <p:nvPr userDrawn="1"/>
        </p:nvSpPr>
        <p:spPr bwMode="ltGray">
          <a:xfrm>
            <a:off x="492444" y="3292942"/>
            <a:ext cx="1838519" cy="185136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176" tIns="46589" rIns="93176" bIns="46589" numCol="1" anchor="ctr" anchorCtr="0" compatLnSpc="1">
            <a:prstTxWarp prst="textNoShape">
              <a:avLst/>
            </a:prstTxWarp>
          </a:bodyPr>
          <a:lstStyle/>
          <a:p>
            <a:pPr algn="ctr" defTabSz="931779" fontAlgn="base">
              <a:spcBef>
                <a:spcPct val="0"/>
              </a:spcBef>
              <a:spcAft>
                <a:spcPct val="0"/>
              </a:spcAft>
            </a:pPr>
            <a:endParaRPr lang="en-US" dirty="0" smtClean="0">
              <a:solidFill>
                <a:srgbClr val="003896"/>
              </a:solidFill>
              <a:cs typeface="Arial" pitchFamily="34" charset="0"/>
            </a:endParaRPr>
          </a:p>
        </p:txBody>
      </p:sp>
      <p:grpSp>
        <p:nvGrpSpPr>
          <p:cNvPr id="815339" name="Group 158"/>
          <p:cNvGrpSpPr>
            <a:grpSpLocks/>
          </p:cNvGrpSpPr>
          <p:nvPr userDrawn="1"/>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grpSp>
        <p:nvGrpSpPr>
          <p:cNvPr id="815343" name="Group 159"/>
          <p:cNvGrpSpPr>
            <a:grpSpLocks/>
          </p:cNvGrpSpPr>
          <p:nvPr userDrawn="1"/>
        </p:nvGrpSpPr>
        <p:grpSpPr bwMode="ltGray">
          <a:xfrm>
            <a:off x="91846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sp>
        <p:nvSpPr>
          <p:cNvPr id="815350" name="Oval 138"/>
          <p:cNvSpPr>
            <a:spLocks noChangeArrowheads="1"/>
          </p:cNvSpPr>
          <p:nvPr userDrawn="1"/>
        </p:nvSpPr>
        <p:spPr bwMode="ltGray">
          <a:xfrm>
            <a:off x="1035079" y="4888390"/>
            <a:ext cx="1537228" cy="1550096"/>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3176" tIns="46589" rIns="93176" bIns="46589" numCol="1" anchor="ctr" anchorCtr="0" compatLnSpc="1">
            <a:prstTxWarp prst="textNoShape">
              <a:avLst/>
            </a:prstTxWarp>
          </a:bodyPr>
          <a:lstStyle/>
          <a:p>
            <a:pPr algn="ctr" defTabSz="931779" fontAlgn="base">
              <a:spcBef>
                <a:spcPct val="0"/>
              </a:spcBef>
              <a:spcAft>
                <a:spcPct val="0"/>
              </a:spcAft>
            </a:pPr>
            <a:endParaRPr lang="en-US" dirty="0" smtClean="0">
              <a:solidFill>
                <a:srgbClr val="003896"/>
              </a:solidFill>
              <a:cs typeface="Arial" pitchFamily="34" charset="0"/>
            </a:endParaRPr>
          </a:p>
        </p:txBody>
      </p:sp>
      <p:grpSp>
        <p:nvGrpSpPr>
          <p:cNvPr id="815351" name="Group 160"/>
          <p:cNvGrpSpPr>
            <a:grpSpLocks/>
          </p:cNvGrpSpPr>
          <p:nvPr userDrawn="1"/>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31779" fontAlgn="base">
                <a:spcBef>
                  <a:spcPct val="0"/>
                </a:spcBef>
                <a:spcAft>
                  <a:spcPct val="0"/>
                </a:spcAft>
              </a:pPr>
              <a:endParaRPr lang="en-US" dirty="0" smtClean="0">
                <a:solidFill>
                  <a:srgbClr val="003896"/>
                </a:solidFill>
                <a:cs typeface="Arial" pitchFamily="34" charset="0"/>
              </a:endParaRPr>
            </a:p>
          </p:txBody>
        </p:sp>
      </p:grpSp>
      <p:sp>
        <p:nvSpPr>
          <p:cNvPr id="62" name="Document type" hidden="1"/>
          <p:cNvSpPr txBox="1">
            <a:spLocks noChangeArrowheads="1"/>
          </p:cNvSpPr>
          <p:nvPr userDrawn="1"/>
        </p:nvSpPr>
        <p:spPr bwMode="auto">
          <a:xfrm>
            <a:off x="3439040" y="5341343"/>
            <a:ext cx="4616429"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3238" eaLnBrk="1" fontAlgn="base" hangingPunct="1">
              <a:spcBef>
                <a:spcPct val="0"/>
              </a:spcBef>
              <a:spcAft>
                <a:spcPct val="0"/>
              </a:spcAft>
              <a:defRPr lang="x-none"/>
            </a:pPr>
            <a:r>
              <a:rPr sz="1400" dirty="0" smtClean="0">
                <a:solidFill>
                  <a:srgbClr val="003896"/>
                </a:solidFill>
                <a:latin typeface="Arial"/>
              </a:rPr>
              <a:t>Document type | Date</a:t>
            </a:r>
          </a:p>
        </p:txBody>
      </p:sp>
    </p:spTree>
    <p:extLst>
      <p:ext uri="{BB962C8B-B14F-4D97-AF65-F5344CB8AC3E}">
        <p14:creationId xmlns:p14="http://schemas.microsoft.com/office/powerpoint/2010/main" xmlns="" val="40165812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4173709637"/>
              </p:ext>
            </p:extLst>
          </p:nvPr>
        </p:nvGraphicFramePr>
        <p:xfrm>
          <a:off x="1633" y="1633"/>
          <a:ext cx="1619" cy="1619"/>
        </p:xfrm>
        <a:graphic>
          <a:graphicData uri="http://schemas.openxmlformats.org/presentationml/2006/ole">
            <p:oleObj spid="_x0000_s75879" name="think-cell Slide" r:id="rId3" imgW="360" imgH="360" progId="">
              <p:embed/>
            </p:oleObj>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360288851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40591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377117" y="2581480"/>
            <a:ext cx="4389768" cy="1256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122283" y="6645221"/>
            <a:ext cx="564257" cy="153888"/>
          </a:xfrm>
          <a:prstGeom prst="rect">
            <a:avLst/>
          </a:prstGeom>
        </p:spPr>
        <p:txBody>
          <a:bodyPr lIns="92866" tIns="46437" rIns="92866" bIns="46437"/>
          <a:lstStyle>
            <a:lvl1pPr>
              <a:defRPr/>
            </a:lvl1pPr>
          </a:lstStyle>
          <a:p>
            <a:pPr defTabSz="911593" fontAlgn="base">
              <a:spcBef>
                <a:spcPct val="0"/>
              </a:spcBef>
              <a:spcAft>
                <a:spcPct val="0"/>
              </a:spcAft>
            </a:pPr>
            <a:fld id="{65E5F85A-B851-4DDF-8249-3AFFDEA7E007}" type="datetime1">
              <a:rPr lang="en-ZA" sz="1600" smtClean="0">
                <a:solidFill>
                  <a:srgbClr val="003896"/>
                </a:solidFill>
              </a:rPr>
              <a:pPr defTabSz="911593" fontAlgn="base">
                <a:spcBef>
                  <a:spcPct val="0"/>
                </a:spcBef>
                <a:spcAft>
                  <a:spcPct val="0"/>
                </a:spcAft>
              </a:pPr>
              <a:t>2017/05/03</a:t>
            </a:fld>
            <a:endParaRPr lang="en-ZA" sz="1600" dirty="0">
              <a:solidFill>
                <a:srgbClr val="003896"/>
              </a:solidFill>
            </a:endParaRPr>
          </a:p>
        </p:txBody>
      </p:sp>
      <p:sp>
        <p:nvSpPr>
          <p:cNvPr id="5" name="Footer Placeholder 4"/>
          <p:cNvSpPr>
            <a:spLocks noGrp="1"/>
          </p:cNvSpPr>
          <p:nvPr>
            <p:ph type="ftr" sz="quarter" idx="11"/>
          </p:nvPr>
        </p:nvSpPr>
        <p:spPr>
          <a:xfrm>
            <a:off x="3132182" y="6453188"/>
            <a:ext cx="2879725" cy="268287"/>
          </a:xfrm>
          <a:prstGeom prst="rect">
            <a:avLst/>
          </a:prstGeom>
        </p:spPr>
        <p:txBody>
          <a:bodyPr lIns="92866" tIns="46437" rIns="92866" bIns="46437"/>
          <a:lstStyle>
            <a:lvl1pPr>
              <a:defRPr/>
            </a:lvl1pPr>
          </a:lstStyle>
          <a:p>
            <a:pPr defTabSz="911593" fontAlgn="base">
              <a:spcBef>
                <a:spcPct val="0"/>
              </a:spcBef>
              <a:spcAft>
                <a:spcPct val="0"/>
              </a:spcAft>
            </a:pPr>
            <a:endParaRPr lang="en-ZA" sz="1600"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lIns="92866" tIns="46437" rIns="92866" bIns="46437"/>
          <a:lstStyle>
            <a:lvl1pPr>
              <a:defRPr/>
            </a:lvl1pPr>
          </a:lstStyle>
          <a:p>
            <a:pPr defTabSz="911593" fontAlgn="base">
              <a:spcBef>
                <a:spcPct val="0"/>
              </a:spcBef>
              <a:spcAft>
                <a:spcPct val="0"/>
              </a:spcAft>
            </a:pPr>
            <a:fld id="{266B5275-012D-48F7-AD81-2B25BC9CBC18}" type="slidenum">
              <a:rPr lang="en-ZA" sz="1600" smtClean="0">
                <a:solidFill>
                  <a:srgbClr val="003896"/>
                </a:solidFill>
              </a:rPr>
              <a:pPr defTabSz="911593" fontAlgn="base">
                <a:spcBef>
                  <a:spcPct val="0"/>
                </a:spcBef>
                <a:spcAft>
                  <a:spcPct val="0"/>
                </a:spcAft>
              </a:pPr>
              <a:t>‹#›</a:t>
            </a:fld>
            <a:endParaRPr lang="en-ZA" sz="1600" dirty="0">
              <a:solidFill>
                <a:srgbClr val="003896"/>
              </a:solidFill>
            </a:endParaRPr>
          </a:p>
        </p:txBody>
      </p:sp>
      <p:sp>
        <p:nvSpPr>
          <p:cNvPr id="7" name="TextBox 6"/>
          <p:cNvSpPr txBox="1"/>
          <p:nvPr userDrawn="1"/>
        </p:nvSpPr>
        <p:spPr>
          <a:xfrm>
            <a:off x="8719618" y="6566446"/>
            <a:ext cx="213009" cy="155496"/>
          </a:xfrm>
          <a:prstGeom prst="rect">
            <a:avLst/>
          </a:prstGeom>
          <a:noFill/>
        </p:spPr>
        <p:txBody>
          <a:bodyPr vert="horz" wrap="none" lIns="0" tIns="0" rIns="0" bIns="0" rtlCol="0">
            <a:noAutofit/>
          </a:bodyPr>
          <a:lstStyle/>
          <a:p>
            <a:pPr defTabSz="911593" fontAlgn="base">
              <a:spcBef>
                <a:spcPct val="0"/>
              </a:spcBef>
              <a:spcAft>
                <a:spcPct val="0"/>
              </a:spcAft>
            </a:pPr>
            <a:fld id="{1D6C407E-B39B-4A89-8047-E9EE182B6C03}" type="slidenum">
              <a:rPr lang="en-ZA" sz="1000">
                <a:solidFill>
                  <a:srgbClr val="003896"/>
                </a:solidFill>
              </a:rPr>
              <a:pPr defTabSz="911593" fontAlgn="base">
                <a:spcBef>
                  <a:spcPct val="0"/>
                </a:spcBef>
                <a:spcAft>
                  <a:spcPct val="0"/>
                </a:spcAft>
              </a:pPr>
              <a:t>‹#›</a:t>
            </a:fld>
            <a:endParaRPr lang="en-ZA" sz="1000">
              <a:solidFill>
                <a:srgbClr val="003896"/>
              </a:solidFill>
            </a:endParaRPr>
          </a:p>
        </p:txBody>
      </p:sp>
    </p:spTree>
    <p:extLst>
      <p:ext uri="{BB962C8B-B14F-4D97-AF65-F5344CB8AC3E}">
        <p14:creationId xmlns:p14="http://schemas.microsoft.com/office/powerpoint/2010/main" xmlns="" val="209565522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16" y="6566446"/>
            <a:ext cx="213009" cy="155496"/>
          </a:xfrm>
          <a:prstGeom prst="rect">
            <a:avLst/>
          </a:prstGeom>
          <a:noFill/>
        </p:spPr>
        <p:txBody>
          <a:bodyPr vert="horz" wrap="none" lIns="0" tIns="0" rIns="0" bIns="0" rtlCol="0">
            <a:noAutofit/>
          </a:bodyPr>
          <a:lstStyle/>
          <a:p>
            <a:pPr defTabSz="913238" fontAlgn="base">
              <a:spcBef>
                <a:spcPct val="0"/>
              </a:spcBef>
              <a:spcAft>
                <a:spcPct val="0"/>
              </a:spcAft>
            </a:pPr>
            <a:fld id="{88482819-4DB1-4E82-82BA-E8A8D359557A}" type="slidenum">
              <a:rPr lang="en-US" sz="1000" smtClean="0">
                <a:solidFill>
                  <a:srgbClr val="003896"/>
                </a:solidFill>
              </a:rPr>
              <a:pPr defTabSz="913238" fontAlgn="base">
                <a:spcBef>
                  <a:spcPct val="0"/>
                </a:spcBef>
                <a:spcAft>
                  <a:spcPct val="0"/>
                </a:spcAft>
              </a:pPr>
              <a:t>‹#›</a:t>
            </a:fld>
            <a:endParaRPr lang="en-US" sz="1000" dirty="0">
              <a:solidFill>
                <a:srgbClr val="003896"/>
              </a:solidFill>
            </a:endParaRPr>
          </a:p>
        </p:txBody>
      </p:sp>
    </p:spTree>
    <p:extLst>
      <p:ext uri="{BB962C8B-B14F-4D97-AF65-F5344CB8AC3E}">
        <p14:creationId xmlns:p14="http://schemas.microsoft.com/office/powerpoint/2010/main" xmlns="" val="2456276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440816171"/>
              </p:ext>
            </p:extLst>
          </p:nvPr>
        </p:nvGraphicFramePr>
        <p:xfrm>
          <a:off x="0" y="0"/>
          <a:ext cx="161984" cy="161974"/>
        </p:xfrm>
        <a:graphic>
          <a:graphicData uri="http://schemas.openxmlformats.org/presentationml/2006/ole">
            <p:oleObj spid="_x0000_s78948" name="think-cell Slide" r:id="rId3" imgW="360" imgH="360" progId="">
              <p:embed/>
            </p:oleObj>
          </a:graphicData>
        </a:graphic>
      </p:graphicFrame>
      <p:sp>
        <p:nvSpPr>
          <p:cNvPr id="4" name="Working Draft Text" hidden="1"/>
          <p:cNvSpPr txBox="1">
            <a:spLocks noChangeArrowheads="1"/>
          </p:cNvSpPr>
          <p:nvPr/>
        </p:nvSpPr>
        <p:spPr bwMode="gray">
          <a:xfrm>
            <a:off x="739927" y="552450"/>
            <a:ext cx="1014109"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06" eaLnBrk="1" fontAlgn="base" hangingPunct="1">
              <a:spcBef>
                <a:spcPct val="0"/>
              </a:spcBef>
              <a:spcAft>
                <a:spcPct val="0"/>
              </a:spcAft>
              <a:defRPr/>
            </a:pPr>
            <a:r>
              <a:rPr lang="en-US" sz="900" b="1" dirty="0">
                <a:solidFill>
                  <a:srgbClr val="000000"/>
                </a:solidFill>
                <a:latin typeface="Arial"/>
              </a:rPr>
              <a:t>WORKING DRAFT</a:t>
            </a:r>
          </a:p>
        </p:txBody>
      </p:sp>
      <p:sp>
        <p:nvSpPr>
          <p:cNvPr id="6" name="Working Draft" hidden="1"/>
          <p:cNvSpPr txBox="1">
            <a:spLocks noChangeArrowheads="1"/>
          </p:cNvSpPr>
          <p:nvPr/>
        </p:nvSpPr>
        <p:spPr bwMode="gray">
          <a:xfrm>
            <a:off x="739926" y="711186"/>
            <a:ext cx="3127381"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06" eaLnBrk="1" fontAlgn="base" hangingPunct="1">
              <a:spcBef>
                <a:spcPct val="0"/>
              </a:spcBef>
              <a:spcAft>
                <a:spcPct val="0"/>
              </a:spcAft>
              <a:defRPr/>
            </a:pPr>
            <a:r>
              <a:rPr lang="en-US" sz="900" dirty="0" smtClean="0">
                <a:solidFill>
                  <a:srgbClr val="000000"/>
                </a:solidFill>
                <a:latin typeface="Arial"/>
              </a:rPr>
              <a:t>Last Modified 16.11.2016 11:15 South Africa Standard Time</a:t>
            </a:r>
            <a:endParaRPr lang="en-US" sz="900" dirty="0">
              <a:solidFill>
                <a:srgbClr val="000000"/>
              </a:solidFill>
              <a:latin typeface="Arial"/>
            </a:endParaRPr>
          </a:p>
        </p:txBody>
      </p:sp>
      <p:sp>
        <p:nvSpPr>
          <p:cNvPr id="7" name="Printed" hidden="1"/>
          <p:cNvSpPr txBox="1">
            <a:spLocks noChangeArrowheads="1"/>
          </p:cNvSpPr>
          <p:nvPr/>
        </p:nvSpPr>
        <p:spPr bwMode="gray">
          <a:xfrm>
            <a:off x="739928" y="871543"/>
            <a:ext cx="2715194" cy="1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06" eaLnBrk="1" fontAlgn="base" hangingPunct="1">
              <a:spcBef>
                <a:spcPct val="0"/>
              </a:spcBef>
              <a:spcAft>
                <a:spcPct val="0"/>
              </a:spcAft>
              <a:defRPr/>
            </a:pPr>
            <a:r>
              <a:rPr lang="en-US" sz="900" dirty="0" smtClean="0">
                <a:solidFill>
                  <a:srgbClr val="000000"/>
                </a:solidFill>
                <a:latin typeface="Arial"/>
              </a:rPr>
              <a:t>Printed 17.10.2016 11:48 W. Europe Standard Time</a:t>
            </a:r>
            <a:endParaRPr lang="en-US" sz="900" dirty="0">
              <a:solidFill>
                <a:srgbClr val="000000"/>
              </a:solidFill>
              <a:latin typeface="Arial"/>
            </a:endParaRPr>
          </a:p>
        </p:txBody>
      </p:sp>
      <p:grpSp>
        <p:nvGrpSpPr>
          <p:cNvPr id="8" name="McK Title Elements"/>
          <p:cNvGrpSpPr>
            <a:grpSpLocks/>
          </p:cNvGrpSpPr>
          <p:nvPr userDrawn="1"/>
        </p:nvGrpSpPr>
        <p:grpSpPr bwMode="gray">
          <a:xfrm>
            <a:off x="4749801" y="5030935"/>
            <a:ext cx="4058333" cy="494023"/>
            <a:chOff x="1663" y="3106"/>
            <a:chExt cx="3109" cy="305"/>
          </a:xfrm>
        </p:grpSpPr>
        <p:sp>
          <p:nvSpPr>
            <p:cNvPr id="9" name="McK Document type" hidden="1"/>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206" eaLnBrk="1" fontAlgn="base" hangingPunct="1">
                <a:spcBef>
                  <a:spcPct val="0"/>
                </a:spcBef>
                <a:spcAft>
                  <a:spcPct val="0"/>
                </a:spcAft>
                <a:defRPr/>
              </a:pPr>
              <a:r>
                <a:rPr lang="en-US" sz="1400" dirty="0">
                  <a:solidFill>
                    <a:srgbClr val="000000"/>
                  </a:solidFill>
                  <a:latin typeface="Arial"/>
                </a:rPr>
                <a:t>Document type</a:t>
              </a:r>
            </a:p>
          </p:txBody>
        </p:sp>
        <p:sp>
          <p:nvSpPr>
            <p:cNvPr id="10" name="McK Date" hidden="1"/>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206"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userDrawn="1">
            <p:ph type="ctrTitle"/>
          </p:nvPr>
        </p:nvSpPr>
        <p:spPr bwMode="gray">
          <a:xfrm>
            <a:off x="4749801" y="2176940"/>
            <a:ext cx="4058333" cy="314028"/>
          </a:xfrm>
          <a:prstGeom prst="rect">
            <a:avLst/>
          </a:prstGeom>
        </p:spPr>
        <p:txBody>
          <a:bodyPr wrap="square">
            <a:spAutoFit/>
          </a:bodyPr>
          <a:lstStyle>
            <a:lvl1pPr algn="r">
              <a:defRPr sz="2000" b="1" baseline="0">
                <a:latin typeface="+mj-lt"/>
                <a:ea typeface="+mj-ea"/>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gray">
          <a:xfrm>
            <a:off x="4749801" y="3354572"/>
            <a:ext cx="4058333" cy="219820"/>
          </a:xfrm>
        </p:spPr>
        <p:txBody>
          <a:bodyPr wrap="square">
            <a:spAutoFit/>
          </a:bodyPr>
          <a:lstStyle>
            <a:lvl1pPr algn="r">
              <a:defRPr sz="1400" baseline="0">
                <a:latin typeface="+mj-lt"/>
                <a:ea typeface="+mj-ea"/>
              </a:defRPr>
            </a:lvl1pPr>
          </a:lstStyle>
          <a:p>
            <a:pPr lvl="0"/>
            <a:r>
              <a:rPr lang="en-US" noProof="0" dirty="0"/>
              <a:t>Click to edit Master subtitle style</a:t>
            </a:r>
          </a:p>
        </p:txBody>
      </p:sp>
      <p:sp>
        <p:nvSpPr>
          <p:cNvPr id="19" name="doc id"/>
          <p:cNvSpPr>
            <a:spLocks noChangeArrowheads="1"/>
          </p:cNvSpPr>
          <p:nvPr userDrawn="1"/>
        </p:nvSpPr>
        <p:spPr bwMode="gray">
          <a:xfrm>
            <a:off x="8246611"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332" fontAlgn="base">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xmlns="" val="727216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781987447"/>
              </p:ext>
            </p:extLst>
          </p:nvPr>
        </p:nvGraphicFramePr>
        <p:xfrm>
          <a:off x="2" y="0"/>
          <a:ext cx="158750" cy="158750"/>
        </p:xfrm>
        <a:graphic>
          <a:graphicData uri="http://schemas.openxmlformats.org/presentationml/2006/ole">
            <p:oleObj spid="_x0000_s79972" name="think-cell Slide" r:id="rId3" imgW="360" imgH="360" progId="">
              <p:embed/>
            </p:oleObj>
          </a:graphicData>
        </a:graphic>
      </p:graphicFrame>
      <p:sp>
        <p:nvSpPr>
          <p:cNvPr id="10" name="Title Placeholder 2"/>
          <p:cNvSpPr>
            <a:spLocks noGrp="1" noChangeArrowheads="1"/>
          </p:cNvSpPr>
          <p:nvPr>
            <p:ph type="title"/>
          </p:nvPr>
        </p:nvSpPr>
        <p:spPr bwMode="gray">
          <a:xfrm>
            <a:off x="121492" y="300383"/>
            <a:ext cx="7517561" cy="345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6" name="Slide Number"/>
          <p:cNvSpPr txBox="1">
            <a:spLocks/>
          </p:cNvSpPr>
          <p:nvPr userDrawn="1"/>
        </p:nvSpPr>
        <p:spPr>
          <a:xfrm>
            <a:off x="8765594" y="6464205"/>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206" fontAlgn="base">
              <a:spcBef>
                <a:spcPct val="0"/>
              </a:spcBef>
              <a:spcAft>
                <a:spcPct val="0"/>
              </a:spcAft>
            </a:pPr>
            <a:fld id="{42C328C1-A84F-4A39-A664-DBA00541A8C6}" type="slidenum">
              <a:rPr lang="en-US" sz="800" b="1" smtClean="0">
                <a:solidFill>
                  <a:srgbClr val="002060"/>
                </a:solidFill>
              </a:rPr>
              <a:pPr algn="r" defTabSz="914206" fontAlgn="base">
                <a:spcBef>
                  <a:spcPct val="0"/>
                </a:spcBef>
                <a:spcAft>
                  <a:spcPct val="0"/>
                </a:spcAft>
              </a:pPr>
              <a:t>‹#›</a:t>
            </a:fld>
            <a:endParaRPr lang="en-US" sz="800" b="1" dirty="0">
              <a:solidFill>
                <a:srgbClr val="002060"/>
              </a:solidFill>
            </a:endParaRPr>
          </a:p>
        </p:txBody>
      </p:sp>
    </p:spTree>
    <p:extLst>
      <p:ext uri="{BB962C8B-B14F-4D97-AF65-F5344CB8AC3E}">
        <p14:creationId xmlns:p14="http://schemas.microsoft.com/office/powerpoint/2010/main" xmlns="" val="132130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17579260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1232448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939178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5078402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p:nvGrpSpPr>
        <p:grpSpPr bwMode="auto">
          <a:xfrm>
            <a:off x="-4761" y="2"/>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a:endParaRPr lang="en-US">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914206"/>
              <a:endParaRPr 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p>
              <a:pPr defTabSz="914206"/>
              <a:endParaRPr 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914206"/>
              <a:endParaRPr 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p>
              <a:pPr defTabSz="914206"/>
              <a:endParaRPr 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p>
              <a:pPr defTabSz="914206"/>
              <a:endParaRPr 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914206"/>
              <a:endParaRPr 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p>
              <a:pPr defTabSz="914206"/>
              <a:endParaRPr 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206"/>
              <a:endParaRPr lang="en-US">
                <a:solidFill>
                  <a:srgbClr val="003896"/>
                </a:solidFill>
              </a:endParaRPr>
            </a:p>
          </p:txBody>
        </p:sp>
      </p:grpSp>
      <p:sp>
        <p:nvSpPr>
          <p:cNvPr id="3075" name="Rectangle 3"/>
          <p:cNvSpPr>
            <a:spLocks noGrp="1" noChangeArrowheads="1"/>
          </p:cNvSpPr>
          <p:nvPr>
            <p:ph type="ctrTitle"/>
          </p:nvPr>
        </p:nvSpPr>
        <p:spPr>
          <a:xfrm>
            <a:off x="3059115" y="3271840"/>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5"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xmlns="" val="2736813122"/>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FBEF2B04-7BBD-4049-B40F-B0D38CF9D831}" type="datetime1">
              <a:rPr lang="en-ZA" smtClean="0"/>
              <a:pPr/>
              <a:t>2017/05/03</a:t>
            </a:fld>
            <a:endParaRPr lang="en-ZA"/>
          </a:p>
        </p:txBody>
      </p:sp>
      <p:sp>
        <p:nvSpPr>
          <p:cNvPr id="5" name="Footer Placeholder 4"/>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3330005492"/>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04" indent="0">
              <a:buNone/>
              <a:defRPr sz="1800"/>
            </a:lvl2pPr>
            <a:lvl3pPr marL="914206" indent="0">
              <a:buNone/>
              <a:defRPr sz="1600"/>
            </a:lvl3pPr>
            <a:lvl4pPr marL="1371310" indent="0">
              <a:buNone/>
              <a:defRPr sz="1400"/>
            </a:lvl4pPr>
            <a:lvl5pPr marL="1828412" indent="0">
              <a:buNone/>
              <a:defRPr sz="1400"/>
            </a:lvl5pPr>
            <a:lvl6pPr marL="2285516" indent="0">
              <a:buNone/>
              <a:defRPr sz="1400"/>
            </a:lvl6pPr>
            <a:lvl7pPr marL="2742618" indent="0">
              <a:buNone/>
              <a:defRPr sz="1400"/>
            </a:lvl7pPr>
            <a:lvl8pPr marL="3199722" indent="0">
              <a:buNone/>
              <a:defRPr sz="1400"/>
            </a:lvl8pPr>
            <a:lvl9pPr marL="365682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4C2BA27-5DC8-433D-9BA4-240D71175B0E}" type="datetime1">
              <a:rPr lang="en-ZA" smtClean="0"/>
              <a:pPr/>
              <a:t>2017/05/03</a:t>
            </a:fld>
            <a:endParaRPr lang="en-ZA"/>
          </a:p>
        </p:txBody>
      </p:sp>
      <p:sp>
        <p:nvSpPr>
          <p:cNvPr id="5" name="Footer Placeholder 4"/>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07318398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794566222"/>
              </p:ext>
            </p:extLst>
          </p:nvPr>
        </p:nvGraphicFramePr>
        <p:xfrm>
          <a:off x="14" y="30"/>
          <a:ext cx="158750" cy="170089"/>
        </p:xfrm>
        <a:graphic>
          <a:graphicData uri="http://schemas.openxmlformats.org/presentationml/2006/ole">
            <p:oleObj spid="_x0000_s8313"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invGray">
          <a:xfrm>
            <a:off x="3498855" y="-998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userDrawn="1"/>
        </p:nvGrpSpPr>
        <p:grpSpPr bwMode="auto">
          <a:xfrm>
            <a:off x="3657499" y="197933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99"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657499" y="1259177"/>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userDrawn="1"/>
        </p:nvSpPr>
        <p:spPr bwMode="auto">
          <a:xfrm>
            <a:off x="48595" y="9317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593"/>
            <a:r>
              <a:rPr lang="en-US" dirty="0">
                <a:solidFill>
                  <a:srgbClr val="003896"/>
                </a:solidFill>
                <a:latin typeface="Arial"/>
              </a:rPr>
              <a:t>CONFIDENTIAL</a:t>
            </a:r>
          </a:p>
        </p:txBody>
      </p:sp>
      <p:sp>
        <p:nvSpPr>
          <p:cNvPr id="19" name="Right Triangle 18"/>
          <p:cNvSpPr/>
          <p:nvPr userDrawn="1"/>
        </p:nvSpPr>
        <p:spPr bwMode="ltGray">
          <a:xfrm flipH="1">
            <a:off x="3498854" y="553469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006" tIns="46506" rIns="93006" bIns="46506" rtlCol="0" anchor="ctr"/>
          <a:lstStyle/>
          <a:p>
            <a:pPr algn="ctr" defTabSz="911593" fontAlgn="base">
              <a:spcBef>
                <a:spcPct val="0"/>
              </a:spcBef>
              <a:spcAft>
                <a:spcPct val="0"/>
              </a:spcAft>
            </a:pPr>
            <a:endParaRPr lang="en-US" sz="1600" dirty="0">
              <a:solidFill>
                <a:srgbClr val="003896"/>
              </a:solidFill>
            </a:endParaRPr>
          </a:p>
        </p:txBody>
      </p:sp>
    </p:spTree>
    <p:extLst>
      <p:ext uri="{BB962C8B-B14F-4D97-AF65-F5344CB8AC3E}">
        <p14:creationId xmlns:p14="http://schemas.microsoft.com/office/powerpoint/2010/main" xmlns="" val="5796232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5" y="1436690"/>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fld id="{017B3F1B-BB16-44C7-9E63-622B7A8733CE}" type="datetime1">
              <a:rPr lang="en-ZA" smtClean="0"/>
              <a:pPr/>
              <a:t>2017/05/03</a:t>
            </a:fld>
            <a:endParaRPr lang="en-ZA"/>
          </a:p>
        </p:txBody>
      </p:sp>
      <p:sp>
        <p:nvSpPr>
          <p:cNvPr id="6" name="Footer Placeholder 5"/>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3195625833"/>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04"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04"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fld id="{8BEE0854-3AAD-4CB5-B8E0-183A425CC48D}" type="datetime1">
              <a:rPr lang="en-ZA" smtClean="0"/>
              <a:pPr/>
              <a:t>2017/05/03</a:t>
            </a:fld>
            <a:endParaRPr lang="en-ZA"/>
          </a:p>
        </p:txBody>
      </p:sp>
      <p:sp>
        <p:nvSpPr>
          <p:cNvPr id="8" name="Footer Placeholder 7"/>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385175871"/>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fld id="{BB60AFD0-B608-4E98-9D20-3E8BC4BCD061}" type="datetime1">
              <a:rPr lang="en-ZA" smtClean="0"/>
              <a:pPr/>
              <a:t>2017/05/03</a:t>
            </a:fld>
            <a:endParaRPr lang="en-ZA"/>
          </a:p>
        </p:txBody>
      </p:sp>
      <p:sp>
        <p:nvSpPr>
          <p:cNvPr id="4" name="Footer Placeholder 3"/>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974365596"/>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AA80E7-37F3-4DF0-BCDE-1384F74E4BF2}" type="datetime1">
              <a:rPr lang="en-ZA" smtClean="0"/>
              <a:pPr/>
              <a:t>2017/05/03</a:t>
            </a:fld>
            <a:endParaRPr lang="en-ZA"/>
          </a:p>
        </p:txBody>
      </p:sp>
      <p:sp>
        <p:nvSpPr>
          <p:cNvPr id="3" name="Footer Placeholder 2"/>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544578507"/>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04"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416FE6C-23C5-4182-9A8D-085547FB23D6}" type="datetime1">
              <a:rPr lang="en-ZA" smtClean="0"/>
              <a:pPr/>
              <a:t>2017/05/03</a:t>
            </a:fld>
            <a:endParaRPr lang="en-ZA"/>
          </a:p>
        </p:txBody>
      </p:sp>
      <p:sp>
        <p:nvSpPr>
          <p:cNvPr id="6" name="Footer Placeholder 5"/>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858527718"/>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4" indent="0">
              <a:buNone/>
              <a:defRPr sz="2800"/>
            </a:lvl2pPr>
            <a:lvl3pPr marL="914206" indent="0">
              <a:buNone/>
              <a:defRPr sz="2400"/>
            </a:lvl3pPr>
            <a:lvl4pPr marL="1371310" indent="0">
              <a:buNone/>
              <a:defRPr sz="2000"/>
            </a:lvl4pPr>
            <a:lvl5pPr marL="1828412" indent="0">
              <a:buNone/>
              <a:defRPr sz="2000"/>
            </a:lvl5pPr>
            <a:lvl6pPr marL="2285516" indent="0">
              <a:buNone/>
              <a:defRPr sz="2000"/>
            </a:lvl6pPr>
            <a:lvl7pPr marL="2742618" indent="0">
              <a:buNone/>
              <a:defRPr sz="2000"/>
            </a:lvl7pPr>
            <a:lvl8pPr marL="3199722" indent="0">
              <a:buNone/>
              <a:defRPr sz="2000"/>
            </a:lvl8pPr>
            <a:lvl9pPr marL="3656825"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4"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B12A396-C5A6-455E-8C9D-E107624A914B}" type="datetime1">
              <a:rPr lang="en-ZA" smtClean="0"/>
              <a:pPr/>
              <a:t>2017/05/03</a:t>
            </a:fld>
            <a:endParaRPr lang="en-ZA"/>
          </a:p>
        </p:txBody>
      </p:sp>
      <p:sp>
        <p:nvSpPr>
          <p:cNvPr id="6" name="Footer Placeholder 5"/>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233816880"/>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585B156-633A-4289-81CA-5F07669C6239}" type="datetime1">
              <a:rPr lang="en-ZA" smtClean="0"/>
              <a:pPr/>
              <a:t>2017/05/03</a:t>
            </a:fld>
            <a:endParaRPr lang="en-ZA"/>
          </a:p>
        </p:txBody>
      </p:sp>
      <p:sp>
        <p:nvSpPr>
          <p:cNvPr id="5" name="Footer Placeholder 4"/>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2745630982"/>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5"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BF20EB6-FB6B-483D-B516-AAE295A1C3EF}" type="datetime1">
              <a:rPr lang="en-ZA" smtClean="0"/>
              <a:pPr/>
              <a:t>2017/05/03</a:t>
            </a:fld>
            <a:endParaRPr lang="en-ZA"/>
          </a:p>
        </p:txBody>
      </p:sp>
      <p:sp>
        <p:nvSpPr>
          <p:cNvPr id="5" name="Footer Placeholder 4"/>
          <p:cNvSpPr>
            <a:spLocks noGrp="1"/>
          </p:cNvSpPr>
          <p:nvPr>
            <p:ph type="ftr" sz="quarter" idx="11"/>
          </p:nvPr>
        </p:nvSpPr>
        <p:spPr>
          <a:xfrm>
            <a:off x="3132140" y="6453188"/>
            <a:ext cx="2879725" cy="268287"/>
          </a:xfrm>
          <a:prstGeom prst="rect">
            <a:avLst/>
          </a:prstGeom>
        </p:spPr>
        <p:txBody>
          <a:bodyPr lIns="91420" tIns="45711" rIns="91420" bIns="45711"/>
          <a:lstStyle>
            <a:lvl1pPr>
              <a:defRPr/>
            </a:lvl1pPr>
          </a:lstStyle>
          <a:p>
            <a:pPr defTabSz="914206"/>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342665434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fld id="{46FFC597-1524-4294-AC9C-1DDF9297E3DE}" type="datetime1">
              <a:rPr lang="en-ZA" smtClean="0"/>
              <a:pPr/>
              <a:t>2017/05/03</a:t>
            </a:fld>
            <a:endParaRPr lang="en-ZA"/>
          </a:p>
        </p:txBody>
      </p:sp>
      <p:sp>
        <p:nvSpPr>
          <p:cNvPr id="4" name="Slide Number Placeholder 4"/>
          <p:cNvSpPr>
            <a:spLocks noGrp="1"/>
          </p:cNvSpPr>
          <p:nvPr>
            <p:ph type="sldNum" sz="quarter" idx="11"/>
          </p:nvPr>
        </p:nvSpPr>
        <p:spPr>
          <a:xfrm>
            <a:off x="3851277" y="6453188"/>
            <a:ext cx="1008063" cy="268287"/>
          </a:xfrm>
        </p:spPr>
        <p:txBody>
          <a:bodyPr/>
          <a:lstStyle>
            <a:lvl1pPr>
              <a:defRPr/>
            </a:lvl1pPr>
          </a:lstStyle>
          <a:p>
            <a:fld id="{0740FEDF-A5E7-49B8-8913-E73149A5C72C}" type="slidenum">
              <a:rPr lang="en-ZA" smtClean="0"/>
              <a:pPr/>
              <a:t>‹#›</a:t>
            </a:fld>
            <a:endParaRPr lang="en-ZA"/>
          </a:p>
        </p:txBody>
      </p:sp>
    </p:spTree>
    <p:extLst>
      <p:ext uri="{BB962C8B-B14F-4D97-AF65-F5344CB8AC3E}">
        <p14:creationId xmlns:p14="http://schemas.microsoft.com/office/powerpoint/2010/main" xmlns="" val="3365024828"/>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33"/>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1"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7"/>
            <a:ext cx="2133600" cy="476250"/>
          </a:xfrm>
        </p:spPr>
        <p:txBody>
          <a:bodyPr/>
          <a:lstStyle>
            <a:lvl1pPr>
              <a:defRPr sz="1000">
                <a:solidFill>
                  <a:srgbClr val="83725B"/>
                </a:solidFill>
              </a:defRPr>
            </a:lvl1pPr>
          </a:lstStyle>
          <a:p>
            <a:pPr fontAlgn="base">
              <a:spcBef>
                <a:spcPct val="0"/>
              </a:spcBef>
              <a:spcAft>
                <a:spcPct val="0"/>
              </a:spcAft>
              <a:defRPr/>
            </a:pPr>
            <a:fld id="{75BA921A-336A-4729-960A-5848A0DD19C9}" type="datetime1">
              <a:rPr lang="en-ZA" smtClean="0"/>
              <a:pPr fontAlgn="base">
                <a:spcBef>
                  <a:spcPct val="0"/>
                </a:spcBef>
                <a:spcAft>
                  <a:spcPct val="0"/>
                </a:spcAft>
                <a:defRPr/>
              </a:pPr>
              <a:t>2017/05/03</a:t>
            </a:fld>
            <a:endParaRPr lang="en-ZA" dirty="0"/>
          </a:p>
        </p:txBody>
      </p:sp>
      <p:sp>
        <p:nvSpPr>
          <p:cNvPr id="7" name="Rectangle 38"/>
          <p:cNvSpPr>
            <a:spLocks noGrp="1" noChangeArrowheads="1"/>
          </p:cNvSpPr>
          <p:nvPr>
            <p:ph type="ftr" sz="quarter" idx="11"/>
          </p:nvPr>
        </p:nvSpPr>
        <p:spPr>
          <a:xfrm>
            <a:off x="3124201" y="6245227"/>
            <a:ext cx="2895600" cy="476250"/>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7"/>
            <a:ext cx="2133600" cy="476250"/>
          </a:xfrm>
        </p:spPr>
        <p:txBody>
          <a:bodyPr/>
          <a:lstStyle>
            <a:lvl1pPr algn="r">
              <a:defRPr sz="1000">
                <a:solidFill>
                  <a:srgbClr val="83725B"/>
                </a:solidFill>
              </a:defRPr>
            </a:lvl1pPr>
          </a:lstStyle>
          <a:p>
            <a:pPr fontAlgn="base">
              <a:spcBef>
                <a:spcPct val="0"/>
              </a:spcBef>
              <a:spcAft>
                <a:spcPct val="0"/>
              </a:spcAft>
              <a:defRPr/>
            </a:pPr>
            <a:fld id="{110FE9B2-67DA-40C4-9F1C-C86A07DAA9E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867319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707913653"/>
              </p:ext>
            </p:extLst>
          </p:nvPr>
        </p:nvGraphicFramePr>
        <p:xfrm>
          <a:off x="1651" y="1650"/>
          <a:ext cx="1619" cy="1619"/>
        </p:xfrm>
        <a:graphic>
          <a:graphicData uri="http://schemas.openxmlformats.org/presentationml/2006/ole">
            <p:oleObj spid="_x0000_s933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35039563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1" y="2"/>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183" eaLnBrk="1" fontAlgn="base" hangingPunct="1">
                <a:spcBef>
                  <a:spcPct val="0"/>
                </a:spcBef>
                <a:spcAft>
                  <a:spcPct val="0"/>
                </a:spcAft>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6" y="3271844"/>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6" y="4092581"/>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4058342274"/>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591909925"/>
              </p:ext>
            </p:extLst>
          </p:nvPr>
        </p:nvGraphicFramePr>
        <p:xfrm>
          <a:off x="1591" y="1596"/>
          <a:ext cx="1587" cy="1587"/>
        </p:xfrm>
        <a:graphic>
          <a:graphicData uri="http://schemas.openxmlformats.org/presentationml/2006/ole">
            <p:oleObj spid="_x0000_s94295"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9F79A1BA-B60F-4320-B359-1056541455D7}"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3EEE5689-0DAD-46A1-8BDF-3393AA2651C2}"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606873923"/>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1" indent="0">
              <a:buNone/>
              <a:defRPr sz="1800"/>
            </a:lvl2pPr>
            <a:lvl3pPr marL="914183" indent="0">
              <a:buNone/>
              <a:defRPr sz="1600"/>
            </a:lvl3pPr>
            <a:lvl4pPr marL="1371276" indent="0">
              <a:buNone/>
              <a:defRPr sz="1400"/>
            </a:lvl4pPr>
            <a:lvl5pPr marL="1828366" indent="0">
              <a:buNone/>
              <a:defRPr sz="1400"/>
            </a:lvl5pPr>
            <a:lvl6pPr marL="2285459" indent="0">
              <a:buNone/>
              <a:defRPr sz="1400"/>
            </a:lvl6pPr>
            <a:lvl7pPr marL="2742549" indent="0">
              <a:buNone/>
              <a:defRPr sz="1400"/>
            </a:lvl7pPr>
            <a:lvl8pPr marL="3199641" indent="0">
              <a:buNone/>
              <a:defRPr sz="1400"/>
            </a:lvl8pPr>
            <a:lvl9pPr marL="3656734"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3EC5899C-F386-475D-84E5-52BCD56CAF7C}"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C3DBD5F5-A83B-4F49-9DC4-6DB5B39BA904}"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3875051971"/>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nvPr>
        </p:nvGraphicFramePr>
        <p:xfrm>
          <a:off x="1591" y="1596"/>
          <a:ext cx="1587" cy="1587"/>
        </p:xfrm>
        <a:graphic>
          <a:graphicData uri="http://schemas.openxmlformats.org/presentationml/2006/ole">
            <p:oleObj spid="_x0000_s95318"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6" y="1436694"/>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94"/>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4B6F07F4-85D8-4604-B706-7A42AF38DA27}" type="datetime1">
              <a:rPr lang="en-ZA" smtClean="0"/>
              <a:pPr fontAlgn="base">
                <a:spcBef>
                  <a:spcPct val="0"/>
                </a:spcBef>
                <a:spcAft>
                  <a:spcPct val="0"/>
                </a:spcAft>
                <a:defRPr/>
              </a:pPr>
              <a:t>2017/05/03</a:t>
            </a:fld>
            <a:endParaRPr lang="en-ZA" dirty="0"/>
          </a:p>
        </p:txBody>
      </p:sp>
      <p:sp>
        <p:nvSpPr>
          <p:cNvPr id="7"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095222BC-1AFD-4194-A4EF-0EC4E909012C}"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228508189"/>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091" indent="0">
              <a:buNone/>
              <a:defRPr sz="2000" b="1"/>
            </a:lvl2pPr>
            <a:lvl3pPr marL="914183" indent="0">
              <a:buNone/>
              <a:defRPr sz="1800" b="1"/>
            </a:lvl3pPr>
            <a:lvl4pPr marL="1371276" indent="0">
              <a:buNone/>
              <a:defRPr sz="1600" b="1"/>
            </a:lvl4pPr>
            <a:lvl5pPr marL="1828366" indent="0">
              <a:buNone/>
              <a:defRPr sz="1600" b="1"/>
            </a:lvl5pPr>
            <a:lvl6pPr marL="2285459" indent="0">
              <a:buNone/>
              <a:defRPr sz="1600" b="1"/>
            </a:lvl6pPr>
            <a:lvl7pPr marL="2742549" indent="0">
              <a:buNone/>
              <a:defRPr sz="1600" b="1"/>
            </a:lvl7pPr>
            <a:lvl8pPr marL="3199641" indent="0">
              <a:buNone/>
              <a:defRPr sz="1600" b="1"/>
            </a:lvl8pPr>
            <a:lvl9pPr marL="36567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1" indent="0">
              <a:buNone/>
              <a:defRPr sz="2000" b="1"/>
            </a:lvl2pPr>
            <a:lvl3pPr marL="914183" indent="0">
              <a:buNone/>
              <a:defRPr sz="1800" b="1"/>
            </a:lvl3pPr>
            <a:lvl4pPr marL="1371276" indent="0">
              <a:buNone/>
              <a:defRPr sz="1600" b="1"/>
            </a:lvl4pPr>
            <a:lvl5pPr marL="1828366" indent="0">
              <a:buNone/>
              <a:defRPr sz="1600" b="1"/>
            </a:lvl5pPr>
            <a:lvl6pPr marL="2285459" indent="0">
              <a:buNone/>
              <a:defRPr sz="1600" b="1"/>
            </a:lvl6pPr>
            <a:lvl7pPr marL="2742549" indent="0">
              <a:buNone/>
              <a:defRPr sz="1600" b="1"/>
            </a:lvl7pPr>
            <a:lvl8pPr marL="3199641" indent="0">
              <a:buNone/>
              <a:defRPr sz="1600" b="1"/>
            </a:lvl8pPr>
            <a:lvl9pPr marL="36567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5694B3DF-084A-4E5B-BFB9-0205B9544F93}" type="datetime1">
              <a:rPr lang="en-ZA" smtClean="0"/>
              <a:pPr fontAlgn="base">
                <a:spcBef>
                  <a:spcPct val="0"/>
                </a:spcBef>
                <a:spcAft>
                  <a:spcPct val="0"/>
                </a:spcAft>
                <a:defRPr/>
              </a:pPr>
              <a:t>2017/05/03</a:t>
            </a:fld>
            <a:endParaRPr lang="en-ZA" dirty="0"/>
          </a:p>
        </p:txBody>
      </p:sp>
      <p:sp>
        <p:nvSpPr>
          <p:cNvPr id="9"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EDB375FE-B6F0-44BB-A4FA-E4DE165BD365}"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022568624"/>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961064967"/>
              </p:ext>
            </p:extLst>
          </p:nvPr>
        </p:nvGraphicFramePr>
        <p:xfrm>
          <a:off x="1591" y="1594"/>
          <a:ext cx="1587" cy="1587"/>
        </p:xfrm>
        <a:graphic>
          <a:graphicData uri="http://schemas.openxmlformats.org/presentationml/2006/ole">
            <p:oleObj spid="_x0000_s96342" name="think-cell Slide" r:id="rId3" imgW="360" imgH="360" progId="">
              <p:embed/>
            </p:oleObj>
          </a:graphicData>
        </a:graphic>
      </p:graphicFrame>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A87CB432-4FB7-4A3F-9A05-76C050234BC0}"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D9E913A0-1EC7-4DD6-8292-5156E36BE315}"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373944597"/>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591" y="1596"/>
          <a:ext cx="1587" cy="1587"/>
        </p:xfrm>
        <a:graphic>
          <a:graphicData uri="http://schemas.openxmlformats.org/presentationml/2006/ole">
            <p:oleObj spid="_x0000_s97366"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183" fontAlgn="base">
              <a:spcBef>
                <a:spcPct val="0"/>
              </a:spcBef>
              <a:spcAft>
                <a:spcPct val="0"/>
              </a:spcAft>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9852CCB1-E513-41C9-ACA2-1131FA790843}" type="datetime1">
              <a:rPr lang="en-ZA" smtClean="0"/>
              <a:pPr fontAlgn="base">
                <a:spcBef>
                  <a:spcPct val="0"/>
                </a:spcBef>
                <a:spcAft>
                  <a:spcPct val="0"/>
                </a:spcAft>
                <a:defRPr/>
              </a:pPr>
              <a:t>2017/05/03</a:t>
            </a:fld>
            <a:endParaRPr lang="en-ZA" dirty="0"/>
          </a:p>
        </p:txBody>
      </p:sp>
      <p:sp>
        <p:nvSpPr>
          <p:cNvPr id="4"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D03ADF57-06AE-44B9-9BAC-11932BF00BEB}"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742337526"/>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091" indent="0">
              <a:buNone/>
              <a:defRPr sz="1200"/>
            </a:lvl2pPr>
            <a:lvl3pPr marL="914183" indent="0">
              <a:buNone/>
              <a:defRPr sz="1000"/>
            </a:lvl3pPr>
            <a:lvl4pPr marL="1371276" indent="0">
              <a:buNone/>
              <a:defRPr sz="900"/>
            </a:lvl4pPr>
            <a:lvl5pPr marL="1828366" indent="0">
              <a:buNone/>
              <a:defRPr sz="900"/>
            </a:lvl5pPr>
            <a:lvl6pPr marL="2285459" indent="0">
              <a:buNone/>
              <a:defRPr sz="900"/>
            </a:lvl6pPr>
            <a:lvl7pPr marL="2742549" indent="0">
              <a:buNone/>
              <a:defRPr sz="900"/>
            </a:lvl7pPr>
            <a:lvl8pPr marL="3199641" indent="0">
              <a:buNone/>
              <a:defRPr sz="900"/>
            </a:lvl8pPr>
            <a:lvl9pPr marL="3656734"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899F9269-21E3-4724-A6DA-97894426AA15}"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1A2CD05E-970B-4E9D-B43D-65746703D554}"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1257176957"/>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1" indent="0">
              <a:buNone/>
              <a:defRPr sz="2800"/>
            </a:lvl2pPr>
            <a:lvl3pPr marL="914183" indent="0">
              <a:buNone/>
              <a:defRPr sz="2400"/>
            </a:lvl3pPr>
            <a:lvl4pPr marL="1371276" indent="0">
              <a:buNone/>
              <a:defRPr sz="2000"/>
            </a:lvl4pPr>
            <a:lvl5pPr marL="1828366" indent="0">
              <a:buNone/>
              <a:defRPr sz="2000"/>
            </a:lvl5pPr>
            <a:lvl6pPr marL="2285459" indent="0">
              <a:buNone/>
              <a:defRPr sz="2000"/>
            </a:lvl6pPr>
            <a:lvl7pPr marL="2742549" indent="0">
              <a:buNone/>
              <a:defRPr sz="2000"/>
            </a:lvl7pPr>
            <a:lvl8pPr marL="3199641" indent="0">
              <a:buNone/>
              <a:defRPr sz="2000"/>
            </a:lvl8pPr>
            <a:lvl9pPr marL="365673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1" indent="0">
              <a:buNone/>
              <a:defRPr sz="1200"/>
            </a:lvl2pPr>
            <a:lvl3pPr marL="914183" indent="0">
              <a:buNone/>
              <a:defRPr sz="1000"/>
            </a:lvl3pPr>
            <a:lvl4pPr marL="1371276" indent="0">
              <a:buNone/>
              <a:defRPr sz="900"/>
            </a:lvl4pPr>
            <a:lvl5pPr marL="1828366" indent="0">
              <a:buNone/>
              <a:defRPr sz="900"/>
            </a:lvl5pPr>
            <a:lvl6pPr marL="2285459" indent="0">
              <a:buNone/>
              <a:defRPr sz="900"/>
            </a:lvl6pPr>
            <a:lvl7pPr marL="2742549" indent="0">
              <a:buNone/>
              <a:defRPr sz="900"/>
            </a:lvl7pPr>
            <a:lvl8pPr marL="3199641" indent="0">
              <a:buNone/>
              <a:defRPr sz="900"/>
            </a:lvl8pPr>
            <a:lvl9pPr marL="3656734"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64BA5567-723B-4C3E-89B9-A0A1331C6A4F}" type="datetime1">
              <a:rPr lang="en-ZA" smtClean="0"/>
              <a:pPr fontAlgn="base">
                <a:spcBef>
                  <a:spcPct val="0"/>
                </a:spcBef>
                <a:spcAft>
                  <a:spcPct val="0"/>
                </a:spcAft>
                <a:defRPr/>
              </a:pPr>
              <a:t>2017/05/03</a:t>
            </a:fld>
            <a:endParaRPr lang="en-ZA" dirty="0"/>
          </a:p>
        </p:txBody>
      </p:sp>
      <p:sp>
        <p:nvSpPr>
          <p:cNvPr id="6"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F68C7594-0F8B-4318-926E-5034C18FDB73}"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108380349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fontAlgn="base">
              <a:spcBef>
                <a:spcPct val="0"/>
              </a:spcBef>
              <a:spcAft>
                <a:spcPct val="0"/>
              </a:spcAft>
              <a:defRPr/>
            </a:pPr>
            <a:fld id="{C69AF3B2-41E4-4E2D-883F-1F572BF1C3EC}" type="datetime1">
              <a:rPr lang="en-ZA" smtClean="0"/>
              <a:pPr fontAlgn="base">
                <a:spcBef>
                  <a:spcPct val="0"/>
                </a:spcBef>
                <a:spcAft>
                  <a:spcPct val="0"/>
                </a:spcAft>
                <a:defRPr/>
              </a:pPr>
              <a:t>2017/05/03</a:t>
            </a:fld>
            <a:endParaRPr lang="en-ZA" dirty="0"/>
          </a:p>
        </p:txBody>
      </p:sp>
      <p:sp>
        <p:nvSpPr>
          <p:cNvPr id="5" name="Rectangle 38"/>
          <p:cNvSpPr>
            <a:spLocks noGrp="1" noChangeArrowheads="1"/>
          </p:cNvSpPr>
          <p:nvPr>
            <p:ph type="ftr" sz="quarter" idx="11"/>
          </p:nvPr>
        </p:nvSpPr>
        <p:spPr>
          <a:xfrm>
            <a:off x="3132143" y="6453194"/>
            <a:ext cx="2879725" cy="268287"/>
          </a:xfrm>
          <a:prstGeom prst="rect">
            <a:avLst/>
          </a:prstGeom>
        </p:spPr>
        <p:txBody>
          <a:bodyPr lIns="91420" tIns="45711" rIns="91420" bIns="45711"/>
          <a:lstStyle>
            <a:lvl1pPr>
              <a:defRPr>
                <a:latin typeface="Arial" charset="0"/>
                <a:cs typeface="Arial" charset="0"/>
              </a:defRPr>
            </a:lvl1pPr>
          </a:lstStyle>
          <a:p>
            <a:pPr defTabSz="914206" fontAlgn="base">
              <a:spcBef>
                <a:spcPct val="0"/>
              </a:spcBef>
              <a:spcAft>
                <a:spcPct val="0"/>
              </a:spcAft>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fontAlgn="base">
              <a:spcBef>
                <a:spcPct val="0"/>
              </a:spcBef>
              <a:spcAft>
                <a:spcPct val="0"/>
              </a:spcAft>
              <a:defRPr/>
            </a:pPr>
            <a:fld id="{9EA3F2C0-8312-4329-8A39-C8E925B43F30}"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xmlns="" val="275443771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oleObject" Target="../embeddings/oleObject2.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image" Target="../media/image4.jpe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image" Target="../media/image9.png"/><Relationship Id="rId3" Type="http://schemas.openxmlformats.org/officeDocument/2006/relationships/slideLayout" Target="../slideLayouts/slideLayout26.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image" Target="../media/image3.jpeg"/><Relationship Id="rId2" Type="http://schemas.openxmlformats.org/officeDocument/2006/relationships/slideLayout" Target="../slideLayouts/slideLayout25.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slideLayout" Target="../slideLayouts/slideLayout24.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oleObject" Target="../embeddings/oleObject31.bin"/><Relationship Id="rId5" Type="http://schemas.openxmlformats.org/officeDocument/2006/relationships/vmlDrawing" Target="../drawings/vmlDrawing28.vml"/><Relationship Id="rId15" Type="http://schemas.openxmlformats.org/officeDocument/2006/relationships/tags" Target="../tags/tag173.xml"/><Relationship Id="rId23" Type="http://schemas.openxmlformats.org/officeDocument/2006/relationships/tags" Target="../tags/tag181.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heme" Target="../theme/theme10.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9.xml"/><Relationship Id="rId7" Type="http://schemas.openxmlformats.org/officeDocument/2006/relationships/image" Target="../media/image18.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oleObject" Target="../embeddings/oleObject34.bin"/><Relationship Id="rId5" Type="http://schemas.openxmlformats.org/officeDocument/2006/relationships/vmlDrawing" Target="../drawings/vmlDrawing3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heme" Target="../theme/theme12.xml"/><Relationship Id="rId21" Type="http://schemas.openxmlformats.org/officeDocument/2006/relationships/tags" Target="../tags/tag239.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image" Target="../media/image9.png"/><Relationship Id="rId2" Type="http://schemas.openxmlformats.org/officeDocument/2006/relationships/slideLayout" Target="../slideLayouts/slideLayout31.xml"/><Relationship Id="rId16" Type="http://schemas.openxmlformats.org/officeDocument/2006/relationships/tags" Target="../tags/tag234.xml"/><Relationship Id="rId20" Type="http://schemas.openxmlformats.org/officeDocument/2006/relationships/tags" Target="../tags/tag238.xml"/><Relationship Id="rId1" Type="http://schemas.openxmlformats.org/officeDocument/2006/relationships/slideLayout" Target="../slideLayouts/slideLayout30.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image" Target="../media/image3.jpeg"/><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oleObject" Target="../embeddings/oleObject35.bin"/><Relationship Id="rId10" Type="http://schemas.openxmlformats.org/officeDocument/2006/relationships/tags" Target="../tags/tag228.xml"/><Relationship Id="rId19" Type="http://schemas.openxmlformats.org/officeDocument/2006/relationships/tags" Target="../tags/tag237.xml"/><Relationship Id="rId4" Type="http://schemas.openxmlformats.org/officeDocument/2006/relationships/vmlDrawing" Target="../drawings/vmlDrawing32.v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image" Target="../media/image4.jpeg"/><Relationship Id="rId3" Type="http://schemas.openxmlformats.org/officeDocument/2006/relationships/slideLayout" Target="../slideLayouts/slideLayout34.xml"/><Relationship Id="rId21" Type="http://schemas.openxmlformats.org/officeDocument/2006/relationships/tags" Target="../tags/tag256.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image" Target="../media/image3.jpeg"/><Relationship Id="rId2" Type="http://schemas.openxmlformats.org/officeDocument/2006/relationships/slideLayout" Target="../slideLayouts/slideLayout33.xml"/><Relationship Id="rId16" Type="http://schemas.openxmlformats.org/officeDocument/2006/relationships/tags" Target="../tags/tag251.xml"/><Relationship Id="rId20" Type="http://schemas.openxmlformats.org/officeDocument/2006/relationships/tags" Target="../tags/tag255.xml"/><Relationship Id="rId1" Type="http://schemas.openxmlformats.org/officeDocument/2006/relationships/slideLayout" Target="../slideLayouts/slideLayout32.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oleObject" Target="../embeddings/oleObject38.bin"/><Relationship Id="rId5" Type="http://schemas.openxmlformats.org/officeDocument/2006/relationships/vmlDrawing" Target="../drawings/vmlDrawing35.vml"/><Relationship Id="rId15" Type="http://schemas.openxmlformats.org/officeDocument/2006/relationships/tags" Target="../tags/tag250.xml"/><Relationship Id="rId23" Type="http://schemas.openxmlformats.org/officeDocument/2006/relationships/tags" Target="../tags/tag258.xml"/><Relationship Id="rId10" Type="http://schemas.openxmlformats.org/officeDocument/2006/relationships/tags" Target="../tags/tag245.xml"/><Relationship Id="rId19" Type="http://schemas.openxmlformats.org/officeDocument/2006/relationships/tags" Target="../tags/tag254.xml"/><Relationship Id="rId4" Type="http://schemas.openxmlformats.org/officeDocument/2006/relationships/theme" Target="../theme/theme13.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tags" Target="../tags/tag257.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image" Target="../media/image9.png"/><Relationship Id="rId3" Type="http://schemas.openxmlformats.org/officeDocument/2006/relationships/slideLayout" Target="../slideLayouts/slideLayout37.xml"/><Relationship Id="rId21" Type="http://schemas.openxmlformats.org/officeDocument/2006/relationships/tags" Target="../tags/tag274.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image" Target="../media/image3.jpeg"/><Relationship Id="rId2" Type="http://schemas.openxmlformats.org/officeDocument/2006/relationships/slideLayout" Target="../slideLayouts/slideLayout36.xml"/><Relationship Id="rId16" Type="http://schemas.openxmlformats.org/officeDocument/2006/relationships/tags" Target="../tags/tag269.xml"/><Relationship Id="rId20" Type="http://schemas.openxmlformats.org/officeDocument/2006/relationships/tags" Target="../tags/tag273.xml"/><Relationship Id="rId1" Type="http://schemas.openxmlformats.org/officeDocument/2006/relationships/slideLayout" Target="../slideLayouts/slideLayout35.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oleObject" Target="../embeddings/oleObject41.bin"/><Relationship Id="rId5" Type="http://schemas.openxmlformats.org/officeDocument/2006/relationships/vmlDrawing" Target="../drawings/vmlDrawing38.vml"/><Relationship Id="rId15" Type="http://schemas.openxmlformats.org/officeDocument/2006/relationships/tags" Target="../tags/tag268.xml"/><Relationship Id="rId23" Type="http://schemas.openxmlformats.org/officeDocument/2006/relationships/tags" Target="../tags/tag276.xml"/><Relationship Id="rId10" Type="http://schemas.openxmlformats.org/officeDocument/2006/relationships/tags" Target="../tags/tag263.xml"/><Relationship Id="rId19" Type="http://schemas.openxmlformats.org/officeDocument/2006/relationships/tags" Target="../tags/tag272.xml"/><Relationship Id="rId4" Type="http://schemas.openxmlformats.org/officeDocument/2006/relationships/theme" Target="../theme/theme14.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26" Type="http://schemas.openxmlformats.org/officeDocument/2006/relationships/image" Target="../media/image4.jpeg"/><Relationship Id="rId3" Type="http://schemas.openxmlformats.org/officeDocument/2006/relationships/slideLayout" Target="../slideLayouts/slideLayout40.xml"/><Relationship Id="rId21" Type="http://schemas.openxmlformats.org/officeDocument/2006/relationships/tags" Target="../tags/tag29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image" Target="../media/image3.jpeg"/><Relationship Id="rId2" Type="http://schemas.openxmlformats.org/officeDocument/2006/relationships/slideLayout" Target="../slideLayouts/slideLayout39.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slideLayout" Target="../slideLayouts/slideLayout38.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oleObject" Target="../embeddings/oleObject44.bin"/><Relationship Id="rId5" Type="http://schemas.openxmlformats.org/officeDocument/2006/relationships/vmlDrawing" Target="../drawings/vmlDrawing41.vml"/><Relationship Id="rId15" Type="http://schemas.openxmlformats.org/officeDocument/2006/relationships/tags" Target="../tags/tag286.xml"/><Relationship Id="rId23" Type="http://schemas.openxmlformats.org/officeDocument/2006/relationships/tags" Target="../tags/tag294.xml"/><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heme" Target="../theme/theme1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image" Target="../media/image4.jpeg"/><Relationship Id="rId3" Type="http://schemas.openxmlformats.org/officeDocument/2006/relationships/slideLayout" Target="../slideLayouts/slideLayout43.xml"/><Relationship Id="rId21" Type="http://schemas.openxmlformats.org/officeDocument/2006/relationships/tags" Target="../tags/tag310.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image" Target="../media/image3.jpeg"/><Relationship Id="rId2" Type="http://schemas.openxmlformats.org/officeDocument/2006/relationships/slideLayout" Target="../slideLayouts/slideLayout42.xml"/><Relationship Id="rId16" Type="http://schemas.openxmlformats.org/officeDocument/2006/relationships/tags" Target="../tags/tag305.xml"/><Relationship Id="rId20" Type="http://schemas.openxmlformats.org/officeDocument/2006/relationships/tags" Target="../tags/tag309.xml"/><Relationship Id="rId1" Type="http://schemas.openxmlformats.org/officeDocument/2006/relationships/slideLayout" Target="../slideLayouts/slideLayout41.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oleObject" Target="../embeddings/oleObject47.bin"/><Relationship Id="rId5" Type="http://schemas.openxmlformats.org/officeDocument/2006/relationships/vmlDrawing" Target="../drawings/vmlDrawing44.vml"/><Relationship Id="rId15" Type="http://schemas.openxmlformats.org/officeDocument/2006/relationships/tags" Target="../tags/tag304.xml"/><Relationship Id="rId23" Type="http://schemas.openxmlformats.org/officeDocument/2006/relationships/tags" Target="../tags/tag312.xml"/><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heme" Target="../theme/theme16.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image" Target="../media/image9.png"/><Relationship Id="rId3" Type="http://schemas.openxmlformats.org/officeDocument/2006/relationships/slideLayout" Target="../slideLayouts/slideLayout46.xml"/><Relationship Id="rId21" Type="http://schemas.openxmlformats.org/officeDocument/2006/relationships/tags" Target="../tags/tag328.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image" Target="../media/image3.jpeg"/><Relationship Id="rId2" Type="http://schemas.openxmlformats.org/officeDocument/2006/relationships/slideLayout" Target="../slideLayouts/slideLayout45.xml"/><Relationship Id="rId16" Type="http://schemas.openxmlformats.org/officeDocument/2006/relationships/tags" Target="../tags/tag323.xml"/><Relationship Id="rId20" Type="http://schemas.openxmlformats.org/officeDocument/2006/relationships/tags" Target="../tags/tag327.xml"/><Relationship Id="rId1" Type="http://schemas.openxmlformats.org/officeDocument/2006/relationships/slideLayout" Target="../slideLayouts/slideLayout44.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oleObject" Target="../embeddings/oleObject51.bin"/><Relationship Id="rId5" Type="http://schemas.openxmlformats.org/officeDocument/2006/relationships/vmlDrawing" Target="../drawings/vmlDrawing47.vml"/><Relationship Id="rId15" Type="http://schemas.openxmlformats.org/officeDocument/2006/relationships/tags" Target="../tags/tag322.xml"/><Relationship Id="rId23" Type="http://schemas.openxmlformats.org/officeDocument/2006/relationships/tags" Target="../tags/tag330.xml"/><Relationship Id="rId10" Type="http://schemas.openxmlformats.org/officeDocument/2006/relationships/tags" Target="../tags/tag317.xml"/><Relationship Id="rId19" Type="http://schemas.openxmlformats.org/officeDocument/2006/relationships/tags" Target="../tags/tag326.xml"/><Relationship Id="rId4" Type="http://schemas.openxmlformats.org/officeDocument/2006/relationships/theme" Target="../theme/theme17.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18" Type="http://schemas.openxmlformats.org/officeDocument/2006/relationships/tags" Target="../tags/tag343.xml"/><Relationship Id="rId26" Type="http://schemas.openxmlformats.org/officeDocument/2006/relationships/image" Target="../media/image4.jpeg"/><Relationship Id="rId3" Type="http://schemas.openxmlformats.org/officeDocument/2006/relationships/slideLayout" Target="../slideLayouts/slideLayout49.xml"/><Relationship Id="rId21" Type="http://schemas.openxmlformats.org/officeDocument/2006/relationships/tags" Target="../tags/tag346.xml"/><Relationship Id="rId7" Type="http://schemas.openxmlformats.org/officeDocument/2006/relationships/tags" Target="../tags/tag332.xml"/><Relationship Id="rId12" Type="http://schemas.openxmlformats.org/officeDocument/2006/relationships/tags" Target="../tags/tag337.xml"/><Relationship Id="rId17" Type="http://schemas.openxmlformats.org/officeDocument/2006/relationships/tags" Target="../tags/tag342.xml"/><Relationship Id="rId25" Type="http://schemas.openxmlformats.org/officeDocument/2006/relationships/image" Target="../media/image3.jpeg"/><Relationship Id="rId2" Type="http://schemas.openxmlformats.org/officeDocument/2006/relationships/slideLayout" Target="../slideLayouts/slideLayout48.xml"/><Relationship Id="rId16" Type="http://schemas.openxmlformats.org/officeDocument/2006/relationships/tags" Target="../tags/tag341.xml"/><Relationship Id="rId20" Type="http://schemas.openxmlformats.org/officeDocument/2006/relationships/tags" Target="../tags/tag345.xml"/><Relationship Id="rId1" Type="http://schemas.openxmlformats.org/officeDocument/2006/relationships/slideLayout" Target="../slideLayouts/slideLayout47.xml"/><Relationship Id="rId6" Type="http://schemas.openxmlformats.org/officeDocument/2006/relationships/tags" Target="../tags/tag331.xml"/><Relationship Id="rId11" Type="http://schemas.openxmlformats.org/officeDocument/2006/relationships/tags" Target="../tags/tag336.xml"/><Relationship Id="rId24" Type="http://schemas.openxmlformats.org/officeDocument/2006/relationships/oleObject" Target="../embeddings/oleObject54.bin"/><Relationship Id="rId5" Type="http://schemas.openxmlformats.org/officeDocument/2006/relationships/vmlDrawing" Target="../drawings/vmlDrawing50.vml"/><Relationship Id="rId15" Type="http://schemas.openxmlformats.org/officeDocument/2006/relationships/tags" Target="../tags/tag340.xml"/><Relationship Id="rId23" Type="http://schemas.openxmlformats.org/officeDocument/2006/relationships/tags" Target="../tags/tag348.xml"/><Relationship Id="rId10" Type="http://schemas.openxmlformats.org/officeDocument/2006/relationships/tags" Target="../tags/tag335.xml"/><Relationship Id="rId19" Type="http://schemas.openxmlformats.org/officeDocument/2006/relationships/tags" Target="../tags/tag344.xml"/><Relationship Id="rId4" Type="http://schemas.openxmlformats.org/officeDocument/2006/relationships/theme" Target="../theme/theme18.xml"/><Relationship Id="rId9" Type="http://schemas.openxmlformats.org/officeDocument/2006/relationships/tags" Target="../tags/tag334.xml"/><Relationship Id="rId14" Type="http://schemas.openxmlformats.org/officeDocument/2006/relationships/tags" Target="../tags/tag339.xml"/><Relationship Id="rId22" Type="http://schemas.openxmlformats.org/officeDocument/2006/relationships/tags" Target="../tags/tag34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ags" Target="../tags/tag351.xml"/><Relationship Id="rId26" Type="http://schemas.openxmlformats.org/officeDocument/2006/relationships/tags" Target="../tags/tag359.xml"/><Relationship Id="rId3" Type="http://schemas.openxmlformats.org/officeDocument/2006/relationships/slideLayout" Target="../slideLayouts/slideLayout52.xml"/><Relationship Id="rId21" Type="http://schemas.openxmlformats.org/officeDocument/2006/relationships/tags" Target="../tags/tag354.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image" Target="../media/image36.png"/><Relationship Id="rId2" Type="http://schemas.openxmlformats.org/officeDocument/2006/relationships/slideLayout" Target="../slideLayouts/slideLayout51.xml"/><Relationship Id="rId16" Type="http://schemas.openxmlformats.org/officeDocument/2006/relationships/tags" Target="../tags/tag349.xml"/><Relationship Id="rId20" Type="http://schemas.openxmlformats.org/officeDocument/2006/relationships/tags" Target="../tags/tag353.xml"/><Relationship Id="rId29" Type="http://schemas.openxmlformats.org/officeDocument/2006/relationships/tags" Target="../tags/tag362.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ags" Target="../tags/tag357.xml"/><Relationship Id="rId32" Type="http://schemas.openxmlformats.org/officeDocument/2006/relationships/image" Target="../media/image35.png"/><Relationship Id="rId5" Type="http://schemas.openxmlformats.org/officeDocument/2006/relationships/slideLayout" Target="../slideLayouts/slideLayout54.xml"/><Relationship Id="rId15" Type="http://schemas.openxmlformats.org/officeDocument/2006/relationships/vmlDrawing" Target="../drawings/vmlDrawing53.vml"/><Relationship Id="rId23" Type="http://schemas.openxmlformats.org/officeDocument/2006/relationships/tags" Target="../tags/tag356.xml"/><Relationship Id="rId28" Type="http://schemas.openxmlformats.org/officeDocument/2006/relationships/tags" Target="../tags/tag361.xml"/><Relationship Id="rId10" Type="http://schemas.openxmlformats.org/officeDocument/2006/relationships/slideLayout" Target="../slideLayouts/slideLayout59.xml"/><Relationship Id="rId19" Type="http://schemas.openxmlformats.org/officeDocument/2006/relationships/tags" Target="../tags/tag352.xml"/><Relationship Id="rId31" Type="http://schemas.openxmlformats.org/officeDocument/2006/relationships/oleObject" Target="../embeddings/oleObject57.bin"/><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19.xml"/><Relationship Id="rId22" Type="http://schemas.openxmlformats.org/officeDocument/2006/relationships/tags" Target="../tags/tag355.xml"/><Relationship Id="rId27" Type="http://schemas.openxmlformats.org/officeDocument/2006/relationships/tags" Target="../tags/tag360.xml"/><Relationship Id="rId30" Type="http://schemas.openxmlformats.org/officeDocument/2006/relationships/tags" Target="../tags/tag36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4.jpeg"/><Relationship Id="rId3" Type="http://schemas.openxmlformats.org/officeDocument/2006/relationships/slideLayout" Target="../slideLayouts/slideLayout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3.jpeg"/><Relationship Id="rId2" Type="http://schemas.openxmlformats.org/officeDocument/2006/relationships/slideLayout" Target="../slideLayouts/slideLayout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oleObject" Target="../embeddings/oleObject7.bin"/><Relationship Id="rId5" Type="http://schemas.openxmlformats.org/officeDocument/2006/relationships/vmlDrawing" Target="../drawings/vmlDrawing4.v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heme" Target="../theme/theme2.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image" Target="../media/image3.jpeg"/><Relationship Id="rId3" Type="http://schemas.openxmlformats.org/officeDocument/2006/relationships/slideLayout" Target="../slideLayouts/slideLayout65.xml"/><Relationship Id="rId21" Type="http://schemas.openxmlformats.org/officeDocument/2006/relationships/tags" Target="../tags/tag388.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oleObject" Target="../embeddings/oleObject62.bin"/><Relationship Id="rId2" Type="http://schemas.openxmlformats.org/officeDocument/2006/relationships/slideLayout" Target="../slideLayouts/slideLayout64.xml"/><Relationship Id="rId16" Type="http://schemas.openxmlformats.org/officeDocument/2006/relationships/tags" Target="../tags/tag383.xml"/><Relationship Id="rId20" Type="http://schemas.openxmlformats.org/officeDocument/2006/relationships/tags" Target="../tags/tag387.xml"/><Relationship Id="rId1" Type="http://schemas.openxmlformats.org/officeDocument/2006/relationships/slideLayout" Target="../slideLayouts/slideLayout63.xml"/><Relationship Id="rId6" Type="http://schemas.openxmlformats.org/officeDocument/2006/relationships/vmlDrawing" Target="../drawings/vmlDrawing58.vml"/><Relationship Id="rId11" Type="http://schemas.openxmlformats.org/officeDocument/2006/relationships/tags" Target="../tags/tag378.xml"/><Relationship Id="rId24" Type="http://schemas.openxmlformats.org/officeDocument/2006/relationships/tags" Target="../tags/tag391.xml"/><Relationship Id="rId5" Type="http://schemas.openxmlformats.org/officeDocument/2006/relationships/theme" Target="../theme/theme20.xml"/><Relationship Id="rId15" Type="http://schemas.openxmlformats.org/officeDocument/2006/relationships/tags" Target="../tags/tag382.xml"/><Relationship Id="rId23" Type="http://schemas.openxmlformats.org/officeDocument/2006/relationships/tags" Target="../tags/tag390.xml"/><Relationship Id="rId10" Type="http://schemas.openxmlformats.org/officeDocument/2006/relationships/tags" Target="../tags/tag377.xml"/><Relationship Id="rId19" Type="http://schemas.openxmlformats.org/officeDocument/2006/relationships/tags" Target="../tags/tag386.xml"/><Relationship Id="rId4" Type="http://schemas.openxmlformats.org/officeDocument/2006/relationships/slideLayout" Target="../slideLayouts/slideLayout66.xml"/><Relationship Id="rId9" Type="http://schemas.openxmlformats.org/officeDocument/2006/relationships/tags" Target="../tags/tag376.xml"/><Relationship Id="rId14" Type="http://schemas.openxmlformats.org/officeDocument/2006/relationships/tags" Target="../tags/tag381.xml"/><Relationship Id="rId22" Type="http://schemas.openxmlformats.org/officeDocument/2006/relationships/tags" Target="../tags/tag389.xml"/><Relationship Id="rId27" Type="http://schemas.openxmlformats.org/officeDocument/2006/relationships/image" Target="../media/image9.png"/></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tags" Target="../tags/tag403.xml"/><Relationship Id="rId26" Type="http://schemas.openxmlformats.org/officeDocument/2006/relationships/image" Target="../media/image3.jpeg"/><Relationship Id="rId3" Type="http://schemas.openxmlformats.org/officeDocument/2006/relationships/slideLayout" Target="../slideLayouts/slideLayout69.xml"/><Relationship Id="rId21" Type="http://schemas.openxmlformats.org/officeDocument/2006/relationships/tags" Target="../tags/tag406.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5" Type="http://schemas.openxmlformats.org/officeDocument/2006/relationships/oleObject" Target="../embeddings/oleObject65.bin"/><Relationship Id="rId2" Type="http://schemas.openxmlformats.org/officeDocument/2006/relationships/slideLayout" Target="../slideLayouts/slideLayout68.xml"/><Relationship Id="rId16" Type="http://schemas.openxmlformats.org/officeDocument/2006/relationships/tags" Target="../tags/tag401.xml"/><Relationship Id="rId20" Type="http://schemas.openxmlformats.org/officeDocument/2006/relationships/tags" Target="../tags/tag405.xml"/><Relationship Id="rId1" Type="http://schemas.openxmlformats.org/officeDocument/2006/relationships/slideLayout" Target="../slideLayouts/slideLayout67.xml"/><Relationship Id="rId6" Type="http://schemas.openxmlformats.org/officeDocument/2006/relationships/vmlDrawing" Target="../drawings/vmlDrawing61.vml"/><Relationship Id="rId11" Type="http://schemas.openxmlformats.org/officeDocument/2006/relationships/tags" Target="../tags/tag396.xml"/><Relationship Id="rId24" Type="http://schemas.openxmlformats.org/officeDocument/2006/relationships/tags" Target="../tags/tag409.xml"/><Relationship Id="rId5" Type="http://schemas.openxmlformats.org/officeDocument/2006/relationships/theme" Target="../theme/theme21.xml"/><Relationship Id="rId15" Type="http://schemas.openxmlformats.org/officeDocument/2006/relationships/tags" Target="../tags/tag400.xml"/><Relationship Id="rId23" Type="http://schemas.openxmlformats.org/officeDocument/2006/relationships/tags" Target="../tags/tag408.xml"/><Relationship Id="rId10" Type="http://schemas.openxmlformats.org/officeDocument/2006/relationships/tags" Target="../tags/tag395.xml"/><Relationship Id="rId19" Type="http://schemas.openxmlformats.org/officeDocument/2006/relationships/tags" Target="../tags/tag404.xml"/><Relationship Id="rId4" Type="http://schemas.openxmlformats.org/officeDocument/2006/relationships/slideLayout" Target="../slideLayouts/slideLayout70.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 Id="rId27" Type="http://schemas.openxmlformats.org/officeDocument/2006/relationships/image" Target="../media/image9.png"/></Relationships>
</file>

<file path=ppt/slideMasters/_rels/slideMaster22.xml.rels><?xml version="1.0" encoding="UTF-8" standalone="yes"?>
<Relationships xmlns="http://schemas.openxmlformats.org/package/2006/relationships"><Relationship Id="rId8" Type="http://schemas.openxmlformats.org/officeDocument/2006/relationships/vmlDrawing" Target="../drawings/vmlDrawing64.vml"/><Relationship Id="rId13" Type="http://schemas.openxmlformats.org/officeDocument/2006/relationships/tags" Target="../tags/tag414.xml"/><Relationship Id="rId18" Type="http://schemas.openxmlformats.org/officeDocument/2006/relationships/tags" Target="../tags/tag419.xml"/><Relationship Id="rId3" Type="http://schemas.openxmlformats.org/officeDocument/2006/relationships/slideLayout" Target="../slideLayouts/slideLayout73.xml"/><Relationship Id="rId21" Type="http://schemas.openxmlformats.org/officeDocument/2006/relationships/tags" Target="../tags/tag422.xml"/><Relationship Id="rId7" Type="http://schemas.openxmlformats.org/officeDocument/2006/relationships/theme" Target="../theme/theme22.xml"/><Relationship Id="rId12" Type="http://schemas.openxmlformats.org/officeDocument/2006/relationships/tags" Target="../tags/tag413.xml"/><Relationship Id="rId17" Type="http://schemas.openxmlformats.org/officeDocument/2006/relationships/tags" Target="../tags/tag418.xml"/><Relationship Id="rId2" Type="http://schemas.openxmlformats.org/officeDocument/2006/relationships/slideLayout" Target="../slideLayouts/slideLayout72.xml"/><Relationship Id="rId16" Type="http://schemas.openxmlformats.org/officeDocument/2006/relationships/tags" Target="../tags/tag417.xml"/><Relationship Id="rId20" Type="http://schemas.openxmlformats.org/officeDocument/2006/relationships/tags" Target="../tags/tag42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ags" Target="../tags/tag412.xml"/><Relationship Id="rId24" Type="http://schemas.openxmlformats.org/officeDocument/2006/relationships/oleObject" Target="../embeddings/oleObject68.bin"/><Relationship Id="rId5" Type="http://schemas.openxmlformats.org/officeDocument/2006/relationships/slideLayout" Target="../slideLayouts/slideLayout75.xml"/><Relationship Id="rId15" Type="http://schemas.openxmlformats.org/officeDocument/2006/relationships/tags" Target="../tags/tag416.xml"/><Relationship Id="rId23" Type="http://schemas.openxmlformats.org/officeDocument/2006/relationships/tags" Target="../tags/tag424.xml"/><Relationship Id="rId10" Type="http://schemas.openxmlformats.org/officeDocument/2006/relationships/tags" Target="../tags/tag411.xml"/><Relationship Id="rId19" Type="http://schemas.openxmlformats.org/officeDocument/2006/relationships/tags" Target="../tags/tag420.xml"/><Relationship Id="rId4" Type="http://schemas.openxmlformats.org/officeDocument/2006/relationships/slideLayout" Target="../slideLayouts/slideLayout74.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2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9.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8.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1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45.jpeg"/><Relationship Id="rId2" Type="http://schemas.openxmlformats.org/officeDocument/2006/relationships/slideLayout" Target="../slideLayouts/slideLayout90.xml"/><Relationship Id="rId16" Type="http://schemas.openxmlformats.org/officeDocument/2006/relationships/oleObject" Target="../embeddings/oleObject71.bin"/><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vmlDrawing" Target="../drawings/vmlDrawing67.v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19.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45.jpeg"/><Relationship Id="rId2" Type="http://schemas.openxmlformats.org/officeDocument/2006/relationships/slideLayout" Target="../slideLayouts/slideLayout103.xml"/><Relationship Id="rId16" Type="http://schemas.openxmlformats.org/officeDocument/2006/relationships/oleObject" Target="../embeddings/oleObject76.bin"/><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vmlDrawing" Target="../drawings/vmlDrawing72.v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oleObject" Target="../embeddings/oleObject81.bin"/><Relationship Id="rId3" Type="http://schemas.openxmlformats.org/officeDocument/2006/relationships/slideLayout" Target="../slideLayouts/slideLayout117.xml"/><Relationship Id="rId21" Type="http://schemas.openxmlformats.org/officeDocument/2006/relationships/tags" Target="../tags/tag438.xml"/><Relationship Id="rId7" Type="http://schemas.openxmlformats.org/officeDocument/2006/relationships/vmlDrawing" Target="../drawings/vmlDrawing77.v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2" Type="http://schemas.openxmlformats.org/officeDocument/2006/relationships/slideLayout" Target="../slideLayouts/slideLayout116.xml"/><Relationship Id="rId16" Type="http://schemas.openxmlformats.org/officeDocument/2006/relationships/tags" Target="../tags/tag433.xml"/><Relationship Id="rId20" Type="http://schemas.openxmlformats.org/officeDocument/2006/relationships/tags" Target="../tags/tag437.xml"/><Relationship Id="rId1" Type="http://schemas.openxmlformats.org/officeDocument/2006/relationships/slideLayout" Target="../slideLayouts/slideLayout115.xml"/><Relationship Id="rId6" Type="http://schemas.openxmlformats.org/officeDocument/2006/relationships/theme" Target="../theme/theme26.xml"/><Relationship Id="rId11" Type="http://schemas.openxmlformats.org/officeDocument/2006/relationships/tags" Target="../tags/tag428.xml"/><Relationship Id="rId24" Type="http://schemas.openxmlformats.org/officeDocument/2006/relationships/tags" Target="../tags/tag441.xml"/><Relationship Id="rId5" Type="http://schemas.openxmlformats.org/officeDocument/2006/relationships/slideLayout" Target="../slideLayouts/slideLayout119.xml"/><Relationship Id="rId15" Type="http://schemas.openxmlformats.org/officeDocument/2006/relationships/tags" Target="../tags/tag432.xml"/><Relationship Id="rId23" Type="http://schemas.openxmlformats.org/officeDocument/2006/relationships/tags" Target="../tags/tag440.xml"/><Relationship Id="rId28" Type="http://schemas.openxmlformats.org/officeDocument/2006/relationships/image" Target="../media/image9.png"/><Relationship Id="rId10" Type="http://schemas.openxmlformats.org/officeDocument/2006/relationships/tags" Target="../tags/tag427.xml"/><Relationship Id="rId19" Type="http://schemas.openxmlformats.org/officeDocument/2006/relationships/tags" Target="../tags/tag436.xml"/><Relationship Id="rId4" Type="http://schemas.openxmlformats.org/officeDocument/2006/relationships/slideLayout" Target="../slideLayouts/slideLayout118.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image" Target="../media/image45.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oleObject" Target="../embeddings/oleObject85.bin"/><Relationship Id="rId2" Type="http://schemas.openxmlformats.org/officeDocument/2006/relationships/slideLayout" Target="../slideLayouts/slideLayout121.xml"/><Relationship Id="rId16" Type="http://schemas.openxmlformats.org/officeDocument/2006/relationships/vmlDrawing" Target="../drawings/vmlDrawing81.v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27.xml"/><Relationship Id="rId10" Type="http://schemas.openxmlformats.org/officeDocument/2006/relationships/slideLayout" Target="../slideLayouts/slideLayout129.xml"/><Relationship Id="rId19" Type="http://schemas.openxmlformats.org/officeDocument/2006/relationships/image" Target="../media/image19.jpe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28.xml.rels><?xml version="1.0" encoding="UTF-8" standalone="yes"?>
<Relationships xmlns="http://schemas.openxmlformats.org/package/2006/relationships"><Relationship Id="rId8" Type="http://schemas.openxmlformats.org/officeDocument/2006/relationships/tags" Target="../tags/tag444.xml"/><Relationship Id="rId13" Type="http://schemas.openxmlformats.org/officeDocument/2006/relationships/tags" Target="../tags/tag449.xml"/><Relationship Id="rId18" Type="http://schemas.openxmlformats.org/officeDocument/2006/relationships/tags" Target="../tags/tag454.xml"/><Relationship Id="rId26" Type="http://schemas.openxmlformats.org/officeDocument/2006/relationships/image" Target="../media/image3.jpeg"/><Relationship Id="rId3" Type="http://schemas.openxmlformats.org/officeDocument/2006/relationships/slideLayout" Target="../slideLayouts/slideLayout136.xml"/><Relationship Id="rId21" Type="http://schemas.openxmlformats.org/officeDocument/2006/relationships/tags" Target="../tags/tag457.xml"/><Relationship Id="rId7" Type="http://schemas.openxmlformats.org/officeDocument/2006/relationships/tags" Target="../tags/tag443.xml"/><Relationship Id="rId12" Type="http://schemas.openxmlformats.org/officeDocument/2006/relationships/tags" Target="../tags/tag448.xml"/><Relationship Id="rId17" Type="http://schemas.openxmlformats.org/officeDocument/2006/relationships/tags" Target="../tags/tag453.xml"/><Relationship Id="rId25" Type="http://schemas.openxmlformats.org/officeDocument/2006/relationships/oleObject" Target="../embeddings/oleObject90.bin"/><Relationship Id="rId2" Type="http://schemas.openxmlformats.org/officeDocument/2006/relationships/slideLayout" Target="../slideLayouts/slideLayout135.xml"/><Relationship Id="rId16" Type="http://schemas.openxmlformats.org/officeDocument/2006/relationships/tags" Target="../tags/tag452.xml"/><Relationship Id="rId20" Type="http://schemas.openxmlformats.org/officeDocument/2006/relationships/tags" Target="../tags/tag456.xml"/><Relationship Id="rId1" Type="http://schemas.openxmlformats.org/officeDocument/2006/relationships/slideLayout" Target="../slideLayouts/slideLayout134.xml"/><Relationship Id="rId6" Type="http://schemas.openxmlformats.org/officeDocument/2006/relationships/vmlDrawing" Target="../drawings/vmlDrawing86.vml"/><Relationship Id="rId11" Type="http://schemas.openxmlformats.org/officeDocument/2006/relationships/tags" Target="../tags/tag447.xml"/><Relationship Id="rId24" Type="http://schemas.openxmlformats.org/officeDocument/2006/relationships/tags" Target="../tags/tag460.xml"/><Relationship Id="rId5" Type="http://schemas.openxmlformats.org/officeDocument/2006/relationships/theme" Target="../theme/theme28.xml"/><Relationship Id="rId15" Type="http://schemas.openxmlformats.org/officeDocument/2006/relationships/tags" Target="../tags/tag451.xml"/><Relationship Id="rId23" Type="http://schemas.openxmlformats.org/officeDocument/2006/relationships/tags" Target="../tags/tag459.xml"/><Relationship Id="rId10" Type="http://schemas.openxmlformats.org/officeDocument/2006/relationships/tags" Target="../tags/tag446.xml"/><Relationship Id="rId19" Type="http://schemas.openxmlformats.org/officeDocument/2006/relationships/tags" Target="../tags/tag455.xml"/><Relationship Id="rId4" Type="http://schemas.openxmlformats.org/officeDocument/2006/relationships/slideLayout" Target="../slideLayouts/slideLayout137.xml"/><Relationship Id="rId9" Type="http://schemas.openxmlformats.org/officeDocument/2006/relationships/tags" Target="../tags/tag445.xml"/><Relationship Id="rId14" Type="http://schemas.openxmlformats.org/officeDocument/2006/relationships/tags" Target="../tags/tag450.xml"/><Relationship Id="rId22" Type="http://schemas.openxmlformats.org/officeDocument/2006/relationships/tags" Target="../tags/tag458.xml"/><Relationship Id="rId27" Type="http://schemas.openxmlformats.org/officeDocument/2006/relationships/image" Target="../media/image9.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image" Target="../media/image45.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oleObject" Target="../embeddings/oleObject93.bin"/><Relationship Id="rId2" Type="http://schemas.openxmlformats.org/officeDocument/2006/relationships/slideLayout" Target="../slideLayouts/slideLayout139.xml"/><Relationship Id="rId16" Type="http://schemas.openxmlformats.org/officeDocument/2006/relationships/vmlDrawing" Target="../drawings/vmlDrawing89.v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29.xml"/><Relationship Id="rId10" Type="http://schemas.openxmlformats.org/officeDocument/2006/relationships/slideLayout" Target="../slideLayouts/slideLayout147.xml"/><Relationship Id="rId19" Type="http://schemas.openxmlformats.org/officeDocument/2006/relationships/image" Target="../media/image19.jpeg"/><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heme" Target="../theme/theme3.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4.jpeg"/><Relationship Id="rId2" Type="http://schemas.openxmlformats.org/officeDocument/2006/relationships/slideLayout" Target="../slideLayouts/slideLayout9.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slideLayout" Target="../slideLayouts/slideLayout8.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3.jpe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oleObject" Target="../embeddings/oleObject10.bin"/><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vmlDrawing" Target="../drawings/vmlDrawing7.v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oleObject" Target="../embeddings/oleObject98.bin"/><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vmlDrawing" Target="../drawings/vmlDrawing94.vml"/><Relationship Id="rId2" Type="http://schemas.openxmlformats.org/officeDocument/2006/relationships/slideLayout" Target="../slideLayouts/slideLayout153.xml"/><Relationship Id="rId16" Type="http://schemas.openxmlformats.org/officeDocument/2006/relationships/theme" Target="../theme/theme30.xml"/><Relationship Id="rId20" Type="http://schemas.openxmlformats.org/officeDocument/2006/relationships/image" Target="../media/image19.jpe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45.jpe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image" Target="../media/image19.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image" Target="../media/image45.jpeg"/><Relationship Id="rId2" Type="http://schemas.openxmlformats.org/officeDocument/2006/relationships/slideLayout" Target="../slideLayouts/slideLayout168.xml"/><Relationship Id="rId16" Type="http://schemas.openxmlformats.org/officeDocument/2006/relationships/oleObject" Target="../embeddings/oleObject101.bin"/><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vmlDrawing" Target="../drawings/vmlDrawing97.v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18" Type="http://schemas.openxmlformats.org/officeDocument/2006/relationships/tags" Target="../tags/tag472.xml"/><Relationship Id="rId26" Type="http://schemas.openxmlformats.org/officeDocument/2006/relationships/image" Target="../media/image3.jpeg"/><Relationship Id="rId3" Type="http://schemas.openxmlformats.org/officeDocument/2006/relationships/slideLayout" Target="../slideLayouts/slideLayout182.xml"/><Relationship Id="rId21" Type="http://schemas.openxmlformats.org/officeDocument/2006/relationships/tags" Target="../tags/tag475.xml"/><Relationship Id="rId7" Type="http://schemas.openxmlformats.org/officeDocument/2006/relationships/tags" Target="../tags/tag461.xml"/><Relationship Id="rId12" Type="http://schemas.openxmlformats.org/officeDocument/2006/relationships/tags" Target="../tags/tag466.xml"/><Relationship Id="rId17" Type="http://schemas.openxmlformats.org/officeDocument/2006/relationships/tags" Target="../tags/tag471.xml"/><Relationship Id="rId25" Type="http://schemas.openxmlformats.org/officeDocument/2006/relationships/oleObject" Target="../embeddings/oleObject105.bin"/><Relationship Id="rId2" Type="http://schemas.openxmlformats.org/officeDocument/2006/relationships/slideLayout" Target="../slideLayouts/slideLayout181.xml"/><Relationship Id="rId16" Type="http://schemas.openxmlformats.org/officeDocument/2006/relationships/tags" Target="../tags/tag470.xml"/><Relationship Id="rId20" Type="http://schemas.openxmlformats.org/officeDocument/2006/relationships/tags" Target="../tags/tag474.xml"/><Relationship Id="rId1" Type="http://schemas.openxmlformats.org/officeDocument/2006/relationships/slideLayout" Target="../slideLayouts/slideLayout180.xml"/><Relationship Id="rId6" Type="http://schemas.openxmlformats.org/officeDocument/2006/relationships/vmlDrawing" Target="../drawings/vmlDrawing101.vml"/><Relationship Id="rId11" Type="http://schemas.openxmlformats.org/officeDocument/2006/relationships/tags" Target="../tags/tag465.xml"/><Relationship Id="rId24" Type="http://schemas.openxmlformats.org/officeDocument/2006/relationships/tags" Target="../tags/tag478.xml"/><Relationship Id="rId5" Type="http://schemas.openxmlformats.org/officeDocument/2006/relationships/theme" Target="../theme/theme32.xml"/><Relationship Id="rId15" Type="http://schemas.openxmlformats.org/officeDocument/2006/relationships/tags" Target="../tags/tag469.xml"/><Relationship Id="rId23" Type="http://schemas.openxmlformats.org/officeDocument/2006/relationships/tags" Target="../tags/tag477.xml"/><Relationship Id="rId10" Type="http://schemas.openxmlformats.org/officeDocument/2006/relationships/tags" Target="../tags/tag464.xml"/><Relationship Id="rId19" Type="http://schemas.openxmlformats.org/officeDocument/2006/relationships/tags" Target="../tags/tag473.xml"/><Relationship Id="rId4" Type="http://schemas.openxmlformats.org/officeDocument/2006/relationships/slideLayout" Target="../slideLayouts/slideLayout183.xml"/><Relationship Id="rId9" Type="http://schemas.openxmlformats.org/officeDocument/2006/relationships/tags" Target="../tags/tag463.xml"/><Relationship Id="rId14" Type="http://schemas.openxmlformats.org/officeDocument/2006/relationships/tags" Target="../tags/tag468.xml"/><Relationship Id="rId22" Type="http://schemas.openxmlformats.org/officeDocument/2006/relationships/tags" Target="../tags/tag476.xml"/><Relationship Id="rId27" Type="http://schemas.openxmlformats.org/officeDocument/2006/relationships/image" Target="../media/image9.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image" Target="../media/image45.jpe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oleObject" Target="../embeddings/oleObject108.bin"/><Relationship Id="rId2" Type="http://schemas.openxmlformats.org/officeDocument/2006/relationships/slideLayout" Target="../slideLayouts/slideLayout185.xml"/><Relationship Id="rId16" Type="http://schemas.openxmlformats.org/officeDocument/2006/relationships/vmlDrawing" Target="../drawings/vmlDrawing104.v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theme" Target="../theme/theme33.xml"/><Relationship Id="rId10" Type="http://schemas.openxmlformats.org/officeDocument/2006/relationships/slideLayout" Target="../slideLayouts/slideLayout193.xml"/><Relationship Id="rId19" Type="http://schemas.openxmlformats.org/officeDocument/2006/relationships/image" Target="../media/image19.jpeg"/><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image" Target="../media/image19.jpe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image" Target="../media/image45.jpeg"/><Relationship Id="rId2" Type="http://schemas.openxmlformats.org/officeDocument/2006/relationships/slideLayout" Target="../slideLayouts/slideLayout199.xml"/><Relationship Id="rId16" Type="http://schemas.openxmlformats.org/officeDocument/2006/relationships/oleObject" Target="../embeddings/oleObject113.bin"/><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vmlDrawing" Target="../drawings/vmlDrawing109.v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image" Target="../media/image19.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45.jpeg"/><Relationship Id="rId2" Type="http://schemas.openxmlformats.org/officeDocument/2006/relationships/slideLayout" Target="../slideLayouts/slideLayout212.xml"/><Relationship Id="rId16" Type="http://schemas.openxmlformats.org/officeDocument/2006/relationships/oleObject" Target="../embeddings/oleObject115.bin"/><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vmlDrawing" Target="../drawings/vmlDrawing111.v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45.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oleObject" Target="../embeddings/oleObject119.bin"/><Relationship Id="rId2" Type="http://schemas.openxmlformats.org/officeDocument/2006/relationships/slideLayout" Target="../slideLayouts/slideLayout225.xml"/><Relationship Id="rId16" Type="http://schemas.openxmlformats.org/officeDocument/2006/relationships/vmlDrawing" Target="../drawings/vmlDrawing115.v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theme" Target="../theme/theme36.xml"/><Relationship Id="rId10" Type="http://schemas.openxmlformats.org/officeDocument/2006/relationships/slideLayout" Target="../slideLayouts/slideLayout233.xml"/><Relationship Id="rId19" Type="http://schemas.openxmlformats.org/officeDocument/2006/relationships/image" Target="../media/image19.jpeg"/><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image" Target="../media/image19.jpe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image" Target="../media/image45.jpeg"/><Relationship Id="rId2" Type="http://schemas.openxmlformats.org/officeDocument/2006/relationships/slideLayout" Target="../slideLayouts/slideLayout239.xml"/><Relationship Id="rId16" Type="http://schemas.openxmlformats.org/officeDocument/2006/relationships/oleObject" Target="../embeddings/oleObject124.bin"/><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vmlDrawing" Target="../drawings/vmlDrawing120.v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18" Type="http://schemas.openxmlformats.org/officeDocument/2006/relationships/tags" Target="../tags/tag490.xml"/><Relationship Id="rId26" Type="http://schemas.openxmlformats.org/officeDocument/2006/relationships/image" Target="../media/image3.jpeg"/><Relationship Id="rId3" Type="http://schemas.openxmlformats.org/officeDocument/2006/relationships/slideLayout" Target="../slideLayouts/slideLayout253.xml"/><Relationship Id="rId21" Type="http://schemas.openxmlformats.org/officeDocument/2006/relationships/tags" Target="../tags/tag493.xml"/><Relationship Id="rId7" Type="http://schemas.openxmlformats.org/officeDocument/2006/relationships/tags" Target="../tags/tag479.xml"/><Relationship Id="rId12" Type="http://schemas.openxmlformats.org/officeDocument/2006/relationships/tags" Target="../tags/tag484.xml"/><Relationship Id="rId17" Type="http://schemas.openxmlformats.org/officeDocument/2006/relationships/tags" Target="../tags/tag489.xml"/><Relationship Id="rId25" Type="http://schemas.openxmlformats.org/officeDocument/2006/relationships/oleObject" Target="../embeddings/oleObject128.bin"/><Relationship Id="rId2" Type="http://schemas.openxmlformats.org/officeDocument/2006/relationships/slideLayout" Target="../slideLayouts/slideLayout252.xml"/><Relationship Id="rId16" Type="http://schemas.openxmlformats.org/officeDocument/2006/relationships/tags" Target="../tags/tag488.xml"/><Relationship Id="rId20" Type="http://schemas.openxmlformats.org/officeDocument/2006/relationships/tags" Target="../tags/tag492.xml"/><Relationship Id="rId1" Type="http://schemas.openxmlformats.org/officeDocument/2006/relationships/slideLayout" Target="../slideLayouts/slideLayout251.xml"/><Relationship Id="rId6" Type="http://schemas.openxmlformats.org/officeDocument/2006/relationships/vmlDrawing" Target="../drawings/vmlDrawing124.vml"/><Relationship Id="rId11" Type="http://schemas.openxmlformats.org/officeDocument/2006/relationships/tags" Target="../tags/tag483.xml"/><Relationship Id="rId24" Type="http://schemas.openxmlformats.org/officeDocument/2006/relationships/tags" Target="../tags/tag496.xml"/><Relationship Id="rId5" Type="http://schemas.openxmlformats.org/officeDocument/2006/relationships/theme" Target="../theme/theme38.xml"/><Relationship Id="rId15" Type="http://schemas.openxmlformats.org/officeDocument/2006/relationships/tags" Target="../tags/tag487.xml"/><Relationship Id="rId23" Type="http://schemas.openxmlformats.org/officeDocument/2006/relationships/tags" Target="../tags/tag495.xml"/><Relationship Id="rId10" Type="http://schemas.openxmlformats.org/officeDocument/2006/relationships/tags" Target="../tags/tag482.xml"/><Relationship Id="rId19" Type="http://schemas.openxmlformats.org/officeDocument/2006/relationships/tags" Target="../tags/tag491.xml"/><Relationship Id="rId4" Type="http://schemas.openxmlformats.org/officeDocument/2006/relationships/slideLayout" Target="../slideLayouts/slideLayout254.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tags" Target="../tags/tag494.xml"/><Relationship Id="rId27" Type="http://schemas.openxmlformats.org/officeDocument/2006/relationships/image" Target="../media/image9.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image" Target="../media/image45.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oleObject" Target="../embeddings/oleObject131.bin"/><Relationship Id="rId2" Type="http://schemas.openxmlformats.org/officeDocument/2006/relationships/slideLayout" Target="../slideLayouts/slideLayout256.xml"/><Relationship Id="rId16" Type="http://schemas.openxmlformats.org/officeDocument/2006/relationships/vmlDrawing" Target="../drawings/vmlDrawing127.v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heme" Target="../theme/theme39.xml"/><Relationship Id="rId10" Type="http://schemas.openxmlformats.org/officeDocument/2006/relationships/slideLayout" Target="../slideLayouts/slideLayout264.xml"/><Relationship Id="rId19" Type="http://schemas.openxmlformats.org/officeDocument/2006/relationships/image" Target="../media/image19.jpeg"/><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image" Target="../media/image4.jpeg"/><Relationship Id="rId3" Type="http://schemas.openxmlformats.org/officeDocument/2006/relationships/slideLayout" Target="../slideLayouts/slideLayout12.xml"/><Relationship Id="rId21" Type="http://schemas.openxmlformats.org/officeDocument/2006/relationships/tags" Target="../tags/tag71.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image" Target="../media/image3.jpeg"/><Relationship Id="rId2" Type="http://schemas.openxmlformats.org/officeDocument/2006/relationships/slideLayout" Target="../slideLayouts/slideLayout11.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slideLayout" Target="../slideLayouts/slideLayout10.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oleObject" Target="../embeddings/oleObject13.bin"/><Relationship Id="rId5" Type="http://schemas.openxmlformats.org/officeDocument/2006/relationships/vmlDrawing" Target="../drawings/vmlDrawing10.vml"/><Relationship Id="rId15" Type="http://schemas.openxmlformats.org/officeDocument/2006/relationships/tags" Target="../tags/tag65.xml"/><Relationship Id="rId23" Type="http://schemas.openxmlformats.org/officeDocument/2006/relationships/tags" Target="../tags/tag73.xml"/><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heme" Target="../theme/theme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image" Target="../media/image19.jpeg"/><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image" Target="../media/image45.jpeg"/><Relationship Id="rId2" Type="http://schemas.openxmlformats.org/officeDocument/2006/relationships/slideLayout" Target="../slideLayouts/slideLayout270.xml"/><Relationship Id="rId16" Type="http://schemas.openxmlformats.org/officeDocument/2006/relationships/oleObject" Target="../embeddings/oleObject136.bin"/><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vmlDrawing" Target="../drawings/vmlDrawing132.v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image" Target="../media/image45.jpe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oleObject" Target="../embeddings/oleObject138.bin"/><Relationship Id="rId2" Type="http://schemas.openxmlformats.org/officeDocument/2006/relationships/slideLayout" Target="../slideLayouts/slideLayout283.xml"/><Relationship Id="rId16" Type="http://schemas.openxmlformats.org/officeDocument/2006/relationships/vmlDrawing" Target="../drawings/vmlDrawing134.v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theme" Target="../theme/theme41.xml"/><Relationship Id="rId10" Type="http://schemas.openxmlformats.org/officeDocument/2006/relationships/slideLayout" Target="../slideLayouts/slideLayout291.xml"/><Relationship Id="rId19" Type="http://schemas.openxmlformats.org/officeDocument/2006/relationships/image" Target="../media/image19.jpeg"/><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image" Target="../media/image45.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oleObject" Target="../embeddings/oleObject143.bin"/><Relationship Id="rId2" Type="http://schemas.openxmlformats.org/officeDocument/2006/relationships/slideLayout" Target="../slideLayouts/slideLayout297.xml"/><Relationship Id="rId16" Type="http://schemas.openxmlformats.org/officeDocument/2006/relationships/vmlDrawing" Target="../drawings/vmlDrawing139.v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theme" Target="../theme/theme42.xml"/><Relationship Id="rId10" Type="http://schemas.openxmlformats.org/officeDocument/2006/relationships/slideLayout" Target="../slideLayouts/slideLayout305.xml"/><Relationship Id="rId19" Type="http://schemas.openxmlformats.org/officeDocument/2006/relationships/image" Target="../media/image19.jpeg"/><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18" Type="http://schemas.openxmlformats.org/officeDocument/2006/relationships/image" Target="../media/image19.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17" Type="http://schemas.openxmlformats.org/officeDocument/2006/relationships/image" Target="../media/image45.jpeg"/><Relationship Id="rId2" Type="http://schemas.openxmlformats.org/officeDocument/2006/relationships/slideLayout" Target="../slideLayouts/slideLayout311.xml"/><Relationship Id="rId16" Type="http://schemas.openxmlformats.org/officeDocument/2006/relationships/oleObject" Target="../embeddings/oleObject148.bin"/><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vmlDrawing" Target="../drawings/vmlDrawing144.v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theme" Target="../theme/theme44.xml"/><Relationship Id="rId18" Type="http://schemas.openxmlformats.org/officeDocument/2006/relationships/tags" Target="../tags/tag500.xml"/><Relationship Id="rId26" Type="http://schemas.openxmlformats.org/officeDocument/2006/relationships/tags" Target="../tags/tag508.xml"/><Relationship Id="rId3" Type="http://schemas.openxmlformats.org/officeDocument/2006/relationships/slideLayout" Target="../slideLayouts/slideLayout325.xml"/><Relationship Id="rId21" Type="http://schemas.openxmlformats.org/officeDocument/2006/relationships/tags" Target="../tags/tag503.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tags" Target="../tags/tag499.xml"/><Relationship Id="rId25" Type="http://schemas.openxmlformats.org/officeDocument/2006/relationships/tags" Target="../tags/tag507.xml"/><Relationship Id="rId2" Type="http://schemas.openxmlformats.org/officeDocument/2006/relationships/slideLayout" Target="../slideLayouts/slideLayout324.xml"/><Relationship Id="rId16" Type="http://schemas.openxmlformats.org/officeDocument/2006/relationships/tags" Target="../tags/tag498.xml"/><Relationship Id="rId20" Type="http://schemas.openxmlformats.org/officeDocument/2006/relationships/tags" Target="../tags/tag502.xml"/><Relationship Id="rId29" Type="http://schemas.openxmlformats.org/officeDocument/2006/relationships/tags" Target="../tags/tag511.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24" Type="http://schemas.openxmlformats.org/officeDocument/2006/relationships/tags" Target="../tags/tag506.xml"/><Relationship Id="rId32" Type="http://schemas.openxmlformats.org/officeDocument/2006/relationships/image" Target="../media/image36.png"/><Relationship Id="rId5" Type="http://schemas.openxmlformats.org/officeDocument/2006/relationships/slideLayout" Target="../slideLayouts/slideLayout327.xml"/><Relationship Id="rId15" Type="http://schemas.openxmlformats.org/officeDocument/2006/relationships/tags" Target="../tags/tag497.xml"/><Relationship Id="rId23" Type="http://schemas.openxmlformats.org/officeDocument/2006/relationships/tags" Target="../tags/tag505.xml"/><Relationship Id="rId28" Type="http://schemas.openxmlformats.org/officeDocument/2006/relationships/tags" Target="../tags/tag510.xml"/><Relationship Id="rId10" Type="http://schemas.openxmlformats.org/officeDocument/2006/relationships/slideLayout" Target="../slideLayouts/slideLayout332.xml"/><Relationship Id="rId19" Type="http://schemas.openxmlformats.org/officeDocument/2006/relationships/tags" Target="../tags/tag501.xml"/><Relationship Id="rId31" Type="http://schemas.openxmlformats.org/officeDocument/2006/relationships/image" Target="../media/image35.png"/><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vmlDrawing" Target="../drawings/vmlDrawing148.vml"/><Relationship Id="rId22" Type="http://schemas.openxmlformats.org/officeDocument/2006/relationships/tags" Target="../tags/tag504.xml"/><Relationship Id="rId27" Type="http://schemas.openxmlformats.org/officeDocument/2006/relationships/tags" Target="../tags/tag509.xml"/><Relationship Id="rId30" Type="http://schemas.openxmlformats.org/officeDocument/2006/relationships/oleObject" Target="../embeddings/oleObject152.bin"/></Relationships>
</file>

<file path=ppt/slideMasters/_rels/slideMaster45.xml.rels><?xml version="1.0" encoding="UTF-8" standalone="yes"?>
<Relationships xmlns="http://schemas.openxmlformats.org/package/2006/relationships"><Relationship Id="rId8" Type="http://schemas.openxmlformats.org/officeDocument/2006/relationships/tags" Target="../tags/tag523.xml"/><Relationship Id="rId13" Type="http://schemas.openxmlformats.org/officeDocument/2006/relationships/tags" Target="../tags/tag528.xml"/><Relationship Id="rId18" Type="http://schemas.openxmlformats.org/officeDocument/2006/relationships/tags" Target="../tags/tag533.xml"/><Relationship Id="rId26" Type="http://schemas.openxmlformats.org/officeDocument/2006/relationships/image" Target="../media/image3.jpeg"/><Relationship Id="rId3" Type="http://schemas.openxmlformats.org/officeDocument/2006/relationships/slideLayout" Target="../slideLayouts/slideLayout337.xml"/><Relationship Id="rId21" Type="http://schemas.openxmlformats.org/officeDocument/2006/relationships/tags" Target="../tags/tag536.xml"/><Relationship Id="rId7" Type="http://schemas.openxmlformats.org/officeDocument/2006/relationships/tags" Target="../tags/tag522.xml"/><Relationship Id="rId12" Type="http://schemas.openxmlformats.org/officeDocument/2006/relationships/tags" Target="../tags/tag527.xml"/><Relationship Id="rId17" Type="http://schemas.openxmlformats.org/officeDocument/2006/relationships/tags" Target="../tags/tag532.xml"/><Relationship Id="rId25" Type="http://schemas.openxmlformats.org/officeDocument/2006/relationships/oleObject" Target="../embeddings/oleObject156.bin"/><Relationship Id="rId2" Type="http://schemas.openxmlformats.org/officeDocument/2006/relationships/slideLayout" Target="../slideLayouts/slideLayout336.xml"/><Relationship Id="rId16" Type="http://schemas.openxmlformats.org/officeDocument/2006/relationships/tags" Target="../tags/tag531.xml"/><Relationship Id="rId20" Type="http://schemas.openxmlformats.org/officeDocument/2006/relationships/tags" Target="../tags/tag535.xml"/><Relationship Id="rId1" Type="http://schemas.openxmlformats.org/officeDocument/2006/relationships/slideLayout" Target="../slideLayouts/slideLayout335.xml"/><Relationship Id="rId6" Type="http://schemas.openxmlformats.org/officeDocument/2006/relationships/vmlDrawing" Target="../drawings/vmlDrawing152.vml"/><Relationship Id="rId11" Type="http://schemas.openxmlformats.org/officeDocument/2006/relationships/tags" Target="../tags/tag526.xml"/><Relationship Id="rId24" Type="http://schemas.openxmlformats.org/officeDocument/2006/relationships/tags" Target="../tags/tag539.xml"/><Relationship Id="rId5" Type="http://schemas.openxmlformats.org/officeDocument/2006/relationships/theme" Target="../theme/theme45.xml"/><Relationship Id="rId15" Type="http://schemas.openxmlformats.org/officeDocument/2006/relationships/tags" Target="../tags/tag530.xml"/><Relationship Id="rId23" Type="http://schemas.openxmlformats.org/officeDocument/2006/relationships/tags" Target="../tags/tag538.xml"/><Relationship Id="rId10" Type="http://schemas.openxmlformats.org/officeDocument/2006/relationships/tags" Target="../tags/tag525.xml"/><Relationship Id="rId19" Type="http://schemas.openxmlformats.org/officeDocument/2006/relationships/tags" Target="../tags/tag534.xml"/><Relationship Id="rId4" Type="http://schemas.openxmlformats.org/officeDocument/2006/relationships/slideLayout" Target="../slideLayouts/slideLayout338.xml"/><Relationship Id="rId9" Type="http://schemas.openxmlformats.org/officeDocument/2006/relationships/tags" Target="../tags/tag524.xml"/><Relationship Id="rId14" Type="http://schemas.openxmlformats.org/officeDocument/2006/relationships/tags" Target="../tags/tag529.xml"/><Relationship Id="rId22" Type="http://schemas.openxmlformats.org/officeDocument/2006/relationships/tags" Target="../tags/tag537.xml"/><Relationship Id="rId27"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3" Type="http://schemas.openxmlformats.org/officeDocument/2006/relationships/theme" Target="../theme/theme5.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tags" Target="../tags/tag85.xml"/><Relationship Id="rId20" Type="http://schemas.openxmlformats.org/officeDocument/2006/relationships/tags" Target="../tags/tag89.xml"/><Relationship Id="rId1" Type="http://schemas.openxmlformats.org/officeDocument/2006/relationships/slideLayout" Target="../slideLayouts/slideLayout13.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image" Target="../media/image3.jpeg"/><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oleObject" Target="../embeddings/oleObject16.bin"/><Relationship Id="rId10" Type="http://schemas.openxmlformats.org/officeDocument/2006/relationships/tags" Target="../tags/tag79.xml"/><Relationship Id="rId19" Type="http://schemas.openxmlformats.org/officeDocument/2006/relationships/tags" Target="../tags/tag88.xml"/><Relationship Id="rId4" Type="http://schemas.openxmlformats.org/officeDocument/2006/relationships/vmlDrawing" Target="../drawings/vmlDrawing13.v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image" Target="../media/image4.jpeg"/><Relationship Id="rId3" Type="http://schemas.openxmlformats.org/officeDocument/2006/relationships/slideLayout" Target="../slideLayouts/slideLayout17.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image" Target="../media/image3.jpeg"/><Relationship Id="rId2" Type="http://schemas.openxmlformats.org/officeDocument/2006/relationships/slideLayout" Target="../slideLayouts/slideLayout16.xml"/><Relationship Id="rId16" Type="http://schemas.openxmlformats.org/officeDocument/2006/relationships/tags" Target="../tags/tag102.xml"/><Relationship Id="rId20" Type="http://schemas.openxmlformats.org/officeDocument/2006/relationships/tags" Target="../tags/tag106.xml"/><Relationship Id="rId1" Type="http://schemas.openxmlformats.org/officeDocument/2006/relationships/slideLayout" Target="../slideLayouts/slideLayout15.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oleObject" Target="../embeddings/oleObject19.bin"/><Relationship Id="rId5" Type="http://schemas.openxmlformats.org/officeDocument/2006/relationships/vmlDrawing" Target="../drawings/vmlDrawing16.vml"/><Relationship Id="rId15" Type="http://schemas.openxmlformats.org/officeDocument/2006/relationships/tags" Target="../tags/tag101.xml"/><Relationship Id="rId23" Type="http://schemas.openxmlformats.org/officeDocument/2006/relationships/tags" Target="../tags/tag109.xml"/><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heme" Target="../theme/theme6.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3" Type="http://schemas.openxmlformats.org/officeDocument/2006/relationships/theme" Target="../theme/theme7.xml"/><Relationship Id="rId21" Type="http://schemas.openxmlformats.org/officeDocument/2006/relationships/tags" Target="../tags/tag126.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image" Target="../media/image4.jpeg"/><Relationship Id="rId2" Type="http://schemas.openxmlformats.org/officeDocument/2006/relationships/slideLayout" Target="../slideLayouts/slideLayout19.xml"/><Relationship Id="rId16" Type="http://schemas.openxmlformats.org/officeDocument/2006/relationships/tags" Target="../tags/tag121.xml"/><Relationship Id="rId20" Type="http://schemas.openxmlformats.org/officeDocument/2006/relationships/tags" Target="../tags/tag125.xml"/><Relationship Id="rId1" Type="http://schemas.openxmlformats.org/officeDocument/2006/relationships/slideLayout" Target="../slideLayouts/slideLayout18.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image" Target="../media/image3.jpe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oleObject" Target="../embeddings/oleObject22.bin"/><Relationship Id="rId10" Type="http://schemas.openxmlformats.org/officeDocument/2006/relationships/tags" Target="../tags/tag115.xml"/><Relationship Id="rId19" Type="http://schemas.openxmlformats.org/officeDocument/2006/relationships/tags" Target="../tags/tag124.xml"/><Relationship Id="rId4" Type="http://schemas.openxmlformats.org/officeDocument/2006/relationships/vmlDrawing" Target="../drawings/vmlDrawing19.v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heme" Target="../theme/theme8.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image" Target="../media/image4.jpeg"/><Relationship Id="rId2" Type="http://schemas.openxmlformats.org/officeDocument/2006/relationships/slideLayout" Target="../slideLayouts/slideLayout21.xml"/><Relationship Id="rId16" Type="http://schemas.openxmlformats.org/officeDocument/2006/relationships/tags" Target="../tags/tag139.xml"/><Relationship Id="rId20" Type="http://schemas.openxmlformats.org/officeDocument/2006/relationships/tags" Target="../tags/tag143.xml"/><Relationship Id="rId1" Type="http://schemas.openxmlformats.org/officeDocument/2006/relationships/slideLayout" Target="../slideLayouts/slideLayout20.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3.jpe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oleObject" Target="../embeddings/oleObject25.bin"/><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vmlDrawing" Target="../drawings/vmlDrawing22.v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3" Type="http://schemas.openxmlformats.org/officeDocument/2006/relationships/theme" Target="../theme/theme9.xml"/><Relationship Id="rId21" Type="http://schemas.openxmlformats.org/officeDocument/2006/relationships/tags" Target="../tags/tag162.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image" Target="../media/image4.jpeg"/><Relationship Id="rId2" Type="http://schemas.openxmlformats.org/officeDocument/2006/relationships/slideLayout" Target="../slideLayouts/slideLayout23.xml"/><Relationship Id="rId16" Type="http://schemas.openxmlformats.org/officeDocument/2006/relationships/tags" Target="../tags/tag157.xml"/><Relationship Id="rId20" Type="http://schemas.openxmlformats.org/officeDocument/2006/relationships/tags" Target="../tags/tag161.xml"/><Relationship Id="rId1" Type="http://schemas.openxmlformats.org/officeDocument/2006/relationships/slideLayout" Target="../slideLayouts/slideLayout22.x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image" Target="../media/image3.jpeg"/><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oleObject" Target="../embeddings/oleObject28.bin"/><Relationship Id="rId10" Type="http://schemas.openxmlformats.org/officeDocument/2006/relationships/tags" Target="../tags/tag151.xml"/><Relationship Id="rId19" Type="http://schemas.openxmlformats.org/officeDocument/2006/relationships/tags" Target="../tags/tag160.xml"/><Relationship Id="rId4" Type="http://schemas.openxmlformats.org/officeDocument/2006/relationships/vmlDrawing" Target="../drawings/vmlDrawing25.v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453820905"/>
              </p:ext>
            </p:extLst>
          </p:nvPr>
        </p:nvGraphicFramePr>
        <p:xfrm>
          <a:off x="0" y="0"/>
          <a:ext cx="161984" cy="161974"/>
        </p:xfrm>
        <a:graphic>
          <a:graphicData uri="http://schemas.openxmlformats.org/presentationml/2006/ole">
            <p:oleObj spid="_x0000_s1383" name="think-cell Slide" r:id="rId25" imgW="360" imgH="360" progId="">
              <p:embed/>
            </p:oleObj>
          </a:graphicData>
        </a:graphic>
      </p:graphicFrame>
      <p:pic>
        <p:nvPicPr>
          <p:cNvPr id="64" name="Picture 142"/>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662863" y="34136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8"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4"/>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047" fontAlgn="base">
                <a:spcBef>
                  <a:spcPct val="0"/>
                </a:spcBef>
                <a:spcAft>
                  <a:spcPct val="0"/>
                </a:spcAft>
              </a:pPr>
              <a:r>
                <a:rPr lang="en-US" sz="1600" b="1" dirty="0">
                  <a:solidFill>
                    <a:srgbClr val="003896"/>
                  </a:solidFill>
                </a:rPr>
                <a:t>Title</a:t>
              </a:r>
            </a:p>
            <a:p>
              <a:pPr defTabSz="910047"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8"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6"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25"/>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50"/>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237" indent="-622237" defTabSz="906586" fontAlgn="base">
                <a:spcBef>
                  <a:spcPct val="0"/>
                </a:spcBef>
                <a:spcAft>
                  <a:spcPct val="0"/>
                </a:spcAft>
                <a:tabLst>
                  <a:tab pos="612567" algn="l"/>
                  <a:tab pos="617404" algn="l"/>
                </a:tabLst>
              </a:pPr>
              <a:r>
                <a:rPr lang="en-US" sz="1000" dirty="0">
                  <a:solidFill>
                    <a:srgbClr val="003896"/>
                  </a:solidFill>
                </a:rPr>
                <a:t>SOURCE: 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047" fontAlgn="base">
              <a:spcBef>
                <a:spcPct val="0"/>
              </a:spcBef>
              <a:spcAft>
                <a:spcPct val="0"/>
              </a:spcAft>
            </a:pPr>
            <a:fld id="{42C328C1-A84F-4A39-A664-DBA00541A8C6}" type="slidenum">
              <a:rPr lang="en-US" smtClean="0">
                <a:solidFill>
                  <a:srgbClr val="83725B"/>
                </a:solidFill>
              </a:rPr>
              <a:pPr algn="r" defTabSz="910047"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5"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047"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8549"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aphicFrame>
        <p:nvGraphicFramePr>
          <p:cNvPr id="84" name="Object 83" hidden="1"/>
          <p:cNvGraphicFramePr>
            <a:graphicFrameLocks noChangeAspect="1"/>
          </p:cNvGraphicFramePr>
          <p:nvPr>
            <p:extLst>
              <p:ext uri="{D42A27DB-BD31-4B8C-83A1-F6EECF244321}">
                <p14:modId xmlns:p14="http://schemas.microsoft.com/office/powerpoint/2010/main" xmlns="" val="3351169171"/>
              </p:ext>
            </p:extLst>
          </p:nvPr>
        </p:nvGraphicFramePr>
        <p:xfrm>
          <a:off x="1599" y="1599"/>
          <a:ext cx="1587" cy="1587"/>
        </p:xfrm>
        <a:graphic>
          <a:graphicData uri="http://schemas.openxmlformats.org/presentationml/2006/ole">
            <p:oleObj spid="_x0000_s1384" name="think-cell Slide" r:id="rId28" imgW="360" imgH="360" progId="">
              <p:embed/>
            </p:oleObj>
          </a:graphicData>
        </a:graphic>
      </p:graphicFrame>
      <p:graphicFrame>
        <p:nvGraphicFramePr>
          <p:cNvPr id="85" name="Object 84" hidden="1"/>
          <p:cNvGraphicFramePr>
            <a:graphicFrameLocks noChangeAspect="1"/>
          </p:cNvGraphicFramePr>
          <p:nvPr userDrawn="1">
            <p:extLst>
              <p:ext uri="{D42A27DB-BD31-4B8C-83A1-F6EECF244321}">
                <p14:modId xmlns:p14="http://schemas.microsoft.com/office/powerpoint/2010/main" xmlns="" val="3433786319"/>
              </p:ext>
            </p:extLst>
          </p:nvPr>
        </p:nvGraphicFramePr>
        <p:xfrm>
          <a:off x="1599" y="1599"/>
          <a:ext cx="1587" cy="1587"/>
        </p:xfrm>
        <a:graphic>
          <a:graphicData uri="http://schemas.openxmlformats.org/presentationml/2006/ole">
            <p:oleObj spid="_x0000_s1385" name="think-cell Slide" r:id="rId29" imgW="360" imgH="360" progId="">
              <p:embed/>
            </p:oleObj>
          </a:graphicData>
        </a:graphic>
      </p:graphicFrame>
    </p:spTree>
    <p:extLst>
      <p:ext uri="{BB962C8B-B14F-4D97-AF65-F5344CB8AC3E}">
        <p14:creationId xmlns:p14="http://schemas.microsoft.com/office/powerpoint/2010/main" xmlns="" val="2136346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l" defTabSz="888549" rtl="0" eaLnBrk="1" fontAlgn="base" hangingPunct="1">
        <a:spcBef>
          <a:spcPct val="0"/>
        </a:spcBef>
        <a:spcAft>
          <a:spcPct val="0"/>
        </a:spcAft>
        <a:tabLst>
          <a:tab pos="267821" algn="l"/>
        </a:tabLst>
        <a:defRPr sz="2400" b="0" baseline="0">
          <a:solidFill>
            <a:schemeClr val="bg1"/>
          </a:solidFill>
          <a:latin typeface="+mj-lt"/>
          <a:ea typeface="Arial Unicode MS" pitchFamily="34" charset="-128"/>
          <a:cs typeface="Arial Unicode MS" pitchFamily="34" charset="-128"/>
        </a:defRPr>
      </a:lvl1pPr>
      <a:lvl2pPr algn="l" defTabSz="888549" rtl="0" eaLnBrk="1" fontAlgn="base" hangingPunct="1">
        <a:spcBef>
          <a:spcPct val="0"/>
        </a:spcBef>
        <a:spcAft>
          <a:spcPct val="0"/>
        </a:spcAft>
        <a:defRPr sz="1900" b="1">
          <a:solidFill>
            <a:schemeClr val="tx2"/>
          </a:solidFill>
          <a:latin typeface="Arial" charset="0"/>
        </a:defRPr>
      </a:lvl2pPr>
      <a:lvl3pPr algn="l" defTabSz="888549" rtl="0" eaLnBrk="1" fontAlgn="base" hangingPunct="1">
        <a:spcBef>
          <a:spcPct val="0"/>
        </a:spcBef>
        <a:spcAft>
          <a:spcPct val="0"/>
        </a:spcAft>
        <a:defRPr sz="1900" b="1">
          <a:solidFill>
            <a:schemeClr val="tx2"/>
          </a:solidFill>
          <a:latin typeface="Arial" charset="0"/>
        </a:defRPr>
      </a:lvl3pPr>
      <a:lvl4pPr algn="l" defTabSz="888549" rtl="0" eaLnBrk="1" fontAlgn="base" hangingPunct="1">
        <a:spcBef>
          <a:spcPct val="0"/>
        </a:spcBef>
        <a:spcAft>
          <a:spcPct val="0"/>
        </a:spcAft>
        <a:defRPr sz="1900" b="1">
          <a:solidFill>
            <a:schemeClr val="tx2"/>
          </a:solidFill>
          <a:latin typeface="Arial" charset="0"/>
        </a:defRPr>
      </a:lvl4pPr>
      <a:lvl5pPr algn="l" defTabSz="888549" rtl="0" eaLnBrk="1" fontAlgn="base" hangingPunct="1">
        <a:spcBef>
          <a:spcPct val="0"/>
        </a:spcBef>
        <a:spcAft>
          <a:spcPct val="0"/>
        </a:spcAft>
        <a:defRPr sz="1900" b="1">
          <a:solidFill>
            <a:schemeClr val="tx2"/>
          </a:solidFill>
          <a:latin typeface="Arial" charset="0"/>
        </a:defRPr>
      </a:lvl5pPr>
      <a:lvl6pPr marL="453726" algn="l" defTabSz="888549" rtl="0" eaLnBrk="1" fontAlgn="base" hangingPunct="1">
        <a:spcBef>
          <a:spcPct val="0"/>
        </a:spcBef>
        <a:spcAft>
          <a:spcPct val="0"/>
        </a:spcAft>
        <a:defRPr sz="1900" b="1">
          <a:solidFill>
            <a:schemeClr val="tx2"/>
          </a:solidFill>
          <a:latin typeface="Arial" charset="0"/>
        </a:defRPr>
      </a:lvl6pPr>
      <a:lvl7pPr marL="907456" algn="l" defTabSz="888549" rtl="0" eaLnBrk="1" fontAlgn="base" hangingPunct="1">
        <a:spcBef>
          <a:spcPct val="0"/>
        </a:spcBef>
        <a:spcAft>
          <a:spcPct val="0"/>
        </a:spcAft>
        <a:defRPr sz="1900" b="1">
          <a:solidFill>
            <a:schemeClr val="tx2"/>
          </a:solidFill>
          <a:latin typeface="Arial" charset="0"/>
        </a:defRPr>
      </a:lvl7pPr>
      <a:lvl8pPr marL="1361183" algn="l" defTabSz="888549" rtl="0" eaLnBrk="1" fontAlgn="base" hangingPunct="1">
        <a:spcBef>
          <a:spcPct val="0"/>
        </a:spcBef>
        <a:spcAft>
          <a:spcPct val="0"/>
        </a:spcAft>
        <a:defRPr sz="1900" b="1">
          <a:solidFill>
            <a:schemeClr val="tx2"/>
          </a:solidFill>
          <a:latin typeface="Arial" charset="0"/>
        </a:defRPr>
      </a:lvl8pPr>
      <a:lvl9pPr marL="1814915" algn="l" defTabSz="888549" rtl="0" eaLnBrk="1" fontAlgn="base" hangingPunct="1">
        <a:spcBef>
          <a:spcPct val="0"/>
        </a:spcBef>
        <a:spcAft>
          <a:spcPct val="0"/>
        </a:spcAft>
        <a:defRPr sz="1900" b="1">
          <a:solidFill>
            <a:schemeClr val="tx2"/>
          </a:solidFill>
          <a:latin typeface="Arial" charset="0"/>
        </a:defRPr>
      </a:lvl9pPr>
    </p:titleStyle>
    <p:bodyStyle>
      <a:lvl1pPr marL="0" indent="0" algn="l" defTabSz="88854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205" indent="-190628" algn="l" defTabSz="88854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3726" indent="-259955" algn="l" defTabSz="88854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9703" indent="-154393" algn="l" defTabSz="88854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7456" rtl="0" eaLnBrk="1" latinLnBrk="0" hangingPunct="1">
        <a:defRPr sz="1800" kern="1200">
          <a:solidFill>
            <a:schemeClr val="tx1"/>
          </a:solidFill>
          <a:latin typeface="+mn-lt"/>
          <a:ea typeface="+mn-ea"/>
          <a:cs typeface="+mn-cs"/>
        </a:defRPr>
      </a:lvl1pPr>
      <a:lvl2pPr marL="453726" algn="l" defTabSz="907456" rtl="0" eaLnBrk="1" latinLnBrk="0" hangingPunct="1">
        <a:defRPr sz="1800" kern="1200">
          <a:solidFill>
            <a:schemeClr val="tx1"/>
          </a:solidFill>
          <a:latin typeface="+mn-lt"/>
          <a:ea typeface="+mn-ea"/>
          <a:cs typeface="+mn-cs"/>
        </a:defRPr>
      </a:lvl2pPr>
      <a:lvl3pPr marL="907456" algn="l" defTabSz="907456" rtl="0" eaLnBrk="1" latinLnBrk="0" hangingPunct="1">
        <a:defRPr sz="1800" kern="1200">
          <a:solidFill>
            <a:schemeClr val="tx1"/>
          </a:solidFill>
          <a:latin typeface="+mn-lt"/>
          <a:ea typeface="+mn-ea"/>
          <a:cs typeface="+mn-cs"/>
        </a:defRPr>
      </a:lvl3pPr>
      <a:lvl4pPr marL="1361183" algn="l" defTabSz="907456" rtl="0" eaLnBrk="1" latinLnBrk="0" hangingPunct="1">
        <a:defRPr sz="1800" kern="1200">
          <a:solidFill>
            <a:schemeClr val="tx1"/>
          </a:solidFill>
          <a:latin typeface="+mn-lt"/>
          <a:ea typeface="+mn-ea"/>
          <a:cs typeface="+mn-cs"/>
        </a:defRPr>
      </a:lvl4pPr>
      <a:lvl5pPr marL="1814915" algn="l" defTabSz="907456" rtl="0" eaLnBrk="1" latinLnBrk="0" hangingPunct="1">
        <a:defRPr sz="1800" kern="1200">
          <a:solidFill>
            <a:schemeClr val="tx1"/>
          </a:solidFill>
          <a:latin typeface="+mn-lt"/>
          <a:ea typeface="+mn-ea"/>
          <a:cs typeface="+mn-cs"/>
        </a:defRPr>
      </a:lvl5pPr>
      <a:lvl6pPr marL="2268643" algn="l" defTabSz="907456" rtl="0" eaLnBrk="1" latinLnBrk="0" hangingPunct="1">
        <a:defRPr sz="1800" kern="1200">
          <a:solidFill>
            <a:schemeClr val="tx1"/>
          </a:solidFill>
          <a:latin typeface="+mn-lt"/>
          <a:ea typeface="+mn-ea"/>
          <a:cs typeface="+mn-cs"/>
        </a:defRPr>
      </a:lvl6pPr>
      <a:lvl7pPr marL="2722371" algn="l" defTabSz="907456" rtl="0" eaLnBrk="1" latinLnBrk="0" hangingPunct="1">
        <a:defRPr sz="1800" kern="1200">
          <a:solidFill>
            <a:schemeClr val="tx1"/>
          </a:solidFill>
          <a:latin typeface="+mn-lt"/>
          <a:ea typeface="+mn-ea"/>
          <a:cs typeface="+mn-cs"/>
        </a:defRPr>
      </a:lvl7pPr>
      <a:lvl8pPr marL="3176096" algn="l" defTabSz="907456" rtl="0" eaLnBrk="1" latinLnBrk="0" hangingPunct="1">
        <a:defRPr sz="1800" kern="1200">
          <a:solidFill>
            <a:schemeClr val="tx1"/>
          </a:solidFill>
          <a:latin typeface="+mn-lt"/>
          <a:ea typeface="+mn-ea"/>
          <a:cs typeface="+mn-cs"/>
        </a:defRPr>
      </a:lvl8pPr>
      <a:lvl9pPr marL="3629825" algn="l" defTabSz="90745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4157692836"/>
              </p:ext>
            </p:extLst>
          </p:nvPr>
        </p:nvGraphicFramePr>
        <p:xfrm>
          <a:off x="0" y="0"/>
          <a:ext cx="161984" cy="161974"/>
        </p:xfrm>
        <a:graphic>
          <a:graphicData uri="http://schemas.openxmlformats.org/presentationml/2006/ole">
            <p:oleObj spid="_x0000_s28793" name="think-cell Slide" r:id="rId24" imgW="360" imgH="360" progId="">
              <p:embed/>
            </p:oleObj>
          </a:graphicData>
        </a:graphic>
      </p:graphicFrame>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174" fontAlgn="base">
              <a:spcBef>
                <a:spcPct val="0"/>
              </a:spcBef>
              <a:spcAft>
                <a:spcPct val="0"/>
              </a:spcAft>
            </a:pPr>
            <a:fld id="{42C328C1-A84F-4A39-A664-DBA00541A8C6}" type="slidenum">
              <a:rPr lang="en-US" smtClean="0">
                <a:solidFill>
                  <a:srgbClr val="897966"/>
                </a:solidFill>
              </a:rPr>
              <a:pPr algn="r" defTabSz="912174"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p:nvSpPr>
        <p:spPr bwMode="auto">
          <a:xfrm>
            <a:off x="174276"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174" fontAlgn="base">
                <a:spcBef>
                  <a:spcPct val="0"/>
                </a:spcBef>
                <a:spcAft>
                  <a:spcPct val="0"/>
                </a:spcAft>
              </a:pPr>
              <a:r>
                <a:rPr lang="en-US" sz="1600" b="1" dirty="0">
                  <a:solidFill>
                    <a:srgbClr val="003896"/>
                  </a:solidFill>
                </a:rPr>
                <a:t>Title</a:t>
              </a:r>
            </a:p>
            <a:p>
              <a:pPr defTabSz="912174"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76"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06"/>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692" indent="-623692" defTabSz="908703" fontAlgn="base">
                <a:spcBef>
                  <a:spcPct val="0"/>
                </a:spcBef>
                <a:spcAft>
                  <a:spcPct val="0"/>
                </a:spcAft>
                <a:tabLst>
                  <a:tab pos="613997" algn="l"/>
                  <a:tab pos="618846" algn="l"/>
                </a:tabLst>
              </a:pPr>
              <a:r>
                <a:rPr lang="en-US" sz="1000" dirty="0">
                  <a:solidFill>
                    <a:srgbClr val="003896"/>
                  </a:solidFill>
                </a:rPr>
                <a:t>SOURCE: </a:t>
              </a:r>
              <a:r>
                <a:rPr lang="en-US" sz="1000" dirty="0" smtClean="0">
                  <a:solidFill>
                    <a:srgbClr val="003896"/>
                  </a:solidFill>
                </a:rPr>
                <a:t>Source</a:t>
              </a:r>
            </a:p>
          </p:txBody>
        </p:sp>
      </p:gr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174"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625" fontAlgn="base">
                <a:spcBef>
                  <a:spcPct val="0"/>
                </a:spcBef>
                <a:spcAft>
                  <a:spcPct val="0"/>
                </a:spcAft>
                <a:buClr>
                  <a:srgbClr val="897966"/>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22149259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iming>
    <p:tnLst>
      <p:par>
        <p:cTn id="1" dur="indefinite" restart="never" nodeType="tmRoot"/>
      </p:par>
    </p:tnLst>
  </p:timing>
  <p:hf hdr="0" ftr="0" dt="0"/>
  <p:txStyles>
    <p:titleStyle>
      <a:lvl1pPr algn="l" defTabSz="890625" rtl="0" eaLnBrk="1" fontAlgn="base" hangingPunct="1">
        <a:spcBef>
          <a:spcPct val="0"/>
        </a:spcBef>
        <a:spcAft>
          <a:spcPct val="0"/>
        </a:spcAft>
        <a:tabLst>
          <a:tab pos="268447" algn="l"/>
        </a:tabLst>
        <a:defRPr sz="2400" b="0" baseline="0">
          <a:solidFill>
            <a:schemeClr val="bg1"/>
          </a:solidFill>
          <a:latin typeface="+mj-lt"/>
          <a:ea typeface="Arial Unicode MS" pitchFamily="34" charset="-128"/>
          <a:cs typeface="Arial Unicode MS" pitchFamily="34" charset="-128"/>
        </a:defRPr>
      </a:lvl1pPr>
      <a:lvl2pPr algn="l" defTabSz="890625" rtl="0" eaLnBrk="1" fontAlgn="base" hangingPunct="1">
        <a:spcBef>
          <a:spcPct val="0"/>
        </a:spcBef>
        <a:spcAft>
          <a:spcPct val="0"/>
        </a:spcAft>
        <a:defRPr sz="1900" b="1">
          <a:solidFill>
            <a:schemeClr val="tx2"/>
          </a:solidFill>
          <a:latin typeface="Arial" charset="0"/>
        </a:defRPr>
      </a:lvl2pPr>
      <a:lvl3pPr algn="l" defTabSz="890625" rtl="0" eaLnBrk="1" fontAlgn="base" hangingPunct="1">
        <a:spcBef>
          <a:spcPct val="0"/>
        </a:spcBef>
        <a:spcAft>
          <a:spcPct val="0"/>
        </a:spcAft>
        <a:defRPr sz="1900" b="1">
          <a:solidFill>
            <a:schemeClr val="tx2"/>
          </a:solidFill>
          <a:latin typeface="Arial" charset="0"/>
        </a:defRPr>
      </a:lvl3pPr>
      <a:lvl4pPr algn="l" defTabSz="890625" rtl="0" eaLnBrk="1" fontAlgn="base" hangingPunct="1">
        <a:spcBef>
          <a:spcPct val="0"/>
        </a:spcBef>
        <a:spcAft>
          <a:spcPct val="0"/>
        </a:spcAft>
        <a:defRPr sz="1900" b="1">
          <a:solidFill>
            <a:schemeClr val="tx2"/>
          </a:solidFill>
          <a:latin typeface="Arial" charset="0"/>
        </a:defRPr>
      </a:lvl4pPr>
      <a:lvl5pPr algn="l" defTabSz="890625" rtl="0" eaLnBrk="1" fontAlgn="base" hangingPunct="1">
        <a:spcBef>
          <a:spcPct val="0"/>
        </a:spcBef>
        <a:spcAft>
          <a:spcPct val="0"/>
        </a:spcAft>
        <a:defRPr sz="1900" b="1">
          <a:solidFill>
            <a:schemeClr val="tx2"/>
          </a:solidFill>
          <a:latin typeface="Arial" charset="0"/>
        </a:defRPr>
      </a:lvl5pPr>
      <a:lvl6pPr marL="454784" algn="l" defTabSz="890625" rtl="0" eaLnBrk="1" fontAlgn="base" hangingPunct="1">
        <a:spcBef>
          <a:spcPct val="0"/>
        </a:spcBef>
        <a:spcAft>
          <a:spcPct val="0"/>
        </a:spcAft>
        <a:defRPr sz="1900" b="1">
          <a:solidFill>
            <a:schemeClr val="tx2"/>
          </a:solidFill>
          <a:latin typeface="Arial" charset="0"/>
        </a:defRPr>
      </a:lvl6pPr>
      <a:lvl7pPr marL="909578" algn="l" defTabSz="890625" rtl="0" eaLnBrk="1" fontAlgn="base" hangingPunct="1">
        <a:spcBef>
          <a:spcPct val="0"/>
        </a:spcBef>
        <a:spcAft>
          <a:spcPct val="0"/>
        </a:spcAft>
        <a:defRPr sz="1900" b="1">
          <a:solidFill>
            <a:schemeClr val="tx2"/>
          </a:solidFill>
          <a:latin typeface="Arial" charset="0"/>
        </a:defRPr>
      </a:lvl7pPr>
      <a:lvl8pPr marL="1364361" algn="l" defTabSz="890625" rtl="0" eaLnBrk="1" fontAlgn="base" hangingPunct="1">
        <a:spcBef>
          <a:spcPct val="0"/>
        </a:spcBef>
        <a:spcAft>
          <a:spcPct val="0"/>
        </a:spcAft>
        <a:defRPr sz="1900" b="1">
          <a:solidFill>
            <a:schemeClr val="tx2"/>
          </a:solidFill>
          <a:latin typeface="Arial" charset="0"/>
        </a:defRPr>
      </a:lvl8pPr>
      <a:lvl9pPr marL="1819151" algn="l" defTabSz="890625" rtl="0" eaLnBrk="1" fontAlgn="base" hangingPunct="1">
        <a:spcBef>
          <a:spcPct val="0"/>
        </a:spcBef>
        <a:spcAft>
          <a:spcPct val="0"/>
        </a:spcAft>
        <a:defRPr sz="1900" b="1">
          <a:solidFill>
            <a:schemeClr val="tx2"/>
          </a:solidFill>
          <a:latin typeface="Arial" charset="0"/>
        </a:defRPr>
      </a:lvl9pPr>
    </p:titleStyle>
    <p:bodyStyle>
      <a:lvl1pPr marL="0" indent="0" algn="l" defTabSz="89062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53" indent="-191072" algn="l" defTabSz="890625"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784" indent="-260561" algn="l" defTabSz="89062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125" indent="-154759" algn="l" defTabSz="890625"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578" rtl="0" eaLnBrk="1" latinLnBrk="0" hangingPunct="1">
        <a:defRPr sz="1800" kern="1200">
          <a:solidFill>
            <a:schemeClr val="tx1"/>
          </a:solidFill>
          <a:latin typeface="+mn-lt"/>
          <a:ea typeface="+mn-ea"/>
          <a:cs typeface="+mn-cs"/>
        </a:defRPr>
      </a:lvl1pPr>
      <a:lvl2pPr marL="454784" algn="l" defTabSz="909578" rtl="0" eaLnBrk="1" latinLnBrk="0" hangingPunct="1">
        <a:defRPr sz="1800" kern="1200">
          <a:solidFill>
            <a:schemeClr val="tx1"/>
          </a:solidFill>
          <a:latin typeface="+mn-lt"/>
          <a:ea typeface="+mn-ea"/>
          <a:cs typeface="+mn-cs"/>
        </a:defRPr>
      </a:lvl2pPr>
      <a:lvl3pPr marL="909578" algn="l" defTabSz="909578" rtl="0" eaLnBrk="1" latinLnBrk="0" hangingPunct="1">
        <a:defRPr sz="1800" kern="1200">
          <a:solidFill>
            <a:schemeClr val="tx1"/>
          </a:solidFill>
          <a:latin typeface="+mn-lt"/>
          <a:ea typeface="+mn-ea"/>
          <a:cs typeface="+mn-cs"/>
        </a:defRPr>
      </a:lvl3pPr>
      <a:lvl4pPr marL="1364361" algn="l" defTabSz="909578" rtl="0" eaLnBrk="1" latinLnBrk="0" hangingPunct="1">
        <a:defRPr sz="1800" kern="1200">
          <a:solidFill>
            <a:schemeClr val="tx1"/>
          </a:solidFill>
          <a:latin typeface="+mn-lt"/>
          <a:ea typeface="+mn-ea"/>
          <a:cs typeface="+mn-cs"/>
        </a:defRPr>
      </a:lvl4pPr>
      <a:lvl5pPr marL="1819151" algn="l" defTabSz="909578" rtl="0" eaLnBrk="1" latinLnBrk="0" hangingPunct="1">
        <a:defRPr sz="1800" kern="1200">
          <a:solidFill>
            <a:schemeClr val="tx1"/>
          </a:solidFill>
          <a:latin typeface="+mn-lt"/>
          <a:ea typeface="+mn-ea"/>
          <a:cs typeface="+mn-cs"/>
        </a:defRPr>
      </a:lvl5pPr>
      <a:lvl6pPr marL="2273940" algn="l" defTabSz="909578" rtl="0" eaLnBrk="1" latinLnBrk="0" hangingPunct="1">
        <a:defRPr sz="1800" kern="1200">
          <a:solidFill>
            <a:schemeClr val="tx1"/>
          </a:solidFill>
          <a:latin typeface="+mn-lt"/>
          <a:ea typeface="+mn-ea"/>
          <a:cs typeface="+mn-cs"/>
        </a:defRPr>
      </a:lvl6pPr>
      <a:lvl7pPr marL="2728725" algn="l" defTabSz="909578" rtl="0" eaLnBrk="1" latinLnBrk="0" hangingPunct="1">
        <a:defRPr sz="1800" kern="1200">
          <a:solidFill>
            <a:schemeClr val="tx1"/>
          </a:solidFill>
          <a:latin typeface="+mn-lt"/>
          <a:ea typeface="+mn-ea"/>
          <a:cs typeface="+mn-cs"/>
        </a:defRPr>
      </a:lvl7pPr>
      <a:lvl8pPr marL="3183513" algn="l" defTabSz="909578" rtl="0" eaLnBrk="1" latinLnBrk="0" hangingPunct="1">
        <a:defRPr sz="1800" kern="1200">
          <a:solidFill>
            <a:schemeClr val="tx1"/>
          </a:solidFill>
          <a:latin typeface="+mn-lt"/>
          <a:ea typeface="+mn-ea"/>
          <a:cs typeface="+mn-cs"/>
        </a:defRPr>
      </a:lvl8pPr>
      <a:lvl9pPr marL="3638300" algn="l" defTabSz="9095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1612" y="1611"/>
          <a:ext cx="1587" cy="1587"/>
        </p:xfrm>
        <a:graphic>
          <a:graphicData uri="http://schemas.openxmlformats.org/presentationml/2006/ole">
            <p:oleObj spid="_x0000_s31865" name="think-cell Slide" r:id="rId6" imgW="360" imgH="360" progId="">
              <p:embed/>
            </p:oleObj>
          </a:graphicData>
        </a:graphic>
      </p:graphicFrame>
      <p:pic>
        <p:nvPicPr>
          <p:cNvPr id="5122" name="Picture 43" descr="logo smal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62863" y="341337"/>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71" y="166691"/>
            <a:ext cx="672772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17" tIns="45610" rIns="91217" bIns="4561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81" y="1220678"/>
            <a:ext cx="8399462" cy="4944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17" tIns="45610" rIns="91217" bIns="45610" numCol="1" anchor="t" anchorCtr="0" compatLnSpc="1">
            <a:prstTxWarp prst="textNoShape">
              <a:avLst/>
            </a:prstTxWarp>
          </a:bodyPr>
          <a:lstStyle/>
          <a:p>
            <a:pPr lvl="0"/>
            <a:r>
              <a:rPr lang="en-US" altLang="en-US" smtClean="0"/>
              <a:t>Text</a:t>
            </a:r>
            <a:endParaRPr lang="en-ZA" altLang="en-US" dirty="0" smtClean="0"/>
          </a:p>
        </p:txBody>
      </p:sp>
      <p:sp>
        <p:nvSpPr>
          <p:cNvPr id="1061" name="Rectangle 37"/>
          <p:cNvSpPr>
            <a:spLocks noGrp="1" noChangeArrowheads="1"/>
          </p:cNvSpPr>
          <p:nvPr>
            <p:ph type="dt" sz="half" idx="2"/>
          </p:nvPr>
        </p:nvSpPr>
        <p:spPr bwMode="auto">
          <a:xfrm>
            <a:off x="436563" y="6453204"/>
            <a:ext cx="7226300" cy="288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17" tIns="45610" rIns="91217" bIns="45610" numCol="1" anchor="b" anchorCtr="0" compatLnSpc="1">
            <a:prstTxWarp prst="textNoShape">
              <a:avLst/>
            </a:prstTxWarp>
          </a:bodyPr>
          <a:lstStyle>
            <a:lvl1pPr>
              <a:defRPr sz="1000">
                <a:solidFill>
                  <a:srgbClr val="83725B"/>
                </a:solidFill>
              </a:defRPr>
            </a:lvl1pPr>
          </a:lstStyle>
          <a:p>
            <a:pPr defTabSz="912174" fontAlgn="base">
              <a:spcBef>
                <a:spcPct val="0"/>
              </a:spcBef>
              <a:spcAft>
                <a:spcPct val="0"/>
              </a:spcAft>
            </a:pPr>
            <a:fld id="{5CE4BA43-6FD9-45E1-A495-563B4ED91114}" type="datetime1">
              <a:rPr lang="en-ZA" smtClean="0"/>
              <a:pPr defTabSz="912174" fontAlgn="base">
                <a:spcBef>
                  <a:spcPct val="0"/>
                </a:spcBef>
                <a:spcAft>
                  <a:spcPct val="0"/>
                </a:spcAft>
              </a:pPr>
              <a:t>2017/05/03</a:t>
            </a:fld>
            <a:endParaRPr lang="en-ZA" dirty="0"/>
          </a:p>
        </p:txBody>
      </p:sp>
      <p:sp>
        <p:nvSpPr>
          <p:cNvPr id="1063" name="Rectangle 39"/>
          <p:cNvSpPr>
            <a:spLocks noGrp="1" noChangeArrowheads="1"/>
          </p:cNvSpPr>
          <p:nvPr>
            <p:ph type="sldNum" sz="quarter" idx="4"/>
          </p:nvPr>
        </p:nvSpPr>
        <p:spPr bwMode="auto">
          <a:xfrm>
            <a:off x="788035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17" tIns="45610" rIns="91217" bIns="45610" numCol="1" anchor="b" anchorCtr="0" compatLnSpc="1">
            <a:prstTxWarp prst="textNoShape">
              <a:avLst/>
            </a:prstTxWarp>
          </a:bodyPr>
          <a:lstStyle>
            <a:lvl1pPr algn="ctr">
              <a:defRPr sz="1000">
                <a:solidFill>
                  <a:srgbClr val="83725B"/>
                </a:solidFill>
              </a:defRPr>
            </a:lvl1pPr>
          </a:lstStyle>
          <a:p>
            <a:pPr defTabSz="912174" fontAlgn="base">
              <a:spcBef>
                <a:spcPct val="0"/>
              </a:spcBef>
              <a:spcAft>
                <a:spcPct val="0"/>
              </a:spcAft>
              <a:defRPr/>
            </a:pPr>
            <a:fld id="{46596B82-A535-4109-8970-17234814E543}" type="slidenum">
              <a:rPr lang="en-ZA" smtClean="0"/>
              <a:pPr defTabSz="912174" fontAlgn="base">
                <a:spcBef>
                  <a:spcPct val="0"/>
                </a:spcBef>
                <a:spcAft>
                  <a:spcPct val="0"/>
                </a:spcAft>
                <a:defRPr/>
              </a:pPr>
              <a:t>‹#›</a:t>
            </a:fld>
            <a:endParaRPr lang="en-ZA" dirty="0"/>
          </a:p>
        </p:txBody>
      </p:sp>
    </p:spTree>
    <p:extLst>
      <p:ext uri="{BB962C8B-B14F-4D97-AF65-F5344CB8AC3E}">
        <p14:creationId xmlns:p14="http://schemas.microsoft.com/office/powerpoint/2010/main" xmlns="" val="325533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6086"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2174"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6826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4345"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174201" indent="-174201" algn="l" rtl="0" eaLnBrk="1" fontAlgn="base" hangingPunct="1">
        <a:lnSpc>
          <a:spcPct val="90000"/>
        </a:lnSpc>
        <a:spcBef>
          <a:spcPct val="100000"/>
        </a:spcBef>
        <a:spcAft>
          <a:spcPct val="0"/>
        </a:spcAft>
        <a:buClr>
          <a:srgbClr val="8C7F6D"/>
        </a:buClr>
        <a:buFont typeface="Wingdings" panose="05000000000000000000" pitchFamily="2" charset="2"/>
        <a:buChar char="§"/>
        <a:defRPr sz="1400">
          <a:solidFill>
            <a:srgbClr val="003896"/>
          </a:solidFill>
          <a:latin typeface="+mn-lt"/>
          <a:ea typeface="+mn-ea"/>
          <a:cs typeface="+mn-cs"/>
        </a:defRPr>
      </a:lvl1pPr>
      <a:lvl2pPr marL="362651" indent="-188453" algn="l" rtl="0" eaLnBrk="1" fontAlgn="base" hangingPunct="1">
        <a:lnSpc>
          <a:spcPct val="90000"/>
        </a:lnSpc>
        <a:spcBef>
          <a:spcPct val="100000"/>
        </a:spcBef>
        <a:spcAft>
          <a:spcPct val="0"/>
        </a:spcAft>
        <a:buClr>
          <a:srgbClr val="8C7F6D"/>
        </a:buClr>
        <a:buFont typeface="Arial" panose="020B0604020202020204" pitchFamily="34" charset="0"/>
        <a:buChar char="–"/>
        <a:defRPr sz="1400">
          <a:solidFill>
            <a:srgbClr val="003896"/>
          </a:solidFill>
          <a:latin typeface="+mn-lt"/>
          <a:cs typeface="+mn-cs"/>
        </a:defRPr>
      </a:lvl2pPr>
      <a:lvl3pPr marL="536853" indent="-174201"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3pPr>
      <a:lvl4pPr marL="711051" indent="-174201" algn="l" rtl="0" eaLnBrk="1" fontAlgn="base" hangingPunct="1">
        <a:lnSpc>
          <a:spcPct val="90000"/>
        </a:lnSpc>
        <a:spcBef>
          <a:spcPct val="100000"/>
        </a:spcBef>
        <a:spcAft>
          <a:spcPct val="0"/>
        </a:spcAft>
        <a:buClr>
          <a:srgbClr val="8C7F6D"/>
        </a:buClr>
        <a:buFont typeface="Wingdings" panose="05000000000000000000" pitchFamily="2" charset="2"/>
        <a:buChar char="Ø"/>
        <a:defRPr sz="1400">
          <a:solidFill>
            <a:srgbClr val="003896"/>
          </a:solidFill>
          <a:latin typeface="+mn-lt"/>
          <a:cs typeface="+mn-cs"/>
        </a:defRPr>
      </a:lvl4pPr>
      <a:lvl5pPr marL="978687" indent="-267635" algn="l" rtl="0" eaLnBrk="1" fontAlgn="base" hangingPunct="1">
        <a:lnSpc>
          <a:spcPct val="90000"/>
        </a:lnSpc>
        <a:spcBef>
          <a:spcPct val="100000"/>
        </a:spcBef>
        <a:spcAft>
          <a:spcPct val="0"/>
        </a:spcAft>
        <a:buClr>
          <a:srgbClr val="8C7F6D"/>
        </a:buClr>
        <a:buFont typeface="Courier New" panose="02070309020205020404" pitchFamily="49" charset="0"/>
        <a:buChar char="o"/>
        <a:defRPr sz="1400">
          <a:solidFill>
            <a:srgbClr val="003896"/>
          </a:solidFill>
          <a:latin typeface="+mn-lt"/>
          <a:cs typeface="+mn-cs"/>
        </a:defRPr>
      </a:lvl5pPr>
      <a:lvl6pPr marL="2245594" indent="-178951"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1680" indent="-178951"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57768" indent="-178951"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13857" indent="-178951"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2174" rtl="0" eaLnBrk="1" latinLnBrk="0" hangingPunct="1">
        <a:defRPr sz="1800" kern="1200">
          <a:solidFill>
            <a:schemeClr val="tx1"/>
          </a:solidFill>
          <a:latin typeface="+mn-lt"/>
          <a:ea typeface="+mn-ea"/>
          <a:cs typeface="+mn-cs"/>
        </a:defRPr>
      </a:lvl1pPr>
      <a:lvl2pPr marL="456086" algn="l" defTabSz="912174" rtl="0" eaLnBrk="1" latinLnBrk="0" hangingPunct="1">
        <a:defRPr sz="1800" kern="1200">
          <a:solidFill>
            <a:schemeClr val="tx1"/>
          </a:solidFill>
          <a:latin typeface="+mn-lt"/>
          <a:ea typeface="+mn-ea"/>
          <a:cs typeface="+mn-cs"/>
        </a:defRPr>
      </a:lvl2pPr>
      <a:lvl3pPr marL="912174" algn="l" defTabSz="912174" rtl="0" eaLnBrk="1" latinLnBrk="0" hangingPunct="1">
        <a:defRPr sz="1800" kern="1200">
          <a:solidFill>
            <a:schemeClr val="tx1"/>
          </a:solidFill>
          <a:latin typeface="+mn-lt"/>
          <a:ea typeface="+mn-ea"/>
          <a:cs typeface="+mn-cs"/>
        </a:defRPr>
      </a:lvl3pPr>
      <a:lvl4pPr marL="1368260" algn="l" defTabSz="912174" rtl="0" eaLnBrk="1" latinLnBrk="0" hangingPunct="1">
        <a:defRPr sz="1800" kern="1200">
          <a:solidFill>
            <a:schemeClr val="tx1"/>
          </a:solidFill>
          <a:latin typeface="+mn-lt"/>
          <a:ea typeface="+mn-ea"/>
          <a:cs typeface="+mn-cs"/>
        </a:defRPr>
      </a:lvl4pPr>
      <a:lvl5pPr marL="1824345" algn="l" defTabSz="912174" rtl="0" eaLnBrk="1" latinLnBrk="0" hangingPunct="1">
        <a:defRPr sz="1800" kern="1200">
          <a:solidFill>
            <a:schemeClr val="tx1"/>
          </a:solidFill>
          <a:latin typeface="+mn-lt"/>
          <a:ea typeface="+mn-ea"/>
          <a:cs typeface="+mn-cs"/>
        </a:defRPr>
      </a:lvl5pPr>
      <a:lvl6pPr marL="2280434" algn="l" defTabSz="912174" rtl="0" eaLnBrk="1" latinLnBrk="0" hangingPunct="1">
        <a:defRPr sz="1800" kern="1200">
          <a:solidFill>
            <a:schemeClr val="tx1"/>
          </a:solidFill>
          <a:latin typeface="+mn-lt"/>
          <a:ea typeface="+mn-ea"/>
          <a:cs typeface="+mn-cs"/>
        </a:defRPr>
      </a:lvl6pPr>
      <a:lvl7pPr marL="2736521" algn="l" defTabSz="912174" rtl="0" eaLnBrk="1" latinLnBrk="0" hangingPunct="1">
        <a:defRPr sz="1800" kern="1200">
          <a:solidFill>
            <a:schemeClr val="tx1"/>
          </a:solidFill>
          <a:latin typeface="+mn-lt"/>
          <a:ea typeface="+mn-ea"/>
          <a:cs typeface="+mn-cs"/>
        </a:defRPr>
      </a:lvl7pPr>
      <a:lvl8pPr marL="3192607" algn="l" defTabSz="912174" rtl="0" eaLnBrk="1" latinLnBrk="0" hangingPunct="1">
        <a:defRPr sz="1800" kern="1200">
          <a:solidFill>
            <a:schemeClr val="tx1"/>
          </a:solidFill>
          <a:latin typeface="+mn-lt"/>
          <a:ea typeface="+mn-ea"/>
          <a:cs typeface="+mn-cs"/>
        </a:defRPr>
      </a:lvl8pPr>
      <a:lvl9pPr marL="3648694" algn="l" defTabSz="91217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784798548"/>
              </p:ext>
            </p:extLst>
          </p:nvPr>
        </p:nvGraphicFramePr>
        <p:xfrm>
          <a:off x="0" y="0"/>
          <a:ext cx="161984" cy="161974"/>
        </p:xfrm>
        <a:graphic>
          <a:graphicData uri="http://schemas.openxmlformats.org/presentationml/2006/ole">
            <p:oleObj spid="_x0000_s32889" name="think-cell Slide" r:id="rId23" imgW="360" imgH="360" progId="">
              <p:embed/>
            </p:oleObj>
          </a:graphicData>
        </a:graphic>
      </p:graphicFrame>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753" fontAlgn="base">
              <a:spcBef>
                <a:spcPct val="0"/>
              </a:spcBef>
              <a:spcAft>
                <a:spcPct val="0"/>
              </a:spcAft>
            </a:pPr>
            <a:fld id="{42C328C1-A84F-4A39-A664-DBA00541A8C6}" type="slidenum">
              <a:rPr lang="en-US" smtClean="0">
                <a:solidFill>
                  <a:srgbClr val="897966"/>
                </a:solidFill>
              </a:rPr>
              <a:pPr algn="r" defTabSz="912753"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p:nvSpPr>
        <p:spPr bwMode="auto">
          <a:xfrm>
            <a:off x="174270"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753" fontAlgn="base">
                <a:spcBef>
                  <a:spcPct val="0"/>
                </a:spcBef>
                <a:spcAft>
                  <a:spcPct val="0"/>
                </a:spcAft>
              </a:pPr>
              <a:r>
                <a:rPr lang="en-US" sz="1600" b="1" dirty="0">
                  <a:solidFill>
                    <a:srgbClr val="003896"/>
                  </a:solidFill>
                </a:rPr>
                <a:t>Title</a:t>
              </a:r>
            </a:p>
            <a:p>
              <a:pPr defTabSz="912753"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70"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00"/>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088" indent="-624088" defTabSz="909283" fontAlgn="base">
                <a:spcBef>
                  <a:spcPct val="0"/>
                </a:spcBef>
                <a:spcAft>
                  <a:spcPct val="0"/>
                </a:spcAft>
                <a:tabLst>
                  <a:tab pos="614388" algn="l"/>
                  <a:tab pos="619239" algn="l"/>
                </a:tabLst>
              </a:pPr>
              <a:r>
                <a:rPr lang="en-US" sz="1000" dirty="0">
                  <a:solidFill>
                    <a:srgbClr val="003896"/>
                  </a:solidFill>
                </a:rPr>
                <a:t>SOURCE: </a:t>
              </a:r>
              <a:r>
                <a:rPr lang="en-US" sz="1000" dirty="0" smtClean="0">
                  <a:solidFill>
                    <a:srgbClr val="003896"/>
                  </a:solidFill>
                </a:rPr>
                <a:t>Source</a:t>
              </a:r>
            </a:p>
          </p:txBody>
        </p:sp>
      </p:gr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191"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753"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191" fontAlgn="base">
                <a:spcBef>
                  <a:spcPct val="0"/>
                </a:spcBef>
                <a:spcAft>
                  <a:spcPct val="0"/>
                </a:spcAft>
                <a:buClr>
                  <a:srgbClr val="897966"/>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050757495"/>
      </p:ext>
    </p:extLst>
  </p:cSld>
  <p:clrMap bg1="lt1" tx1="dk1" bg2="lt2" tx2="dk2" accent1="accent1" accent2="accent2" accent3="accent3" accent4="accent4" accent5="accent5" accent6="accent6" hlink="hlink" folHlink="folHlink"/>
  <p:sldLayoutIdLst>
    <p:sldLayoutId id="2147483713" r:id="rId1"/>
    <p:sldLayoutId id="2147483714" r:id="rId2"/>
  </p:sldLayoutIdLst>
  <p:timing>
    <p:tnLst>
      <p:par>
        <p:cTn id="1" dur="indefinite" restart="never" nodeType="tmRoot"/>
      </p:par>
    </p:tnLst>
  </p:timing>
  <p:hf hdr="0" ftr="0" dt="0"/>
  <p:txStyles>
    <p:titleStyle>
      <a:lvl1pPr algn="l" defTabSz="891191" rtl="0" eaLnBrk="1" fontAlgn="base" hangingPunct="1">
        <a:spcBef>
          <a:spcPct val="0"/>
        </a:spcBef>
        <a:spcAft>
          <a:spcPct val="0"/>
        </a:spcAft>
        <a:tabLst>
          <a:tab pos="268618" algn="l"/>
        </a:tabLst>
        <a:defRPr sz="2400" b="0" baseline="0">
          <a:solidFill>
            <a:schemeClr val="bg1"/>
          </a:solidFill>
          <a:latin typeface="+mj-lt"/>
          <a:ea typeface="Arial Unicode MS" pitchFamily="34" charset="-128"/>
          <a:cs typeface="Arial Unicode MS" pitchFamily="34" charset="-128"/>
        </a:defRPr>
      </a:lvl1pPr>
      <a:lvl2pPr algn="l" defTabSz="891191" rtl="0" eaLnBrk="1" fontAlgn="base" hangingPunct="1">
        <a:spcBef>
          <a:spcPct val="0"/>
        </a:spcBef>
        <a:spcAft>
          <a:spcPct val="0"/>
        </a:spcAft>
        <a:defRPr sz="1900" b="1">
          <a:solidFill>
            <a:schemeClr val="tx2"/>
          </a:solidFill>
          <a:latin typeface="Arial" charset="0"/>
        </a:defRPr>
      </a:lvl2pPr>
      <a:lvl3pPr algn="l" defTabSz="891191" rtl="0" eaLnBrk="1" fontAlgn="base" hangingPunct="1">
        <a:spcBef>
          <a:spcPct val="0"/>
        </a:spcBef>
        <a:spcAft>
          <a:spcPct val="0"/>
        </a:spcAft>
        <a:defRPr sz="1900" b="1">
          <a:solidFill>
            <a:schemeClr val="tx2"/>
          </a:solidFill>
          <a:latin typeface="Arial" charset="0"/>
        </a:defRPr>
      </a:lvl3pPr>
      <a:lvl4pPr algn="l" defTabSz="891191" rtl="0" eaLnBrk="1" fontAlgn="base" hangingPunct="1">
        <a:spcBef>
          <a:spcPct val="0"/>
        </a:spcBef>
        <a:spcAft>
          <a:spcPct val="0"/>
        </a:spcAft>
        <a:defRPr sz="1900" b="1">
          <a:solidFill>
            <a:schemeClr val="tx2"/>
          </a:solidFill>
          <a:latin typeface="Arial" charset="0"/>
        </a:defRPr>
      </a:lvl4pPr>
      <a:lvl5pPr algn="l" defTabSz="891191" rtl="0" eaLnBrk="1" fontAlgn="base" hangingPunct="1">
        <a:spcBef>
          <a:spcPct val="0"/>
        </a:spcBef>
        <a:spcAft>
          <a:spcPct val="0"/>
        </a:spcAft>
        <a:defRPr sz="1900" b="1">
          <a:solidFill>
            <a:schemeClr val="tx2"/>
          </a:solidFill>
          <a:latin typeface="Arial" charset="0"/>
        </a:defRPr>
      </a:lvl5pPr>
      <a:lvl6pPr marL="455078" algn="l" defTabSz="891191" rtl="0" eaLnBrk="1" fontAlgn="base" hangingPunct="1">
        <a:spcBef>
          <a:spcPct val="0"/>
        </a:spcBef>
        <a:spcAft>
          <a:spcPct val="0"/>
        </a:spcAft>
        <a:defRPr sz="1900" b="1">
          <a:solidFill>
            <a:schemeClr val="tx2"/>
          </a:solidFill>
          <a:latin typeface="Arial" charset="0"/>
        </a:defRPr>
      </a:lvl6pPr>
      <a:lvl7pPr marL="910154" algn="l" defTabSz="891191" rtl="0" eaLnBrk="1" fontAlgn="base" hangingPunct="1">
        <a:spcBef>
          <a:spcPct val="0"/>
        </a:spcBef>
        <a:spcAft>
          <a:spcPct val="0"/>
        </a:spcAft>
        <a:defRPr sz="1900" b="1">
          <a:solidFill>
            <a:schemeClr val="tx2"/>
          </a:solidFill>
          <a:latin typeface="Arial" charset="0"/>
        </a:defRPr>
      </a:lvl7pPr>
      <a:lvl8pPr marL="1365231" algn="l" defTabSz="891191" rtl="0" eaLnBrk="1" fontAlgn="base" hangingPunct="1">
        <a:spcBef>
          <a:spcPct val="0"/>
        </a:spcBef>
        <a:spcAft>
          <a:spcPct val="0"/>
        </a:spcAft>
        <a:defRPr sz="1900" b="1">
          <a:solidFill>
            <a:schemeClr val="tx2"/>
          </a:solidFill>
          <a:latin typeface="Arial" charset="0"/>
        </a:defRPr>
      </a:lvl8pPr>
      <a:lvl9pPr marL="1820308" algn="l" defTabSz="891191" rtl="0" eaLnBrk="1" fontAlgn="base" hangingPunct="1">
        <a:spcBef>
          <a:spcPct val="0"/>
        </a:spcBef>
        <a:spcAft>
          <a:spcPct val="0"/>
        </a:spcAft>
        <a:defRPr sz="1900" b="1">
          <a:solidFill>
            <a:schemeClr val="tx2"/>
          </a:solidFill>
          <a:latin typeface="Arial" charset="0"/>
        </a:defRPr>
      </a:lvl9pPr>
    </p:titleStyle>
    <p:bodyStyle>
      <a:lvl1pPr marL="0" indent="0" algn="l" defTabSz="891191"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775" indent="-191193" algn="l" defTabSz="891191"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078" indent="-260727" algn="l" defTabSz="89119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514" indent="-154859" algn="l" defTabSz="891191"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326" indent="-129571" algn="l" defTabSz="89119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326" indent="-129571" algn="l" defTabSz="89119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326" indent="-129571" algn="l" defTabSz="89119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326" indent="-129571" algn="l" defTabSz="89119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326" indent="-129571" algn="l" defTabSz="89119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154" rtl="0" eaLnBrk="1" latinLnBrk="0" hangingPunct="1">
        <a:defRPr sz="1800" kern="1200">
          <a:solidFill>
            <a:schemeClr val="tx1"/>
          </a:solidFill>
          <a:latin typeface="+mn-lt"/>
          <a:ea typeface="+mn-ea"/>
          <a:cs typeface="+mn-cs"/>
        </a:defRPr>
      </a:lvl1pPr>
      <a:lvl2pPr marL="455078" algn="l" defTabSz="910154" rtl="0" eaLnBrk="1" latinLnBrk="0" hangingPunct="1">
        <a:defRPr sz="1800" kern="1200">
          <a:solidFill>
            <a:schemeClr val="tx1"/>
          </a:solidFill>
          <a:latin typeface="+mn-lt"/>
          <a:ea typeface="+mn-ea"/>
          <a:cs typeface="+mn-cs"/>
        </a:defRPr>
      </a:lvl2pPr>
      <a:lvl3pPr marL="910154" algn="l" defTabSz="910154" rtl="0" eaLnBrk="1" latinLnBrk="0" hangingPunct="1">
        <a:defRPr sz="1800" kern="1200">
          <a:solidFill>
            <a:schemeClr val="tx1"/>
          </a:solidFill>
          <a:latin typeface="+mn-lt"/>
          <a:ea typeface="+mn-ea"/>
          <a:cs typeface="+mn-cs"/>
        </a:defRPr>
      </a:lvl3pPr>
      <a:lvl4pPr marL="1365231" algn="l" defTabSz="910154" rtl="0" eaLnBrk="1" latinLnBrk="0" hangingPunct="1">
        <a:defRPr sz="1800" kern="1200">
          <a:solidFill>
            <a:schemeClr val="tx1"/>
          </a:solidFill>
          <a:latin typeface="+mn-lt"/>
          <a:ea typeface="+mn-ea"/>
          <a:cs typeface="+mn-cs"/>
        </a:defRPr>
      </a:lvl4pPr>
      <a:lvl5pPr marL="1820308" algn="l" defTabSz="910154" rtl="0" eaLnBrk="1" latinLnBrk="0" hangingPunct="1">
        <a:defRPr sz="1800" kern="1200">
          <a:solidFill>
            <a:schemeClr val="tx1"/>
          </a:solidFill>
          <a:latin typeface="+mn-lt"/>
          <a:ea typeface="+mn-ea"/>
          <a:cs typeface="+mn-cs"/>
        </a:defRPr>
      </a:lvl5pPr>
      <a:lvl6pPr marL="2275386" algn="l" defTabSz="910154" rtl="0" eaLnBrk="1" latinLnBrk="0" hangingPunct="1">
        <a:defRPr sz="1800" kern="1200">
          <a:solidFill>
            <a:schemeClr val="tx1"/>
          </a:solidFill>
          <a:latin typeface="+mn-lt"/>
          <a:ea typeface="+mn-ea"/>
          <a:cs typeface="+mn-cs"/>
        </a:defRPr>
      </a:lvl6pPr>
      <a:lvl7pPr marL="2730460" algn="l" defTabSz="910154" rtl="0" eaLnBrk="1" latinLnBrk="0" hangingPunct="1">
        <a:defRPr sz="1800" kern="1200">
          <a:solidFill>
            <a:schemeClr val="tx1"/>
          </a:solidFill>
          <a:latin typeface="+mn-lt"/>
          <a:ea typeface="+mn-ea"/>
          <a:cs typeface="+mn-cs"/>
        </a:defRPr>
      </a:lvl7pPr>
      <a:lvl8pPr marL="3185538" algn="l" defTabSz="910154" rtl="0" eaLnBrk="1" latinLnBrk="0" hangingPunct="1">
        <a:defRPr sz="1800" kern="1200">
          <a:solidFill>
            <a:schemeClr val="tx1"/>
          </a:solidFill>
          <a:latin typeface="+mn-lt"/>
          <a:ea typeface="+mn-ea"/>
          <a:cs typeface="+mn-cs"/>
        </a:defRPr>
      </a:lvl8pPr>
      <a:lvl9pPr marL="3640615" algn="l" defTabSz="91015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533405348"/>
              </p:ext>
            </p:extLst>
          </p:nvPr>
        </p:nvGraphicFramePr>
        <p:xfrm>
          <a:off x="0" y="0"/>
          <a:ext cx="161984" cy="161974"/>
        </p:xfrm>
        <a:graphic>
          <a:graphicData uri="http://schemas.openxmlformats.org/presentationml/2006/ole">
            <p:oleObj spid="_x0000_s35961"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55"/>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725" fontAlgn="base">
                <a:spcBef>
                  <a:spcPct val="0"/>
                </a:spcBef>
                <a:spcAft>
                  <a:spcPct val="0"/>
                </a:spcAft>
              </a:pPr>
              <a:r>
                <a:rPr lang="en-US" sz="1600" b="1" dirty="0">
                  <a:solidFill>
                    <a:srgbClr val="003896"/>
                  </a:solidFill>
                </a:rPr>
                <a:t>Title</a:t>
              </a:r>
            </a:p>
            <a:p>
              <a:pPr defTabSz="910725"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9" y="1037419"/>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43"/>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699" indent="-622699" defTabSz="907259" fontAlgn="base">
                <a:spcBef>
                  <a:spcPct val="0"/>
                </a:spcBef>
                <a:spcAft>
                  <a:spcPct val="0"/>
                </a:spcAft>
                <a:tabLst>
                  <a:tab pos="613022" algn="l"/>
                  <a:tab pos="617862"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725" fontAlgn="base">
              <a:spcBef>
                <a:spcPct val="0"/>
              </a:spcBef>
              <a:spcAft>
                <a:spcPct val="0"/>
              </a:spcAft>
            </a:pPr>
            <a:fld id="{42C328C1-A84F-4A39-A664-DBA00541A8C6}" type="slidenum">
              <a:rPr lang="en-US" smtClean="0">
                <a:solidFill>
                  <a:srgbClr val="83725B"/>
                </a:solidFill>
              </a:rPr>
              <a:pPr algn="r" defTabSz="910725"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725"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779146" y="1037420"/>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209"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2191209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iming>
    <p:tnLst>
      <p:par>
        <p:cTn id="1" dur="indefinite" restart="never" nodeType="tmRoot"/>
      </p:par>
    </p:tnLst>
  </p:timing>
  <p:hf hdr="0" ftr="0" dt="0"/>
  <p:txStyles>
    <p:titleStyle>
      <a:lvl1pPr algn="l" defTabSz="889209" rtl="0" eaLnBrk="1" fontAlgn="base" hangingPunct="1">
        <a:spcBef>
          <a:spcPct val="0"/>
        </a:spcBef>
        <a:spcAft>
          <a:spcPct val="0"/>
        </a:spcAft>
        <a:tabLst>
          <a:tab pos="268020" algn="l"/>
        </a:tabLst>
        <a:defRPr sz="2400" b="0" baseline="0">
          <a:solidFill>
            <a:schemeClr val="bg1"/>
          </a:solidFill>
          <a:latin typeface="+mj-lt"/>
          <a:ea typeface="Arial Unicode MS" pitchFamily="34" charset="-128"/>
          <a:cs typeface="Arial Unicode MS" pitchFamily="34" charset="-128"/>
        </a:defRPr>
      </a:lvl1pPr>
      <a:lvl2pPr algn="l" defTabSz="889209" rtl="0" eaLnBrk="1" fontAlgn="base" hangingPunct="1">
        <a:spcBef>
          <a:spcPct val="0"/>
        </a:spcBef>
        <a:spcAft>
          <a:spcPct val="0"/>
        </a:spcAft>
        <a:defRPr sz="1900" b="1">
          <a:solidFill>
            <a:schemeClr val="tx2"/>
          </a:solidFill>
          <a:latin typeface="Arial" charset="0"/>
        </a:defRPr>
      </a:lvl2pPr>
      <a:lvl3pPr algn="l" defTabSz="889209" rtl="0" eaLnBrk="1" fontAlgn="base" hangingPunct="1">
        <a:spcBef>
          <a:spcPct val="0"/>
        </a:spcBef>
        <a:spcAft>
          <a:spcPct val="0"/>
        </a:spcAft>
        <a:defRPr sz="1900" b="1">
          <a:solidFill>
            <a:schemeClr val="tx2"/>
          </a:solidFill>
          <a:latin typeface="Arial" charset="0"/>
        </a:defRPr>
      </a:lvl3pPr>
      <a:lvl4pPr algn="l" defTabSz="889209" rtl="0" eaLnBrk="1" fontAlgn="base" hangingPunct="1">
        <a:spcBef>
          <a:spcPct val="0"/>
        </a:spcBef>
        <a:spcAft>
          <a:spcPct val="0"/>
        </a:spcAft>
        <a:defRPr sz="1900" b="1">
          <a:solidFill>
            <a:schemeClr val="tx2"/>
          </a:solidFill>
          <a:latin typeface="Arial" charset="0"/>
        </a:defRPr>
      </a:lvl4pPr>
      <a:lvl5pPr algn="l" defTabSz="889209" rtl="0" eaLnBrk="1" fontAlgn="base" hangingPunct="1">
        <a:spcBef>
          <a:spcPct val="0"/>
        </a:spcBef>
        <a:spcAft>
          <a:spcPct val="0"/>
        </a:spcAft>
        <a:defRPr sz="1900" b="1">
          <a:solidFill>
            <a:schemeClr val="tx2"/>
          </a:solidFill>
          <a:latin typeface="Arial" charset="0"/>
        </a:defRPr>
      </a:lvl5pPr>
      <a:lvl6pPr marL="454062" algn="l" defTabSz="889209" rtl="0" eaLnBrk="1" fontAlgn="base" hangingPunct="1">
        <a:spcBef>
          <a:spcPct val="0"/>
        </a:spcBef>
        <a:spcAft>
          <a:spcPct val="0"/>
        </a:spcAft>
        <a:defRPr sz="1900" b="1">
          <a:solidFill>
            <a:schemeClr val="tx2"/>
          </a:solidFill>
          <a:latin typeface="Arial" charset="0"/>
        </a:defRPr>
      </a:lvl6pPr>
      <a:lvl7pPr marL="908131" algn="l" defTabSz="889209" rtl="0" eaLnBrk="1" fontAlgn="base" hangingPunct="1">
        <a:spcBef>
          <a:spcPct val="0"/>
        </a:spcBef>
        <a:spcAft>
          <a:spcPct val="0"/>
        </a:spcAft>
        <a:defRPr sz="1900" b="1">
          <a:solidFill>
            <a:schemeClr val="tx2"/>
          </a:solidFill>
          <a:latin typeface="Arial" charset="0"/>
        </a:defRPr>
      </a:lvl7pPr>
      <a:lvl8pPr marL="1362193" algn="l" defTabSz="889209" rtl="0" eaLnBrk="1" fontAlgn="base" hangingPunct="1">
        <a:spcBef>
          <a:spcPct val="0"/>
        </a:spcBef>
        <a:spcAft>
          <a:spcPct val="0"/>
        </a:spcAft>
        <a:defRPr sz="1900" b="1">
          <a:solidFill>
            <a:schemeClr val="tx2"/>
          </a:solidFill>
          <a:latin typeface="Arial" charset="0"/>
        </a:defRPr>
      </a:lvl8pPr>
      <a:lvl9pPr marL="1816262" algn="l" defTabSz="889209" rtl="0" eaLnBrk="1" fontAlgn="base" hangingPunct="1">
        <a:spcBef>
          <a:spcPct val="0"/>
        </a:spcBef>
        <a:spcAft>
          <a:spcPct val="0"/>
        </a:spcAft>
        <a:defRPr sz="1900" b="1">
          <a:solidFill>
            <a:schemeClr val="tx2"/>
          </a:solidFill>
          <a:latin typeface="Arial" charset="0"/>
        </a:defRPr>
      </a:lvl9pPr>
    </p:titleStyle>
    <p:bodyStyle>
      <a:lvl1pPr marL="0" indent="0" algn="l" defTabSz="8892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347" indent="-190769" algn="l" defTabSz="8892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062" indent="-260148" algn="l" defTabSz="8892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155" indent="-154509" algn="l" defTabSz="8892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131" rtl="0" eaLnBrk="1" latinLnBrk="0" hangingPunct="1">
        <a:defRPr sz="1800" kern="1200">
          <a:solidFill>
            <a:schemeClr val="tx1"/>
          </a:solidFill>
          <a:latin typeface="+mn-lt"/>
          <a:ea typeface="+mn-ea"/>
          <a:cs typeface="+mn-cs"/>
        </a:defRPr>
      </a:lvl1pPr>
      <a:lvl2pPr marL="454062" algn="l" defTabSz="908131" rtl="0" eaLnBrk="1" latinLnBrk="0" hangingPunct="1">
        <a:defRPr sz="1800" kern="1200">
          <a:solidFill>
            <a:schemeClr val="tx1"/>
          </a:solidFill>
          <a:latin typeface="+mn-lt"/>
          <a:ea typeface="+mn-ea"/>
          <a:cs typeface="+mn-cs"/>
        </a:defRPr>
      </a:lvl2pPr>
      <a:lvl3pPr marL="908131" algn="l" defTabSz="908131" rtl="0" eaLnBrk="1" latinLnBrk="0" hangingPunct="1">
        <a:defRPr sz="1800" kern="1200">
          <a:solidFill>
            <a:schemeClr val="tx1"/>
          </a:solidFill>
          <a:latin typeface="+mn-lt"/>
          <a:ea typeface="+mn-ea"/>
          <a:cs typeface="+mn-cs"/>
        </a:defRPr>
      </a:lvl3pPr>
      <a:lvl4pPr marL="1362193" algn="l" defTabSz="908131" rtl="0" eaLnBrk="1" latinLnBrk="0" hangingPunct="1">
        <a:defRPr sz="1800" kern="1200">
          <a:solidFill>
            <a:schemeClr val="tx1"/>
          </a:solidFill>
          <a:latin typeface="+mn-lt"/>
          <a:ea typeface="+mn-ea"/>
          <a:cs typeface="+mn-cs"/>
        </a:defRPr>
      </a:lvl4pPr>
      <a:lvl5pPr marL="1816262" algn="l" defTabSz="908131" rtl="0" eaLnBrk="1" latinLnBrk="0" hangingPunct="1">
        <a:defRPr sz="1800" kern="1200">
          <a:solidFill>
            <a:schemeClr val="tx1"/>
          </a:solidFill>
          <a:latin typeface="+mn-lt"/>
          <a:ea typeface="+mn-ea"/>
          <a:cs typeface="+mn-cs"/>
        </a:defRPr>
      </a:lvl5pPr>
      <a:lvl6pPr marL="2270327" algn="l" defTabSz="908131" rtl="0" eaLnBrk="1" latinLnBrk="0" hangingPunct="1">
        <a:defRPr sz="1800" kern="1200">
          <a:solidFill>
            <a:schemeClr val="tx1"/>
          </a:solidFill>
          <a:latin typeface="+mn-lt"/>
          <a:ea typeface="+mn-ea"/>
          <a:cs typeface="+mn-cs"/>
        </a:defRPr>
      </a:lvl6pPr>
      <a:lvl7pPr marL="2724392" algn="l" defTabSz="908131" rtl="0" eaLnBrk="1" latinLnBrk="0" hangingPunct="1">
        <a:defRPr sz="1800" kern="1200">
          <a:solidFill>
            <a:schemeClr val="tx1"/>
          </a:solidFill>
          <a:latin typeface="+mn-lt"/>
          <a:ea typeface="+mn-ea"/>
          <a:cs typeface="+mn-cs"/>
        </a:defRPr>
      </a:lvl7pPr>
      <a:lvl8pPr marL="3178454" algn="l" defTabSz="908131" rtl="0" eaLnBrk="1" latinLnBrk="0" hangingPunct="1">
        <a:defRPr sz="1800" kern="1200">
          <a:solidFill>
            <a:schemeClr val="tx1"/>
          </a:solidFill>
          <a:latin typeface="+mn-lt"/>
          <a:ea typeface="+mn-ea"/>
          <a:cs typeface="+mn-cs"/>
        </a:defRPr>
      </a:lvl8pPr>
      <a:lvl9pPr marL="3632520" algn="l" defTabSz="90813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660341690"/>
              </p:ext>
            </p:extLst>
          </p:nvPr>
        </p:nvGraphicFramePr>
        <p:xfrm>
          <a:off x="0" y="0"/>
          <a:ext cx="161984" cy="161974"/>
        </p:xfrm>
        <a:graphic>
          <a:graphicData uri="http://schemas.openxmlformats.org/presentationml/2006/ole">
            <p:oleObj spid="_x0000_s39033" name="think-cell Slide" r:id="rId24" imgW="360" imgH="360" progId="">
              <p:embed/>
            </p:oleObj>
          </a:graphicData>
        </a:graphic>
      </p:graphicFrame>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850" fontAlgn="base">
              <a:spcBef>
                <a:spcPct val="0"/>
              </a:spcBef>
              <a:spcAft>
                <a:spcPct val="0"/>
              </a:spcAft>
            </a:pPr>
            <a:fld id="{42C328C1-A84F-4A39-A664-DBA00541A8C6}" type="slidenum">
              <a:rPr lang="en-US" smtClean="0">
                <a:solidFill>
                  <a:srgbClr val="897966"/>
                </a:solidFill>
              </a:rPr>
              <a:pPr algn="r" defTabSz="912850"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p:nvSpPr>
        <p:spPr bwMode="auto">
          <a:xfrm>
            <a:off x="174269"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850" fontAlgn="base">
                <a:spcBef>
                  <a:spcPct val="0"/>
                </a:spcBef>
                <a:spcAft>
                  <a:spcPct val="0"/>
                </a:spcAft>
              </a:pPr>
              <a:r>
                <a:rPr lang="en-US" sz="1600" b="1" dirty="0">
                  <a:solidFill>
                    <a:srgbClr val="003896"/>
                  </a:solidFill>
                </a:rPr>
                <a:t>Title</a:t>
              </a:r>
            </a:p>
            <a:p>
              <a:pPr defTabSz="912850"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69"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399"/>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850"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850"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850"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154" indent="-624154" defTabSz="909380" fontAlgn="base">
                <a:spcBef>
                  <a:spcPct val="0"/>
                </a:spcBef>
                <a:spcAft>
                  <a:spcPct val="0"/>
                </a:spcAft>
                <a:tabLst>
                  <a:tab pos="614453" algn="l"/>
                  <a:tab pos="619305" algn="l"/>
                </a:tabLst>
              </a:pPr>
              <a:r>
                <a:rPr lang="en-US" sz="1000" dirty="0">
                  <a:solidFill>
                    <a:srgbClr val="003896"/>
                  </a:solidFill>
                </a:rPr>
                <a:t>SOURCE: Source</a:t>
              </a:r>
            </a:p>
          </p:txBody>
        </p:sp>
      </p:gr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286"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850"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850"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286" fontAlgn="base">
                <a:spcBef>
                  <a:spcPct val="0"/>
                </a:spcBef>
                <a:spcAft>
                  <a:spcPct val="0"/>
                </a:spcAft>
                <a:buClr>
                  <a:srgbClr val="897966"/>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6373121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iming>
    <p:tnLst>
      <p:par>
        <p:cTn id="1" dur="indefinite" restart="never" nodeType="tmRoot"/>
      </p:par>
    </p:tnLst>
  </p:timing>
  <p:hf hdr="0" ftr="0" dt="0"/>
  <p:txStyles>
    <p:titleStyle>
      <a:lvl1pPr algn="l" defTabSz="891286" rtl="0" eaLnBrk="1" fontAlgn="base" hangingPunct="1">
        <a:spcBef>
          <a:spcPct val="0"/>
        </a:spcBef>
        <a:spcAft>
          <a:spcPct val="0"/>
        </a:spcAft>
        <a:tabLst>
          <a:tab pos="268647" algn="l"/>
        </a:tabLst>
        <a:defRPr sz="2400" b="0" baseline="0">
          <a:solidFill>
            <a:schemeClr val="bg1"/>
          </a:solidFill>
          <a:latin typeface="+mj-lt"/>
          <a:ea typeface="Arial Unicode MS" pitchFamily="34" charset="-128"/>
          <a:cs typeface="Arial Unicode MS" pitchFamily="34" charset="-128"/>
        </a:defRPr>
      </a:lvl1pPr>
      <a:lvl2pPr algn="l" defTabSz="891286" rtl="0" eaLnBrk="1" fontAlgn="base" hangingPunct="1">
        <a:spcBef>
          <a:spcPct val="0"/>
        </a:spcBef>
        <a:spcAft>
          <a:spcPct val="0"/>
        </a:spcAft>
        <a:defRPr sz="1900" b="1">
          <a:solidFill>
            <a:schemeClr val="tx2"/>
          </a:solidFill>
          <a:latin typeface="Arial" charset="0"/>
        </a:defRPr>
      </a:lvl2pPr>
      <a:lvl3pPr algn="l" defTabSz="891286" rtl="0" eaLnBrk="1" fontAlgn="base" hangingPunct="1">
        <a:spcBef>
          <a:spcPct val="0"/>
        </a:spcBef>
        <a:spcAft>
          <a:spcPct val="0"/>
        </a:spcAft>
        <a:defRPr sz="1900" b="1">
          <a:solidFill>
            <a:schemeClr val="tx2"/>
          </a:solidFill>
          <a:latin typeface="Arial" charset="0"/>
        </a:defRPr>
      </a:lvl3pPr>
      <a:lvl4pPr algn="l" defTabSz="891286" rtl="0" eaLnBrk="1" fontAlgn="base" hangingPunct="1">
        <a:spcBef>
          <a:spcPct val="0"/>
        </a:spcBef>
        <a:spcAft>
          <a:spcPct val="0"/>
        </a:spcAft>
        <a:defRPr sz="1900" b="1">
          <a:solidFill>
            <a:schemeClr val="tx2"/>
          </a:solidFill>
          <a:latin typeface="Arial" charset="0"/>
        </a:defRPr>
      </a:lvl4pPr>
      <a:lvl5pPr algn="l" defTabSz="891286" rtl="0" eaLnBrk="1" fontAlgn="base" hangingPunct="1">
        <a:spcBef>
          <a:spcPct val="0"/>
        </a:spcBef>
        <a:spcAft>
          <a:spcPct val="0"/>
        </a:spcAft>
        <a:defRPr sz="1900" b="1">
          <a:solidFill>
            <a:schemeClr val="tx2"/>
          </a:solidFill>
          <a:latin typeface="Arial" charset="0"/>
        </a:defRPr>
      </a:lvl5pPr>
      <a:lvl6pPr marL="455127" algn="l" defTabSz="891286" rtl="0" eaLnBrk="1" fontAlgn="base" hangingPunct="1">
        <a:spcBef>
          <a:spcPct val="0"/>
        </a:spcBef>
        <a:spcAft>
          <a:spcPct val="0"/>
        </a:spcAft>
        <a:defRPr sz="1900" b="1">
          <a:solidFill>
            <a:schemeClr val="tx2"/>
          </a:solidFill>
          <a:latin typeface="Arial" charset="0"/>
        </a:defRPr>
      </a:lvl6pPr>
      <a:lvl7pPr marL="910250" algn="l" defTabSz="891286" rtl="0" eaLnBrk="1" fontAlgn="base" hangingPunct="1">
        <a:spcBef>
          <a:spcPct val="0"/>
        </a:spcBef>
        <a:spcAft>
          <a:spcPct val="0"/>
        </a:spcAft>
        <a:defRPr sz="1900" b="1">
          <a:solidFill>
            <a:schemeClr val="tx2"/>
          </a:solidFill>
          <a:latin typeface="Arial" charset="0"/>
        </a:defRPr>
      </a:lvl7pPr>
      <a:lvl8pPr marL="1365375" algn="l" defTabSz="891286" rtl="0" eaLnBrk="1" fontAlgn="base" hangingPunct="1">
        <a:spcBef>
          <a:spcPct val="0"/>
        </a:spcBef>
        <a:spcAft>
          <a:spcPct val="0"/>
        </a:spcAft>
        <a:defRPr sz="1900" b="1">
          <a:solidFill>
            <a:schemeClr val="tx2"/>
          </a:solidFill>
          <a:latin typeface="Arial" charset="0"/>
        </a:defRPr>
      </a:lvl8pPr>
      <a:lvl9pPr marL="1820501" algn="l" defTabSz="891286" rtl="0" eaLnBrk="1" fontAlgn="base" hangingPunct="1">
        <a:spcBef>
          <a:spcPct val="0"/>
        </a:spcBef>
        <a:spcAft>
          <a:spcPct val="0"/>
        </a:spcAft>
        <a:defRPr sz="1900" b="1">
          <a:solidFill>
            <a:schemeClr val="tx2"/>
          </a:solidFill>
          <a:latin typeface="Arial" charset="0"/>
        </a:defRPr>
      </a:lvl9pPr>
    </p:titleStyle>
    <p:bodyStyle>
      <a:lvl1pPr marL="0" indent="0" algn="l" defTabSz="89128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796" indent="-191213" algn="l" defTabSz="89128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127" indent="-260755" algn="l" defTabSz="89128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579" indent="-154875" algn="l" defTabSz="89128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405" indent="-129585" algn="l" defTabSz="8912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405" indent="-129585" algn="l" defTabSz="8912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405" indent="-129585" algn="l" defTabSz="8912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405" indent="-129585" algn="l" defTabSz="8912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405" indent="-129585" algn="l" defTabSz="8912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250" rtl="0" eaLnBrk="1" latinLnBrk="0" hangingPunct="1">
        <a:defRPr sz="1800" kern="1200">
          <a:solidFill>
            <a:schemeClr val="tx1"/>
          </a:solidFill>
          <a:latin typeface="+mn-lt"/>
          <a:ea typeface="+mn-ea"/>
          <a:cs typeface="+mn-cs"/>
        </a:defRPr>
      </a:lvl1pPr>
      <a:lvl2pPr marL="455127" algn="l" defTabSz="910250" rtl="0" eaLnBrk="1" latinLnBrk="0" hangingPunct="1">
        <a:defRPr sz="1800" kern="1200">
          <a:solidFill>
            <a:schemeClr val="tx1"/>
          </a:solidFill>
          <a:latin typeface="+mn-lt"/>
          <a:ea typeface="+mn-ea"/>
          <a:cs typeface="+mn-cs"/>
        </a:defRPr>
      </a:lvl2pPr>
      <a:lvl3pPr marL="910250" algn="l" defTabSz="910250" rtl="0" eaLnBrk="1" latinLnBrk="0" hangingPunct="1">
        <a:defRPr sz="1800" kern="1200">
          <a:solidFill>
            <a:schemeClr val="tx1"/>
          </a:solidFill>
          <a:latin typeface="+mn-lt"/>
          <a:ea typeface="+mn-ea"/>
          <a:cs typeface="+mn-cs"/>
        </a:defRPr>
      </a:lvl3pPr>
      <a:lvl4pPr marL="1365375" algn="l" defTabSz="910250" rtl="0" eaLnBrk="1" latinLnBrk="0" hangingPunct="1">
        <a:defRPr sz="1800" kern="1200">
          <a:solidFill>
            <a:schemeClr val="tx1"/>
          </a:solidFill>
          <a:latin typeface="+mn-lt"/>
          <a:ea typeface="+mn-ea"/>
          <a:cs typeface="+mn-cs"/>
        </a:defRPr>
      </a:lvl4pPr>
      <a:lvl5pPr marL="1820501" algn="l" defTabSz="910250" rtl="0" eaLnBrk="1" latinLnBrk="0" hangingPunct="1">
        <a:defRPr sz="1800" kern="1200">
          <a:solidFill>
            <a:schemeClr val="tx1"/>
          </a:solidFill>
          <a:latin typeface="+mn-lt"/>
          <a:ea typeface="+mn-ea"/>
          <a:cs typeface="+mn-cs"/>
        </a:defRPr>
      </a:lvl5pPr>
      <a:lvl6pPr marL="2275628" algn="l" defTabSz="910250" rtl="0" eaLnBrk="1" latinLnBrk="0" hangingPunct="1">
        <a:defRPr sz="1800" kern="1200">
          <a:solidFill>
            <a:schemeClr val="tx1"/>
          </a:solidFill>
          <a:latin typeface="+mn-lt"/>
          <a:ea typeface="+mn-ea"/>
          <a:cs typeface="+mn-cs"/>
        </a:defRPr>
      </a:lvl6pPr>
      <a:lvl7pPr marL="2730749" algn="l" defTabSz="910250" rtl="0" eaLnBrk="1" latinLnBrk="0" hangingPunct="1">
        <a:defRPr sz="1800" kern="1200">
          <a:solidFill>
            <a:schemeClr val="tx1"/>
          </a:solidFill>
          <a:latin typeface="+mn-lt"/>
          <a:ea typeface="+mn-ea"/>
          <a:cs typeface="+mn-cs"/>
        </a:defRPr>
      </a:lvl7pPr>
      <a:lvl8pPr marL="3185876" algn="l" defTabSz="910250" rtl="0" eaLnBrk="1" latinLnBrk="0" hangingPunct="1">
        <a:defRPr sz="1800" kern="1200">
          <a:solidFill>
            <a:schemeClr val="tx1"/>
          </a:solidFill>
          <a:latin typeface="+mn-lt"/>
          <a:ea typeface="+mn-ea"/>
          <a:cs typeface="+mn-cs"/>
        </a:defRPr>
      </a:lvl8pPr>
      <a:lvl9pPr marL="3641001" algn="l" defTabSz="9102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612718937"/>
              </p:ext>
            </p:extLst>
          </p:nvPr>
        </p:nvGraphicFramePr>
        <p:xfrm>
          <a:off x="0" y="0"/>
          <a:ext cx="161984" cy="161974"/>
        </p:xfrm>
        <a:graphic>
          <a:graphicData uri="http://schemas.openxmlformats.org/presentationml/2006/ole">
            <p:oleObj spid="_x0000_s42105"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a:ext>
            </a:extLst>
          </a:blip>
          <a:srcRect/>
          <a:stretch>
            <a:fillRect/>
          </a:stretch>
        </p:blipFill>
        <p:spPr bwMode="auto">
          <a:xfrm>
            <a:off x="7662863" y="341377"/>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313"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4"/>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08697" fontAlgn="base">
                <a:spcBef>
                  <a:spcPct val="0"/>
                </a:spcBef>
                <a:spcAft>
                  <a:spcPct val="0"/>
                </a:spcAft>
              </a:pPr>
              <a:r>
                <a:rPr lang="en-US" sz="1600" b="1" dirty="0">
                  <a:solidFill>
                    <a:srgbClr val="003896"/>
                  </a:solidFill>
                </a:rPr>
                <a:t>Title</a:t>
              </a:r>
            </a:p>
            <a:p>
              <a:pPr defTabSz="908697"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313"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6"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39"/>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65"/>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1314" indent="-621314" defTabSz="905242" fontAlgn="base">
                <a:spcBef>
                  <a:spcPct val="0"/>
                </a:spcBef>
                <a:spcAft>
                  <a:spcPct val="0"/>
                </a:spcAft>
                <a:tabLst>
                  <a:tab pos="611660" algn="l"/>
                  <a:tab pos="616489" algn="l"/>
                </a:tabLst>
              </a:pPr>
              <a:r>
                <a:rPr lang="en-US" sz="1000" dirty="0">
                  <a:solidFill>
                    <a:srgbClr val="003896"/>
                  </a:solidFill>
                </a:rPr>
                <a:t>SOURCE: 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08697" fontAlgn="base">
              <a:spcBef>
                <a:spcPct val="0"/>
              </a:spcBef>
              <a:spcAft>
                <a:spcPct val="0"/>
              </a:spcAft>
            </a:pPr>
            <a:fld id="{42C328C1-A84F-4A39-A664-DBA00541A8C6}" type="slidenum">
              <a:rPr lang="en-US" smtClean="0">
                <a:solidFill>
                  <a:srgbClr val="83725B"/>
                </a:solidFill>
              </a:rPr>
              <a:pPr algn="r" defTabSz="908697"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7231"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5"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08697"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7231"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6288478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ransition spd="slow">
    <p:fade/>
  </p:transition>
  <p:timing>
    <p:tnLst>
      <p:par>
        <p:cTn id="1" dur="indefinite" restart="never" nodeType="tmRoot"/>
      </p:par>
    </p:tnLst>
  </p:timing>
  <p:hf hdr="0" ftr="0" dt="0"/>
  <p:txStyles>
    <p:titleStyle>
      <a:lvl1pPr algn="l" defTabSz="887231" rtl="0" eaLnBrk="1" fontAlgn="base" hangingPunct="1">
        <a:spcBef>
          <a:spcPct val="0"/>
        </a:spcBef>
        <a:spcAft>
          <a:spcPct val="0"/>
        </a:spcAft>
        <a:tabLst>
          <a:tab pos="267424" algn="l"/>
        </a:tabLst>
        <a:defRPr sz="2400" b="0" baseline="0">
          <a:solidFill>
            <a:schemeClr val="bg1"/>
          </a:solidFill>
          <a:latin typeface="+mj-lt"/>
          <a:ea typeface="Arial Unicode MS" pitchFamily="34" charset="-128"/>
          <a:cs typeface="Arial Unicode MS" pitchFamily="34" charset="-128"/>
        </a:defRPr>
      </a:lvl1pPr>
      <a:lvl2pPr algn="l" defTabSz="887231" rtl="0" eaLnBrk="1" fontAlgn="base" hangingPunct="1">
        <a:spcBef>
          <a:spcPct val="0"/>
        </a:spcBef>
        <a:spcAft>
          <a:spcPct val="0"/>
        </a:spcAft>
        <a:defRPr sz="1900" b="1">
          <a:solidFill>
            <a:schemeClr val="tx2"/>
          </a:solidFill>
          <a:latin typeface="Arial" charset="0"/>
        </a:defRPr>
      </a:lvl2pPr>
      <a:lvl3pPr algn="l" defTabSz="887231" rtl="0" eaLnBrk="1" fontAlgn="base" hangingPunct="1">
        <a:spcBef>
          <a:spcPct val="0"/>
        </a:spcBef>
        <a:spcAft>
          <a:spcPct val="0"/>
        </a:spcAft>
        <a:defRPr sz="1900" b="1">
          <a:solidFill>
            <a:schemeClr val="tx2"/>
          </a:solidFill>
          <a:latin typeface="Arial" charset="0"/>
        </a:defRPr>
      </a:lvl3pPr>
      <a:lvl4pPr algn="l" defTabSz="887231" rtl="0" eaLnBrk="1" fontAlgn="base" hangingPunct="1">
        <a:spcBef>
          <a:spcPct val="0"/>
        </a:spcBef>
        <a:spcAft>
          <a:spcPct val="0"/>
        </a:spcAft>
        <a:defRPr sz="1900" b="1">
          <a:solidFill>
            <a:schemeClr val="tx2"/>
          </a:solidFill>
          <a:latin typeface="Arial" charset="0"/>
        </a:defRPr>
      </a:lvl4pPr>
      <a:lvl5pPr algn="l" defTabSz="887231" rtl="0" eaLnBrk="1" fontAlgn="base" hangingPunct="1">
        <a:spcBef>
          <a:spcPct val="0"/>
        </a:spcBef>
        <a:spcAft>
          <a:spcPct val="0"/>
        </a:spcAft>
        <a:defRPr sz="1900" b="1">
          <a:solidFill>
            <a:schemeClr val="tx2"/>
          </a:solidFill>
          <a:latin typeface="Arial" charset="0"/>
        </a:defRPr>
      </a:lvl5pPr>
      <a:lvl6pPr marL="453050" algn="l" defTabSz="887231" rtl="0" eaLnBrk="1" fontAlgn="base" hangingPunct="1">
        <a:spcBef>
          <a:spcPct val="0"/>
        </a:spcBef>
        <a:spcAft>
          <a:spcPct val="0"/>
        </a:spcAft>
        <a:defRPr sz="1900" b="1">
          <a:solidFill>
            <a:schemeClr val="tx2"/>
          </a:solidFill>
          <a:latin typeface="Arial" charset="0"/>
        </a:defRPr>
      </a:lvl6pPr>
      <a:lvl7pPr marL="906110" algn="l" defTabSz="887231" rtl="0" eaLnBrk="1" fontAlgn="base" hangingPunct="1">
        <a:spcBef>
          <a:spcPct val="0"/>
        </a:spcBef>
        <a:spcAft>
          <a:spcPct val="0"/>
        </a:spcAft>
        <a:defRPr sz="1900" b="1">
          <a:solidFill>
            <a:schemeClr val="tx2"/>
          </a:solidFill>
          <a:latin typeface="Arial" charset="0"/>
        </a:defRPr>
      </a:lvl7pPr>
      <a:lvl8pPr marL="1359164" algn="l" defTabSz="887231" rtl="0" eaLnBrk="1" fontAlgn="base" hangingPunct="1">
        <a:spcBef>
          <a:spcPct val="0"/>
        </a:spcBef>
        <a:spcAft>
          <a:spcPct val="0"/>
        </a:spcAft>
        <a:defRPr sz="1900" b="1">
          <a:solidFill>
            <a:schemeClr val="tx2"/>
          </a:solidFill>
          <a:latin typeface="Arial" charset="0"/>
        </a:defRPr>
      </a:lvl8pPr>
      <a:lvl9pPr marL="1812223" algn="l" defTabSz="887231" rtl="0" eaLnBrk="1" fontAlgn="base" hangingPunct="1">
        <a:spcBef>
          <a:spcPct val="0"/>
        </a:spcBef>
        <a:spcAft>
          <a:spcPct val="0"/>
        </a:spcAft>
        <a:defRPr sz="1900" b="1">
          <a:solidFill>
            <a:schemeClr val="tx2"/>
          </a:solidFill>
          <a:latin typeface="Arial" charset="0"/>
        </a:defRPr>
      </a:lvl9pPr>
    </p:titleStyle>
    <p:bodyStyle>
      <a:lvl1pPr marL="0" indent="0" algn="l" defTabSz="887231"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1921" indent="-190345" algn="l" defTabSz="887231"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3050" indent="-259570" algn="l" defTabSz="88723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8799" indent="-154162" algn="l" defTabSz="887231"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3011" indent="-128999" algn="l" defTabSz="88723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3011" indent="-128999" algn="l" defTabSz="88723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3011" indent="-128999" algn="l" defTabSz="88723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3011" indent="-128999" algn="l" defTabSz="88723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3011" indent="-128999" algn="l" defTabSz="88723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6110" rtl="0" eaLnBrk="1" latinLnBrk="0" hangingPunct="1">
        <a:defRPr sz="1800" kern="1200">
          <a:solidFill>
            <a:schemeClr val="tx1"/>
          </a:solidFill>
          <a:latin typeface="+mn-lt"/>
          <a:ea typeface="+mn-ea"/>
          <a:cs typeface="+mn-cs"/>
        </a:defRPr>
      </a:lvl1pPr>
      <a:lvl2pPr marL="453050" algn="l" defTabSz="906110" rtl="0" eaLnBrk="1" latinLnBrk="0" hangingPunct="1">
        <a:defRPr sz="1800" kern="1200">
          <a:solidFill>
            <a:schemeClr val="tx1"/>
          </a:solidFill>
          <a:latin typeface="+mn-lt"/>
          <a:ea typeface="+mn-ea"/>
          <a:cs typeface="+mn-cs"/>
        </a:defRPr>
      </a:lvl2pPr>
      <a:lvl3pPr marL="906110" algn="l" defTabSz="906110" rtl="0" eaLnBrk="1" latinLnBrk="0" hangingPunct="1">
        <a:defRPr sz="1800" kern="1200">
          <a:solidFill>
            <a:schemeClr val="tx1"/>
          </a:solidFill>
          <a:latin typeface="+mn-lt"/>
          <a:ea typeface="+mn-ea"/>
          <a:cs typeface="+mn-cs"/>
        </a:defRPr>
      </a:lvl3pPr>
      <a:lvl4pPr marL="1359164" algn="l" defTabSz="906110" rtl="0" eaLnBrk="1" latinLnBrk="0" hangingPunct="1">
        <a:defRPr sz="1800" kern="1200">
          <a:solidFill>
            <a:schemeClr val="tx1"/>
          </a:solidFill>
          <a:latin typeface="+mn-lt"/>
          <a:ea typeface="+mn-ea"/>
          <a:cs typeface="+mn-cs"/>
        </a:defRPr>
      </a:lvl4pPr>
      <a:lvl5pPr marL="1812223" algn="l" defTabSz="906110" rtl="0" eaLnBrk="1" latinLnBrk="0" hangingPunct="1">
        <a:defRPr sz="1800" kern="1200">
          <a:solidFill>
            <a:schemeClr val="tx1"/>
          </a:solidFill>
          <a:latin typeface="+mn-lt"/>
          <a:ea typeface="+mn-ea"/>
          <a:cs typeface="+mn-cs"/>
        </a:defRPr>
      </a:lvl5pPr>
      <a:lvl6pPr marL="2265279" algn="l" defTabSz="906110" rtl="0" eaLnBrk="1" latinLnBrk="0" hangingPunct="1">
        <a:defRPr sz="1800" kern="1200">
          <a:solidFill>
            <a:schemeClr val="tx1"/>
          </a:solidFill>
          <a:latin typeface="+mn-lt"/>
          <a:ea typeface="+mn-ea"/>
          <a:cs typeface="+mn-cs"/>
        </a:defRPr>
      </a:lvl6pPr>
      <a:lvl7pPr marL="2718334" algn="l" defTabSz="906110" rtl="0" eaLnBrk="1" latinLnBrk="0" hangingPunct="1">
        <a:defRPr sz="1800" kern="1200">
          <a:solidFill>
            <a:schemeClr val="tx1"/>
          </a:solidFill>
          <a:latin typeface="+mn-lt"/>
          <a:ea typeface="+mn-ea"/>
          <a:cs typeface="+mn-cs"/>
        </a:defRPr>
      </a:lvl7pPr>
      <a:lvl8pPr marL="3171386" algn="l" defTabSz="906110" rtl="0" eaLnBrk="1" latinLnBrk="0" hangingPunct="1">
        <a:defRPr sz="1800" kern="1200">
          <a:solidFill>
            <a:schemeClr val="tx1"/>
          </a:solidFill>
          <a:latin typeface="+mn-lt"/>
          <a:ea typeface="+mn-ea"/>
          <a:cs typeface="+mn-cs"/>
        </a:defRPr>
      </a:lvl8pPr>
      <a:lvl9pPr marL="3624442" algn="l" defTabSz="90611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45177"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6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8"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4"/>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047" fontAlgn="base">
                <a:spcBef>
                  <a:spcPct val="0"/>
                </a:spcBef>
                <a:spcAft>
                  <a:spcPct val="0"/>
                </a:spcAft>
              </a:pPr>
              <a:r>
                <a:rPr lang="en-US" sz="1600" b="1" dirty="0">
                  <a:solidFill>
                    <a:srgbClr val="003896"/>
                  </a:solidFill>
                </a:rPr>
                <a:t>Title</a:t>
              </a:r>
            </a:p>
            <a:p>
              <a:pPr defTabSz="910047"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8"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6"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25"/>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047"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50"/>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237" indent="-622237" defTabSz="906586" fontAlgn="base">
                <a:spcBef>
                  <a:spcPct val="0"/>
                </a:spcBef>
                <a:spcAft>
                  <a:spcPct val="0"/>
                </a:spcAft>
                <a:tabLst>
                  <a:tab pos="612567" algn="l"/>
                  <a:tab pos="617404" algn="l"/>
                </a:tabLst>
              </a:pPr>
              <a:r>
                <a:rPr lang="en-US" sz="1000" dirty="0">
                  <a:solidFill>
                    <a:srgbClr val="003896"/>
                  </a:solidFill>
                </a:rPr>
                <a:t>SOURCE: 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047" fontAlgn="base">
              <a:spcBef>
                <a:spcPct val="0"/>
              </a:spcBef>
              <a:spcAft>
                <a:spcPct val="0"/>
              </a:spcAft>
            </a:pPr>
            <a:fld id="{42C328C1-A84F-4A39-A664-DBA00541A8C6}" type="slidenum">
              <a:rPr lang="en-US" smtClean="0">
                <a:solidFill>
                  <a:srgbClr val="83725B"/>
                </a:solidFill>
              </a:rPr>
              <a:pPr algn="r" defTabSz="910047"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549"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047"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5"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047"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8549"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389315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iming>
    <p:tnLst>
      <p:par>
        <p:cTn id="1" dur="indefinite" restart="never" nodeType="tmRoot"/>
      </p:par>
    </p:tnLst>
  </p:timing>
  <p:hf hdr="0" ftr="0" dt="0"/>
  <p:txStyles>
    <p:titleStyle>
      <a:lvl1pPr algn="l" defTabSz="888549" rtl="0" eaLnBrk="1" fontAlgn="base" hangingPunct="1">
        <a:spcBef>
          <a:spcPct val="0"/>
        </a:spcBef>
        <a:spcAft>
          <a:spcPct val="0"/>
        </a:spcAft>
        <a:tabLst>
          <a:tab pos="267821" algn="l"/>
        </a:tabLst>
        <a:defRPr sz="2400" b="0" baseline="0">
          <a:solidFill>
            <a:schemeClr val="bg1"/>
          </a:solidFill>
          <a:latin typeface="+mj-lt"/>
          <a:ea typeface="Arial Unicode MS" pitchFamily="34" charset="-128"/>
          <a:cs typeface="Arial Unicode MS" pitchFamily="34" charset="-128"/>
        </a:defRPr>
      </a:lvl1pPr>
      <a:lvl2pPr algn="l" defTabSz="888549" rtl="0" eaLnBrk="1" fontAlgn="base" hangingPunct="1">
        <a:spcBef>
          <a:spcPct val="0"/>
        </a:spcBef>
        <a:spcAft>
          <a:spcPct val="0"/>
        </a:spcAft>
        <a:defRPr sz="1900" b="1">
          <a:solidFill>
            <a:schemeClr val="tx2"/>
          </a:solidFill>
          <a:latin typeface="Arial" charset="0"/>
        </a:defRPr>
      </a:lvl2pPr>
      <a:lvl3pPr algn="l" defTabSz="888549" rtl="0" eaLnBrk="1" fontAlgn="base" hangingPunct="1">
        <a:spcBef>
          <a:spcPct val="0"/>
        </a:spcBef>
        <a:spcAft>
          <a:spcPct val="0"/>
        </a:spcAft>
        <a:defRPr sz="1900" b="1">
          <a:solidFill>
            <a:schemeClr val="tx2"/>
          </a:solidFill>
          <a:latin typeface="Arial" charset="0"/>
        </a:defRPr>
      </a:lvl3pPr>
      <a:lvl4pPr algn="l" defTabSz="888549" rtl="0" eaLnBrk="1" fontAlgn="base" hangingPunct="1">
        <a:spcBef>
          <a:spcPct val="0"/>
        </a:spcBef>
        <a:spcAft>
          <a:spcPct val="0"/>
        </a:spcAft>
        <a:defRPr sz="1900" b="1">
          <a:solidFill>
            <a:schemeClr val="tx2"/>
          </a:solidFill>
          <a:latin typeface="Arial" charset="0"/>
        </a:defRPr>
      </a:lvl4pPr>
      <a:lvl5pPr algn="l" defTabSz="888549" rtl="0" eaLnBrk="1" fontAlgn="base" hangingPunct="1">
        <a:spcBef>
          <a:spcPct val="0"/>
        </a:spcBef>
        <a:spcAft>
          <a:spcPct val="0"/>
        </a:spcAft>
        <a:defRPr sz="1900" b="1">
          <a:solidFill>
            <a:schemeClr val="tx2"/>
          </a:solidFill>
          <a:latin typeface="Arial" charset="0"/>
        </a:defRPr>
      </a:lvl5pPr>
      <a:lvl6pPr marL="453726" algn="l" defTabSz="888549" rtl="0" eaLnBrk="1" fontAlgn="base" hangingPunct="1">
        <a:spcBef>
          <a:spcPct val="0"/>
        </a:spcBef>
        <a:spcAft>
          <a:spcPct val="0"/>
        </a:spcAft>
        <a:defRPr sz="1900" b="1">
          <a:solidFill>
            <a:schemeClr val="tx2"/>
          </a:solidFill>
          <a:latin typeface="Arial" charset="0"/>
        </a:defRPr>
      </a:lvl6pPr>
      <a:lvl7pPr marL="907456" algn="l" defTabSz="888549" rtl="0" eaLnBrk="1" fontAlgn="base" hangingPunct="1">
        <a:spcBef>
          <a:spcPct val="0"/>
        </a:spcBef>
        <a:spcAft>
          <a:spcPct val="0"/>
        </a:spcAft>
        <a:defRPr sz="1900" b="1">
          <a:solidFill>
            <a:schemeClr val="tx2"/>
          </a:solidFill>
          <a:latin typeface="Arial" charset="0"/>
        </a:defRPr>
      </a:lvl7pPr>
      <a:lvl8pPr marL="1361183" algn="l" defTabSz="888549" rtl="0" eaLnBrk="1" fontAlgn="base" hangingPunct="1">
        <a:spcBef>
          <a:spcPct val="0"/>
        </a:spcBef>
        <a:spcAft>
          <a:spcPct val="0"/>
        </a:spcAft>
        <a:defRPr sz="1900" b="1">
          <a:solidFill>
            <a:schemeClr val="tx2"/>
          </a:solidFill>
          <a:latin typeface="Arial" charset="0"/>
        </a:defRPr>
      </a:lvl8pPr>
      <a:lvl9pPr marL="1814915" algn="l" defTabSz="888549" rtl="0" eaLnBrk="1" fontAlgn="base" hangingPunct="1">
        <a:spcBef>
          <a:spcPct val="0"/>
        </a:spcBef>
        <a:spcAft>
          <a:spcPct val="0"/>
        </a:spcAft>
        <a:defRPr sz="1900" b="1">
          <a:solidFill>
            <a:schemeClr val="tx2"/>
          </a:solidFill>
          <a:latin typeface="Arial" charset="0"/>
        </a:defRPr>
      </a:lvl9pPr>
    </p:titleStyle>
    <p:bodyStyle>
      <a:lvl1pPr marL="0" indent="0" algn="l" defTabSz="88854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205" indent="-190628" algn="l" defTabSz="88854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3726" indent="-259955" algn="l" defTabSz="88854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9703" indent="-154393" algn="l" defTabSz="88854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115" indent="-129189" algn="l" defTabSz="88854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7456" rtl="0" eaLnBrk="1" latinLnBrk="0" hangingPunct="1">
        <a:defRPr sz="1800" kern="1200">
          <a:solidFill>
            <a:schemeClr val="tx1"/>
          </a:solidFill>
          <a:latin typeface="+mn-lt"/>
          <a:ea typeface="+mn-ea"/>
          <a:cs typeface="+mn-cs"/>
        </a:defRPr>
      </a:lvl1pPr>
      <a:lvl2pPr marL="453726" algn="l" defTabSz="907456" rtl="0" eaLnBrk="1" latinLnBrk="0" hangingPunct="1">
        <a:defRPr sz="1800" kern="1200">
          <a:solidFill>
            <a:schemeClr val="tx1"/>
          </a:solidFill>
          <a:latin typeface="+mn-lt"/>
          <a:ea typeface="+mn-ea"/>
          <a:cs typeface="+mn-cs"/>
        </a:defRPr>
      </a:lvl2pPr>
      <a:lvl3pPr marL="907456" algn="l" defTabSz="907456" rtl="0" eaLnBrk="1" latinLnBrk="0" hangingPunct="1">
        <a:defRPr sz="1800" kern="1200">
          <a:solidFill>
            <a:schemeClr val="tx1"/>
          </a:solidFill>
          <a:latin typeface="+mn-lt"/>
          <a:ea typeface="+mn-ea"/>
          <a:cs typeface="+mn-cs"/>
        </a:defRPr>
      </a:lvl3pPr>
      <a:lvl4pPr marL="1361183" algn="l" defTabSz="907456" rtl="0" eaLnBrk="1" latinLnBrk="0" hangingPunct="1">
        <a:defRPr sz="1800" kern="1200">
          <a:solidFill>
            <a:schemeClr val="tx1"/>
          </a:solidFill>
          <a:latin typeface="+mn-lt"/>
          <a:ea typeface="+mn-ea"/>
          <a:cs typeface="+mn-cs"/>
        </a:defRPr>
      </a:lvl4pPr>
      <a:lvl5pPr marL="1814915" algn="l" defTabSz="907456" rtl="0" eaLnBrk="1" latinLnBrk="0" hangingPunct="1">
        <a:defRPr sz="1800" kern="1200">
          <a:solidFill>
            <a:schemeClr val="tx1"/>
          </a:solidFill>
          <a:latin typeface="+mn-lt"/>
          <a:ea typeface="+mn-ea"/>
          <a:cs typeface="+mn-cs"/>
        </a:defRPr>
      </a:lvl5pPr>
      <a:lvl6pPr marL="2268643" algn="l" defTabSz="907456" rtl="0" eaLnBrk="1" latinLnBrk="0" hangingPunct="1">
        <a:defRPr sz="1800" kern="1200">
          <a:solidFill>
            <a:schemeClr val="tx1"/>
          </a:solidFill>
          <a:latin typeface="+mn-lt"/>
          <a:ea typeface="+mn-ea"/>
          <a:cs typeface="+mn-cs"/>
        </a:defRPr>
      </a:lvl6pPr>
      <a:lvl7pPr marL="2722371" algn="l" defTabSz="907456" rtl="0" eaLnBrk="1" latinLnBrk="0" hangingPunct="1">
        <a:defRPr sz="1800" kern="1200">
          <a:solidFill>
            <a:schemeClr val="tx1"/>
          </a:solidFill>
          <a:latin typeface="+mn-lt"/>
          <a:ea typeface="+mn-ea"/>
          <a:cs typeface="+mn-cs"/>
        </a:defRPr>
      </a:lvl7pPr>
      <a:lvl8pPr marL="3176096" algn="l" defTabSz="907456" rtl="0" eaLnBrk="1" latinLnBrk="0" hangingPunct="1">
        <a:defRPr sz="1800" kern="1200">
          <a:solidFill>
            <a:schemeClr val="tx1"/>
          </a:solidFill>
          <a:latin typeface="+mn-lt"/>
          <a:ea typeface="+mn-ea"/>
          <a:cs typeface="+mn-cs"/>
        </a:defRPr>
      </a:lvl8pPr>
      <a:lvl9pPr marL="3629825" algn="l" defTabSz="90745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701439403"/>
              </p:ext>
            </p:extLst>
          </p:nvPr>
        </p:nvGraphicFramePr>
        <p:xfrm>
          <a:off x="0" y="0"/>
          <a:ext cx="161984" cy="161974"/>
        </p:xfrm>
        <a:graphic>
          <a:graphicData uri="http://schemas.openxmlformats.org/presentationml/2006/ole">
            <p:oleObj spid="_x0000_s48249" name="think-cell Slide" r:id="rId24" imgW="360" imgH="360" progId="">
              <p:embed/>
            </p:oleObj>
          </a:graphicData>
        </a:graphic>
      </p:graphicFrame>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335" fontAlgn="base">
              <a:spcBef>
                <a:spcPct val="0"/>
              </a:spcBef>
              <a:spcAft>
                <a:spcPct val="0"/>
              </a:spcAft>
            </a:pPr>
            <a:fld id="{42C328C1-A84F-4A39-A664-DBA00541A8C6}" type="slidenum">
              <a:rPr lang="en-US" smtClean="0">
                <a:solidFill>
                  <a:srgbClr val="897966"/>
                </a:solidFill>
              </a:rPr>
              <a:pPr algn="r" defTabSz="913335"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335" fontAlgn="base">
                <a:spcBef>
                  <a:spcPct val="0"/>
                </a:spcBef>
                <a:spcAft>
                  <a:spcPct val="0"/>
                </a:spcAft>
              </a:pPr>
              <a:r>
                <a:rPr lang="en-US" sz="1600" b="1" dirty="0">
                  <a:solidFill>
                    <a:srgbClr val="003896"/>
                  </a:solidFill>
                </a:rPr>
                <a:t>Title</a:t>
              </a:r>
            </a:p>
            <a:p>
              <a:pPr defTabSz="913335"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393"/>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335"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335"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335"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4485" indent="-624485" defTabSz="909861" fontAlgn="base">
                <a:spcBef>
                  <a:spcPct val="0"/>
                </a:spcBef>
                <a:spcAft>
                  <a:spcPct val="0"/>
                </a:spcAft>
                <a:tabLst>
                  <a:tab pos="614779" algn="l"/>
                  <a:tab pos="619633" algn="l"/>
                </a:tabLst>
              </a:pPr>
              <a:r>
                <a:rPr lang="en-US" sz="1000" dirty="0">
                  <a:solidFill>
                    <a:srgbClr val="003896"/>
                  </a:solidFill>
                </a:rPr>
                <a:t>SOURCE: </a:t>
              </a:r>
              <a:r>
                <a:rPr lang="en-US" sz="1000" dirty="0" smtClean="0">
                  <a:solidFill>
                    <a:srgbClr val="003896"/>
                  </a:solidFill>
                </a:rPr>
                <a:t>Source</a:t>
              </a:r>
            </a:p>
          </p:txBody>
        </p:sp>
      </p:grpSp>
      <p:grpSp>
        <p:nvGrpSpPr>
          <p:cNvPr id="3" name="LegendMoons" hidden="1"/>
          <p:cNvGrpSpPr/>
          <p:nvPr/>
        </p:nvGrpSpPr>
        <p:grpSpPr bwMode="auto">
          <a:xfrm>
            <a:off x="8086808"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335"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335"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18810905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307661844"/>
              </p:ext>
            </p:extLst>
          </p:nvPr>
        </p:nvGraphicFramePr>
        <p:xfrm>
          <a:off x="0" y="0"/>
          <a:ext cx="161984" cy="161974"/>
        </p:xfrm>
        <a:graphic>
          <a:graphicData uri="http://schemas.openxmlformats.org/presentationml/2006/ole">
            <p:oleObj spid="_x0000_s51321"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57"/>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3"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4"/>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532" fontAlgn="base">
                <a:spcBef>
                  <a:spcPct val="0"/>
                </a:spcBef>
                <a:spcAft>
                  <a:spcPct val="0"/>
                </a:spcAft>
              </a:pPr>
              <a:r>
                <a:rPr lang="en-US" sz="1600" b="1" dirty="0">
                  <a:solidFill>
                    <a:srgbClr val="003896"/>
                  </a:solidFill>
                </a:rPr>
                <a:t>Title</a:t>
              </a:r>
            </a:p>
            <a:p>
              <a:pPr defTabSz="910532"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3"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6"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20"/>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532"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532"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532"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45"/>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567" indent="-622567" defTabSz="907067" fontAlgn="base">
                <a:spcBef>
                  <a:spcPct val="0"/>
                </a:spcBef>
                <a:spcAft>
                  <a:spcPct val="0"/>
                </a:spcAft>
                <a:tabLst>
                  <a:tab pos="612892" algn="l"/>
                  <a:tab pos="617731" algn="l"/>
                </a:tabLst>
              </a:pPr>
              <a:r>
                <a:rPr lang="en-US" sz="1000" dirty="0">
                  <a:solidFill>
                    <a:srgbClr val="003896"/>
                  </a:solidFill>
                </a:rPr>
                <a:t>SOURCE: 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532" fontAlgn="base">
              <a:spcBef>
                <a:spcPct val="0"/>
              </a:spcBef>
              <a:spcAft>
                <a:spcPct val="0"/>
              </a:spcAft>
            </a:pPr>
            <a:fld id="{42C328C1-A84F-4A39-A664-DBA00541A8C6}" type="slidenum">
              <a:rPr lang="en-US" smtClean="0">
                <a:solidFill>
                  <a:srgbClr val="83725B"/>
                </a:solidFill>
              </a:rPr>
              <a:pPr algn="r" defTabSz="910532"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021"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532"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5"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532"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021"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9682490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iming>
    <p:tnLst>
      <p:par>
        <p:cTn id="1" dur="indefinite" restart="never" nodeType="tmRoot"/>
      </p:par>
    </p:tnLst>
  </p:timing>
  <p:hf hdr="0" ftr="0" dt="0"/>
  <p:txStyles>
    <p:titleStyle>
      <a:lvl1pPr algn="l" defTabSz="889021" rtl="0" eaLnBrk="1" fontAlgn="base" hangingPunct="1">
        <a:spcBef>
          <a:spcPct val="0"/>
        </a:spcBef>
        <a:spcAft>
          <a:spcPct val="0"/>
        </a:spcAft>
        <a:tabLst>
          <a:tab pos="267963" algn="l"/>
        </a:tabLst>
        <a:defRPr sz="2400" b="0" baseline="0">
          <a:solidFill>
            <a:schemeClr val="bg1"/>
          </a:solidFill>
          <a:latin typeface="+mj-lt"/>
          <a:ea typeface="Arial Unicode MS" pitchFamily="34" charset="-128"/>
          <a:cs typeface="Arial Unicode MS" pitchFamily="34" charset="-128"/>
        </a:defRPr>
      </a:lvl1pPr>
      <a:lvl2pPr algn="l" defTabSz="889021" rtl="0" eaLnBrk="1" fontAlgn="base" hangingPunct="1">
        <a:spcBef>
          <a:spcPct val="0"/>
        </a:spcBef>
        <a:spcAft>
          <a:spcPct val="0"/>
        </a:spcAft>
        <a:defRPr sz="1900" b="1">
          <a:solidFill>
            <a:schemeClr val="tx2"/>
          </a:solidFill>
          <a:latin typeface="Arial" charset="0"/>
        </a:defRPr>
      </a:lvl2pPr>
      <a:lvl3pPr algn="l" defTabSz="889021" rtl="0" eaLnBrk="1" fontAlgn="base" hangingPunct="1">
        <a:spcBef>
          <a:spcPct val="0"/>
        </a:spcBef>
        <a:spcAft>
          <a:spcPct val="0"/>
        </a:spcAft>
        <a:defRPr sz="1900" b="1">
          <a:solidFill>
            <a:schemeClr val="tx2"/>
          </a:solidFill>
          <a:latin typeface="Arial" charset="0"/>
        </a:defRPr>
      </a:lvl3pPr>
      <a:lvl4pPr algn="l" defTabSz="889021" rtl="0" eaLnBrk="1" fontAlgn="base" hangingPunct="1">
        <a:spcBef>
          <a:spcPct val="0"/>
        </a:spcBef>
        <a:spcAft>
          <a:spcPct val="0"/>
        </a:spcAft>
        <a:defRPr sz="1900" b="1">
          <a:solidFill>
            <a:schemeClr val="tx2"/>
          </a:solidFill>
          <a:latin typeface="Arial" charset="0"/>
        </a:defRPr>
      </a:lvl4pPr>
      <a:lvl5pPr algn="l" defTabSz="889021" rtl="0" eaLnBrk="1" fontAlgn="base" hangingPunct="1">
        <a:spcBef>
          <a:spcPct val="0"/>
        </a:spcBef>
        <a:spcAft>
          <a:spcPct val="0"/>
        </a:spcAft>
        <a:defRPr sz="1900" b="1">
          <a:solidFill>
            <a:schemeClr val="tx2"/>
          </a:solidFill>
          <a:latin typeface="Arial" charset="0"/>
        </a:defRPr>
      </a:lvl5pPr>
      <a:lvl6pPr marL="453966" algn="l" defTabSz="889021" rtl="0" eaLnBrk="1" fontAlgn="base" hangingPunct="1">
        <a:spcBef>
          <a:spcPct val="0"/>
        </a:spcBef>
        <a:spcAft>
          <a:spcPct val="0"/>
        </a:spcAft>
        <a:defRPr sz="1900" b="1">
          <a:solidFill>
            <a:schemeClr val="tx2"/>
          </a:solidFill>
          <a:latin typeface="Arial" charset="0"/>
        </a:defRPr>
      </a:lvl6pPr>
      <a:lvl7pPr marL="907937" algn="l" defTabSz="889021" rtl="0" eaLnBrk="1" fontAlgn="base" hangingPunct="1">
        <a:spcBef>
          <a:spcPct val="0"/>
        </a:spcBef>
        <a:spcAft>
          <a:spcPct val="0"/>
        </a:spcAft>
        <a:defRPr sz="1900" b="1">
          <a:solidFill>
            <a:schemeClr val="tx2"/>
          </a:solidFill>
          <a:latin typeface="Arial" charset="0"/>
        </a:defRPr>
      </a:lvl7pPr>
      <a:lvl8pPr marL="1361904" algn="l" defTabSz="889021" rtl="0" eaLnBrk="1" fontAlgn="base" hangingPunct="1">
        <a:spcBef>
          <a:spcPct val="0"/>
        </a:spcBef>
        <a:spcAft>
          <a:spcPct val="0"/>
        </a:spcAft>
        <a:defRPr sz="1900" b="1">
          <a:solidFill>
            <a:schemeClr val="tx2"/>
          </a:solidFill>
          <a:latin typeface="Arial" charset="0"/>
        </a:defRPr>
      </a:lvl8pPr>
      <a:lvl9pPr marL="1815878" algn="l" defTabSz="889021" rtl="0" eaLnBrk="1" fontAlgn="base" hangingPunct="1">
        <a:spcBef>
          <a:spcPct val="0"/>
        </a:spcBef>
        <a:spcAft>
          <a:spcPct val="0"/>
        </a:spcAft>
        <a:defRPr sz="1900" b="1">
          <a:solidFill>
            <a:schemeClr val="tx2"/>
          </a:solidFill>
          <a:latin typeface="Arial" charset="0"/>
        </a:defRPr>
      </a:lvl9pPr>
    </p:titleStyle>
    <p:bodyStyle>
      <a:lvl1pPr marL="0" indent="0" algn="l" defTabSz="889021"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306" indent="-190729" algn="l" defTabSz="889021"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3966" indent="-260093" algn="l" defTabSz="88902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025" indent="-154476" algn="l" defTabSz="889021"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509" indent="-129258" algn="l" defTabSz="8890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509" indent="-129258" algn="l" defTabSz="8890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509" indent="-129258" algn="l" defTabSz="8890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509" indent="-129258" algn="l" defTabSz="8890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509" indent="-129258" algn="l" defTabSz="8890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7937" rtl="0" eaLnBrk="1" latinLnBrk="0" hangingPunct="1">
        <a:defRPr sz="1800" kern="1200">
          <a:solidFill>
            <a:schemeClr val="tx1"/>
          </a:solidFill>
          <a:latin typeface="+mn-lt"/>
          <a:ea typeface="+mn-ea"/>
          <a:cs typeface="+mn-cs"/>
        </a:defRPr>
      </a:lvl1pPr>
      <a:lvl2pPr marL="453966" algn="l" defTabSz="907937" rtl="0" eaLnBrk="1" latinLnBrk="0" hangingPunct="1">
        <a:defRPr sz="1800" kern="1200">
          <a:solidFill>
            <a:schemeClr val="tx1"/>
          </a:solidFill>
          <a:latin typeface="+mn-lt"/>
          <a:ea typeface="+mn-ea"/>
          <a:cs typeface="+mn-cs"/>
        </a:defRPr>
      </a:lvl2pPr>
      <a:lvl3pPr marL="907937" algn="l" defTabSz="907937" rtl="0" eaLnBrk="1" latinLnBrk="0" hangingPunct="1">
        <a:defRPr sz="1800" kern="1200">
          <a:solidFill>
            <a:schemeClr val="tx1"/>
          </a:solidFill>
          <a:latin typeface="+mn-lt"/>
          <a:ea typeface="+mn-ea"/>
          <a:cs typeface="+mn-cs"/>
        </a:defRPr>
      </a:lvl3pPr>
      <a:lvl4pPr marL="1361904" algn="l" defTabSz="907937" rtl="0" eaLnBrk="1" latinLnBrk="0" hangingPunct="1">
        <a:defRPr sz="1800" kern="1200">
          <a:solidFill>
            <a:schemeClr val="tx1"/>
          </a:solidFill>
          <a:latin typeface="+mn-lt"/>
          <a:ea typeface="+mn-ea"/>
          <a:cs typeface="+mn-cs"/>
        </a:defRPr>
      </a:lvl4pPr>
      <a:lvl5pPr marL="1815878" algn="l" defTabSz="907937" rtl="0" eaLnBrk="1" latinLnBrk="0" hangingPunct="1">
        <a:defRPr sz="1800" kern="1200">
          <a:solidFill>
            <a:schemeClr val="tx1"/>
          </a:solidFill>
          <a:latin typeface="+mn-lt"/>
          <a:ea typeface="+mn-ea"/>
          <a:cs typeface="+mn-cs"/>
        </a:defRPr>
      </a:lvl5pPr>
      <a:lvl6pPr marL="2269845" algn="l" defTabSz="907937" rtl="0" eaLnBrk="1" latinLnBrk="0" hangingPunct="1">
        <a:defRPr sz="1800" kern="1200">
          <a:solidFill>
            <a:schemeClr val="tx1"/>
          </a:solidFill>
          <a:latin typeface="+mn-lt"/>
          <a:ea typeface="+mn-ea"/>
          <a:cs typeface="+mn-cs"/>
        </a:defRPr>
      </a:lvl6pPr>
      <a:lvl7pPr marL="2723814" algn="l" defTabSz="907937" rtl="0" eaLnBrk="1" latinLnBrk="0" hangingPunct="1">
        <a:defRPr sz="1800" kern="1200">
          <a:solidFill>
            <a:schemeClr val="tx1"/>
          </a:solidFill>
          <a:latin typeface="+mn-lt"/>
          <a:ea typeface="+mn-ea"/>
          <a:cs typeface="+mn-cs"/>
        </a:defRPr>
      </a:lvl7pPr>
      <a:lvl8pPr marL="3177780" algn="l" defTabSz="907937" rtl="0" eaLnBrk="1" latinLnBrk="0" hangingPunct="1">
        <a:defRPr sz="1800" kern="1200">
          <a:solidFill>
            <a:schemeClr val="tx1"/>
          </a:solidFill>
          <a:latin typeface="+mn-lt"/>
          <a:ea typeface="+mn-ea"/>
          <a:cs typeface="+mn-cs"/>
        </a:defRPr>
      </a:lvl8pPr>
      <a:lvl9pPr marL="3631750" algn="l" defTabSz="90793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1316" name="Object 292" hidden="1"/>
          <p:cNvGraphicFramePr>
            <a:graphicFrameLocks noChangeAspect="1"/>
          </p:cNvGraphicFramePr>
          <p:nvPr>
            <p:extLst>
              <p:ext uri="{D42A27DB-BD31-4B8C-83A1-F6EECF244321}">
                <p14:modId xmlns:p14="http://schemas.microsoft.com/office/powerpoint/2010/main" xmlns="" val="1429690616"/>
              </p:ext>
            </p:extLst>
          </p:nvPr>
        </p:nvGraphicFramePr>
        <p:xfrm>
          <a:off x="12" y="0"/>
          <a:ext cx="158750" cy="158750"/>
        </p:xfrm>
        <a:graphic>
          <a:graphicData uri="http://schemas.openxmlformats.org/presentationml/2006/ole">
            <p:oleObj spid="_x0000_s54391" name="think-cell Slide" r:id="rId31" imgW="360" imgH="360" progId="">
              <p:embed/>
            </p:oleObj>
          </a:graphicData>
        </a:graphic>
      </p:graphicFrame>
      <p:pic>
        <p:nvPicPr>
          <p:cNvPr id="1317" name="Picture 142"/>
          <p:cNvPicPr preferRelativeResize="0">
            <a:picLocks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1318" name="Picture 140"/>
          <p:cNvPicPr preferRelativeResize="0">
            <a:picLocks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7662863" y="34132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26" name="McK 2. Slide Title"/>
          <p:cNvSpPr>
            <a:spLocks noGrp="1" noChangeArrowheads="1"/>
          </p:cNvSpPr>
          <p:nvPr>
            <p:ph type="title"/>
          </p:nvPr>
        </p:nvSpPr>
        <p:spPr bwMode="white">
          <a:xfrm>
            <a:off x="122238" y="295773"/>
            <a:ext cx="7023100"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a:t>Click to edit Master title style</a:t>
            </a:r>
          </a:p>
        </p:txBody>
      </p:sp>
      <p:sp>
        <p:nvSpPr>
          <p:cNvPr id="1076" name="McK 1. On-page tracker" hidden="1"/>
          <p:cNvSpPr>
            <a:spLocks noChangeArrowheads="1"/>
          </p:cNvSpPr>
          <p:nvPr/>
        </p:nvSpPr>
        <p:spPr bwMode="white">
          <a:xfrm>
            <a:off x="122237" y="26988"/>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FFFFFF"/>
                </a:solidFill>
              </a:rPr>
              <a:t>TRACKER</a:t>
            </a:r>
          </a:p>
        </p:txBody>
      </p:sp>
      <p:sp>
        <p:nvSpPr>
          <p:cNvPr id="1032" name="McK 3. Unit of measure" hidden="1"/>
          <p:cNvSpPr txBox="1">
            <a:spLocks noChangeArrowheads="1"/>
          </p:cNvSpPr>
          <p:nvPr/>
        </p:nvSpPr>
        <p:spPr bwMode="auto">
          <a:xfrm>
            <a:off x="144463" y="1011238"/>
            <a:ext cx="3729037"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808080"/>
                </a:solidFill>
              </a:rPr>
              <a:t>Unit of measure</a:t>
            </a:r>
          </a:p>
        </p:txBody>
      </p:sp>
      <p:grpSp>
        <p:nvGrpSpPr>
          <p:cNvPr id="1394" name="McK Slide Elements"/>
          <p:cNvGrpSpPr>
            <a:grpSpLocks/>
          </p:cNvGrpSpPr>
          <p:nvPr userDrawn="1"/>
        </p:nvGrpSpPr>
        <p:grpSpPr bwMode="auto">
          <a:xfrm>
            <a:off x="122250" y="6291268"/>
            <a:ext cx="8524875" cy="430212"/>
            <a:chOff x="77" y="3963"/>
            <a:chExt cx="5370" cy="271"/>
          </a:xfrm>
        </p:grpSpPr>
        <p:sp>
          <p:nvSpPr>
            <p:cNvPr id="1151" name="McK 4. Footnote" hidden="1"/>
            <p:cNvSpPr txBox="1">
              <a:spLocks noChangeArrowheads="1"/>
            </p:cNvSpPr>
            <p:nvPr userDrawn="1"/>
          </p:nvSpPr>
          <p:spPr bwMode="auto">
            <a:xfrm>
              <a:off x="77" y="3963"/>
              <a:ext cx="5370" cy="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6363" indent="-106363" defTabSz="912813">
                <a:defRPr sz="2400">
                  <a:solidFill>
                    <a:schemeClr val="tx1"/>
                  </a:solidFill>
                  <a:latin typeface="Arial" panose="020B0604020202020204" pitchFamily="34" charset="0"/>
                </a:defRPr>
              </a:lvl1pPr>
              <a:lvl2pPr marL="1052513" defTabSz="912813">
                <a:defRPr sz="2400">
                  <a:solidFill>
                    <a:schemeClr val="tx1"/>
                  </a:solidFill>
                  <a:latin typeface="Arial" panose="020B0604020202020204" pitchFamily="34" charset="0"/>
                </a:defRPr>
              </a:lvl2pPr>
              <a:lvl3pPr marL="1243013" defTabSz="912813">
                <a:defRPr sz="2400">
                  <a:solidFill>
                    <a:schemeClr val="tx1"/>
                  </a:solidFill>
                  <a:latin typeface="Arial" panose="020B0604020202020204" pitchFamily="34" charset="0"/>
                </a:defRPr>
              </a:lvl3pPr>
              <a:lvl4pPr marL="1433513"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000">
                  <a:solidFill>
                    <a:srgbClr val="003896"/>
                  </a:solidFill>
                </a:rPr>
                <a:t>1 Footnote</a:t>
              </a:r>
            </a:p>
          </p:txBody>
        </p:sp>
        <p:sp>
          <p:nvSpPr>
            <p:cNvPr id="1154" name="McK 5. Source" hidden="1"/>
            <p:cNvSpPr>
              <a:spLocks noChangeArrowheads="1"/>
            </p:cNvSpPr>
            <p:nvPr userDrawn="1"/>
          </p:nvSpPr>
          <p:spPr bwMode="auto">
            <a:xfrm>
              <a:off x="77" y="4135"/>
              <a:ext cx="5370" cy="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471488" indent="-471488" defTabSz="912813">
                <a:tabLst>
                  <a:tab pos="476250" algn="l"/>
                </a:tabLst>
                <a:defRPr sz="2400">
                  <a:solidFill>
                    <a:schemeClr val="tx1"/>
                  </a:solidFill>
                  <a:latin typeface="Arial" panose="020B0604020202020204" pitchFamily="34" charset="0"/>
                </a:defRPr>
              </a:lvl1pPr>
              <a:lvl2pPr marL="801688" indent="-146050" defTabSz="912813">
                <a:tabLst>
                  <a:tab pos="476250" algn="l"/>
                </a:tabLst>
                <a:defRPr sz="2400">
                  <a:solidFill>
                    <a:schemeClr val="tx1"/>
                  </a:solidFill>
                  <a:latin typeface="Arial" panose="020B0604020202020204" pitchFamily="34" charset="0"/>
                </a:defRPr>
              </a:lvl2pPr>
              <a:lvl3pPr marL="955675" indent="-152400" defTabSz="912813">
                <a:tabLst>
                  <a:tab pos="476250" algn="l"/>
                </a:tabLst>
                <a:defRPr sz="2400">
                  <a:solidFill>
                    <a:schemeClr val="tx1"/>
                  </a:solidFill>
                  <a:latin typeface="Arial" panose="020B0604020202020204" pitchFamily="34" charset="0"/>
                </a:defRPr>
              </a:lvl3pPr>
              <a:lvl4pPr marL="1095375" indent="-138113" defTabSz="912813">
                <a:tabLst>
                  <a:tab pos="476250" algn="l"/>
                </a:tabLst>
                <a:defRPr sz="2400">
                  <a:solidFill>
                    <a:schemeClr val="tx1"/>
                  </a:solidFill>
                  <a:latin typeface="Arial" panose="020B0604020202020204" pitchFamily="34" charset="0"/>
                </a:defRPr>
              </a:lvl4pPr>
              <a:lvl5pPr marL="1249363" indent="-152400" defTabSz="912813">
                <a:tabLst>
                  <a:tab pos="476250" algn="l"/>
                </a:tabLst>
                <a:defRPr sz="2400">
                  <a:solidFill>
                    <a:schemeClr val="tx1"/>
                  </a:solidFill>
                  <a:latin typeface="Arial" panose="020B0604020202020204" pitchFamily="34" charset="0"/>
                </a:defRPr>
              </a:lvl5pPr>
              <a:lvl6pPr marL="1706563" indent="-152400" defTabSz="912813" fontAlgn="base">
                <a:spcBef>
                  <a:spcPct val="0"/>
                </a:spcBef>
                <a:spcAft>
                  <a:spcPct val="0"/>
                </a:spcAft>
                <a:tabLst>
                  <a:tab pos="476250" algn="l"/>
                </a:tabLst>
                <a:defRPr sz="2400">
                  <a:solidFill>
                    <a:schemeClr val="tx1"/>
                  </a:solidFill>
                  <a:latin typeface="Arial" panose="020B0604020202020204" pitchFamily="34" charset="0"/>
                </a:defRPr>
              </a:lvl6pPr>
              <a:lvl7pPr marL="2163763" indent="-152400" defTabSz="912813" fontAlgn="base">
                <a:spcBef>
                  <a:spcPct val="0"/>
                </a:spcBef>
                <a:spcAft>
                  <a:spcPct val="0"/>
                </a:spcAft>
                <a:tabLst>
                  <a:tab pos="476250" algn="l"/>
                </a:tabLst>
                <a:defRPr sz="2400">
                  <a:solidFill>
                    <a:schemeClr val="tx1"/>
                  </a:solidFill>
                  <a:latin typeface="Arial" panose="020B0604020202020204" pitchFamily="34" charset="0"/>
                </a:defRPr>
              </a:lvl7pPr>
              <a:lvl8pPr marL="2620963" indent="-152400" defTabSz="912813" fontAlgn="base">
                <a:spcBef>
                  <a:spcPct val="0"/>
                </a:spcBef>
                <a:spcAft>
                  <a:spcPct val="0"/>
                </a:spcAft>
                <a:tabLst>
                  <a:tab pos="476250" algn="l"/>
                </a:tabLst>
                <a:defRPr sz="2400">
                  <a:solidFill>
                    <a:schemeClr val="tx1"/>
                  </a:solidFill>
                  <a:latin typeface="Arial" panose="020B0604020202020204" pitchFamily="34" charset="0"/>
                </a:defRPr>
              </a:lvl8pPr>
              <a:lvl9pPr marL="3078163" indent="-152400" defTabSz="912813" fontAlgn="base">
                <a:spcBef>
                  <a:spcPct val="0"/>
                </a:spcBef>
                <a:spcAft>
                  <a:spcPct val="0"/>
                </a:spcAft>
                <a:tabLst>
                  <a:tab pos="476250" algn="l"/>
                </a:tabLst>
                <a:defRPr sz="2400">
                  <a:solidFill>
                    <a:schemeClr val="tx1"/>
                  </a:solidFill>
                  <a:latin typeface="Arial" panose="020B0604020202020204" pitchFamily="34" charset="0"/>
                </a:defRPr>
              </a:lvl9pPr>
            </a:lstStyle>
            <a:p>
              <a:pPr fontAlgn="base">
                <a:spcBef>
                  <a:spcPct val="0"/>
                </a:spcBef>
                <a:spcAft>
                  <a:spcPct val="0"/>
                </a:spcAft>
              </a:pPr>
              <a:r>
                <a:rPr lang="en-US" altLang="en-US" sz="1000">
                  <a:solidFill>
                    <a:srgbClr val="003896"/>
                  </a:solidFill>
                </a:rPr>
                <a:t>Source: Source</a:t>
              </a:r>
            </a:p>
          </p:txBody>
        </p:sp>
      </p:grpSp>
      <p:grpSp>
        <p:nvGrpSpPr>
          <p:cNvPr id="1303" name="ACET" hidden="1"/>
          <p:cNvGrpSpPr>
            <a:grpSpLocks/>
          </p:cNvGrpSpPr>
          <p:nvPr/>
        </p:nvGrpSpPr>
        <p:grpSpPr bwMode="auto">
          <a:xfrm>
            <a:off x="2033588" y="1850742"/>
            <a:ext cx="4349750" cy="520984"/>
            <a:chOff x="915" y="709"/>
            <a:chExt cx="2686" cy="321"/>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09"/>
              <a:ext cx="2686" cy="32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600" b="1">
                  <a:solidFill>
                    <a:srgbClr val="003896"/>
                  </a:solidFill>
                </a:rPr>
                <a:t>Title</a:t>
              </a:r>
            </a:p>
            <a:p>
              <a:pPr fontAlgn="base">
                <a:spcBef>
                  <a:spcPct val="0"/>
                </a:spcBef>
                <a:spcAft>
                  <a:spcPct val="0"/>
                </a:spcAft>
              </a:pPr>
              <a:r>
                <a:rPr lang="en-US" altLang="en-US" sz="1600">
                  <a:solidFill>
                    <a:srgbClr val="808080"/>
                  </a:solidFill>
                </a:rPr>
                <a:t>Unit of measure</a:t>
              </a:r>
            </a:p>
          </p:txBody>
        </p:sp>
      </p:grpSp>
      <p:sp>
        <p:nvSpPr>
          <p:cNvPr id="1304" name="Rectangle 280"/>
          <p:cNvSpPr>
            <a:spLocks noGrp="1" noChangeArrowheads="1"/>
          </p:cNvSpPr>
          <p:nvPr>
            <p:ph type="sldNum" sz="quarter" idx="4"/>
          </p:nvPr>
        </p:nvSpPr>
        <p:spPr bwMode="auto">
          <a:xfrm>
            <a:off x="8850313" y="6610350"/>
            <a:ext cx="190500"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2262">
              <a:defRPr sz="1000" b="1">
                <a:solidFill>
                  <a:schemeClr val="tx2"/>
                </a:solidFill>
              </a:defRPr>
            </a:lvl1pPr>
          </a:lstStyle>
          <a:p>
            <a:pPr fontAlgn="base">
              <a:spcBef>
                <a:spcPct val="0"/>
              </a:spcBef>
              <a:spcAft>
                <a:spcPct val="0"/>
              </a:spcAft>
            </a:pPr>
            <a:fld id="{F3C04D8D-50FA-43C0-A325-135C8B8C4A5B}" type="slidenum">
              <a:rPr lang="en-US" altLang="en-US">
                <a:solidFill>
                  <a:srgbClr val="83725B"/>
                </a:solidFill>
              </a:rPr>
              <a:pPr fontAlgn="base">
                <a:spcBef>
                  <a:spcPct val="0"/>
                </a:spcBef>
                <a:spcAft>
                  <a:spcPct val="0"/>
                </a:spcAft>
              </a:pPr>
              <a:t>‹#›</a:t>
            </a:fld>
            <a:r>
              <a:rPr lang="en-US" altLang="en-US">
                <a:solidFill>
                  <a:srgbClr val="83725B"/>
                </a:solidFill>
              </a:rPr>
              <a:t> </a:t>
            </a:r>
          </a:p>
        </p:txBody>
      </p:sp>
      <p:sp>
        <p:nvSpPr>
          <p:cNvPr id="1306" name="doc id"/>
          <p:cNvSpPr>
            <a:spLocks noChangeArrowheads="1"/>
          </p:cNvSpPr>
          <p:nvPr/>
        </p:nvSpPr>
        <p:spPr bwMode="auto">
          <a:xfrm>
            <a:off x="8247075" y="36513"/>
            <a:ext cx="669925" cy="12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endParaRPr lang="en-US" altLang="en-US" sz="800">
              <a:solidFill>
                <a:srgbClr val="000000"/>
              </a:solidFill>
            </a:endParaRPr>
          </a:p>
        </p:txBody>
      </p:sp>
      <p:sp>
        <p:nvSpPr>
          <p:cNvPr id="1308" name="Working Draft" hidden="1"/>
          <p:cNvSpPr txBox="1">
            <a:spLocks noChangeArrowheads="1"/>
          </p:cNvSpPr>
          <p:nvPr/>
        </p:nvSpPr>
        <p:spPr bwMode="auto">
          <a:xfrm rot="5400000">
            <a:off x="7952972" y="1931991"/>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600">
                <a:solidFill>
                  <a:srgbClr val="003896"/>
                </a:solidFill>
              </a:rPr>
              <a:t>Last Modified 2016-02-08 08:35 AM South Africa Standard Time</a:t>
            </a:r>
            <a:endParaRPr lang="en-US" altLang="en-US" sz="1600">
              <a:solidFill>
                <a:srgbClr val="003896"/>
              </a:solidFill>
            </a:endParaRPr>
          </a:p>
        </p:txBody>
      </p:sp>
      <p:sp>
        <p:nvSpPr>
          <p:cNvPr id="1309" name="Printed" hidden="1"/>
          <p:cNvSpPr txBox="1">
            <a:spLocks noChangeArrowheads="1"/>
          </p:cNvSpPr>
          <p:nvPr/>
        </p:nvSpPr>
        <p:spPr bwMode="auto">
          <a:xfrm rot="5400000">
            <a:off x="8062568" y="4724133"/>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600">
                <a:solidFill>
                  <a:srgbClr val="003896"/>
                </a:solidFill>
              </a:rPr>
              <a:t>Printed 2016-02-07 10:36 PM South Africa Standard Time</a:t>
            </a:r>
            <a:endParaRPr lang="en-US" altLang="en-US" sz="1600">
              <a:solidFill>
                <a:srgbClr val="003896"/>
              </a:solidFill>
            </a:endParaRPr>
          </a:p>
        </p:txBody>
      </p:sp>
      <p:sp>
        <p:nvSpPr>
          <p:cNvPr id="1310" name="Rectangle 286"/>
          <p:cNvSpPr>
            <a:spLocks noGrp="1" noChangeArrowheads="1"/>
          </p:cNvSpPr>
          <p:nvPr>
            <p:ph type="body" idx="1"/>
          </p:nvPr>
        </p:nvSpPr>
        <p:spPr bwMode="auto">
          <a:xfrm>
            <a:off x="2033600" y="2482862"/>
            <a:ext cx="438943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Text</a:t>
            </a:r>
            <a:endParaRPr lang="en-US" altLang="en-US"/>
          </a:p>
        </p:txBody>
      </p:sp>
      <p:grpSp>
        <p:nvGrpSpPr>
          <p:cNvPr id="1321" name="LegendBoxes" hidden="1"/>
          <p:cNvGrpSpPr>
            <a:grpSpLocks/>
          </p:cNvGrpSpPr>
          <p:nvPr/>
        </p:nvGrpSpPr>
        <p:grpSpPr bwMode="auto">
          <a:xfrm>
            <a:off x="7993065" y="1052513"/>
            <a:ext cx="860425" cy="982662"/>
            <a:chOff x="3394" y="519"/>
            <a:chExt cx="542" cy="619"/>
          </a:xfrm>
        </p:grpSpPr>
        <p:sp>
          <p:nvSpPr>
            <p:cNvPr id="1322"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23"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24"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25"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26" name="Legend1" hidden="1"/>
            <p:cNvSpPr>
              <a:spLocks noChangeArrowheads="1"/>
            </p:cNvSpPr>
            <p:nvPr userDrawn="1"/>
          </p:nvSpPr>
          <p:spPr bwMode="auto">
            <a:xfrm>
              <a:off x="3554" y="51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Legend1</a:t>
              </a:r>
            </a:p>
          </p:txBody>
        </p:sp>
        <p:sp>
          <p:nvSpPr>
            <p:cNvPr id="1327" name="Legend2" hidden="1"/>
            <p:cNvSpPr>
              <a:spLocks noChangeArrowheads="1"/>
            </p:cNvSpPr>
            <p:nvPr userDrawn="1"/>
          </p:nvSpPr>
          <p:spPr bwMode="auto">
            <a:xfrm>
              <a:off x="3554" y="68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Legend2</a:t>
              </a:r>
            </a:p>
          </p:txBody>
        </p:sp>
        <p:sp>
          <p:nvSpPr>
            <p:cNvPr id="1328" name="Legend3" hidden="1"/>
            <p:cNvSpPr>
              <a:spLocks noChangeArrowheads="1"/>
            </p:cNvSpPr>
            <p:nvPr userDrawn="1"/>
          </p:nvSpPr>
          <p:spPr bwMode="auto">
            <a:xfrm>
              <a:off x="3554" y="84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Legend3</a:t>
              </a:r>
            </a:p>
          </p:txBody>
        </p:sp>
        <p:sp>
          <p:nvSpPr>
            <p:cNvPr id="1329" name="Legend4" hidden="1"/>
            <p:cNvSpPr>
              <a:spLocks noChangeArrowheads="1"/>
            </p:cNvSpPr>
            <p:nvPr userDrawn="1"/>
          </p:nvSpPr>
          <p:spPr bwMode="auto">
            <a:xfrm>
              <a:off x="3554" y="101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Legend4</a:t>
              </a:r>
            </a:p>
          </p:txBody>
        </p:sp>
      </p:grpSp>
      <p:grpSp>
        <p:nvGrpSpPr>
          <p:cNvPr id="1330" name="LegendLines" hidden="1"/>
          <p:cNvGrpSpPr>
            <a:grpSpLocks/>
          </p:cNvGrpSpPr>
          <p:nvPr/>
        </p:nvGrpSpPr>
        <p:grpSpPr bwMode="auto">
          <a:xfrm>
            <a:off x="7675574" y="1052518"/>
            <a:ext cx="1177925" cy="712788"/>
            <a:chOff x="2411" y="2750"/>
            <a:chExt cx="742" cy="449"/>
          </a:xfrm>
        </p:grpSpPr>
        <p:sp>
          <p:nvSpPr>
            <p:cNvPr id="1331"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ZA" sz="1600">
                <a:solidFill>
                  <a:srgbClr val="003896"/>
                </a:solidFill>
              </a:endParaRPr>
            </a:p>
          </p:txBody>
        </p:sp>
        <p:sp>
          <p:nvSpPr>
            <p:cNvPr id="133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ZA" sz="1600">
                <a:solidFill>
                  <a:srgbClr val="003896"/>
                </a:solidFill>
              </a:endParaRPr>
            </a:p>
          </p:txBody>
        </p:sp>
        <p:sp>
          <p:nvSpPr>
            <p:cNvPr id="133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ZA" sz="1600">
                <a:solidFill>
                  <a:srgbClr val="003896"/>
                </a:solidFill>
              </a:endParaRPr>
            </a:p>
          </p:txBody>
        </p:sp>
        <p:sp>
          <p:nvSpPr>
            <p:cNvPr id="1334" name="Legend1" hidden="1"/>
            <p:cNvSpPr>
              <a:spLocks noChangeArrowheads="1"/>
            </p:cNvSpPr>
            <p:nvPr userDrawn="1"/>
          </p:nvSpPr>
          <p:spPr bwMode="auto">
            <a:xfrm>
              <a:off x="2771" y="2750"/>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Legend1</a:t>
              </a:r>
            </a:p>
          </p:txBody>
        </p:sp>
        <p:sp>
          <p:nvSpPr>
            <p:cNvPr id="1335" name="Legend2" hidden="1"/>
            <p:cNvSpPr>
              <a:spLocks noChangeArrowheads="1"/>
            </p:cNvSpPr>
            <p:nvPr userDrawn="1"/>
          </p:nvSpPr>
          <p:spPr bwMode="auto">
            <a:xfrm>
              <a:off x="2771" y="2915"/>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Legend2</a:t>
              </a:r>
            </a:p>
          </p:txBody>
        </p:sp>
        <p:sp>
          <p:nvSpPr>
            <p:cNvPr id="1336" name="Legend3" hidden="1"/>
            <p:cNvSpPr>
              <a:spLocks noChangeArrowheads="1"/>
            </p:cNvSpPr>
            <p:nvPr userDrawn="1"/>
          </p:nvSpPr>
          <p:spPr bwMode="auto">
            <a:xfrm>
              <a:off x="2771" y="3080"/>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Legend3</a:t>
              </a:r>
            </a:p>
          </p:txBody>
        </p:sp>
      </p:grpSp>
      <p:grpSp>
        <p:nvGrpSpPr>
          <p:cNvPr id="1337" name="LegendMoons" hidden="1"/>
          <p:cNvGrpSpPr>
            <a:grpSpLocks/>
          </p:cNvGrpSpPr>
          <p:nvPr/>
        </p:nvGrpSpPr>
        <p:grpSpPr bwMode="auto">
          <a:xfrm>
            <a:off x="7977190" y="1052525"/>
            <a:ext cx="876300" cy="1239837"/>
            <a:chOff x="4965" y="484"/>
            <a:chExt cx="552" cy="781"/>
          </a:xfrm>
        </p:grpSpPr>
        <p:grpSp>
          <p:nvGrpSpPr>
            <p:cNvPr id="1338" name="MoonLegend1" hidden="1"/>
            <p:cNvGrpSpPr>
              <a:grpSpLocks noChangeAspect="1"/>
            </p:cNvGrpSpPr>
            <p:nvPr userDrawn="1">
              <p:custDataLst>
                <p:tags r:id="rId16"/>
              </p:custDataLst>
            </p:nvPr>
          </p:nvGrpSpPr>
          <p:grpSpPr bwMode="auto">
            <a:xfrm>
              <a:off x="4965" y="486"/>
              <a:ext cx="112" cy="112"/>
              <a:chOff x="4533" y="183"/>
              <a:chExt cx="144" cy="144"/>
            </a:xfrm>
          </p:grpSpPr>
          <p:sp>
            <p:nvSpPr>
              <p:cNvPr id="1339" name="Oval 315" hidden="1"/>
              <p:cNvSpPr>
                <a:spLocks noChangeAspect="1" noChangeArrowheads="1"/>
              </p:cNvSpPr>
              <p:nvPr>
                <p:custDataLst>
                  <p:tags r:id="rId29"/>
                </p:custDataLst>
              </p:nvPr>
            </p:nvSpPr>
            <p:spPr bwMode="blackWhite">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40" name="Arc 316" hidden="1"/>
              <p:cNvSpPr>
                <a:spLocks noChangeAspect="1"/>
              </p:cNvSpPr>
              <p:nvPr>
                <p:custDataLst>
                  <p:tags r:id="rId30"/>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grpSp>
        <p:grpSp>
          <p:nvGrpSpPr>
            <p:cNvPr id="1341" name="MoonLegend2" hidden="1"/>
            <p:cNvGrpSpPr>
              <a:grpSpLocks noChangeAspect="1"/>
            </p:cNvGrpSpPr>
            <p:nvPr userDrawn="1">
              <p:custDataLst>
                <p:tags r:id="rId17"/>
              </p:custDataLst>
            </p:nvPr>
          </p:nvGrpSpPr>
          <p:grpSpPr bwMode="auto">
            <a:xfrm>
              <a:off x="4965" y="650"/>
              <a:ext cx="112" cy="112"/>
              <a:chOff x="1694" y="2044"/>
              <a:chExt cx="160" cy="160"/>
            </a:xfrm>
          </p:grpSpPr>
          <p:sp>
            <p:nvSpPr>
              <p:cNvPr id="1342" name="Oval 318" hidden="1"/>
              <p:cNvSpPr>
                <a:spLocks noChangeAspect="1" noChangeArrowheads="1"/>
              </p:cNvSpPr>
              <p:nvPr>
                <p:custDataLst>
                  <p:tags r:id="rId27"/>
                </p:custDataLst>
              </p:nvPr>
            </p:nvSpPr>
            <p:spPr bwMode="blackWhite">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43" name="Arc 319" hidden="1"/>
              <p:cNvSpPr>
                <a:spLocks noChangeAspect="1"/>
              </p:cNvSpPr>
              <p:nvPr>
                <p:custDataLst>
                  <p:tags r:id="rId28"/>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grpSp>
        <p:grpSp>
          <p:nvGrpSpPr>
            <p:cNvPr id="1344" name="MoonLegend3" hidden="1"/>
            <p:cNvGrpSpPr>
              <a:grpSpLocks noChangeAspect="1"/>
            </p:cNvGrpSpPr>
            <p:nvPr userDrawn="1">
              <p:custDataLst>
                <p:tags r:id="rId18"/>
              </p:custDataLst>
            </p:nvPr>
          </p:nvGrpSpPr>
          <p:grpSpPr bwMode="auto">
            <a:xfrm>
              <a:off x="4965" y="815"/>
              <a:ext cx="112" cy="112"/>
              <a:chOff x="4495" y="897"/>
              <a:chExt cx="160" cy="160"/>
            </a:xfrm>
          </p:grpSpPr>
          <p:sp>
            <p:nvSpPr>
              <p:cNvPr id="1345" name="Oval 321" hidden="1"/>
              <p:cNvSpPr>
                <a:spLocks noChangeAspect="1" noChangeArrowheads="1"/>
              </p:cNvSpPr>
              <p:nvPr>
                <p:custDataLst>
                  <p:tags r:id="rId25"/>
                </p:custDataLst>
              </p:nvPr>
            </p:nvSpPr>
            <p:spPr bwMode="blackWhite">
              <a:xfrm>
                <a:off x="4495" y="897"/>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46" name="Arc 322" hidden="1"/>
              <p:cNvSpPr>
                <a:spLocks noChangeAspect="1"/>
              </p:cNvSpPr>
              <p:nvPr>
                <p:custDataLst>
                  <p:tags r:id="rId26"/>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0"/>
                    </a:moveTo>
                    <a:cubicBezTo>
                      <a:pt x="11929" y="0"/>
                      <a:pt x="21600" y="9670"/>
                      <a:pt x="21600" y="21600"/>
                    </a:cubicBezTo>
                    <a:cubicBezTo>
                      <a:pt x="21600" y="33529"/>
                      <a:pt x="11929" y="43199"/>
                      <a:pt x="0" y="43200"/>
                    </a:cubicBezTo>
                  </a:path>
                  <a:path w="21600" h="43200" stroke="0" extrusionOk="0">
                    <a:moveTo>
                      <a:pt x="0"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grpSp>
        <p:grpSp>
          <p:nvGrpSpPr>
            <p:cNvPr id="1347" name="MoonLegend4" hidden="1"/>
            <p:cNvGrpSpPr>
              <a:grpSpLocks noChangeAspect="1"/>
            </p:cNvGrpSpPr>
            <p:nvPr userDrawn="1">
              <p:custDataLst>
                <p:tags r:id="rId19"/>
              </p:custDataLst>
            </p:nvPr>
          </p:nvGrpSpPr>
          <p:grpSpPr bwMode="auto">
            <a:xfrm>
              <a:off x="4965" y="982"/>
              <a:ext cx="112" cy="112"/>
              <a:chOff x="4495" y="1198"/>
              <a:chExt cx="160" cy="160"/>
            </a:xfrm>
          </p:grpSpPr>
          <p:sp>
            <p:nvSpPr>
              <p:cNvPr id="1348" name="Oval 324" hidden="1"/>
              <p:cNvSpPr>
                <a:spLocks noChangeAspect="1" noChangeArrowheads="1"/>
              </p:cNvSpPr>
              <p:nvPr>
                <p:custDataLst>
                  <p:tags r:id="rId23"/>
                </p:custDataLst>
              </p:nvPr>
            </p:nvSpPr>
            <p:spPr bwMode="blackWhite">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49" name="Arc 325" hidden="1"/>
              <p:cNvSpPr>
                <a:spLocks noChangeAspect="1"/>
              </p:cNvSpPr>
              <p:nvPr>
                <p:custDataLst>
                  <p:tags r:id="rId24"/>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grpSp>
        <p:grpSp>
          <p:nvGrpSpPr>
            <p:cNvPr id="1350" name="MoonLegend5" hidden="1"/>
            <p:cNvGrpSpPr>
              <a:grpSpLocks noChangeAspect="1"/>
            </p:cNvGrpSpPr>
            <p:nvPr userDrawn="1">
              <p:custDataLst>
                <p:tags r:id="rId20"/>
              </p:custDataLst>
            </p:nvPr>
          </p:nvGrpSpPr>
          <p:grpSpPr bwMode="auto">
            <a:xfrm>
              <a:off x="4965" y="1147"/>
              <a:ext cx="112" cy="112"/>
              <a:chOff x="4495" y="1440"/>
              <a:chExt cx="160" cy="160"/>
            </a:xfrm>
          </p:grpSpPr>
          <p:sp>
            <p:nvSpPr>
              <p:cNvPr id="1351" name="Oval 327" hidden="1"/>
              <p:cNvSpPr>
                <a:spLocks noChangeAspect="1" noChangeArrowheads="1"/>
              </p:cNvSpPr>
              <p:nvPr>
                <p:custDataLst>
                  <p:tags r:id="rId21"/>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sp>
            <p:nvSpPr>
              <p:cNvPr id="1352" name="Oval 328" hidden="1"/>
              <p:cNvSpPr>
                <a:spLocks noChangeAspect="1" noChangeArrowheads="1"/>
              </p:cNvSpPr>
              <p:nvPr>
                <p:custDataLst>
                  <p:tags r:id="rId22"/>
                </p:custDataLst>
              </p:nvPr>
            </p:nvSpPr>
            <p:spPr bwMode="black">
              <a:xfrm>
                <a:off x="4495" y="1440"/>
                <a:ext cx="160" cy="16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en-ZA" sz="1600">
                  <a:solidFill>
                    <a:srgbClr val="003896"/>
                  </a:solidFill>
                </a:endParaRPr>
              </a:p>
            </p:txBody>
          </p:sp>
        </p:grpSp>
        <p:sp>
          <p:nvSpPr>
            <p:cNvPr id="1353" name="Legend1" hidden="1"/>
            <p:cNvSpPr>
              <a:spLocks noChangeArrowheads="1"/>
            </p:cNvSpPr>
            <p:nvPr userDrawn="1"/>
          </p:nvSpPr>
          <p:spPr bwMode="auto">
            <a:xfrm>
              <a:off x="5135" y="48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Legend1</a:t>
              </a:r>
            </a:p>
          </p:txBody>
        </p:sp>
        <p:sp>
          <p:nvSpPr>
            <p:cNvPr id="1354" name="Legend2" hidden="1"/>
            <p:cNvSpPr>
              <a:spLocks noChangeArrowheads="1"/>
            </p:cNvSpPr>
            <p:nvPr userDrawn="1"/>
          </p:nvSpPr>
          <p:spPr bwMode="auto">
            <a:xfrm>
              <a:off x="5135" y="64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Legend2</a:t>
              </a:r>
            </a:p>
          </p:txBody>
        </p:sp>
        <p:sp>
          <p:nvSpPr>
            <p:cNvPr id="1355" name="Legend3" hidden="1"/>
            <p:cNvSpPr>
              <a:spLocks noChangeArrowheads="1"/>
            </p:cNvSpPr>
            <p:nvPr userDrawn="1"/>
          </p:nvSpPr>
          <p:spPr bwMode="auto">
            <a:xfrm>
              <a:off x="5135" y="81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Legend3</a:t>
              </a:r>
            </a:p>
          </p:txBody>
        </p:sp>
        <p:sp>
          <p:nvSpPr>
            <p:cNvPr id="1356" name="Legend4" hidden="1"/>
            <p:cNvSpPr>
              <a:spLocks noChangeArrowheads="1"/>
            </p:cNvSpPr>
            <p:nvPr userDrawn="1"/>
          </p:nvSpPr>
          <p:spPr bwMode="auto">
            <a:xfrm>
              <a:off x="5135" y="981"/>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Legend4</a:t>
              </a:r>
            </a:p>
          </p:txBody>
        </p:sp>
        <p:sp>
          <p:nvSpPr>
            <p:cNvPr id="1357" name="Legend5" hidden="1"/>
            <p:cNvSpPr>
              <a:spLocks noChangeArrowheads="1"/>
            </p:cNvSpPr>
            <p:nvPr userDrawn="1"/>
          </p:nvSpPr>
          <p:spPr bwMode="auto">
            <a:xfrm>
              <a:off x="5135" y="1146"/>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altLang="en-US" sz="1200">
                  <a:solidFill>
                    <a:srgbClr val="003896"/>
                  </a:solidFill>
                </a:rPr>
                <a:t>Legend5</a:t>
              </a:r>
            </a:p>
          </p:txBody>
        </p:sp>
      </p:grpSp>
      <p:grpSp>
        <p:nvGrpSpPr>
          <p:cNvPr id="1358" name="Sticker" hidden="1"/>
          <p:cNvGrpSpPr>
            <a:grpSpLocks/>
          </p:cNvGrpSpPr>
          <p:nvPr/>
        </p:nvGrpSpPr>
        <p:grpSpPr bwMode="auto">
          <a:xfrm>
            <a:off x="7720030" y="1052516"/>
            <a:ext cx="1116012" cy="215900"/>
            <a:chOff x="4803" y="376"/>
            <a:chExt cx="703" cy="136"/>
          </a:xfrm>
        </p:grpSpPr>
        <p:cxnSp>
          <p:nvCxnSpPr>
            <p:cNvPr id="1359" name="AutoShape 335" hidden="1"/>
            <p:cNvCxnSpPr>
              <a:cxnSpLocks noChangeShapeType="1"/>
              <a:stCxn id="1360" idx="4"/>
              <a:endCxn id="1360" idx="6"/>
            </p:cNvCxnSpPr>
            <p:nvPr userDrawn="1"/>
          </p:nvCxnSpPr>
          <p:spPr bwMode="auto">
            <a:xfrm>
              <a:off x="4803" y="512"/>
              <a:ext cx="703" cy="0"/>
            </a:xfrm>
            <a:prstGeom prst="straightConnector1">
              <a:avLst/>
            </a:prstGeom>
            <a:noFill/>
            <a:ln w="254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360" name="AutoShape 336" hidden="1"/>
            <p:cNvSpPr>
              <a:spLocks noChangeArrowheads="1"/>
            </p:cNvSpPr>
            <p:nvPr userDrawn="1"/>
          </p:nvSpPr>
          <p:spPr bwMode="auto">
            <a:xfrm>
              <a:off x="4803" y="376"/>
              <a:ext cx="703" cy="13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5350">
                <a:defRPr sz="2400">
                  <a:solidFill>
                    <a:schemeClr val="tx1"/>
                  </a:solidFill>
                  <a:latin typeface="Arial" panose="020B0604020202020204" pitchFamily="34" charset="0"/>
                </a:defRPr>
              </a:lvl1pPr>
              <a:lvl2pPr marL="193675" indent="-192088" defTabSz="895350">
                <a:defRPr sz="2400">
                  <a:solidFill>
                    <a:schemeClr val="tx1"/>
                  </a:solidFill>
                  <a:latin typeface="Arial" panose="020B0604020202020204" pitchFamily="34" charset="0"/>
                </a:defRPr>
              </a:lvl2pPr>
              <a:lvl3pPr marL="457200" indent="-261938" defTabSz="895350">
                <a:defRPr sz="2400">
                  <a:solidFill>
                    <a:schemeClr val="tx1"/>
                  </a:solidFill>
                  <a:latin typeface="Arial" panose="020B0604020202020204" pitchFamily="34" charset="0"/>
                </a:defRPr>
              </a:lvl3pPr>
              <a:lvl4pPr marL="614363" indent="-155575" defTabSz="895350">
                <a:defRPr sz="2400">
                  <a:solidFill>
                    <a:schemeClr val="tx1"/>
                  </a:solidFill>
                  <a:latin typeface="Arial" panose="020B0604020202020204" pitchFamily="34" charset="0"/>
                </a:defRPr>
              </a:lvl4pPr>
              <a:lvl5pPr marL="746125" indent="-130175" defTabSz="895350">
                <a:defRPr sz="2400">
                  <a:solidFill>
                    <a:schemeClr val="tx1"/>
                  </a:solidFill>
                  <a:latin typeface="Arial" panose="020B0604020202020204" pitchFamily="34" charset="0"/>
                </a:defRPr>
              </a:lvl5pPr>
              <a:lvl6pPr marL="1203325" indent="-130175" defTabSz="895350" fontAlgn="base">
                <a:spcBef>
                  <a:spcPct val="0"/>
                </a:spcBef>
                <a:spcAft>
                  <a:spcPct val="0"/>
                </a:spcAft>
                <a:defRPr sz="2400">
                  <a:solidFill>
                    <a:schemeClr val="tx1"/>
                  </a:solidFill>
                  <a:latin typeface="Arial" panose="020B0604020202020204" pitchFamily="34" charset="0"/>
                </a:defRPr>
              </a:lvl6pPr>
              <a:lvl7pPr marL="1660525" indent="-130175" defTabSz="895350" fontAlgn="base">
                <a:spcBef>
                  <a:spcPct val="0"/>
                </a:spcBef>
                <a:spcAft>
                  <a:spcPct val="0"/>
                </a:spcAft>
                <a:defRPr sz="2400">
                  <a:solidFill>
                    <a:schemeClr val="tx1"/>
                  </a:solidFill>
                  <a:latin typeface="Arial" panose="020B0604020202020204" pitchFamily="34" charset="0"/>
                </a:defRPr>
              </a:lvl7pPr>
              <a:lvl8pPr marL="2117725" indent="-130175" defTabSz="895350" fontAlgn="base">
                <a:spcBef>
                  <a:spcPct val="0"/>
                </a:spcBef>
                <a:spcAft>
                  <a:spcPct val="0"/>
                </a:spcAft>
                <a:defRPr sz="2400">
                  <a:solidFill>
                    <a:schemeClr val="tx1"/>
                  </a:solidFill>
                  <a:latin typeface="Arial" panose="020B0604020202020204" pitchFamily="34" charset="0"/>
                </a:defRPr>
              </a:lvl8pPr>
              <a:lvl9pPr marL="2574925" indent="-130175" defTabSz="89535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buClr>
                  <a:srgbClr val="83725B"/>
                </a:buClr>
              </a:pPr>
              <a:r>
                <a:rPr lang="en-US" altLang="en-US" sz="1200">
                  <a:solidFill>
                    <a:srgbClr val="808080"/>
                  </a:solidFill>
                </a:rPr>
                <a:t>ILLUSTRATIVE</a:t>
              </a:r>
            </a:p>
          </p:txBody>
        </p:sp>
        <p:cxnSp>
          <p:nvCxnSpPr>
            <p:cNvPr id="1361" name="AutoShape 337" hidden="1"/>
            <p:cNvCxnSpPr>
              <a:cxnSpLocks noChangeShapeType="1"/>
              <a:stCxn id="1360" idx="2"/>
              <a:endCxn id="1360" idx="4"/>
            </p:cNvCxnSpPr>
            <p:nvPr userDrawn="1"/>
          </p:nvCxnSpPr>
          <p:spPr bwMode="auto">
            <a:xfrm>
              <a:off x="4803" y="376"/>
              <a:ext cx="0" cy="136"/>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xmlns="" val="6781283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926" r:id="rId13"/>
  </p:sldLayoutIdLst>
  <p:hf hdr="0" ftr="0" dt="0"/>
  <p:txStyles>
    <p:titleStyle>
      <a:lvl1pPr algn="l" defTabSz="911653" rtl="0" fontAlgn="base">
        <a:spcBef>
          <a:spcPct val="0"/>
        </a:spcBef>
        <a:spcAft>
          <a:spcPct val="0"/>
        </a:spcAft>
        <a:defRPr sz="2400" kern="1200">
          <a:solidFill>
            <a:schemeClr val="bg1"/>
          </a:solidFill>
          <a:latin typeface="+mj-lt"/>
          <a:ea typeface="+mj-ea"/>
          <a:cs typeface="+mj-cs"/>
        </a:defRPr>
      </a:lvl1pPr>
      <a:lvl2pPr algn="l" defTabSz="911653" rtl="0" fontAlgn="base">
        <a:spcBef>
          <a:spcPct val="0"/>
        </a:spcBef>
        <a:spcAft>
          <a:spcPct val="0"/>
        </a:spcAft>
        <a:defRPr sz="2400">
          <a:solidFill>
            <a:schemeClr val="bg1"/>
          </a:solidFill>
          <a:latin typeface="Arial" panose="020B0604020202020204" pitchFamily="34" charset="0"/>
        </a:defRPr>
      </a:lvl2pPr>
      <a:lvl3pPr algn="l" defTabSz="911653" rtl="0" fontAlgn="base">
        <a:spcBef>
          <a:spcPct val="0"/>
        </a:spcBef>
        <a:spcAft>
          <a:spcPct val="0"/>
        </a:spcAft>
        <a:defRPr sz="2400">
          <a:solidFill>
            <a:schemeClr val="bg1"/>
          </a:solidFill>
          <a:latin typeface="Arial" panose="020B0604020202020204" pitchFamily="34" charset="0"/>
        </a:defRPr>
      </a:lvl3pPr>
      <a:lvl4pPr algn="l" defTabSz="911653" rtl="0" fontAlgn="base">
        <a:spcBef>
          <a:spcPct val="0"/>
        </a:spcBef>
        <a:spcAft>
          <a:spcPct val="0"/>
        </a:spcAft>
        <a:defRPr sz="2400">
          <a:solidFill>
            <a:schemeClr val="bg1"/>
          </a:solidFill>
          <a:latin typeface="Arial" panose="020B0604020202020204" pitchFamily="34" charset="0"/>
        </a:defRPr>
      </a:lvl4pPr>
      <a:lvl5pPr algn="l" defTabSz="911653" rtl="0" fontAlgn="base">
        <a:spcBef>
          <a:spcPct val="0"/>
        </a:spcBef>
        <a:spcAft>
          <a:spcPct val="0"/>
        </a:spcAft>
        <a:defRPr sz="2400">
          <a:solidFill>
            <a:schemeClr val="bg1"/>
          </a:solidFill>
          <a:latin typeface="Arial" panose="020B0604020202020204" pitchFamily="34" charset="0"/>
        </a:defRPr>
      </a:lvl5pPr>
      <a:lvl6pPr marL="456624" algn="l" defTabSz="911653" rtl="0" fontAlgn="base">
        <a:spcBef>
          <a:spcPct val="0"/>
        </a:spcBef>
        <a:spcAft>
          <a:spcPct val="0"/>
        </a:spcAft>
        <a:defRPr sz="2400">
          <a:solidFill>
            <a:schemeClr val="bg1"/>
          </a:solidFill>
          <a:latin typeface="Arial" panose="020B0604020202020204" pitchFamily="34" charset="0"/>
        </a:defRPr>
      </a:lvl6pPr>
      <a:lvl7pPr marL="913238" algn="l" defTabSz="911653" rtl="0" fontAlgn="base">
        <a:spcBef>
          <a:spcPct val="0"/>
        </a:spcBef>
        <a:spcAft>
          <a:spcPct val="0"/>
        </a:spcAft>
        <a:defRPr sz="2400">
          <a:solidFill>
            <a:schemeClr val="bg1"/>
          </a:solidFill>
          <a:latin typeface="Arial" panose="020B0604020202020204" pitchFamily="34" charset="0"/>
        </a:defRPr>
      </a:lvl7pPr>
      <a:lvl8pPr marL="1369857" algn="l" defTabSz="911653" rtl="0" fontAlgn="base">
        <a:spcBef>
          <a:spcPct val="0"/>
        </a:spcBef>
        <a:spcAft>
          <a:spcPct val="0"/>
        </a:spcAft>
        <a:defRPr sz="2400">
          <a:solidFill>
            <a:schemeClr val="bg1"/>
          </a:solidFill>
          <a:latin typeface="Arial" panose="020B0604020202020204" pitchFamily="34" charset="0"/>
        </a:defRPr>
      </a:lvl8pPr>
      <a:lvl9pPr marL="1826476" algn="l" defTabSz="911653" rtl="0" fontAlgn="base">
        <a:spcBef>
          <a:spcPct val="0"/>
        </a:spcBef>
        <a:spcAft>
          <a:spcPct val="0"/>
        </a:spcAft>
        <a:defRPr sz="2400">
          <a:solidFill>
            <a:schemeClr val="bg1"/>
          </a:solidFill>
          <a:latin typeface="Arial" panose="020B0604020202020204" pitchFamily="34" charset="0"/>
        </a:defRPr>
      </a:lvl9pPr>
    </p:titleStyle>
    <p:bodyStyle>
      <a:lvl1pPr algn="l" defTabSz="911653" rtl="0" fontAlgn="base">
        <a:spcBef>
          <a:spcPct val="0"/>
        </a:spcBef>
        <a:spcAft>
          <a:spcPct val="0"/>
        </a:spcAft>
        <a:buClr>
          <a:schemeClr val="tx2"/>
        </a:buClr>
        <a:defRPr sz="1600" kern="1200">
          <a:solidFill>
            <a:schemeClr val="tx1"/>
          </a:solidFill>
          <a:latin typeface="+mn-lt"/>
          <a:ea typeface="+mn-ea"/>
          <a:cs typeface="+mn-cs"/>
        </a:defRPr>
      </a:lvl1pPr>
      <a:lvl2pPr marL="196600" indent="-195015" algn="l" defTabSz="911653" rtl="0" fontAlgn="base">
        <a:spcBef>
          <a:spcPct val="0"/>
        </a:spcBef>
        <a:spcAft>
          <a:spcPct val="0"/>
        </a:spcAft>
        <a:buClr>
          <a:schemeClr val="tx2"/>
        </a:buClr>
        <a:buSzPct val="125000"/>
        <a:buFont typeface="Arial" panose="020B0604020202020204" pitchFamily="34" charset="0"/>
        <a:buChar char="▪"/>
        <a:defRPr sz="1600" kern="1200">
          <a:solidFill>
            <a:schemeClr val="tx1"/>
          </a:solidFill>
          <a:latin typeface="+mn-lt"/>
          <a:ea typeface="+mn-ea"/>
          <a:cs typeface="+mn-cs"/>
        </a:defRPr>
      </a:lvl2pPr>
      <a:lvl3pPr marL="466126" indent="-267947" algn="l" defTabSz="91165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626265" indent="-158550" algn="l" defTabSz="91165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4pPr>
      <a:lvl5pPr marL="761032" indent="-133181" algn="l" defTabSz="911653" rtl="0" fontAlgn="base">
        <a:spcBef>
          <a:spcPct val="0"/>
        </a:spcBef>
        <a:spcAft>
          <a:spcPct val="0"/>
        </a:spcAft>
        <a:buClr>
          <a:schemeClr val="tx2"/>
        </a:buClr>
        <a:buSzPct val="89000"/>
        <a:buFont typeface="Arial" panose="020B0604020202020204" pitchFamily="34" charset="0"/>
        <a:buChar char="-"/>
        <a:defRPr sz="1600" kern="1200">
          <a:solidFill>
            <a:schemeClr val="tx1"/>
          </a:solidFill>
          <a:latin typeface="+mn-lt"/>
          <a:ea typeface="+mn-ea"/>
          <a:cs typeface="+mn-cs"/>
        </a:defRPr>
      </a:lvl5pPr>
      <a:lvl6pPr marL="2511403" indent="-228306" algn="l" defTabSz="9132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022" indent="-228306" algn="l" defTabSz="9132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641" indent="-228306" algn="l" defTabSz="9132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259" indent="-228306" algn="l" defTabSz="9132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238" rtl="0" eaLnBrk="1" latinLnBrk="0" hangingPunct="1">
        <a:defRPr sz="1800" kern="1200">
          <a:solidFill>
            <a:schemeClr val="tx1"/>
          </a:solidFill>
          <a:latin typeface="+mn-lt"/>
          <a:ea typeface="+mn-ea"/>
          <a:cs typeface="+mn-cs"/>
        </a:defRPr>
      </a:lvl1pPr>
      <a:lvl2pPr marL="456624" algn="l" defTabSz="913238" rtl="0" eaLnBrk="1" latinLnBrk="0" hangingPunct="1">
        <a:defRPr sz="1800" kern="1200">
          <a:solidFill>
            <a:schemeClr val="tx1"/>
          </a:solidFill>
          <a:latin typeface="+mn-lt"/>
          <a:ea typeface="+mn-ea"/>
          <a:cs typeface="+mn-cs"/>
        </a:defRPr>
      </a:lvl2pPr>
      <a:lvl3pPr marL="913238" algn="l" defTabSz="913238" rtl="0" eaLnBrk="1" latinLnBrk="0" hangingPunct="1">
        <a:defRPr sz="1800" kern="1200">
          <a:solidFill>
            <a:schemeClr val="tx1"/>
          </a:solidFill>
          <a:latin typeface="+mn-lt"/>
          <a:ea typeface="+mn-ea"/>
          <a:cs typeface="+mn-cs"/>
        </a:defRPr>
      </a:lvl3pPr>
      <a:lvl4pPr marL="1369857" algn="l" defTabSz="913238" rtl="0" eaLnBrk="1" latinLnBrk="0" hangingPunct="1">
        <a:defRPr sz="1800" kern="1200">
          <a:solidFill>
            <a:schemeClr val="tx1"/>
          </a:solidFill>
          <a:latin typeface="+mn-lt"/>
          <a:ea typeface="+mn-ea"/>
          <a:cs typeface="+mn-cs"/>
        </a:defRPr>
      </a:lvl4pPr>
      <a:lvl5pPr marL="1826476" algn="l" defTabSz="913238" rtl="0" eaLnBrk="1" latinLnBrk="0" hangingPunct="1">
        <a:defRPr sz="1800" kern="1200">
          <a:solidFill>
            <a:schemeClr val="tx1"/>
          </a:solidFill>
          <a:latin typeface="+mn-lt"/>
          <a:ea typeface="+mn-ea"/>
          <a:cs typeface="+mn-cs"/>
        </a:defRPr>
      </a:lvl5pPr>
      <a:lvl6pPr marL="2283095" algn="l" defTabSz="913238" rtl="0" eaLnBrk="1" latinLnBrk="0" hangingPunct="1">
        <a:defRPr sz="1800" kern="1200">
          <a:solidFill>
            <a:schemeClr val="tx1"/>
          </a:solidFill>
          <a:latin typeface="+mn-lt"/>
          <a:ea typeface="+mn-ea"/>
          <a:cs typeface="+mn-cs"/>
        </a:defRPr>
      </a:lvl6pPr>
      <a:lvl7pPr marL="2739713" algn="l" defTabSz="913238" rtl="0" eaLnBrk="1" latinLnBrk="0" hangingPunct="1">
        <a:defRPr sz="1800" kern="1200">
          <a:solidFill>
            <a:schemeClr val="tx1"/>
          </a:solidFill>
          <a:latin typeface="+mn-lt"/>
          <a:ea typeface="+mn-ea"/>
          <a:cs typeface="+mn-cs"/>
        </a:defRPr>
      </a:lvl7pPr>
      <a:lvl8pPr marL="3196333" algn="l" defTabSz="913238" rtl="0" eaLnBrk="1" latinLnBrk="0" hangingPunct="1">
        <a:defRPr sz="1800" kern="1200">
          <a:solidFill>
            <a:schemeClr val="tx1"/>
          </a:solidFill>
          <a:latin typeface="+mn-lt"/>
          <a:ea typeface="+mn-ea"/>
          <a:cs typeface="+mn-cs"/>
        </a:defRPr>
      </a:lvl8pPr>
      <a:lvl9pPr marL="3652951" algn="l" defTabSz="91323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35800779"/>
              </p:ext>
            </p:extLst>
          </p:nvPr>
        </p:nvGraphicFramePr>
        <p:xfrm>
          <a:off x="0" y="0"/>
          <a:ext cx="161984" cy="161974"/>
        </p:xfrm>
        <a:graphic>
          <a:graphicData uri="http://schemas.openxmlformats.org/presentationml/2006/ole">
            <p:oleObj spid="_x0000_s4217"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60"/>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6"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3896"/>
                  </a:solidFill>
                </a:rPr>
                <a:t>Title</a:t>
              </a:r>
            </a:p>
            <a:p>
              <a:pPr defTabSz="911593"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6"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26"/>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11"/>
            <a:ext cx="8795496" cy="371630"/>
            <a:chOff x="121488" y="6349507"/>
            <a:chExt cx="8794114" cy="371630"/>
          </a:xfrm>
        </p:grpSpPr>
        <p:sp>
          <p:nvSpPr>
            <p:cNvPr id="70" name="McK 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369" indent="-622369" defTabSz="906779" fontAlgn="base">
                <a:spcBef>
                  <a:spcPct val="0"/>
                </a:spcBef>
                <a:spcAft>
                  <a:spcPct val="0"/>
                </a:spcAft>
                <a:tabLst>
                  <a:tab pos="612697" algn="l"/>
                  <a:tab pos="617535" algn="l"/>
                </a:tabLst>
              </a:pPr>
              <a:r>
                <a:rPr lang="en-US" sz="1000" dirty="0">
                  <a:solidFill>
                    <a:srgbClr val="003896"/>
                  </a:solidFill>
                </a:rPr>
                <a:t>SOURCE: 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593" fontAlgn="base">
              <a:spcBef>
                <a:spcPct val="0"/>
              </a:spcBef>
              <a:spcAft>
                <a:spcPct val="0"/>
              </a:spcAft>
            </a:pPr>
            <a:fld id="{42C328C1-A84F-4A39-A664-DBA00541A8C6}" type="slidenum">
              <a:rPr lang="en-US" smtClean="0">
                <a:solidFill>
                  <a:srgbClr val="83725B"/>
                </a:solidFill>
              </a:rPr>
              <a:pPr algn="r" defTabSz="911593"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8737"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8737"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6611122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iming>
    <p:tnLst>
      <p:par>
        <p:cTn id="1" dur="indefinite" restart="never" nodeType="tmRoot"/>
      </p:par>
    </p:tnLst>
  </p:timing>
  <p:hf hdr="0" ftr="0" dt="0"/>
  <p:txStyles>
    <p:titleStyle>
      <a:lvl1pPr algn="l" defTabSz="888737" rtl="0" eaLnBrk="1" fontAlgn="base" hangingPunct="1">
        <a:spcBef>
          <a:spcPct val="0"/>
        </a:spcBef>
        <a:spcAft>
          <a:spcPct val="0"/>
        </a:spcAft>
        <a:tabLst>
          <a:tab pos="267878" algn="l"/>
        </a:tabLst>
        <a:defRPr sz="2400" b="0" baseline="0">
          <a:solidFill>
            <a:schemeClr val="bg1"/>
          </a:solidFill>
          <a:latin typeface="+mj-lt"/>
          <a:ea typeface="Arial Unicode MS" pitchFamily="34" charset="-128"/>
          <a:cs typeface="Arial Unicode MS" pitchFamily="34" charset="-128"/>
        </a:defRPr>
      </a:lvl1pPr>
      <a:lvl2pPr algn="l" defTabSz="888737" rtl="0" eaLnBrk="1" fontAlgn="base" hangingPunct="1">
        <a:spcBef>
          <a:spcPct val="0"/>
        </a:spcBef>
        <a:spcAft>
          <a:spcPct val="0"/>
        </a:spcAft>
        <a:defRPr sz="1900" b="1">
          <a:solidFill>
            <a:schemeClr val="tx2"/>
          </a:solidFill>
          <a:latin typeface="Arial" charset="0"/>
        </a:defRPr>
      </a:lvl2pPr>
      <a:lvl3pPr algn="l" defTabSz="888737" rtl="0" eaLnBrk="1" fontAlgn="base" hangingPunct="1">
        <a:spcBef>
          <a:spcPct val="0"/>
        </a:spcBef>
        <a:spcAft>
          <a:spcPct val="0"/>
        </a:spcAft>
        <a:defRPr sz="1900" b="1">
          <a:solidFill>
            <a:schemeClr val="tx2"/>
          </a:solidFill>
          <a:latin typeface="Arial" charset="0"/>
        </a:defRPr>
      </a:lvl3pPr>
      <a:lvl4pPr algn="l" defTabSz="888737" rtl="0" eaLnBrk="1" fontAlgn="base" hangingPunct="1">
        <a:spcBef>
          <a:spcPct val="0"/>
        </a:spcBef>
        <a:spcAft>
          <a:spcPct val="0"/>
        </a:spcAft>
        <a:defRPr sz="1900" b="1">
          <a:solidFill>
            <a:schemeClr val="tx2"/>
          </a:solidFill>
          <a:latin typeface="Arial" charset="0"/>
        </a:defRPr>
      </a:lvl4pPr>
      <a:lvl5pPr algn="l" defTabSz="888737" rtl="0" eaLnBrk="1" fontAlgn="base" hangingPunct="1">
        <a:spcBef>
          <a:spcPct val="0"/>
        </a:spcBef>
        <a:spcAft>
          <a:spcPct val="0"/>
        </a:spcAft>
        <a:defRPr sz="1900" b="1">
          <a:solidFill>
            <a:schemeClr val="tx2"/>
          </a:solidFill>
          <a:latin typeface="Arial" charset="0"/>
        </a:defRPr>
      </a:lvl5pPr>
      <a:lvl6pPr marL="453822" algn="l" defTabSz="888737" rtl="0" eaLnBrk="1" fontAlgn="base" hangingPunct="1">
        <a:spcBef>
          <a:spcPct val="0"/>
        </a:spcBef>
        <a:spcAft>
          <a:spcPct val="0"/>
        </a:spcAft>
        <a:defRPr sz="1900" b="1">
          <a:solidFill>
            <a:schemeClr val="tx2"/>
          </a:solidFill>
          <a:latin typeface="Arial" charset="0"/>
        </a:defRPr>
      </a:lvl6pPr>
      <a:lvl7pPr marL="907648" algn="l" defTabSz="888737" rtl="0" eaLnBrk="1" fontAlgn="base" hangingPunct="1">
        <a:spcBef>
          <a:spcPct val="0"/>
        </a:spcBef>
        <a:spcAft>
          <a:spcPct val="0"/>
        </a:spcAft>
        <a:defRPr sz="1900" b="1">
          <a:solidFill>
            <a:schemeClr val="tx2"/>
          </a:solidFill>
          <a:latin typeface="Arial" charset="0"/>
        </a:defRPr>
      </a:lvl7pPr>
      <a:lvl8pPr marL="1361472" algn="l" defTabSz="888737" rtl="0" eaLnBrk="1" fontAlgn="base" hangingPunct="1">
        <a:spcBef>
          <a:spcPct val="0"/>
        </a:spcBef>
        <a:spcAft>
          <a:spcPct val="0"/>
        </a:spcAft>
        <a:defRPr sz="1900" b="1">
          <a:solidFill>
            <a:schemeClr val="tx2"/>
          </a:solidFill>
          <a:latin typeface="Arial" charset="0"/>
        </a:defRPr>
      </a:lvl8pPr>
      <a:lvl9pPr marL="1815299" algn="l" defTabSz="888737" rtl="0" eaLnBrk="1" fontAlgn="base" hangingPunct="1">
        <a:spcBef>
          <a:spcPct val="0"/>
        </a:spcBef>
        <a:spcAft>
          <a:spcPct val="0"/>
        </a:spcAft>
        <a:defRPr sz="1900" b="1">
          <a:solidFill>
            <a:schemeClr val="tx2"/>
          </a:solidFill>
          <a:latin typeface="Arial" charset="0"/>
        </a:defRPr>
      </a:lvl9pPr>
    </p:titleStyle>
    <p:bodyStyle>
      <a:lvl1pPr marL="0" indent="0" algn="l" defTabSz="888737"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245" indent="-190668" algn="l" defTabSz="888737"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3822" indent="-260010" algn="l" defTabSz="88873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9832" indent="-154426" algn="l" defTabSz="888737"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272" indent="-129216" algn="l" defTabSz="8887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272" indent="-129216" algn="l" defTabSz="8887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272" indent="-129216" algn="l" defTabSz="8887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272" indent="-129216" algn="l" defTabSz="8887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272" indent="-129216" algn="l" defTabSz="8887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7648" rtl="0" eaLnBrk="1" latinLnBrk="0" hangingPunct="1">
        <a:defRPr sz="1800" kern="1200">
          <a:solidFill>
            <a:schemeClr val="tx1"/>
          </a:solidFill>
          <a:latin typeface="+mn-lt"/>
          <a:ea typeface="+mn-ea"/>
          <a:cs typeface="+mn-cs"/>
        </a:defRPr>
      </a:lvl1pPr>
      <a:lvl2pPr marL="453822" algn="l" defTabSz="907648" rtl="0" eaLnBrk="1" latinLnBrk="0" hangingPunct="1">
        <a:defRPr sz="1800" kern="1200">
          <a:solidFill>
            <a:schemeClr val="tx1"/>
          </a:solidFill>
          <a:latin typeface="+mn-lt"/>
          <a:ea typeface="+mn-ea"/>
          <a:cs typeface="+mn-cs"/>
        </a:defRPr>
      </a:lvl2pPr>
      <a:lvl3pPr marL="907648" algn="l" defTabSz="907648" rtl="0" eaLnBrk="1" latinLnBrk="0" hangingPunct="1">
        <a:defRPr sz="1800" kern="1200">
          <a:solidFill>
            <a:schemeClr val="tx1"/>
          </a:solidFill>
          <a:latin typeface="+mn-lt"/>
          <a:ea typeface="+mn-ea"/>
          <a:cs typeface="+mn-cs"/>
        </a:defRPr>
      </a:lvl3pPr>
      <a:lvl4pPr marL="1361472" algn="l" defTabSz="907648" rtl="0" eaLnBrk="1" latinLnBrk="0" hangingPunct="1">
        <a:defRPr sz="1800" kern="1200">
          <a:solidFill>
            <a:schemeClr val="tx1"/>
          </a:solidFill>
          <a:latin typeface="+mn-lt"/>
          <a:ea typeface="+mn-ea"/>
          <a:cs typeface="+mn-cs"/>
        </a:defRPr>
      </a:lvl4pPr>
      <a:lvl5pPr marL="1815299" algn="l" defTabSz="907648" rtl="0" eaLnBrk="1" latinLnBrk="0" hangingPunct="1">
        <a:defRPr sz="1800" kern="1200">
          <a:solidFill>
            <a:schemeClr val="tx1"/>
          </a:solidFill>
          <a:latin typeface="+mn-lt"/>
          <a:ea typeface="+mn-ea"/>
          <a:cs typeface="+mn-cs"/>
        </a:defRPr>
      </a:lvl5pPr>
      <a:lvl6pPr marL="2269124" algn="l" defTabSz="907648" rtl="0" eaLnBrk="1" latinLnBrk="0" hangingPunct="1">
        <a:defRPr sz="1800" kern="1200">
          <a:solidFill>
            <a:schemeClr val="tx1"/>
          </a:solidFill>
          <a:latin typeface="+mn-lt"/>
          <a:ea typeface="+mn-ea"/>
          <a:cs typeface="+mn-cs"/>
        </a:defRPr>
      </a:lvl6pPr>
      <a:lvl7pPr marL="2722948" algn="l" defTabSz="907648" rtl="0" eaLnBrk="1" latinLnBrk="0" hangingPunct="1">
        <a:defRPr sz="1800" kern="1200">
          <a:solidFill>
            <a:schemeClr val="tx1"/>
          </a:solidFill>
          <a:latin typeface="+mn-lt"/>
          <a:ea typeface="+mn-ea"/>
          <a:cs typeface="+mn-cs"/>
        </a:defRPr>
      </a:lvl7pPr>
      <a:lvl8pPr marL="3176769" algn="l" defTabSz="907648" rtl="0" eaLnBrk="1" latinLnBrk="0" hangingPunct="1">
        <a:defRPr sz="1800" kern="1200">
          <a:solidFill>
            <a:schemeClr val="tx1"/>
          </a:solidFill>
          <a:latin typeface="+mn-lt"/>
          <a:ea typeface="+mn-ea"/>
          <a:cs typeface="+mn-cs"/>
        </a:defRPr>
      </a:lvl8pPr>
      <a:lvl9pPr marL="3630595" algn="l" defTabSz="90764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928785487"/>
              </p:ext>
            </p:extLst>
          </p:nvPr>
        </p:nvGraphicFramePr>
        <p:xfrm>
          <a:off x="0" y="0"/>
          <a:ext cx="161984" cy="161974"/>
        </p:xfrm>
        <a:graphic>
          <a:graphicData uri="http://schemas.openxmlformats.org/presentationml/2006/ole">
            <p:oleObj spid="_x0000_s70759" name="think-cell Slide" r:id="rId25"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4109" fontAlgn="base">
              <a:spcBef>
                <a:spcPct val="0"/>
              </a:spcBef>
              <a:spcAft>
                <a:spcPct val="0"/>
              </a:spcAft>
            </a:pPr>
            <a:fld id="{42C328C1-A84F-4A39-A664-DBA00541A8C6}" type="slidenum">
              <a:rPr lang="en-US" smtClean="0">
                <a:solidFill>
                  <a:srgbClr val="897966"/>
                </a:solidFill>
              </a:rPr>
              <a:pPr algn="r" defTabSz="914109"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56"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109" fontAlgn="base">
                <a:spcBef>
                  <a:spcPct val="0"/>
                </a:spcBef>
                <a:spcAft>
                  <a:spcPct val="0"/>
                </a:spcAft>
              </a:pPr>
              <a:r>
                <a:rPr lang="en-US" sz="1600" b="1" dirty="0">
                  <a:solidFill>
                    <a:srgbClr val="003896"/>
                  </a:solidFill>
                </a:rPr>
                <a:t>Title</a:t>
              </a:r>
            </a:p>
            <a:p>
              <a:pPr defTabSz="914109"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56"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userDrawn="1"/>
        </p:nvGrpSpPr>
        <p:grpSpPr bwMode="auto">
          <a:xfrm>
            <a:off x="7845677" y="1037385"/>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600" dirty="0">
                <a:solidFill>
                  <a:srgbClr val="003896"/>
                </a:solidFill>
              </a:endParaRPr>
            </a:p>
          </p:txBody>
        </p:sp>
      </p:grpSp>
      <p:grpSp>
        <p:nvGrpSpPr>
          <p:cNvPr id="3" name="LegendMoons" hidden="1"/>
          <p:cNvGrpSpPr/>
          <p:nvPr userDrawn="1"/>
        </p:nvGrpSpPr>
        <p:grpSpPr bwMode="auto">
          <a:xfrm>
            <a:off x="8086800"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515"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109" fontAlgn="base">
              <a:spcBef>
                <a:spcPct val="0"/>
              </a:spcBef>
              <a:spcAft>
                <a:spcPct val="0"/>
              </a:spcAft>
            </a:pPr>
            <a:r>
              <a:rPr lang="en-US" sz="1200" dirty="0">
                <a:solidFill>
                  <a:srgbClr val="FFFFFF"/>
                </a:solidFill>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515" fontAlgn="base">
                <a:spcBef>
                  <a:spcPct val="0"/>
                </a:spcBef>
                <a:spcAft>
                  <a:spcPct val="0"/>
                </a:spcAft>
                <a:buClr>
                  <a:srgbClr val="897966"/>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1"/>
            <a:ext cx="8795496" cy="353003"/>
            <a:chOff x="119062" y="4288236"/>
            <a:chExt cx="8619892" cy="345976"/>
          </a:xfrm>
        </p:grpSpPr>
        <p:sp>
          <p:nvSpPr>
            <p:cNvPr id="84" name="4. Footnote"/>
            <p:cNvSpPr txBox="1">
              <a:spLocks noChangeArrowheads="1"/>
            </p:cNvSpPr>
            <p:nvPr userDrawn="1"/>
          </p:nvSpPr>
          <p:spPr bwMode="gray">
            <a:xfrm>
              <a:off x="119062" y="4288236"/>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867" indent="-106867"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638" indent="-660638" defTabSz="913235" fontAlgn="base">
                <a:spcBef>
                  <a:spcPct val="0"/>
                </a:spcBef>
                <a:spcAft>
                  <a:spcPct val="0"/>
                </a:spcAft>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85922568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iming>
    <p:tnLst>
      <p:par>
        <p:cTn id="1" dur="indefinite" restart="never" nodeType="tmRoot"/>
      </p:par>
    </p:tnLst>
  </p:timing>
  <p:hf hdr="0" ftr="0" dt="0"/>
  <p:txStyles>
    <p:titleStyle>
      <a:lvl1pPr algn="l" defTabSz="892515" rtl="0" eaLnBrk="1" fontAlgn="base" hangingPunct="1">
        <a:spcBef>
          <a:spcPct val="0"/>
        </a:spcBef>
        <a:spcAft>
          <a:spcPct val="0"/>
        </a:spcAft>
        <a:tabLst>
          <a:tab pos="269018" algn="l"/>
        </a:tabLst>
        <a:defRPr sz="2400" b="0" baseline="0">
          <a:solidFill>
            <a:schemeClr val="bg1"/>
          </a:solidFill>
          <a:latin typeface="+mj-lt"/>
          <a:ea typeface="Arial Unicode MS" pitchFamily="34" charset="-128"/>
          <a:cs typeface="Arial Unicode MS" pitchFamily="34" charset="-128"/>
        </a:defRPr>
      </a:lvl1pPr>
      <a:lvl2pPr algn="l" defTabSz="892515" rtl="0" eaLnBrk="1" fontAlgn="base" hangingPunct="1">
        <a:spcBef>
          <a:spcPct val="0"/>
        </a:spcBef>
        <a:spcAft>
          <a:spcPct val="0"/>
        </a:spcAft>
        <a:defRPr sz="1900" b="1">
          <a:solidFill>
            <a:schemeClr val="tx2"/>
          </a:solidFill>
          <a:latin typeface="Arial" charset="0"/>
        </a:defRPr>
      </a:lvl2pPr>
      <a:lvl3pPr algn="l" defTabSz="892515" rtl="0" eaLnBrk="1" fontAlgn="base" hangingPunct="1">
        <a:spcBef>
          <a:spcPct val="0"/>
        </a:spcBef>
        <a:spcAft>
          <a:spcPct val="0"/>
        </a:spcAft>
        <a:defRPr sz="1900" b="1">
          <a:solidFill>
            <a:schemeClr val="tx2"/>
          </a:solidFill>
          <a:latin typeface="Arial" charset="0"/>
        </a:defRPr>
      </a:lvl3pPr>
      <a:lvl4pPr algn="l" defTabSz="892515" rtl="0" eaLnBrk="1" fontAlgn="base" hangingPunct="1">
        <a:spcBef>
          <a:spcPct val="0"/>
        </a:spcBef>
        <a:spcAft>
          <a:spcPct val="0"/>
        </a:spcAft>
        <a:defRPr sz="1900" b="1">
          <a:solidFill>
            <a:schemeClr val="tx2"/>
          </a:solidFill>
          <a:latin typeface="Arial" charset="0"/>
        </a:defRPr>
      </a:lvl4pPr>
      <a:lvl5pPr algn="l" defTabSz="892515" rtl="0" eaLnBrk="1" fontAlgn="base" hangingPunct="1">
        <a:spcBef>
          <a:spcPct val="0"/>
        </a:spcBef>
        <a:spcAft>
          <a:spcPct val="0"/>
        </a:spcAft>
        <a:defRPr sz="1900" b="1">
          <a:solidFill>
            <a:schemeClr val="tx2"/>
          </a:solidFill>
          <a:latin typeface="Arial" charset="0"/>
        </a:defRPr>
      </a:lvl5pPr>
      <a:lvl6pPr marL="455751" algn="l" defTabSz="892515" rtl="0" eaLnBrk="1" fontAlgn="base" hangingPunct="1">
        <a:spcBef>
          <a:spcPct val="0"/>
        </a:spcBef>
        <a:spcAft>
          <a:spcPct val="0"/>
        </a:spcAft>
        <a:defRPr sz="1900" b="1">
          <a:solidFill>
            <a:schemeClr val="tx2"/>
          </a:solidFill>
          <a:latin typeface="Arial" charset="0"/>
        </a:defRPr>
      </a:lvl6pPr>
      <a:lvl7pPr marL="911506" algn="l" defTabSz="892515" rtl="0" eaLnBrk="1" fontAlgn="base" hangingPunct="1">
        <a:spcBef>
          <a:spcPct val="0"/>
        </a:spcBef>
        <a:spcAft>
          <a:spcPct val="0"/>
        </a:spcAft>
        <a:defRPr sz="1900" b="1">
          <a:solidFill>
            <a:schemeClr val="tx2"/>
          </a:solidFill>
          <a:latin typeface="Arial" charset="0"/>
        </a:defRPr>
      </a:lvl7pPr>
      <a:lvl8pPr marL="1367257" algn="l" defTabSz="892515" rtl="0" eaLnBrk="1" fontAlgn="base" hangingPunct="1">
        <a:spcBef>
          <a:spcPct val="0"/>
        </a:spcBef>
        <a:spcAft>
          <a:spcPct val="0"/>
        </a:spcAft>
        <a:defRPr sz="1900" b="1">
          <a:solidFill>
            <a:schemeClr val="tx2"/>
          </a:solidFill>
          <a:latin typeface="Arial" charset="0"/>
        </a:defRPr>
      </a:lvl8pPr>
      <a:lvl9pPr marL="1823012" algn="l" defTabSz="892515" rtl="0" eaLnBrk="1" fontAlgn="base" hangingPunct="1">
        <a:spcBef>
          <a:spcPct val="0"/>
        </a:spcBef>
        <a:spcAft>
          <a:spcPct val="0"/>
        </a:spcAft>
        <a:defRPr sz="1900" b="1">
          <a:solidFill>
            <a:schemeClr val="tx2"/>
          </a:solidFill>
          <a:latin typeface="Arial" charset="0"/>
        </a:defRPr>
      </a:lvl9pPr>
    </p:titleStyle>
    <p:bodyStyle>
      <a:lvl1pPr marL="0" indent="0" algn="l" defTabSz="89251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61" indent="-191478" algn="l" defTabSz="892515"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51" indent="-261114" algn="l" defTabSz="89251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22" indent="-155088" algn="l" defTabSz="892515"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434" indent="-129763" algn="l" defTabSz="89251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434" indent="-129763" algn="l" defTabSz="89251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434" indent="-129763" algn="l" defTabSz="89251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434" indent="-129763" algn="l" defTabSz="89251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434" indent="-129763" algn="l" defTabSz="89251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506" rtl="0" eaLnBrk="1" latinLnBrk="0" hangingPunct="1">
        <a:defRPr sz="1800" kern="1200">
          <a:solidFill>
            <a:schemeClr val="tx1"/>
          </a:solidFill>
          <a:latin typeface="+mn-lt"/>
          <a:ea typeface="+mn-ea"/>
          <a:cs typeface="+mn-cs"/>
        </a:defRPr>
      </a:lvl1pPr>
      <a:lvl2pPr marL="455751" algn="l" defTabSz="911506" rtl="0" eaLnBrk="1" latinLnBrk="0" hangingPunct="1">
        <a:defRPr sz="1800" kern="1200">
          <a:solidFill>
            <a:schemeClr val="tx1"/>
          </a:solidFill>
          <a:latin typeface="+mn-lt"/>
          <a:ea typeface="+mn-ea"/>
          <a:cs typeface="+mn-cs"/>
        </a:defRPr>
      </a:lvl2pPr>
      <a:lvl3pPr marL="911506" algn="l" defTabSz="911506" rtl="0" eaLnBrk="1" latinLnBrk="0" hangingPunct="1">
        <a:defRPr sz="1800" kern="1200">
          <a:solidFill>
            <a:schemeClr val="tx1"/>
          </a:solidFill>
          <a:latin typeface="+mn-lt"/>
          <a:ea typeface="+mn-ea"/>
          <a:cs typeface="+mn-cs"/>
        </a:defRPr>
      </a:lvl3pPr>
      <a:lvl4pPr marL="1367257" algn="l" defTabSz="911506" rtl="0" eaLnBrk="1" latinLnBrk="0" hangingPunct="1">
        <a:defRPr sz="1800" kern="1200">
          <a:solidFill>
            <a:schemeClr val="tx1"/>
          </a:solidFill>
          <a:latin typeface="+mn-lt"/>
          <a:ea typeface="+mn-ea"/>
          <a:cs typeface="+mn-cs"/>
        </a:defRPr>
      </a:lvl4pPr>
      <a:lvl5pPr marL="1823012" algn="l" defTabSz="911506" rtl="0" eaLnBrk="1" latinLnBrk="0" hangingPunct="1">
        <a:defRPr sz="1800" kern="1200">
          <a:solidFill>
            <a:schemeClr val="tx1"/>
          </a:solidFill>
          <a:latin typeface="+mn-lt"/>
          <a:ea typeface="+mn-ea"/>
          <a:cs typeface="+mn-cs"/>
        </a:defRPr>
      </a:lvl5pPr>
      <a:lvl6pPr marL="2278764" algn="l" defTabSz="911506" rtl="0" eaLnBrk="1" latinLnBrk="0" hangingPunct="1">
        <a:defRPr sz="1800" kern="1200">
          <a:solidFill>
            <a:schemeClr val="tx1"/>
          </a:solidFill>
          <a:latin typeface="+mn-lt"/>
          <a:ea typeface="+mn-ea"/>
          <a:cs typeface="+mn-cs"/>
        </a:defRPr>
      </a:lvl6pPr>
      <a:lvl7pPr marL="2734516" algn="l" defTabSz="911506" rtl="0" eaLnBrk="1" latinLnBrk="0" hangingPunct="1">
        <a:defRPr sz="1800" kern="1200">
          <a:solidFill>
            <a:schemeClr val="tx1"/>
          </a:solidFill>
          <a:latin typeface="+mn-lt"/>
          <a:ea typeface="+mn-ea"/>
          <a:cs typeface="+mn-cs"/>
        </a:defRPr>
      </a:lvl7pPr>
      <a:lvl8pPr marL="3190270" algn="l" defTabSz="911506" rtl="0" eaLnBrk="1" latinLnBrk="0" hangingPunct="1">
        <a:defRPr sz="1800" kern="1200">
          <a:solidFill>
            <a:schemeClr val="tx1"/>
          </a:solidFill>
          <a:latin typeface="+mn-lt"/>
          <a:ea typeface="+mn-ea"/>
          <a:cs typeface="+mn-cs"/>
        </a:defRPr>
      </a:lvl8pPr>
      <a:lvl9pPr marL="3646022" algn="l" defTabSz="91150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654249961"/>
              </p:ext>
            </p:extLst>
          </p:nvPr>
        </p:nvGraphicFramePr>
        <p:xfrm>
          <a:off x="0" y="0"/>
          <a:ext cx="161984" cy="161974"/>
        </p:xfrm>
        <a:graphic>
          <a:graphicData uri="http://schemas.openxmlformats.org/presentationml/2006/ole">
            <p:oleObj spid="_x0000_s73831" name="think-cell Slide" r:id="rId25" imgW="360" imgH="360" progId="">
              <p:embed/>
            </p:oleObj>
          </a:graphicData>
        </a:graphic>
      </p:graphicFrame>
      <p:sp>
        <p:nvSpPr>
          <p:cNvPr id="72" name="Slide Number"/>
          <p:cNvSpPr txBox="1">
            <a:spLocks/>
          </p:cNvSpPr>
          <p:nvPr userDrawn="1"/>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3238" fontAlgn="base">
              <a:spcBef>
                <a:spcPct val="0"/>
              </a:spcBef>
              <a:spcAft>
                <a:spcPct val="0"/>
              </a:spcAft>
            </a:pPr>
            <a:fld id="{42C328C1-A84F-4A39-A664-DBA00541A8C6}" type="slidenum">
              <a:rPr lang="en-US" smtClean="0">
                <a:solidFill>
                  <a:srgbClr val="897966"/>
                </a:solidFill>
              </a:rPr>
              <a:pPr algn="r" defTabSz="913238" fontAlgn="base">
                <a:spcBef>
                  <a:spcPct val="0"/>
                </a:spcBef>
                <a:spcAft>
                  <a:spcPct val="0"/>
                </a:spcAft>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5"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3238" fontAlgn="base">
                <a:spcBef>
                  <a:spcPct val="0"/>
                </a:spcBef>
                <a:spcAft>
                  <a:spcPct val="0"/>
                </a:spcAft>
              </a:pPr>
              <a:r>
                <a:rPr lang="en-US" sz="1600" b="1" dirty="0">
                  <a:solidFill>
                    <a:srgbClr val="003896"/>
                  </a:solidFill>
                </a:rPr>
                <a:t>Title</a:t>
              </a:r>
            </a:p>
            <a:p>
              <a:pPr defTabSz="913238"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5"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userDrawn="1"/>
        </p:nvGrpSpPr>
        <p:grpSpPr bwMode="auto">
          <a:xfrm>
            <a:off x="7845677" y="103739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238"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238"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238"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664" fontAlgn="base">
                <a:spcBef>
                  <a:spcPct val="0"/>
                </a:spcBef>
                <a:spcAft>
                  <a:spcPct val="0"/>
                </a:spcAft>
                <a:buClr>
                  <a:srgbClr val="897966"/>
                </a:buCl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238" fontAlgn="base">
                  <a:spcBef>
                    <a:spcPct val="0"/>
                  </a:spcBef>
                  <a:spcAft>
                    <a:spcPct val="0"/>
                  </a:spcAft>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238" fontAlgn="base">
              <a:spcBef>
                <a:spcPct val="0"/>
              </a:spcBef>
              <a:spcAft>
                <a:spcPct val="0"/>
              </a:spcAft>
            </a:pPr>
            <a:r>
              <a:rPr lang="en-US" sz="1200" dirty="0">
                <a:solidFill>
                  <a:srgbClr val="FFFFFF"/>
                </a:solidFill>
              </a:rPr>
              <a:t>TRACKER</a:t>
            </a:r>
          </a:p>
        </p:txBody>
      </p:sp>
      <p:grpSp>
        <p:nvGrpSpPr>
          <p:cNvPr id="73" name="McKSticker" hidden="1"/>
          <p:cNvGrpSpPr/>
          <p:nvPr userDrawn="1"/>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664" fontAlgn="base">
                <a:spcBef>
                  <a:spcPct val="0"/>
                </a:spcBef>
                <a:spcAft>
                  <a:spcPct val="0"/>
                </a:spcAft>
                <a:buClr>
                  <a:srgbClr val="897966"/>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1"/>
            <a:ext cx="8795496" cy="353003"/>
            <a:chOff x="119062" y="4288236"/>
            <a:chExt cx="8619892" cy="345976"/>
          </a:xfrm>
        </p:grpSpPr>
        <p:sp>
          <p:nvSpPr>
            <p:cNvPr id="84" name="4. Footnote"/>
            <p:cNvSpPr txBox="1">
              <a:spLocks noChangeArrowheads="1"/>
            </p:cNvSpPr>
            <p:nvPr userDrawn="1"/>
          </p:nvSpPr>
          <p:spPr bwMode="gray">
            <a:xfrm>
              <a:off x="119062" y="4288236"/>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65" indent="-106765"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08" indent="-660008" defTabSz="912362" fontAlgn="base">
                <a:spcBef>
                  <a:spcPct val="0"/>
                </a:spcBef>
                <a:spcAft>
                  <a:spcPct val="0"/>
                </a:spcAft>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409373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timing>
    <p:tnLst>
      <p:par>
        <p:cTn id="1" dur="indefinite" restart="never" nodeType="tmRoot"/>
      </p:par>
    </p:tnLst>
  </p:timing>
  <p:hf hdr="0" ftr="0" dt="0"/>
  <p:txStyles>
    <p:titleStyle>
      <a:lvl1pPr algn="l" defTabSz="891664" rtl="0" eaLnBrk="1" fontAlgn="base" hangingPunct="1">
        <a:spcBef>
          <a:spcPct val="0"/>
        </a:spcBef>
        <a:spcAft>
          <a:spcPct val="0"/>
        </a:spcAft>
        <a:tabLst>
          <a:tab pos="268761" algn="l"/>
        </a:tabLst>
        <a:defRPr sz="2400" b="0" baseline="0">
          <a:solidFill>
            <a:schemeClr val="bg1"/>
          </a:solidFill>
          <a:latin typeface="+mj-lt"/>
          <a:ea typeface="Arial Unicode MS" pitchFamily="34" charset="-128"/>
          <a:cs typeface="Arial Unicode MS" pitchFamily="34" charset="-128"/>
        </a:defRPr>
      </a:lvl1pPr>
      <a:lvl2pPr algn="l" defTabSz="891664" rtl="0" eaLnBrk="1" fontAlgn="base" hangingPunct="1">
        <a:spcBef>
          <a:spcPct val="0"/>
        </a:spcBef>
        <a:spcAft>
          <a:spcPct val="0"/>
        </a:spcAft>
        <a:defRPr sz="1900" b="1">
          <a:solidFill>
            <a:schemeClr val="tx2"/>
          </a:solidFill>
          <a:latin typeface="Arial" charset="0"/>
        </a:defRPr>
      </a:lvl2pPr>
      <a:lvl3pPr algn="l" defTabSz="891664" rtl="0" eaLnBrk="1" fontAlgn="base" hangingPunct="1">
        <a:spcBef>
          <a:spcPct val="0"/>
        </a:spcBef>
        <a:spcAft>
          <a:spcPct val="0"/>
        </a:spcAft>
        <a:defRPr sz="1900" b="1">
          <a:solidFill>
            <a:schemeClr val="tx2"/>
          </a:solidFill>
          <a:latin typeface="Arial" charset="0"/>
        </a:defRPr>
      </a:lvl3pPr>
      <a:lvl4pPr algn="l" defTabSz="891664" rtl="0" eaLnBrk="1" fontAlgn="base" hangingPunct="1">
        <a:spcBef>
          <a:spcPct val="0"/>
        </a:spcBef>
        <a:spcAft>
          <a:spcPct val="0"/>
        </a:spcAft>
        <a:defRPr sz="1900" b="1">
          <a:solidFill>
            <a:schemeClr val="tx2"/>
          </a:solidFill>
          <a:latin typeface="Arial" charset="0"/>
        </a:defRPr>
      </a:lvl4pPr>
      <a:lvl5pPr algn="l" defTabSz="891664" rtl="0" eaLnBrk="1" fontAlgn="base" hangingPunct="1">
        <a:spcBef>
          <a:spcPct val="0"/>
        </a:spcBef>
        <a:spcAft>
          <a:spcPct val="0"/>
        </a:spcAft>
        <a:defRPr sz="1900" b="1">
          <a:solidFill>
            <a:schemeClr val="tx2"/>
          </a:solidFill>
          <a:latin typeface="Arial" charset="0"/>
        </a:defRPr>
      </a:lvl5pPr>
      <a:lvl6pPr marL="455319" algn="l" defTabSz="891664" rtl="0" eaLnBrk="1" fontAlgn="base" hangingPunct="1">
        <a:spcBef>
          <a:spcPct val="0"/>
        </a:spcBef>
        <a:spcAft>
          <a:spcPct val="0"/>
        </a:spcAft>
        <a:defRPr sz="1900" b="1">
          <a:solidFill>
            <a:schemeClr val="tx2"/>
          </a:solidFill>
          <a:latin typeface="Arial" charset="0"/>
        </a:defRPr>
      </a:lvl6pPr>
      <a:lvl7pPr marL="910638" algn="l" defTabSz="891664" rtl="0" eaLnBrk="1" fontAlgn="base" hangingPunct="1">
        <a:spcBef>
          <a:spcPct val="0"/>
        </a:spcBef>
        <a:spcAft>
          <a:spcPct val="0"/>
        </a:spcAft>
        <a:defRPr sz="1900" b="1">
          <a:solidFill>
            <a:schemeClr val="tx2"/>
          </a:solidFill>
          <a:latin typeface="Arial" charset="0"/>
        </a:defRPr>
      </a:lvl7pPr>
      <a:lvl8pPr marL="1365953" algn="l" defTabSz="891664" rtl="0" eaLnBrk="1" fontAlgn="base" hangingPunct="1">
        <a:spcBef>
          <a:spcPct val="0"/>
        </a:spcBef>
        <a:spcAft>
          <a:spcPct val="0"/>
        </a:spcAft>
        <a:defRPr sz="1900" b="1">
          <a:solidFill>
            <a:schemeClr val="tx2"/>
          </a:solidFill>
          <a:latin typeface="Arial" charset="0"/>
        </a:defRPr>
      </a:lvl8pPr>
      <a:lvl9pPr marL="1821273" algn="l" defTabSz="891664" rtl="0" eaLnBrk="1" fontAlgn="base" hangingPunct="1">
        <a:spcBef>
          <a:spcPct val="0"/>
        </a:spcBef>
        <a:spcAft>
          <a:spcPct val="0"/>
        </a:spcAft>
        <a:defRPr sz="1900" b="1">
          <a:solidFill>
            <a:schemeClr val="tx2"/>
          </a:solidFill>
          <a:latin typeface="Arial" charset="0"/>
        </a:defRPr>
      </a:lvl9pPr>
    </p:titleStyle>
    <p:bodyStyle>
      <a:lvl1pPr marL="0" indent="0" algn="l" defTabSz="891664"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78" indent="-191294" algn="l" defTabSz="891664"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19" indent="-260865" algn="l" defTabSz="89166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838" indent="-154941" algn="l" defTabSz="891664"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721" indent="-129640" algn="l" defTabSz="89166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721" indent="-129640" algn="l" defTabSz="89166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721" indent="-129640" algn="l" defTabSz="89166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721" indent="-129640" algn="l" defTabSz="89166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721" indent="-129640" algn="l" defTabSz="89166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638" rtl="0" eaLnBrk="1" latinLnBrk="0" hangingPunct="1">
        <a:defRPr sz="1800" kern="1200">
          <a:solidFill>
            <a:schemeClr val="tx1"/>
          </a:solidFill>
          <a:latin typeface="+mn-lt"/>
          <a:ea typeface="+mn-ea"/>
          <a:cs typeface="+mn-cs"/>
        </a:defRPr>
      </a:lvl1pPr>
      <a:lvl2pPr marL="455319" algn="l" defTabSz="910638" rtl="0" eaLnBrk="1" latinLnBrk="0" hangingPunct="1">
        <a:defRPr sz="1800" kern="1200">
          <a:solidFill>
            <a:schemeClr val="tx1"/>
          </a:solidFill>
          <a:latin typeface="+mn-lt"/>
          <a:ea typeface="+mn-ea"/>
          <a:cs typeface="+mn-cs"/>
        </a:defRPr>
      </a:lvl2pPr>
      <a:lvl3pPr marL="910638" algn="l" defTabSz="910638" rtl="0" eaLnBrk="1" latinLnBrk="0" hangingPunct="1">
        <a:defRPr sz="1800" kern="1200">
          <a:solidFill>
            <a:schemeClr val="tx1"/>
          </a:solidFill>
          <a:latin typeface="+mn-lt"/>
          <a:ea typeface="+mn-ea"/>
          <a:cs typeface="+mn-cs"/>
        </a:defRPr>
      </a:lvl3pPr>
      <a:lvl4pPr marL="1365953" algn="l" defTabSz="910638" rtl="0" eaLnBrk="1" latinLnBrk="0" hangingPunct="1">
        <a:defRPr sz="1800" kern="1200">
          <a:solidFill>
            <a:schemeClr val="tx1"/>
          </a:solidFill>
          <a:latin typeface="+mn-lt"/>
          <a:ea typeface="+mn-ea"/>
          <a:cs typeface="+mn-cs"/>
        </a:defRPr>
      </a:lvl4pPr>
      <a:lvl5pPr marL="1821273" algn="l" defTabSz="910638" rtl="0" eaLnBrk="1" latinLnBrk="0" hangingPunct="1">
        <a:defRPr sz="1800" kern="1200">
          <a:solidFill>
            <a:schemeClr val="tx1"/>
          </a:solidFill>
          <a:latin typeface="+mn-lt"/>
          <a:ea typeface="+mn-ea"/>
          <a:cs typeface="+mn-cs"/>
        </a:defRPr>
      </a:lvl5pPr>
      <a:lvl6pPr marL="2276592" algn="l" defTabSz="910638" rtl="0" eaLnBrk="1" latinLnBrk="0" hangingPunct="1">
        <a:defRPr sz="1800" kern="1200">
          <a:solidFill>
            <a:schemeClr val="tx1"/>
          </a:solidFill>
          <a:latin typeface="+mn-lt"/>
          <a:ea typeface="+mn-ea"/>
          <a:cs typeface="+mn-cs"/>
        </a:defRPr>
      </a:lvl6pPr>
      <a:lvl7pPr marL="2731907" algn="l" defTabSz="910638" rtl="0" eaLnBrk="1" latinLnBrk="0" hangingPunct="1">
        <a:defRPr sz="1800" kern="1200">
          <a:solidFill>
            <a:schemeClr val="tx1"/>
          </a:solidFill>
          <a:latin typeface="+mn-lt"/>
          <a:ea typeface="+mn-ea"/>
          <a:cs typeface="+mn-cs"/>
        </a:defRPr>
      </a:lvl7pPr>
      <a:lvl8pPr marL="3187227" algn="l" defTabSz="910638" rtl="0" eaLnBrk="1" latinLnBrk="0" hangingPunct="1">
        <a:defRPr sz="1800" kern="1200">
          <a:solidFill>
            <a:schemeClr val="tx1"/>
          </a:solidFill>
          <a:latin typeface="+mn-lt"/>
          <a:ea typeface="+mn-ea"/>
          <a:cs typeface="+mn-cs"/>
        </a:defRPr>
      </a:lvl8pPr>
      <a:lvl9pPr marL="3642545" algn="l" defTabSz="91063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583643229"/>
              </p:ext>
            </p:extLst>
          </p:nvPr>
        </p:nvGraphicFramePr>
        <p:xfrm>
          <a:off x="0" y="0"/>
          <a:ext cx="161984" cy="161974"/>
        </p:xfrm>
        <a:graphic>
          <a:graphicData uri="http://schemas.openxmlformats.org/presentationml/2006/ole">
            <p:oleObj spid="_x0000_s77924" name="think-cell Slide" r:id="rId24" imgW="360" imgH="360" progId="">
              <p:embed/>
            </p:oleObj>
          </a:graphicData>
        </a:graphic>
      </p:graphicFrame>
      <p:sp>
        <p:nvSpPr>
          <p:cNvPr id="1033" name="doc id"/>
          <p:cNvSpPr>
            <a:spLocks noChangeArrowheads="1"/>
          </p:cNvSpPr>
          <p:nvPr/>
        </p:nvSpPr>
        <p:spPr bwMode="gray">
          <a:xfrm>
            <a:off x="8254313"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332" fontAlgn="base">
              <a:spcBef>
                <a:spcPct val="0"/>
              </a:spcBef>
              <a:spcAft>
                <a:spcPct val="0"/>
              </a:spcAft>
            </a:pPr>
            <a:endParaRPr lang="en-US" sz="800" dirty="0">
              <a:solidFill>
                <a:srgbClr val="000000"/>
              </a:solidFill>
            </a:endParaRPr>
          </a:p>
        </p:txBody>
      </p:sp>
      <p:sp>
        <p:nvSpPr>
          <p:cNvPr id="1034" name="Working Draft" hidden="1"/>
          <p:cNvSpPr txBox="1">
            <a:spLocks noChangeArrowheads="1"/>
          </p:cNvSpPr>
          <p:nvPr/>
        </p:nvSpPr>
        <p:spPr bwMode="gray">
          <a:xfrm rot="5400000">
            <a:off x="8025968" y="1980008"/>
            <a:ext cx="209352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06" eaLnBrk="1" fontAlgn="base" hangingPunct="1">
              <a:spcBef>
                <a:spcPct val="0"/>
              </a:spcBef>
              <a:spcAft>
                <a:spcPct val="0"/>
              </a:spcAft>
              <a:defRPr/>
            </a:pPr>
            <a:r>
              <a:rPr lang="en-US" sz="600" dirty="0" smtClean="0">
                <a:solidFill>
                  <a:srgbClr val="000000"/>
                </a:solidFill>
                <a:latin typeface="Arial"/>
              </a:rPr>
              <a:t>Last Modified 16.11.2016 11:15 South Africa Standard Time</a:t>
            </a:r>
            <a:endParaRPr lang="en-US" dirty="0">
              <a:solidFill>
                <a:srgbClr val="000000"/>
              </a:solidFill>
              <a:latin typeface="Arial"/>
            </a:endParaRPr>
          </a:p>
        </p:txBody>
      </p:sp>
      <p:sp>
        <p:nvSpPr>
          <p:cNvPr id="1035" name="Printed" hidden="1"/>
          <p:cNvSpPr txBox="1">
            <a:spLocks noChangeArrowheads="1"/>
          </p:cNvSpPr>
          <p:nvPr/>
        </p:nvSpPr>
        <p:spPr bwMode="gray">
          <a:xfrm rot="5400000">
            <a:off x="8164174" y="4197988"/>
            <a:ext cx="181711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06" eaLnBrk="1" fontAlgn="base" hangingPunct="1">
              <a:spcBef>
                <a:spcPct val="0"/>
              </a:spcBef>
              <a:spcAft>
                <a:spcPct val="0"/>
              </a:spcAft>
              <a:defRPr/>
            </a:pPr>
            <a:r>
              <a:rPr lang="en-US" sz="600" dirty="0" smtClean="0">
                <a:solidFill>
                  <a:srgbClr val="000000"/>
                </a:solidFill>
                <a:latin typeface="Arial"/>
              </a:rPr>
              <a:t>Printed 17.10.2016 11:48 W. Europe Standard Time</a:t>
            </a:r>
            <a:endParaRPr lang="en-US" dirty="0">
              <a:solidFill>
                <a:srgbClr val="000000"/>
              </a:solidFill>
              <a:latin typeface="Arial"/>
            </a:endParaRPr>
          </a:p>
        </p:txBody>
      </p:sp>
      <p:sp>
        <p:nvSpPr>
          <p:cNvPr id="1036" name="Rectangle 286"/>
          <p:cNvSpPr>
            <a:spLocks noGrp="1" noChangeArrowheads="1"/>
          </p:cNvSpPr>
          <p:nvPr>
            <p:ph type="body" idx="1"/>
          </p:nvPr>
        </p:nvSpPr>
        <p:spPr bwMode="gray">
          <a:xfrm>
            <a:off x="2189523" y="199067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a:p>
        </p:txBody>
      </p:sp>
      <p:sp>
        <p:nvSpPr>
          <p:cNvPr id="19" name="Title Placeholder 2"/>
          <p:cNvSpPr>
            <a:spLocks noGrp="1" noChangeArrowheads="1"/>
          </p:cNvSpPr>
          <p:nvPr>
            <p:ph type="title"/>
          </p:nvPr>
        </p:nvSpPr>
        <p:spPr bwMode="gray">
          <a:xfrm>
            <a:off x="121492" y="300383"/>
            <a:ext cx="7517561" cy="345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90" y="27536"/>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206"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695018"/>
            <a:ext cx="7517561"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gray">
          <a:xfrm>
            <a:off x="121492" y="6432790"/>
            <a:ext cx="7929875" cy="354724"/>
            <a:chOff x="75" y="3943"/>
            <a:chExt cx="5385" cy="219"/>
          </a:xfrm>
        </p:grpSpPr>
        <p:sp>
          <p:nvSpPr>
            <p:cNvPr id="13" name="McK 4. Footnote"/>
            <p:cNvSpPr txBox="1">
              <a:spLocks noChangeArrowheads="1"/>
            </p:cNvSpPr>
            <p:nvPr/>
          </p:nvSpPr>
          <p:spPr bwMode="gray">
            <a:xfrm>
              <a:off x="75" y="3943"/>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gray">
            <a:xfrm>
              <a:off x="75" y="4065"/>
              <a:ext cx="5385"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466626" indent="-466626" defTabSz="913332" fontAlgn="base">
                <a:spcBef>
                  <a:spcPct val="0"/>
                </a:spcBef>
                <a:spcAft>
                  <a:spcPct val="0"/>
                </a:spcAft>
                <a:tabLst>
                  <a:tab pos="465038" algn="l"/>
                </a:tabLst>
              </a:pPr>
              <a:r>
                <a:rPr lang="en-US" sz="1000" dirty="0">
                  <a:solidFill>
                    <a:srgbClr val="000000"/>
                  </a:solidFill>
                </a:rPr>
                <a:t>Source: Source</a:t>
              </a:r>
            </a:p>
          </p:txBody>
        </p:sp>
      </p:grpSp>
      <p:grpSp>
        <p:nvGrpSpPr>
          <p:cNvPr id="15" name="ACET" hidden="1"/>
          <p:cNvGrpSpPr>
            <a:grpSpLocks/>
          </p:cNvGrpSpPr>
          <p:nvPr/>
        </p:nvGrpSpPr>
        <p:grpSpPr bwMode="auto">
          <a:xfrm>
            <a:off x="2189523"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206" fontAlgn="base">
                <a:spcBef>
                  <a:spcPct val="0"/>
                </a:spcBef>
                <a:spcAft>
                  <a:spcPct val="0"/>
                </a:spcAft>
              </a:pPr>
              <a:r>
                <a:rPr lang="en-US" sz="1600" b="1" dirty="0">
                  <a:solidFill>
                    <a:srgbClr val="000000"/>
                  </a:solidFill>
                </a:rPr>
                <a:t>Title</a:t>
              </a:r>
            </a:p>
            <a:p>
              <a:pPr defTabSz="914206" fontAlgn="base">
                <a:spcBef>
                  <a:spcPct val="0"/>
                </a:spcBef>
                <a:spcAft>
                  <a:spcPct val="0"/>
                </a:spcAft>
              </a:pPr>
              <a:r>
                <a:rPr lang="en-US" sz="1600" dirty="0">
                  <a:solidFill>
                    <a:srgbClr val="808080"/>
                  </a:solidFill>
                </a:rPr>
                <a:t>Unit of measure</a:t>
              </a:r>
            </a:p>
          </p:txBody>
        </p:sp>
      </p:grpSp>
      <p:grpSp>
        <p:nvGrpSpPr>
          <p:cNvPr id="21" name="LegendBoxes" hidden="1"/>
          <p:cNvGrpSpPr>
            <a:grpSpLocks/>
          </p:cNvGrpSpPr>
          <p:nvPr/>
        </p:nvGrpSpPr>
        <p:grpSpPr bwMode="auto">
          <a:xfrm>
            <a:off x="8118212" y="727075"/>
            <a:ext cx="774701" cy="1001714"/>
            <a:chOff x="4936" y="176"/>
            <a:chExt cx="488" cy="631"/>
          </a:xfrm>
        </p:grpSpPr>
        <p:sp>
          <p:nvSpPr>
            <p:cNvPr id="23"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7810234" y="727075"/>
            <a:ext cx="1082676" cy="735014"/>
            <a:chOff x="4750" y="176"/>
            <a:chExt cx="682" cy="463"/>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206"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206"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206"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36"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37"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grpSp>
      <p:grpSp>
        <p:nvGrpSpPr>
          <p:cNvPr id="38" name="McKSticker" hidden="1"/>
          <p:cNvGrpSpPr/>
          <p:nvPr/>
        </p:nvGrpSpPr>
        <p:grpSpPr>
          <a:xfrm>
            <a:off x="7793167" y="727075"/>
            <a:ext cx="1088630" cy="216680"/>
            <a:chOff x="7652145" y="285750"/>
            <a:chExt cx="1088630" cy="216680"/>
          </a:xfrm>
        </p:grpSpPr>
        <p:sp>
          <p:nvSpPr>
            <p:cNvPr id="39" name="StickerRectangle"/>
            <p:cNvSpPr>
              <a:spLocks noChangeArrowheads="1"/>
            </p:cNvSpPr>
            <p:nvPr/>
          </p:nvSpPr>
          <p:spPr bwMode="auto">
            <a:xfrm>
              <a:off x="7652145" y="285750"/>
              <a:ext cx="1088630" cy="21668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160" fontAlgn="base">
                <a:spcBef>
                  <a:spcPct val="0"/>
                </a:spcBef>
                <a:spcAft>
                  <a:spcPct val="0"/>
                </a:spcAft>
                <a:buClr>
                  <a:srgbClr val="004086"/>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652145"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1" name="AutoShape 32"/>
            <p:cNvCxnSpPr>
              <a:cxnSpLocks noChangeShapeType="1"/>
              <a:stCxn id="39" idx="4"/>
              <a:endCxn id="39" idx="6"/>
            </p:cNvCxnSpPr>
            <p:nvPr/>
          </p:nvCxnSpPr>
          <p:spPr bwMode="auto">
            <a:xfrm>
              <a:off x="7652145" y="502430"/>
              <a:ext cx="1088630"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2" name="LegendMoons" hidden="1"/>
          <p:cNvGrpSpPr/>
          <p:nvPr/>
        </p:nvGrpSpPr>
        <p:grpSpPr>
          <a:xfrm>
            <a:off x="8051368" y="727077"/>
            <a:ext cx="840815" cy="1306516"/>
            <a:chOff x="7769225" y="2105025"/>
            <a:chExt cx="840815" cy="1306516"/>
          </a:xfrm>
        </p:grpSpPr>
        <p:grpSp>
          <p:nvGrpSpPr>
            <p:cNvPr id="43" name="MoonLegend1"/>
            <p:cNvGrpSpPr>
              <a:grpSpLocks noChangeAspect="1"/>
            </p:cNvGrpSpPr>
            <p:nvPr>
              <p:custDataLst>
                <p:tags r:id="rId9"/>
              </p:custDataLst>
            </p:nvPr>
          </p:nvGrpSpPr>
          <p:grpSpPr bwMode="auto">
            <a:xfrm>
              <a:off x="7769225" y="2105025"/>
              <a:ext cx="209550" cy="209551"/>
              <a:chOff x="4533" y="183"/>
              <a:chExt cx="144" cy="144"/>
            </a:xfrm>
          </p:grpSpPr>
          <p:sp>
            <p:nvSpPr>
              <p:cNvPr id="61" name="Oval 38"/>
              <p:cNvSpPr>
                <a:spLocks noChangeAspect="1" noChangeArrowheads="1"/>
              </p:cNvSpPr>
              <p:nvPr>
                <p:custDataLst>
                  <p:tags r:id="rId22"/>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3"/>
                </p:custDataLst>
              </p:nvPr>
            </p:nvSpPr>
            <p:spPr bwMode="black">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0"/>
              </p:custDataLst>
            </p:nvPr>
          </p:nvGrpSpPr>
          <p:grpSpPr bwMode="auto">
            <a:xfrm>
              <a:off x="7769225" y="2379266"/>
              <a:ext cx="209550" cy="209551"/>
              <a:chOff x="1694" y="2044"/>
              <a:chExt cx="160" cy="160"/>
            </a:xfrm>
          </p:grpSpPr>
          <p:sp>
            <p:nvSpPr>
              <p:cNvPr id="59" name="Oval 41"/>
              <p:cNvSpPr>
                <a:spLocks noChangeAspect="1" noChangeArrowheads="1"/>
              </p:cNvSpPr>
              <p:nvPr>
                <p:custDataLst>
                  <p:tags r:id="rId20"/>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1"/>
                </p:custDataLst>
              </p:nvPr>
            </p:nvSpPr>
            <p:spPr bwMode="black">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1"/>
              </p:custDataLst>
            </p:nvPr>
          </p:nvGrpSpPr>
          <p:grpSpPr bwMode="auto">
            <a:xfrm>
              <a:off x="7769225" y="2927748"/>
              <a:ext cx="209550" cy="209551"/>
              <a:chOff x="4495" y="1198"/>
              <a:chExt cx="160" cy="160"/>
            </a:xfrm>
          </p:grpSpPr>
          <p:sp>
            <p:nvSpPr>
              <p:cNvPr id="57" name="Oval 47"/>
              <p:cNvSpPr>
                <a:spLocks noChangeAspect="1" noChangeArrowheads="1"/>
              </p:cNvSpPr>
              <p:nvPr>
                <p:custDataLst>
                  <p:tags r:id="rId18"/>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19"/>
                </p:custDataLst>
              </p:nvPr>
            </p:nvSpPr>
            <p:spPr bwMode="black">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2"/>
              </p:custDataLst>
            </p:nvPr>
          </p:nvGrpSpPr>
          <p:grpSpPr bwMode="auto">
            <a:xfrm>
              <a:off x="7769225" y="3201990"/>
              <a:ext cx="209550" cy="209551"/>
              <a:chOff x="4495" y="1440"/>
              <a:chExt cx="160" cy="160"/>
            </a:xfrm>
          </p:grpSpPr>
          <p:sp>
            <p:nvSpPr>
              <p:cNvPr id="55" name="Oval 50"/>
              <p:cNvSpPr>
                <a:spLocks noChangeAspect="1" noChangeArrowheads="1"/>
              </p:cNvSpPr>
              <p:nvPr>
                <p:custDataLst>
                  <p:tags r:id="rId16"/>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7"/>
                </p:custDataLst>
              </p:nvPr>
            </p:nvSpPr>
            <p:spPr bwMode="black">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8089900" y="2117725"/>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48" name="Legend2"/>
            <p:cNvSpPr>
              <a:spLocks noChangeArrowheads="1"/>
            </p:cNvSpPr>
            <p:nvPr/>
          </p:nvSpPr>
          <p:spPr bwMode="auto">
            <a:xfrm>
              <a:off x="8089900" y="2392363"/>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49" name="Legend3"/>
            <p:cNvSpPr>
              <a:spLocks noChangeArrowheads="1"/>
            </p:cNvSpPr>
            <p:nvPr/>
          </p:nvSpPr>
          <p:spPr bwMode="auto">
            <a:xfrm>
              <a:off x="8089900" y="2667002"/>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50" name="Legend4"/>
            <p:cNvSpPr>
              <a:spLocks noChangeArrowheads="1"/>
            </p:cNvSpPr>
            <p:nvPr/>
          </p:nvSpPr>
          <p:spPr bwMode="auto">
            <a:xfrm>
              <a:off x="8089900" y="2938465"/>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sp>
          <p:nvSpPr>
            <p:cNvPr id="51" name="Legend5"/>
            <p:cNvSpPr>
              <a:spLocks noChangeArrowheads="1"/>
            </p:cNvSpPr>
            <p:nvPr/>
          </p:nvSpPr>
          <p:spPr bwMode="auto">
            <a:xfrm>
              <a:off x="8089900" y="3214690"/>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160" fontAlgn="base">
                <a:spcBef>
                  <a:spcPct val="0"/>
                </a:spcBef>
                <a:spcAft>
                  <a:spcPct val="0"/>
                </a:spcAft>
                <a:buClr>
                  <a:srgbClr val="004086"/>
                </a:buClr>
              </a:pPr>
              <a:r>
                <a:rPr lang="en-US" sz="1200" dirty="0">
                  <a:solidFill>
                    <a:srgbClr val="000000"/>
                  </a:solidFill>
                </a:rPr>
                <a:t>Legend</a:t>
              </a:r>
            </a:p>
          </p:txBody>
        </p:sp>
        <p:grpSp>
          <p:nvGrpSpPr>
            <p:cNvPr id="52" name="MoonLegend3"/>
            <p:cNvGrpSpPr>
              <a:grpSpLocks noChangeAspect="1"/>
            </p:cNvGrpSpPr>
            <p:nvPr>
              <p:custDataLst>
                <p:tags r:id="rId13"/>
              </p:custDataLst>
            </p:nvPr>
          </p:nvGrpSpPr>
          <p:grpSpPr bwMode="auto">
            <a:xfrm>
              <a:off x="7769225" y="2653507"/>
              <a:ext cx="209550" cy="209551"/>
              <a:chOff x="4495" y="1198"/>
              <a:chExt cx="160" cy="160"/>
            </a:xfrm>
          </p:grpSpPr>
          <p:sp>
            <p:nvSpPr>
              <p:cNvPr id="53" name="Oval 47"/>
              <p:cNvSpPr>
                <a:spLocks noChangeAspect="1" noChangeArrowheads="1"/>
              </p:cNvSpPr>
              <p:nvPr>
                <p:custDataLst>
                  <p:tags r:id="rId14"/>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5"/>
                </p:custDataLst>
              </p:nvPr>
            </p:nvSpPr>
            <p:spPr bwMode="black">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206" fontAlgn="base">
                  <a:spcBef>
                    <a:spcPct val="0"/>
                  </a:spcBef>
                  <a:spcAft>
                    <a:spcPct val="0"/>
                  </a:spcAft>
                </a:pPr>
                <a:endParaRPr lang="en-US" sz="1600" dirty="0">
                  <a:solidFill>
                    <a:srgbClr val="000000"/>
                  </a:solidFill>
                </a:endParaRPr>
              </a:p>
            </p:txBody>
          </p:sp>
        </p:grpSp>
      </p:grpSp>
      <p:sp>
        <p:nvSpPr>
          <p:cNvPr id="63" name="Rectangle 62"/>
          <p:cNvSpPr/>
          <p:nvPr/>
        </p:nvSpPr>
        <p:spPr bwMode="gray">
          <a:xfrm>
            <a:off x="7164390" y="6647646"/>
            <a:ext cx="1728787" cy="141312"/>
          </a:xfrm>
          <a:prstGeom prst="rect">
            <a:avLst/>
          </a:prstGeom>
        </p:spPr>
        <p:txBody>
          <a:bodyPr wrap="square" lIns="0" tIns="0" rIns="0" bIns="0" anchor="ctr">
            <a:spAutoFit/>
          </a:bodyPr>
          <a:lstStyle/>
          <a:p>
            <a:pPr algn="r" defTabSz="914206">
              <a:defRPr/>
            </a:pPr>
            <a:r>
              <a:rPr lang="en-US" sz="900" b="1" i="1" dirty="0">
                <a:solidFill>
                  <a:srgbClr val="004086">
                    <a:lumMod val="75000"/>
                  </a:srgbClr>
                </a:solidFill>
              </a:rPr>
              <a:t>confidential</a:t>
            </a:r>
          </a:p>
        </p:txBody>
      </p:sp>
      <p:sp>
        <p:nvSpPr>
          <p:cNvPr id="64" name="Rectangle 63"/>
          <p:cNvSpPr/>
          <p:nvPr userDrawn="1"/>
        </p:nvSpPr>
        <p:spPr bwMode="gray">
          <a:xfrm>
            <a:off x="121492" y="6530943"/>
            <a:ext cx="8568599" cy="282625"/>
          </a:xfrm>
          <a:prstGeom prst="rect">
            <a:avLst/>
          </a:prstGeom>
        </p:spPr>
        <p:txBody>
          <a:bodyPr wrap="square" lIns="0" tIns="0" rIns="0" bIns="0" anchor="ctr">
            <a:spAutoFit/>
          </a:bodyPr>
          <a:lstStyle/>
          <a:p>
            <a:pPr defTabSz="914206">
              <a:defRPr/>
            </a:pPr>
            <a:r>
              <a:rPr lang="en-US" sz="900" i="1" dirty="0" smtClean="0">
                <a:solidFill>
                  <a:srgbClr val="000000"/>
                </a:solidFill>
              </a:rPr>
              <a:t>This confidential, non-exhausted draft is preliminary and solely for the use of the Employer's CMO personnel. No part of it may be circulated, quoted, or reproduced without prior approval from the Employer's CMO.</a:t>
            </a:r>
            <a:endParaRPr lang="en-US" sz="900" b="1" i="1" dirty="0">
              <a:solidFill>
                <a:srgbClr val="004086">
                  <a:lumMod val="75000"/>
                </a:srgbClr>
              </a:solidFill>
            </a:endParaRPr>
          </a:p>
        </p:txBody>
      </p:sp>
    </p:spTree>
    <p:extLst>
      <p:ext uri="{BB962C8B-B14F-4D97-AF65-F5344CB8AC3E}">
        <p14:creationId xmlns:p14="http://schemas.microsoft.com/office/powerpoint/2010/main" xmlns="" val="204647098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hf hdr="0" ftr="0" dt="0"/>
  <p:txStyles>
    <p:titleStyle>
      <a:lvl1pPr algn="l" defTabSz="913332" rtl="0" eaLnBrk="1" fontAlgn="base" hangingPunct="1">
        <a:spcBef>
          <a:spcPct val="0"/>
        </a:spcBef>
        <a:spcAft>
          <a:spcPct val="0"/>
        </a:spcAft>
        <a:tabLst>
          <a:tab pos="275295" algn="l"/>
        </a:tabLst>
        <a:defRPr sz="2200" b="1" i="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p:titleStyle>
    <p:bodyStyle>
      <a:lvl1pPr marL="0" indent="0" algn="l" defTabSz="91333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65" indent="-195946" algn="l" defTabSz="91333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81" indent="-267198" algn="l" defTabSz="91333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02" indent="-158700" algn="l" defTabSz="91333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764" rtl="0" eaLnBrk="1" latinLnBrk="0" hangingPunct="1">
        <a:defRPr sz="1800" kern="1200">
          <a:solidFill>
            <a:schemeClr val="tx1"/>
          </a:solidFill>
          <a:latin typeface="+mn-lt"/>
          <a:ea typeface="+mn-ea"/>
          <a:cs typeface="+mn-cs"/>
        </a:defRPr>
      </a:lvl1pPr>
      <a:lvl2pPr marL="466381" algn="l" defTabSz="932764" rtl="0" eaLnBrk="1" latinLnBrk="0" hangingPunct="1">
        <a:defRPr sz="1800" kern="1200">
          <a:solidFill>
            <a:schemeClr val="tx1"/>
          </a:solidFill>
          <a:latin typeface="+mn-lt"/>
          <a:ea typeface="+mn-ea"/>
          <a:cs typeface="+mn-cs"/>
        </a:defRPr>
      </a:lvl2pPr>
      <a:lvl3pPr marL="932764" algn="l" defTabSz="932764" rtl="0" eaLnBrk="1" latinLnBrk="0" hangingPunct="1">
        <a:defRPr sz="1800" kern="1200">
          <a:solidFill>
            <a:schemeClr val="tx1"/>
          </a:solidFill>
          <a:latin typeface="+mn-lt"/>
          <a:ea typeface="+mn-ea"/>
          <a:cs typeface="+mn-cs"/>
        </a:defRPr>
      </a:lvl3pPr>
      <a:lvl4pPr marL="1399147" algn="l" defTabSz="932764" rtl="0" eaLnBrk="1" latinLnBrk="0" hangingPunct="1">
        <a:defRPr sz="1800" kern="1200">
          <a:solidFill>
            <a:schemeClr val="tx1"/>
          </a:solidFill>
          <a:latin typeface="+mn-lt"/>
          <a:ea typeface="+mn-ea"/>
          <a:cs typeface="+mn-cs"/>
        </a:defRPr>
      </a:lvl4pPr>
      <a:lvl5pPr marL="1865530" algn="l" defTabSz="932764" rtl="0" eaLnBrk="1" latinLnBrk="0" hangingPunct="1">
        <a:defRPr sz="1800" kern="1200">
          <a:solidFill>
            <a:schemeClr val="tx1"/>
          </a:solidFill>
          <a:latin typeface="+mn-lt"/>
          <a:ea typeface="+mn-ea"/>
          <a:cs typeface="+mn-cs"/>
        </a:defRPr>
      </a:lvl5pPr>
      <a:lvl6pPr marL="2331912" algn="l" defTabSz="932764" rtl="0" eaLnBrk="1" latinLnBrk="0" hangingPunct="1">
        <a:defRPr sz="1800" kern="1200">
          <a:solidFill>
            <a:schemeClr val="tx1"/>
          </a:solidFill>
          <a:latin typeface="+mn-lt"/>
          <a:ea typeface="+mn-ea"/>
          <a:cs typeface="+mn-cs"/>
        </a:defRPr>
      </a:lvl6pPr>
      <a:lvl7pPr marL="2798293" algn="l" defTabSz="932764" rtl="0" eaLnBrk="1" latinLnBrk="0" hangingPunct="1">
        <a:defRPr sz="1800" kern="1200">
          <a:solidFill>
            <a:schemeClr val="tx1"/>
          </a:solidFill>
          <a:latin typeface="+mn-lt"/>
          <a:ea typeface="+mn-ea"/>
          <a:cs typeface="+mn-cs"/>
        </a:defRPr>
      </a:lvl7pPr>
      <a:lvl8pPr marL="3264676" algn="l" defTabSz="932764" rtl="0" eaLnBrk="1" latinLnBrk="0" hangingPunct="1">
        <a:defRPr sz="1800" kern="1200">
          <a:solidFill>
            <a:schemeClr val="tx1"/>
          </a:solidFill>
          <a:latin typeface="+mn-lt"/>
          <a:ea typeface="+mn-ea"/>
          <a:cs typeface="+mn-cs"/>
        </a:defRPr>
      </a:lvl8pPr>
      <a:lvl9pPr marL="3731058" algn="l" defTabSz="93276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662863" y="34131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4" y="166690"/>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ctr" anchorCtr="0" compatLnSpc="1">
            <a:prstTxWarp prst="textNoShape">
              <a:avLst/>
            </a:prstTxWarp>
          </a:bodyPr>
          <a:lstStyle/>
          <a:p>
            <a:pPr lvl="0"/>
            <a:r>
              <a:rPr lang="en-US" smtClean="0"/>
              <a:t>Click to edit Master title style</a:t>
            </a:r>
            <a:endParaRPr lang="en-ZA" smtClean="0"/>
          </a:p>
        </p:txBody>
      </p:sp>
      <p:sp>
        <p:nvSpPr>
          <p:cNvPr id="5125" name="Rectangle 3"/>
          <p:cNvSpPr>
            <a:spLocks noGrp="1" noChangeArrowheads="1"/>
          </p:cNvSpPr>
          <p:nvPr>
            <p:ph type="body" idx="1"/>
          </p:nvPr>
        </p:nvSpPr>
        <p:spPr bwMode="auto">
          <a:xfrm>
            <a:off x="436563" y="1436690"/>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US" smtClean="0"/>
              <a:t>Text</a:t>
            </a:r>
            <a:endParaRPr lang="en-ZA" smtClean="0"/>
          </a:p>
        </p:txBody>
      </p:sp>
      <p:sp>
        <p:nvSpPr>
          <p:cNvPr id="1061" name="Rectangle 37"/>
          <p:cNvSpPr>
            <a:spLocks noGrp="1" noChangeArrowheads="1"/>
          </p:cNvSpPr>
          <p:nvPr>
            <p:ph type="dt" sz="half" idx="2"/>
          </p:nvPr>
        </p:nvSpPr>
        <p:spPr bwMode="auto">
          <a:xfrm>
            <a:off x="457202"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defRPr sz="1000">
                <a:solidFill>
                  <a:srgbClr val="83725B"/>
                </a:solidFill>
              </a:defRPr>
            </a:lvl1pPr>
          </a:lstStyle>
          <a:p>
            <a:pPr defTabSz="914206" fontAlgn="base">
              <a:spcBef>
                <a:spcPct val="0"/>
              </a:spcBef>
              <a:spcAft>
                <a:spcPct val="0"/>
              </a:spcAft>
            </a:pPr>
            <a:fld id="{FB2F3A30-4F5C-4AED-92F6-F479DAECDDA5}" type="datetime1">
              <a:rPr lang="en-ZA" smtClean="0"/>
              <a:pPr defTabSz="914206" fontAlgn="base">
                <a:spcBef>
                  <a:spcPct val="0"/>
                </a:spcBef>
                <a:spcAft>
                  <a:spcPct val="0"/>
                </a:spcAft>
              </a:pPr>
              <a:t>2017/05/03</a:t>
            </a:fld>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lgn="ctr">
              <a:defRPr sz="1000">
                <a:solidFill>
                  <a:srgbClr val="83725B"/>
                </a:solidFill>
              </a:defRPr>
            </a:lvl1pPr>
          </a:lstStyle>
          <a:p>
            <a:pPr defTabSz="914206"/>
            <a:fld id="{0740FEDF-A5E7-49B8-8913-E73149A5C72C}" type="slidenum">
              <a:rPr lang="en-ZA" smtClean="0"/>
              <a:pPr defTabSz="914206"/>
              <a:t>‹#›</a:t>
            </a:fld>
            <a:endParaRPr lang="en-ZA"/>
          </a:p>
        </p:txBody>
      </p:sp>
    </p:spTree>
    <p:extLst>
      <p:ext uri="{BB962C8B-B14F-4D97-AF65-F5344CB8AC3E}">
        <p14:creationId xmlns:p14="http://schemas.microsoft.com/office/powerpoint/2010/main" xmlns="" val="207149272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04"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206"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31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412"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44" indent="-266644"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398" indent="-271405"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097" indent="-179350"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796"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495"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598"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701"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4804"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1908" indent="-179350"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206" rtl="0" eaLnBrk="1" latinLnBrk="0" hangingPunct="1">
        <a:defRPr sz="1800" kern="1200">
          <a:solidFill>
            <a:schemeClr val="tx1"/>
          </a:solidFill>
          <a:latin typeface="+mn-lt"/>
          <a:ea typeface="+mn-ea"/>
          <a:cs typeface="+mn-cs"/>
        </a:defRPr>
      </a:lvl1pPr>
      <a:lvl2pPr marL="457104" algn="l" defTabSz="914206" rtl="0" eaLnBrk="1" latinLnBrk="0" hangingPunct="1">
        <a:defRPr sz="1800" kern="1200">
          <a:solidFill>
            <a:schemeClr val="tx1"/>
          </a:solidFill>
          <a:latin typeface="+mn-lt"/>
          <a:ea typeface="+mn-ea"/>
          <a:cs typeface="+mn-cs"/>
        </a:defRPr>
      </a:lvl2pPr>
      <a:lvl3pPr marL="914206" algn="l" defTabSz="914206" rtl="0" eaLnBrk="1" latinLnBrk="0" hangingPunct="1">
        <a:defRPr sz="1800" kern="1200">
          <a:solidFill>
            <a:schemeClr val="tx1"/>
          </a:solidFill>
          <a:latin typeface="+mn-lt"/>
          <a:ea typeface="+mn-ea"/>
          <a:cs typeface="+mn-cs"/>
        </a:defRPr>
      </a:lvl3pPr>
      <a:lvl4pPr marL="1371310" algn="l" defTabSz="914206" rtl="0" eaLnBrk="1" latinLnBrk="0" hangingPunct="1">
        <a:defRPr sz="1800" kern="1200">
          <a:solidFill>
            <a:schemeClr val="tx1"/>
          </a:solidFill>
          <a:latin typeface="+mn-lt"/>
          <a:ea typeface="+mn-ea"/>
          <a:cs typeface="+mn-cs"/>
        </a:defRPr>
      </a:lvl4pPr>
      <a:lvl5pPr marL="1828412" algn="l" defTabSz="914206" rtl="0" eaLnBrk="1" latinLnBrk="0" hangingPunct="1">
        <a:defRPr sz="1800" kern="1200">
          <a:solidFill>
            <a:schemeClr val="tx1"/>
          </a:solidFill>
          <a:latin typeface="+mn-lt"/>
          <a:ea typeface="+mn-ea"/>
          <a:cs typeface="+mn-cs"/>
        </a:defRPr>
      </a:lvl5pPr>
      <a:lvl6pPr marL="2285516" algn="l" defTabSz="914206" rtl="0" eaLnBrk="1" latinLnBrk="0" hangingPunct="1">
        <a:defRPr sz="1800" kern="1200">
          <a:solidFill>
            <a:schemeClr val="tx1"/>
          </a:solidFill>
          <a:latin typeface="+mn-lt"/>
          <a:ea typeface="+mn-ea"/>
          <a:cs typeface="+mn-cs"/>
        </a:defRPr>
      </a:lvl6pPr>
      <a:lvl7pPr marL="2742618" algn="l" defTabSz="914206" rtl="0" eaLnBrk="1" latinLnBrk="0" hangingPunct="1">
        <a:defRPr sz="1800" kern="1200">
          <a:solidFill>
            <a:schemeClr val="tx1"/>
          </a:solidFill>
          <a:latin typeface="+mn-lt"/>
          <a:ea typeface="+mn-ea"/>
          <a:cs typeface="+mn-cs"/>
        </a:defRPr>
      </a:lvl7pPr>
      <a:lvl8pPr marL="3199722" algn="l" defTabSz="914206" rtl="0" eaLnBrk="1" latinLnBrk="0" hangingPunct="1">
        <a:defRPr sz="1800" kern="1200">
          <a:solidFill>
            <a:schemeClr val="tx1"/>
          </a:solidFill>
          <a:latin typeface="+mn-lt"/>
          <a:ea typeface="+mn-ea"/>
          <a:cs typeface="+mn-cs"/>
        </a:defRPr>
      </a:lvl8pPr>
      <a:lvl9pPr marL="3656825" algn="l" defTabSz="91420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617195161"/>
              </p:ext>
            </p:extLst>
          </p:nvPr>
        </p:nvGraphicFramePr>
        <p:xfrm>
          <a:off x="1591" y="1596"/>
          <a:ext cx="1587" cy="1587"/>
        </p:xfrm>
        <a:graphic>
          <a:graphicData uri="http://schemas.openxmlformats.org/presentationml/2006/ole">
            <p:oleObj spid="_x0000_s93272"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2"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4" y="166690"/>
            <a:ext cx="651986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6" y="1436694"/>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ZA" altLang="en-US" smtClean="0"/>
              <a:t>Text</a:t>
            </a:r>
          </a:p>
        </p:txBody>
      </p:sp>
      <p:sp>
        <p:nvSpPr>
          <p:cNvPr id="1061" name="Rectangle 37"/>
          <p:cNvSpPr>
            <a:spLocks noGrp="1" noChangeArrowheads="1"/>
          </p:cNvSpPr>
          <p:nvPr>
            <p:ph type="dt" sz="half" idx="2"/>
          </p:nvPr>
        </p:nvSpPr>
        <p:spPr bwMode="auto">
          <a:xfrm>
            <a:off x="457205" y="6453194"/>
            <a:ext cx="1738313" cy="268287"/>
          </a:xfrm>
          <a:prstGeom prst="rect">
            <a:avLst/>
          </a:prstGeom>
          <a:noFill/>
          <a:ln w="9525" algn="ctr">
            <a:noFill/>
            <a:miter lim="800000"/>
            <a:headEnd/>
            <a:tailEnd/>
          </a:ln>
          <a:effectLst/>
        </p:spPr>
        <p:txBody>
          <a:bodyPr vert="horz" wrap="square" lIns="91420" tIns="45711" rIns="91420" bIns="45711" numCol="1" anchor="b" anchorCtr="0" compatLnSpc="1">
            <a:prstTxWarp prst="textNoShape">
              <a:avLst/>
            </a:prstTxWarp>
          </a:bodyPr>
          <a:lstStyle>
            <a:lvl1pPr>
              <a:defRPr sz="1000">
                <a:solidFill>
                  <a:srgbClr val="83725B"/>
                </a:solidFill>
                <a:latin typeface="Arial" charset="0"/>
                <a:cs typeface="Arial" charset="0"/>
              </a:defRPr>
            </a:lvl1pPr>
          </a:lstStyle>
          <a:p>
            <a:pPr defTabSz="914206" fontAlgn="base">
              <a:spcBef>
                <a:spcPct val="0"/>
              </a:spcBef>
              <a:spcAft>
                <a:spcPct val="0"/>
              </a:spcAft>
              <a:defRPr/>
            </a:pPr>
            <a:fld id="{C499266E-16C5-4DD7-8C78-834E224BFD00}" type="datetime1">
              <a:rPr lang="en-ZA" smtClean="0"/>
              <a:pPr defTabSz="914206"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94"/>
            <a:ext cx="992187" cy="268287"/>
          </a:xfrm>
          <a:prstGeom prst="rect">
            <a:avLst/>
          </a:prstGeom>
          <a:noFill/>
          <a:ln w="9525" algn="ctr">
            <a:noFill/>
            <a:miter lim="800000"/>
            <a:headEnd/>
            <a:tailEnd/>
          </a:ln>
          <a:effectLst/>
        </p:spPr>
        <p:txBody>
          <a:bodyPr vert="horz" wrap="square" lIns="91420" tIns="45711" rIns="91420" bIns="45711"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206" fontAlgn="base">
              <a:spcBef>
                <a:spcPct val="0"/>
              </a:spcBef>
              <a:spcAft>
                <a:spcPct val="0"/>
              </a:spcAft>
              <a:defRPr/>
            </a:pPr>
            <a:fld id="{007E36F0-36B3-45C1-8FC3-26D7F6D86BE6}" type="slidenum">
              <a:rPr lang="en-ZA" smtClean="0"/>
              <a:pPr defTabSz="914206" fontAlgn="base">
                <a:spcBef>
                  <a:spcPct val="0"/>
                </a:spcBef>
                <a:spcAft>
                  <a:spcPct val="0"/>
                </a:spcAft>
                <a:defRPr/>
              </a:pPr>
              <a:t>‹#›</a:t>
            </a:fld>
            <a:endParaRPr lang="en-ZA" dirty="0"/>
          </a:p>
        </p:txBody>
      </p:sp>
    </p:spTree>
    <p:extLst>
      <p:ext uri="{BB962C8B-B14F-4D97-AF65-F5344CB8AC3E}">
        <p14:creationId xmlns:p14="http://schemas.microsoft.com/office/powerpoint/2010/main" xmlns="" val="42072094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091" algn="l" rtl="0" fontAlgn="base">
        <a:lnSpc>
          <a:spcPct val="85000"/>
        </a:lnSpc>
        <a:spcBef>
          <a:spcPct val="0"/>
        </a:spcBef>
        <a:spcAft>
          <a:spcPct val="0"/>
        </a:spcAft>
        <a:defRPr sz="2400">
          <a:solidFill>
            <a:schemeClr val="bg1"/>
          </a:solidFill>
          <a:latin typeface="Arial" charset="0"/>
          <a:cs typeface="Arial" charset="0"/>
        </a:defRPr>
      </a:lvl6pPr>
      <a:lvl7pPr marL="914183" algn="l" rtl="0" fontAlgn="base">
        <a:lnSpc>
          <a:spcPct val="85000"/>
        </a:lnSpc>
        <a:spcBef>
          <a:spcPct val="0"/>
        </a:spcBef>
        <a:spcAft>
          <a:spcPct val="0"/>
        </a:spcAft>
        <a:defRPr sz="2400">
          <a:solidFill>
            <a:schemeClr val="bg1"/>
          </a:solidFill>
          <a:latin typeface="Arial" charset="0"/>
          <a:cs typeface="Arial" charset="0"/>
        </a:defRPr>
      </a:lvl7pPr>
      <a:lvl8pPr marL="1371276" algn="l" rtl="0" fontAlgn="base">
        <a:lnSpc>
          <a:spcPct val="85000"/>
        </a:lnSpc>
        <a:spcBef>
          <a:spcPct val="0"/>
        </a:spcBef>
        <a:spcAft>
          <a:spcPct val="0"/>
        </a:spcAft>
        <a:defRPr sz="2400">
          <a:solidFill>
            <a:schemeClr val="bg1"/>
          </a:solidFill>
          <a:latin typeface="Arial" charset="0"/>
          <a:cs typeface="Arial" charset="0"/>
        </a:defRPr>
      </a:lvl8pPr>
      <a:lvl9pPr marL="182836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637" indent="-266637"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381" indent="-271398"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070" indent="-179346"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4760" indent="-179346"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449" indent="-179346"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0541"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7633"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4725"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1816"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1"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6"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9" algn="l" defTabSz="914183" rtl="0" eaLnBrk="1" latinLnBrk="0" hangingPunct="1">
        <a:defRPr sz="1800" kern="1200">
          <a:solidFill>
            <a:schemeClr val="tx1"/>
          </a:solidFill>
          <a:latin typeface="+mn-lt"/>
          <a:ea typeface="+mn-ea"/>
          <a:cs typeface="+mn-cs"/>
        </a:defRPr>
      </a:lvl6pPr>
      <a:lvl7pPr marL="2742549" algn="l" defTabSz="914183" rtl="0" eaLnBrk="1" latinLnBrk="0" hangingPunct="1">
        <a:defRPr sz="1800" kern="1200">
          <a:solidFill>
            <a:schemeClr val="tx1"/>
          </a:solidFill>
          <a:latin typeface="+mn-lt"/>
          <a:ea typeface="+mn-ea"/>
          <a:cs typeface="+mn-cs"/>
        </a:defRPr>
      </a:lvl7pPr>
      <a:lvl8pPr marL="3199641" algn="l" defTabSz="914183" rtl="0" eaLnBrk="1" latinLnBrk="0" hangingPunct="1">
        <a:defRPr sz="1800" kern="1200">
          <a:solidFill>
            <a:schemeClr val="tx1"/>
          </a:solidFill>
          <a:latin typeface="+mn-lt"/>
          <a:ea typeface="+mn-ea"/>
          <a:cs typeface="+mn-cs"/>
        </a:defRPr>
      </a:lvl8pPr>
      <a:lvl9pPr marL="3656734" algn="l" defTabSz="91418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4083003672"/>
              </p:ext>
            </p:extLst>
          </p:nvPr>
        </p:nvGraphicFramePr>
        <p:xfrm>
          <a:off x="1591" y="1596"/>
          <a:ext cx="1587" cy="1587"/>
        </p:xfrm>
        <a:graphic>
          <a:graphicData uri="http://schemas.openxmlformats.org/presentationml/2006/ole">
            <p:oleObj spid="_x0000_s103509"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5"/>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2"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4" y="166690"/>
            <a:ext cx="651986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6" y="1436694"/>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5" y="6453194"/>
            <a:ext cx="1738313" cy="268287"/>
          </a:xfrm>
          <a:prstGeom prst="rect">
            <a:avLst/>
          </a:prstGeom>
          <a:noFill/>
          <a:ln w="9525" algn="ctr">
            <a:noFill/>
            <a:miter lim="800000"/>
            <a:headEnd/>
            <a:tailEnd/>
          </a:ln>
          <a:effectLst/>
        </p:spPr>
        <p:txBody>
          <a:bodyPr vert="horz" wrap="square" lIns="91420" tIns="45711" rIns="91420" bIns="45711" numCol="1" anchor="b" anchorCtr="0" compatLnSpc="1">
            <a:prstTxWarp prst="textNoShape">
              <a:avLst/>
            </a:prstTxWarp>
          </a:bodyPr>
          <a:lstStyle>
            <a:lvl1pPr>
              <a:defRPr sz="1000">
                <a:solidFill>
                  <a:srgbClr val="83725B"/>
                </a:solidFill>
                <a:latin typeface="Arial" charset="0"/>
                <a:cs typeface="Arial" charset="0"/>
              </a:defRPr>
            </a:lvl1pPr>
          </a:lstStyle>
          <a:p>
            <a:pPr defTabSz="914206" fontAlgn="base">
              <a:spcBef>
                <a:spcPct val="0"/>
              </a:spcBef>
              <a:spcAft>
                <a:spcPct val="0"/>
              </a:spcAft>
              <a:defRPr/>
            </a:pPr>
            <a:fld id="{854BAC92-7049-49C3-945E-6D63CD8D089F}" type="datetime1">
              <a:rPr lang="en-ZA" smtClean="0"/>
              <a:pPr defTabSz="914206"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94"/>
            <a:ext cx="992187" cy="268287"/>
          </a:xfrm>
          <a:prstGeom prst="rect">
            <a:avLst/>
          </a:prstGeom>
          <a:noFill/>
          <a:ln w="9525" algn="ctr">
            <a:noFill/>
            <a:miter lim="800000"/>
            <a:headEnd/>
            <a:tailEnd/>
          </a:ln>
          <a:effectLst/>
        </p:spPr>
        <p:txBody>
          <a:bodyPr vert="horz" wrap="square" lIns="91420" tIns="45711" rIns="91420" bIns="45711"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206" fontAlgn="base">
              <a:spcBef>
                <a:spcPct val="0"/>
              </a:spcBef>
              <a:spcAft>
                <a:spcPct val="0"/>
              </a:spcAft>
              <a:defRPr/>
            </a:pPr>
            <a:fld id="{007E36F0-36B3-45C1-8FC3-26D7F6D86BE6}" type="slidenum">
              <a:rPr lang="en-ZA" smtClean="0"/>
              <a:pPr defTabSz="914206" fontAlgn="base">
                <a:spcBef>
                  <a:spcPct val="0"/>
                </a:spcBef>
                <a:spcAft>
                  <a:spcPct val="0"/>
                </a:spcAft>
                <a:defRPr/>
              </a:pPr>
              <a:t>‹#›</a:t>
            </a:fld>
            <a:endParaRPr lang="en-ZA" dirty="0"/>
          </a:p>
        </p:txBody>
      </p:sp>
    </p:spTree>
    <p:extLst>
      <p:ext uri="{BB962C8B-B14F-4D97-AF65-F5344CB8AC3E}">
        <p14:creationId xmlns:p14="http://schemas.microsoft.com/office/powerpoint/2010/main" xmlns="" val="145545132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091" algn="l" rtl="0" fontAlgn="base">
        <a:lnSpc>
          <a:spcPct val="85000"/>
        </a:lnSpc>
        <a:spcBef>
          <a:spcPct val="0"/>
        </a:spcBef>
        <a:spcAft>
          <a:spcPct val="0"/>
        </a:spcAft>
        <a:defRPr sz="2400">
          <a:solidFill>
            <a:schemeClr val="bg1"/>
          </a:solidFill>
          <a:latin typeface="Arial" charset="0"/>
          <a:cs typeface="Arial" charset="0"/>
        </a:defRPr>
      </a:lvl6pPr>
      <a:lvl7pPr marL="914183" algn="l" rtl="0" fontAlgn="base">
        <a:lnSpc>
          <a:spcPct val="85000"/>
        </a:lnSpc>
        <a:spcBef>
          <a:spcPct val="0"/>
        </a:spcBef>
        <a:spcAft>
          <a:spcPct val="0"/>
        </a:spcAft>
        <a:defRPr sz="2400">
          <a:solidFill>
            <a:schemeClr val="bg1"/>
          </a:solidFill>
          <a:latin typeface="Arial" charset="0"/>
          <a:cs typeface="Arial" charset="0"/>
        </a:defRPr>
      </a:lvl7pPr>
      <a:lvl8pPr marL="1371276" algn="l" rtl="0" fontAlgn="base">
        <a:lnSpc>
          <a:spcPct val="85000"/>
        </a:lnSpc>
        <a:spcBef>
          <a:spcPct val="0"/>
        </a:spcBef>
        <a:spcAft>
          <a:spcPct val="0"/>
        </a:spcAft>
        <a:defRPr sz="2400">
          <a:solidFill>
            <a:schemeClr val="bg1"/>
          </a:solidFill>
          <a:latin typeface="Arial" charset="0"/>
          <a:cs typeface="Arial" charset="0"/>
        </a:defRPr>
      </a:lvl8pPr>
      <a:lvl9pPr marL="182836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637" indent="-266637"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381" indent="-271398"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070" indent="-179346"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4760" indent="-179346"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449" indent="-179346"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0541"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7633"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4725"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1816" indent="-179346"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1"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6"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9" algn="l" defTabSz="914183" rtl="0" eaLnBrk="1" latinLnBrk="0" hangingPunct="1">
        <a:defRPr sz="1800" kern="1200">
          <a:solidFill>
            <a:schemeClr val="tx1"/>
          </a:solidFill>
          <a:latin typeface="+mn-lt"/>
          <a:ea typeface="+mn-ea"/>
          <a:cs typeface="+mn-cs"/>
        </a:defRPr>
      </a:lvl6pPr>
      <a:lvl7pPr marL="2742549" algn="l" defTabSz="914183" rtl="0" eaLnBrk="1" latinLnBrk="0" hangingPunct="1">
        <a:defRPr sz="1800" kern="1200">
          <a:solidFill>
            <a:schemeClr val="tx1"/>
          </a:solidFill>
          <a:latin typeface="+mn-lt"/>
          <a:ea typeface="+mn-ea"/>
          <a:cs typeface="+mn-cs"/>
        </a:defRPr>
      </a:lvl7pPr>
      <a:lvl8pPr marL="3199641" algn="l" defTabSz="914183" rtl="0" eaLnBrk="1" latinLnBrk="0" hangingPunct="1">
        <a:defRPr sz="1800" kern="1200">
          <a:solidFill>
            <a:schemeClr val="tx1"/>
          </a:solidFill>
          <a:latin typeface="+mn-lt"/>
          <a:ea typeface="+mn-ea"/>
          <a:cs typeface="+mn-cs"/>
        </a:defRPr>
      </a:lvl8pPr>
      <a:lvl9pPr marL="3656734" algn="l" defTabSz="91418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242914595"/>
              </p:ext>
            </p:extLst>
          </p:nvPr>
        </p:nvGraphicFramePr>
        <p:xfrm>
          <a:off x="0" y="0"/>
          <a:ext cx="161984" cy="161974"/>
        </p:xfrm>
        <a:graphic>
          <a:graphicData uri="http://schemas.openxmlformats.org/presentationml/2006/ole">
            <p:oleObj spid="_x0000_s133187" name="think-cell Slide" r:id="rId26"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1878" fontAlgn="base">
              <a:spcBef>
                <a:spcPct val="0"/>
              </a:spcBef>
              <a:spcAft>
                <a:spcPct val="0"/>
              </a:spcAft>
              <a:defRPr/>
            </a:pPr>
            <a:fld id="{42C328C1-A84F-4A39-A664-DBA00541A8C6}" type="slidenum">
              <a:rPr lang="en-US" smtClean="0">
                <a:solidFill>
                  <a:srgbClr val="897966"/>
                </a:solidFill>
              </a:rPr>
              <a:pPr algn="r" defTabSz="931878"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459"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2"/>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1878" fontAlgn="base">
                <a:spcBef>
                  <a:spcPct val="0"/>
                </a:spcBef>
                <a:spcAft>
                  <a:spcPct val="0"/>
                </a:spcAft>
                <a:defRPr/>
              </a:pPr>
              <a:r>
                <a:rPr lang="en-US" sz="1600" b="1" dirty="0">
                  <a:solidFill>
                    <a:srgbClr val="003896"/>
                  </a:solidFill>
                </a:rPr>
                <a:t>Title</a:t>
              </a:r>
            </a:p>
            <a:p>
              <a:pPr defTabSz="931878"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4"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8" y="103739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7"/>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1878"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92"/>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defRP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8"/>
            <a:ext cx="8795496" cy="353004"/>
            <a:chOff x="119062" y="4288235"/>
            <a:chExt cx="8619892" cy="345977"/>
          </a:xfrm>
        </p:grpSpPr>
        <p:sp>
          <p:nvSpPr>
            <p:cNvPr id="84" name="4. Footnote"/>
            <p:cNvSpPr txBox="1">
              <a:spLocks noChangeArrowheads="1"/>
            </p:cNvSpPr>
            <p:nvPr userDrawn="1"/>
          </p:nvSpPr>
          <p:spPr bwMode="gray">
            <a:xfrm>
              <a:off x="119062" y="4288235"/>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77" indent="-106777" defTabSz="912459"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78" indent="-660078" defTabSz="912459" fontAlgn="base">
                <a:spcBef>
                  <a:spcPct val="0"/>
                </a:spcBef>
                <a:spcAft>
                  <a:spcPct val="0"/>
                </a:spcAft>
                <a:defRPr/>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223322666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4152" r:id="rId5"/>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799335308"/>
              </p:ext>
            </p:extLst>
          </p:nvPr>
        </p:nvGraphicFramePr>
        <p:xfrm>
          <a:off x="1588" y="1588"/>
          <a:ext cx="1587" cy="1587"/>
        </p:xfrm>
        <a:graphic>
          <a:graphicData uri="http://schemas.openxmlformats.org/presentationml/2006/ole">
            <p:oleObj spid="_x0000_s143423"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19B653E4-C03F-4CDF-8C6F-97296BEBD2EA}"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36068317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475979962"/>
              </p:ext>
            </p:extLst>
          </p:nvPr>
        </p:nvGraphicFramePr>
        <p:xfrm>
          <a:off x="0" y="0"/>
          <a:ext cx="161984" cy="161974"/>
        </p:xfrm>
        <a:graphic>
          <a:graphicData uri="http://schemas.openxmlformats.org/presentationml/2006/ole">
            <p:oleObj spid="_x0000_s149566" name="think-cell Slide" r:id="rId25"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1878" fontAlgn="base">
              <a:spcBef>
                <a:spcPct val="0"/>
              </a:spcBef>
              <a:spcAft>
                <a:spcPct val="0"/>
              </a:spcAft>
              <a:defRPr/>
            </a:pPr>
            <a:fld id="{42C328C1-A84F-4A39-A664-DBA00541A8C6}" type="slidenum">
              <a:rPr lang="en-US" smtClean="0">
                <a:solidFill>
                  <a:srgbClr val="897966"/>
                </a:solidFill>
              </a:rPr>
              <a:pPr algn="r" defTabSz="931878"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459"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2"/>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1878" fontAlgn="base">
                <a:spcBef>
                  <a:spcPct val="0"/>
                </a:spcBef>
                <a:spcAft>
                  <a:spcPct val="0"/>
                </a:spcAft>
                <a:defRPr/>
              </a:pPr>
              <a:r>
                <a:rPr lang="en-US" sz="1600" b="1" dirty="0">
                  <a:solidFill>
                    <a:srgbClr val="003896"/>
                  </a:solidFill>
                </a:rPr>
                <a:t>Title</a:t>
              </a:r>
            </a:p>
            <a:p>
              <a:pPr defTabSz="931878"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4"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8" y="103739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7"/>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1878"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92"/>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defRP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8"/>
            <a:ext cx="8795496" cy="353004"/>
            <a:chOff x="119062" y="4288235"/>
            <a:chExt cx="8619892" cy="345977"/>
          </a:xfrm>
        </p:grpSpPr>
        <p:sp>
          <p:nvSpPr>
            <p:cNvPr id="84" name="4. Footnote"/>
            <p:cNvSpPr txBox="1">
              <a:spLocks noChangeArrowheads="1"/>
            </p:cNvSpPr>
            <p:nvPr userDrawn="1"/>
          </p:nvSpPr>
          <p:spPr bwMode="gray">
            <a:xfrm>
              <a:off x="119062" y="4288235"/>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77" indent="-106777" defTabSz="912459"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78" indent="-660078" defTabSz="912459" fontAlgn="base">
                <a:spcBef>
                  <a:spcPct val="0"/>
                </a:spcBef>
                <a:spcAft>
                  <a:spcPct val="0"/>
                </a:spcAft>
                <a:defRPr/>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67565227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099128553"/>
              </p:ext>
            </p:extLst>
          </p:nvPr>
        </p:nvGraphicFramePr>
        <p:xfrm>
          <a:off x="1588" y="1588"/>
          <a:ext cx="1587" cy="1587"/>
        </p:xfrm>
        <a:graphic>
          <a:graphicData uri="http://schemas.openxmlformats.org/presentationml/2006/ole">
            <p:oleObj spid="_x0000_s152638"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BC9771FE-96C8-4608-AEB3-C5BFE53738CA}"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59513708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4259159548"/>
              </p:ext>
            </p:extLst>
          </p:nvPr>
        </p:nvGraphicFramePr>
        <p:xfrm>
          <a:off x="0" y="0"/>
          <a:ext cx="161984" cy="161974"/>
        </p:xfrm>
        <a:graphic>
          <a:graphicData uri="http://schemas.openxmlformats.org/presentationml/2006/ole">
            <p:oleObj spid="_x0000_s7289" name="think-cell Slide" r:id="rId23" imgW="360" imgH="360" progId="">
              <p:embed/>
            </p:oleObj>
          </a:graphicData>
        </a:graphic>
      </p:graphicFrame>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4134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82"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3896"/>
                  </a:solidFill>
                </a:rPr>
                <a:t>Title</a:t>
              </a:r>
            </a:p>
            <a:p>
              <a:pPr defTabSz="911593"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1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294" indent="-623294" defTabSz="908127" fontAlgn="base">
                <a:spcBef>
                  <a:spcPct val="0"/>
                </a:spcBef>
                <a:spcAft>
                  <a:spcPct val="0"/>
                </a:spcAft>
                <a:tabLst>
                  <a:tab pos="613607" algn="l"/>
                  <a:tab pos="618452" algn="l"/>
                </a:tabLst>
              </a:pPr>
              <a:r>
                <a:rPr lang="en-US" sz="1000" dirty="0">
                  <a:solidFill>
                    <a:srgbClr val="003896"/>
                  </a:solidFill>
                </a:rPr>
                <a:t>SOURCE: 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593" fontAlgn="base">
              <a:spcBef>
                <a:spcPct val="0"/>
              </a:spcBef>
              <a:spcAft>
                <a:spcPct val="0"/>
              </a:spcAft>
            </a:pPr>
            <a:fld id="{42C328C1-A84F-4A39-A664-DBA00541A8C6}" type="slidenum">
              <a:rPr lang="en-US" smtClean="0">
                <a:solidFill>
                  <a:srgbClr val="83725B"/>
                </a:solidFill>
              </a:rPr>
              <a:pPr algn="r" defTabSz="911593"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058"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084171088"/>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hdr="0" ftr="0" dt="0"/>
  <p:txStyles>
    <p:titleStyle>
      <a:lvl1pPr algn="l" defTabSz="890058" rtl="0" eaLnBrk="1" fontAlgn="base" hangingPunct="1">
        <a:spcBef>
          <a:spcPct val="0"/>
        </a:spcBef>
        <a:spcAft>
          <a:spcPct val="0"/>
        </a:spcAft>
        <a:tabLst>
          <a:tab pos="268276" algn="l"/>
        </a:tabLst>
        <a:defRPr sz="2400" b="0" baseline="0">
          <a:solidFill>
            <a:schemeClr val="bg1"/>
          </a:solidFill>
          <a:latin typeface="+mj-lt"/>
          <a:ea typeface="Arial Unicode MS" pitchFamily="34" charset="-128"/>
          <a:cs typeface="Arial Unicode MS" pitchFamily="34" charset="-128"/>
        </a:defRPr>
      </a:lvl1pPr>
      <a:lvl2pPr algn="l" defTabSz="890058" rtl="0" eaLnBrk="1" fontAlgn="base" hangingPunct="1">
        <a:spcBef>
          <a:spcPct val="0"/>
        </a:spcBef>
        <a:spcAft>
          <a:spcPct val="0"/>
        </a:spcAft>
        <a:defRPr sz="1900" b="1">
          <a:solidFill>
            <a:schemeClr val="tx2"/>
          </a:solidFill>
          <a:latin typeface="Arial" charset="0"/>
        </a:defRPr>
      </a:lvl2pPr>
      <a:lvl3pPr algn="l" defTabSz="890058" rtl="0" eaLnBrk="1" fontAlgn="base" hangingPunct="1">
        <a:spcBef>
          <a:spcPct val="0"/>
        </a:spcBef>
        <a:spcAft>
          <a:spcPct val="0"/>
        </a:spcAft>
        <a:defRPr sz="1900" b="1">
          <a:solidFill>
            <a:schemeClr val="tx2"/>
          </a:solidFill>
          <a:latin typeface="Arial" charset="0"/>
        </a:defRPr>
      </a:lvl3pPr>
      <a:lvl4pPr algn="l" defTabSz="890058" rtl="0" eaLnBrk="1" fontAlgn="base" hangingPunct="1">
        <a:spcBef>
          <a:spcPct val="0"/>
        </a:spcBef>
        <a:spcAft>
          <a:spcPct val="0"/>
        </a:spcAft>
        <a:defRPr sz="1900" b="1">
          <a:solidFill>
            <a:schemeClr val="tx2"/>
          </a:solidFill>
          <a:latin typeface="Arial" charset="0"/>
        </a:defRPr>
      </a:lvl4pPr>
      <a:lvl5pPr algn="l" defTabSz="890058" rtl="0" eaLnBrk="1" fontAlgn="base" hangingPunct="1">
        <a:spcBef>
          <a:spcPct val="0"/>
        </a:spcBef>
        <a:spcAft>
          <a:spcPct val="0"/>
        </a:spcAft>
        <a:defRPr sz="1900" b="1">
          <a:solidFill>
            <a:schemeClr val="tx2"/>
          </a:solidFill>
          <a:latin typeface="Arial" charset="0"/>
        </a:defRPr>
      </a:lvl5pPr>
      <a:lvl6pPr marL="454494" algn="l" defTabSz="890058" rtl="0" eaLnBrk="1" fontAlgn="base" hangingPunct="1">
        <a:spcBef>
          <a:spcPct val="0"/>
        </a:spcBef>
        <a:spcAft>
          <a:spcPct val="0"/>
        </a:spcAft>
        <a:defRPr sz="1900" b="1">
          <a:solidFill>
            <a:schemeClr val="tx2"/>
          </a:solidFill>
          <a:latin typeface="Arial" charset="0"/>
        </a:defRPr>
      </a:lvl6pPr>
      <a:lvl7pPr marL="908996" algn="l" defTabSz="890058" rtl="0" eaLnBrk="1" fontAlgn="base" hangingPunct="1">
        <a:spcBef>
          <a:spcPct val="0"/>
        </a:spcBef>
        <a:spcAft>
          <a:spcPct val="0"/>
        </a:spcAft>
        <a:defRPr sz="1900" b="1">
          <a:solidFill>
            <a:schemeClr val="tx2"/>
          </a:solidFill>
          <a:latin typeface="Arial" charset="0"/>
        </a:defRPr>
      </a:lvl7pPr>
      <a:lvl8pPr marL="1363494" algn="l" defTabSz="890058" rtl="0" eaLnBrk="1" fontAlgn="base" hangingPunct="1">
        <a:spcBef>
          <a:spcPct val="0"/>
        </a:spcBef>
        <a:spcAft>
          <a:spcPct val="0"/>
        </a:spcAft>
        <a:defRPr sz="1900" b="1">
          <a:solidFill>
            <a:schemeClr val="tx2"/>
          </a:solidFill>
          <a:latin typeface="Arial" charset="0"/>
        </a:defRPr>
      </a:lvl8pPr>
      <a:lvl9pPr marL="1817995" algn="l" defTabSz="890058" rtl="0" eaLnBrk="1" fontAlgn="base" hangingPunct="1">
        <a:spcBef>
          <a:spcPct val="0"/>
        </a:spcBef>
        <a:spcAft>
          <a:spcPct val="0"/>
        </a:spcAft>
        <a:defRPr sz="1900" b="1">
          <a:solidFill>
            <a:schemeClr val="tx2"/>
          </a:solidFill>
          <a:latin typeface="Arial" charset="0"/>
        </a:defRPr>
      </a:lvl9pPr>
    </p:titleStyle>
    <p:bodyStyle>
      <a:lvl1pPr marL="0" indent="0" algn="l" defTabSz="8900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531" indent="-190951" algn="l" defTabSz="8900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494" indent="-260396" algn="l" defTabSz="8900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737" indent="-154659" algn="l" defTabSz="8900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996" rtl="0" eaLnBrk="1" latinLnBrk="0" hangingPunct="1">
        <a:defRPr sz="1800" kern="1200">
          <a:solidFill>
            <a:schemeClr val="tx1"/>
          </a:solidFill>
          <a:latin typeface="+mn-lt"/>
          <a:ea typeface="+mn-ea"/>
          <a:cs typeface="+mn-cs"/>
        </a:defRPr>
      </a:lvl1pPr>
      <a:lvl2pPr marL="454494" algn="l" defTabSz="908996" rtl="0" eaLnBrk="1" latinLnBrk="0" hangingPunct="1">
        <a:defRPr sz="1800" kern="1200">
          <a:solidFill>
            <a:schemeClr val="tx1"/>
          </a:solidFill>
          <a:latin typeface="+mn-lt"/>
          <a:ea typeface="+mn-ea"/>
          <a:cs typeface="+mn-cs"/>
        </a:defRPr>
      </a:lvl2pPr>
      <a:lvl3pPr marL="908996" algn="l" defTabSz="908996" rtl="0" eaLnBrk="1" latinLnBrk="0" hangingPunct="1">
        <a:defRPr sz="1800" kern="1200">
          <a:solidFill>
            <a:schemeClr val="tx1"/>
          </a:solidFill>
          <a:latin typeface="+mn-lt"/>
          <a:ea typeface="+mn-ea"/>
          <a:cs typeface="+mn-cs"/>
        </a:defRPr>
      </a:lvl3pPr>
      <a:lvl4pPr marL="1363494" algn="l" defTabSz="908996" rtl="0" eaLnBrk="1" latinLnBrk="0" hangingPunct="1">
        <a:defRPr sz="1800" kern="1200">
          <a:solidFill>
            <a:schemeClr val="tx1"/>
          </a:solidFill>
          <a:latin typeface="+mn-lt"/>
          <a:ea typeface="+mn-ea"/>
          <a:cs typeface="+mn-cs"/>
        </a:defRPr>
      </a:lvl4pPr>
      <a:lvl5pPr marL="1817995" algn="l" defTabSz="908996" rtl="0" eaLnBrk="1" latinLnBrk="0" hangingPunct="1">
        <a:defRPr sz="1800" kern="1200">
          <a:solidFill>
            <a:schemeClr val="tx1"/>
          </a:solidFill>
          <a:latin typeface="+mn-lt"/>
          <a:ea typeface="+mn-ea"/>
          <a:cs typeface="+mn-cs"/>
        </a:defRPr>
      </a:lvl5pPr>
      <a:lvl6pPr marL="2272494" algn="l" defTabSz="908996" rtl="0" eaLnBrk="1" latinLnBrk="0" hangingPunct="1">
        <a:defRPr sz="1800" kern="1200">
          <a:solidFill>
            <a:schemeClr val="tx1"/>
          </a:solidFill>
          <a:latin typeface="+mn-lt"/>
          <a:ea typeface="+mn-ea"/>
          <a:cs typeface="+mn-cs"/>
        </a:defRPr>
      </a:lvl6pPr>
      <a:lvl7pPr marL="2726991" algn="l" defTabSz="908996" rtl="0" eaLnBrk="1" latinLnBrk="0" hangingPunct="1">
        <a:defRPr sz="1800" kern="1200">
          <a:solidFill>
            <a:schemeClr val="tx1"/>
          </a:solidFill>
          <a:latin typeface="+mn-lt"/>
          <a:ea typeface="+mn-ea"/>
          <a:cs typeface="+mn-cs"/>
        </a:defRPr>
      </a:lvl7pPr>
      <a:lvl8pPr marL="3181488" algn="l" defTabSz="908996" rtl="0" eaLnBrk="1" latinLnBrk="0" hangingPunct="1">
        <a:defRPr sz="1800" kern="1200">
          <a:solidFill>
            <a:schemeClr val="tx1"/>
          </a:solidFill>
          <a:latin typeface="+mn-lt"/>
          <a:ea typeface="+mn-ea"/>
          <a:cs typeface="+mn-cs"/>
        </a:defRPr>
      </a:lvl8pPr>
      <a:lvl9pPr marL="3635987" algn="l" defTabSz="908996"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157758" name="think-cell Slide" r:id="rId18" imgW="360" imgH="360" progId="">
              <p:embed/>
            </p:oleObj>
          </a:graphicData>
        </a:graphic>
      </p:graphicFrame>
      <p:pic>
        <p:nvPicPr>
          <p:cNvPr id="1026" name="Picture 43" descr="logo small"/>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Text</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8C1526FA-8736-4559-95B0-684120F63D16}"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138510233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411945211"/>
              </p:ext>
            </p:extLst>
          </p:nvPr>
        </p:nvGraphicFramePr>
        <p:xfrm>
          <a:off x="1588" y="1588"/>
          <a:ext cx="1587" cy="1587"/>
        </p:xfrm>
        <a:graphic>
          <a:graphicData uri="http://schemas.openxmlformats.org/presentationml/2006/ole">
            <p:oleObj spid="_x0000_s160830"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51E18E68-DA11-40DB-8B19-5E4FEBEB4E08}"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260549329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267446884"/>
              </p:ext>
            </p:extLst>
          </p:nvPr>
        </p:nvGraphicFramePr>
        <p:xfrm>
          <a:off x="0" y="0"/>
          <a:ext cx="161984" cy="161974"/>
        </p:xfrm>
        <a:graphic>
          <a:graphicData uri="http://schemas.openxmlformats.org/presentationml/2006/ole">
            <p:oleObj spid="_x0000_s167997" name="think-cell Slide" r:id="rId25"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1878" fontAlgn="base">
              <a:spcBef>
                <a:spcPct val="0"/>
              </a:spcBef>
              <a:spcAft>
                <a:spcPct val="0"/>
              </a:spcAft>
              <a:defRPr/>
            </a:pPr>
            <a:fld id="{42C328C1-A84F-4A39-A664-DBA00541A8C6}" type="slidenum">
              <a:rPr lang="en-US" smtClean="0">
                <a:solidFill>
                  <a:srgbClr val="897966"/>
                </a:solidFill>
              </a:rPr>
              <a:pPr algn="r" defTabSz="931878"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459"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2"/>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1878" fontAlgn="base">
                <a:spcBef>
                  <a:spcPct val="0"/>
                </a:spcBef>
                <a:spcAft>
                  <a:spcPct val="0"/>
                </a:spcAft>
                <a:defRPr/>
              </a:pPr>
              <a:r>
                <a:rPr lang="en-US" sz="1600" b="1" dirty="0">
                  <a:solidFill>
                    <a:srgbClr val="003896"/>
                  </a:solidFill>
                </a:rPr>
                <a:t>Title</a:t>
              </a:r>
            </a:p>
            <a:p>
              <a:pPr defTabSz="931878"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4"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8" y="103739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7"/>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1878"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92"/>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defRP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8"/>
            <a:ext cx="8795496" cy="353004"/>
            <a:chOff x="119062" y="4288235"/>
            <a:chExt cx="8619892" cy="345977"/>
          </a:xfrm>
        </p:grpSpPr>
        <p:sp>
          <p:nvSpPr>
            <p:cNvPr id="84" name="4. Footnote"/>
            <p:cNvSpPr txBox="1">
              <a:spLocks noChangeArrowheads="1"/>
            </p:cNvSpPr>
            <p:nvPr userDrawn="1"/>
          </p:nvSpPr>
          <p:spPr bwMode="gray">
            <a:xfrm>
              <a:off x="119062" y="4288235"/>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77" indent="-106777" defTabSz="912459"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78" indent="-660078" defTabSz="912459" fontAlgn="base">
                <a:spcBef>
                  <a:spcPct val="0"/>
                </a:spcBef>
                <a:spcAft>
                  <a:spcPct val="0"/>
                </a:spcAft>
                <a:defRPr/>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28451936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873507490"/>
              </p:ext>
            </p:extLst>
          </p:nvPr>
        </p:nvGraphicFramePr>
        <p:xfrm>
          <a:off x="1588" y="1588"/>
          <a:ext cx="1587" cy="1587"/>
        </p:xfrm>
        <a:graphic>
          <a:graphicData uri="http://schemas.openxmlformats.org/presentationml/2006/ole">
            <p:oleObj spid="_x0000_s172090"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4E5A2B42-616B-4F50-8F4F-D1C1829666BC}"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317367652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124771766"/>
              </p:ext>
            </p:extLst>
          </p:nvPr>
        </p:nvGraphicFramePr>
        <p:xfrm>
          <a:off x="1588" y="1588"/>
          <a:ext cx="1587" cy="1587"/>
        </p:xfrm>
        <a:graphic>
          <a:graphicData uri="http://schemas.openxmlformats.org/presentationml/2006/ole">
            <p:oleObj spid="_x0000_s177210"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250E83B2-26A8-4466-A1C6-082DC75F55C7}"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93636227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205642556"/>
              </p:ext>
            </p:extLst>
          </p:nvPr>
        </p:nvGraphicFramePr>
        <p:xfrm>
          <a:off x="1588" y="1588"/>
          <a:ext cx="1587" cy="1587"/>
        </p:xfrm>
        <a:graphic>
          <a:graphicData uri="http://schemas.openxmlformats.org/presentationml/2006/ole">
            <p:oleObj spid="_x0000_s179258"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3C4C72CB-C39E-471A-A383-8293C059508E}"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3074749033"/>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4097961474"/>
              </p:ext>
            </p:extLst>
          </p:nvPr>
        </p:nvGraphicFramePr>
        <p:xfrm>
          <a:off x="1588" y="1588"/>
          <a:ext cx="1587" cy="1587"/>
        </p:xfrm>
        <a:graphic>
          <a:graphicData uri="http://schemas.openxmlformats.org/presentationml/2006/ole">
            <p:oleObj spid="_x0000_s185386"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60B47A0C-3BEE-4DE8-8804-93F0C9142C99}"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3186339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084640363"/>
              </p:ext>
            </p:extLst>
          </p:nvPr>
        </p:nvGraphicFramePr>
        <p:xfrm>
          <a:off x="1588" y="1588"/>
          <a:ext cx="1587" cy="1587"/>
        </p:xfrm>
        <a:graphic>
          <a:graphicData uri="http://schemas.openxmlformats.org/presentationml/2006/ole">
            <p:oleObj spid="_x0000_s190506"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A26DE8B3-E968-4F4A-8B3A-93A18E3296A1}"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42939430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763916224"/>
              </p:ext>
            </p:extLst>
          </p:nvPr>
        </p:nvGraphicFramePr>
        <p:xfrm>
          <a:off x="0" y="0"/>
          <a:ext cx="161984" cy="161974"/>
        </p:xfrm>
        <a:graphic>
          <a:graphicData uri="http://schemas.openxmlformats.org/presentationml/2006/ole">
            <p:oleObj spid="_x0000_s195615" name="think-cell Slide" r:id="rId25"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1878" fontAlgn="base">
              <a:spcBef>
                <a:spcPct val="0"/>
              </a:spcBef>
              <a:spcAft>
                <a:spcPct val="0"/>
              </a:spcAft>
              <a:defRPr/>
            </a:pPr>
            <a:fld id="{42C328C1-A84F-4A39-A664-DBA00541A8C6}" type="slidenum">
              <a:rPr lang="en-US" smtClean="0">
                <a:solidFill>
                  <a:srgbClr val="897966"/>
                </a:solidFill>
              </a:rPr>
              <a:pPr algn="r" defTabSz="931878"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459"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2"/>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1878" fontAlgn="base">
                <a:spcBef>
                  <a:spcPct val="0"/>
                </a:spcBef>
                <a:spcAft>
                  <a:spcPct val="0"/>
                </a:spcAft>
                <a:defRPr/>
              </a:pPr>
              <a:r>
                <a:rPr lang="en-US" sz="1600" b="1" dirty="0">
                  <a:solidFill>
                    <a:srgbClr val="003896"/>
                  </a:solidFill>
                </a:rPr>
                <a:t>Title</a:t>
              </a:r>
            </a:p>
            <a:p>
              <a:pPr defTabSz="931878"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4"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8" y="103739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7"/>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1878"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92"/>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defRP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8"/>
            <a:ext cx="8795496" cy="353004"/>
            <a:chOff x="119062" y="4288235"/>
            <a:chExt cx="8619892" cy="345977"/>
          </a:xfrm>
        </p:grpSpPr>
        <p:sp>
          <p:nvSpPr>
            <p:cNvPr id="84" name="4. Footnote"/>
            <p:cNvSpPr txBox="1">
              <a:spLocks noChangeArrowheads="1"/>
            </p:cNvSpPr>
            <p:nvPr userDrawn="1"/>
          </p:nvSpPr>
          <p:spPr bwMode="gray">
            <a:xfrm>
              <a:off x="119062" y="4288235"/>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77" indent="-106777" defTabSz="912459"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78" indent="-660078" defTabSz="912459" fontAlgn="base">
                <a:spcBef>
                  <a:spcPct val="0"/>
                </a:spcBef>
                <a:spcAft>
                  <a:spcPct val="0"/>
                </a:spcAft>
                <a:defRPr/>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360960028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36420959"/>
              </p:ext>
            </p:extLst>
          </p:nvPr>
        </p:nvGraphicFramePr>
        <p:xfrm>
          <a:off x="1588" y="1588"/>
          <a:ext cx="1587" cy="1587"/>
        </p:xfrm>
        <a:graphic>
          <a:graphicData uri="http://schemas.openxmlformats.org/presentationml/2006/ole">
            <p:oleObj spid="_x0000_s199710"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3AB7ECBE-5EC8-43D4-BC20-89FBCBC7ACF6}"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136655628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19666202"/>
              </p:ext>
            </p:extLst>
          </p:nvPr>
        </p:nvGraphicFramePr>
        <p:xfrm>
          <a:off x="0" y="0"/>
          <a:ext cx="161984" cy="161974"/>
        </p:xfrm>
        <a:graphic>
          <a:graphicData uri="http://schemas.openxmlformats.org/presentationml/2006/ole">
            <p:oleObj spid="_x0000_s10361"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55"/>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725" fontAlgn="base">
                <a:spcBef>
                  <a:spcPct val="0"/>
                </a:spcBef>
                <a:spcAft>
                  <a:spcPct val="0"/>
                </a:spcAft>
              </a:pPr>
              <a:r>
                <a:rPr lang="en-US" sz="1600" b="1" dirty="0">
                  <a:solidFill>
                    <a:srgbClr val="003896"/>
                  </a:solidFill>
                </a:rPr>
                <a:t>Title</a:t>
              </a:r>
            </a:p>
            <a:p>
              <a:pPr defTabSz="910725"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9" y="1037419"/>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43"/>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699" indent="-622699" defTabSz="907259" fontAlgn="base">
                <a:spcBef>
                  <a:spcPct val="0"/>
                </a:spcBef>
                <a:spcAft>
                  <a:spcPct val="0"/>
                </a:spcAft>
                <a:tabLst>
                  <a:tab pos="613022" algn="l"/>
                  <a:tab pos="617862"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725" fontAlgn="base">
              <a:spcBef>
                <a:spcPct val="0"/>
              </a:spcBef>
              <a:spcAft>
                <a:spcPct val="0"/>
              </a:spcAft>
            </a:pPr>
            <a:fld id="{42C328C1-A84F-4A39-A664-DBA00541A8C6}" type="slidenum">
              <a:rPr lang="en-US" smtClean="0">
                <a:solidFill>
                  <a:srgbClr val="83725B"/>
                </a:solidFill>
              </a:rPr>
              <a:pPr algn="r" defTabSz="910725"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725"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779146" y="1037420"/>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209"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032283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889209" rtl="0" eaLnBrk="1" fontAlgn="base" hangingPunct="1">
        <a:spcBef>
          <a:spcPct val="0"/>
        </a:spcBef>
        <a:spcAft>
          <a:spcPct val="0"/>
        </a:spcAft>
        <a:tabLst>
          <a:tab pos="268020" algn="l"/>
        </a:tabLst>
        <a:defRPr sz="2400" b="0" baseline="0">
          <a:solidFill>
            <a:schemeClr val="bg1"/>
          </a:solidFill>
          <a:latin typeface="+mj-lt"/>
          <a:ea typeface="Arial Unicode MS" pitchFamily="34" charset="-128"/>
          <a:cs typeface="Arial Unicode MS" pitchFamily="34" charset="-128"/>
        </a:defRPr>
      </a:lvl1pPr>
      <a:lvl2pPr algn="l" defTabSz="889209" rtl="0" eaLnBrk="1" fontAlgn="base" hangingPunct="1">
        <a:spcBef>
          <a:spcPct val="0"/>
        </a:spcBef>
        <a:spcAft>
          <a:spcPct val="0"/>
        </a:spcAft>
        <a:defRPr sz="1900" b="1">
          <a:solidFill>
            <a:schemeClr val="tx2"/>
          </a:solidFill>
          <a:latin typeface="Arial" charset="0"/>
        </a:defRPr>
      </a:lvl2pPr>
      <a:lvl3pPr algn="l" defTabSz="889209" rtl="0" eaLnBrk="1" fontAlgn="base" hangingPunct="1">
        <a:spcBef>
          <a:spcPct val="0"/>
        </a:spcBef>
        <a:spcAft>
          <a:spcPct val="0"/>
        </a:spcAft>
        <a:defRPr sz="1900" b="1">
          <a:solidFill>
            <a:schemeClr val="tx2"/>
          </a:solidFill>
          <a:latin typeface="Arial" charset="0"/>
        </a:defRPr>
      </a:lvl3pPr>
      <a:lvl4pPr algn="l" defTabSz="889209" rtl="0" eaLnBrk="1" fontAlgn="base" hangingPunct="1">
        <a:spcBef>
          <a:spcPct val="0"/>
        </a:spcBef>
        <a:spcAft>
          <a:spcPct val="0"/>
        </a:spcAft>
        <a:defRPr sz="1900" b="1">
          <a:solidFill>
            <a:schemeClr val="tx2"/>
          </a:solidFill>
          <a:latin typeface="Arial" charset="0"/>
        </a:defRPr>
      </a:lvl4pPr>
      <a:lvl5pPr algn="l" defTabSz="889209" rtl="0" eaLnBrk="1" fontAlgn="base" hangingPunct="1">
        <a:spcBef>
          <a:spcPct val="0"/>
        </a:spcBef>
        <a:spcAft>
          <a:spcPct val="0"/>
        </a:spcAft>
        <a:defRPr sz="1900" b="1">
          <a:solidFill>
            <a:schemeClr val="tx2"/>
          </a:solidFill>
          <a:latin typeface="Arial" charset="0"/>
        </a:defRPr>
      </a:lvl5pPr>
      <a:lvl6pPr marL="454062" algn="l" defTabSz="889209" rtl="0" eaLnBrk="1" fontAlgn="base" hangingPunct="1">
        <a:spcBef>
          <a:spcPct val="0"/>
        </a:spcBef>
        <a:spcAft>
          <a:spcPct val="0"/>
        </a:spcAft>
        <a:defRPr sz="1900" b="1">
          <a:solidFill>
            <a:schemeClr val="tx2"/>
          </a:solidFill>
          <a:latin typeface="Arial" charset="0"/>
        </a:defRPr>
      </a:lvl6pPr>
      <a:lvl7pPr marL="908131" algn="l" defTabSz="889209" rtl="0" eaLnBrk="1" fontAlgn="base" hangingPunct="1">
        <a:spcBef>
          <a:spcPct val="0"/>
        </a:spcBef>
        <a:spcAft>
          <a:spcPct val="0"/>
        </a:spcAft>
        <a:defRPr sz="1900" b="1">
          <a:solidFill>
            <a:schemeClr val="tx2"/>
          </a:solidFill>
          <a:latin typeface="Arial" charset="0"/>
        </a:defRPr>
      </a:lvl7pPr>
      <a:lvl8pPr marL="1362193" algn="l" defTabSz="889209" rtl="0" eaLnBrk="1" fontAlgn="base" hangingPunct="1">
        <a:spcBef>
          <a:spcPct val="0"/>
        </a:spcBef>
        <a:spcAft>
          <a:spcPct val="0"/>
        </a:spcAft>
        <a:defRPr sz="1900" b="1">
          <a:solidFill>
            <a:schemeClr val="tx2"/>
          </a:solidFill>
          <a:latin typeface="Arial" charset="0"/>
        </a:defRPr>
      </a:lvl8pPr>
      <a:lvl9pPr marL="1816262" algn="l" defTabSz="889209" rtl="0" eaLnBrk="1" fontAlgn="base" hangingPunct="1">
        <a:spcBef>
          <a:spcPct val="0"/>
        </a:spcBef>
        <a:spcAft>
          <a:spcPct val="0"/>
        </a:spcAft>
        <a:defRPr sz="1900" b="1">
          <a:solidFill>
            <a:schemeClr val="tx2"/>
          </a:solidFill>
          <a:latin typeface="Arial" charset="0"/>
        </a:defRPr>
      </a:lvl9pPr>
    </p:titleStyle>
    <p:bodyStyle>
      <a:lvl1pPr marL="0" indent="0" algn="l" defTabSz="8892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347" indent="-190769" algn="l" defTabSz="8892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062" indent="-260148" algn="l" defTabSz="8892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155" indent="-154509" algn="l" defTabSz="8892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131" rtl="0" eaLnBrk="1" latinLnBrk="0" hangingPunct="1">
        <a:defRPr sz="1800" kern="1200">
          <a:solidFill>
            <a:schemeClr val="tx1"/>
          </a:solidFill>
          <a:latin typeface="+mn-lt"/>
          <a:ea typeface="+mn-ea"/>
          <a:cs typeface="+mn-cs"/>
        </a:defRPr>
      </a:lvl1pPr>
      <a:lvl2pPr marL="454062" algn="l" defTabSz="908131" rtl="0" eaLnBrk="1" latinLnBrk="0" hangingPunct="1">
        <a:defRPr sz="1800" kern="1200">
          <a:solidFill>
            <a:schemeClr val="tx1"/>
          </a:solidFill>
          <a:latin typeface="+mn-lt"/>
          <a:ea typeface="+mn-ea"/>
          <a:cs typeface="+mn-cs"/>
        </a:defRPr>
      </a:lvl2pPr>
      <a:lvl3pPr marL="908131" algn="l" defTabSz="908131" rtl="0" eaLnBrk="1" latinLnBrk="0" hangingPunct="1">
        <a:defRPr sz="1800" kern="1200">
          <a:solidFill>
            <a:schemeClr val="tx1"/>
          </a:solidFill>
          <a:latin typeface="+mn-lt"/>
          <a:ea typeface="+mn-ea"/>
          <a:cs typeface="+mn-cs"/>
        </a:defRPr>
      </a:lvl3pPr>
      <a:lvl4pPr marL="1362193" algn="l" defTabSz="908131" rtl="0" eaLnBrk="1" latinLnBrk="0" hangingPunct="1">
        <a:defRPr sz="1800" kern="1200">
          <a:solidFill>
            <a:schemeClr val="tx1"/>
          </a:solidFill>
          <a:latin typeface="+mn-lt"/>
          <a:ea typeface="+mn-ea"/>
          <a:cs typeface="+mn-cs"/>
        </a:defRPr>
      </a:lvl4pPr>
      <a:lvl5pPr marL="1816262" algn="l" defTabSz="908131" rtl="0" eaLnBrk="1" latinLnBrk="0" hangingPunct="1">
        <a:defRPr sz="1800" kern="1200">
          <a:solidFill>
            <a:schemeClr val="tx1"/>
          </a:solidFill>
          <a:latin typeface="+mn-lt"/>
          <a:ea typeface="+mn-ea"/>
          <a:cs typeface="+mn-cs"/>
        </a:defRPr>
      </a:lvl5pPr>
      <a:lvl6pPr marL="2270327" algn="l" defTabSz="908131" rtl="0" eaLnBrk="1" latinLnBrk="0" hangingPunct="1">
        <a:defRPr sz="1800" kern="1200">
          <a:solidFill>
            <a:schemeClr val="tx1"/>
          </a:solidFill>
          <a:latin typeface="+mn-lt"/>
          <a:ea typeface="+mn-ea"/>
          <a:cs typeface="+mn-cs"/>
        </a:defRPr>
      </a:lvl6pPr>
      <a:lvl7pPr marL="2724392" algn="l" defTabSz="908131" rtl="0" eaLnBrk="1" latinLnBrk="0" hangingPunct="1">
        <a:defRPr sz="1800" kern="1200">
          <a:solidFill>
            <a:schemeClr val="tx1"/>
          </a:solidFill>
          <a:latin typeface="+mn-lt"/>
          <a:ea typeface="+mn-ea"/>
          <a:cs typeface="+mn-cs"/>
        </a:defRPr>
      </a:lvl7pPr>
      <a:lvl8pPr marL="3178454" algn="l" defTabSz="908131" rtl="0" eaLnBrk="1" latinLnBrk="0" hangingPunct="1">
        <a:defRPr sz="1800" kern="1200">
          <a:solidFill>
            <a:schemeClr val="tx1"/>
          </a:solidFill>
          <a:latin typeface="+mn-lt"/>
          <a:ea typeface="+mn-ea"/>
          <a:cs typeface="+mn-cs"/>
        </a:defRPr>
      </a:lvl8pPr>
      <a:lvl9pPr marL="3632520" algn="l" defTabSz="908131"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358678660"/>
              </p:ext>
            </p:extLst>
          </p:nvPr>
        </p:nvGraphicFramePr>
        <p:xfrm>
          <a:off x="1588" y="1588"/>
          <a:ext cx="1587" cy="1587"/>
        </p:xfrm>
        <a:graphic>
          <a:graphicData uri="http://schemas.openxmlformats.org/presentationml/2006/ole">
            <p:oleObj spid="_x0000_s204830"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3C4AD7EA-DF12-44CF-9679-A81EA3B381FD}"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1977107918"/>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208904511"/>
              </p:ext>
            </p:extLst>
          </p:nvPr>
        </p:nvGraphicFramePr>
        <p:xfrm>
          <a:off x="1588" y="1588"/>
          <a:ext cx="1587" cy="1587"/>
        </p:xfrm>
        <a:graphic>
          <a:graphicData uri="http://schemas.openxmlformats.org/presentationml/2006/ole">
            <p:oleObj spid="_x0000_s208925"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0881A356-5D6F-46A3-8AD6-A60968835BC8}"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328142065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510045788"/>
              </p:ext>
            </p:extLst>
          </p:nvPr>
        </p:nvGraphicFramePr>
        <p:xfrm>
          <a:off x="1588" y="1588"/>
          <a:ext cx="1587" cy="1587"/>
        </p:xfrm>
        <a:graphic>
          <a:graphicData uri="http://schemas.openxmlformats.org/presentationml/2006/ole">
            <p:oleObj spid="_x0000_s214045"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defTabSz="914400" fontAlgn="base">
              <a:spcBef>
                <a:spcPct val="0"/>
              </a:spcBef>
              <a:spcAft>
                <a:spcPct val="0"/>
              </a:spcAft>
              <a:defRPr/>
            </a:pPr>
            <a:fld id="{6885F440-F8B9-4B55-8E6B-C552D8AE370D}"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defTabSz="914400" fontAlgn="base">
              <a:spcBef>
                <a:spcPct val="0"/>
              </a:spcBef>
              <a:spcAft>
                <a:spcPct val="0"/>
              </a:spcAft>
              <a:defRPr/>
            </a:pPr>
            <a:fld id="{E5A7BFF2-E086-42B2-8D77-DE6A645D5397}"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256256418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567155001"/>
              </p:ext>
            </p:extLst>
          </p:nvPr>
        </p:nvGraphicFramePr>
        <p:xfrm>
          <a:off x="1588" y="1588"/>
          <a:ext cx="1587" cy="1587"/>
        </p:xfrm>
        <a:graphic>
          <a:graphicData uri="http://schemas.openxmlformats.org/presentationml/2006/ole">
            <p:oleObj spid="_x0000_s219165"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defTabSz="914400" fontAlgn="base">
              <a:spcBef>
                <a:spcPct val="0"/>
              </a:spcBef>
              <a:spcAft>
                <a:spcPct val="0"/>
              </a:spcAft>
              <a:defRPr/>
            </a:pPr>
            <a:fld id="{2A2B6B7D-8DE4-4D02-BC41-09B918170541}" type="datetime1">
              <a:rPr lang="en-ZA" smtClean="0"/>
              <a:pPr defTabSz="914400" fontAlgn="base">
                <a:spcBef>
                  <a:spcPct val="0"/>
                </a:spcBef>
                <a:spcAft>
                  <a:spcPct val="0"/>
                </a:spcAft>
                <a:defRPr/>
              </a:pPr>
              <a:t>2017/05/03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defTabSz="914400" fontAlgn="base">
              <a:spcBef>
                <a:spcPct val="0"/>
              </a:spcBef>
              <a:spcAft>
                <a:spcPct val="0"/>
              </a:spcAft>
              <a:defRPr/>
            </a:pPr>
            <a:fld id="{007E36F0-36B3-45C1-8FC3-26D7F6D86BE6}" type="slidenum">
              <a:rPr lang="en-ZA"/>
              <a:pPr defTabSz="914400" fontAlgn="base">
                <a:spcBef>
                  <a:spcPct val="0"/>
                </a:spcBef>
                <a:spcAft>
                  <a:spcPct val="0"/>
                </a:spcAft>
                <a:defRPr/>
              </a:pPr>
              <a:t>‹#›</a:t>
            </a:fld>
            <a:endParaRPr lang="en-ZA" dirty="0"/>
          </a:p>
        </p:txBody>
      </p:sp>
    </p:spTree>
    <p:extLst>
      <p:ext uri="{BB962C8B-B14F-4D97-AF65-F5344CB8AC3E}">
        <p14:creationId xmlns:p14="http://schemas.microsoft.com/office/powerpoint/2010/main" xmlns="" val="226373424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1316" name="Object 292" hidden="1"/>
          <p:cNvGraphicFramePr>
            <a:graphicFrameLocks noChangeAspect="1"/>
          </p:cNvGraphicFramePr>
          <p:nvPr>
            <p:extLst>
              <p:ext uri="{D42A27DB-BD31-4B8C-83A1-F6EECF244321}">
                <p14:modId xmlns:p14="http://schemas.microsoft.com/office/powerpoint/2010/main" xmlns="" val="3305050982"/>
              </p:ext>
            </p:extLst>
          </p:nvPr>
        </p:nvGraphicFramePr>
        <p:xfrm>
          <a:off x="10" y="0"/>
          <a:ext cx="158750" cy="158750"/>
        </p:xfrm>
        <a:graphic>
          <a:graphicData uri="http://schemas.openxmlformats.org/presentationml/2006/ole">
            <p:oleObj spid="_x0000_s229390" name="think-cell Slide" r:id="rId30" imgW="360" imgH="360" progId="">
              <p:embed/>
            </p:oleObj>
          </a:graphicData>
        </a:graphic>
      </p:graphicFrame>
      <p:pic>
        <p:nvPicPr>
          <p:cNvPr id="1317" name="Picture 142"/>
          <p:cNvPicPr preferRelativeResize="0">
            <a:picLocks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1318" name="Picture 140"/>
          <p:cNvPicPr preferRelativeResize="0">
            <a:picLocks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7662863" y="34132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26" name="McK 2. Slide Title"/>
          <p:cNvSpPr>
            <a:spLocks noGrp="1" noChangeArrowheads="1"/>
          </p:cNvSpPr>
          <p:nvPr>
            <p:ph type="title"/>
          </p:nvPr>
        </p:nvSpPr>
        <p:spPr bwMode="white">
          <a:xfrm>
            <a:off x="122238" y="295773"/>
            <a:ext cx="7023100"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a:t>Click to edit Master title style</a:t>
            </a:r>
          </a:p>
        </p:txBody>
      </p:sp>
      <p:sp>
        <p:nvSpPr>
          <p:cNvPr id="1076" name="McK 1. On-page tracker" hidden="1"/>
          <p:cNvSpPr>
            <a:spLocks noChangeArrowheads="1"/>
          </p:cNvSpPr>
          <p:nvPr/>
        </p:nvSpPr>
        <p:spPr bwMode="white">
          <a:xfrm>
            <a:off x="122237" y="26988"/>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FFFFFF"/>
                </a:solidFill>
              </a:rPr>
              <a:t>TRACKER</a:t>
            </a:r>
          </a:p>
        </p:txBody>
      </p:sp>
      <p:sp>
        <p:nvSpPr>
          <p:cNvPr id="1032" name="McK 3. Unit of measure" hidden="1"/>
          <p:cNvSpPr txBox="1">
            <a:spLocks noChangeArrowheads="1"/>
          </p:cNvSpPr>
          <p:nvPr/>
        </p:nvSpPr>
        <p:spPr bwMode="auto">
          <a:xfrm>
            <a:off x="144463" y="1011238"/>
            <a:ext cx="3729037"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808080"/>
                </a:solidFill>
              </a:rPr>
              <a:t>Unit of measure</a:t>
            </a:r>
          </a:p>
        </p:txBody>
      </p:sp>
      <p:grpSp>
        <p:nvGrpSpPr>
          <p:cNvPr id="1394" name="McK Slide Elements"/>
          <p:cNvGrpSpPr>
            <a:grpSpLocks/>
          </p:cNvGrpSpPr>
          <p:nvPr userDrawn="1"/>
        </p:nvGrpSpPr>
        <p:grpSpPr bwMode="auto">
          <a:xfrm>
            <a:off x="122248" y="6291268"/>
            <a:ext cx="8524875" cy="430212"/>
            <a:chOff x="77" y="3963"/>
            <a:chExt cx="5370" cy="271"/>
          </a:xfrm>
        </p:grpSpPr>
        <p:sp>
          <p:nvSpPr>
            <p:cNvPr id="1151" name="McK 4. Footnote" hidden="1"/>
            <p:cNvSpPr txBox="1">
              <a:spLocks noChangeArrowheads="1"/>
            </p:cNvSpPr>
            <p:nvPr userDrawn="1"/>
          </p:nvSpPr>
          <p:spPr bwMode="auto">
            <a:xfrm>
              <a:off x="77" y="3963"/>
              <a:ext cx="5370" cy="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6363" indent="-106363" defTabSz="912813">
                <a:defRPr sz="2400">
                  <a:solidFill>
                    <a:schemeClr val="tx1"/>
                  </a:solidFill>
                  <a:latin typeface="Arial" panose="020B0604020202020204" pitchFamily="34" charset="0"/>
                </a:defRPr>
              </a:lvl1pPr>
              <a:lvl2pPr marL="1052513" defTabSz="912813">
                <a:defRPr sz="2400">
                  <a:solidFill>
                    <a:schemeClr val="tx1"/>
                  </a:solidFill>
                  <a:latin typeface="Arial" panose="020B0604020202020204" pitchFamily="34" charset="0"/>
                </a:defRPr>
              </a:lvl2pPr>
              <a:lvl3pPr marL="1243013" defTabSz="912813">
                <a:defRPr sz="2400">
                  <a:solidFill>
                    <a:schemeClr val="tx1"/>
                  </a:solidFill>
                  <a:latin typeface="Arial" panose="020B0604020202020204" pitchFamily="34" charset="0"/>
                </a:defRPr>
              </a:lvl3pPr>
              <a:lvl4pPr marL="1433513"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000">
                  <a:solidFill>
                    <a:srgbClr val="003896"/>
                  </a:solidFill>
                </a:rPr>
                <a:t>1 Footnote</a:t>
              </a:r>
            </a:p>
          </p:txBody>
        </p:sp>
        <p:sp>
          <p:nvSpPr>
            <p:cNvPr id="1154" name="McK 5. Source" hidden="1"/>
            <p:cNvSpPr>
              <a:spLocks noChangeArrowheads="1"/>
            </p:cNvSpPr>
            <p:nvPr userDrawn="1"/>
          </p:nvSpPr>
          <p:spPr bwMode="auto">
            <a:xfrm>
              <a:off x="77" y="4135"/>
              <a:ext cx="5370" cy="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471488" indent="-471488" defTabSz="912813">
                <a:tabLst>
                  <a:tab pos="476250" algn="l"/>
                </a:tabLst>
                <a:defRPr sz="2400">
                  <a:solidFill>
                    <a:schemeClr val="tx1"/>
                  </a:solidFill>
                  <a:latin typeface="Arial" panose="020B0604020202020204" pitchFamily="34" charset="0"/>
                </a:defRPr>
              </a:lvl1pPr>
              <a:lvl2pPr marL="801688" indent="-146050" defTabSz="912813">
                <a:tabLst>
                  <a:tab pos="476250" algn="l"/>
                </a:tabLst>
                <a:defRPr sz="2400">
                  <a:solidFill>
                    <a:schemeClr val="tx1"/>
                  </a:solidFill>
                  <a:latin typeface="Arial" panose="020B0604020202020204" pitchFamily="34" charset="0"/>
                </a:defRPr>
              </a:lvl2pPr>
              <a:lvl3pPr marL="955675" indent="-152400" defTabSz="912813">
                <a:tabLst>
                  <a:tab pos="476250" algn="l"/>
                </a:tabLst>
                <a:defRPr sz="2400">
                  <a:solidFill>
                    <a:schemeClr val="tx1"/>
                  </a:solidFill>
                  <a:latin typeface="Arial" panose="020B0604020202020204" pitchFamily="34" charset="0"/>
                </a:defRPr>
              </a:lvl3pPr>
              <a:lvl4pPr marL="1095375" indent="-138113" defTabSz="912813">
                <a:tabLst>
                  <a:tab pos="476250" algn="l"/>
                </a:tabLst>
                <a:defRPr sz="2400">
                  <a:solidFill>
                    <a:schemeClr val="tx1"/>
                  </a:solidFill>
                  <a:latin typeface="Arial" panose="020B0604020202020204" pitchFamily="34" charset="0"/>
                </a:defRPr>
              </a:lvl4pPr>
              <a:lvl5pPr marL="1249363" indent="-152400" defTabSz="912813">
                <a:tabLst>
                  <a:tab pos="476250" algn="l"/>
                </a:tabLst>
                <a:defRPr sz="2400">
                  <a:solidFill>
                    <a:schemeClr val="tx1"/>
                  </a:solidFill>
                  <a:latin typeface="Arial" panose="020B0604020202020204" pitchFamily="34" charset="0"/>
                </a:defRPr>
              </a:lvl5pPr>
              <a:lvl6pPr marL="1706563" indent="-152400" defTabSz="912813" fontAlgn="base">
                <a:spcBef>
                  <a:spcPct val="0"/>
                </a:spcBef>
                <a:spcAft>
                  <a:spcPct val="0"/>
                </a:spcAft>
                <a:tabLst>
                  <a:tab pos="476250" algn="l"/>
                </a:tabLst>
                <a:defRPr sz="2400">
                  <a:solidFill>
                    <a:schemeClr val="tx1"/>
                  </a:solidFill>
                  <a:latin typeface="Arial" panose="020B0604020202020204" pitchFamily="34" charset="0"/>
                </a:defRPr>
              </a:lvl6pPr>
              <a:lvl7pPr marL="2163763" indent="-152400" defTabSz="912813" fontAlgn="base">
                <a:spcBef>
                  <a:spcPct val="0"/>
                </a:spcBef>
                <a:spcAft>
                  <a:spcPct val="0"/>
                </a:spcAft>
                <a:tabLst>
                  <a:tab pos="476250" algn="l"/>
                </a:tabLst>
                <a:defRPr sz="2400">
                  <a:solidFill>
                    <a:schemeClr val="tx1"/>
                  </a:solidFill>
                  <a:latin typeface="Arial" panose="020B0604020202020204" pitchFamily="34" charset="0"/>
                </a:defRPr>
              </a:lvl7pPr>
              <a:lvl8pPr marL="2620963" indent="-152400" defTabSz="912813" fontAlgn="base">
                <a:spcBef>
                  <a:spcPct val="0"/>
                </a:spcBef>
                <a:spcAft>
                  <a:spcPct val="0"/>
                </a:spcAft>
                <a:tabLst>
                  <a:tab pos="476250" algn="l"/>
                </a:tabLst>
                <a:defRPr sz="2400">
                  <a:solidFill>
                    <a:schemeClr val="tx1"/>
                  </a:solidFill>
                  <a:latin typeface="Arial" panose="020B0604020202020204" pitchFamily="34" charset="0"/>
                </a:defRPr>
              </a:lvl8pPr>
              <a:lvl9pPr marL="3078163" indent="-152400" defTabSz="912813" fontAlgn="base">
                <a:spcBef>
                  <a:spcPct val="0"/>
                </a:spcBef>
                <a:spcAft>
                  <a:spcPct val="0"/>
                </a:spcAft>
                <a:tabLst>
                  <a:tab pos="476250" algn="l"/>
                </a:tabLst>
                <a:defRPr sz="2400">
                  <a:solidFill>
                    <a:schemeClr val="tx1"/>
                  </a:solidFill>
                  <a:latin typeface="Arial" panose="020B0604020202020204" pitchFamily="34" charset="0"/>
                </a:defRPr>
              </a:lvl9pPr>
            </a:lstStyle>
            <a:p>
              <a:pPr fontAlgn="base">
                <a:spcBef>
                  <a:spcPct val="0"/>
                </a:spcBef>
                <a:spcAft>
                  <a:spcPct val="0"/>
                </a:spcAft>
              </a:pPr>
              <a:r>
                <a:rPr lang="en-US" altLang="en-US" sz="1000">
                  <a:solidFill>
                    <a:srgbClr val="003896"/>
                  </a:solidFill>
                </a:rPr>
                <a:t>Source: Source</a:t>
              </a:r>
            </a:p>
          </p:txBody>
        </p:sp>
      </p:grpSp>
      <p:grpSp>
        <p:nvGrpSpPr>
          <p:cNvPr id="1303" name="ACET" hidden="1"/>
          <p:cNvGrpSpPr>
            <a:grpSpLocks/>
          </p:cNvGrpSpPr>
          <p:nvPr/>
        </p:nvGrpSpPr>
        <p:grpSpPr bwMode="auto">
          <a:xfrm>
            <a:off x="2033588" y="1850742"/>
            <a:ext cx="4349750" cy="520984"/>
            <a:chOff x="915" y="709"/>
            <a:chExt cx="2686" cy="321"/>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09"/>
              <a:ext cx="2686" cy="32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1600" b="1">
                  <a:solidFill>
                    <a:srgbClr val="003896"/>
                  </a:solidFill>
                </a:rPr>
                <a:t>Title</a:t>
              </a:r>
            </a:p>
            <a:p>
              <a:pPr fontAlgn="base">
                <a:spcBef>
                  <a:spcPct val="0"/>
                </a:spcBef>
                <a:spcAft>
                  <a:spcPct val="0"/>
                </a:spcAft>
              </a:pPr>
              <a:r>
                <a:rPr lang="en-US" altLang="en-US" sz="1600">
                  <a:solidFill>
                    <a:srgbClr val="808080"/>
                  </a:solidFill>
                </a:rPr>
                <a:t>Unit of measure</a:t>
              </a:r>
            </a:p>
          </p:txBody>
        </p:sp>
      </p:grpSp>
      <p:sp>
        <p:nvSpPr>
          <p:cNvPr id="1304" name="Rectangle 280"/>
          <p:cNvSpPr>
            <a:spLocks noGrp="1" noChangeArrowheads="1"/>
          </p:cNvSpPr>
          <p:nvPr>
            <p:ph type="sldNum" sz="quarter" idx="4"/>
          </p:nvPr>
        </p:nvSpPr>
        <p:spPr bwMode="auto">
          <a:xfrm>
            <a:off x="8850313" y="6610350"/>
            <a:ext cx="190500"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2460">
              <a:defRPr sz="1000" b="1">
                <a:solidFill>
                  <a:schemeClr val="tx2"/>
                </a:solidFill>
              </a:defRPr>
            </a:lvl1pPr>
          </a:lstStyle>
          <a:p>
            <a:pPr fontAlgn="base">
              <a:spcBef>
                <a:spcPct val="0"/>
              </a:spcBef>
              <a:spcAft>
                <a:spcPct val="0"/>
              </a:spcAft>
            </a:pPr>
            <a:fld id="{F3C04D8D-50FA-43C0-A325-135C8B8C4A5B}" type="slidenum">
              <a:rPr lang="en-US" altLang="en-US">
                <a:solidFill>
                  <a:srgbClr val="83725B"/>
                </a:solidFill>
              </a:rPr>
              <a:pPr fontAlgn="base">
                <a:spcBef>
                  <a:spcPct val="0"/>
                </a:spcBef>
                <a:spcAft>
                  <a:spcPct val="0"/>
                </a:spcAft>
              </a:pPr>
              <a:t>‹#›</a:t>
            </a:fld>
            <a:r>
              <a:rPr lang="en-US" altLang="en-US">
                <a:solidFill>
                  <a:srgbClr val="83725B"/>
                </a:solidFill>
              </a:rPr>
              <a:t> </a:t>
            </a:r>
          </a:p>
        </p:txBody>
      </p:sp>
      <p:sp>
        <p:nvSpPr>
          <p:cNvPr id="1306" name="doc id"/>
          <p:cNvSpPr>
            <a:spLocks noChangeArrowheads="1"/>
          </p:cNvSpPr>
          <p:nvPr/>
        </p:nvSpPr>
        <p:spPr bwMode="auto">
          <a:xfrm>
            <a:off x="8247073" y="36513"/>
            <a:ext cx="669925" cy="12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endParaRPr lang="en-US" altLang="en-US" sz="800">
              <a:solidFill>
                <a:srgbClr val="000000"/>
              </a:solidFill>
            </a:endParaRPr>
          </a:p>
        </p:txBody>
      </p:sp>
      <p:sp>
        <p:nvSpPr>
          <p:cNvPr id="1308" name="Working Draft" hidden="1"/>
          <p:cNvSpPr txBox="1">
            <a:spLocks noChangeArrowheads="1"/>
          </p:cNvSpPr>
          <p:nvPr/>
        </p:nvSpPr>
        <p:spPr bwMode="auto">
          <a:xfrm rot="5400000">
            <a:off x="7952972" y="1931989"/>
            <a:ext cx="2242358"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600">
                <a:solidFill>
                  <a:srgbClr val="003896"/>
                </a:solidFill>
              </a:rPr>
              <a:t>Last Modified 2016-02-08 08:35 AM South Africa Standard Time</a:t>
            </a:r>
            <a:endParaRPr lang="en-US" altLang="en-US" sz="1600">
              <a:solidFill>
                <a:srgbClr val="003896"/>
              </a:solidFill>
            </a:endParaRPr>
          </a:p>
        </p:txBody>
      </p:sp>
      <p:sp>
        <p:nvSpPr>
          <p:cNvPr id="1309" name="Printed" hidden="1"/>
          <p:cNvSpPr txBox="1">
            <a:spLocks noChangeArrowheads="1"/>
          </p:cNvSpPr>
          <p:nvPr/>
        </p:nvSpPr>
        <p:spPr bwMode="auto">
          <a:xfrm rot="5400000">
            <a:off x="8062566" y="4724133"/>
            <a:ext cx="2023191" cy="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sz="600">
                <a:solidFill>
                  <a:srgbClr val="003896"/>
                </a:solidFill>
              </a:rPr>
              <a:t>Printed 2016-02-07 10:36 PM South Africa Standard Time</a:t>
            </a:r>
            <a:endParaRPr lang="en-US" altLang="en-US" sz="1600">
              <a:solidFill>
                <a:srgbClr val="003896"/>
              </a:solidFill>
            </a:endParaRPr>
          </a:p>
        </p:txBody>
      </p:sp>
      <p:sp>
        <p:nvSpPr>
          <p:cNvPr id="1310" name="Rectangle 286"/>
          <p:cNvSpPr>
            <a:spLocks noGrp="1" noChangeArrowheads="1"/>
          </p:cNvSpPr>
          <p:nvPr>
            <p:ph type="body" idx="1"/>
          </p:nvPr>
        </p:nvSpPr>
        <p:spPr bwMode="auto">
          <a:xfrm>
            <a:off x="2033598" y="2482860"/>
            <a:ext cx="438943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Text</a:t>
            </a:r>
            <a:endParaRPr lang="en-US" altLang="en-US"/>
          </a:p>
        </p:txBody>
      </p:sp>
      <p:grpSp>
        <p:nvGrpSpPr>
          <p:cNvPr id="1321" name="LegendBoxes" hidden="1"/>
          <p:cNvGrpSpPr>
            <a:grpSpLocks/>
          </p:cNvGrpSpPr>
          <p:nvPr/>
        </p:nvGrpSpPr>
        <p:grpSpPr bwMode="auto">
          <a:xfrm>
            <a:off x="7993065" y="1052513"/>
            <a:ext cx="860425" cy="982662"/>
            <a:chOff x="3394" y="519"/>
            <a:chExt cx="542" cy="619"/>
          </a:xfrm>
        </p:grpSpPr>
        <p:sp>
          <p:nvSpPr>
            <p:cNvPr id="1322"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23"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24"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25"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26" name="Legend1" hidden="1"/>
            <p:cNvSpPr>
              <a:spLocks noChangeArrowheads="1"/>
            </p:cNvSpPr>
            <p:nvPr userDrawn="1"/>
          </p:nvSpPr>
          <p:spPr bwMode="auto">
            <a:xfrm>
              <a:off x="3554" y="51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Legend1</a:t>
              </a:r>
            </a:p>
          </p:txBody>
        </p:sp>
        <p:sp>
          <p:nvSpPr>
            <p:cNvPr id="1327" name="Legend2" hidden="1"/>
            <p:cNvSpPr>
              <a:spLocks noChangeArrowheads="1"/>
            </p:cNvSpPr>
            <p:nvPr userDrawn="1"/>
          </p:nvSpPr>
          <p:spPr bwMode="auto">
            <a:xfrm>
              <a:off x="3554" y="68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Legend2</a:t>
              </a:r>
            </a:p>
          </p:txBody>
        </p:sp>
        <p:sp>
          <p:nvSpPr>
            <p:cNvPr id="1328" name="Legend3" hidden="1"/>
            <p:cNvSpPr>
              <a:spLocks noChangeArrowheads="1"/>
            </p:cNvSpPr>
            <p:nvPr userDrawn="1"/>
          </p:nvSpPr>
          <p:spPr bwMode="auto">
            <a:xfrm>
              <a:off x="3554" y="84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Legend3</a:t>
              </a:r>
            </a:p>
          </p:txBody>
        </p:sp>
        <p:sp>
          <p:nvSpPr>
            <p:cNvPr id="1329" name="Legend4" hidden="1"/>
            <p:cNvSpPr>
              <a:spLocks noChangeArrowheads="1"/>
            </p:cNvSpPr>
            <p:nvPr userDrawn="1"/>
          </p:nvSpPr>
          <p:spPr bwMode="auto">
            <a:xfrm>
              <a:off x="3554" y="101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Legend4</a:t>
              </a:r>
            </a:p>
          </p:txBody>
        </p:sp>
      </p:grpSp>
      <p:grpSp>
        <p:nvGrpSpPr>
          <p:cNvPr id="1330" name="LegendLines" hidden="1"/>
          <p:cNvGrpSpPr>
            <a:grpSpLocks/>
          </p:cNvGrpSpPr>
          <p:nvPr/>
        </p:nvGrpSpPr>
        <p:grpSpPr bwMode="auto">
          <a:xfrm>
            <a:off x="7675572" y="1052518"/>
            <a:ext cx="1177925" cy="712788"/>
            <a:chOff x="2411" y="2750"/>
            <a:chExt cx="742" cy="449"/>
          </a:xfrm>
        </p:grpSpPr>
        <p:sp>
          <p:nvSpPr>
            <p:cNvPr id="1331"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ZA" sz="1600">
                <a:solidFill>
                  <a:srgbClr val="003896"/>
                </a:solidFill>
              </a:endParaRPr>
            </a:p>
          </p:txBody>
        </p:sp>
        <p:sp>
          <p:nvSpPr>
            <p:cNvPr id="133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ZA" sz="1600">
                <a:solidFill>
                  <a:srgbClr val="003896"/>
                </a:solidFill>
              </a:endParaRPr>
            </a:p>
          </p:txBody>
        </p:sp>
        <p:sp>
          <p:nvSpPr>
            <p:cNvPr id="133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ZA" sz="1600">
                <a:solidFill>
                  <a:srgbClr val="003896"/>
                </a:solidFill>
              </a:endParaRPr>
            </a:p>
          </p:txBody>
        </p:sp>
        <p:sp>
          <p:nvSpPr>
            <p:cNvPr id="1334" name="Legend1" hidden="1"/>
            <p:cNvSpPr>
              <a:spLocks noChangeArrowheads="1"/>
            </p:cNvSpPr>
            <p:nvPr userDrawn="1"/>
          </p:nvSpPr>
          <p:spPr bwMode="auto">
            <a:xfrm>
              <a:off x="2771" y="2750"/>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Legend1</a:t>
              </a:r>
            </a:p>
          </p:txBody>
        </p:sp>
        <p:sp>
          <p:nvSpPr>
            <p:cNvPr id="1335" name="Legend2" hidden="1"/>
            <p:cNvSpPr>
              <a:spLocks noChangeArrowheads="1"/>
            </p:cNvSpPr>
            <p:nvPr userDrawn="1"/>
          </p:nvSpPr>
          <p:spPr bwMode="auto">
            <a:xfrm>
              <a:off x="2771" y="2915"/>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Legend2</a:t>
              </a:r>
            </a:p>
          </p:txBody>
        </p:sp>
        <p:sp>
          <p:nvSpPr>
            <p:cNvPr id="1336" name="Legend3" hidden="1"/>
            <p:cNvSpPr>
              <a:spLocks noChangeArrowheads="1"/>
            </p:cNvSpPr>
            <p:nvPr userDrawn="1"/>
          </p:nvSpPr>
          <p:spPr bwMode="auto">
            <a:xfrm>
              <a:off x="2771" y="3080"/>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Legend3</a:t>
              </a:r>
            </a:p>
          </p:txBody>
        </p:sp>
      </p:grpSp>
      <p:grpSp>
        <p:nvGrpSpPr>
          <p:cNvPr id="1337" name="LegendMoons" hidden="1"/>
          <p:cNvGrpSpPr>
            <a:grpSpLocks/>
          </p:cNvGrpSpPr>
          <p:nvPr/>
        </p:nvGrpSpPr>
        <p:grpSpPr bwMode="auto">
          <a:xfrm>
            <a:off x="7977190" y="1052522"/>
            <a:ext cx="876300" cy="1239837"/>
            <a:chOff x="4965" y="484"/>
            <a:chExt cx="552" cy="781"/>
          </a:xfrm>
        </p:grpSpPr>
        <p:grpSp>
          <p:nvGrpSpPr>
            <p:cNvPr id="1338" name="MoonLegend1" hidden="1"/>
            <p:cNvGrpSpPr>
              <a:grpSpLocks noChangeAspect="1"/>
            </p:cNvGrpSpPr>
            <p:nvPr userDrawn="1">
              <p:custDataLst>
                <p:tags r:id="rId15"/>
              </p:custDataLst>
            </p:nvPr>
          </p:nvGrpSpPr>
          <p:grpSpPr bwMode="auto">
            <a:xfrm>
              <a:off x="4965" y="486"/>
              <a:ext cx="112" cy="112"/>
              <a:chOff x="4533" y="183"/>
              <a:chExt cx="144" cy="144"/>
            </a:xfrm>
          </p:grpSpPr>
          <p:sp>
            <p:nvSpPr>
              <p:cNvPr id="1339" name="Oval 315" hidden="1"/>
              <p:cNvSpPr>
                <a:spLocks noChangeAspect="1" noChangeArrowheads="1"/>
              </p:cNvSpPr>
              <p:nvPr>
                <p:custDataLst>
                  <p:tags r:id="rId28"/>
                </p:custDataLst>
              </p:nvPr>
            </p:nvSpPr>
            <p:spPr bwMode="blackWhite">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40" name="Arc 316" hidden="1"/>
              <p:cNvSpPr>
                <a:spLocks noChangeAspect="1"/>
              </p:cNvSpPr>
              <p:nvPr>
                <p:custDataLst>
                  <p:tags r:id="rId29"/>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grpSp>
        <p:grpSp>
          <p:nvGrpSpPr>
            <p:cNvPr id="1341" name="MoonLegend2" hidden="1"/>
            <p:cNvGrpSpPr>
              <a:grpSpLocks noChangeAspect="1"/>
            </p:cNvGrpSpPr>
            <p:nvPr userDrawn="1">
              <p:custDataLst>
                <p:tags r:id="rId16"/>
              </p:custDataLst>
            </p:nvPr>
          </p:nvGrpSpPr>
          <p:grpSpPr bwMode="auto">
            <a:xfrm>
              <a:off x="4965" y="650"/>
              <a:ext cx="112" cy="112"/>
              <a:chOff x="1694" y="2044"/>
              <a:chExt cx="160" cy="160"/>
            </a:xfrm>
          </p:grpSpPr>
          <p:sp>
            <p:nvSpPr>
              <p:cNvPr id="1342" name="Oval 318" hidden="1"/>
              <p:cNvSpPr>
                <a:spLocks noChangeAspect="1" noChangeArrowheads="1"/>
              </p:cNvSpPr>
              <p:nvPr>
                <p:custDataLst>
                  <p:tags r:id="rId26"/>
                </p:custDataLst>
              </p:nvPr>
            </p:nvSpPr>
            <p:spPr bwMode="blackWhite">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43" name="Arc 319" hidden="1"/>
              <p:cNvSpPr>
                <a:spLocks noChangeAspect="1"/>
              </p:cNvSpPr>
              <p:nvPr>
                <p:custDataLst>
                  <p:tags r:id="rId27"/>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grpSp>
        <p:grpSp>
          <p:nvGrpSpPr>
            <p:cNvPr id="1344" name="MoonLegend3" hidden="1"/>
            <p:cNvGrpSpPr>
              <a:grpSpLocks noChangeAspect="1"/>
            </p:cNvGrpSpPr>
            <p:nvPr userDrawn="1">
              <p:custDataLst>
                <p:tags r:id="rId17"/>
              </p:custDataLst>
            </p:nvPr>
          </p:nvGrpSpPr>
          <p:grpSpPr bwMode="auto">
            <a:xfrm>
              <a:off x="4965" y="815"/>
              <a:ext cx="112" cy="112"/>
              <a:chOff x="4495" y="897"/>
              <a:chExt cx="160" cy="160"/>
            </a:xfrm>
          </p:grpSpPr>
          <p:sp>
            <p:nvSpPr>
              <p:cNvPr id="1345" name="Oval 321" hidden="1"/>
              <p:cNvSpPr>
                <a:spLocks noChangeAspect="1" noChangeArrowheads="1"/>
              </p:cNvSpPr>
              <p:nvPr>
                <p:custDataLst>
                  <p:tags r:id="rId24"/>
                </p:custDataLst>
              </p:nvPr>
            </p:nvSpPr>
            <p:spPr bwMode="blackWhite">
              <a:xfrm>
                <a:off x="4495" y="897"/>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46" name="Arc 322" hidden="1"/>
              <p:cNvSpPr>
                <a:spLocks noChangeAspect="1"/>
              </p:cNvSpPr>
              <p:nvPr>
                <p:custDataLst>
                  <p:tags r:id="rId25"/>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0"/>
                    </a:moveTo>
                    <a:cubicBezTo>
                      <a:pt x="11929" y="0"/>
                      <a:pt x="21600" y="9670"/>
                      <a:pt x="21600" y="21600"/>
                    </a:cubicBezTo>
                    <a:cubicBezTo>
                      <a:pt x="21600" y="33529"/>
                      <a:pt x="11929" y="43199"/>
                      <a:pt x="0" y="43200"/>
                    </a:cubicBezTo>
                  </a:path>
                  <a:path w="21600" h="43200" stroke="0" extrusionOk="0">
                    <a:moveTo>
                      <a:pt x="0"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grpSp>
        <p:grpSp>
          <p:nvGrpSpPr>
            <p:cNvPr id="1347" name="MoonLegend4" hidden="1"/>
            <p:cNvGrpSpPr>
              <a:grpSpLocks noChangeAspect="1"/>
            </p:cNvGrpSpPr>
            <p:nvPr userDrawn="1">
              <p:custDataLst>
                <p:tags r:id="rId18"/>
              </p:custDataLst>
            </p:nvPr>
          </p:nvGrpSpPr>
          <p:grpSpPr bwMode="auto">
            <a:xfrm>
              <a:off x="4965" y="982"/>
              <a:ext cx="112" cy="112"/>
              <a:chOff x="4495" y="1198"/>
              <a:chExt cx="160" cy="160"/>
            </a:xfrm>
          </p:grpSpPr>
          <p:sp>
            <p:nvSpPr>
              <p:cNvPr id="1348" name="Oval 324" hidden="1"/>
              <p:cNvSpPr>
                <a:spLocks noChangeAspect="1" noChangeArrowheads="1"/>
              </p:cNvSpPr>
              <p:nvPr>
                <p:custDataLst>
                  <p:tags r:id="rId22"/>
                </p:custDataLst>
              </p:nvPr>
            </p:nvSpPr>
            <p:spPr bwMode="blackWhite">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49" name="Arc 325" hidden="1"/>
              <p:cNvSpPr>
                <a:spLocks noChangeAspect="1"/>
              </p:cNvSpPr>
              <p:nvPr>
                <p:custDataLst>
                  <p:tags r:id="rId23"/>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grpSp>
        <p:grpSp>
          <p:nvGrpSpPr>
            <p:cNvPr id="1350" name="MoonLegend5" hidden="1"/>
            <p:cNvGrpSpPr>
              <a:grpSpLocks noChangeAspect="1"/>
            </p:cNvGrpSpPr>
            <p:nvPr userDrawn="1">
              <p:custDataLst>
                <p:tags r:id="rId19"/>
              </p:custDataLst>
            </p:nvPr>
          </p:nvGrpSpPr>
          <p:grpSpPr bwMode="auto">
            <a:xfrm>
              <a:off x="4965" y="1147"/>
              <a:ext cx="112" cy="112"/>
              <a:chOff x="4495" y="1440"/>
              <a:chExt cx="160" cy="160"/>
            </a:xfrm>
          </p:grpSpPr>
          <p:sp>
            <p:nvSpPr>
              <p:cNvPr id="1351" name="Oval 327" hidden="1"/>
              <p:cNvSpPr>
                <a:spLocks noChangeAspect="1" noChangeArrowheads="1"/>
              </p:cNvSpPr>
              <p:nvPr>
                <p:custDataLst>
                  <p:tags r:id="rId20"/>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sp>
            <p:nvSpPr>
              <p:cNvPr id="1352" name="Oval 328" hidden="1"/>
              <p:cNvSpPr>
                <a:spLocks noChangeAspect="1" noChangeArrowheads="1"/>
              </p:cNvSpPr>
              <p:nvPr>
                <p:custDataLst>
                  <p:tags r:id="rId21"/>
                </p:custDataLst>
              </p:nvPr>
            </p:nvSpPr>
            <p:spPr bwMode="black">
              <a:xfrm>
                <a:off x="4495" y="1440"/>
                <a:ext cx="160" cy="16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defTabSz="913529" fontAlgn="base">
                  <a:spcBef>
                    <a:spcPct val="0"/>
                  </a:spcBef>
                  <a:spcAft>
                    <a:spcPct val="0"/>
                  </a:spcAft>
                </a:pPr>
                <a:endParaRPr lang="en-ZA" sz="1600">
                  <a:solidFill>
                    <a:srgbClr val="003896"/>
                  </a:solidFill>
                </a:endParaRPr>
              </a:p>
            </p:txBody>
          </p:sp>
        </p:grpSp>
        <p:sp>
          <p:nvSpPr>
            <p:cNvPr id="1353" name="Legend1" hidden="1"/>
            <p:cNvSpPr>
              <a:spLocks noChangeArrowheads="1"/>
            </p:cNvSpPr>
            <p:nvPr userDrawn="1"/>
          </p:nvSpPr>
          <p:spPr bwMode="auto">
            <a:xfrm>
              <a:off x="5135" y="48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Legend1</a:t>
              </a:r>
            </a:p>
          </p:txBody>
        </p:sp>
        <p:sp>
          <p:nvSpPr>
            <p:cNvPr id="1354" name="Legend2" hidden="1"/>
            <p:cNvSpPr>
              <a:spLocks noChangeArrowheads="1"/>
            </p:cNvSpPr>
            <p:nvPr userDrawn="1"/>
          </p:nvSpPr>
          <p:spPr bwMode="auto">
            <a:xfrm>
              <a:off x="5135" y="649"/>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Legend2</a:t>
              </a:r>
            </a:p>
          </p:txBody>
        </p:sp>
        <p:sp>
          <p:nvSpPr>
            <p:cNvPr id="1355" name="Legend3" hidden="1"/>
            <p:cNvSpPr>
              <a:spLocks noChangeArrowheads="1"/>
            </p:cNvSpPr>
            <p:nvPr userDrawn="1"/>
          </p:nvSpPr>
          <p:spPr bwMode="auto">
            <a:xfrm>
              <a:off x="5135" y="814"/>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Legend3</a:t>
              </a:r>
            </a:p>
          </p:txBody>
        </p:sp>
        <p:sp>
          <p:nvSpPr>
            <p:cNvPr id="1356" name="Legend4" hidden="1"/>
            <p:cNvSpPr>
              <a:spLocks noChangeArrowheads="1"/>
            </p:cNvSpPr>
            <p:nvPr userDrawn="1"/>
          </p:nvSpPr>
          <p:spPr bwMode="auto">
            <a:xfrm>
              <a:off x="5135" y="981"/>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Legend4</a:t>
              </a:r>
            </a:p>
          </p:txBody>
        </p:sp>
        <p:sp>
          <p:nvSpPr>
            <p:cNvPr id="1357" name="Legend5" hidden="1"/>
            <p:cNvSpPr>
              <a:spLocks noChangeArrowheads="1"/>
            </p:cNvSpPr>
            <p:nvPr userDrawn="1"/>
          </p:nvSpPr>
          <p:spPr bwMode="auto">
            <a:xfrm>
              <a:off x="5135" y="1146"/>
              <a:ext cx="382"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US" altLang="en-US" sz="1200">
                  <a:solidFill>
                    <a:srgbClr val="003896"/>
                  </a:solidFill>
                </a:rPr>
                <a:t>Legend5</a:t>
              </a:r>
            </a:p>
          </p:txBody>
        </p:sp>
      </p:grpSp>
      <p:grpSp>
        <p:nvGrpSpPr>
          <p:cNvPr id="1358" name="Sticker" hidden="1"/>
          <p:cNvGrpSpPr>
            <a:grpSpLocks/>
          </p:cNvGrpSpPr>
          <p:nvPr/>
        </p:nvGrpSpPr>
        <p:grpSpPr bwMode="auto">
          <a:xfrm>
            <a:off x="7720028" y="1052516"/>
            <a:ext cx="1116012" cy="215900"/>
            <a:chOff x="4803" y="376"/>
            <a:chExt cx="703" cy="136"/>
          </a:xfrm>
        </p:grpSpPr>
        <p:cxnSp>
          <p:nvCxnSpPr>
            <p:cNvPr id="1359" name="AutoShape 335" hidden="1"/>
            <p:cNvCxnSpPr>
              <a:cxnSpLocks noChangeShapeType="1"/>
              <a:stCxn id="1360" idx="4"/>
              <a:endCxn id="1360" idx="6"/>
            </p:cNvCxnSpPr>
            <p:nvPr userDrawn="1"/>
          </p:nvCxnSpPr>
          <p:spPr bwMode="auto">
            <a:xfrm>
              <a:off x="4803" y="512"/>
              <a:ext cx="703" cy="0"/>
            </a:xfrm>
            <a:prstGeom prst="straightConnector1">
              <a:avLst/>
            </a:prstGeom>
            <a:noFill/>
            <a:ln w="254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360" name="AutoShape 336" hidden="1"/>
            <p:cNvSpPr>
              <a:spLocks noChangeArrowheads="1"/>
            </p:cNvSpPr>
            <p:nvPr userDrawn="1"/>
          </p:nvSpPr>
          <p:spPr bwMode="auto">
            <a:xfrm>
              <a:off x="4803" y="376"/>
              <a:ext cx="703" cy="13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5350">
                <a:defRPr sz="2400">
                  <a:solidFill>
                    <a:schemeClr val="tx1"/>
                  </a:solidFill>
                  <a:latin typeface="Arial" panose="020B0604020202020204" pitchFamily="34" charset="0"/>
                </a:defRPr>
              </a:lvl1pPr>
              <a:lvl2pPr marL="193675" indent="-192088" defTabSz="895350">
                <a:defRPr sz="2400">
                  <a:solidFill>
                    <a:schemeClr val="tx1"/>
                  </a:solidFill>
                  <a:latin typeface="Arial" panose="020B0604020202020204" pitchFamily="34" charset="0"/>
                </a:defRPr>
              </a:lvl2pPr>
              <a:lvl3pPr marL="457200" indent="-261938" defTabSz="895350">
                <a:defRPr sz="2400">
                  <a:solidFill>
                    <a:schemeClr val="tx1"/>
                  </a:solidFill>
                  <a:latin typeface="Arial" panose="020B0604020202020204" pitchFamily="34" charset="0"/>
                </a:defRPr>
              </a:lvl3pPr>
              <a:lvl4pPr marL="614363" indent="-155575" defTabSz="895350">
                <a:defRPr sz="2400">
                  <a:solidFill>
                    <a:schemeClr val="tx1"/>
                  </a:solidFill>
                  <a:latin typeface="Arial" panose="020B0604020202020204" pitchFamily="34" charset="0"/>
                </a:defRPr>
              </a:lvl4pPr>
              <a:lvl5pPr marL="746125" indent="-130175" defTabSz="895350">
                <a:defRPr sz="2400">
                  <a:solidFill>
                    <a:schemeClr val="tx1"/>
                  </a:solidFill>
                  <a:latin typeface="Arial" panose="020B0604020202020204" pitchFamily="34" charset="0"/>
                </a:defRPr>
              </a:lvl5pPr>
              <a:lvl6pPr marL="1203325" indent="-130175" defTabSz="895350" fontAlgn="base">
                <a:spcBef>
                  <a:spcPct val="0"/>
                </a:spcBef>
                <a:spcAft>
                  <a:spcPct val="0"/>
                </a:spcAft>
                <a:defRPr sz="2400">
                  <a:solidFill>
                    <a:schemeClr val="tx1"/>
                  </a:solidFill>
                  <a:latin typeface="Arial" panose="020B0604020202020204" pitchFamily="34" charset="0"/>
                </a:defRPr>
              </a:lvl6pPr>
              <a:lvl7pPr marL="1660525" indent="-130175" defTabSz="895350" fontAlgn="base">
                <a:spcBef>
                  <a:spcPct val="0"/>
                </a:spcBef>
                <a:spcAft>
                  <a:spcPct val="0"/>
                </a:spcAft>
                <a:defRPr sz="2400">
                  <a:solidFill>
                    <a:schemeClr val="tx1"/>
                  </a:solidFill>
                  <a:latin typeface="Arial" panose="020B0604020202020204" pitchFamily="34" charset="0"/>
                </a:defRPr>
              </a:lvl7pPr>
              <a:lvl8pPr marL="2117725" indent="-130175" defTabSz="895350" fontAlgn="base">
                <a:spcBef>
                  <a:spcPct val="0"/>
                </a:spcBef>
                <a:spcAft>
                  <a:spcPct val="0"/>
                </a:spcAft>
                <a:defRPr sz="2400">
                  <a:solidFill>
                    <a:schemeClr val="tx1"/>
                  </a:solidFill>
                  <a:latin typeface="Arial" panose="020B0604020202020204" pitchFamily="34" charset="0"/>
                </a:defRPr>
              </a:lvl8pPr>
              <a:lvl9pPr marL="2574925" indent="-130175" defTabSz="89535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buClr>
                  <a:srgbClr val="83725B"/>
                </a:buClr>
              </a:pPr>
              <a:r>
                <a:rPr lang="en-US" altLang="en-US" sz="1200">
                  <a:solidFill>
                    <a:srgbClr val="808080"/>
                  </a:solidFill>
                </a:rPr>
                <a:t>ILLUSTRATIVE</a:t>
              </a:r>
            </a:p>
          </p:txBody>
        </p:sp>
        <p:cxnSp>
          <p:nvCxnSpPr>
            <p:cNvPr id="1361" name="AutoShape 337" hidden="1"/>
            <p:cNvCxnSpPr>
              <a:cxnSpLocks noChangeShapeType="1"/>
              <a:stCxn id="1360" idx="2"/>
              <a:endCxn id="1360" idx="4"/>
            </p:cNvCxnSpPr>
            <p:nvPr userDrawn="1"/>
          </p:nvCxnSpPr>
          <p:spPr bwMode="auto">
            <a:xfrm>
              <a:off x="4803" y="376"/>
              <a:ext cx="0" cy="136"/>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xmlns="" val="81309397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hf hdr="0" ftr="0" dt="0"/>
  <p:txStyles>
    <p:titleStyle>
      <a:lvl1pPr algn="l" defTabSz="911847" rtl="0" fontAlgn="base">
        <a:spcBef>
          <a:spcPct val="0"/>
        </a:spcBef>
        <a:spcAft>
          <a:spcPct val="0"/>
        </a:spcAft>
        <a:defRPr sz="2400" kern="1200">
          <a:solidFill>
            <a:schemeClr val="bg1"/>
          </a:solidFill>
          <a:latin typeface="+mj-lt"/>
          <a:ea typeface="+mj-ea"/>
          <a:cs typeface="+mj-cs"/>
        </a:defRPr>
      </a:lvl1pPr>
      <a:lvl2pPr algn="l" defTabSz="911847" rtl="0" fontAlgn="base">
        <a:spcBef>
          <a:spcPct val="0"/>
        </a:spcBef>
        <a:spcAft>
          <a:spcPct val="0"/>
        </a:spcAft>
        <a:defRPr sz="2400">
          <a:solidFill>
            <a:schemeClr val="bg1"/>
          </a:solidFill>
          <a:latin typeface="Arial" panose="020B0604020202020204" pitchFamily="34" charset="0"/>
        </a:defRPr>
      </a:lvl2pPr>
      <a:lvl3pPr algn="l" defTabSz="911847" rtl="0" fontAlgn="base">
        <a:spcBef>
          <a:spcPct val="0"/>
        </a:spcBef>
        <a:spcAft>
          <a:spcPct val="0"/>
        </a:spcAft>
        <a:defRPr sz="2400">
          <a:solidFill>
            <a:schemeClr val="bg1"/>
          </a:solidFill>
          <a:latin typeface="Arial" panose="020B0604020202020204" pitchFamily="34" charset="0"/>
        </a:defRPr>
      </a:lvl3pPr>
      <a:lvl4pPr algn="l" defTabSz="911847" rtl="0" fontAlgn="base">
        <a:spcBef>
          <a:spcPct val="0"/>
        </a:spcBef>
        <a:spcAft>
          <a:spcPct val="0"/>
        </a:spcAft>
        <a:defRPr sz="2400">
          <a:solidFill>
            <a:schemeClr val="bg1"/>
          </a:solidFill>
          <a:latin typeface="Arial" panose="020B0604020202020204" pitchFamily="34" charset="0"/>
        </a:defRPr>
      </a:lvl4pPr>
      <a:lvl5pPr algn="l" defTabSz="911847" rtl="0" fontAlgn="base">
        <a:spcBef>
          <a:spcPct val="0"/>
        </a:spcBef>
        <a:spcAft>
          <a:spcPct val="0"/>
        </a:spcAft>
        <a:defRPr sz="2400">
          <a:solidFill>
            <a:schemeClr val="bg1"/>
          </a:solidFill>
          <a:latin typeface="Arial" panose="020B0604020202020204" pitchFamily="34" charset="0"/>
        </a:defRPr>
      </a:lvl5pPr>
      <a:lvl6pPr marL="456720" algn="l" defTabSz="911847" rtl="0" fontAlgn="base">
        <a:spcBef>
          <a:spcPct val="0"/>
        </a:spcBef>
        <a:spcAft>
          <a:spcPct val="0"/>
        </a:spcAft>
        <a:defRPr sz="2400">
          <a:solidFill>
            <a:schemeClr val="bg1"/>
          </a:solidFill>
          <a:latin typeface="Arial" panose="020B0604020202020204" pitchFamily="34" charset="0"/>
        </a:defRPr>
      </a:lvl6pPr>
      <a:lvl7pPr marL="913432" algn="l" defTabSz="911847" rtl="0" fontAlgn="base">
        <a:spcBef>
          <a:spcPct val="0"/>
        </a:spcBef>
        <a:spcAft>
          <a:spcPct val="0"/>
        </a:spcAft>
        <a:defRPr sz="2400">
          <a:solidFill>
            <a:schemeClr val="bg1"/>
          </a:solidFill>
          <a:latin typeface="Arial" panose="020B0604020202020204" pitchFamily="34" charset="0"/>
        </a:defRPr>
      </a:lvl7pPr>
      <a:lvl8pPr marL="1370147" algn="l" defTabSz="911847" rtl="0" fontAlgn="base">
        <a:spcBef>
          <a:spcPct val="0"/>
        </a:spcBef>
        <a:spcAft>
          <a:spcPct val="0"/>
        </a:spcAft>
        <a:defRPr sz="2400">
          <a:solidFill>
            <a:schemeClr val="bg1"/>
          </a:solidFill>
          <a:latin typeface="Arial" panose="020B0604020202020204" pitchFamily="34" charset="0"/>
        </a:defRPr>
      </a:lvl8pPr>
      <a:lvl9pPr marL="1826862" algn="l" defTabSz="911847" rtl="0" fontAlgn="base">
        <a:spcBef>
          <a:spcPct val="0"/>
        </a:spcBef>
        <a:spcAft>
          <a:spcPct val="0"/>
        </a:spcAft>
        <a:defRPr sz="2400">
          <a:solidFill>
            <a:schemeClr val="bg1"/>
          </a:solidFill>
          <a:latin typeface="Arial" panose="020B0604020202020204" pitchFamily="34" charset="0"/>
        </a:defRPr>
      </a:lvl9pPr>
    </p:titleStyle>
    <p:bodyStyle>
      <a:lvl1pPr algn="l" defTabSz="911847" rtl="0" fontAlgn="base">
        <a:spcBef>
          <a:spcPct val="0"/>
        </a:spcBef>
        <a:spcAft>
          <a:spcPct val="0"/>
        </a:spcAft>
        <a:buClr>
          <a:schemeClr val="tx2"/>
        </a:buClr>
        <a:defRPr sz="1600" kern="1200">
          <a:solidFill>
            <a:schemeClr val="tx1"/>
          </a:solidFill>
          <a:latin typeface="+mn-lt"/>
          <a:ea typeface="+mn-ea"/>
          <a:cs typeface="+mn-cs"/>
        </a:defRPr>
      </a:lvl1pPr>
      <a:lvl2pPr marL="196641" indent="-195057" algn="l" defTabSz="911847" rtl="0" fontAlgn="base">
        <a:spcBef>
          <a:spcPct val="0"/>
        </a:spcBef>
        <a:spcAft>
          <a:spcPct val="0"/>
        </a:spcAft>
        <a:buClr>
          <a:schemeClr val="tx2"/>
        </a:buClr>
        <a:buSzPct val="125000"/>
        <a:buFont typeface="Arial" panose="020B0604020202020204" pitchFamily="34" charset="0"/>
        <a:buChar char="▪"/>
        <a:defRPr sz="1600" kern="1200">
          <a:solidFill>
            <a:schemeClr val="tx1"/>
          </a:solidFill>
          <a:latin typeface="+mn-lt"/>
          <a:ea typeface="+mn-ea"/>
          <a:cs typeface="+mn-cs"/>
        </a:defRPr>
      </a:lvl2pPr>
      <a:lvl3pPr marL="466226" indent="-268003" algn="l" defTabSz="911847"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626398" indent="-158583" algn="l" defTabSz="911847"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4pPr>
      <a:lvl5pPr marL="761193" indent="-133209" algn="l" defTabSz="911847" rtl="0" fontAlgn="base">
        <a:spcBef>
          <a:spcPct val="0"/>
        </a:spcBef>
        <a:spcAft>
          <a:spcPct val="0"/>
        </a:spcAft>
        <a:buClr>
          <a:schemeClr val="tx2"/>
        </a:buClr>
        <a:buSzPct val="89000"/>
        <a:buFont typeface="Arial" panose="020B0604020202020204" pitchFamily="34" charset="0"/>
        <a:buChar char="-"/>
        <a:defRPr sz="1600" kern="1200">
          <a:solidFill>
            <a:schemeClr val="tx1"/>
          </a:solidFill>
          <a:latin typeface="+mn-lt"/>
          <a:ea typeface="+mn-ea"/>
          <a:cs typeface="+mn-cs"/>
        </a:defRPr>
      </a:lvl5pPr>
      <a:lvl6pPr marL="2511936" indent="-228355"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652" indent="-228355"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367" indent="-228355"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082" indent="-228355"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20"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7" algn="l" defTabSz="913432" rtl="0" eaLnBrk="1" latinLnBrk="0" hangingPunct="1">
        <a:defRPr sz="1800" kern="1200">
          <a:solidFill>
            <a:schemeClr val="tx1"/>
          </a:solidFill>
          <a:latin typeface="+mn-lt"/>
          <a:ea typeface="+mn-ea"/>
          <a:cs typeface="+mn-cs"/>
        </a:defRPr>
      </a:lvl4pPr>
      <a:lvl5pPr marL="1826862" algn="l" defTabSz="913432" rtl="0" eaLnBrk="1" latinLnBrk="0" hangingPunct="1">
        <a:defRPr sz="1800" kern="1200">
          <a:solidFill>
            <a:schemeClr val="tx1"/>
          </a:solidFill>
          <a:latin typeface="+mn-lt"/>
          <a:ea typeface="+mn-ea"/>
          <a:cs typeface="+mn-cs"/>
        </a:defRPr>
      </a:lvl5pPr>
      <a:lvl6pPr marL="2283579" algn="l" defTabSz="913432" rtl="0" eaLnBrk="1" latinLnBrk="0" hangingPunct="1">
        <a:defRPr sz="1800" kern="1200">
          <a:solidFill>
            <a:schemeClr val="tx1"/>
          </a:solidFill>
          <a:latin typeface="+mn-lt"/>
          <a:ea typeface="+mn-ea"/>
          <a:cs typeface="+mn-cs"/>
        </a:defRPr>
      </a:lvl6pPr>
      <a:lvl7pPr marL="2740294" algn="l" defTabSz="913432" rtl="0" eaLnBrk="1" latinLnBrk="0" hangingPunct="1">
        <a:defRPr sz="1800" kern="1200">
          <a:solidFill>
            <a:schemeClr val="tx1"/>
          </a:solidFill>
          <a:latin typeface="+mn-lt"/>
          <a:ea typeface="+mn-ea"/>
          <a:cs typeface="+mn-cs"/>
        </a:defRPr>
      </a:lvl7pPr>
      <a:lvl8pPr marL="3197010" algn="l" defTabSz="913432" rtl="0" eaLnBrk="1" latinLnBrk="0" hangingPunct="1">
        <a:defRPr sz="1800" kern="1200">
          <a:solidFill>
            <a:schemeClr val="tx1"/>
          </a:solidFill>
          <a:latin typeface="+mn-lt"/>
          <a:ea typeface="+mn-ea"/>
          <a:cs typeface="+mn-cs"/>
        </a:defRPr>
      </a:lvl8pPr>
      <a:lvl9pPr marL="3653726" algn="l" defTabSz="913432"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039477945"/>
              </p:ext>
            </p:extLst>
          </p:nvPr>
        </p:nvGraphicFramePr>
        <p:xfrm>
          <a:off x="0" y="0"/>
          <a:ext cx="161984" cy="161974"/>
        </p:xfrm>
        <a:graphic>
          <a:graphicData uri="http://schemas.openxmlformats.org/presentationml/2006/ole">
            <p:oleObj spid="_x0000_s233486" name="think-cell Slide" r:id="rId25" imgW="360" imgH="360" progId="">
              <p:embed/>
            </p:oleObj>
          </a:graphicData>
        </a:graphic>
      </p:graphicFrame>
      <p:sp>
        <p:nvSpPr>
          <p:cNvPr id="72" name="Slide Number"/>
          <p:cNvSpPr txBox="1">
            <a:spLocks/>
          </p:cNvSpPr>
          <p:nvPr userDrawn="1"/>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1878" fontAlgn="base">
              <a:spcBef>
                <a:spcPct val="0"/>
              </a:spcBef>
              <a:spcAft>
                <a:spcPct val="0"/>
              </a:spcAft>
              <a:defRPr/>
            </a:pPr>
            <a:fld id="{42C328C1-A84F-4A39-A664-DBA00541A8C6}" type="slidenum">
              <a:rPr lang="en-US" smtClean="0">
                <a:solidFill>
                  <a:srgbClr val="897966"/>
                </a:solidFill>
              </a:rPr>
              <a:pPr algn="r" defTabSz="931878" fontAlgn="base">
                <a:spcBef>
                  <a:spcPct val="0"/>
                </a:spcBef>
                <a:spcAft>
                  <a:spcPct val="0"/>
                </a:spcAft>
                <a:defRPr/>
              </a:pPr>
              <a:t>‹#›</a:t>
            </a:fld>
            <a:endParaRPr lang="en-US" dirty="0">
              <a:solidFill>
                <a:srgbClr val="897966"/>
              </a:solidFill>
            </a:endParaRPr>
          </a:p>
        </p:txBody>
      </p:sp>
      <p:pic>
        <p:nvPicPr>
          <p:cNvPr id="64" name="Picture 142"/>
          <p:cNvPicPr>
            <a:picLocks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4264"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459"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77117" y="1979332"/>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1878" fontAlgn="base">
                <a:spcBef>
                  <a:spcPct val="0"/>
                </a:spcBef>
                <a:spcAft>
                  <a:spcPct val="0"/>
                </a:spcAft>
                <a:defRPr/>
              </a:pPr>
              <a:r>
                <a:rPr lang="en-US" sz="1600" b="1" dirty="0">
                  <a:solidFill>
                    <a:srgbClr val="003896"/>
                  </a:solidFill>
                </a:rPr>
                <a:t>Title</a:t>
              </a:r>
            </a:p>
            <a:p>
              <a:pPr defTabSz="931878" fontAlgn="base">
                <a:spcBef>
                  <a:spcPct val="0"/>
                </a:spcBef>
                <a:spcAft>
                  <a:spcPct val="0"/>
                </a:spcAft>
                <a:defRPr/>
              </a:pPr>
              <a:r>
                <a:rPr lang="en-US" sz="1600" dirty="0">
                  <a:solidFill>
                    <a:srgbClr val="808080"/>
                  </a:solidFill>
                </a:rPr>
                <a:t>Unit of measure</a:t>
              </a:r>
            </a:p>
          </p:txBody>
        </p:sp>
      </p:grpSp>
      <p:sp>
        <p:nvSpPr>
          <p:cNvPr id="19" name="Title Placeholder 2"/>
          <p:cNvSpPr>
            <a:spLocks noGrp="1" noChangeArrowheads="1"/>
          </p:cNvSpPr>
          <p:nvPr userDrawn="1">
            <p:ph type="title"/>
          </p:nvPr>
        </p:nvSpPr>
        <p:spPr bwMode="auto">
          <a:xfrm>
            <a:off x="174264"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8153644"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34" name="LegendLines" hidden="1"/>
          <p:cNvGrpSpPr>
            <a:grpSpLocks/>
          </p:cNvGrpSpPr>
          <p:nvPr userDrawn="1"/>
        </p:nvGrpSpPr>
        <p:grpSpPr bwMode="auto">
          <a:xfrm>
            <a:off x="7845678" y="103739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1878" fontAlgn="base">
                <a:spcBef>
                  <a:spcPct val="0"/>
                </a:spcBef>
                <a:spcAft>
                  <a:spcPct val="0"/>
                </a:spcAft>
                <a:defRPr/>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grpSp>
        <p:nvGrpSpPr>
          <p:cNvPr id="67" name="McK Moon" hidden="1"/>
          <p:cNvGrpSpPr>
            <a:grpSpLocks noChangeAspect="1"/>
          </p:cNvGrpSpPr>
          <p:nvPr userDrawn="1">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600" dirty="0">
                <a:solidFill>
                  <a:srgbClr val="003896"/>
                </a:solidFill>
              </a:endParaRPr>
            </a:p>
          </p:txBody>
        </p:sp>
      </p:grpSp>
      <p:grpSp>
        <p:nvGrpSpPr>
          <p:cNvPr id="3" name="LegendMoons" hidden="1"/>
          <p:cNvGrpSpPr/>
          <p:nvPr userDrawn="1"/>
        </p:nvGrpSpPr>
        <p:grpSpPr bwMode="auto">
          <a:xfrm>
            <a:off x="8086809"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1758" fontAlgn="base">
                <a:spcBef>
                  <a:spcPct val="0"/>
                </a:spcBef>
                <a:spcAft>
                  <a:spcPct val="0"/>
                </a:spcAft>
                <a:buClr>
                  <a:srgbClr val="897966"/>
                </a:buClr>
                <a:defRPr/>
              </a:pPr>
              <a:r>
                <a:rPr lang="en-US" sz="1200" dirty="0">
                  <a:solidFill>
                    <a:srgbClr val="003896"/>
                  </a:solidFil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1878" fontAlgn="base">
                  <a:spcBef>
                    <a:spcPct val="0"/>
                  </a:spcBef>
                  <a:spcAft>
                    <a:spcPct val="0"/>
                  </a:spcAft>
                  <a:defRPr/>
                </a:pPr>
                <a:endParaRPr lang="en-US" sz="1200" dirty="0">
                  <a:solidFill>
                    <a:srgbClr val="003896"/>
                  </a:solidFill>
                </a:endParaRPr>
              </a:p>
            </p:txBody>
          </p:sp>
        </p:grpSp>
      </p:grpSp>
      <p:sp>
        <p:nvSpPr>
          <p:cNvPr id="76" name="1. On-page tracker" hidden="1"/>
          <p:cNvSpPr>
            <a:spLocks noChangeArrowheads="1"/>
          </p:cNvSpPr>
          <p:nvPr userDrawn="1"/>
        </p:nvSpPr>
        <p:spPr bwMode="auto">
          <a:xfrm>
            <a:off x="174254" y="27537"/>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1878" fontAlgn="base">
              <a:spcBef>
                <a:spcPct val="0"/>
              </a:spcBef>
              <a:spcAft>
                <a:spcPct val="0"/>
              </a:spcAft>
              <a:defRPr/>
            </a:pPr>
            <a:r>
              <a:rPr lang="en-US" sz="1200" dirty="0">
                <a:solidFill>
                  <a:srgbClr val="FFFFFF"/>
                </a:solidFill>
              </a:rPr>
              <a:t>TRACKER</a:t>
            </a:r>
          </a:p>
        </p:txBody>
      </p:sp>
      <p:grpSp>
        <p:nvGrpSpPr>
          <p:cNvPr id="73" name="McKSticker" hidden="1"/>
          <p:cNvGrpSpPr/>
          <p:nvPr userDrawn="1"/>
        </p:nvGrpSpPr>
        <p:grpSpPr bwMode="ltGray">
          <a:xfrm>
            <a:off x="7779146" y="1037392"/>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1758" fontAlgn="base">
                <a:spcBef>
                  <a:spcPct val="0"/>
                </a:spcBef>
                <a:spcAft>
                  <a:spcPct val="0"/>
                </a:spcAft>
                <a:buClr>
                  <a:srgbClr val="897966"/>
                </a:buClr>
                <a:defRP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pSp>
        <p:nvGrpSpPr>
          <p:cNvPr id="6" name="Slide Elements" hidden="1"/>
          <p:cNvGrpSpPr/>
          <p:nvPr userDrawn="1"/>
        </p:nvGrpSpPr>
        <p:grpSpPr>
          <a:xfrm>
            <a:off x="174252" y="6362718"/>
            <a:ext cx="8795496" cy="353004"/>
            <a:chOff x="119062" y="4288235"/>
            <a:chExt cx="8619892" cy="345977"/>
          </a:xfrm>
        </p:grpSpPr>
        <p:sp>
          <p:nvSpPr>
            <p:cNvPr id="84" name="4. Footnote"/>
            <p:cNvSpPr txBox="1">
              <a:spLocks noChangeArrowheads="1"/>
            </p:cNvSpPr>
            <p:nvPr userDrawn="1"/>
          </p:nvSpPr>
          <p:spPr bwMode="gray">
            <a:xfrm>
              <a:off x="119062" y="4288235"/>
              <a:ext cx="861989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777" indent="-106777" defTabSz="912459" fontAlgn="base">
                <a:spcBef>
                  <a:spcPct val="0"/>
                </a:spcBef>
                <a:spcAft>
                  <a:spcPct val="0"/>
                </a:spcAft>
                <a:defRPr lang="x-none"/>
              </a:pPr>
              <a:r>
                <a:rPr sz="1000" dirty="0" smtClean="0">
                  <a:solidFill>
                    <a:srgbClr val="003896"/>
                  </a:solidFill>
                  <a:latin typeface="Arial"/>
                </a:rPr>
                <a:t>1 Footnote</a:t>
              </a:r>
            </a:p>
          </p:txBody>
        </p:sp>
        <p:sp>
          <p:nvSpPr>
            <p:cNvPr id="85" name="5. Source"/>
            <p:cNvSpPr>
              <a:spLocks noChangeArrowheads="1"/>
            </p:cNvSpPr>
            <p:nvPr userDrawn="1"/>
          </p:nvSpPr>
          <p:spPr bwMode="gray">
            <a:xfrm>
              <a:off x="119062" y="4480324"/>
              <a:ext cx="8069018"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660078" indent="-660078" defTabSz="912459" fontAlgn="base">
                <a:spcBef>
                  <a:spcPct val="0"/>
                </a:spcBef>
                <a:spcAft>
                  <a:spcPct val="0"/>
                </a:spcAft>
                <a:defRPr/>
              </a:pPr>
              <a:r>
                <a:rPr lang="x-none" sz="1000" dirty="0">
                  <a:solidFill>
                    <a:srgbClr val="003896"/>
                  </a:solidFill>
                </a:rPr>
                <a:t>SOURCE : </a:t>
              </a:r>
              <a:r>
                <a:rPr lang="x-none" sz="1000" dirty="0" smtClean="0">
                  <a:solidFill>
                    <a:srgbClr val="003896"/>
                  </a:solidFill>
                </a:rPr>
                <a:t>Source</a:t>
              </a:r>
              <a:endParaRPr lang="x-none" sz="1000" dirty="0">
                <a:solidFill>
                  <a:srgbClr val="003896"/>
                </a:solidFill>
              </a:endParaRPr>
            </a:p>
          </p:txBody>
        </p:sp>
      </p:grpSp>
    </p:spTree>
    <p:extLst>
      <p:ext uri="{BB962C8B-B14F-4D97-AF65-F5344CB8AC3E}">
        <p14:creationId xmlns:p14="http://schemas.microsoft.com/office/powerpoint/2010/main" xmlns="" val="381889586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Lst>
  <p:timing>
    <p:tnLst>
      <p:par>
        <p:cTn id="1" dur="indefinite" restart="never" nodeType="tmRoot"/>
      </p:par>
    </p:tnLst>
  </p:timing>
  <p:hf hdr="0" ftr="0" dt="0"/>
  <p:txStyles>
    <p:titleStyle>
      <a:lvl1pPr algn="l" defTabSz="891758" rtl="0" eaLnBrk="1" fontAlgn="base" hangingPunct="1">
        <a:spcBef>
          <a:spcPct val="0"/>
        </a:spcBef>
        <a:spcAft>
          <a:spcPct val="0"/>
        </a:spcAft>
        <a:tabLst>
          <a:tab pos="268790" algn="l"/>
        </a:tabLst>
        <a:defRPr sz="2400" b="0" baseline="0">
          <a:solidFill>
            <a:schemeClr val="bg1"/>
          </a:solidFill>
          <a:latin typeface="+mj-lt"/>
          <a:ea typeface="Arial Unicode MS" pitchFamily="34" charset="-128"/>
          <a:cs typeface="Arial Unicode MS" pitchFamily="34" charset="-128"/>
        </a:defRPr>
      </a:lvl1pPr>
      <a:lvl2pPr algn="l" defTabSz="891758" rtl="0" eaLnBrk="1" fontAlgn="base" hangingPunct="1">
        <a:spcBef>
          <a:spcPct val="0"/>
        </a:spcBef>
        <a:spcAft>
          <a:spcPct val="0"/>
        </a:spcAft>
        <a:defRPr sz="1900" b="1">
          <a:solidFill>
            <a:schemeClr val="tx2"/>
          </a:solidFill>
          <a:latin typeface="Arial" charset="0"/>
        </a:defRPr>
      </a:lvl2pPr>
      <a:lvl3pPr algn="l" defTabSz="891758" rtl="0" eaLnBrk="1" fontAlgn="base" hangingPunct="1">
        <a:spcBef>
          <a:spcPct val="0"/>
        </a:spcBef>
        <a:spcAft>
          <a:spcPct val="0"/>
        </a:spcAft>
        <a:defRPr sz="1900" b="1">
          <a:solidFill>
            <a:schemeClr val="tx2"/>
          </a:solidFill>
          <a:latin typeface="Arial" charset="0"/>
        </a:defRPr>
      </a:lvl3pPr>
      <a:lvl4pPr algn="l" defTabSz="891758" rtl="0" eaLnBrk="1" fontAlgn="base" hangingPunct="1">
        <a:spcBef>
          <a:spcPct val="0"/>
        </a:spcBef>
        <a:spcAft>
          <a:spcPct val="0"/>
        </a:spcAft>
        <a:defRPr sz="1900" b="1">
          <a:solidFill>
            <a:schemeClr val="tx2"/>
          </a:solidFill>
          <a:latin typeface="Arial" charset="0"/>
        </a:defRPr>
      </a:lvl4pPr>
      <a:lvl5pPr algn="l" defTabSz="891758" rtl="0" eaLnBrk="1" fontAlgn="base" hangingPunct="1">
        <a:spcBef>
          <a:spcPct val="0"/>
        </a:spcBef>
        <a:spcAft>
          <a:spcPct val="0"/>
        </a:spcAft>
        <a:defRPr sz="1900" b="1">
          <a:solidFill>
            <a:schemeClr val="tx2"/>
          </a:solidFill>
          <a:latin typeface="Arial" charset="0"/>
        </a:defRPr>
      </a:lvl5pPr>
      <a:lvl6pPr marL="455367" algn="l" defTabSz="891758" rtl="0" eaLnBrk="1" fontAlgn="base" hangingPunct="1">
        <a:spcBef>
          <a:spcPct val="0"/>
        </a:spcBef>
        <a:spcAft>
          <a:spcPct val="0"/>
        </a:spcAft>
        <a:defRPr sz="1900" b="1">
          <a:solidFill>
            <a:schemeClr val="tx2"/>
          </a:solidFill>
          <a:latin typeface="Arial" charset="0"/>
        </a:defRPr>
      </a:lvl6pPr>
      <a:lvl7pPr marL="910735" algn="l" defTabSz="891758" rtl="0" eaLnBrk="1" fontAlgn="base" hangingPunct="1">
        <a:spcBef>
          <a:spcPct val="0"/>
        </a:spcBef>
        <a:spcAft>
          <a:spcPct val="0"/>
        </a:spcAft>
        <a:defRPr sz="1900" b="1">
          <a:solidFill>
            <a:schemeClr val="tx2"/>
          </a:solidFill>
          <a:latin typeface="Arial" charset="0"/>
        </a:defRPr>
      </a:lvl7pPr>
      <a:lvl8pPr marL="1366098" algn="l" defTabSz="891758" rtl="0" eaLnBrk="1" fontAlgn="base" hangingPunct="1">
        <a:spcBef>
          <a:spcPct val="0"/>
        </a:spcBef>
        <a:spcAft>
          <a:spcPct val="0"/>
        </a:spcAft>
        <a:defRPr sz="1900" b="1">
          <a:solidFill>
            <a:schemeClr val="tx2"/>
          </a:solidFill>
          <a:latin typeface="Arial" charset="0"/>
        </a:defRPr>
      </a:lvl8pPr>
      <a:lvl9pPr marL="1821466" algn="l" defTabSz="891758" rtl="0" eaLnBrk="1" fontAlgn="base" hangingPunct="1">
        <a:spcBef>
          <a:spcPct val="0"/>
        </a:spcBef>
        <a:spcAft>
          <a:spcPct val="0"/>
        </a:spcAft>
        <a:defRPr sz="1900" b="1">
          <a:solidFill>
            <a:schemeClr val="tx2"/>
          </a:solidFill>
          <a:latin typeface="Arial" charset="0"/>
        </a:defRPr>
      </a:lvl9pPr>
    </p:titleStyle>
    <p:bodyStyle>
      <a:lvl1pPr marL="0" indent="0" algn="l" defTabSz="8917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898" indent="-191314" algn="l" defTabSz="8917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367" indent="-260893" algn="l" defTabSz="8917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903" indent="-154957" algn="l" defTabSz="8917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800" indent="-129654" algn="l" defTabSz="8917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735" rtl="0" eaLnBrk="1" latinLnBrk="0" hangingPunct="1">
        <a:defRPr sz="1800" kern="1200">
          <a:solidFill>
            <a:schemeClr val="tx1"/>
          </a:solidFill>
          <a:latin typeface="+mn-lt"/>
          <a:ea typeface="+mn-ea"/>
          <a:cs typeface="+mn-cs"/>
        </a:defRPr>
      </a:lvl1pPr>
      <a:lvl2pPr marL="455367" algn="l" defTabSz="910735" rtl="0" eaLnBrk="1" latinLnBrk="0" hangingPunct="1">
        <a:defRPr sz="1800" kern="1200">
          <a:solidFill>
            <a:schemeClr val="tx1"/>
          </a:solidFill>
          <a:latin typeface="+mn-lt"/>
          <a:ea typeface="+mn-ea"/>
          <a:cs typeface="+mn-cs"/>
        </a:defRPr>
      </a:lvl2pPr>
      <a:lvl3pPr marL="910735" algn="l" defTabSz="910735" rtl="0" eaLnBrk="1" latinLnBrk="0" hangingPunct="1">
        <a:defRPr sz="1800" kern="1200">
          <a:solidFill>
            <a:schemeClr val="tx1"/>
          </a:solidFill>
          <a:latin typeface="+mn-lt"/>
          <a:ea typeface="+mn-ea"/>
          <a:cs typeface="+mn-cs"/>
        </a:defRPr>
      </a:lvl3pPr>
      <a:lvl4pPr marL="1366098" algn="l" defTabSz="910735" rtl="0" eaLnBrk="1" latinLnBrk="0" hangingPunct="1">
        <a:defRPr sz="1800" kern="1200">
          <a:solidFill>
            <a:schemeClr val="tx1"/>
          </a:solidFill>
          <a:latin typeface="+mn-lt"/>
          <a:ea typeface="+mn-ea"/>
          <a:cs typeface="+mn-cs"/>
        </a:defRPr>
      </a:lvl4pPr>
      <a:lvl5pPr marL="1821466" algn="l" defTabSz="910735" rtl="0" eaLnBrk="1" latinLnBrk="0" hangingPunct="1">
        <a:defRPr sz="1800" kern="1200">
          <a:solidFill>
            <a:schemeClr val="tx1"/>
          </a:solidFill>
          <a:latin typeface="+mn-lt"/>
          <a:ea typeface="+mn-ea"/>
          <a:cs typeface="+mn-cs"/>
        </a:defRPr>
      </a:lvl5pPr>
      <a:lvl6pPr marL="2276834" algn="l" defTabSz="910735" rtl="0" eaLnBrk="1" latinLnBrk="0" hangingPunct="1">
        <a:defRPr sz="1800" kern="1200">
          <a:solidFill>
            <a:schemeClr val="tx1"/>
          </a:solidFill>
          <a:latin typeface="+mn-lt"/>
          <a:ea typeface="+mn-ea"/>
          <a:cs typeface="+mn-cs"/>
        </a:defRPr>
      </a:lvl6pPr>
      <a:lvl7pPr marL="2732197" algn="l" defTabSz="910735" rtl="0" eaLnBrk="1" latinLnBrk="0" hangingPunct="1">
        <a:defRPr sz="1800" kern="1200">
          <a:solidFill>
            <a:schemeClr val="tx1"/>
          </a:solidFill>
          <a:latin typeface="+mn-lt"/>
          <a:ea typeface="+mn-ea"/>
          <a:cs typeface="+mn-cs"/>
        </a:defRPr>
      </a:lvl7pPr>
      <a:lvl8pPr marL="3187565" algn="l" defTabSz="910735" rtl="0" eaLnBrk="1" latinLnBrk="0" hangingPunct="1">
        <a:defRPr sz="1800" kern="1200">
          <a:solidFill>
            <a:schemeClr val="tx1"/>
          </a:solidFill>
          <a:latin typeface="+mn-lt"/>
          <a:ea typeface="+mn-ea"/>
          <a:cs typeface="+mn-cs"/>
        </a:defRPr>
      </a:lvl8pPr>
      <a:lvl9pPr marL="3642932" algn="l" defTabSz="91073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919396485"/>
              </p:ext>
            </p:extLst>
          </p:nvPr>
        </p:nvGraphicFramePr>
        <p:xfrm>
          <a:off x="0" y="0"/>
          <a:ext cx="161984" cy="161974"/>
        </p:xfrm>
        <a:graphic>
          <a:graphicData uri="http://schemas.openxmlformats.org/presentationml/2006/ole">
            <p:oleObj spid="_x0000_s13433" name="think-cell Slide" r:id="rId23" imgW="360" imgH="360" progId="">
              <p:embed/>
            </p:oleObj>
          </a:graphicData>
        </a:graphic>
      </p:graphicFrame>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662863" y="341355"/>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91"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0725" fontAlgn="base">
                <a:spcBef>
                  <a:spcPct val="0"/>
                </a:spcBef>
                <a:spcAft>
                  <a:spcPct val="0"/>
                </a:spcAft>
              </a:pPr>
              <a:r>
                <a:rPr lang="en-US" sz="1600" b="1" dirty="0">
                  <a:solidFill>
                    <a:srgbClr val="003896"/>
                  </a:solidFill>
                </a:rPr>
                <a:t>Title</a:t>
              </a:r>
            </a:p>
            <a:p>
              <a:pPr defTabSz="910725"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91"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9" y="1037419"/>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0725"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43"/>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699" indent="-622699" defTabSz="907259" fontAlgn="base">
                <a:spcBef>
                  <a:spcPct val="0"/>
                </a:spcBef>
                <a:spcAft>
                  <a:spcPct val="0"/>
                </a:spcAft>
                <a:tabLst>
                  <a:tab pos="613022" algn="l"/>
                  <a:tab pos="617862"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0725" fontAlgn="base">
              <a:spcBef>
                <a:spcPct val="0"/>
              </a:spcBef>
              <a:spcAft>
                <a:spcPct val="0"/>
              </a:spcAft>
            </a:pPr>
            <a:fld id="{42C328C1-A84F-4A39-A664-DBA00541A8C6}" type="slidenum">
              <a:rPr lang="en-US" smtClean="0">
                <a:solidFill>
                  <a:srgbClr val="83725B"/>
                </a:solidFill>
              </a:rPr>
              <a:pPr algn="r" defTabSz="910725"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209"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0725"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0725"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779146" y="1037420"/>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209"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005256277"/>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hdr="0" ftr="0" dt="0"/>
  <p:txStyles>
    <p:titleStyle>
      <a:lvl1pPr algn="l" defTabSz="889209" rtl="0" eaLnBrk="1" fontAlgn="base" hangingPunct="1">
        <a:spcBef>
          <a:spcPct val="0"/>
        </a:spcBef>
        <a:spcAft>
          <a:spcPct val="0"/>
        </a:spcAft>
        <a:tabLst>
          <a:tab pos="268020" algn="l"/>
        </a:tabLst>
        <a:defRPr sz="2400" b="0" baseline="0">
          <a:solidFill>
            <a:schemeClr val="bg1"/>
          </a:solidFill>
          <a:latin typeface="+mj-lt"/>
          <a:ea typeface="Arial Unicode MS" pitchFamily="34" charset="-128"/>
          <a:cs typeface="Arial Unicode MS" pitchFamily="34" charset="-128"/>
        </a:defRPr>
      </a:lvl1pPr>
      <a:lvl2pPr algn="l" defTabSz="889209" rtl="0" eaLnBrk="1" fontAlgn="base" hangingPunct="1">
        <a:spcBef>
          <a:spcPct val="0"/>
        </a:spcBef>
        <a:spcAft>
          <a:spcPct val="0"/>
        </a:spcAft>
        <a:defRPr sz="1900" b="1">
          <a:solidFill>
            <a:schemeClr val="tx2"/>
          </a:solidFill>
          <a:latin typeface="Arial" charset="0"/>
        </a:defRPr>
      </a:lvl2pPr>
      <a:lvl3pPr algn="l" defTabSz="889209" rtl="0" eaLnBrk="1" fontAlgn="base" hangingPunct="1">
        <a:spcBef>
          <a:spcPct val="0"/>
        </a:spcBef>
        <a:spcAft>
          <a:spcPct val="0"/>
        </a:spcAft>
        <a:defRPr sz="1900" b="1">
          <a:solidFill>
            <a:schemeClr val="tx2"/>
          </a:solidFill>
          <a:latin typeface="Arial" charset="0"/>
        </a:defRPr>
      </a:lvl3pPr>
      <a:lvl4pPr algn="l" defTabSz="889209" rtl="0" eaLnBrk="1" fontAlgn="base" hangingPunct="1">
        <a:spcBef>
          <a:spcPct val="0"/>
        </a:spcBef>
        <a:spcAft>
          <a:spcPct val="0"/>
        </a:spcAft>
        <a:defRPr sz="1900" b="1">
          <a:solidFill>
            <a:schemeClr val="tx2"/>
          </a:solidFill>
          <a:latin typeface="Arial" charset="0"/>
        </a:defRPr>
      </a:lvl4pPr>
      <a:lvl5pPr algn="l" defTabSz="889209" rtl="0" eaLnBrk="1" fontAlgn="base" hangingPunct="1">
        <a:spcBef>
          <a:spcPct val="0"/>
        </a:spcBef>
        <a:spcAft>
          <a:spcPct val="0"/>
        </a:spcAft>
        <a:defRPr sz="1900" b="1">
          <a:solidFill>
            <a:schemeClr val="tx2"/>
          </a:solidFill>
          <a:latin typeface="Arial" charset="0"/>
        </a:defRPr>
      </a:lvl5pPr>
      <a:lvl6pPr marL="454062" algn="l" defTabSz="889209" rtl="0" eaLnBrk="1" fontAlgn="base" hangingPunct="1">
        <a:spcBef>
          <a:spcPct val="0"/>
        </a:spcBef>
        <a:spcAft>
          <a:spcPct val="0"/>
        </a:spcAft>
        <a:defRPr sz="1900" b="1">
          <a:solidFill>
            <a:schemeClr val="tx2"/>
          </a:solidFill>
          <a:latin typeface="Arial" charset="0"/>
        </a:defRPr>
      </a:lvl6pPr>
      <a:lvl7pPr marL="908131" algn="l" defTabSz="889209" rtl="0" eaLnBrk="1" fontAlgn="base" hangingPunct="1">
        <a:spcBef>
          <a:spcPct val="0"/>
        </a:spcBef>
        <a:spcAft>
          <a:spcPct val="0"/>
        </a:spcAft>
        <a:defRPr sz="1900" b="1">
          <a:solidFill>
            <a:schemeClr val="tx2"/>
          </a:solidFill>
          <a:latin typeface="Arial" charset="0"/>
        </a:defRPr>
      </a:lvl7pPr>
      <a:lvl8pPr marL="1362193" algn="l" defTabSz="889209" rtl="0" eaLnBrk="1" fontAlgn="base" hangingPunct="1">
        <a:spcBef>
          <a:spcPct val="0"/>
        </a:spcBef>
        <a:spcAft>
          <a:spcPct val="0"/>
        </a:spcAft>
        <a:defRPr sz="1900" b="1">
          <a:solidFill>
            <a:schemeClr val="tx2"/>
          </a:solidFill>
          <a:latin typeface="Arial" charset="0"/>
        </a:defRPr>
      </a:lvl8pPr>
      <a:lvl9pPr marL="1816262" algn="l" defTabSz="889209" rtl="0" eaLnBrk="1" fontAlgn="base" hangingPunct="1">
        <a:spcBef>
          <a:spcPct val="0"/>
        </a:spcBef>
        <a:spcAft>
          <a:spcPct val="0"/>
        </a:spcAft>
        <a:defRPr sz="1900" b="1">
          <a:solidFill>
            <a:schemeClr val="tx2"/>
          </a:solidFill>
          <a:latin typeface="Arial" charset="0"/>
        </a:defRPr>
      </a:lvl9pPr>
    </p:titleStyle>
    <p:bodyStyle>
      <a:lvl1pPr marL="0" indent="0" algn="l" defTabSz="8892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347" indent="-190769" algn="l" defTabSz="8892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062" indent="-260148" algn="l" defTabSz="8892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155" indent="-154509" algn="l" defTabSz="8892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667" indent="-129285" algn="l" defTabSz="8892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131" rtl="0" eaLnBrk="1" latinLnBrk="0" hangingPunct="1">
        <a:defRPr sz="1800" kern="1200">
          <a:solidFill>
            <a:schemeClr val="tx1"/>
          </a:solidFill>
          <a:latin typeface="+mn-lt"/>
          <a:ea typeface="+mn-ea"/>
          <a:cs typeface="+mn-cs"/>
        </a:defRPr>
      </a:lvl1pPr>
      <a:lvl2pPr marL="454062" algn="l" defTabSz="908131" rtl="0" eaLnBrk="1" latinLnBrk="0" hangingPunct="1">
        <a:defRPr sz="1800" kern="1200">
          <a:solidFill>
            <a:schemeClr val="tx1"/>
          </a:solidFill>
          <a:latin typeface="+mn-lt"/>
          <a:ea typeface="+mn-ea"/>
          <a:cs typeface="+mn-cs"/>
        </a:defRPr>
      </a:lvl2pPr>
      <a:lvl3pPr marL="908131" algn="l" defTabSz="908131" rtl="0" eaLnBrk="1" latinLnBrk="0" hangingPunct="1">
        <a:defRPr sz="1800" kern="1200">
          <a:solidFill>
            <a:schemeClr val="tx1"/>
          </a:solidFill>
          <a:latin typeface="+mn-lt"/>
          <a:ea typeface="+mn-ea"/>
          <a:cs typeface="+mn-cs"/>
        </a:defRPr>
      </a:lvl3pPr>
      <a:lvl4pPr marL="1362193" algn="l" defTabSz="908131" rtl="0" eaLnBrk="1" latinLnBrk="0" hangingPunct="1">
        <a:defRPr sz="1800" kern="1200">
          <a:solidFill>
            <a:schemeClr val="tx1"/>
          </a:solidFill>
          <a:latin typeface="+mn-lt"/>
          <a:ea typeface="+mn-ea"/>
          <a:cs typeface="+mn-cs"/>
        </a:defRPr>
      </a:lvl4pPr>
      <a:lvl5pPr marL="1816262" algn="l" defTabSz="908131" rtl="0" eaLnBrk="1" latinLnBrk="0" hangingPunct="1">
        <a:defRPr sz="1800" kern="1200">
          <a:solidFill>
            <a:schemeClr val="tx1"/>
          </a:solidFill>
          <a:latin typeface="+mn-lt"/>
          <a:ea typeface="+mn-ea"/>
          <a:cs typeface="+mn-cs"/>
        </a:defRPr>
      </a:lvl5pPr>
      <a:lvl6pPr marL="2270327" algn="l" defTabSz="908131" rtl="0" eaLnBrk="1" latinLnBrk="0" hangingPunct="1">
        <a:defRPr sz="1800" kern="1200">
          <a:solidFill>
            <a:schemeClr val="tx1"/>
          </a:solidFill>
          <a:latin typeface="+mn-lt"/>
          <a:ea typeface="+mn-ea"/>
          <a:cs typeface="+mn-cs"/>
        </a:defRPr>
      </a:lvl6pPr>
      <a:lvl7pPr marL="2724392" algn="l" defTabSz="908131" rtl="0" eaLnBrk="1" latinLnBrk="0" hangingPunct="1">
        <a:defRPr sz="1800" kern="1200">
          <a:solidFill>
            <a:schemeClr val="tx1"/>
          </a:solidFill>
          <a:latin typeface="+mn-lt"/>
          <a:ea typeface="+mn-ea"/>
          <a:cs typeface="+mn-cs"/>
        </a:defRPr>
      </a:lvl7pPr>
      <a:lvl8pPr marL="3178454" algn="l" defTabSz="908131" rtl="0" eaLnBrk="1" latinLnBrk="0" hangingPunct="1">
        <a:defRPr sz="1800" kern="1200">
          <a:solidFill>
            <a:schemeClr val="tx1"/>
          </a:solidFill>
          <a:latin typeface="+mn-lt"/>
          <a:ea typeface="+mn-ea"/>
          <a:cs typeface="+mn-cs"/>
        </a:defRPr>
      </a:lvl8pPr>
      <a:lvl9pPr marL="3632520" algn="l" defTabSz="90813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3652711456"/>
              </p:ext>
            </p:extLst>
          </p:nvPr>
        </p:nvGraphicFramePr>
        <p:xfrm>
          <a:off x="0" y="0"/>
          <a:ext cx="161984" cy="161974"/>
        </p:xfrm>
        <a:graphic>
          <a:graphicData uri="http://schemas.openxmlformats.org/presentationml/2006/ole">
            <p:oleObj spid="_x0000_s16505"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7662863" y="34134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82"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3896"/>
                  </a:solidFill>
                </a:rPr>
                <a:t>Title</a:t>
              </a:r>
            </a:p>
            <a:p>
              <a:pPr defTabSz="911593"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1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294" indent="-623294" defTabSz="908127" fontAlgn="base">
                <a:spcBef>
                  <a:spcPct val="0"/>
                </a:spcBef>
                <a:spcAft>
                  <a:spcPct val="0"/>
                </a:spcAft>
                <a:tabLst>
                  <a:tab pos="613607" algn="l"/>
                  <a:tab pos="618452" algn="l"/>
                </a:tabLst>
              </a:pPr>
              <a:r>
                <a:rPr lang="en-US" sz="1000" dirty="0">
                  <a:solidFill>
                    <a:srgbClr val="003896"/>
                  </a:solidFill>
                </a:rPr>
                <a:t>SOURCE: 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593" fontAlgn="base">
              <a:spcBef>
                <a:spcPct val="0"/>
              </a:spcBef>
              <a:spcAft>
                <a:spcPct val="0"/>
              </a:spcAft>
            </a:pPr>
            <a:fld id="{42C328C1-A84F-4A39-A664-DBA00541A8C6}" type="slidenum">
              <a:rPr lang="en-US" smtClean="0">
                <a:solidFill>
                  <a:srgbClr val="83725B"/>
                </a:solidFill>
              </a:rPr>
              <a:pPr algn="r" defTabSz="911593"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058"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8312188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iming>
    <p:tnLst>
      <p:par>
        <p:cTn id="1" dur="indefinite" restart="never" nodeType="tmRoot"/>
      </p:par>
    </p:tnLst>
  </p:timing>
  <p:hf hdr="0" ftr="0" dt="0"/>
  <p:txStyles>
    <p:titleStyle>
      <a:lvl1pPr algn="l" defTabSz="890058" rtl="0" eaLnBrk="1" fontAlgn="base" hangingPunct="1">
        <a:spcBef>
          <a:spcPct val="0"/>
        </a:spcBef>
        <a:spcAft>
          <a:spcPct val="0"/>
        </a:spcAft>
        <a:tabLst>
          <a:tab pos="268276" algn="l"/>
        </a:tabLst>
        <a:defRPr sz="2400" b="0" baseline="0">
          <a:solidFill>
            <a:schemeClr val="bg1"/>
          </a:solidFill>
          <a:latin typeface="+mj-lt"/>
          <a:ea typeface="Arial Unicode MS" pitchFamily="34" charset="-128"/>
          <a:cs typeface="Arial Unicode MS" pitchFamily="34" charset="-128"/>
        </a:defRPr>
      </a:lvl1pPr>
      <a:lvl2pPr algn="l" defTabSz="890058" rtl="0" eaLnBrk="1" fontAlgn="base" hangingPunct="1">
        <a:spcBef>
          <a:spcPct val="0"/>
        </a:spcBef>
        <a:spcAft>
          <a:spcPct val="0"/>
        </a:spcAft>
        <a:defRPr sz="1900" b="1">
          <a:solidFill>
            <a:schemeClr val="tx2"/>
          </a:solidFill>
          <a:latin typeface="Arial" charset="0"/>
        </a:defRPr>
      </a:lvl2pPr>
      <a:lvl3pPr algn="l" defTabSz="890058" rtl="0" eaLnBrk="1" fontAlgn="base" hangingPunct="1">
        <a:spcBef>
          <a:spcPct val="0"/>
        </a:spcBef>
        <a:spcAft>
          <a:spcPct val="0"/>
        </a:spcAft>
        <a:defRPr sz="1900" b="1">
          <a:solidFill>
            <a:schemeClr val="tx2"/>
          </a:solidFill>
          <a:latin typeface="Arial" charset="0"/>
        </a:defRPr>
      </a:lvl3pPr>
      <a:lvl4pPr algn="l" defTabSz="890058" rtl="0" eaLnBrk="1" fontAlgn="base" hangingPunct="1">
        <a:spcBef>
          <a:spcPct val="0"/>
        </a:spcBef>
        <a:spcAft>
          <a:spcPct val="0"/>
        </a:spcAft>
        <a:defRPr sz="1900" b="1">
          <a:solidFill>
            <a:schemeClr val="tx2"/>
          </a:solidFill>
          <a:latin typeface="Arial" charset="0"/>
        </a:defRPr>
      </a:lvl4pPr>
      <a:lvl5pPr algn="l" defTabSz="890058" rtl="0" eaLnBrk="1" fontAlgn="base" hangingPunct="1">
        <a:spcBef>
          <a:spcPct val="0"/>
        </a:spcBef>
        <a:spcAft>
          <a:spcPct val="0"/>
        </a:spcAft>
        <a:defRPr sz="1900" b="1">
          <a:solidFill>
            <a:schemeClr val="tx2"/>
          </a:solidFill>
          <a:latin typeface="Arial" charset="0"/>
        </a:defRPr>
      </a:lvl5pPr>
      <a:lvl6pPr marL="454494" algn="l" defTabSz="890058" rtl="0" eaLnBrk="1" fontAlgn="base" hangingPunct="1">
        <a:spcBef>
          <a:spcPct val="0"/>
        </a:spcBef>
        <a:spcAft>
          <a:spcPct val="0"/>
        </a:spcAft>
        <a:defRPr sz="1900" b="1">
          <a:solidFill>
            <a:schemeClr val="tx2"/>
          </a:solidFill>
          <a:latin typeface="Arial" charset="0"/>
        </a:defRPr>
      </a:lvl6pPr>
      <a:lvl7pPr marL="908996" algn="l" defTabSz="890058" rtl="0" eaLnBrk="1" fontAlgn="base" hangingPunct="1">
        <a:spcBef>
          <a:spcPct val="0"/>
        </a:spcBef>
        <a:spcAft>
          <a:spcPct val="0"/>
        </a:spcAft>
        <a:defRPr sz="1900" b="1">
          <a:solidFill>
            <a:schemeClr val="tx2"/>
          </a:solidFill>
          <a:latin typeface="Arial" charset="0"/>
        </a:defRPr>
      </a:lvl7pPr>
      <a:lvl8pPr marL="1363494" algn="l" defTabSz="890058" rtl="0" eaLnBrk="1" fontAlgn="base" hangingPunct="1">
        <a:spcBef>
          <a:spcPct val="0"/>
        </a:spcBef>
        <a:spcAft>
          <a:spcPct val="0"/>
        </a:spcAft>
        <a:defRPr sz="1900" b="1">
          <a:solidFill>
            <a:schemeClr val="tx2"/>
          </a:solidFill>
          <a:latin typeface="Arial" charset="0"/>
        </a:defRPr>
      </a:lvl8pPr>
      <a:lvl9pPr marL="1817995" algn="l" defTabSz="890058" rtl="0" eaLnBrk="1" fontAlgn="base" hangingPunct="1">
        <a:spcBef>
          <a:spcPct val="0"/>
        </a:spcBef>
        <a:spcAft>
          <a:spcPct val="0"/>
        </a:spcAft>
        <a:defRPr sz="1900" b="1">
          <a:solidFill>
            <a:schemeClr val="tx2"/>
          </a:solidFill>
          <a:latin typeface="Arial" charset="0"/>
        </a:defRPr>
      </a:lvl9pPr>
    </p:titleStyle>
    <p:bodyStyle>
      <a:lvl1pPr marL="0" indent="0" algn="l" defTabSz="8900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531" indent="-190951" algn="l" defTabSz="8900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494" indent="-260396" algn="l" defTabSz="8900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737" indent="-154659" algn="l" defTabSz="8900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996" rtl="0" eaLnBrk="1" latinLnBrk="0" hangingPunct="1">
        <a:defRPr sz="1800" kern="1200">
          <a:solidFill>
            <a:schemeClr val="tx1"/>
          </a:solidFill>
          <a:latin typeface="+mn-lt"/>
          <a:ea typeface="+mn-ea"/>
          <a:cs typeface="+mn-cs"/>
        </a:defRPr>
      </a:lvl1pPr>
      <a:lvl2pPr marL="454494" algn="l" defTabSz="908996" rtl="0" eaLnBrk="1" latinLnBrk="0" hangingPunct="1">
        <a:defRPr sz="1800" kern="1200">
          <a:solidFill>
            <a:schemeClr val="tx1"/>
          </a:solidFill>
          <a:latin typeface="+mn-lt"/>
          <a:ea typeface="+mn-ea"/>
          <a:cs typeface="+mn-cs"/>
        </a:defRPr>
      </a:lvl2pPr>
      <a:lvl3pPr marL="908996" algn="l" defTabSz="908996" rtl="0" eaLnBrk="1" latinLnBrk="0" hangingPunct="1">
        <a:defRPr sz="1800" kern="1200">
          <a:solidFill>
            <a:schemeClr val="tx1"/>
          </a:solidFill>
          <a:latin typeface="+mn-lt"/>
          <a:ea typeface="+mn-ea"/>
          <a:cs typeface="+mn-cs"/>
        </a:defRPr>
      </a:lvl3pPr>
      <a:lvl4pPr marL="1363494" algn="l" defTabSz="908996" rtl="0" eaLnBrk="1" latinLnBrk="0" hangingPunct="1">
        <a:defRPr sz="1800" kern="1200">
          <a:solidFill>
            <a:schemeClr val="tx1"/>
          </a:solidFill>
          <a:latin typeface="+mn-lt"/>
          <a:ea typeface="+mn-ea"/>
          <a:cs typeface="+mn-cs"/>
        </a:defRPr>
      </a:lvl4pPr>
      <a:lvl5pPr marL="1817995" algn="l" defTabSz="908996" rtl="0" eaLnBrk="1" latinLnBrk="0" hangingPunct="1">
        <a:defRPr sz="1800" kern="1200">
          <a:solidFill>
            <a:schemeClr val="tx1"/>
          </a:solidFill>
          <a:latin typeface="+mn-lt"/>
          <a:ea typeface="+mn-ea"/>
          <a:cs typeface="+mn-cs"/>
        </a:defRPr>
      </a:lvl5pPr>
      <a:lvl6pPr marL="2272494" algn="l" defTabSz="908996" rtl="0" eaLnBrk="1" latinLnBrk="0" hangingPunct="1">
        <a:defRPr sz="1800" kern="1200">
          <a:solidFill>
            <a:schemeClr val="tx1"/>
          </a:solidFill>
          <a:latin typeface="+mn-lt"/>
          <a:ea typeface="+mn-ea"/>
          <a:cs typeface="+mn-cs"/>
        </a:defRPr>
      </a:lvl6pPr>
      <a:lvl7pPr marL="2726991" algn="l" defTabSz="908996" rtl="0" eaLnBrk="1" latinLnBrk="0" hangingPunct="1">
        <a:defRPr sz="1800" kern="1200">
          <a:solidFill>
            <a:schemeClr val="tx1"/>
          </a:solidFill>
          <a:latin typeface="+mn-lt"/>
          <a:ea typeface="+mn-ea"/>
          <a:cs typeface="+mn-cs"/>
        </a:defRPr>
      </a:lvl7pPr>
      <a:lvl8pPr marL="3181488" algn="l" defTabSz="908996" rtl="0" eaLnBrk="1" latinLnBrk="0" hangingPunct="1">
        <a:defRPr sz="1800" kern="1200">
          <a:solidFill>
            <a:schemeClr val="tx1"/>
          </a:solidFill>
          <a:latin typeface="+mn-lt"/>
          <a:ea typeface="+mn-ea"/>
          <a:cs typeface="+mn-cs"/>
        </a:defRPr>
      </a:lvl8pPr>
      <a:lvl9pPr marL="3635987" algn="l" defTabSz="9089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266458638"/>
              </p:ext>
            </p:extLst>
          </p:nvPr>
        </p:nvGraphicFramePr>
        <p:xfrm>
          <a:off x="0" y="0"/>
          <a:ext cx="161984" cy="161974"/>
        </p:xfrm>
        <a:graphic>
          <a:graphicData uri="http://schemas.openxmlformats.org/presentationml/2006/ole">
            <p:oleObj spid="_x0000_s19577" name="think-cell Slide" r:id="rId23" imgW="360" imgH="360" progId="">
              <p:embed/>
            </p:oleObj>
          </a:graphicData>
        </a:graphic>
      </p:graphicFrame>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7662863" y="34134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82"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3896"/>
                  </a:solidFill>
                </a:rPr>
                <a:t>Title</a:t>
              </a:r>
            </a:p>
            <a:p>
              <a:pPr defTabSz="911593"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1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3896"/>
                </a:solidFill>
              </a:endParaRPr>
            </a:p>
          </p:txBody>
        </p:sp>
      </p:grpSp>
      <p:grpSp>
        <p:nvGrpSpPr>
          <p:cNvPr id="66" name="Slide Elements" hidden="1"/>
          <p:cNvGrpSpPr>
            <a:grpSpLocks/>
          </p:cNvGrpSpPr>
          <p:nvPr/>
        </p:nvGrpSpPr>
        <p:grpSpPr bwMode="auto">
          <a:xfrm>
            <a:off x="174252" y="6362711"/>
            <a:ext cx="8795496" cy="371630"/>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294" indent="-623294" defTabSz="908127" fontAlgn="base">
                <a:spcBef>
                  <a:spcPct val="0"/>
                </a:spcBef>
                <a:spcAft>
                  <a:spcPct val="0"/>
                </a:spcAft>
                <a:tabLst>
                  <a:tab pos="613607" algn="l"/>
                  <a:tab pos="618452"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593" fontAlgn="base">
              <a:spcBef>
                <a:spcPct val="0"/>
              </a:spcBef>
              <a:spcAft>
                <a:spcPct val="0"/>
              </a:spcAft>
            </a:pPr>
            <a:fld id="{42C328C1-A84F-4A39-A664-DBA00541A8C6}" type="slidenum">
              <a:rPr lang="en-US" smtClean="0">
                <a:solidFill>
                  <a:srgbClr val="83725B"/>
                </a:solidFill>
              </a:rPr>
              <a:pPr algn="r" defTabSz="911593"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058"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791948691"/>
      </p:ext>
    </p:extLst>
  </p:cSld>
  <p:clrMap bg1="lt1" tx1="dk1" bg2="lt2" tx2="dk2" accent1="accent1" accent2="accent2" accent3="accent3" accent4="accent4" accent5="accent5" accent6="accent6" hlink="hlink" folHlink="folHlink"/>
  <p:sldLayoutIdLst>
    <p:sldLayoutId id="2147483696" r:id="rId1"/>
    <p:sldLayoutId id="2147483697" r:id="rId2"/>
  </p:sldLayoutIdLst>
  <p:timing>
    <p:tnLst>
      <p:par>
        <p:cTn id="1" dur="indefinite" restart="never" nodeType="tmRoot"/>
      </p:par>
    </p:tnLst>
  </p:timing>
  <p:hf hdr="0" ftr="0" dt="0"/>
  <p:txStyles>
    <p:titleStyle>
      <a:lvl1pPr algn="l" defTabSz="890058" rtl="0" eaLnBrk="1" fontAlgn="base" hangingPunct="1">
        <a:spcBef>
          <a:spcPct val="0"/>
        </a:spcBef>
        <a:spcAft>
          <a:spcPct val="0"/>
        </a:spcAft>
        <a:tabLst>
          <a:tab pos="268276" algn="l"/>
        </a:tabLst>
        <a:defRPr sz="2400" b="0" baseline="0">
          <a:solidFill>
            <a:schemeClr val="bg1"/>
          </a:solidFill>
          <a:latin typeface="+mj-lt"/>
          <a:ea typeface="Arial Unicode MS" pitchFamily="34" charset="-128"/>
          <a:cs typeface="Arial Unicode MS" pitchFamily="34" charset="-128"/>
        </a:defRPr>
      </a:lvl1pPr>
      <a:lvl2pPr algn="l" defTabSz="890058" rtl="0" eaLnBrk="1" fontAlgn="base" hangingPunct="1">
        <a:spcBef>
          <a:spcPct val="0"/>
        </a:spcBef>
        <a:spcAft>
          <a:spcPct val="0"/>
        </a:spcAft>
        <a:defRPr sz="1900" b="1">
          <a:solidFill>
            <a:schemeClr val="tx2"/>
          </a:solidFill>
          <a:latin typeface="Arial" charset="0"/>
        </a:defRPr>
      </a:lvl2pPr>
      <a:lvl3pPr algn="l" defTabSz="890058" rtl="0" eaLnBrk="1" fontAlgn="base" hangingPunct="1">
        <a:spcBef>
          <a:spcPct val="0"/>
        </a:spcBef>
        <a:spcAft>
          <a:spcPct val="0"/>
        </a:spcAft>
        <a:defRPr sz="1900" b="1">
          <a:solidFill>
            <a:schemeClr val="tx2"/>
          </a:solidFill>
          <a:latin typeface="Arial" charset="0"/>
        </a:defRPr>
      </a:lvl3pPr>
      <a:lvl4pPr algn="l" defTabSz="890058" rtl="0" eaLnBrk="1" fontAlgn="base" hangingPunct="1">
        <a:spcBef>
          <a:spcPct val="0"/>
        </a:spcBef>
        <a:spcAft>
          <a:spcPct val="0"/>
        </a:spcAft>
        <a:defRPr sz="1900" b="1">
          <a:solidFill>
            <a:schemeClr val="tx2"/>
          </a:solidFill>
          <a:latin typeface="Arial" charset="0"/>
        </a:defRPr>
      </a:lvl4pPr>
      <a:lvl5pPr algn="l" defTabSz="890058" rtl="0" eaLnBrk="1" fontAlgn="base" hangingPunct="1">
        <a:spcBef>
          <a:spcPct val="0"/>
        </a:spcBef>
        <a:spcAft>
          <a:spcPct val="0"/>
        </a:spcAft>
        <a:defRPr sz="1900" b="1">
          <a:solidFill>
            <a:schemeClr val="tx2"/>
          </a:solidFill>
          <a:latin typeface="Arial" charset="0"/>
        </a:defRPr>
      </a:lvl5pPr>
      <a:lvl6pPr marL="454494" algn="l" defTabSz="890058" rtl="0" eaLnBrk="1" fontAlgn="base" hangingPunct="1">
        <a:spcBef>
          <a:spcPct val="0"/>
        </a:spcBef>
        <a:spcAft>
          <a:spcPct val="0"/>
        </a:spcAft>
        <a:defRPr sz="1900" b="1">
          <a:solidFill>
            <a:schemeClr val="tx2"/>
          </a:solidFill>
          <a:latin typeface="Arial" charset="0"/>
        </a:defRPr>
      </a:lvl6pPr>
      <a:lvl7pPr marL="908996" algn="l" defTabSz="890058" rtl="0" eaLnBrk="1" fontAlgn="base" hangingPunct="1">
        <a:spcBef>
          <a:spcPct val="0"/>
        </a:spcBef>
        <a:spcAft>
          <a:spcPct val="0"/>
        </a:spcAft>
        <a:defRPr sz="1900" b="1">
          <a:solidFill>
            <a:schemeClr val="tx2"/>
          </a:solidFill>
          <a:latin typeface="Arial" charset="0"/>
        </a:defRPr>
      </a:lvl7pPr>
      <a:lvl8pPr marL="1363494" algn="l" defTabSz="890058" rtl="0" eaLnBrk="1" fontAlgn="base" hangingPunct="1">
        <a:spcBef>
          <a:spcPct val="0"/>
        </a:spcBef>
        <a:spcAft>
          <a:spcPct val="0"/>
        </a:spcAft>
        <a:defRPr sz="1900" b="1">
          <a:solidFill>
            <a:schemeClr val="tx2"/>
          </a:solidFill>
          <a:latin typeface="Arial" charset="0"/>
        </a:defRPr>
      </a:lvl8pPr>
      <a:lvl9pPr marL="1817995" algn="l" defTabSz="890058" rtl="0" eaLnBrk="1" fontAlgn="base" hangingPunct="1">
        <a:spcBef>
          <a:spcPct val="0"/>
        </a:spcBef>
        <a:spcAft>
          <a:spcPct val="0"/>
        </a:spcAft>
        <a:defRPr sz="1900" b="1">
          <a:solidFill>
            <a:schemeClr val="tx2"/>
          </a:solidFill>
          <a:latin typeface="Arial" charset="0"/>
        </a:defRPr>
      </a:lvl9pPr>
    </p:titleStyle>
    <p:bodyStyle>
      <a:lvl1pPr marL="0" indent="0" algn="l" defTabSz="8900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531" indent="-190951" algn="l" defTabSz="8900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494" indent="-260396" algn="l" defTabSz="8900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737" indent="-154659" algn="l" defTabSz="8900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996" rtl="0" eaLnBrk="1" latinLnBrk="0" hangingPunct="1">
        <a:defRPr sz="1800" kern="1200">
          <a:solidFill>
            <a:schemeClr val="tx1"/>
          </a:solidFill>
          <a:latin typeface="+mn-lt"/>
          <a:ea typeface="+mn-ea"/>
          <a:cs typeface="+mn-cs"/>
        </a:defRPr>
      </a:lvl1pPr>
      <a:lvl2pPr marL="454494" algn="l" defTabSz="908996" rtl="0" eaLnBrk="1" latinLnBrk="0" hangingPunct="1">
        <a:defRPr sz="1800" kern="1200">
          <a:solidFill>
            <a:schemeClr val="tx1"/>
          </a:solidFill>
          <a:latin typeface="+mn-lt"/>
          <a:ea typeface="+mn-ea"/>
          <a:cs typeface="+mn-cs"/>
        </a:defRPr>
      </a:lvl2pPr>
      <a:lvl3pPr marL="908996" algn="l" defTabSz="908996" rtl="0" eaLnBrk="1" latinLnBrk="0" hangingPunct="1">
        <a:defRPr sz="1800" kern="1200">
          <a:solidFill>
            <a:schemeClr val="tx1"/>
          </a:solidFill>
          <a:latin typeface="+mn-lt"/>
          <a:ea typeface="+mn-ea"/>
          <a:cs typeface="+mn-cs"/>
        </a:defRPr>
      </a:lvl3pPr>
      <a:lvl4pPr marL="1363494" algn="l" defTabSz="908996" rtl="0" eaLnBrk="1" latinLnBrk="0" hangingPunct="1">
        <a:defRPr sz="1800" kern="1200">
          <a:solidFill>
            <a:schemeClr val="tx1"/>
          </a:solidFill>
          <a:latin typeface="+mn-lt"/>
          <a:ea typeface="+mn-ea"/>
          <a:cs typeface="+mn-cs"/>
        </a:defRPr>
      </a:lvl4pPr>
      <a:lvl5pPr marL="1817995" algn="l" defTabSz="908996" rtl="0" eaLnBrk="1" latinLnBrk="0" hangingPunct="1">
        <a:defRPr sz="1800" kern="1200">
          <a:solidFill>
            <a:schemeClr val="tx1"/>
          </a:solidFill>
          <a:latin typeface="+mn-lt"/>
          <a:ea typeface="+mn-ea"/>
          <a:cs typeface="+mn-cs"/>
        </a:defRPr>
      </a:lvl5pPr>
      <a:lvl6pPr marL="2272494" algn="l" defTabSz="908996" rtl="0" eaLnBrk="1" latinLnBrk="0" hangingPunct="1">
        <a:defRPr sz="1800" kern="1200">
          <a:solidFill>
            <a:schemeClr val="tx1"/>
          </a:solidFill>
          <a:latin typeface="+mn-lt"/>
          <a:ea typeface="+mn-ea"/>
          <a:cs typeface="+mn-cs"/>
        </a:defRPr>
      </a:lvl6pPr>
      <a:lvl7pPr marL="2726991" algn="l" defTabSz="908996" rtl="0" eaLnBrk="1" latinLnBrk="0" hangingPunct="1">
        <a:defRPr sz="1800" kern="1200">
          <a:solidFill>
            <a:schemeClr val="tx1"/>
          </a:solidFill>
          <a:latin typeface="+mn-lt"/>
          <a:ea typeface="+mn-ea"/>
          <a:cs typeface="+mn-cs"/>
        </a:defRPr>
      </a:lvl7pPr>
      <a:lvl8pPr marL="3181488" algn="l" defTabSz="908996" rtl="0" eaLnBrk="1" latinLnBrk="0" hangingPunct="1">
        <a:defRPr sz="1800" kern="1200">
          <a:solidFill>
            <a:schemeClr val="tx1"/>
          </a:solidFill>
          <a:latin typeface="+mn-lt"/>
          <a:ea typeface="+mn-ea"/>
          <a:cs typeface="+mn-cs"/>
        </a:defRPr>
      </a:lvl8pPr>
      <a:lvl9pPr marL="3635987" algn="l" defTabSz="9089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22649" name="think-cell Slide" r:id="rId23" imgW="360" imgH="360" progId="">
              <p:embed/>
            </p:oleObj>
          </a:graphicData>
        </a:graphic>
      </p:graphicFrame>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662863" y="34134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McK 3. Unit of measure" hidden="1"/>
          <p:cNvSpPr txBox="1">
            <a:spLocks noChangeArrowheads="1"/>
          </p:cNvSpPr>
          <p:nvPr/>
        </p:nvSpPr>
        <p:spPr bwMode="auto">
          <a:xfrm>
            <a:off x="174282"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3"/>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30096" fontAlgn="base">
                <a:spcBef>
                  <a:spcPct val="0"/>
                </a:spcBef>
                <a:spcAft>
                  <a:spcPct val="0"/>
                </a:spcAft>
              </a:pPr>
              <a:r>
                <a:rPr lang="en-US" sz="1600" b="1" dirty="0">
                  <a:solidFill>
                    <a:srgbClr val="003896"/>
                  </a:solidFill>
                </a:rPr>
                <a:t>Title</a:t>
              </a:r>
            </a:p>
            <a:p>
              <a:pPr defTabSz="930096"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5"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9" y="1037410"/>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0096"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0096"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0096"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34"/>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294" indent="-623294" defTabSz="908127" fontAlgn="base">
                <a:spcBef>
                  <a:spcPct val="0"/>
                </a:spcBef>
                <a:spcAft>
                  <a:spcPct val="0"/>
                </a:spcAft>
                <a:tabLst>
                  <a:tab pos="613607" algn="l"/>
                  <a:tab pos="618452"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30096" fontAlgn="base">
              <a:spcBef>
                <a:spcPct val="0"/>
              </a:spcBef>
              <a:spcAft>
                <a:spcPct val="0"/>
              </a:spcAft>
            </a:pPr>
            <a:fld id="{42C328C1-A84F-4A39-A664-DBA00541A8C6}" type="slidenum">
              <a:rPr lang="en-US" sz="1000" smtClean="0">
                <a:solidFill>
                  <a:srgbClr val="83725B"/>
                </a:solidFill>
              </a:rPr>
              <a:pPr algn="r" defTabSz="930096" fontAlgn="base">
                <a:spcBef>
                  <a:spcPct val="0"/>
                </a:spcBef>
                <a:spcAft>
                  <a:spcPct val="0"/>
                </a:spcAft>
              </a:pPr>
              <a:t>‹#›</a:t>
            </a:fld>
            <a:endParaRPr lang="en-US" sz="1000"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058"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30096"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4"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30096"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779146" y="103741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058"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802327011"/>
      </p:ext>
    </p:extLst>
  </p:cSld>
  <p:clrMap bg1="lt1" tx1="dk1" bg2="lt2" tx2="dk2" accent1="accent1" accent2="accent2" accent3="accent3" accent4="accent4" accent5="accent5" accent6="accent6" hlink="hlink" folHlink="folHlink"/>
  <p:sldLayoutIdLst>
    <p:sldLayoutId id="2147483699" r:id="rId1"/>
    <p:sldLayoutId id="2147483700" r:id="rId2"/>
  </p:sldLayoutIdLst>
  <p:timing>
    <p:tnLst>
      <p:par>
        <p:cTn id="1" dur="indefinite" restart="never" nodeType="tmRoot"/>
      </p:par>
    </p:tnLst>
  </p:timing>
  <p:hf hdr="0" ftr="0" dt="0"/>
  <p:txStyles>
    <p:titleStyle>
      <a:lvl1pPr algn="l" defTabSz="890058" rtl="0" eaLnBrk="1" fontAlgn="base" hangingPunct="1">
        <a:spcBef>
          <a:spcPct val="0"/>
        </a:spcBef>
        <a:spcAft>
          <a:spcPct val="0"/>
        </a:spcAft>
        <a:tabLst>
          <a:tab pos="268276" algn="l"/>
        </a:tabLst>
        <a:defRPr sz="2400" b="0" baseline="0">
          <a:solidFill>
            <a:schemeClr val="bg1"/>
          </a:solidFill>
          <a:latin typeface="+mj-lt"/>
          <a:ea typeface="Arial Unicode MS" pitchFamily="34" charset="-128"/>
          <a:cs typeface="Arial Unicode MS" pitchFamily="34" charset="-128"/>
        </a:defRPr>
      </a:lvl1pPr>
      <a:lvl2pPr algn="l" defTabSz="890058" rtl="0" eaLnBrk="1" fontAlgn="base" hangingPunct="1">
        <a:spcBef>
          <a:spcPct val="0"/>
        </a:spcBef>
        <a:spcAft>
          <a:spcPct val="0"/>
        </a:spcAft>
        <a:defRPr sz="1900" b="1">
          <a:solidFill>
            <a:schemeClr val="tx2"/>
          </a:solidFill>
          <a:latin typeface="Arial" charset="0"/>
        </a:defRPr>
      </a:lvl2pPr>
      <a:lvl3pPr algn="l" defTabSz="890058" rtl="0" eaLnBrk="1" fontAlgn="base" hangingPunct="1">
        <a:spcBef>
          <a:spcPct val="0"/>
        </a:spcBef>
        <a:spcAft>
          <a:spcPct val="0"/>
        </a:spcAft>
        <a:defRPr sz="1900" b="1">
          <a:solidFill>
            <a:schemeClr val="tx2"/>
          </a:solidFill>
          <a:latin typeface="Arial" charset="0"/>
        </a:defRPr>
      </a:lvl3pPr>
      <a:lvl4pPr algn="l" defTabSz="890058" rtl="0" eaLnBrk="1" fontAlgn="base" hangingPunct="1">
        <a:spcBef>
          <a:spcPct val="0"/>
        </a:spcBef>
        <a:spcAft>
          <a:spcPct val="0"/>
        </a:spcAft>
        <a:defRPr sz="1900" b="1">
          <a:solidFill>
            <a:schemeClr val="tx2"/>
          </a:solidFill>
          <a:latin typeface="Arial" charset="0"/>
        </a:defRPr>
      </a:lvl4pPr>
      <a:lvl5pPr algn="l" defTabSz="890058" rtl="0" eaLnBrk="1" fontAlgn="base" hangingPunct="1">
        <a:spcBef>
          <a:spcPct val="0"/>
        </a:spcBef>
        <a:spcAft>
          <a:spcPct val="0"/>
        </a:spcAft>
        <a:defRPr sz="1900" b="1">
          <a:solidFill>
            <a:schemeClr val="tx2"/>
          </a:solidFill>
          <a:latin typeface="Arial" charset="0"/>
        </a:defRPr>
      </a:lvl5pPr>
      <a:lvl6pPr marL="454494" algn="l" defTabSz="890058" rtl="0" eaLnBrk="1" fontAlgn="base" hangingPunct="1">
        <a:spcBef>
          <a:spcPct val="0"/>
        </a:spcBef>
        <a:spcAft>
          <a:spcPct val="0"/>
        </a:spcAft>
        <a:defRPr sz="1900" b="1">
          <a:solidFill>
            <a:schemeClr val="tx2"/>
          </a:solidFill>
          <a:latin typeface="Arial" charset="0"/>
        </a:defRPr>
      </a:lvl6pPr>
      <a:lvl7pPr marL="908996" algn="l" defTabSz="890058" rtl="0" eaLnBrk="1" fontAlgn="base" hangingPunct="1">
        <a:spcBef>
          <a:spcPct val="0"/>
        </a:spcBef>
        <a:spcAft>
          <a:spcPct val="0"/>
        </a:spcAft>
        <a:defRPr sz="1900" b="1">
          <a:solidFill>
            <a:schemeClr val="tx2"/>
          </a:solidFill>
          <a:latin typeface="Arial" charset="0"/>
        </a:defRPr>
      </a:lvl7pPr>
      <a:lvl8pPr marL="1363494" algn="l" defTabSz="890058" rtl="0" eaLnBrk="1" fontAlgn="base" hangingPunct="1">
        <a:spcBef>
          <a:spcPct val="0"/>
        </a:spcBef>
        <a:spcAft>
          <a:spcPct val="0"/>
        </a:spcAft>
        <a:defRPr sz="1900" b="1">
          <a:solidFill>
            <a:schemeClr val="tx2"/>
          </a:solidFill>
          <a:latin typeface="Arial" charset="0"/>
        </a:defRPr>
      </a:lvl8pPr>
      <a:lvl9pPr marL="1817995" algn="l" defTabSz="890058" rtl="0" eaLnBrk="1" fontAlgn="base" hangingPunct="1">
        <a:spcBef>
          <a:spcPct val="0"/>
        </a:spcBef>
        <a:spcAft>
          <a:spcPct val="0"/>
        </a:spcAft>
        <a:defRPr sz="1900" b="1">
          <a:solidFill>
            <a:schemeClr val="tx2"/>
          </a:solidFill>
          <a:latin typeface="Arial" charset="0"/>
        </a:defRPr>
      </a:lvl9pPr>
    </p:titleStyle>
    <p:bodyStyle>
      <a:lvl1pPr marL="0" indent="0" algn="l" defTabSz="890058"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531" indent="-190951" algn="l" defTabSz="890058"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494" indent="-260396" algn="l" defTabSz="89005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737" indent="-154659" algn="l" defTabSz="890058"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377" indent="-129408" algn="l" defTabSz="890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996" rtl="0" eaLnBrk="1" latinLnBrk="0" hangingPunct="1">
        <a:defRPr sz="1800" kern="1200">
          <a:solidFill>
            <a:schemeClr val="tx1"/>
          </a:solidFill>
          <a:latin typeface="+mn-lt"/>
          <a:ea typeface="+mn-ea"/>
          <a:cs typeface="+mn-cs"/>
        </a:defRPr>
      </a:lvl1pPr>
      <a:lvl2pPr marL="454494" algn="l" defTabSz="908996" rtl="0" eaLnBrk="1" latinLnBrk="0" hangingPunct="1">
        <a:defRPr sz="1800" kern="1200">
          <a:solidFill>
            <a:schemeClr val="tx1"/>
          </a:solidFill>
          <a:latin typeface="+mn-lt"/>
          <a:ea typeface="+mn-ea"/>
          <a:cs typeface="+mn-cs"/>
        </a:defRPr>
      </a:lvl2pPr>
      <a:lvl3pPr marL="908996" algn="l" defTabSz="908996" rtl="0" eaLnBrk="1" latinLnBrk="0" hangingPunct="1">
        <a:defRPr sz="1800" kern="1200">
          <a:solidFill>
            <a:schemeClr val="tx1"/>
          </a:solidFill>
          <a:latin typeface="+mn-lt"/>
          <a:ea typeface="+mn-ea"/>
          <a:cs typeface="+mn-cs"/>
        </a:defRPr>
      </a:lvl3pPr>
      <a:lvl4pPr marL="1363494" algn="l" defTabSz="908996" rtl="0" eaLnBrk="1" latinLnBrk="0" hangingPunct="1">
        <a:defRPr sz="1800" kern="1200">
          <a:solidFill>
            <a:schemeClr val="tx1"/>
          </a:solidFill>
          <a:latin typeface="+mn-lt"/>
          <a:ea typeface="+mn-ea"/>
          <a:cs typeface="+mn-cs"/>
        </a:defRPr>
      </a:lvl4pPr>
      <a:lvl5pPr marL="1817995" algn="l" defTabSz="908996" rtl="0" eaLnBrk="1" latinLnBrk="0" hangingPunct="1">
        <a:defRPr sz="1800" kern="1200">
          <a:solidFill>
            <a:schemeClr val="tx1"/>
          </a:solidFill>
          <a:latin typeface="+mn-lt"/>
          <a:ea typeface="+mn-ea"/>
          <a:cs typeface="+mn-cs"/>
        </a:defRPr>
      </a:lvl5pPr>
      <a:lvl6pPr marL="2272494" algn="l" defTabSz="908996" rtl="0" eaLnBrk="1" latinLnBrk="0" hangingPunct="1">
        <a:defRPr sz="1800" kern="1200">
          <a:solidFill>
            <a:schemeClr val="tx1"/>
          </a:solidFill>
          <a:latin typeface="+mn-lt"/>
          <a:ea typeface="+mn-ea"/>
          <a:cs typeface="+mn-cs"/>
        </a:defRPr>
      </a:lvl6pPr>
      <a:lvl7pPr marL="2726991" algn="l" defTabSz="908996" rtl="0" eaLnBrk="1" latinLnBrk="0" hangingPunct="1">
        <a:defRPr sz="1800" kern="1200">
          <a:solidFill>
            <a:schemeClr val="tx1"/>
          </a:solidFill>
          <a:latin typeface="+mn-lt"/>
          <a:ea typeface="+mn-ea"/>
          <a:cs typeface="+mn-cs"/>
        </a:defRPr>
      </a:lvl7pPr>
      <a:lvl8pPr marL="3181488" algn="l" defTabSz="908996" rtl="0" eaLnBrk="1" latinLnBrk="0" hangingPunct="1">
        <a:defRPr sz="1800" kern="1200">
          <a:solidFill>
            <a:schemeClr val="tx1"/>
          </a:solidFill>
          <a:latin typeface="+mn-lt"/>
          <a:ea typeface="+mn-ea"/>
          <a:cs typeface="+mn-cs"/>
        </a:defRPr>
      </a:lvl8pPr>
      <a:lvl9pPr marL="3635987" algn="l" defTabSz="9089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25721" name="think-cell Slide" r:id="rId23" imgW="360" imgH="360" progId="">
              <p:embed/>
            </p:oleObj>
          </a:graphicData>
        </a:graphic>
      </p:graphicFrame>
      <p:pic>
        <p:nvPicPr>
          <p:cNvPr id="64" name="Picture 14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662863" y="341340"/>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McK 3. Unit of measure" hidden="1"/>
          <p:cNvSpPr txBox="1">
            <a:spLocks noChangeArrowheads="1"/>
          </p:cNvSpPr>
          <p:nvPr/>
        </p:nvSpPr>
        <p:spPr bwMode="auto">
          <a:xfrm>
            <a:off x="174276"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2174" fontAlgn="base">
                <a:spcBef>
                  <a:spcPct val="0"/>
                </a:spcBef>
                <a:spcAft>
                  <a:spcPct val="0"/>
                </a:spcAft>
              </a:pPr>
              <a:r>
                <a:rPr lang="en-US" sz="1600" b="1" dirty="0">
                  <a:solidFill>
                    <a:srgbClr val="003896"/>
                  </a:solidFill>
                </a:rPr>
                <a:t>Title</a:t>
              </a:r>
            </a:p>
            <a:p>
              <a:pPr defTabSz="912174"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76"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77" y="1037406"/>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2174"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5"/>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1"/>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11"/>
            <a:ext cx="8795496" cy="371630"/>
            <a:chOff x="121488" y="6349507"/>
            <a:chExt cx="8794114" cy="371630"/>
          </a:xfrm>
        </p:grpSpPr>
        <p:sp>
          <p:nvSpPr>
            <p:cNvPr id="70" name="McK 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3692" indent="-623692" defTabSz="908703" fontAlgn="base">
                <a:spcBef>
                  <a:spcPct val="0"/>
                </a:spcBef>
                <a:spcAft>
                  <a:spcPct val="0"/>
                </a:spcAft>
                <a:tabLst>
                  <a:tab pos="613997" algn="l"/>
                  <a:tab pos="618846" algn="l"/>
                </a:tabLst>
              </a:pPr>
              <a:r>
                <a:rPr lang="en-US" sz="1000" dirty="0">
                  <a:solidFill>
                    <a:srgbClr val="003896"/>
                  </a:solidFill>
                </a:rPr>
                <a:t>SOURCE: </a:t>
              </a:r>
              <a:r>
                <a:rPr lang="en-US" sz="1000" dirty="0" smtClean="0">
                  <a:solidFill>
                    <a:srgbClr val="003896"/>
                  </a:solidFill>
                </a:rPr>
                <a:t>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2174" fontAlgn="base">
              <a:spcBef>
                <a:spcPct val="0"/>
              </a:spcBef>
              <a:spcAft>
                <a:spcPct val="0"/>
              </a:spcAft>
            </a:pPr>
            <a:fld id="{42C328C1-A84F-4A39-A664-DBA00541A8C6}" type="slidenum">
              <a:rPr lang="en-US" smtClean="0">
                <a:solidFill>
                  <a:srgbClr val="83725B"/>
                </a:solidFill>
              </a:rPr>
              <a:pPr algn="r" defTabSz="912174"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6"/>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7"/>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0625"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8"/>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9"/>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4"/>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0"/>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2174"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174"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0625" fontAlgn="base">
                <a:spcBef>
                  <a:spcPct val="0"/>
                </a:spcBef>
                <a:spcAft>
                  <a:spcPct val="0"/>
                </a:spcAft>
                <a:buClr>
                  <a:srgbClr val="83725B"/>
                </a:buClr>
              </a:pPr>
              <a:r>
                <a:rPr lang="en-US" sz="1200" dirty="0" smtClean="0">
                  <a:solidFill>
                    <a:srgbClr val="FFFFFF"/>
                  </a:solidFill>
                </a:rPr>
                <a:t>PRELIMINARY</a:t>
              </a:r>
              <a:endParaRPr lang="en-US" sz="1200" dirty="0">
                <a:solidFill>
                  <a:srgbClr val="FFFFFF"/>
                </a:solidFil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881188090"/>
      </p:ext>
    </p:extLst>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hf hdr="0" ftr="0" dt="0"/>
  <p:txStyles>
    <p:titleStyle>
      <a:lvl1pPr algn="l" defTabSz="890625" rtl="0" eaLnBrk="1" fontAlgn="base" hangingPunct="1">
        <a:spcBef>
          <a:spcPct val="0"/>
        </a:spcBef>
        <a:spcAft>
          <a:spcPct val="0"/>
        </a:spcAft>
        <a:tabLst>
          <a:tab pos="268447" algn="l"/>
        </a:tabLst>
        <a:defRPr sz="2400" b="0" baseline="0">
          <a:solidFill>
            <a:schemeClr val="bg1"/>
          </a:solidFill>
          <a:latin typeface="+mj-lt"/>
          <a:ea typeface="Arial Unicode MS" pitchFamily="34" charset="-128"/>
          <a:cs typeface="Arial Unicode MS" pitchFamily="34" charset="-128"/>
        </a:defRPr>
      </a:lvl1pPr>
      <a:lvl2pPr algn="l" defTabSz="890625" rtl="0" eaLnBrk="1" fontAlgn="base" hangingPunct="1">
        <a:spcBef>
          <a:spcPct val="0"/>
        </a:spcBef>
        <a:spcAft>
          <a:spcPct val="0"/>
        </a:spcAft>
        <a:defRPr sz="1900" b="1">
          <a:solidFill>
            <a:schemeClr val="tx2"/>
          </a:solidFill>
          <a:latin typeface="Arial" charset="0"/>
        </a:defRPr>
      </a:lvl2pPr>
      <a:lvl3pPr algn="l" defTabSz="890625" rtl="0" eaLnBrk="1" fontAlgn="base" hangingPunct="1">
        <a:spcBef>
          <a:spcPct val="0"/>
        </a:spcBef>
        <a:spcAft>
          <a:spcPct val="0"/>
        </a:spcAft>
        <a:defRPr sz="1900" b="1">
          <a:solidFill>
            <a:schemeClr val="tx2"/>
          </a:solidFill>
          <a:latin typeface="Arial" charset="0"/>
        </a:defRPr>
      </a:lvl3pPr>
      <a:lvl4pPr algn="l" defTabSz="890625" rtl="0" eaLnBrk="1" fontAlgn="base" hangingPunct="1">
        <a:spcBef>
          <a:spcPct val="0"/>
        </a:spcBef>
        <a:spcAft>
          <a:spcPct val="0"/>
        </a:spcAft>
        <a:defRPr sz="1900" b="1">
          <a:solidFill>
            <a:schemeClr val="tx2"/>
          </a:solidFill>
          <a:latin typeface="Arial" charset="0"/>
        </a:defRPr>
      </a:lvl4pPr>
      <a:lvl5pPr algn="l" defTabSz="890625" rtl="0" eaLnBrk="1" fontAlgn="base" hangingPunct="1">
        <a:spcBef>
          <a:spcPct val="0"/>
        </a:spcBef>
        <a:spcAft>
          <a:spcPct val="0"/>
        </a:spcAft>
        <a:defRPr sz="1900" b="1">
          <a:solidFill>
            <a:schemeClr val="tx2"/>
          </a:solidFill>
          <a:latin typeface="Arial" charset="0"/>
        </a:defRPr>
      </a:lvl5pPr>
      <a:lvl6pPr marL="454784" algn="l" defTabSz="890625" rtl="0" eaLnBrk="1" fontAlgn="base" hangingPunct="1">
        <a:spcBef>
          <a:spcPct val="0"/>
        </a:spcBef>
        <a:spcAft>
          <a:spcPct val="0"/>
        </a:spcAft>
        <a:defRPr sz="1900" b="1">
          <a:solidFill>
            <a:schemeClr val="tx2"/>
          </a:solidFill>
          <a:latin typeface="Arial" charset="0"/>
        </a:defRPr>
      </a:lvl6pPr>
      <a:lvl7pPr marL="909578" algn="l" defTabSz="890625" rtl="0" eaLnBrk="1" fontAlgn="base" hangingPunct="1">
        <a:spcBef>
          <a:spcPct val="0"/>
        </a:spcBef>
        <a:spcAft>
          <a:spcPct val="0"/>
        </a:spcAft>
        <a:defRPr sz="1900" b="1">
          <a:solidFill>
            <a:schemeClr val="tx2"/>
          </a:solidFill>
          <a:latin typeface="Arial" charset="0"/>
        </a:defRPr>
      </a:lvl7pPr>
      <a:lvl8pPr marL="1364361" algn="l" defTabSz="890625" rtl="0" eaLnBrk="1" fontAlgn="base" hangingPunct="1">
        <a:spcBef>
          <a:spcPct val="0"/>
        </a:spcBef>
        <a:spcAft>
          <a:spcPct val="0"/>
        </a:spcAft>
        <a:defRPr sz="1900" b="1">
          <a:solidFill>
            <a:schemeClr val="tx2"/>
          </a:solidFill>
          <a:latin typeface="Arial" charset="0"/>
        </a:defRPr>
      </a:lvl8pPr>
      <a:lvl9pPr marL="1819151" algn="l" defTabSz="890625" rtl="0" eaLnBrk="1" fontAlgn="base" hangingPunct="1">
        <a:spcBef>
          <a:spcPct val="0"/>
        </a:spcBef>
        <a:spcAft>
          <a:spcPct val="0"/>
        </a:spcAft>
        <a:defRPr sz="1900" b="1">
          <a:solidFill>
            <a:schemeClr val="tx2"/>
          </a:solidFill>
          <a:latin typeface="Arial" charset="0"/>
        </a:defRPr>
      </a:lvl9pPr>
    </p:titleStyle>
    <p:bodyStyle>
      <a:lvl1pPr marL="0" indent="0" algn="l" defTabSz="89062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653" indent="-191072" algn="l" defTabSz="890625"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784" indent="-260561" algn="l" defTabSz="89062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1125" indent="-154759" algn="l" defTabSz="890625"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851" indent="-129489" algn="l" defTabSz="8906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578" rtl="0" eaLnBrk="1" latinLnBrk="0" hangingPunct="1">
        <a:defRPr sz="1800" kern="1200">
          <a:solidFill>
            <a:schemeClr val="tx1"/>
          </a:solidFill>
          <a:latin typeface="+mn-lt"/>
          <a:ea typeface="+mn-ea"/>
          <a:cs typeface="+mn-cs"/>
        </a:defRPr>
      </a:lvl1pPr>
      <a:lvl2pPr marL="454784" algn="l" defTabSz="909578" rtl="0" eaLnBrk="1" latinLnBrk="0" hangingPunct="1">
        <a:defRPr sz="1800" kern="1200">
          <a:solidFill>
            <a:schemeClr val="tx1"/>
          </a:solidFill>
          <a:latin typeface="+mn-lt"/>
          <a:ea typeface="+mn-ea"/>
          <a:cs typeface="+mn-cs"/>
        </a:defRPr>
      </a:lvl2pPr>
      <a:lvl3pPr marL="909578" algn="l" defTabSz="909578" rtl="0" eaLnBrk="1" latinLnBrk="0" hangingPunct="1">
        <a:defRPr sz="1800" kern="1200">
          <a:solidFill>
            <a:schemeClr val="tx1"/>
          </a:solidFill>
          <a:latin typeface="+mn-lt"/>
          <a:ea typeface="+mn-ea"/>
          <a:cs typeface="+mn-cs"/>
        </a:defRPr>
      </a:lvl3pPr>
      <a:lvl4pPr marL="1364361" algn="l" defTabSz="909578" rtl="0" eaLnBrk="1" latinLnBrk="0" hangingPunct="1">
        <a:defRPr sz="1800" kern="1200">
          <a:solidFill>
            <a:schemeClr val="tx1"/>
          </a:solidFill>
          <a:latin typeface="+mn-lt"/>
          <a:ea typeface="+mn-ea"/>
          <a:cs typeface="+mn-cs"/>
        </a:defRPr>
      </a:lvl4pPr>
      <a:lvl5pPr marL="1819151" algn="l" defTabSz="909578" rtl="0" eaLnBrk="1" latinLnBrk="0" hangingPunct="1">
        <a:defRPr sz="1800" kern="1200">
          <a:solidFill>
            <a:schemeClr val="tx1"/>
          </a:solidFill>
          <a:latin typeface="+mn-lt"/>
          <a:ea typeface="+mn-ea"/>
          <a:cs typeface="+mn-cs"/>
        </a:defRPr>
      </a:lvl5pPr>
      <a:lvl6pPr marL="2273940" algn="l" defTabSz="909578" rtl="0" eaLnBrk="1" latinLnBrk="0" hangingPunct="1">
        <a:defRPr sz="1800" kern="1200">
          <a:solidFill>
            <a:schemeClr val="tx1"/>
          </a:solidFill>
          <a:latin typeface="+mn-lt"/>
          <a:ea typeface="+mn-ea"/>
          <a:cs typeface="+mn-cs"/>
        </a:defRPr>
      </a:lvl6pPr>
      <a:lvl7pPr marL="2728725" algn="l" defTabSz="909578" rtl="0" eaLnBrk="1" latinLnBrk="0" hangingPunct="1">
        <a:defRPr sz="1800" kern="1200">
          <a:solidFill>
            <a:schemeClr val="tx1"/>
          </a:solidFill>
          <a:latin typeface="+mn-lt"/>
          <a:ea typeface="+mn-ea"/>
          <a:cs typeface="+mn-cs"/>
        </a:defRPr>
      </a:lvl7pPr>
      <a:lvl8pPr marL="3183513" algn="l" defTabSz="909578" rtl="0" eaLnBrk="1" latinLnBrk="0" hangingPunct="1">
        <a:defRPr sz="1800" kern="1200">
          <a:solidFill>
            <a:schemeClr val="tx1"/>
          </a:solidFill>
          <a:latin typeface="+mn-lt"/>
          <a:ea typeface="+mn-ea"/>
          <a:cs typeface="+mn-cs"/>
        </a:defRPr>
      </a:lvl8pPr>
      <a:lvl9pPr marL="3638300" algn="l" defTabSz="9095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53.png"/></Relationships>
</file>

<file path=ppt/slides/_rels/slide10.xml.rels><?xml version="1.0" encoding="UTF-8" standalone="yes"?>
<Relationships xmlns="http://schemas.openxmlformats.org/package/2006/relationships"><Relationship Id="rId3" Type="http://schemas.openxmlformats.org/officeDocument/2006/relationships/tags" Target="../tags/tag587.xml"/><Relationship Id="rId2" Type="http://schemas.openxmlformats.org/officeDocument/2006/relationships/tags" Target="../tags/tag586.xml"/><Relationship Id="rId1" Type="http://schemas.openxmlformats.org/officeDocument/2006/relationships/vmlDrawing" Target="../drawings/vmlDrawing161.vml"/><Relationship Id="rId6" Type="http://schemas.openxmlformats.org/officeDocument/2006/relationships/oleObject" Target="../embeddings/oleObject165.bin"/><Relationship Id="rId5" Type="http://schemas.openxmlformats.org/officeDocument/2006/relationships/slideLayout" Target="../slideLayouts/slideLayout78.xml"/><Relationship Id="rId4" Type="http://schemas.openxmlformats.org/officeDocument/2006/relationships/tags" Target="../tags/tag58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78.xml"/><Relationship Id="rId1" Type="http://schemas.openxmlformats.org/officeDocument/2006/relationships/vmlDrawing" Target="../drawings/vmlDrawing162.vm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8.xml"/><Relationship Id="rId1" Type="http://schemas.openxmlformats.org/officeDocument/2006/relationships/tags" Target="../tags/tag58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tags" Target="../tags/tag590.xml"/></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592.xml"/><Relationship Id="rId7" Type="http://schemas.openxmlformats.org/officeDocument/2006/relationships/oleObject" Target="../embeddings/oleObject167.bin"/><Relationship Id="rId2" Type="http://schemas.openxmlformats.org/officeDocument/2006/relationships/tags" Target="../tags/tag591.xml"/><Relationship Id="rId1" Type="http://schemas.openxmlformats.org/officeDocument/2006/relationships/vmlDrawing" Target="../drawings/vmlDrawing163.vml"/><Relationship Id="rId6" Type="http://schemas.openxmlformats.org/officeDocument/2006/relationships/notesSlide" Target="../notesSlides/notesSlide8.xml"/><Relationship Id="rId5" Type="http://schemas.openxmlformats.org/officeDocument/2006/relationships/slideLayout" Target="../slideLayouts/slideLayout336.xml"/><Relationship Id="rId4" Type="http://schemas.openxmlformats.org/officeDocument/2006/relationships/tags" Target="../tags/tag593.xml"/><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tags" Target="../tags/tag595.xml"/><Relationship Id="rId1" Type="http://schemas.openxmlformats.org/officeDocument/2006/relationships/tags" Target="../tags/tag594.xml"/></Relationships>
</file>

<file path=ppt/slides/_rels/slide16.xml.rels><?xml version="1.0" encoding="UTF-8" standalone="yes"?>
<Relationships xmlns="http://schemas.openxmlformats.org/package/2006/relationships"><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 Id="rId6" Type="http://schemas.openxmlformats.org/officeDocument/2006/relationships/slideLayout" Target="../slideLayouts/slideLayout324.xml"/><Relationship Id="rId5" Type="http://schemas.openxmlformats.org/officeDocument/2006/relationships/tags" Target="../tags/tag600.xml"/><Relationship Id="rId4" Type="http://schemas.openxmlformats.org/officeDocument/2006/relationships/tags" Target="../tags/tag59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51.xml"/><Relationship Id="rId1" Type="http://schemas.openxmlformats.org/officeDocument/2006/relationships/vmlDrawing" Target="../drawings/vmlDrawing155.v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vmlDrawing" Target="../drawings/vmlDrawing156.vml"/><Relationship Id="rId5" Type="http://schemas.openxmlformats.org/officeDocument/2006/relationships/image" Target="../media/image56.png"/><Relationship Id="rId4" Type="http://schemas.openxmlformats.org/officeDocument/2006/relationships/oleObject" Target="../embeddings/oleObject160.bin"/></Relationships>
</file>

<file path=ppt/slides/_rels/slide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541.xml"/><Relationship Id="rId7" Type="http://schemas.openxmlformats.org/officeDocument/2006/relationships/oleObject" Target="../embeddings/oleObject161.bin"/><Relationship Id="rId2" Type="http://schemas.openxmlformats.org/officeDocument/2006/relationships/tags" Target="../tags/tag540.xml"/><Relationship Id="rId1" Type="http://schemas.openxmlformats.org/officeDocument/2006/relationships/vmlDrawing" Target="../drawings/vmlDrawing157.vml"/><Relationship Id="rId6" Type="http://schemas.openxmlformats.org/officeDocument/2006/relationships/notesSlide" Target="../notesSlides/notesSlide3.xml"/><Relationship Id="rId5" Type="http://schemas.openxmlformats.org/officeDocument/2006/relationships/slideLayout" Target="../slideLayouts/slideLayout116.xml"/><Relationship Id="rId4" Type="http://schemas.openxmlformats.org/officeDocument/2006/relationships/tags" Target="../tags/tag542.xml"/><Relationship Id="rId9"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tags" Target="../tags/tag554.xml"/><Relationship Id="rId18" Type="http://schemas.openxmlformats.org/officeDocument/2006/relationships/tags" Target="../tags/tag559.xml"/><Relationship Id="rId26" Type="http://schemas.openxmlformats.org/officeDocument/2006/relationships/tags" Target="../tags/tag567.xml"/><Relationship Id="rId39" Type="http://schemas.openxmlformats.org/officeDocument/2006/relationships/tags" Target="../tags/tag580.xml"/><Relationship Id="rId3" Type="http://schemas.openxmlformats.org/officeDocument/2006/relationships/tags" Target="../tags/tag544.xml"/><Relationship Id="rId21" Type="http://schemas.openxmlformats.org/officeDocument/2006/relationships/tags" Target="../tags/tag562.xml"/><Relationship Id="rId34" Type="http://schemas.openxmlformats.org/officeDocument/2006/relationships/tags" Target="../tags/tag575.xml"/><Relationship Id="rId42" Type="http://schemas.openxmlformats.org/officeDocument/2006/relationships/slideLayout" Target="../slideLayouts/slideLayout119.xml"/><Relationship Id="rId7" Type="http://schemas.openxmlformats.org/officeDocument/2006/relationships/tags" Target="../tags/tag548.xml"/><Relationship Id="rId12" Type="http://schemas.openxmlformats.org/officeDocument/2006/relationships/tags" Target="../tags/tag553.xml"/><Relationship Id="rId17" Type="http://schemas.openxmlformats.org/officeDocument/2006/relationships/tags" Target="../tags/tag558.xml"/><Relationship Id="rId25" Type="http://schemas.openxmlformats.org/officeDocument/2006/relationships/tags" Target="../tags/tag566.xml"/><Relationship Id="rId33" Type="http://schemas.openxmlformats.org/officeDocument/2006/relationships/tags" Target="../tags/tag574.xml"/><Relationship Id="rId38" Type="http://schemas.openxmlformats.org/officeDocument/2006/relationships/tags" Target="../tags/tag579.xml"/><Relationship Id="rId2" Type="http://schemas.openxmlformats.org/officeDocument/2006/relationships/tags" Target="../tags/tag543.xml"/><Relationship Id="rId16" Type="http://schemas.openxmlformats.org/officeDocument/2006/relationships/tags" Target="../tags/tag557.xml"/><Relationship Id="rId20" Type="http://schemas.openxmlformats.org/officeDocument/2006/relationships/tags" Target="../tags/tag561.xml"/><Relationship Id="rId29" Type="http://schemas.openxmlformats.org/officeDocument/2006/relationships/tags" Target="../tags/tag570.xml"/><Relationship Id="rId41" Type="http://schemas.openxmlformats.org/officeDocument/2006/relationships/tags" Target="../tags/tag582.xml"/><Relationship Id="rId1" Type="http://schemas.openxmlformats.org/officeDocument/2006/relationships/vmlDrawing" Target="../drawings/vmlDrawing158.vml"/><Relationship Id="rId6" Type="http://schemas.openxmlformats.org/officeDocument/2006/relationships/tags" Target="../tags/tag547.xml"/><Relationship Id="rId11" Type="http://schemas.openxmlformats.org/officeDocument/2006/relationships/tags" Target="../tags/tag552.xml"/><Relationship Id="rId24" Type="http://schemas.openxmlformats.org/officeDocument/2006/relationships/tags" Target="../tags/tag565.xml"/><Relationship Id="rId32" Type="http://schemas.openxmlformats.org/officeDocument/2006/relationships/tags" Target="../tags/tag573.xml"/><Relationship Id="rId37" Type="http://schemas.openxmlformats.org/officeDocument/2006/relationships/tags" Target="../tags/tag578.xml"/><Relationship Id="rId40" Type="http://schemas.openxmlformats.org/officeDocument/2006/relationships/tags" Target="../tags/tag581.xml"/><Relationship Id="rId45" Type="http://schemas.openxmlformats.org/officeDocument/2006/relationships/chart" Target="../charts/chart1.xml"/><Relationship Id="rId5" Type="http://schemas.openxmlformats.org/officeDocument/2006/relationships/tags" Target="../tags/tag546.xml"/><Relationship Id="rId15" Type="http://schemas.openxmlformats.org/officeDocument/2006/relationships/tags" Target="../tags/tag556.xml"/><Relationship Id="rId23" Type="http://schemas.openxmlformats.org/officeDocument/2006/relationships/tags" Target="../tags/tag564.xml"/><Relationship Id="rId28" Type="http://schemas.openxmlformats.org/officeDocument/2006/relationships/tags" Target="../tags/tag569.xml"/><Relationship Id="rId36" Type="http://schemas.openxmlformats.org/officeDocument/2006/relationships/tags" Target="../tags/tag577.xml"/><Relationship Id="rId10" Type="http://schemas.openxmlformats.org/officeDocument/2006/relationships/tags" Target="../tags/tag551.xml"/><Relationship Id="rId19" Type="http://schemas.openxmlformats.org/officeDocument/2006/relationships/tags" Target="../tags/tag560.xml"/><Relationship Id="rId31" Type="http://schemas.openxmlformats.org/officeDocument/2006/relationships/tags" Target="../tags/tag572.xml"/><Relationship Id="rId44" Type="http://schemas.openxmlformats.org/officeDocument/2006/relationships/oleObject" Target="../embeddings/oleObject162.bin"/><Relationship Id="rId4" Type="http://schemas.openxmlformats.org/officeDocument/2006/relationships/tags" Target="../tags/tag545.xml"/><Relationship Id="rId9" Type="http://schemas.openxmlformats.org/officeDocument/2006/relationships/tags" Target="../tags/tag550.xml"/><Relationship Id="rId14" Type="http://schemas.openxmlformats.org/officeDocument/2006/relationships/tags" Target="../tags/tag555.xml"/><Relationship Id="rId22" Type="http://schemas.openxmlformats.org/officeDocument/2006/relationships/tags" Target="../tags/tag563.xml"/><Relationship Id="rId27" Type="http://schemas.openxmlformats.org/officeDocument/2006/relationships/tags" Target="../tags/tag568.xml"/><Relationship Id="rId30" Type="http://schemas.openxmlformats.org/officeDocument/2006/relationships/tags" Target="../tags/tag571.xml"/><Relationship Id="rId35" Type="http://schemas.openxmlformats.org/officeDocument/2006/relationships/tags" Target="../tags/tag576.xml"/><Relationship Id="rId4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1.xml"/><Relationship Id="rId1" Type="http://schemas.openxmlformats.org/officeDocument/2006/relationships/vmlDrawing" Target="../drawings/vmlDrawing159.vml"/><Relationship Id="rId4" Type="http://schemas.openxmlformats.org/officeDocument/2006/relationships/oleObject" Target="../embeddings/oleObject16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584.xml"/><Relationship Id="rId7" Type="http://schemas.openxmlformats.org/officeDocument/2006/relationships/oleObject" Target="../embeddings/oleObject164.bin"/><Relationship Id="rId2" Type="http://schemas.openxmlformats.org/officeDocument/2006/relationships/tags" Target="../tags/tag583.xml"/><Relationship Id="rId1" Type="http://schemas.openxmlformats.org/officeDocument/2006/relationships/vmlDrawing" Target="../drawings/vmlDrawing160.vml"/><Relationship Id="rId6" Type="http://schemas.openxmlformats.org/officeDocument/2006/relationships/notesSlide" Target="../notesSlides/notesSlide6.xml"/><Relationship Id="rId5" Type="http://schemas.openxmlformats.org/officeDocument/2006/relationships/slideLayout" Target="../slideLayouts/slideLayout252.xml"/><Relationship Id="rId4" Type="http://schemas.openxmlformats.org/officeDocument/2006/relationships/tags" Target="../tags/tag585.xml"/><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a:ext>
            </a:extLst>
          </a:blip>
          <a:srcRect/>
          <a:stretch/>
        </p:blipFill>
        <p:spPr bwMode="gray">
          <a:xfrm>
            <a:off x="0" y="-908"/>
            <a:ext cx="9144000" cy="6857595"/>
          </a:xfrm>
          <a:prstGeom prst="rect">
            <a:avLst/>
          </a:prstGeom>
        </p:spPr>
      </p:pic>
      <p:sp>
        <p:nvSpPr>
          <p:cNvPr id="10" name="Footer Placeholder 2"/>
          <p:cNvSpPr txBox="1">
            <a:spLocks/>
          </p:cNvSpPr>
          <p:nvPr/>
        </p:nvSpPr>
        <p:spPr bwMode="gray">
          <a:xfrm>
            <a:off x="7944467" y="6487940"/>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r>
              <a:rPr lang="en-US" dirty="0">
                <a:solidFill>
                  <a:srgbClr val="FFFFFF"/>
                </a:solidFill>
                <a:latin typeface="Arial"/>
              </a:rPr>
              <a:t>CONFIDENTIAL</a:t>
            </a:r>
          </a:p>
        </p:txBody>
      </p:sp>
      <p:sp>
        <p:nvSpPr>
          <p:cNvPr id="21" name="Rectangle 20"/>
          <p:cNvSpPr/>
          <p:nvPr/>
        </p:nvSpPr>
        <p:spPr bwMode="gray">
          <a:xfrm>
            <a:off x="2483201" y="202"/>
            <a:ext cx="6665910" cy="3060519"/>
          </a:xfrm>
          <a:prstGeom prst="rect">
            <a:avLst/>
          </a:prstGeom>
          <a:solidFill>
            <a:srgbClr val="011039">
              <a:alpha val="8392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176" tIns="46589" rIns="93176" bIns="46589" rtlCol="0" anchor="ctr"/>
          <a:lstStyle/>
          <a:p>
            <a:pPr algn="ctr" fontAlgn="base">
              <a:spcBef>
                <a:spcPct val="0"/>
              </a:spcBef>
              <a:spcAft>
                <a:spcPct val="0"/>
              </a:spcAft>
            </a:pPr>
            <a:endParaRPr lang="en-US" sz="1600" dirty="0">
              <a:solidFill>
                <a:srgbClr val="003896"/>
              </a:solidFill>
            </a:endParaRPr>
          </a:p>
        </p:txBody>
      </p:sp>
      <p:sp>
        <p:nvSpPr>
          <p:cNvPr id="22" name="Rectangle 1026"/>
          <p:cNvSpPr txBox="1">
            <a:spLocks noChangeArrowheads="1"/>
          </p:cNvSpPr>
          <p:nvPr/>
        </p:nvSpPr>
        <p:spPr bwMode="gray">
          <a:xfrm>
            <a:off x="2655899" y="693327"/>
            <a:ext cx="6393378" cy="830997"/>
          </a:xfrm>
          <a:prstGeom prst="rect">
            <a:avLst/>
          </a:prstGeom>
          <a:noFill/>
        </p:spPr>
        <p:txBody>
          <a:bodyPr wrap="square" lIns="0" tIns="0" rIns="0" bIns="0" rtlCol="0">
            <a:spAutoFit/>
          </a:bodyPr>
          <a:lstStyle>
            <a:lvl1pPr algn="l" defTabSz="895350" rtl="0" eaLnBrk="1" fontAlgn="base" hangingPunct="1">
              <a:lnSpc>
                <a:spcPct val="90000"/>
              </a:lnSpc>
              <a:spcBef>
                <a:spcPct val="0"/>
              </a:spcBef>
              <a:spcAft>
                <a:spcPct val="0"/>
              </a:spcAft>
              <a:tabLst>
                <a:tab pos="269875" algn="l"/>
              </a:tabLst>
              <a:defRPr lang="en-US" sz="3200" b="0" i="0" kern="1200" baseline="0" noProof="0" dirty="0" smtClean="0">
                <a:solidFill>
                  <a:schemeClr val="bg1"/>
                </a:solidFill>
                <a:latin typeface="Arial"/>
                <a:ea typeface="+mn-ea"/>
                <a:cs typeface="+mn-cs"/>
                <a:sym typeface="Arial"/>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sz="3000" kern="0" dirty="0" smtClean="0">
                <a:solidFill>
                  <a:srgbClr val="FFFFFF"/>
                </a:solidFill>
                <a:ea typeface="Arial Unicode MS" pitchFamily="34" charset="-128"/>
                <a:cs typeface="Arial Unicode MS" pitchFamily="34" charset="-128"/>
              </a:rPr>
              <a:t>Submissions to t</a:t>
            </a:r>
            <a:r>
              <a:rPr lang="en-ZA" sz="3000" kern="0" dirty="0" smtClean="0">
                <a:solidFill>
                  <a:srgbClr val="FFFFFF"/>
                </a:solidFill>
                <a:ea typeface="Arial Unicode MS" pitchFamily="34" charset="-128"/>
                <a:cs typeface="Arial Unicode MS" pitchFamily="34" charset="-128"/>
              </a:rPr>
              <a:t>h</a:t>
            </a:r>
            <a:r>
              <a:rPr sz="3000" kern="0" dirty="0" smtClean="0">
                <a:solidFill>
                  <a:srgbClr val="FFFFFF"/>
                </a:solidFill>
                <a:ea typeface="Arial Unicode MS" pitchFamily="34" charset="-128"/>
                <a:cs typeface="Arial Unicode MS" pitchFamily="34" charset="-128"/>
              </a:rPr>
              <a:t>e Select Committee on Appropriations</a:t>
            </a:r>
            <a:endParaRPr sz="3000" strike="sngStrike" dirty="0">
              <a:solidFill>
                <a:srgbClr val="003896">
                  <a:lumMod val="20000"/>
                  <a:lumOff val="80000"/>
                </a:srgbClr>
              </a:solidFill>
            </a:endParaRPr>
          </a:p>
        </p:txBody>
      </p:sp>
      <p:sp>
        <p:nvSpPr>
          <p:cNvPr id="23" name="Rectangle 1027"/>
          <p:cNvSpPr txBox="1">
            <a:spLocks noChangeArrowheads="1"/>
          </p:cNvSpPr>
          <p:nvPr/>
        </p:nvSpPr>
        <p:spPr bwMode="gray">
          <a:xfrm>
            <a:off x="2655899" y="2751976"/>
            <a:ext cx="5420204" cy="186847"/>
          </a:xfrm>
          <a:prstGeom prst="rect">
            <a:avLst/>
          </a:prstGeom>
          <a:noFill/>
        </p:spPr>
        <p:txBody>
          <a:bodyPr wrap="square" lIns="0" tIns="0" rIns="0" bIns="0" rtlCol="0">
            <a:spAutoFit/>
          </a:bodyPr>
          <a:lstStyle>
            <a:lvl1pPr marL="0" indent="0" algn="l" defTabSz="895350" rtl="0" eaLnBrk="1" fontAlgn="base" hangingPunct="1">
              <a:lnSpc>
                <a:spcPct val="100000"/>
              </a:lnSpc>
              <a:spcBef>
                <a:spcPct val="0"/>
              </a:spcBef>
              <a:spcAft>
                <a:spcPct val="0"/>
              </a:spcAft>
              <a:buClr>
                <a:schemeClr val="tx2"/>
              </a:buClr>
              <a:defRPr lang="en-US" sz="1400" kern="1200" baseline="0" noProof="0" smtClean="0">
                <a:solidFill>
                  <a:schemeClr val="bg1"/>
                </a:solidFill>
                <a:latin typeface="Arial"/>
                <a:ea typeface="+mn-ea"/>
                <a:cs typeface="+mn-cs"/>
                <a:sym typeface="Arial"/>
              </a:defRPr>
            </a:lvl1pPr>
            <a:lvl2pPr marL="193675" indent="-192088" algn="l" defTabSz="895350" rtl="0" eaLnBrk="1" fontAlgn="base" hangingPunct="1">
              <a:spcBef>
                <a:spcPct val="0"/>
              </a:spcBef>
              <a:spcAft>
                <a:spcPct val="0"/>
              </a:spcAft>
              <a:buClr>
                <a:schemeClr val="tx2"/>
              </a:buClr>
              <a:buSzPct val="125000"/>
              <a:buFont typeface="Arial" charset="0"/>
              <a:buChar char="▪"/>
              <a:defRPr sz="1800" baseline="0">
                <a:solidFill>
                  <a:schemeClr val="tx1"/>
                </a:solidFill>
                <a:latin typeface="Arial"/>
                <a:sym typeface="Arial"/>
              </a:defRPr>
            </a:lvl2pPr>
            <a:lvl3pPr marL="457200" indent="-261938" algn="l" defTabSz="895350" rtl="0" eaLnBrk="1" fontAlgn="base" hangingPunct="1">
              <a:spcBef>
                <a:spcPct val="0"/>
              </a:spcBef>
              <a:spcAft>
                <a:spcPct val="0"/>
              </a:spcAft>
              <a:buClr>
                <a:schemeClr val="tx2"/>
              </a:buClr>
              <a:buSzPct val="120000"/>
              <a:buFont typeface="Arial" charset="0"/>
              <a:buChar char="–"/>
              <a:defRPr sz="1800" baseline="0">
                <a:solidFill>
                  <a:schemeClr val="tx1"/>
                </a:solidFill>
                <a:latin typeface="Arial"/>
                <a:sym typeface="Arial"/>
              </a:defRPr>
            </a:lvl3pPr>
            <a:lvl4pPr marL="614363" indent="-155575" algn="l" defTabSz="895350" rtl="0" eaLnBrk="1" fontAlgn="base" hangingPunct="1">
              <a:spcBef>
                <a:spcPct val="0"/>
              </a:spcBef>
              <a:spcAft>
                <a:spcPct val="0"/>
              </a:spcAft>
              <a:buClr>
                <a:schemeClr val="tx2"/>
              </a:buClr>
              <a:buSzPct val="120000"/>
              <a:buFont typeface="Arial" charset="0"/>
              <a:buChar char="▫"/>
              <a:defRPr sz="1800" baseline="0">
                <a:solidFill>
                  <a:schemeClr val="tx1"/>
                </a:solidFill>
                <a:latin typeface="Arial"/>
                <a:sym typeface="Arial"/>
              </a:defRPr>
            </a:lvl4pPr>
            <a:lvl5pPr marL="749808" indent="-130175" algn="l" defTabSz="895350" rtl="0" eaLnBrk="1" fontAlgn="base" hangingPunct="1">
              <a:spcBef>
                <a:spcPct val="0"/>
              </a:spcBef>
              <a:spcAft>
                <a:spcPct val="0"/>
              </a:spcAft>
              <a:buClr>
                <a:schemeClr val="tx2"/>
              </a:buClr>
              <a:buSzPct val="89000"/>
              <a:buFont typeface="Arial" charset="0"/>
              <a:buChar char="-"/>
              <a:defRPr sz="1800" baseline="0">
                <a:solidFill>
                  <a:schemeClr val="tx1"/>
                </a:solidFill>
                <a:latin typeface="Arial"/>
                <a:sym typeface="Arial"/>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85000"/>
              </a:lnSpc>
              <a:buClr>
                <a:srgbClr val="83725B"/>
              </a:buClr>
            </a:pPr>
            <a:r>
              <a:rPr dirty="0" smtClean="0">
                <a:solidFill>
                  <a:srgbClr val="FFFFFF"/>
                </a:solidFill>
              </a:rPr>
              <a:t>2 May </a:t>
            </a:r>
            <a:r>
              <a:rPr dirty="0">
                <a:solidFill>
                  <a:srgbClr val="FFFFFF"/>
                </a:solidFill>
              </a:rPr>
              <a:t>2017</a:t>
            </a:r>
          </a:p>
        </p:txBody>
      </p:sp>
      <p:pic>
        <p:nvPicPr>
          <p:cNvPr id="14" name="Picture 13"/>
          <p:cNvPicPr>
            <a:picLocks noChangeAspect="1"/>
          </p:cNvPicPr>
          <p:nvPr/>
        </p:nvPicPr>
        <p:blipFill>
          <a:blip r:embed="rId4" cstate="email">
            <a:lum bright="70000" contrast="-70000"/>
            <a:extLst>
              <a:ext uri="{28A0092B-C50C-407E-A947-70E740481C1C}">
                <a14:useLocalDpi xmlns:a14="http://schemas.microsoft.com/office/drawing/2010/main" xmlns=""/>
              </a:ext>
            </a:extLst>
          </a:blip>
          <a:stretch>
            <a:fillRect/>
          </a:stretch>
        </p:blipFill>
        <p:spPr bwMode="gray">
          <a:xfrm>
            <a:off x="6727628" y="2296951"/>
            <a:ext cx="2321661" cy="599748"/>
          </a:xfrm>
          <a:prstGeom prst="rect">
            <a:avLst/>
          </a:prstGeom>
        </p:spPr>
      </p:pic>
    </p:spTree>
    <p:extLst>
      <p:ext uri="{BB962C8B-B14F-4D97-AF65-F5344CB8AC3E}">
        <p14:creationId xmlns:p14="http://schemas.microsoft.com/office/powerpoint/2010/main" xmlns="" val="25598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Object 69" hidden="1"/>
          <p:cNvGraphicFramePr>
            <a:graphicFrameLocks noChangeAspect="1"/>
          </p:cNvGraphicFramePr>
          <p:nvPr>
            <p:extLst/>
          </p:nvPr>
        </p:nvGraphicFramePr>
        <p:xfrm>
          <a:off x="1588" y="1588"/>
          <a:ext cx="1587" cy="1587"/>
        </p:xfrm>
        <a:graphic>
          <a:graphicData uri="http://schemas.openxmlformats.org/presentationml/2006/ole">
            <p:oleObj spid="_x0000_s236560" name="think-cell Slide" r:id="rId6" imgW="360" imgH="360" progId="">
              <p:embed/>
            </p:oleObj>
          </a:graphicData>
        </a:graphic>
      </p:graphicFrame>
      <p:grpSp>
        <p:nvGrpSpPr>
          <p:cNvPr id="74" name="Group 73"/>
          <p:cNvGrpSpPr/>
          <p:nvPr>
            <p:custDataLst>
              <p:tags r:id="rId2"/>
            </p:custDataLst>
          </p:nvPr>
        </p:nvGrpSpPr>
        <p:grpSpPr>
          <a:xfrm>
            <a:off x="0" y="1566783"/>
            <a:ext cx="9143999" cy="863343"/>
            <a:chOff x="0" y="1148991"/>
            <a:chExt cx="9143999" cy="863343"/>
          </a:xfrm>
        </p:grpSpPr>
        <p:sp>
          <p:nvSpPr>
            <p:cNvPr id="75" name="Rectangle 74"/>
            <p:cNvSpPr>
              <a:spLocks/>
            </p:cNvSpPr>
            <p:nvPr>
              <p:custDataLst>
                <p:tags r:id="rId3"/>
              </p:custDataLst>
            </p:nvPr>
          </p:nvSpPr>
          <p:spPr bwMode="auto">
            <a:xfrm rot="5400000">
              <a:off x="4140328" y="-2991337"/>
              <a:ext cx="863343" cy="9143999"/>
            </a:xfrm>
            <a:prstGeom prst="rect">
              <a:avLst/>
            </a:prstGeom>
            <a:gradFill flip="none" rotWithShape="1">
              <a:gsLst>
                <a:gs pos="0">
                  <a:srgbClr val="EAEAEA"/>
                </a:gs>
                <a:gs pos="100000">
                  <a:schemeClr val="bg1">
                    <a:alpha val="0"/>
                  </a:schemeClr>
                </a:gs>
              </a:gsLst>
              <a:lin ang="0" scaled="1"/>
              <a:tileRect/>
            </a:gradFill>
            <a:ln>
              <a:noFill/>
            </a:ln>
            <a:effectLst/>
            <a:extLst/>
          </p:spPr>
          <p:txBody>
            <a:bodyPr vert="horz" wrap="none" lIns="91440" tIns="45720" rIns="91440" bIns="45720" numCol="1" anchor="ctr" anchorCtr="0" compatLnSpc="1">
              <a:prstTxWarp prst="textNoShape">
                <a:avLst/>
              </a:prstTxWarp>
            </a:bodyPr>
            <a:lstStyle/>
            <a:p>
              <a:pPr defTabSz="913626">
                <a:defRPr/>
              </a:pPr>
              <a:endParaRPr lang="en-US" sz="1400" dirty="0">
                <a:solidFill>
                  <a:srgbClr val="003896"/>
                </a:solidFill>
              </a:endParaRPr>
            </a:p>
          </p:txBody>
        </p:sp>
        <p:cxnSp>
          <p:nvCxnSpPr>
            <p:cNvPr id="76" name="Straight Connector 75"/>
            <p:cNvCxnSpPr>
              <a:cxnSpLocks/>
            </p:cNvCxnSpPr>
            <p:nvPr>
              <p:custDataLst>
                <p:tags r:id="rId4"/>
              </p:custDataLst>
            </p:nvPr>
          </p:nvCxnSpPr>
          <p:spPr bwMode="auto">
            <a:xfrm>
              <a:off x="0" y="1148991"/>
              <a:ext cx="9143998" cy="0"/>
            </a:xfrm>
            <a:prstGeom prst="line">
              <a:avLst/>
            </a:prstGeom>
            <a:solidFill>
              <a:schemeClr val="accent1"/>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 name="Title 1"/>
          <p:cNvSpPr>
            <a:spLocks noGrp="1"/>
          </p:cNvSpPr>
          <p:nvPr>
            <p:ph type="title"/>
          </p:nvPr>
        </p:nvSpPr>
        <p:spPr>
          <a:xfrm>
            <a:off x="213633" y="160876"/>
            <a:ext cx="7055847" cy="677108"/>
          </a:xfrm>
        </p:spPr>
        <p:txBody>
          <a:bodyPr/>
          <a:lstStyle/>
          <a:p>
            <a:r>
              <a:rPr lang="en-GB" sz="2200" b="0" dirty="0" smtClean="0"/>
              <a:t>The license issued to Eskom by NERSA authorises Eskom to reticulate electricity within municipal areas</a:t>
            </a:r>
            <a:endParaRPr lang="en-ZA" sz="2200" b="0" dirty="0"/>
          </a:p>
        </p:txBody>
      </p:sp>
      <p:grpSp>
        <p:nvGrpSpPr>
          <p:cNvPr id="56" name="Group 55"/>
          <p:cNvGrpSpPr/>
          <p:nvPr/>
        </p:nvGrpSpPr>
        <p:grpSpPr>
          <a:xfrm>
            <a:off x="340137" y="1649790"/>
            <a:ext cx="8523728" cy="4832089"/>
            <a:chOff x="419362" y="497079"/>
            <a:chExt cx="5434588" cy="7762435"/>
          </a:xfrm>
        </p:grpSpPr>
        <p:cxnSp>
          <p:nvCxnSpPr>
            <p:cNvPr id="19" name="Elbow Connector 27"/>
            <p:cNvCxnSpPr>
              <a:stCxn id="27" idx="2"/>
              <a:endCxn id="20" idx="0"/>
            </p:cNvCxnSpPr>
            <p:nvPr/>
          </p:nvCxnSpPr>
          <p:spPr>
            <a:xfrm>
              <a:off x="1522789" y="1350791"/>
              <a:ext cx="1" cy="2272096"/>
            </a:xfrm>
            <a:prstGeom prst="straightConnector1">
              <a:avLst/>
            </a:prstGeom>
            <a:noFill/>
            <a:ln w="19050" cap="flat" cmpd="sng" algn="ctr">
              <a:solidFill>
                <a:srgbClr val="808080"/>
              </a:solidFill>
              <a:prstDash val="solid"/>
            </a:ln>
            <a:effectLst/>
          </p:spPr>
        </p:cxnSp>
        <p:sp>
          <p:nvSpPr>
            <p:cNvPr id="20" name="Rectangle 19"/>
            <p:cNvSpPr>
              <a:spLocks/>
            </p:cNvSpPr>
            <p:nvPr/>
          </p:nvSpPr>
          <p:spPr>
            <a:xfrm>
              <a:off x="419363" y="3622887"/>
              <a:ext cx="2206853" cy="695337"/>
            </a:xfrm>
            <a:prstGeom prst="rect">
              <a:avLst/>
            </a:prstGeom>
            <a:solidFill>
              <a:srgbClr val="83725B"/>
            </a:solidFill>
            <a:ln w="19050" cap="flat" cmpd="sng" algn="ctr">
              <a:noFill/>
              <a:prstDash val="solid"/>
            </a:ln>
            <a:effectLst/>
          </p:spPr>
          <p:txBody>
            <a:bodyPr lIns="87739" tIns="43870" rIns="87739" bIns="43870" rtlCol="0" anchor="ctr">
              <a:noAutofit/>
            </a:bodyPr>
            <a:lstStyle/>
            <a:p>
              <a:pPr algn="ctr" defTabSz="913529">
                <a:defRPr/>
              </a:pPr>
              <a:r>
                <a:rPr lang="en-US" sz="1400" b="1" kern="0" dirty="0" smtClean="0">
                  <a:solidFill>
                    <a:srgbClr val="FFFFFF"/>
                  </a:solidFill>
                  <a:ea typeface="ＭＳ Ｐゴシック"/>
                </a:rPr>
                <a:t>Provincial government</a:t>
              </a:r>
              <a:endParaRPr lang="en-ZA" sz="1400" b="1" kern="0" dirty="0" smtClean="0">
                <a:solidFill>
                  <a:srgbClr val="FFFFFF"/>
                </a:solidFill>
                <a:ea typeface="ＭＳ Ｐゴシック"/>
              </a:endParaRPr>
            </a:p>
          </p:txBody>
        </p:sp>
        <p:cxnSp>
          <p:nvCxnSpPr>
            <p:cNvPr id="24" name="Elbow Connector 34"/>
            <p:cNvCxnSpPr>
              <a:stCxn id="20" idx="2"/>
              <a:endCxn id="31" idx="0"/>
            </p:cNvCxnSpPr>
            <p:nvPr/>
          </p:nvCxnSpPr>
          <p:spPr>
            <a:xfrm flipH="1">
              <a:off x="1522788" y="4318225"/>
              <a:ext cx="2" cy="329321"/>
            </a:xfrm>
            <a:prstGeom prst="straightConnector1">
              <a:avLst/>
            </a:prstGeom>
            <a:noFill/>
            <a:ln w="19050" cap="flat" cmpd="sng" algn="ctr">
              <a:solidFill>
                <a:srgbClr val="808080"/>
              </a:solidFill>
              <a:prstDash val="solid"/>
            </a:ln>
            <a:effectLst/>
          </p:spPr>
        </p:cxnSp>
        <p:sp>
          <p:nvSpPr>
            <p:cNvPr id="27" name="Rectangle 26"/>
            <p:cNvSpPr>
              <a:spLocks/>
            </p:cNvSpPr>
            <p:nvPr/>
          </p:nvSpPr>
          <p:spPr>
            <a:xfrm>
              <a:off x="419363" y="655454"/>
              <a:ext cx="2206852" cy="695337"/>
            </a:xfrm>
            <a:prstGeom prst="rect">
              <a:avLst/>
            </a:prstGeom>
            <a:solidFill>
              <a:srgbClr val="BFCDE4"/>
            </a:solidFill>
            <a:ln w="19050" cap="flat" cmpd="sng" algn="ctr">
              <a:noFill/>
              <a:prstDash val="solid"/>
            </a:ln>
            <a:effectLst/>
          </p:spPr>
          <p:txBody>
            <a:bodyPr lIns="87739" tIns="43870" rIns="87739" bIns="43870" rtlCol="0" anchor="ctr">
              <a:noAutofit/>
            </a:bodyPr>
            <a:lstStyle/>
            <a:p>
              <a:pPr algn="ctr" defTabSz="913529">
                <a:defRPr/>
              </a:pPr>
              <a:r>
                <a:rPr lang="en-US" sz="1400" b="1" kern="0" dirty="0" smtClean="0">
                  <a:solidFill>
                    <a:srgbClr val="003896"/>
                  </a:solidFill>
                  <a:ea typeface="ＭＳ Ｐゴシック"/>
                </a:rPr>
                <a:t>National government</a:t>
              </a:r>
              <a:endParaRPr lang="en-ZA" sz="1400" b="1" kern="0" dirty="0" smtClean="0">
                <a:solidFill>
                  <a:srgbClr val="003896"/>
                </a:solidFill>
                <a:ea typeface="ＭＳ Ｐゴシック"/>
              </a:endParaRPr>
            </a:p>
          </p:txBody>
        </p:sp>
        <p:sp>
          <p:nvSpPr>
            <p:cNvPr id="31" name="Rectangle 30"/>
            <p:cNvSpPr>
              <a:spLocks/>
            </p:cNvSpPr>
            <p:nvPr/>
          </p:nvSpPr>
          <p:spPr>
            <a:xfrm>
              <a:off x="419362" y="4647545"/>
              <a:ext cx="2206852" cy="695337"/>
            </a:xfrm>
            <a:prstGeom prst="rect">
              <a:avLst/>
            </a:prstGeom>
            <a:solidFill>
              <a:srgbClr val="83725B"/>
            </a:solidFill>
            <a:ln w="19050" cap="flat" cmpd="sng" algn="ctr">
              <a:noFill/>
              <a:prstDash val="solid"/>
            </a:ln>
            <a:effectLst/>
          </p:spPr>
          <p:txBody>
            <a:bodyPr lIns="87739" tIns="43870" rIns="87739" bIns="43870" rtlCol="0" anchor="ctr">
              <a:noAutofit/>
            </a:bodyPr>
            <a:lstStyle/>
            <a:p>
              <a:pPr algn="ctr" defTabSz="913529">
                <a:defRPr/>
              </a:pPr>
              <a:r>
                <a:rPr lang="en-US" sz="1400" b="1" kern="0" dirty="0" smtClean="0">
                  <a:solidFill>
                    <a:srgbClr val="FFFFFF"/>
                  </a:solidFill>
                  <a:ea typeface="ＭＳ Ｐゴシック"/>
                </a:rPr>
                <a:t>Municipal government</a:t>
              </a:r>
              <a:endParaRPr lang="en-ZA" sz="1400" b="1" kern="0" dirty="0" smtClean="0">
                <a:solidFill>
                  <a:srgbClr val="FFFFFF"/>
                </a:solidFill>
                <a:ea typeface="ＭＳ Ｐゴシック"/>
              </a:endParaRPr>
            </a:p>
          </p:txBody>
        </p:sp>
        <p:sp>
          <p:nvSpPr>
            <p:cNvPr id="37" name="Rectangle 36"/>
            <p:cNvSpPr>
              <a:spLocks/>
            </p:cNvSpPr>
            <p:nvPr/>
          </p:nvSpPr>
          <p:spPr>
            <a:xfrm>
              <a:off x="3647097" y="3623281"/>
              <a:ext cx="2206853" cy="695337"/>
            </a:xfrm>
            <a:prstGeom prst="rect">
              <a:avLst/>
            </a:prstGeom>
            <a:solidFill>
              <a:schemeClr val="bg1">
                <a:lumMod val="65000"/>
              </a:schemeClr>
            </a:solidFill>
            <a:ln w="19050" cap="flat" cmpd="sng" algn="ctr">
              <a:noFill/>
              <a:prstDash val="solid"/>
            </a:ln>
            <a:effectLst/>
          </p:spPr>
          <p:txBody>
            <a:bodyPr lIns="87739" tIns="43870" rIns="87739" bIns="43870" rtlCol="0" anchor="ctr">
              <a:noAutofit/>
            </a:bodyPr>
            <a:lstStyle/>
            <a:p>
              <a:pPr algn="ctr" defTabSz="913529">
                <a:defRPr/>
              </a:pPr>
              <a:r>
                <a:rPr lang="en-US" sz="1400" b="1" kern="0" dirty="0" smtClean="0">
                  <a:solidFill>
                    <a:srgbClr val="FFFFFF"/>
                  </a:solidFill>
                  <a:ea typeface="ＭＳ Ｐゴシック"/>
                </a:rPr>
                <a:t>NERSA</a:t>
              </a:r>
            </a:p>
            <a:p>
              <a:pPr algn="ctr" defTabSz="913529">
                <a:defRPr/>
              </a:pPr>
              <a:r>
                <a:rPr lang="en-US" sz="1400" b="1" kern="0" dirty="0" smtClean="0">
                  <a:solidFill>
                    <a:srgbClr val="FFFFFF"/>
                  </a:solidFill>
                  <a:ea typeface="ＭＳ Ｐゴシック"/>
                </a:rPr>
                <a:t>(ERA)</a:t>
              </a:r>
              <a:endParaRPr lang="en-ZA" sz="1400" b="1" kern="0" dirty="0" smtClean="0">
                <a:solidFill>
                  <a:srgbClr val="FFFFFF"/>
                </a:solidFill>
                <a:ea typeface="ＭＳ Ｐゴシック"/>
              </a:endParaRPr>
            </a:p>
          </p:txBody>
        </p:sp>
        <p:cxnSp>
          <p:nvCxnSpPr>
            <p:cNvPr id="39" name="Elbow Connector 38"/>
            <p:cNvCxnSpPr>
              <a:stCxn id="27" idx="3"/>
              <a:endCxn id="37" idx="0"/>
            </p:cNvCxnSpPr>
            <p:nvPr/>
          </p:nvCxnSpPr>
          <p:spPr bwMode="auto">
            <a:xfrm>
              <a:off x="2626215" y="1003123"/>
              <a:ext cx="2124309" cy="2620158"/>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 name="Rectangle 39"/>
            <p:cNvSpPr/>
            <p:nvPr/>
          </p:nvSpPr>
          <p:spPr>
            <a:xfrm>
              <a:off x="419362" y="5381900"/>
              <a:ext cx="2206853" cy="2877614"/>
            </a:xfrm>
            <a:prstGeom prst="rect">
              <a:avLst/>
            </a:prstGeom>
            <a:ln>
              <a:noFill/>
            </a:ln>
          </p:spPr>
          <p:txBody>
            <a:bodyPr wrap="square">
              <a:spAutoFit/>
            </a:bodyPr>
            <a:lstStyle/>
            <a:p>
              <a:r>
                <a:rPr lang="en-ZA" sz="1400" dirty="0">
                  <a:solidFill>
                    <a:srgbClr val="003896"/>
                  </a:solidFill>
                </a:rPr>
                <a:t>M</a:t>
              </a:r>
              <a:r>
                <a:rPr lang="en-ZA" sz="1400" dirty="0" smtClean="0">
                  <a:solidFill>
                    <a:srgbClr val="003896"/>
                  </a:solidFill>
                </a:rPr>
                <a:t>unicipalities </a:t>
              </a:r>
              <a:r>
                <a:rPr lang="en-ZA" sz="1400" dirty="0">
                  <a:solidFill>
                    <a:srgbClr val="003896"/>
                  </a:solidFill>
                </a:rPr>
                <a:t>have functions and executive authority over matters that have been legislated upon and assigned for administration by municipalities in terms of Section 156(1) of the Constitution</a:t>
              </a:r>
            </a:p>
          </p:txBody>
        </p:sp>
        <p:cxnSp>
          <p:nvCxnSpPr>
            <p:cNvPr id="46" name="Elbow Connector 45"/>
            <p:cNvCxnSpPr>
              <a:stCxn id="37" idx="2"/>
            </p:cNvCxnSpPr>
            <p:nvPr/>
          </p:nvCxnSpPr>
          <p:spPr bwMode="auto">
            <a:xfrm rot="5400000">
              <a:off x="4335298" y="4618694"/>
              <a:ext cx="715300" cy="115149"/>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9" name="Rectangle 48"/>
            <p:cNvSpPr>
              <a:spLocks/>
            </p:cNvSpPr>
            <p:nvPr/>
          </p:nvSpPr>
          <p:spPr>
            <a:xfrm>
              <a:off x="3647097" y="4651782"/>
              <a:ext cx="2206853" cy="695337"/>
            </a:xfrm>
            <a:prstGeom prst="rect">
              <a:avLst/>
            </a:prstGeom>
            <a:solidFill>
              <a:schemeClr val="bg1">
                <a:lumMod val="65000"/>
              </a:schemeClr>
            </a:solidFill>
            <a:ln w="19050" cap="flat" cmpd="sng" algn="ctr">
              <a:noFill/>
              <a:prstDash val="solid"/>
            </a:ln>
            <a:effectLst/>
          </p:spPr>
          <p:txBody>
            <a:bodyPr lIns="87739" tIns="43870" rIns="87739" bIns="43870" rtlCol="0" anchor="ctr">
              <a:noAutofit/>
            </a:bodyPr>
            <a:lstStyle/>
            <a:p>
              <a:pPr algn="ctr" defTabSz="913529">
                <a:defRPr/>
              </a:pPr>
              <a:r>
                <a:rPr lang="en-US" sz="1400" b="1" kern="0" dirty="0" smtClean="0">
                  <a:solidFill>
                    <a:schemeClr val="bg1"/>
                  </a:solidFill>
                  <a:ea typeface="ＭＳ Ｐゴシック"/>
                </a:rPr>
                <a:t>LICENCEES</a:t>
              </a:r>
              <a:endParaRPr lang="en-ZA" sz="1400" b="1" kern="0" dirty="0" smtClean="0">
                <a:solidFill>
                  <a:schemeClr val="bg1"/>
                </a:solidFill>
                <a:ea typeface="ＭＳ Ｐゴシック"/>
              </a:endParaRPr>
            </a:p>
          </p:txBody>
        </p:sp>
        <p:sp>
          <p:nvSpPr>
            <p:cNvPr id="51" name="Rectangle 50"/>
            <p:cNvSpPr/>
            <p:nvPr/>
          </p:nvSpPr>
          <p:spPr>
            <a:xfrm>
              <a:off x="3647097" y="5444247"/>
              <a:ext cx="2206853" cy="2224904"/>
            </a:xfrm>
            <a:prstGeom prst="rect">
              <a:avLst/>
            </a:prstGeom>
            <a:ln>
              <a:noFill/>
            </a:ln>
          </p:spPr>
          <p:txBody>
            <a:bodyPr wrap="square">
              <a:spAutoFit/>
            </a:bodyPr>
            <a:lstStyle/>
            <a:p>
              <a:r>
                <a:rPr lang="en-ZA" sz="1400" dirty="0" smtClean="0"/>
                <a:t>Licensees exercise their respective rights </a:t>
              </a:r>
              <a:r>
                <a:rPr lang="en-ZA" sz="1400" dirty="0"/>
                <a:t>to supply power and reticulate electricity within a municipal area pursuant to </a:t>
              </a:r>
              <a:r>
                <a:rPr lang="en-ZA" sz="1400" dirty="0" smtClean="0"/>
                <a:t>their </a:t>
              </a:r>
              <a:r>
                <a:rPr lang="en-ZA" sz="1400" dirty="0"/>
                <a:t>distribution </a:t>
              </a:r>
              <a:r>
                <a:rPr lang="en-ZA" sz="1400" dirty="0" smtClean="0"/>
                <a:t>licenses </a:t>
              </a:r>
              <a:r>
                <a:rPr lang="en-ZA" sz="1400" dirty="0"/>
                <a:t>issued to </a:t>
              </a:r>
              <a:r>
                <a:rPr lang="en-ZA" sz="1400" dirty="0" smtClean="0"/>
                <a:t>them by NERSA </a:t>
              </a:r>
              <a:r>
                <a:rPr lang="en-ZA" sz="1400" dirty="0"/>
                <a:t>in terms of the </a:t>
              </a:r>
              <a:r>
                <a:rPr lang="en-ZA" sz="1400" dirty="0" smtClean="0"/>
                <a:t>ERA and NERSA Guidelines</a:t>
              </a:r>
              <a:r>
                <a:rPr lang="en-ZA" sz="1400" dirty="0" smtClean="0">
                  <a:solidFill>
                    <a:srgbClr val="003896"/>
                  </a:solidFill>
                </a:rPr>
                <a:t>. </a:t>
              </a:r>
              <a:endParaRPr lang="en-ZA" sz="1400" dirty="0">
                <a:solidFill>
                  <a:srgbClr val="003896"/>
                </a:solidFill>
              </a:endParaRPr>
            </a:p>
          </p:txBody>
        </p:sp>
        <p:sp>
          <p:nvSpPr>
            <p:cNvPr id="54" name="Rectangle 53"/>
            <p:cNvSpPr/>
            <p:nvPr/>
          </p:nvSpPr>
          <p:spPr>
            <a:xfrm>
              <a:off x="3647097" y="497079"/>
              <a:ext cx="2206853" cy="2917096"/>
            </a:xfrm>
            <a:prstGeom prst="rect">
              <a:avLst/>
            </a:prstGeom>
            <a:solidFill>
              <a:schemeClr val="bg1">
                <a:lumMod val="95000"/>
              </a:schemeClr>
            </a:solidFill>
            <a:ln>
              <a:noFill/>
            </a:ln>
          </p:spPr>
          <p:txBody>
            <a:bodyPr wrap="square">
              <a:spAutoFit/>
            </a:bodyPr>
            <a:lstStyle/>
            <a:p>
              <a:r>
                <a:rPr lang="en-ZA" sz="1400" dirty="0">
                  <a:solidFill>
                    <a:srgbClr val="003896"/>
                  </a:solidFill>
                  <a:ea typeface="Times New Roman" panose="02020603050405020304" pitchFamily="18" charset="0"/>
                  <a:cs typeface="Times New Roman" panose="02020603050405020304" pitchFamily="18" charset="0"/>
                </a:rPr>
                <a:t>National government’s legislative and executive </a:t>
              </a:r>
              <a:r>
                <a:rPr lang="en-ZA" sz="1400" dirty="0">
                  <a:ea typeface="Times New Roman" panose="02020603050405020304" pitchFamily="18" charset="0"/>
                  <a:cs typeface="Times New Roman" panose="02020603050405020304" pitchFamily="18" charset="0"/>
                </a:rPr>
                <a:t>authority is subject to section 44(1)(a)(ii</a:t>
              </a:r>
              <a:r>
                <a:rPr lang="en-ZA" sz="1400" dirty="0" smtClean="0">
                  <a:ea typeface="Times New Roman" panose="02020603050405020304" pitchFamily="18" charset="0"/>
                  <a:cs typeface="Times New Roman" panose="02020603050405020304" pitchFamily="18" charset="0"/>
                </a:rPr>
                <a:t>)  of the Constitution, </a:t>
              </a:r>
              <a:r>
                <a:rPr lang="en-ZA" sz="1400" dirty="0">
                  <a:ea typeface="Times New Roman" panose="02020603050405020304" pitchFamily="18" charset="0"/>
                  <a:cs typeface="Times New Roman" panose="02020603050405020304" pitchFamily="18" charset="0"/>
                </a:rPr>
                <a:t>which confers on Parliament the right to exercise its legislative authority to pass legislation with regard to any matter falling within certain functional areas, including electricity reticulation</a:t>
              </a:r>
              <a:endParaRPr lang="en-ZA" sz="1400" dirty="0"/>
            </a:p>
          </p:txBody>
        </p:sp>
      </p:grpSp>
      <p:sp>
        <p:nvSpPr>
          <p:cNvPr id="90" name="TextBox 89"/>
          <p:cNvSpPr txBox="1">
            <a:spLocks/>
          </p:cNvSpPr>
          <p:nvPr/>
        </p:nvSpPr>
        <p:spPr>
          <a:xfrm>
            <a:off x="213633" y="1071494"/>
            <a:ext cx="8731929" cy="493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892609" fontAlgn="base">
              <a:spcBef>
                <a:spcPct val="0"/>
              </a:spcBef>
              <a:spcAft>
                <a:spcPct val="0"/>
              </a:spcAft>
              <a:buClr>
                <a:schemeClr val="tx2"/>
              </a:buClr>
              <a:defRPr sz="1600" baseline="0">
                <a:ea typeface="Arial Unicode MS" pitchFamily="34" charset="-128"/>
                <a:cs typeface="Arial Unicode MS" pitchFamily="34" charset="-128"/>
              </a:defRPr>
            </a:lvl1pPr>
            <a:lvl2pPr marL="193082" indent="-191498" defTabSz="892609" fontAlgn="base">
              <a:spcBef>
                <a:spcPct val="0"/>
              </a:spcBef>
              <a:spcAft>
                <a:spcPct val="0"/>
              </a:spcAft>
              <a:buClr>
                <a:schemeClr val="tx2"/>
              </a:buClr>
              <a:buSzPct val="125000"/>
              <a:buFont typeface="Arial" pitchFamily="34" charset="0"/>
              <a:buChar char="•"/>
              <a:defRPr sz="1600" baseline="0">
                <a:ea typeface="Arial Unicode MS" pitchFamily="34" charset="-128"/>
                <a:cs typeface="Arial Unicode MS" pitchFamily="34" charset="-128"/>
              </a:defRPr>
            </a:lvl2pPr>
            <a:lvl3pPr marL="455799" indent="-261142" defTabSz="892609" fontAlgn="base">
              <a:spcBef>
                <a:spcPct val="0"/>
              </a:spcBef>
              <a:spcAft>
                <a:spcPct val="0"/>
              </a:spcAft>
              <a:buClr>
                <a:schemeClr val="tx2"/>
              </a:buClr>
              <a:buSzPct val="120000"/>
              <a:buFont typeface="Arial" charset="0"/>
              <a:buChar char="–"/>
              <a:defRPr sz="1600" baseline="0">
                <a:ea typeface="Arial Unicode MS" pitchFamily="34" charset="-128"/>
                <a:cs typeface="Arial Unicode MS" pitchFamily="34" charset="-128"/>
              </a:defRPr>
            </a:lvl3pPr>
            <a:lvl4pPr marL="612487" indent="-155104" defTabSz="892609" fontAlgn="base">
              <a:spcBef>
                <a:spcPct val="0"/>
              </a:spcBef>
              <a:spcAft>
                <a:spcPct val="0"/>
              </a:spcAft>
              <a:buClr>
                <a:schemeClr val="tx2"/>
              </a:buClr>
              <a:buSzPct val="100000"/>
              <a:buFont typeface="Arial" pitchFamily="34" charset="0"/>
              <a:buChar char="•"/>
              <a:defRPr sz="1600" baseline="0">
                <a:ea typeface="Arial Unicode MS" pitchFamily="34" charset="-128"/>
                <a:cs typeface="Arial Unicode MS" pitchFamily="34" charset="-128"/>
              </a:defRPr>
            </a:lvl4pPr>
            <a:lvl5pPr marL="747513" indent="-129777" defTabSz="892609" fontAlgn="base">
              <a:spcBef>
                <a:spcPct val="0"/>
              </a:spcBef>
              <a:spcAft>
                <a:spcPct val="0"/>
              </a:spcAft>
              <a:buClr>
                <a:schemeClr val="tx2"/>
              </a:buClr>
              <a:buSzPct val="89000"/>
              <a:buFont typeface="Arial" charset="0"/>
              <a:buChar char="-"/>
              <a:defRPr sz="1600" baseline="0">
                <a:ea typeface="Arial Unicode MS" pitchFamily="34" charset="-128"/>
                <a:cs typeface="Arial Unicode MS" pitchFamily="34" charset="-128"/>
              </a:defRPr>
            </a:lvl5pPr>
            <a:lvl6pPr marL="747513" indent="-129777" defTabSz="892609" fontAlgn="base">
              <a:spcBef>
                <a:spcPct val="0"/>
              </a:spcBef>
              <a:spcAft>
                <a:spcPct val="0"/>
              </a:spcAft>
              <a:buClr>
                <a:schemeClr val="tx2"/>
              </a:buClr>
              <a:buSzPct val="89000"/>
              <a:buFont typeface="Arial" charset="0"/>
              <a:buChar char="-"/>
              <a:defRPr sz="1600" baseline="0"/>
            </a:lvl6pPr>
            <a:lvl7pPr marL="747513" indent="-129777" defTabSz="892609" fontAlgn="base">
              <a:spcBef>
                <a:spcPct val="0"/>
              </a:spcBef>
              <a:spcAft>
                <a:spcPct val="0"/>
              </a:spcAft>
              <a:buClr>
                <a:schemeClr val="tx2"/>
              </a:buClr>
              <a:buSzPct val="89000"/>
              <a:buFont typeface="Arial" charset="0"/>
              <a:buChar char="-"/>
              <a:defRPr sz="1600" baseline="0"/>
            </a:lvl7pPr>
            <a:lvl8pPr marL="747513" indent="-129777" defTabSz="892609" fontAlgn="base">
              <a:spcBef>
                <a:spcPct val="0"/>
              </a:spcBef>
              <a:spcAft>
                <a:spcPct val="0"/>
              </a:spcAft>
              <a:buClr>
                <a:schemeClr val="tx2"/>
              </a:buClr>
              <a:buSzPct val="89000"/>
              <a:buFont typeface="Arial" charset="0"/>
              <a:buChar char="-"/>
              <a:defRPr sz="1600" baseline="0"/>
            </a:lvl8pPr>
            <a:lvl9pPr marL="747513" indent="-129777" defTabSz="892609" fontAlgn="base">
              <a:spcBef>
                <a:spcPct val="0"/>
              </a:spcBef>
              <a:spcAft>
                <a:spcPct val="0"/>
              </a:spcAft>
              <a:buClr>
                <a:schemeClr val="tx2"/>
              </a:buClr>
              <a:buSzPct val="89000"/>
              <a:buFont typeface="Arial" charset="0"/>
              <a:buChar char="-"/>
              <a:defRPr sz="1600" baseline="0"/>
            </a:lvl9pPr>
          </a:lstStyle>
          <a:p>
            <a:pPr algn="just">
              <a:lnSpc>
                <a:spcPct val="120000"/>
              </a:lnSpc>
              <a:buClr>
                <a:srgbClr val="83725B"/>
              </a:buClr>
            </a:pPr>
            <a:r>
              <a:rPr lang="en-ZA" sz="1400" b="1" dirty="0">
                <a:solidFill>
                  <a:srgbClr val="003896"/>
                </a:solidFill>
              </a:rPr>
              <a:t>In terms of Section 156 (1)  of the Constitution, municipalities have </a:t>
            </a:r>
            <a:r>
              <a:rPr lang="en-ZA" sz="1400" b="1" u="sng" dirty="0">
                <a:solidFill>
                  <a:srgbClr val="003896"/>
                </a:solidFill>
              </a:rPr>
              <a:t>executive authority  (not exclusive) </a:t>
            </a:r>
            <a:r>
              <a:rPr lang="en-ZA" sz="1400" b="1" dirty="0">
                <a:solidFill>
                  <a:srgbClr val="003896"/>
                </a:solidFill>
              </a:rPr>
              <a:t>in respect of electricity reticulation</a:t>
            </a:r>
          </a:p>
        </p:txBody>
      </p:sp>
      <p:sp>
        <p:nvSpPr>
          <p:cNvPr id="3" name="Rectangle 2"/>
          <p:cNvSpPr/>
          <p:nvPr/>
        </p:nvSpPr>
        <p:spPr bwMode="auto">
          <a:xfrm>
            <a:off x="460176" y="6192274"/>
            <a:ext cx="8453855" cy="368276"/>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33450" fontAlgn="base">
              <a:spcBef>
                <a:spcPct val="0"/>
              </a:spcBef>
              <a:spcAft>
                <a:spcPct val="0"/>
              </a:spcAft>
            </a:pPr>
            <a:endParaRPr lang="en-ZA" sz="1400" smtClean="0">
              <a:solidFill>
                <a:srgbClr val="003896"/>
              </a:solidFill>
            </a:endParaRPr>
          </a:p>
        </p:txBody>
      </p:sp>
      <p:sp>
        <p:nvSpPr>
          <p:cNvPr id="91" name="Rectangle 90"/>
          <p:cNvSpPr>
            <a:spLocks/>
          </p:cNvSpPr>
          <p:nvPr/>
        </p:nvSpPr>
        <p:spPr>
          <a:xfrm>
            <a:off x="1074498" y="6261749"/>
            <a:ext cx="6995002" cy="260858"/>
          </a:xfrm>
          <a:prstGeom prst="rect">
            <a:avLst/>
          </a:prstGeom>
          <a:noFill/>
          <a:ln w="19050">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91363" tIns="45681" rIns="91363" bIns="45681" rtlCol="0" anchor="ctr">
            <a:noAutofit/>
          </a:bodyPr>
          <a:lstStyle/>
          <a:p>
            <a:pPr marL="1552" lvl="1" algn="ctr">
              <a:buClr>
                <a:srgbClr val="83725B"/>
              </a:buClr>
            </a:pPr>
            <a:r>
              <a:rPr lang="en-ZA" sz="1400" dirty="0">
                <a:solidFill>
                  <a:srgbClr val="FFFFFF"/>
                </a:solidFill>
              </a:rPr>
              <a:t>Eskom’s and the </a:t>
            </a:r>
            <a:r>
              <a:rPr lang="en-ZA" sz="1400" dirty="0" smtClean="0">
                <a:solidFill>
                  <a:srgbClr val="FFFFFF"/>
                </a:solidFill>
              </a:rPr>
              <a:t>Municipalities’ </a:t>
            </a:r>
            <a:r>
              <a:rPr lang="en-ZA" sz="1400" dirty="0">
                <a:solidFill>
                  <a:srgbClr val="FFFFFF"/>
                </a:solidFill>
              </a:rPr>
              <a:t>rights co-exist  in terms of the ERA</a:t>
            </a:r>
          </a:p>
        </p:txBody>
      </p:sp>
      <p:sp>
        <p:nvSpPr>
          <p:cNvPr id="4" name="Slide Number Placeholder 3"/>
          <p:cNvSpPr>
            <a:spLocks noGrp="1"/>
          </p:cNvSpPr>
          <p:nvPr>
            <p:ph type="sldNum" sz="quarter" idx="12"/>
          </p:nvPr>
        </p:nvSpPr>
        <p:spPr/>
        <p:txBody>
          <a:bodyPr/>
          <a:lstStyle/>
          <a:p>
            <a:fld id="{0740FEDF-A5E7-49B8-8913-E73149A5C72C}" type="slidenum">
              <a:rPr lang="en-ZA" smtClean="0"/>
              <a:pPr/>
              <a:t>10</a:t>
            </a:fld>
            <a:endParaRPr lang="en-ZA"/>
          </a:p>
        </p:txBody>
      </p:sp>
    </p:spTree>
    <p:extLst>
      <p:ext uri="{BB962C8B-B14F-4D97-AF65-F5344CB8AC3E}">
        <p14:creationId xmlns:p14="http://schemas.microsoft.com/office/powerpoint/2010/main" xmlns="" val="416065925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Object 171" hidden="1"/>
          <p:cNvGraphicFramePr>
            <a:graphicFrameLocks noChangeAspect="1"/>
          </p:cNvGraphicFramePr>
          <p:nvPr>
            <p:extLst>
              <p:ext uri="{D42A27DB-BD31-4B8C-83A1-F6EECF244321}">
                <p14:modId xmlns:p14="http://schemas.microsoft.com/office/powerpoint/2010/main" xmlns="" val="124323898"/>
              </p:ext>
            </p:extLst>
          </p:nvPr>
        </p:nvGraphicFramePr>
        <p:xfrm>
          <a:off x="1588" y="1588"/>
          <a:ext cx="1587" cy="1587"/>
        </p:xfrm>
        <a:graphic>
          <a:graphicData uri="http://schemas.openxmlformats.org/presentationml/2006/ole">
            <p:oleObj spid="_x0000_s138306" name="think-cell Slide" r:id="rId3" imgW="360" imgH="360" progId="">
              <p:embed/>
            </p:oleObj>
          </a:graphicData>
        </a:graphic>
      </p:graphicFrame>
      <p:cxnSp>
        <p:nvCxnSpPr>
          <p:cNvPr id="199" name="Elbow Connector 198"/>
          <p:cNvCxnSpPr/>
          <p:nvPr/>
        </p:nvCxnSpPr>
        <p:spPr bwMode="auto">
          <a:xfrm rot="10800000" flipV="1">
            <a:off x="1618510" y="4895741"/>
            <a:ext cx="2904610" cy="181215"/>
          </a:xfrm>
          <a:prstGeom prst="bentConnector3">
            <a:avLst>
              <a:gd name="adj1" fmla="val -77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0" name="Elbow Connector 159"/>
          <p:cNvCxnSpPr/>
          <p:nvPr/>
        </p:nvCxnSpPr>
        <p:spPr bwMode="auto">
          <a:xfrm flipV="1">
            <a:off x="5513900" y="1592401"/>
            <a:ext cx="1468480" cy="993192"/>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Title 1"/>
          <p:cNvSpPr>
            <a:spLocks noGrp="1"/>
          </p:cNvSpPr>
          <p:nvPr>
            <p:ph type="title"/>
          </p:nvPr>
        </p:nvSpPr>
        <p:spPr>
          <a:xfrm>
            <a:off x="195978" y="107357"/>
            <a:ext cx="7208202" cy="753668"/>
          </a:xfrm>
        </p:spPr>
        <p:txBody>
          <a:bodyPr/>
          <a:lstStyle/>
          <a:p>
            <a:r>
              <a:rPr lang="en-US" sz="2200" dirty="0" smtClean="0"/>
              <a:t>A legislative framework governs the supply of electricity</a:t>
            </a:r>
            <a:endParaRPr lang="en-ZA" sz="2200" dirty="0"/>
          </a:p>
        </p:txBody>
      </p:sp>
      <p:sp>
        <p:nvSpPr>
          <p:cNvPr id="158" name="TextBox 157"/>
          <p:cNvSpPr txBox="1"/>
          <p:nvPr/>
        </p:nvSpPr>
        <p:spPr>
          <a:xfrm>
            <a:off x="6982380" y="1296813"/>
            <a:ext cx="2094271" cy="1054135"/>
          </a:xfrm>
          <a:prstGeom prst="rect">
            <a:avLst/>
          </a:prstGeom>
          <a:noFill/>
          <a:ln>
            <a:solidFill>
              <a:schemeClr val="bg1">
                <a:lumMod val="85000"/>
              </a:schemeClr>
            </a:solidFill>
          </a:ln>
        </p:spPr>
        <p:txBody>
          <a:bodyPr wrap="square" rtlCol="0">
            <a:spAutoFit/>
          </a:bodyPr>
          <a:lstStyle/>
          <a:p>
            <a:r>
              <a:rPr lang="en-US" sz="1200" dirty="0" smtClean="0"/>
              <a:t>Stipulates powers and functions of municipalities. Section 156(1) grants executive authority and not exclusive authority</a:t>
            </a:r>
            <a:endParaRPr lang="en-ZA" sz="1200" dirty="0"/>
          </a:p>
        </p:txBody>
      </p:sp>
      <p:grpSp>
        <p:nvGrpSpPr>
          <p:cNvPr id="3" name="Group 2"/>
          <p:cNvGrpSpPr/>
          <p:nvPr/>
        </p:nvGrpSpPr>
        <p:grpSpPr>
          <a:xfrm>
            <a:off x="1618510" y="2123466"/>
            <a:ext cx="6124379" cy="3431913"/>
            <a:chOff x="1087582" y="1725558"/>
            <a:chExt cx="7107345" cy="4213269"/>
          </a:xfrm>
        </p:grpSpPr>
        <p:sp>
          <p:nvSpPr>
            <p:cNvPr id="79" name="Rectangle 4"/>
            <p:cNvSpPr>
              <a:spLocks noChangeArrowheads="1"/>
            </p:cNvSpPr>
            <p:nvPr/>
          </p:nvSpPr>
          <p:spPr bwMode="gray">
            <a:xfrm rot="10800000" flipV="1">
              <a:off x="1381118" y="3059006"/>
              <a:ext cx="2070000" cy="2216154"/>
            </a:xfrm>
            <a:prstGeom prst="rect">
              <a:avLst/>
            </a:prstGeom>
            <a:solidFill>
              <a:srgbClr val="003896">
                <a:lumMod val="20000"/>
                <a:lumOff val="80000"/>
              </a:srgbClr>
            </a:solidFill>
            <a:ln w="9525">
              <a:solidFill>
                <a:srgbClr val="FFFFFF"/>
              </a:solidFill>
              <a:miter lim="800000"/>
              <a:headEnd/>
              <a:tailEnd/>
            </a:ln>
            <a:effectLst/>
            <a:extLst/>
          </p:spPr>
          <p:txBody>
            <a:bodyPr lIns="91411" tIns="45706" rIns="91411" bIns="45706" anchor="ctr">
              <a:noAutofit/>
            </a:bodyPr>
            <a:lstStyle/>
            <a:p>
              <a:pPr algn="ctr" defTabSz="932863" fontAlgn="base">
                <a:spcBef>
                  <a:spcPct val="0"/>
                </a:spcBef>
                <a:spcAft>
                  <a:spcPct val="0"/>
                </a:spcAft>
                <a:defRPr/>
              </a:pPr>
              <a:endParaRPr lang="en-GB" sz="1200" kern="0" dirty="0">
                <a:solidFill>
                  <a:srgbClr val="003896"/>
                </a:solidFill>
                <a:ea typeface="ＭＳ Ｐゴシック"/>
              </a:endParaRPr>
            </a:p>
          </p:txBody>
        </p:sp>
        <p:sp>
          <p:nvSpPr>
            <p:cNvPr id="90" name="AutoShape 24"/>
            <p:cNvSpPr>
              <a:spLocks noChangeArrowheads="1"/>
            </p:cNvSpPr>
            <p:nvPr/>
          </p:nvSpPr>
          <p:spPr bwMode="gray">
            <a:xfrm>
              <a:off x="1087582" y="1725558"/>
              <a:ext cx="7107345" cy="1062260"/>
            </a:xfrm>
            <a:prstGeom prst="triangle">
              <a:avLst>
                <a:gd name="adj" fmla="val 50000"/>
              </a:avLst>
            </a:prstGeom>
            <a:gradFill flip="none" rotWithShape="1">
              <a:gsLst>
                <a:gs pos="42000">
                  <a:srgbClr val="897966">
                    <a:lumMod val="10000"/>
                    <a:lumOff val="90000"/>
                  </a:srgbClr>
                </a:gs>
                <a:gs pos="0">
                  <a:srgbClr val="BFCDE4"/>
                </a:gs>
                <a:gs pos="100000">
                  <a:srgbClr val="BFCDE4"/>
                </a:gs>
              </a:gsLst>
              <a:lin ang="10800000" scaled="1"/>
              <a:tileRect/>
            </a:gradFill>
            <a:ln w="9525">
              <a:solidFill>
                <a:srgbClr val="FFFFFF"/>
              </a:solidFill>
              <a:miter lim="800000"/>
              <a:headEnd/>
              <a:tailEnd/>
            </a:ln>
            <a:effectLst/>
            <a:extLst/>
          </p:spPr>
          <p:txBody>
            <a:bodyPr lIns="91411" tIns="45706" rIns="91411" bIns="45706"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932863" eaLnBrk="1" fontAlgn="base" hangingPunct="1">
                <a:spcBef>
                  <a:spcPct val="0"/>
                </a:spcBef>
                <a:spcAft>
                  <a:spcPct val="0"/>
                </a:spcAft>
              </a:pPr>
              <a:endParaRPr lang="en-US" sz="1200" b="1" kern="0" dirty="0">
                <a:solidFill>
                  <a:srgbClr val="003896"/>
                </a:solidFill>
                <a:ea typeface="ＭＳ Ｐゴシック"/>
              </a:endParaRPr>
            </a:p>
          </p:txBody>
        </p:sp>
        <p:sp>
          <p:nvSpPr>
            <p:cNvPr id="121" name="Rectangle 3"/>
            <p:cNvSpPr txBox="1">
              <a:spLocks noChangeArrowheads="1"/>
            </p:cNvSpPr>
            <p:nvPr/>
          </p:nvSpPr>
          <p:spPr bwMode="gray">
            <a:xfrm>
              <a:off x="1440260" y="3751269"/>
              <a:ext cx="1994358" cy="45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9300" indent="-130175" defTabSz="895350">
                <a:buClr>
                  <a:schemeClr val="tx2"/>
                </a:buClr>
                <a:buSzPct val="89000"/>
                <a:buFont typeface="Arial" charset="0"/>
                <a:buChar char="-"/>
                <a:defRPr sz="1600">
                  <a:solidFill>
                    <a:schemeClr val="tx1"/>
                  </a:solidFill>
                  <a:latin typeface="Arial" charset="0"/>
                </a:defRPr>
              </a:lvl5pPr>
              <a:lvl6pPr marL="12065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37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209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81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fontAlgn="base">
                <a:spcBef>
                  <a:spcPct val="0"/>
                </a:spcBef>
                <a:spcAft>
                  <a:spcPct val="0"/>
                </a:spcAft>
                <a:buClr>
                  <a:srgbClr val="897966"/>
                </a:buClr>
              </a:pPr>
              <a:r>
                <a:rPr lang="en-US" sz="1200" b="1" dirty="0" smtClean="0">
                  <a:solidFill>
                    <a:srgbClr val="003896"/>
                  </a:solidFill>
                  <a:ea typeface="ＭＳ Ｐゴシック"/>
                </a:rPr>
                <a:t>Electricity Regulation Act, of 2006</a:t>
              </a:r>
              <a:endParaRPr lang="en-US" sz="1200" b="1" dirty="0">
                <a:solidFill>
                  <a:srgbClr val="003896"/>
                </a:solidFill>
                <a:ea typeface="ＭＳ Ｐゴシック"/>
              </a:endParaRPr>
            </a:p>
          </p:txBody>
        </p:sp>
        <p:sp>
          <p:nvSpPr>
            <p:cNvPr id="131" name="Rectangle 130"/>
            <p:cNvSpPr>
              <a:spLocks/>
            </p:cNvSpPr>
            <p:nvPr/>
          </p:nvSpPr>
          <p:spPr>
            <a:xfrm>
              <a:off x="1295244" y="5601920"/>
              <a:ext cx="6473180" cy="336907"/>
            </a:xfrm>
            <a:prstGeom prst="rect">
              <a:avLst/>
            </a:prstGeom>
            <a:gradFill flip="none" rotWithShape="1">
              <a:gsLst>
                <a:gs pos="42000">
                  <a:srgbClr val="897966">
                    <a:lumMod val="10000"/>
                    <a:lumOff val="90000"/>
                  </a:srgbClr>
                </a:gs>
                <a:gs pos="0">
                  <a:srgbClr val="BFCDE4"/>
                </a:gs>
                <a:gs pos="100000">
                  <a:srgbClr val="BFCDE4"/>
                </a:gs>
              </a:gsLst>
              <a:lin ang="10800000" scaled="1"/>
              <a:tileRect/>
            </a:gradFill>
            <a:ln w="9525">
              <a:solidFill>
                <a:srgbClr val="FFFFFF"/>
              </a:solidFill>
              <a:miter lim="800000"/>
              <a:headEnd/>
              <a:tailEnd/>
            </a:ln>
            <a:effectLst/>
          </p:spPr>
          <p:txBody>
            <a:bodyPr lIns="91411" tIns="45706" rIns="91411" bIns="45706"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932863" eaLnBrk="1" fontAlgn="base" hangingPunct="1">
                <a:spcBef>
                  <a:spcPct val="0"/>
                </a:spcBef>
                <a:spcAft>
                  <a:spcPct val="0"/>
                </a:spcAft>
              </a:pPr>
              <a:r>
                <a:rPr lang="en-US" sz="1200" b="1" kern="0" dirty="0" smtClean="0">
                  <a:ea typeface="ＭＳ Ｐゴシック"/>
                </a:rPr>
                <a:t>National Energy Regulator Act of 2004</a:t>
              </a:r>
              <a:endParaRPr lang="en-US" sz="1200" b="1" kern="0" dirty="0">
                <a:ea typeface="ＭＳ Ｐゴシック"/>
              </a:endParaRPr>
            </a:p>
          </p:txBody>
        </p:sp>
        <p:sp>
          <p:nvSpPr>
            <p:cNvPr id="145" name="Rectangle 4"/>
            <p:cNvSpPr>
              <a:spLocks noChangeArrowheads="1"/>
            </p:cNvSpPr>
            <p:nvPr/>
          </p:nvSpPr>
          <p:spPr bwMode="gray">
            <a:xfrm rot="10800000" flipV="1">
              <a:off x="3502866" y="3059006"/>
              <a:ext cx="2070000" cy="2216154"/>
            </a:xfrm>
            <a:prstGeom prst="rect">
              <a:avLst/>
            </a:prstGeom>
            <a:solidFill>
              <a:srgbClr val="003896">
                <a:lumMod val="20000"/>
                <a:lumOff val="80000"/>
              </a:srgbClr>
            </a:solidFill>
            <a:ln w="9525">
              <a:solidFill>
                <a:srgbClr val="FFFFFF"/>
              </a:solidFill>
              <a:miter lim="800000"/>
              <a:headEnd/>
              <a:tailEnd/>
            </a:ln>
            <a:effectLst/>
            <a:extLst/>
          </p:spPr>
          <p:txBody>
            <a:bodyPr lIns="91411" tIns="45706" rIns="91411" bIns="45706" anchor="ctr">
              <a:noAutofit/>
            </a:bodyPr>
            <a:lstStyle/>
            <a:p>
              <a:pPr algn="ctr" defTabSz="932863" fontAlgn="base">
                <a:spcBef>
                  <a:spcPct val="0"/>
                </a:spcBef>
                <a:spcAft>
                  <a:spcPct val="0"/>
                </a:spcAft>
                <a:defRPr/>
              </a:pPr>
              <a:endParaRPr lang="en-GB" sz="1200" kern="0" dirty="0">
                <a:solidFill>
                  <a:srgbClr val="003896"/>
                </a:solidFill>
                <a:ea typeface="ＭＳ Ｐゴシック"/>
              </a:endParaRPr>
            </a:p>
          </p:txBody>
        </p:sp>
        <p:sp>
          <p:nvSpPr>
            <p:cNvPr id="146" name="Rectangle 4"/>
            <p:cNvSpPr>
              <a:spLocks noChangeArrowheads="1"/>
            </p:cNvSpPr>
            <p:nvPr/>
          </p:nvSpPr>
          <p:spPr bwMode="gray">
            <a:xfrm rot="10800000" flipV="1">
              <a:off x="5697268" y="3053644"/>
              <a:ext cx="2071156" cy="2216154"/>
            </a:xfrm>
            <a:prstGeom prst="rect">
              <a:avLst/>
            </a:prstGeom>
            <a:solidFill>
              <a:srgbClr val="003896">
                <a:lumMod val="20000"/>
                <a:lumOff val="80000"/>
              </a:srgbClr>
            </a:solidFill>
            <a:ln w="9525">
              <a:solidFill>
                <a:srgbClr val="FFFFFF"/>
              </a:solidFill>
              <a:miter lim="800000"/>
              <a:headEnd/>
              <a:tailEnd/>
            </a:ln>
            <a:effectLst/>
            <a:extLst/>
          </p:spPr>
          <p:txBody>
            <a:bodyPr lIns="91411" tIns="45706" rIns="91411" bIns="45706" anchor="ctr">
              <a:noAutofit/>
            </a:bodyPr>
            <a:lstStyle/>
            <a:p>
              <a:pPr algn="ctr" defTabSz="932863" fontAlgn="base">
                <a:spcBef>
                  <a:spcPct val="0"/>
                </a:spcBef>
                <a:spcAft>
                  <a:spcPct val="0"/>
                </a:spcAft>
                <a:defRPr/>
              </a:pPr>
              <a:endParaRPr lang="en-GB" sz="1200" kern="0" dirty="0">
                <a:solidFill>
                  <a:srgbClr val="003896"/>
                </a:solidFill>
                <a:ea typeface="ＭＳ Ｐゴシック"/>
              </a:endParaRPr>
            </a:p>
          </p:txBody>
        </p:sp>
        <p:sp>
          <p:nvSpPr>
            <p:cNvPr id="149" name="Rectangle 6"/>
            <p:cNvSpPr>
              <a:spLocks noChangeAspect="1" noChangeArrowheads="1"/>
            </p:cNvSpPr>
            <p:nvPr/>
          </p:nvSpPr>
          <p:spPr bwMode="gray">
            <a:xfrm flipV="1">
              <a:off x="5670332" y="2845654"/>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sp>
          <p:nvSpPr>
            <p:cNvPr id="151" name="Rectangle 6"/>
            <p:cNvSpPr>
              <a:spLocks noChangeAspect="1" noChangeArrowheads="1"/>
            </p:cNvSpPr>
            <p:nvPr/>
          </p:nvSpPr>
          <p:spPr bwMode="gray">
            <a:xfrm flipV="1">
              <a:off x="5670332" y="5414582"/>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sp>
          <p:nvSpPr>
            <p:cNvPr id="153" name="Rectangle 152"/>
            <p:cNvSpPr/>
            <p:nvPr/>
          </p:nvSpPr>
          <p:spPr>
            <a:xfrm>
              <a:off x="2988736" y="2206376"/>
              <a:ext cx="3397306" cy="566774"/>
            </a:xfrm>
            <a:prstGeom prst="rect">
              <a:avLst/>
            </a:prstGeom>
          </p:spPr>
          <p:txBody>
            <a:bodyPr wrap="square">
              <a:spAutoFit/>
            </a:bodyPr>
            <a:lstStyle/>
            <a:p>
              <a:pPr lvl="0" algn="ctr" defTabSz="932863" fontAlgn="base">
                <a:spcBef>
                  <a:spcPct val="0"/>
                </a:spcBef>
                <a:spcAft>
                  <a:spcPct val="0"/>
                </a:spcAft>
              </a:pPr>
              <a:r>
                <a:rPr lang="en-US" sz="1200" b="1" kern="0" dirty="0">
                  <a:solidFill>
                    <a:srgbClr val="003896"/>
                  </a:solidFill>
                  <a:ea typeface="ＭＳ Ｐゴシック"/>
                </a:rPr>
                <a:t>Constitution of the Republic of South Africa, 1996</a:t>
              </a:r>
            </a:p>
          </p:txBody>
        </p:sp>
        <p:sp>
          <p:nvSpPr>
            <p:cNvPr id="154" name="Rectangle 3"/>
            <p:cNvSpPr txBox="1">
              <a:spLocks noChangeArrowheads="1"/>
            </p:cNvSpPr>
            <p:nvPr/>
          </p:nvSpPr>
          <p:spPr bwMode="gray">
            <a:xfrm>
              <a:off x="3564358" y="3751269"/>
              <a:ext cx="1994358" cy="45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9300" indent="-130175" defTabSz="895350">
                <a:buClr>
                  <a:schemeClr val="tx2"/>
                </a:buClr>
                <a:buSzPct val="89000"/>
                <a:buFont typeface="Arial" charset="0"/>
                <a:buChar char="-"/>
                <a:defRPr sz="1600">
                  <a:solidFill>
                    <a:schemeClr val="tx1"/>
                  </a:solidFill>
                  <a:latin typeface="Arial" charset="0"/>
                </a:defRPr>
              </a:lvl5pPr>
              <a:lvl6pPr marL="12065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37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209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81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fontAlgn="base">
                <a:spcBef>
                  <a:spcPct val="0"/>
                </a:spcBef>
                <a:spcAft>
                  <a:spcPct val="0"/>
                </a:spcAft>
                <a:buClr>
                  <a:srgbClr val="897966"/>
                </a:buClr>
              </a:pPr>
              <a:r>
                <a:rPr lang="en-US" sz="1200" b="1" dirty="0" smtClean="0">
                  <a:solidFill>
                    <a:srgbClr val="003896"/>
                  </a:solidFill>
                  <a:ea typeface="ＭＳ Ｐゴシック"/>
                </a:rPr>
                <a:t>Municipal Systems Act, No 32 of 2000</a:t>
              </a:r>
              <a:endParaRPr lang="en-US" sz="1200" b="1" dirty="0">
                <a:solidFill>
                  <a:srgbClr val="003896"/>
                </a:solidFill>
                <a:ea typeface="ＭＳ Ｐゴシック"/>
              </a:endParaRPr>
            </a:p>
          </p:txBody>
        </p:sp>
        <p:sp>
          <p:nvSpPr>
            <p:cNvPr id="155" name="Rectangle 3"/>
            <p:cNvSpPr txBox="1">
              <a:spLocks noChangeArrowheads="1"/>
            </p:cNvSpPr>
            <p:nvPr/>
          </p:nvSpPr>
          <p:spPr bwMode="gray">
            <a:xfrm>
              <a:off x="5714576" y="3751269"/>
              <a:ext cx="1994358" cy="45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9300" indent="-130175" defTabSz="895350">
                <a:buClr>
                  <a:schemeClr val="tx2"/>
                </a:buClr>
                <a:buSzPct val="89000"/>
                <a:buFont typeface="Arial" charset="0"/>
                <a:buChar char="-"/>
                <a:defRPr sz="1600">
                  <a:solidFill>
                    <a:schemeClr val="tx1"/>
                  </a:solidFill>
                  <a:latin typeface="Arial" charset="0"/>
                </a:defRPr>
              </a:lvl5pPr>
              <a:lvl6pPr marL="12065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37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209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8100"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fontAlgn="base">
                <a:spcBef>
                  <a:spcPct val="0"/>
                </a:spcBef>
                <a:spcAft>
                  <a:spcPct val="0"/>
                </a:spcAft>
                <a:buClr>
                  <a:srgbClr val="897966"/>
                </a:buClr>
              </a:pPr>
              <a:r>
                <a:rPr lang="en-US" sz="1200" b="1" dirty="0" smtClean="0">
                  <a:solidFill>
                    <a:srgbClr val="003896"/>
                  </a:solidFill>
                  <a:ea typeface="ＭＳ Ｐゴシック"/>
                </a:rPr>
                <a:t>Municipal Structures Act, No 117 of 1998</a:t>
              </a:r>
              <a:endParaRPr lang="en-US" sz="1200" b="1" dirty="0">
                <a:solidFill>
                  <a:srgbClr val="003896"/>
                </a:solidFill>
                <a:ea typeface="ＭＳ Ｐゴシック"/>
              </a:endParaRPr>
            </a:p>
          </p:txBody>
        </p:sp>
        <p:sp>
          <p:nvSpPr>
            <p:cNvPr id="166" name="Rectangle 6"/>
            <p:cNvSpPr>
              <a:spLocks noChangeAspect="1" noChangeArrowheads="1"/>
            </p:cNvSpPr>
            <p:nvPr/>
          </p:nvSpPr>
          <p:spPr bwMode="gray">
            <a:xfrm flipV="1">
              <a:off x="3510092" y="2845654"/>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sp>
          <p:nvSpPr>
            <p:cNvPr id="167" name="Rectangle 6"/>
            <p:cNvSpPr>
              <a:spLocks noChangeAspect="1" noChangeArrowheads="1"/>
            </p:cNvSpPr>
            <p:nvPr/>
          </p:nvSpPr>
          <p:spPr bwMode="gray">
            <a:xfrm flipV="1">
              <a:off x="3510092" y="5414582"/>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sp>
          <p:nvSpPr>
            <p:cNvPr id="168" name="Rectangle 6"/>
            <p:cNvSpPr>
              <a:spLocks noChangeAspect="1" noChangeArrowheads="1"/>
            </p:cNvSpPr>
            <p:nvPr/>
          </p:nvSpPr>
          <p:spPr bwMode="gray">
            <a:xfrm flipV="1">
              <a:off x="1349852" y="2845654"/>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sp>
          <p:nvSpPr>
            <p:cNvPr id="169" name="Rectangle 6"/>
            <p:cNvSpPr>
              <a:spLocks noChangeAspect="1" noChangeArrowheads="1"/>
            </p:cNvSpPr>
            <p:nvPr/>
          </p:nvSpPr>
          <p:spPr bwMode="gray">
            <a:xfrm flipV="1">
              <a:off x="1349852" y="5414582"/>
              <a:ext cx="2098092" cy="162039"/>
            </a:xfrm>
            <a:prstGeom prst="rect">
              <a:avLst/>
            </a:prstGeom>
            <a:gradFill rotWithShape="1">
              <a:gsLst>
                <a:gs pos="0">
                  <a:srgbClr val="BFCDE4"/>
                </a:gs>
                <a:gs pos="42000">
                  <a:srgbClr val="D6E7FF"/>
                </a:gs>
                <a:gs pos="100000">
                  <a:srgbClr val="BFCDE4"/>
                </a:gs>
              </a:gsLst>
              <a:lin ang="10800000" scaled="1"/>
            </a:gradFill>
            <a:ln w="9525">
              <a:solidFill>
                <a:srgbClr val="FFFFFF"/>
              </a:solidFill>
              <a:miter lim="800000"/>
              <a:headEnd/>
              <a:tailEnd/>
            </a:ln>
          </p:spPr>
          <p:txBody>
            <a:bodyPr rot="10800000" vert="eaVert" lIns="91411" tIns="45706" rIns="91411" bIns="45706" anchor="ctr">
              <a:noAutofit/>
            </a:bodyPr>
            <a:lstStyle/>
            <a:p>
              <a:pPr algn="ctr" defTabSz="932863" fontAlgn="base">
                <a:spcBef>
                  <a:spcPct val="0"/>
                </a:spcBef>
                <a:spcAft>
                  <a:spcPct val="0"/>
                </a:spcAft>
                <a:defRPr/>
              </a:pPr>
              <a:endParaRPr lang="en-ZA" sz="1200" kern="0" dirty="0">
                <a:solidFill>
                  <a:srgbClr val="003896"/>
                </a:solidFill>
                <a:ea typeface="ＭＳ Ｐゴシック"/>
              </a:endParaRPr>
            </a:p>
          </p:txBody>
        </p:sp>
      </p:grpSp>
      <p:sp>
        <p:nvSpPr>
          <p:cNvPr id="173" name="TextBox 172"/>
          <p:cNvSpPr txBox="1"/>
          <p:nvPr/>
        </p:nvSpPr>
        <p:spPr>
          <a:xfrm>
            <a:off x="58875" y="2005252"/>
            <a:ext cx="1559634" cy="1438855"/>
          </a:xfrm>
          <a:prstGeom prst="rect">
            <a:avLst/>
          </a:prstGeom>
          <a:noFill/>
          <a:ln>
            <a:solidFill>
              <a:schemeClr val="bg1">
                <a:lumMod val="85000"/>
              </a:schemeClr>
            </a:solidFill>
          </a:ln>
        </p:spPr>
        <p:txBody>
          <a:bodyPr wrap="square" rtlCol="0">
            <a:spAutoFit/>
          </a:bodyPr>
          <a:lstStyle/>
          <a:p>
            <a:r>
              <a:rPr lang="en-US" sz="1200" dirty="0" smtClean="0"/>
              <a:t>Stipulates that other licensees are permitted to distribute and supply electricity within the municipality area</a:t>
            </a:r>
            <a:endParaRPr lang="en-ZA" sz="1200" dirty="0"/>
          </a:p>
        </p:txBody>
      </p:sp>
      <p:cxnSp>
        <p:nvCxnSpPr>
          <p:cNvPr id="177" name="Straight Connector 176"/>
          <p:cNvCxnSpPr/>
          <p:nvPr/>
        </p:nvCxnSpPr>
        <p:spPr bwMode="auto">
          <a:xfrm flipH="1">
            <a:off x="1636904" y="3313807"/>
            <a:ext cx="23454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TextBox 177"/>
          <p:cNvSpPr txBox="1"/>
          <p:nvPr/>
        </p:nvSpPr>
        <p:spPr>
          <a:xfrm>
            <a:off x="1797452" y="6078548"/>
            <a:ext cx="5572777" cy="461665"/>
          </a:xfrm>
          <a:prstGeom prst="rect">
            <a:avLst/>
          </a:prstGeom>
          <a:noFill/>
          <a:ln>
            <a:solidFill>
              <a:schemeClr val="bg1">
                <a:lumMod val="85000"/>
              </a:schemeClr>
            </a:solidFill>
          </a:ln>
        </p:spPr>
        <p:txBody>
          <a:bodyPr wrap="square" rtlCol="0">
            <a:spAutoFit/>
          </a:bodyPr>
          <a:lstStyle/>
          <a:p>
            <a:r>
              <a:rPr lang="en-US" sz="1200" dirty="0" smtClean="0"/>
              <a:t>Issues licenses that permit Eskom AND Municipalities to reticulate electricity within the municipal boundaries, but in different geographical areas </a:t>
            </a:r>
            <a:endParaRPr lang="en-ZA" sz="1200" dirty="0"/>
          </a:p>
        </p:txBody>
      </p:sp>
      <p:cxnSp>
        <p:nvCxnSpPr>
          <p:cNvPr id="181" name="Straight Connector 180"/>
          <p:cNvCxnSpPr/>
          <p:nvPr/>
        </p:nvCxnSpPr>
        <p:spPr bwMode="auto">
          <a:xfrm>
            <a:off x="4790627" y="5555379"/>
            <a:ext cx="0" cy="5231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5" name="Rectangle 184"/>
          <p:cNvSpPr/>
          <p:nvPr/>
        </p:nvSpPr>
        <p:spPr>
          <a:xfrm>
            <a:off x="7477443" y="3559483"/>
            <a:ext cx="1578069" cy="3046988"/>
          </a:xfrm>
          <a:prstGeom prst="rect">
            <a:avLst/>
          </a:prstGeom>
          <a:ln>
            <a:solidFill>
              <a:schemeClr val="bg1">
                <a:lumMod val="85000"/>
              </a:schemeClr>
            </a:solidFill>
          </a:ln>
        </p:spPr>
        <p:txBody>
          <a:bodyPr wrap="square">
            <a:spAutoFit/>
          </a:bodyPr>
          <a:lstStyle/>
          <a:p>
            <a:r>
              <a:rPr lang="en-US" sz="1200" dirty="0" smtClean="0"/>
              <a:t>Section 84(1</a:t>
            </a:r>
            <a:r>
              <a:rPr lang="en-US" sz="1200" dirty="0"/>
              <a:t>) (c) </a:t>
            </a:r>
            <a:r>
              <a:rPr lang="en-US" sz="1200" dirty="0" smtClean="0"/>
              <a:t>states </a:t>
            </a:r>
            <a:r>
              <a:rPr lang="en-US" sz="1200" dirty="0"/>
              <a:t>“bulk supply of electricity, which includes for the purposes of such supply, the transmission, distribution and, where applicable, the generation of electricity” is a function and power of a district municipality</a:t>
            </a:r>
            <a:r>
              <a:rPr lang="en-US" sz="1200" dirty="0" smtClean="0"/>
              <a:t>. Eskom’s right to supply not excluded.</a:t>
            </a:r>
            <a:endParaRPr lang="en-ZA" sz="1200" dirty="0"/>
          </a:p>
        </p:txBody>
      </p:sp>
      <p:sp>
        <p:nvSpPr>
          <p:cNvPr id="187" name="TextBox 186"/>
          <p:cNvSpPr txBox="1"/>
          <p:nvPr/>
        </p:nvSpPr>
        <p:spPr>
          <a:xfrm>
            <a:off x="58875" y="3647456"/>
            <a:ext cx="1559635" cy="3046988"/>
          </a:xfrm>
          <a:prstGeom prst="rect">
            <a:avLst/>
          </a:prstGeom>
          <a:noFill/>
          <a:ln>
            <a:solidFill>
              <a:schemeClr val="bg1">
                <a:lumMod val="85000"/>
              </a:schemeClr>
            </a:solidFill>
          </a:ln>
        </p:spPr>
        <p:txBody>
          <a:bodyPr wrap="square" rtlCol="0">
            <a:spAutoFit/>
          </a:bodyPr>
          <a:lstStyle/>
          <a:p>
            <a:r>
              <a:rPr lang="en-US" sz="1200" dirty="0" smtClean="0"/>
              <a:t>Allows municipalities </a:t>
            </a:r>
            <a:r>
              <a:rPr lang="en-ZA" sz="1200" dirty="0"/>
              <a:t>to make use of a third </a:t>
            </a:r>
            <a:r>
              <a:rPr lang="en-ZA" sz="1200" dirty="0" smtClean="0"/>
              <a:t>party as an external service provider (such as Eskom) </a:t>
            </a:r>
            <a:r>
              <a:rPr lang="en-ZA" sz="1200" dirty="0"/>
              <a:t>in areas where a municipality is licenced to supply </a:t>
            </a:r>
            <a:r>
              <a:rPr lang="en-ZA" sz="1200" dirty="0" smtClean="0"/>
              <a:t>electricity. </a:t>
            </a:r>
            <a:r>
              <a:rPr lang="en-US" sz="1200" dirty="0" smtClean="0"/>
              <a:t>In </a:t>
            </a:r>
            <a:r>
              <a:rPr lang="en-US" sz="1200" dirty="0"/>
              <a:t>that capacity, </a:t>
            </a:r>
            <a:r>
              <a:rPr lang="en-US" sz="1200" dirty="0" smtClean="0"/>
              <a:t>the third party </a:t>
            </a:r>
            <a:r>
              <a:rPr lang="en-US" sz="1200" dirty="0"/>
              <a:t>will be supplying electricity on behalf of the appointing </a:t>
            </a:r>
            <a:r>
              <a:rPr lang="en-US" sz="1200" dirty="0" smtClean="0"/>
              <a:t>municipality</a:t>
            </a:r>
            <a:endParaRPr lang="en-ZA" sz="1200" dirty="0"/>
          </a:p>
        </p:txBody>
      </p:sp>
      <p:cxnSp>
        <p:nvCxnSpPr>
          <p:cNvPr id="191" name="Straight Connector 190"/>
          <p:cNvCxnSpPr/>
          <p:nvPr/>
        </p:nvCxnSpPr>
        <p:spPr bwMode="auto">
          <a:xfrm>
            <a:off x="7370228" y="3831385"/>
            <a:ext cx="7771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Slide Number Placeholder 3"/>
          <p:cNvSpPr>
            <a:spLocks noGrp="1"/>
          </p:cNvSpPr>
          <p:nvPr>
            <p:ph type="sldNum" sz="quarter" idx="12"/>
          </p:nvPr>
        </p:nvSpPr>
        <p:spPr/>
        <p:txBody>
          <a:bodyPr/>
          <a:lstStyle/>
          <a:p>
            <a:fld id="{0740FEDF-A5E7-49B8-8913-E73149A5C72C}" type="slidenum">
              <a:rPr lang="en-ZA" smtClean="0"/>
              <a:pPr/>
              <a:t>11</a:t>
            </a:fld>
            <a:endParaRPr lang="en-ZA"/>
          </a:p>
        </p:txBody>
      </p:sp>
    </p:spTree>
    <p:extLst>
      <p:ext uri="{BB962C8B-B14F-4D97-AF65-F5344CB8AC3E}">
        <p14:creationId xmlns:p14="http://schemas.microsoft.com/office/powerpoint/2010/main" xmlns="" val="350872760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13149"/>
            <a:ext cx="7178722" cy="942084"/>
          </a:xfrm>
        </p:spPr>
        <p:txBody>
          <a:bodyPr/>
          <a:lstStyle/>
          <a:p>
            <a:r>
              <a:rPr lang="en-US" sz="2200" b="0" kern="0" dirty="0" smtClean="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2016 </a:t>
            </a:r>
            <a:r>
              <a:rPr lang="en-US" sz="2200" b="0"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judgment of </a:t>
            </a:r>
            <a:r>
              <a:rPr lang="en-US" sz="2200" b="0" i="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NCP Chlorchem (Pty) Ltd v National Energy Regulator and </a:t>
            </a:r>
            <a:r>
              <a:rPr lang="en-US" sz="2200" b="0" i="1" kern="0" dirty="0" smtClean="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Others </a:t>
            </a:r>
            <a:r>
              <a:rPr lang="en-US" sz="2200" b="0" kern="0" dirty="0" smtClean="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cs typeface="Times New Roman" panose="02020603050405020304" pitchFamily="18" charset="0"/>
              </a:rPr>
              <a:t>confirms the legislative framework</a:t>
            </a:r>
            <a:endParaRPr lang="en-ZA" sz="2200" b="0" dirty="0"/>
          </a:p>
        </p:txBody>
      </p:sp>
      <p:pic>
        <p:nvPicPr>
          <p:cNvPr id="8" name="Picture 3" descr="papiere"/>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gray">
          <a:xfrm>
            <a:off x="724256" y="976368"/>
            <a:ext cx="7157145" cy="5618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4"/>
          <p:cNvSpPr txBox="1">
            <a:spLocks/>
          </p:cNvSpPr>
          <p:nvPr/>
        </p:nvSpPr>
        <p:spPr>
          <a:xfrm>
            <a:off x="1178016" y="2177849"/>
            <a:ext cx="6297190" cy="32658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6" lvl="1" indent="0" defTabSz="894590" fontAlgn="base">
              <a:spcBef>
                <a:spcPct val="0"/>
              </a:spcBef>
              <a:spcAft>
                <a:spcPct val="0"/>
              </a:spcAft>
              <a:buClr>
                <a:srgbClr val="83725B"/>
              </a:buClr>
              <a:buFont typeface="Arial" charset="0"/>
              <a:buNone/>
              <a:defRPr/>
            </a:pPr>
            <a:r>
              <a:rPr lang="en-US" sz="1600" i="1" kern="0" dirty="0">
                <a:solidFill>
                  <a:srgbClr val="003896"/>
                </a:solidFill>
                <a:effectLst>
                  <a:glow>
                    <a:srgbClr val="000000"/>
                  </a:glow>
                  <a:outerShdw sx="0" sy="0">
                    <a:srgbClr val="000000"/>
                  </a:outerShdw>
                  <a:reflection stA="0" endPos="0" fadeDir="0" sx="0" sy="0"/>
                </a:effectLst>
                <a:ea typeface="Times New Roman" panose="02020603050405020304" pitchFamily="18" charset="0"/>
                <a:cs typeface="Times New Roman" panose="02020603050405020304" pitchFamily="18" charset="0"/>
              </a:rPr>
              <a:t>NCP Chlorchem (Pty) Ltd v National Energy Regulator and Others Case No: 49608/2012.</a:t>
            </a:r>
            <a:r>
              <a:rPr lang="en-US" sz="1600" kern="0" dirty="0">
                <a:solidFill>
                  <a:srgbClr val="003896"/>
                </a:solidFill>
                <a:effectLst>
                  <a:glow>
                    <a:srgbClr val="000000"/>
                  </a:glow>
                  <a:outerShdw sx="0" sy="0">
                    <a:srgbClr val="000000"/>
                  </a:outerShdw>
                  <a:reflection stA="0" endPos="0" fadeDir="0" sx="0" sy="0"/>
                </a:effectLst>
                <a:ea typeface="Times New Roman" panose="02020603050405020304" pitchFamily="18" charset="0"/>
                <a:cs typeface="Times New Roman" panose="02020603050405020304" pitchFamily="18" charset="0"/>
              </a:rPr>
              <a:t> In particular, Par 46 of the judgment reads:</a:t>
            </a:r>
          </a:p>
          <a:p>
            <a:pPr marL="193511" lvl="1" indent="-191926" defTabSz="894590" fontAlgn="base">
              <a:spcBef>
                <a:spcPct val="0"/>
              </a:spcBef>
              <a:spcAft>
                <a:spcPct val="0"/>
              </a:spcAft>
              <a:buClr>
                <a:srgbClr val="83725B"/>
              </a:buClr>
              <a:defRPr/>
            </a:pPr>
            <a:endParaRPr lang="en-US" sz="1600" dirty="0">
              <a:solidFill>
                <a:srgbClr val="003896"/>
              </a:solidFill>
              <a:cs typeface="Arial"/>
            </a:endParaRPr>
          </a:p>
          <a:p>
            <a:pPr marL="193511" lvl="1" indent="-191926" defTabSz="894590" fontAlgn="base">
              <a:spcBef>
                <a:spcPct val="0"/>
              </a:spcBef>
              <a:spcAft>
                <a:spcPct val="0"/>
              </a:spcAft>
              <a:buClr>
                <a:srgbClr val="83725B"/>
              </a:buClr>
              <a:defRPr/>
            </a:pPr>
            <a:r>
              <a:rPr lang="en-US" sz="1600" i="1" dirty="0">
                <a:solidFill>
                  <a:srgbClr val="003896"/>
                </a:solidFill>
                <a:cs typeface="Arial"/>
              </a:rPr>
              <a:t>"Section 156(1) of the Constitution, properly construed, </a:t>
            </a:r>
            <a:r>
              <a:rPr lang="en-US" sz="1600" b="1" i="1" dirty="0">
                <a:solidFill>
                  <a:srgbClr val="003896"/>
                </a:solidFill>
                <a:cs typeface="Arial"/>
              </a:rPr>
              <a:t>does not give a municipality the exclusive power to supply electricity </a:t>
            </a:r>
            <a:r>
              <a:rPr lang="en-US" sz="1600" i="1" dirty="0">
                <a:solidFill>
                  <a:srgbClr val="003896"/>
                </a:solidFill>
                <a:cs typeface="Arial"/>
              </a:rPr>
              <a:t>within its area of jurisdiction. The </a:t>
            </a:r>
            <a:r>
              <a:rPr lang="en-US" sz="1600" b="1" i="1" dirty="0">
                <a:solidFill>
                  <a:srgbClr val="003896"/>
                </a:solidFill>
                <a:cs typeface="Arial"/>
              </a:rPr>
              <a:t>Constitution requires back-to-back local government for the entire country,</a:t>
            </a:r>
            <a:r>
              <a:rPr lang="en-US" sz="1600" i="1" dirty="0">
                <a:solidFill>
                  <a:srgbClr val="003896"/>
                </a:solidFill>
                <a:cs typeface="Arial"/>
              </a:rPr>
              <a:t> including rural areas, which previously had no local government at all. </a:t>
            </a:r>
          </a:p>
          <a:p>
            <a:pPr marL="193511" lvl="1" indent="-191926" defTabSz="894590" fontAlgn="base">
              <a:spcBef>
                <a:spcPct val="0"/>
              </a:spcBef>
              <a:spcAft>
                <a:spcPct val="0"/>
              </a:spcAft>
              <a:buClr>
                <a:srgbClr val="83725B"/>
              </a:buClr>
              <a:defRPr/>
            </a:pPr>
            <a:endParaRPr lang="en-US" sz="1600" i="1" dirty="0">
              <a:solidFill>
                <a:srgbClr val="003896"/>
              </a:solidFill>
              <a:cs typeface="Arial"/>
            </a:endParaRPr>
          </a:p>
          <a:p>
            <a:pPr marL="193511" lvl="1" indent="-191926" defTabSz="894590" fontAlgn="base">
              <a:spcBef>
                <a:spcPct val="0"/>
              </a:spcBef>
              <a:spcAft>
                <a:spcPct val="0"/>
              </a:spcAft>
              <a:buClr>
                <a:srgbClr val="83725B"/>
              </a:buClr>
              <a:defRPr/>
            </a:pPr>
            <a:r>
              <a:rPr lang="en-US" sz="1600" b="1" i="1" dirty="0">
                <a:solidFill>
                  <a:srgbClr val="003896"/>
                </a:solidFill>
                <a:cs typeface="Arial"/>
              </a:rPr>
              <a:t>Section 156 (1)(a) of the Constitution  cannot be  interpreted to mean that as of February 1997, no-one other than a municipality  would be entitled to supply electricity to consumers</a:t>
            </a:r>
            <a:r>
              <a:rPr lang="en-US" sz="1600" i="1" dirty="0">
                <a:solidFill>
                  <a:srgbClr val="003896"/>
                </a:solidFill>
                <a:cs typeface="Arial"/>
              </a:rPr>
              <a:t>."</a:t>
            </a:r>
          </a:p>
        </p:txBody>
      </p:sp>
      <p:sp>
        <p:nvSpPr>
          <p:cNvPr id="3" name="Slide Number Placeholder 2"/>
          <p:cNvSpPr>
            <a:spLocks noGrp="1"/>
          </p:cNvSpPr>
          <p:nvPr>
            <p:ph type="sldNum" sz="quarter" idx="12"/>
          </p:nvPr>
        </p:nvSpPr>
        <p:spPr/>
        <p:txBody>
          <a:bodyPr/>
          <a:lstStyle/>
          <a:p>
            <a:fld id="{0740FEDF-A5E7-49B8-8913-E73149A5C72C}" type="slidenum">
              <a:rPr lang="en-ZA" smtClean="0"/>
              <a:pPr/>
              <a:t>12</a:t>
            </a:fld>
            <a:endParaRPr lang="en-ZA"/>
          </a:p>
        </p:txBody>
      </p:sp>
    </p:spTree>
    <p:extLst>
      <p:ext uri="{BB962C8B-B14F-4D97-AF65-F5344CB8AC3E}">
        <p14:creationId xmlns:p14="http://schemas.microsoft.com/office/powerpoint/2010/main" xmlns="" val="328304314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138123"/>
            <a:ext cx="7165075" cy="969496"/>
          </a:xfrm>
        </p:spPr>
        <p:txBody>
          <a:bodyPr/>
          <a:lstStyle/>
          <a:p>
            <a:r>
              <a:rPr lang="en-US" sz="2200" dirty="0"/>
              <a:t>There are </a:t>
            </a:r>
            <a:r>
              <a:rPr lang="en-US" sz="2200" dirty="0" smtClean="0"/>
              <a:t>differing </a:t>
            </a:r>
            <a:r>
              <a:rPr lang="en-US" sz="2200" dirty="0"/>
              <a:t>views between Eskom and Municipalities on </a:t>
            </a:r>
            <a:r>
              <a:rPr lang="en-US" sz="2200" dirty="0" smtClean="0"/>
              <a:t>the function to </a:t>
            </a:r>
            <a:r>
              <a:rPr lang="en-US" sz="2200" dirty="0"/>
              <a:t>provide electricity to households</a:t>
            </a:r>
            <a:r>
              <a:rPr lang="en-ZA" sz="2200" dirty="0">
                <a:solidFill>
                  <a:srgbClr val="FF0000"/>
                </a:solidFill>
              </a:rPr>
              <a:t/>
            </a:r>
            <a:br>
              <a:rPr lang="en-ZA" sz="2200" dirty="0">
                <a:solidFill>
                  <a:srgbClr val="FF0000"/>
                </a:solidFill>
              </a:rPr>
            </a:br>
            <a:endParaRPr lang="en-ZA" sz="2200" dirty="0"/>
          </a:p>
        </p:txBody>
      </p:sp>
      <p:sp>
        <p:nvSpPr>
          <p:cNvPr id="5" name="Rectangle 4"/>
          <p:cNvSpPr/>
          <p:nvPr/>
        </p:nvSpPr>
        <p:spPr>
          <a:xfrm>
            <a:off x="412374" y="1764832"/>
            <a:ext cx="8335841" cy="3735220"/>
          </a:xfrm>
          <a:prstGeom prst="rect">
            <a:avLst/>
          </a:prstGeom>
          <a:no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4" tIns="45676" rIns="91354" bIns="45676" rtlCol="0" anchor="ctr"/>
          <a:lstStyle/>
          <a:p>
            <a:pPr algn="ctr"/>
            <a:endParaRPr lang="en-ZA" sz="1500" dirty="0" err="1">
              <a:solidFill>
                <a:schemeClr val="tx1"/>
              </a:solidFill>
            </a:endParaRPr>
          </a:p>
        </p:txBody>
      </p:sp>
      <p:sp>
        <p:nvSpPr>
          <p:cNvPr id="7" name="Rectangle 6"/>
          <p:cNvSpPr/>
          <p:nvPr/>
        </p:nvSpPr>
        <p:spPr>
          <a:xfrm>
            <a:off x="540386" y="1804306"/>
            <a:ext cx="7934873" cy="3785563"/>
          </a:xfrm>
          <a:prstGeom prst="rect">
            <a:avLst/>
          </a:prstGeom>
        </p:spPr>
        <p:txBody>
          <a:bodyPr wrap="square" lIns="91354" tIns="45676" rIns="91354" bIns="45676">
            <a:spAutoFit/>
          </a:bodyPr>
          <a:lstStyle/>
          <a:p>
            <a:pPr marL="285479" indent="-285479">
              <a:buFont typeface="Arial" panose="020B0604020202020204" pitchFamily="34" charset="0"/>
              <a:buChar char="•"/>
            </a:pPr>
            <a:r>
              <a:rPr lang="en-ZA" sz="1500" dirty="0" smtClean="0"/>
              <a:t>While  </a:t>
            </a:r>
            <a:r>
              <a:rPr lang="en-ZA" sz="1500" dirty="0"/>
              <a:t>a municipality has executive authority in respect of electricity reticulation, this is not an exclusive local government function, and is accordingly subject to national </a:t>
            </a:r>
            <a:r>
              <a:rPr lang="en-ZA" sz="1500" dirty="0" smtClean="0"/>
              <a:t>legislation</a:t>
            </a:r>
          </a:p>
          <a:p>
            <a:pPr marL="285479" indent="-285479">
              <a:buFont typeface="Arial" panose="020B0604020202020204" pitchFamily="34" charset="0"/>
              <a:buChar char="•"/>
            </a:pPr>
            <a:endParaRPr lang="en-US" sz="1500" dirty="0"/>
          </a:p>
          <a:p>
            <a:pPr marL="285479" indent="-285479">
              <a:buFont typeface="Arial" panose="020B0604020202020204" pitchFamily="34" charset="0"/>
              <a:buChar char="•"/>
            </a:pPr>
            <a:r>
              <a:rPr lang="en-ZA" sz="1500" dirty="0"/>
              <a:t>Part B of Schedule 4 of the Constitution, </a:t>
            </a:r>
            <a:r>
              <a:rPr lang="en-ZA" sz="1500" dirty="0" smtClean="0"/>
              <a:t>affords </a:t>
            </a:r>
            <a:r>
              <a:rPr lang="en-ZA" sz="1500" dirty="0"/>
              <a:t>Eskom the power to reticulate electricity within a municipal </a:t>
            </a:r>
            <a:r>
              <a:rPr lang="en-ZA" sz="1500" dirty="0" smtClean="0"/>
              <a:t>jurisdiction</a:t>
            </a:r>
          </a:p>
          <a:p>
            <a:pPr marL="285479" indent="-285479">
              <a:buFont typeface="Arial" panose="020B0604020202020204" pitchFamily="34" charset="0"/>
              <a:buChar char="•"/>
            </a:pPr>
            <a:endParaRPr lang="en-US" sz="1500" dirty="0"/>
          </a:p>
          <a:p>
            <a:pPr marL="285479" indent="-285479">
              <a:buFont typeface="Arial" panose="020B0604020202020204" pitchFamily="34" charset="0"/>
              <a:buChar char="•"/>
            </a:pPr>
            <a:r>
              <a:rPr lang="en-ZA" sz="1500" dirty="0"/>
              <a:t>T</a:t>
            </a:r>
            <a:r>
              <a:rPr lang="en-ZA" sz="1500" dirty="0" smtClean="0"/>
              <a:t>he </a:t>
            </a:r>
            <a:r>
              <a:rPr lang="en-ZA" sz="1500" dirty="0"/>
              <a:t>power to supply and reticulate given to Eskom in terms of the national legislation supersedes the municipalities’ executive authority and the right to administer matters listed under Part B of Schedule </a:t>
            </a:r>
            <a:r>
              <a:rPr lang="en-ZA" sz="1500" dirty="0" smtClean="0"/>
              <a:t>4</a:t>
            </a:r>
          </a:p>
          <a:p>
            <a:pPr marL="285479" indent="-285479">
              <a:buFont typeface="Arial" panose="020B0604020202020204" pitchFamily="34" charset="0"/>
              <a:buChar char="•"/>
            </a:pPr>
            <a:endParaRPr lang="en-US" sz="1500" dirty="0"/>
          </a:p>
          <a:p>
            <a:pPr marL="285479" indent="-285479">
              <a:buFont typeface="Arial" panose="020B0604020202020204" pitchFamily="34" charset="0"/>
              <a:buChar char="•"/>
            </a:pPr>
            <a:r>
              <a:rPr lang="en-US" sz="1500" dirty="0"/>
              <a:t>Section 156 of the Constitution is </a:t>
            </a:r>
            <a:r>
              <a:rPr lang="en-US" sz="1500" dirty="0" smtClean="0"/>
              <a:t>not  </a:t>
            </a:r>
            <a:r>
              <a:rPr lang="en-US" sz="1500" dirty="0"/>
              <a:t>to be read in </a:t>
            </a:r>
            <a:r>
              <a:rPr lang="en-US" sz="1500" dirty="0" smtClean="0"/>
              <a:t>isolation of the broader legislative framework</a:t>
            </a:r>
            <a:endParaRPr lang="en-US" sz="1500" dirty="0"/>
          </a:p>
          <a:p>
            <a:pPr marL="285479" indent="-285479">
              <a:buFont typeface="Arial" panose="020B0604020202020204" pitchFamily="34" charset="0"/>
              <a:buChar char="•"/>
            </a:pPr>
            <a:endParaRPr lang="en-ZA" sz="1500" dirty="0" smtClean="0"/>
          </a:p>
          <a:p>
            <a:pPr marL="285479" indent="-285479">
              <a:buFont typeface="Arial" panose="020B0604020202020204" pitchFamily="34" charset="0"/>
              <a:buChar char="•"/>
            </a:pPr>
            <a:endParaRPr lang="en-US" sz="1500" b="1" dirty="0"/>
          </a:p>
          <a:p>
            <a:pPr marL="285479" indent="-285479">
              <a:buFont typeface="Arial" panose="020B0604020202020204" pitchFamily="34" charset="0"/>
              <a:buChar char="•"/>
            </a:pPr>
            <a:endParaRPr lang="en-ZA" sz="1500" b="1" dirty="0"/>
          </a:p>
        </p:txBody>
      </p:sp>
      <p:sp>
        <p:nvSpPr>
          <p:cNvPr id="12" name="Content Placeholder 2"/>
          <p:cNvSpPr txBox="1">
            <a:spLocks/>
          </p:cNvSpPr>
          <p:nvPr/>
        </p:nvSpPr>
        <p:spPr bwMode="auto">
          <a:xfrm>
            <a:off x="790914" y="5206237"/>
            <a:ext cx="7626759" cy="1000274"/>
          </a:xfrm>
          <a:prstGeom prst="rect">
            <a:avLst/>
          </a:prstGeom>
          <a:solidFill>
            <a:schemeClr val="tx1"/>
          </a:solidFill>
          <a:ln>
            <a:noFill/>
          </a:ln>
          <a:effectLst/>
          <a:extLst/>
        </p:spPr>
        <p:txBody>
          <a:bodyPr vert="horz" wrap="square" lIns="0" tIns="0" rIns="0" bIns="0" numCol="1" anchor="ctr" anchorCtr="0" compatLnSpc="1">
            <a:prstTxWarp prst="textNoShape">
              <a:avLst/>
            </a:prstTxWarp>
            <a:spAutoFit/>
          </a:bodyPr>
          <a:lstStyle>
            <a:lvl1pPr algn="l" defTabSz="911944" rtl="0" fontAlgn="base">
              <a:spcBef>
                <a:spcPct val="0"/>
              </a:spcBef>
              <a:spcAft>
                <a:spcPct val="0"/>
              </a:spcAft>
              <a:buClr>
                <a:schemeClr val="tx2"/>
              </a:buClr>
              <a:defRPr sz="1600" kern="1200">
                <a:solidFill>
                  <a:schemeClr val="tx1"/>
                </a:solidFill>
                <a:latin typeface="+mn-lt"/>
                <a:ea typeface="+mn-ea"/>
                <a:cs typeface="+mn-cs"/>
              </a:defRPr>
            </a:lvl1pPr>
            <a:lvl2pPr marL="196662" indent="-195078" algn="l" defTabSz="911944" rtl="0" fontAlgn="base">
              <a:spcBef>
                <a:spcPct val="0"/>
              </a:spcBef>
              <a:spcAft>
                <a:spcPct val="0"/>
              </a:spcAft>
              <a:buClr>
                <a:schemeClr val="tx2"/>
              </a:buClr>
              <a:buSzPct val="125000"/>
              <a:buFont typeface="Arial" panose="020B0604020202020204" pitchFamily="34" charset="0"/>
              <a:buChar char="▪"/>
              <a:defRPr sz="1600" kern="1200">
                <a:solidFill>
                  <a:schemeClr val="tx1"/>
                </a:solidFill>
                <a:latin typeface="+mn-lt"/>
                <a:ea typeface="+mn-ea"/>
                <a:cs typeface="+mn-cs"/>
              </a:defRPr>
            </a:lvl2pPr>
            <a:lvl3pPr marL="466276" indent="-268032" algn="l" defTabSz="911944"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626464" indent="-158600" algn="l" defTabSz="911944"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4pPr>
            <a:lvl5pPr marL="761273" indent="-133223" algn="l" defTabSz="911944" rtl="0" fontAlgn="base">
              <a:spcBef>
                <a:spcPct val="0"/>
              </a:spcBef>
              <a:spcAft>
                <a:spcPct val="0"/>
              </a:spcAft>
              <a:buClr>
                <a:schemeClr val="tx2"/>
              </a:buClr>
              <a:buSzPct val="89000"/>
              <a:buFont typeface="Arial" panose="020B0604020202020204" pitchFamily="34" charset="0"/>
              <a:buChar char="-"/>
              <a:defRPr sz="1600" kern="1200">
                <a:solidFill>
                  <a:schemeClr val="tx1"/>
                </a:solidFill>
                <a:latin typeface="+mn-lt"/>
                <a:ea typeface="+mn-ea"/>
                <a:cs typeface="+mn-cs"/>
              </a:defRPr>
            </a:lvl5pPr>
            <a:lvl6pPr marL="2512202" indent="-228380" algn="l" defTabSz="9135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966" indent="-228380" algn="l" defTabSz="9135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731" indent="-228380" algn="l" defTabSz="9135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494" indent="-228380" algn="l" defTabSz="9135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3" indent="-177800">
              <a:spcBef>
                <a:spcPts val="600"/>
              </a:spcBef>
              <a:buClr>
                <a:schemeClr val="bg1"/>
              </a:buClr>
              <a:buFont typeface="Wingdings" panose="05000000000000000000" pitchFamily="2" charset="2"/>
              <a:buChar char="§"/>
            </a:pPr>
            <a:r>
              <a:rPr lang="en-US" sz="1500" dirty="0">
                <a:solidFill>
                  <a:schemeClr val="accent3">
                    <a:lumMod val="50000"/>
                  </a:schemeClr>
                </a:solidFill>
              </a:rPr>
              <a:t> </a:t>
            </a:r>
            <a:r>
              <a:rPr lang="en-ZA" sz="1500" dirty="0">
                <a:solidFill>
                  <a:schemeClr val="bg1"/>
                </a:solidFill>
              </a:rPr>
              <a:t>Eskom exercises its right to supply power and reticulate electricity within a municipal area pursuant to its distribution license issued to </a:t>
            </a:r>
            <a:r>
              <a:rPr lang="en-ZA" sz="1500" dirty="0" smtClean="0">
                <a:solidFill>
                  <a:schemeClr val="bg1"/>
                </a:solidFill>
              </a:rPr>
              <a:t>it by NERSA  </a:t>
            </a:r>
            <a:r>
              <a:rPr lang="en-ZA" sz="1500" dirty="0">
                <a:solidFill>
                  <a:schemeClr val="bg1"/>
                </a:solidFill>
              </a:rPr>
              <a:t>in terms of the </a:t>
            </a:r>
            <a:r>
              <a:rPr lang="en-ZA" sz="1500" dirty="0" smtClean="0">
                <a:solidFill>
                  <a:schemeClr val="bg1"/>
                </a:solidFill>
              </a:rPr>
              <a:t>ERA</a:t>
            </a:r>
            <a:endParaRPr lang="en-ZA" sz="1500" dirty="0">
              <a:solidFill>
                <a:schemeClr val="bg1"/>
              </a:solidFill>
            </a:endParaRPr>
          </a:p>
          <a:p>
            <a:pPr marL="354013" indent="-177800">
              <a:spcBef>
                <a:spcPts val="600"/>
              </a:spcBef>
              <a:buClr>
                <a:schemeClr val="bg1"/>
              </a:buClr>
              <a:buFont typeface="Wingdings" panose="05000000000000000000" pitchFamily="2" charset="2"/>
              <a:buChar char="§"/>
            </a:pPr>
            <a:r>
              <a:rPr lang="en-ZA" sz="1500" dirty="0">
                <a:solidFill>
                  <a:schemeClr val="bg1"/>
                </a:solidFill>
              </a:rPr>
              <a:t>Municipalities have similar rights in terms of their distribution licenses issued to them in terms of the ERA. The respective rights co-exist  in terms of the </a:t>
            </a:r>
            <a:r>
              <a:rPr lang="en-ZA" sz="1500" dirty="0" smtClean="0">
                <a:solidFill>
                  <a:schemeClr val="bg1"/>
                </a:solidFill>
              </a:rPr>
              <a:t>ERA </a:t>
            </a:r>
            <a:endParaRPr lang="en-US" sz="1500" dirty="0">
              <a:solidFill>
                <a:schemeClr val="bg1"/>
              </a:solidFill>
            </a:endParaRPr>
          </a:p>
        </p:txBody>
      </p:sp>
      <p:sp>
        <p:nvSpPr>
          <p:cNvPr id="14" name="Rectangle 2"/>
          <p:cNvSpPr txBox="1">
            <a:spLocks/>
          </p:cNvSpPr>
          <p:nvPr>
            <p:custDataLst>
              <p:tags r:id="rId1"/>
            </p:custDataLst>
          </p:nvPr>
        </p:nvSpPr>
        <p:spPr>
          <a:xfrm>
            <a:off x="412374" y="1412785"/>
            <a:ext cx="8335841" cy="353829"/>
          </a:xfrm>
          <a:prstGeom prst="rect">
            <a:avLst/>
          </a:prstGeom>
          <a:solidFill>
            <a:srgbClr val="BFCDE4"/>
          </a:solidFill>
          <a:ln w="9525" cap="flat" cmpd="sng" algn="ctr">
            <a:solidFill>
              <a:schemeClr val="accent2">
                <a:lumMod val="40000"/>
                <a:lumOff val="60000"/>
              </a:schemeClr>
            </a:solidFill>
            <a:prstDash val="solid"/>
          </a:ln>
          <a:effectLst/>
          <a:extLst/>
        </p:spPr>
        <p:txBody>
          <a:bodyPr lIns="54790" tIns="53702" rIns="53702" bIns="53702" rtlCol="0" anchor="ctr">
            <a:noAutofit/>
          </a:bodyPr>
          <a:lstStyle>
            <a:defPPr>
              <a:defRPr lang="en-US"/>
            </a:defPPr>
            <a:lvl1pPr defTabSz="896017">
              <a:defRPr sz="1400" b="1">
                <a:solidFill>
                  <a:srgbClr val="003896"/>
                </a:solidFill>
              </a:defRPr>
            </a:lvl1pPr>
          </a:lstStyle>
          <a:p>
            <a:pPr marL="0" marR="0" lvl="0" indent="0" defTabSz="896017" eaLnBrk="1" fontAlgn="base" latinLnBrk="0" hangingPunct="1">
              <a:lnSpc>
                <a:spcPct val="100000"/>
              </a:lnSpc>
              <a:spcBef>
                <a:spcPct val="0"/>
              </a:spcBef>
              <a:spcAft>
                <a:spcPct val="0"/>
              </a:spcAft>
              <a:buClrTx/>
              <a:buSzTx/>
              <a:buFontTx/>
              <a:buNone/>
              <a:tabLst/>
              <a:defRPr/>
            </a:pPr>
            <a:endParaRPr kumimoji="0" lang="en-US" sz="1500" i="0" u="none" strike="noStrike" kern="0" cap="none" spc="0" normalizeH="0" baseline="0" noProof="0" dirty="0">
              <a:ln>
                <a:noFill/>
              </a:ln>
              <a:solidFill>
                <a:srgbClr val="003896"/>
              </a:solidFill>
              <a:effectLst/>
              <a:uLnTx/>
              <a:uFillTx/>
              <a:latin typeface="Arial"/>
              <a:ea typeface="ＭＳ Ｐゴシック"/>
            </a:endParaRPr>
          </a:p>
        </p:txBody>
      </p:sp>
      <p:sp>
        <p:nvSpPr>
          <p:cNvPr id="11" name="TextBox 10"/>
          <p:cNvSpPr txBox="1"/>
          <p:nvPr/>
        </p:nvSpPr>
        <p:spPr>
          <a:xfrm>
            <a:off x="540388" y="1412785"/>
            <a:ext cx="3677654" cy="323165"/>
          </a:xfrm>
          <a:prstGeom prst="rect">
            <a:avLst/>
          </a:prstGeom>
          <a:noFill/>
        </p:spPr>
        <p:txBody>
          <a:bodyPr wrap="square" rtlCol="0">
            <a:spAutoFit/>
          </a:bodyPr>
          <a:lstStyle/>
          <a:p>
            <a:r>
              <a:rPr lang="en-US" sz="1500" b="1" dirty="0" smtClean="0"/>
              <a:t>Eskom’s view</a:t>
            </a:r>
            <a:endParaRPr lang="en-ZA" sz="1500" b="1" dirty="0"/>
          </a:p>
        </p:txBody>
      </p:sp>
      <p:sp>
        <p:nvSpPr>
          <p:cNvPr id="3" name="Slide Number Placeholder 2"/>
          <p:cNvSpPr>
            <a:spLocks noGrp="1"/>
          </p:cNvSpPr>
          <p:nvPr>
            <p:ph type="sldNum" sz="quarter" idx="12"/>
          </p:nvPr>
        </p:nvSpPr>
        <p:spPr/>
        <p:txBody>
          <a:bodyPr/>
          <a:lstStyle/>
          <a:p>
            <a:fld id="{0740FEDF-A5E7-49B8-8913-E73149A5C72C}" type="slidenum">
              <a:rPr lang="en-ZA" smtClean="0"/>
              <a:pPr/>
              <a:t>13</a:t>
            </a:fld>
            <a:endParaRPr lang="en-ZA"/>
          </a:p>
        </p:txBody>
      </p:sp>
    </p:spTree>
    <p:extLst>
      <p:ext uri="{BB962C8B-B14F-4D97-AF65-F5344CB8AC3E}">
        <p14:creationId xmlns:p14="http://schemas.microsoft.com/office/powerpoint/2010/main" xmlns="" val="251335706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hidden="1"/>
          <p:cNvGraphicFramePr>
            <a:graphicFrameLocks/>
          </p:cNvGraphicFramePr>
          <p:nvPr>
            <p:extLst>
              <p:ext uri="{D42A27DB-BD31-4B8C-83A1-F6EECF244321}">
                <p14:modId xmlns:p14="http://schemas.microsoft.com/office/powerpoint/2010/main" xmlns="" val="990120003"/>
              </p:ext>
            </p:extLst>
          </p:nvPr>
        </p:nvGraphicFramePr>
        <p:xfrm>
          <a:off x="283" y="215"/>
          <a:ext cx="158741" cy="158741"/>
        </p:xfrm>
        <a:graphic>
          <a:graphicData uri="http://schemas.openxmlformats.org/presentationml/2006/ole">
            <p:oleObj spid="_x0000_s237582" name="think-cell Slide" r:id="rId7" imgW="360" imgH="360" progId="">
              <p:embed/>
            </p:oleObj>
          </a:graphicData>
        </a:graphic>
      </p:graphicFrame>
      <p:sp>
        <p:nvSpPr>
          <p:cNvPr id="5" name="Rectangle 4" hidden="1"/>
          <p:cNvSpPr/>
          <p:nvPr>
            <p:custDataLst>
              <p:tags r:id="rId2"/>
            </p:custDataLst>
          </p:nvPr>
        </p:nvSpPr>
        <p:spPr bwMode="auto">
          <a:xfrm>
            <a:off x="283" y="215"/>
            <a:ext cx="158741"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31779" fontAlgn="base">
              <a:spcBef>
                <a:spcPct val="0"/>
              </a:spcBef>
              <a:spcAft>
                <a:spcPct val="0"/>
              </a:spcAft>
              <a:defRPr/>
            </a:pPr>
            <a:endParaRPr lang="en-US" sz="1000" dirty="0">
              <a:solidFill>
                <a:srgbClr val="003896"/>
              </a:solidFill>
              <a:cs typeface="Arial"/>
              <a:sym typeface="Arial"/>
            </a:endParaRPr>
          </a:p>
        </p:txBody>
      </p:sp>
      <p:grpSp>
        <p:nvGrpSpPr>
          <p:cNvPr id="41" name="Group 40"/>
          <p:cNvGrpSpPr/>
          <p:nvPr/>
        </p:nvGrpSpPr>
        <p:grpSpPr>
          <a:xfrm>
            <a:off x="201281" y="1074131"/>
            <a:ext cx="4024909" cy="5660780"/>
            <a:chOff x="4499992" y="1052736"/>
            <a:chExt cx="4176464" cy="5805264"/>
          </a:xfrm>
        </p:grpSpPr>
        <p:pic>
          <p:nvPicPr>
            <p:cNvPr id="42" name="Picture 12" descr="C:\Users\Kathy Torlage\Documents\McKinsey Work\Fotolia images\Fotolia_22676457_M.jp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4008" y="1628800"/>
              <a:ext cx="3800535" cy="483591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bwMode="auto">
            <a:xfrm>
              <a:off x="4499992" y="1052736"/>
              <a:ext cx="4176464" cy="5805264"/>
            </a:xfrm>
            <a:prstGeom prst="rect">
              <a:avLst/>
            </a:prstGeom>
            <a:solidFill>
              <a:schemeClr val="bg1">
                <a:alpha val="68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32962" fontAlgn="base">
                <a:spcBef>
                  <a:spcPct val="0"/>
                </a:spcBef>
                <a:spcAft>
                  <a:spcPct val="0"/>
                </a:spcAft>
              </a:pPr>
              <a:endParaRPr lang="en-ZA" sz="1600">
                <a:solidFill>
                  <a:srgbClr val="003896"/>
                </a:solidFill>
              </a:endParaRPr>
            </a:p>
          </p:txBody>
        </p:sp>
      </p:grpSp>
      <p:sp>
        <p:nvSpPr>
          <p:cNvPr id="2" name="Title 1"/>
          <p:cNvSpPr>
            <a:spLocks noGrp="1"/>
          </p:cNvSpPr>
          <p:nvPr>
            <p:ph type="title"/>
          </p:nvPr>
        </p:nvSpPr>
        <p:spPr>
          <a:xfrm>
            <a:off x="174525" y="522634"/>
            <a:ext cx="7025201" cy="37681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smtClean="0"/>
              <a:t>Contents</a:t>
            </a:r>
            <a:endParaRPr lang="en-US" dirty="0"/>
          </a:p>
        </p:txBody>
      </p:sp>
      <p:sp>
        <p:nvSpPr>
          <p:cNvPr id="98" name="McK 3. Unit of measure" hidden="1"/>
          <p:cNvSpPr txBox="1">
            <a:spLocks noChangeArrowheads="1"/>
          </p:cNvSpPr>
          <p:nvPr/>
        </p:nvSpPr>
        <p:spPr bwMode="auto">
          <a:xfrm>
            <a:off x="121752" y="542799"/>
            <a:ext cx="8793594" cy="251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362" fontAlgn="base">
              <a:spcBef>
                <a:spcPct val="0"/>
              </a:spcBef>
              <a:spcAft>
                <a:spcPct val="0"/>
              </a:spcAft>
              <a:defRPr/>
            </a:pPr>
            <a:r>
              <a:rPr lang="en-US" sz="1600" dirty="0">
                <a:solidFill>
                  <a:srgbClr val="808080"/>
                </a:solidFill>
                <a:latin typeface="Arial"/>
              </a:rPr>
              <a:t>Unit of measure</a:t>
            </a:r>
          </a:p>
        </p:txBody>
      </p:sp>
      <p:sp>
        <p:nvSpPr>
          <p:cNvPr id="92" name="Rectangle 27"/>
          <p:cNvSpPr>
            <a:spLocks noChangeArrowheads="1"/>
          </p:cNvSpPr>
          <p:nvPr>
            <p:custDataLst>
              <p:tags r:id="rId3"/>
            </p:custDataLst>
          </p:nvPr>
        </p:nvSpPr>
        <p:spPr bwMode="gray">
          <a:xfrm>
            <a:off x="1578969" y="2050349"/>
            <a:ext cx="6219557" cy="707687"/>
          </a:xfrm>
          <a:prstGeom prst="rect">
            <a:avLst/>
          </a:prstGeom>
          <a:solidFill>
            <a:schemeClr val="bg2"/>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b="1" dirty="0">
              <a:solidFill>
                <a:srgbClr val="003896"/>
              </a:solidFill>
            </a:endParaRPr>
          </a:p>
        </p:txBody>
      </p:sp>
      <p:sp>
        <p:nvSpPr>
          <p:cNvPr id="75" name="Legend1"/>
          <p:cNvSpPr>
            <a:spLocks noChangeArrowheads="1"/>
          </p:cNvSpPr>
          <p:nvPr/>
        </p:nvSpPr>
        <p:spPr bwMode="auto">
          <a:xfrm>
            <a:off x="5594635" y="646395"/>
            <a:ext cx="152607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897966"/>
              </a:buClr>
              <a:defRPr/>
            </a:pPr>
            <a:r>
              <a:rPr lang="en-US" sz="1200" dirty="0">
                <a:solidFill>
                  <a:srgbClr val="FFFFFF"/>
                </a:solidFill>
                <a:cs typeface="Arial"/>
              </a:rPr>
              <a:t>Focus of  next section</a:t>
            </a:r>
          </a:p>
        </p:txBody>
      </p:sp>
      <p:sp>
        <p:nvSpPr>
          <p:cNvPr id="76" name="LegendRectangle1"/>
          <p:cNvSpPr>
            <a:spLocks noChangeArrowheads="1"/>
          </p:cNvSpPr>
          <p:nvPr/>
        </p:nvSpPr>
        <p:spPr bwMode="auto">
          <a:xfrm>
            <a:off x="5335476" y="658798"/>
            <a:ext cx="168453" cy="163586"/>
          </a:xfrm>
          <a:prstGeom prst="rect">
            <a:avLst/>
          </a:prstGeom>
          <a:solidFill>
            <a:schemeClr val="accent2"/>
          </a:solidFill>
          <a:ln>
            <a:noFill/>
          </a:ln>
          <a:extLst/>
        </p:spPr>
        <p:txBody>
          <a:bodyPr wrap="square" lIns="93172" tIns="46586" rIns="93172" bIns="46586" anchor="ctr"/>
          <a:lstStyle/>
          <a:p>
            <a:pPr marL="177944" defTabSz="931779" fontAlgn="base">
              <a:spcBef>
                <a:spcPct val="0"/>
              </a:spcBef>
              <a:spcAft>
                <a:spcPct val="0"/>
              </a:spcAft>
              <a:defRPr/>
            </a:pPr>
            <a:endParaRPr lang="en-US" b="1" dirty="0">
              <a:solidFill>
                <a:srgbClr val="FFFFFF"/>
              </a:solidFill>
            </a:endParaRPr>
          </a:p>
        </p:txBody>
      </p:sp>
      <p:pic>
        <p:nvPicPr>
          <p:cNvPr id="77" name="Picture 30" descr="Untitled-3"/>
          <p:cNvPicPr>
            <a:picLocks noChangeAspect="1" noChangeArrowheads="1"/>
          </p:cNvPicPr>
          <p:nvPr/>
        </p:nvPicPr>
        <p:blipFill>
          <a:blip r:embed="rId9" cstate="print">
            <a:extLst>
              <a:ext uri="{28A0092B-C50C-407E-A947-70E740481C1C}">
                <a14:useLocalDpi xmlns:a14="http://schemas.microsoft.com/office/drawing/2010/main" xmlns="" val="0"/>
              </a:ext>
            </a:extLst>
          </a:blip>
          <a:srcRect r="4314"/>
          <a:stretch>
            <a:fillRect/>
          </a:stretch>
        </p:blipFill>
        <p:spPr bwMode="gray">
          <a:xfrm>
            <a:off x="6719661" y="3324524"/>
            <a:ext cx="2398213" cy="184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27"/>
          <p:cNvSpPr>
            <a:spLocks noChangeArrowheads="1"/>
          </p:cNvSpPr>
          <p:nvPr/>
        </p:nvSpPr>
        <p:spPr bwMode="gray">
          <a:xfrm>
            <a:off x="1578968" y="2920299"/>
            <a:ext cx="6219557" cy="757211"/>
          </a:xfrm>
          <a:prstGeom prst="rect">
            <a:avLst/>
          </a:prstGeom>
          <a:solidFill>
            <a:schemeClr val="bg2"/>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9" name="Rectangle 18"/>
          <p:cNvSpPr/>
          <p:nvPr/>
        </p:nvSpPr>
        <p:spPr>
          <a:xfrm>
            <a:off x="1565906" y="2203164"/>
            <a:ext cx="6166417" cy="369314"/>
          </a:xfrm>
          <a:prstGeom prst="rect">
            <a:avLst/>
          </a:prstGeom>
        </p:spPr>
        <p:txBody>
          <a:bodyPr wrap="square" lIns="91420" tIns="45711" rIns="91420" bIns="45711">
            <a:spAutoFit/>
          </a:bodyPr>
          <a:lstStyle/>
          <a:p>
            <a:r>
              <a:rPr lang="en-ZA" dirty="0" smtClean="0">
                <a:solidFill>
                  <a:srgbClr val="003896"/>
                </a:solidFill>
              </a:rPr>
              <a:t>Historical and current status on </a:t>
            </a:r>
            <a:r>
              <a:rPr lang="en-ZA" dirty="0">
                <a:solidFill>
                  <a:srgbClr val="003896"/>
                </a:solidFill>
              </a:rPr>
              <a:t>municipal electricity debt</a:t>
            </a:r>
          </a:p>
        </p:txBody>
      </p:sp>
      <p:sp>
        <p:nvSpPr>
          <p:cNvPr id="21" name="Rectangle 20"/>
          <p:cNvSpPr/>
          <p:nvPr/>
        </p:nvSpPr>
        <p:spPr>
          <a:xfrm>
            <a:off x="1550038" y="2980745"/>
            <a:ext cx="6130033" cy="657576"/>
          </a:xfrm>
          <a:prstGeom prst="rect">
            <a:avLst/>
          </a:prstGeom>
        </p:spPr>
        <p:txBody>
          <a:bodyPr wrap="square" lIns="91420" tIns="45711" rIns="91420" bIns="45711">
            <a:spAutoFit/>
          </a:bodyPr>
          <a:lstStyle/>
          <a:p>
            <a:r>
              <a:rPr lang="en-ZA" dirty="0" smtClean="0">
                <a:solidFill>
                  <a:srgbClr val="003896"/>
                </a:solidFill>
              </a:rPr>
              <a:t>Eskom’s understanding of </a:t>
            </a:r>
            <a:r>
              <a:rPr lang="en-ZA" dirty="0">
                <a:solidFill>
                  <a:srgbClr val="003896"/>
                </a:solidFill>
              </a:rPr>
              <a:t>the functions of municipalities in relation to the provision of electricity to households</a:t>
            </a:r>
          </a:p>
        </p:txBody>
      </p:sp>
      <p:sp>
        <p:nvSpPr>
          <p:cNvPr id="16" name="Rectangle 27"/>
          <p:cNvSpPr>
            <a:spLocks noChangeArrowheads="1"/>
          </p:cNvSpPr>
          <p:nvPr/>
        </p:nvSpPr>
        <p:spPr bwMode="gray">
          <a:xfrm>
            <a:off x="1578968" y="3861048"/>
            <a:ext cx="6219557" cy="757211"/>
          </a:xfrm>
          <a:prstGeom prst="rect">
            <a:avLst/>
          </a:prstGeom>
          <a:solidFill>
            <a:schemeClr val="accent1"/>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7" name="Rectangle 16"/>
          <p:cNvSpPr/>
          <p:nvPr/>
        </p:nvSpPr>
        <p:spPr>
          <a:xfrm>
            <a:off x="1550038" y="4055888"/>
            <a:ext cx="6130033" cy="369314"/>
          </a:xfrm>
          <a:prstGeom prst="rect">
            <a:avLst/>
          </a:prstGeom>
        </p:spPr>
        <p:txBody>
          <a:bodyPr wrap="square" lIns="91420" tIns="45711" rIns="91420" bIns="45711">
            <a:spAutoFit/>
          </a:bodyPr>
          <a:lstStyle/>
          <a:p>
            <a:r>
              <a:rPr lang="en-US" dirty="0" smtClean="0">
                <a:solidFill>
                  <a:srgbClr val="003896"/>
                </a:solidFill>
              </a:rPr>
              <a:t>Concluding remarks </a:t>
            </a:r>
            <a:endParaRPr lang="en-ZA" dirty="0">
              <a:solidFill>
                <a:srgbClr val="003896"/>
              </a:solidFill>
            </a:endParaRPr>
          </a:p>
        </p:txBody>
      </p:sp>
    </p:spTree>
    <p:extLst>
      <p:ext uri="{BB962C8B-B14F-4D97-AF65-F5344CB8AC3E}">
        <p14:creationId xmlns:p14="http://schemas.microsoft.com/office/powerpoint/2010/main" xmlns="" val="19011544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138123"/>
            <a:ext cx="7165075" cy="969496"/>
          </a:xfrm>
        </p:spPr>
        <p:txBody>
          <a:bodyPr/>
          <a:lstStyle/>
          <a:p>
            <a:r>
              <a:rPr lang="en-US" dirty="0" smtClean="0"/>
              <a:t>Concluding remarks </a:t>
            </a:r>
            <a:r>
              <a:rPr lang="en-ZA" dirty="0">
                <a:solidFill>
                  <a:srgbClr val="FF0000"/>
                </a:solidFill>
              </a:rPr>
              <a:t/>
            </a:r>
            <a:br>
              <a:rPr lang="en-ZA" dirty="0">
                <a:solidFill>
                  <a:srgbClr val="FF0000"/>
                </a:solidFill>
              </a:rPr>
            </a:br>
            <a:endParaRPr lang="en-ZA" dirty="0"/>
          </a:p>
        </p:txBody>
      </p:sp>
      <p:sp>
        <p:nvSpPr>
          <p:cNvPr id="8" name="TextBox 7"/>
          <p:cNvSpPr txBox="1">
            <a:spLocks/>
          </p:cNvSpPr>
          <p:nvPr/>
        </p:nvSpPr>
        <p:spPr>
          <a:xfrm>
            <a:off x="4066172" y="1217164"/>
            <a:ext cx="4428683" cy="238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8263" numCol="1" anchor="b" anchorCtr="0" compatLnSpc="1">
            <a:prstTxWarp prst="textNoShape">
              <a:avLst/>
            </a:prstTxWarp>
            <a:spAutoFit/>
          </a:bodyPr>
          <a:lstStyle>
            <a:lvl1pPr lvl="0" indent="0" defTabSz="892799" fontAlgn="base">
              <a:spcBef>
                <a:spcPct val="0"/>
              </a:spcBef>
              <a:spcAft>
                <a:spcPct val="0"/>
              </a:spcAft>
              <a:buClr>
                <a:schemeClr val="tx2"/>
              </a:buClr>
              <a:defRPr sz="1632" baseline="0">
                <a:ea typeface="Arial Unicode MS" pitchFamily="34" charset="-128"/>
                <a:cs typeface="Arial Unicode MS" pitchFamily="34" charset="-128"/>
              </a:defRPr>
            </a:lvl1pPr>
            <a:lvl2pPr marL="193122" lvl="1" indent="-191539" defTabSz="892799" fontAlgn="base">
              <a:spcBef>
                <a:spcPct val="0"/>
              </a:spcBef>
              <a:spcAft>
                <a:spcPct val="0"/>
              </a:spcAft>
              <a:buClr>
                <a:schemeClr val="tx2"/>
              </a:buClr>
              <a:buSzPct val="125000"/>
              <a:buFont typeface="Arial" pitchFamily="34" charset="0"/>
              <a:buChar char="•"/>
              <a:defRPr sz="1632" baseline="0">
                <a:ea typeface="Arial Unicode MS" pitchFamily="34" charset="-128"/>
                <a:cs typeface="Arial Unicode MS" pitchFamily="34" charset="-128"/>
              </a:defRPr>
            </a:lvl2pPr>
            <a:lvl3pPr marL="455895" lvl="2" indent="-261197" defTabSz="892799" fontAlgn="base">
              <a:spcBef>
                <a:spcPct val="0"/>
              </a:spcBef>
              <a:spcAft>
                <a:spcPct val="0"/>
              </a:spcAft>
              <a:buClr>
                <a:schemeClr val="tx2"/>
              </a:buClr>
              <a:buSzPct val="120000"/>
              <a:buFont typeface="Arial" charset="0"/>
              <a:buChar char="–"/>
              <a:defRPr sz="1632" baseline="0">
                <a:ea typeface="Arial Unicode MS" pitchFamily="34" charset="-128"/>
                <a:cs typeface="Arial Unicode MS" pitchFamily="34" charset="-128"/>
              </a:defRPr>
            </a:lvl3pPr>
            <a:lvl4pPr marL="612617" lvl="3" indent="-155137" defTabSz="892799" fontAlgn="base">
              <a:spcBef>
                <a:spcPct val="0"/>
              </a:spcBef>
              <a:spcAft>
                <a:spcPct val="0"/>
              </a:spcAft>
              <a:buClr>
                <a:schemeClr val="tx2"/>
              </a:buClr>
              <a:buSzPct val="100000"/>
              <a:buFont typeface="Arial" pitchFamily="34" charset="0"/>
              <a:buChar char="•"/>
              <a:defRPr sz="1632" baseline="0">
                <a:ea typeface="Arial Unicode MS" pitchFamily="34" charset="-128"/>
                <a:cs typeface="Arial Unicode MS" pitchFamily="34" charset="-128"/>
              </a:defRPr>
            </a:lvl4pPr>
            <a:lvl5pPr marL="747671" lvl="4" indent="-129805" defTabSz="892799" fontAlgn="base">
              <a:spcBef>
                <a:spcPct val="0"/>
              </a:spcBef>
              <a:spcAft>
                <a:spcPct val="0"/>
              </a:spcAft>
              <a:buClr>
                <a:schemeClr val="tx2"/>
              </a:buClr>
              <a:buSzPct val="89000"/>
              <a:buFont typeface="Arial" charset="0"/>
              <a:buChar char="-"/>
              <a:defRPr sz="1632" baseline="0">
                <a:ea typeface="Arial Unicode MS" pitchFamily="34" charset="-128"/>
                <a:cs typeface="Arial Unicode MS" pitchFamily="34" charset="-128"/>
              </a:defRPr>
            </a:lvl5pPr>
            <a:lvl6pPr marL="747671" indent="-129805" defTabSz="892799" fontAlgn="base">
              <a:spcBef>
                <a:spcPct val="0"/>
              </a:spcBef>
              <a:spcAft>
                <a:spcPct val="0"/>
              </a:spcAft>
              <a:buClr>
                <a:schemeClr val="tx2"/>
              </a:buClr>
              <a:buSzPct val="89000"/>
              <a:buFont typeface="Arial" charset="0"/>
              <a:buChar char="-"/>
              <a:defRPr sz="1632" baseline="0"/>
            </a:lvl6pPr>
            <a:lvl7pPr marL="747671" indent="-129805" defTabSz="892799" fontAlgn="base">
              <a:spcBef>
                <a:spcPct val="0"/>
              </a:spcBef>
              <a:spcAft>
                <a:spcPct val="0"/>
              </a:spcAft>
              <a:buClr>
                <a:schemeClr val="tx2"/>
              </a:buClr>
              <a:buSzPct val="89000"/>
              <a:buFont typeface="Arial" charset="0"/>
              <a:buChar char="-"/>
              <a:defRPr sz="1632" baseline="0"/>
            </a:lvl7pPr>
            <a:lvl8pPr marL="747671" indent="-129805" defTabSz="892799" fontAlgn="base">
              <a:spcBef>
                <a:spcPct val="0"/>
              </a:spcBef>
              <a:spcAft>
                <a:spcPct val="0"/>
              </a:spcAft>
              <a:buClr>
                <a:schemeClr val="tx2"/>
              </a:buClr>
              <a:buSzPct val="89000"/>
              <a:buFont typeface="Arial" charset="0"/>
              <a:buChar char="-"/>
              <a:defRPr sz="1632" baseline="0"/>
            </a:lvl8pPr>
            <a:lvl9pPr marL="747671" indent="-129805" defTabSz="892799" fontAlgn="base">
              <a:spcBef>
                <a:spcPct val="0"/>
              </a:spcBef>
              <a:spcAft>
                <a:spcPct val="0"/>
              </a:spcAft>
              <a:buClr>
                <a:schemeClr val="tx2"/>
              </a:buClr>
              <a:buSzPct val="89000"/>
              <a:buFont typeface="Arial" charset="0"/>
              <a:buChar char="-"/>
              <a:defRPr sz="1632" baseline="0"/>
            </a:lvl9pPr>
          </a:lstStyle>
          <a:p>
            <a:pPr marL="0" marR="0" lvl="0" indent="0" defTabSz="892799" eaLnBrk="1" fontAlgn="base" latinLnBrk="0" hangingPunct="1">
              <a:lnSpc>
                <a:spcPct val="100000"/>
              </a:lnSpc>
              <a:spcBef>
                <a:spcPts val="0"/>
              </a:spcBef>
              <a:spcAft>
                <a:spcPts val="0"/>
              </a:spcAft>
              <a:buClr>
                <a:srgbClr val="897966"/>
              </a:buClr>
              <a:buSzTx/>
              <a:buFontTx/>
              <a:buNone/>
              <a:tabLst/>
              <a:defRPr/>
            </a:pPr>
            <a:r>
              <a:rPr kumimoji="0" lang="en-US" sz="1400" b="1" i="0" u="none" strike="noStrike" kern="0" cap="none" spc="0" normalizeH="0" baseline="0" noProof="0" dirty="0" smtClean="0">
                <a:ln>
                  <a:noFill/>
                </a:ln>
                <a:solidFill>
                  <a:srgbClr val="003896"/>
                </a:solidFill>
                <a:effectLst/>
                <a:uLnTx/>
                <a:uFillTx/>
                <a:ea typeface="Arial Unicode MS" pitchFamily="34" charset="-128"/>
                <a:cs typeface="Arial Unicode MS" pitchFamily="34" charset="-128"/>
              </a:rPr>
              <a:t>Description </a:t>
            </a:r>
            <a:endParaRPr kumimoji="0" lang="en-US" sz="1400" b="1" i="0" u="none" strike="noStrike" kern="0" cap="none" spc="0" normalizeH="0" baseline="0" noProof="0" dirty="0">
              <a:ln>
                <a:noFill/>
              </a:ln>
              <a:solidFill>
                <a:srgbClr val="003896"/>
              </a:solidFill>
              <a:effectLst/>
              <a:uLnTx/>
              <a:uFillTx/>
              <a:ea typeface="Arial Unicode MS" pitchFamily="34" charset="-128"/>
              <a:cs typeface="Arial Unicode MS" pitchFamily="34" charset="-128"/>
            </a:endParaRPr>
          </a:p>
        </p:txBody>
      </p:sp>
      <p:sp>
        <p:nvSpPr>
          <p:cNvPr id="9" name="Rectangle 8"/>
          <p:cNvSpPr>
            <a:spLocks/>
          </p:cNvSpPr>
          <p:nvPr/>
        </p:nvSpPr>
        <p:spPr>
          <a:xfrm>
            <a:off x="-2270" y="1535923"/>
            <a:ext cx="9144000" cy="613883"/>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lIns="93166" tIns="46584" rIns="93166" bIns="46584" rtlCol="0" anchor="ctr"/>
          <a:lstStyle/>
          <a:p>
            <a:pPr marL="0" marR="0" lvl="0" indent="0" defTabSz="913238"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endParaRPr>
          </a:p>
        </p:txBody>
      </p:sp>
      <p:cxnSp>
        <p:nvCxnSpPr>
          <p:cNvPr id="10" name="Straight Connector 9"/>
          <p:cNvCxnSpPr>
            <a:cxnSpLocks/>
          </p:cNvCxnSpPr>
          <p:nvPr/>
        </p:nvCxnSpPr>
        <p:spPr>
          <a:xfrm>
            <a:off x="12762" y="1506764"/>
            <a:ext cx="9143460" cy="0"/>
          </a:xfrm>
          <a:prstGeom prst="line">
            <a:avLst/>
          </a:prstGeom>
          <a:noFill/>
          <a:ln w="9525" cap="flat" cmpd="sng" algn="ctr">
            <a:solidFill>
              <a:srgbClr val="003896"/>
            </a:solidFill>
            <a:prstDash val="solid"/>
          </a:ln>
          <a:effectLst/>
        </p:spPr>
      </p:cxnSp>
      <p:cxnSp>
        <p:nvCxnSpPr>
          <p:cNvPr id="15" name="Straight Connector 14"/>
          <p:cNvCxnSpPr>
            <a:cxnSpLocks/>
          </p:cNvCxnSpPr>
          <p:nvPr/>
        </p:nvCxnSpPr>
        <p:spPr bwMode="auto">
          <a:xfrm>
            <a:off x="121433" y="4140408"/>
            <a:ext cx="8928000" cy="0"/>
          </a:xfrm>
          <a:prstGeom prst="line">
            <a:avLst/>
          </a:prstGeom>
          <a:noFill/>
          <a:ln w="9525" cap="rnd" cmpd="sng" algn="ctr">
            <a:solidFill>
              <a:srgbClr val="808080"/>
            </a:solidFill>
            <a:prstDash val="sysDot"/>
          </a:ln>
          <a:effectLst/>
          <a:extLst/>
        </p:spPr>
      </p:cxnSp>
      <p:sp>
        <p:nvSpPr>
          <p:cNvPr id="16" name="Rectangle 2"/>
          <p:cNvSpPr txBox="1">
            <a:spLocks/>
          </p:cNvSpPr>
          <p:nvPr>
            <p:custDataLst>
              <p:tags r:id="rId1"/>
            </p:custDataLst>
          </p:nvPr>
        </p:nvSpPr>
        <p:spPr>
          <a:xfrm>
            <a:off x="104242" y="1592555"/>
            <a:ext cx="3698592" cy="2419888"/>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defTabSz="896017">
              <a:defRPr sz="1400" b="1">
                <a:solidFill>
                  <a:srgbClr val="003896"/>
                </a:solidFill>
              </a:defRPr>
            </a:lvl1pPr>
          </a:lstStyle>
          <a:p>
            <a:pPr marR="0" lvl="0" defTabSz="896017" eaLnBrk="1" fontAlgn="base" latinLnBrk="0" hangingPunct="1">
              <a:lnSpc>
                <a:spcPct val="100000"/>
              </a:lnSpc>
              <a:spcBef>
                <a:spcPct val="0"/>
              </a:spcBef>
              <a:spcAft>
                <a:spcPct val="0"/>
              </a:spcAft>
              <a:buClrTx/>
              <a:buSzTx/>
              <a:tabLst/>
              <a:defRPr/>
            </a:pPr>
            <a:r>
              <a:rPr kumimoji="0" lang="en-US" sz="1400" b="1" i="0" u="none" strike="noStrike" kern="0" cap="none" spc="0" normalizeH="0" baseline="0" noProof="0" dirty="0" smtClean="0">
                <a:ln>
                  <a:noFill/>
                </a:ln>
                <a:solidFill>
                  <a:srgbClr val="003896"/>
                </a:solidFill>
                <a:effectLst/>
                <a:uLnTx/>
                <a:uFillTx/>
                <a:latin typeface="Arial"/>
                <a:ea typeface="ＭＳ Ｐゴシック"/>
              </a:rPr>
              <a:t>Municipal electricity debt </a:t>
            </a:r>
            <a:endParaRPr kumimoji="0" lang="en-US" sz="1400" b="1" i="0" u="none" strike="noStrike" kern="0" cap="none" spc="0" normalizeH="0" baseline="0" noProof="0" dirty="0">
              <a:ln>
                <a:noFill/>
              </a:ln>
              <a:solidFill>
                <a:srgbClr val="003896"/>
              </a:solidFill>
              <a:effectLst/>
              <a:uLnTx/>
              <a:uFillTx/>
              <a:latin typeface="Arial"/>
              <a:ea typeface="ＭＳ Ｐゴシック"/>
            </a:endParaRPr>
          </a:p>
        </p:txBody>
      </p:sp>
      <p:sp>
        <p:nvSpPr>
          <p:cNvPr id="18" name="TextBox 17"/>
          <p:cNvSpPr txBox="1">
            <a:spLocks/>
          </p:cNvSpPr>
          <p:nvPr/>
        </p:nvSpPr>
        <p:spPr>
          <a:xfrm>
            <a:off x="3916907" y="4250083"/>
            <a:ext cx="5132526" cy="236988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chemeClr val="tx1"/>
              </a:buClr>
              <a:buSzPct val="110000"/>
              <a:buFont typeface="Wingdings" panose="05000000000000000000" pitchFamily="2" charset="2"/>
              <a:buChar char="§"/>
            </a:pPr>
            <a:r>
              <a:rPr lang="en-US" sz="1400" dirty="0" smtClean="0"/>
              <a:t>Factually, the national footprint of Eskom in the distribution of electricity to business and residential customers, together with the </a:t>
            </a:r>
            <a:r>
              <a:rPr lang="en-US" sz="1400" b="1" dirty="0" smtClean="0"/>
              <a:t>current financial viability </a:t>
            </a:r>
            <a:r>
              <a:rPr lang="en-US" sz="1400" dirty="0" smtClean="0"/>
              <a:t>and poor </a:t>
            </a:r>
            <a:r>
              <a:rPr lang="en-US" sz="1400" b="1" dirty="0" smtClean="0"/>
              <a:t>health of municipalities, </a:t>
            </a:r>
            <a:r>
              <a:rPr lang="en-US" sz="1400" dirty="0" smtClean="0"/>
              <a:t> does </a:t>
            </a:r>
            <a:r>
              <a:rPr lang="en-US" sz="1400" b="1" dirty="0" smtClean="0"/>
              <a:t>not support </a:t>
            </a:r>
            <a:r>
              <a:rPr lang="en-US" sz="1400" dirty="0" smtClean="0"/>
              <a:t>a </a:t>
            </a:r>
            <a:r>
              <a:rPr lang="en-US" sz="1400" b="1" dirty="0" smtClean="0"/>
              <a:t>legal position</a:t>
            </a:r>
            <a:r>
              <a:rPr lang="en-US" sz="1400" dirty="0"/>
              <a:t> </a:t>
            </a:r>
            <a:r>
              <a:rPr lang="en-US" sz="1400" dirty="0" smtClean="0"/>
              <a:t>that would exclude Eskom from playing pivotal role in electricity distribution</a:t>
            </a:r>
            <a:endParaRPr lang="en-US" sz="1400" dirty="0"/>
          </a:p>
          <a:p>
            <a:pPr lvl="1">
              <a:buClr>
                <a:schemeClr val="tx1"/>
              </a:buClr>
              <a:buSzPct val="110000"/>
              <a:buFont typeface="Wingdings" panose="05000000000000000000" pitchFamily="2" charset="2"/>
              <a:buChar char="§"/>
            </a:pPr>
            <a:r>
              <a:rPr lang="en-ZA" sz="1400" b="1" dirty="0"/>
              <a:t>Eskom</a:t>
            </a:r>
            <a:r>
              <a:rPr lang="en-ZA" sz="1400" dirty="0"/>
              <a:t> and the </a:t>
            </a:r>
            <a:r>
              <a:rPr lang="en-ZA" sz="1400" b="1" dirty="0" smtClean="0"/>
              <a:t>municipalities</a:t>
            </a:r>
            <a:r>
              <a:rPr lang="en-ZA" sz="1400" dirty="0" smtClean="0"/>
              <a:t> have legislatively </a:t>
            </a:r>
            <a:r>
              <a:rPr lang="en-ZA" sz="1400" b="1" dirty="0"/>
              <a:t>co-existing rights </a:t>
            </a:r>
            <a:r>
              <a:rPr lang="en-ZA" sz="1400" dirty="0"/>
              <a:t>to distribute, reticulate and supply electricity within municipal areas pursuant to their distribution licenses issued to them by NERSA</a:t>
            </a:r>
            <a:endParaRPr lang="en-US" sz="1400" dirty="0" smtClean="0"/>
          </a:p>
          <a:p>
            <a:pPr lvl="1">
              <a:buClr>
                <a:srgbClr val="897966"/>
              </a:buClr>
              <a:buSzPct val="110000"/>
              <a:buFont typeface="Wingdings" panose="05000000000000000000" pitchFamily="2" charset="2"/>
              <a:buChar char="§"/>
            </a:pPr>
            <a:endParaRPr kumimoji="0" lang="en-US" sz="1400" b="1" i="0" u="none" strike="noStrike" kern="0" cap="none" spc="0" normalizeH="0" baseline="0" noProof="0" dirty="0">
              <a:ln>
                <a:noFill/>
              </a:ln>
              <a:effectLst/>
              <a:uLnTx/>
              <a:uFillTx/>
              <a:latin typeface="Arial"/>
              <a:ea typeface="Arial Unicode MS" pitchFamily="34" charset="-128"/>
              <a:cs typeface="Arial Unicode MS" pitchFamily="34" charset="-128"/>
            </a:endParaRPr>
          </a:p>
        </p:txBody>
      </p:sp>
      <p:sp>
        <p:nvSpPr>
          <p:cNvPr id="19" name="Rectangle 2"/>
          <p:cNvSpPr txBox="1">
            <a:spLocks/>
          </p:cNvSpPr>
          <p:nvPr>
            <p:custDataLst>
              <p:tags r:id="rId2"/>
            </p:custDataLst>
          </p:nvPr>
        </p:nvSpPr>
        <p:spPr>
          <a:xfrm>
            <a:off x="104230" y="4248983"/>
            <a:ext cx="3698617" cy="2438420"/>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defTabSz="896017">
              <a:defRPr sz="1400" b="1">
                <a:solidFill>
                  <a:srgbClr val="003896"/>
                </a:solidFill>
              </a:defRPr>
            </a:lvl1pPr>
          </a:lstStyle>
          <a:p>
            <a:pPr marR="0" lvl="0" defTabSz="896017" eaLnBrk="1" fontAlgn="base" latinLnBrk="0" hangingPunct="1">
              <a:lnSpc>
                <a:spcPct val="100000"/>
              </a:lnSpc>
              <a:spcBef>
                <a:spcPct val="0"/>
              </a:spcBef>
              <a:spcAft>
                <a:spcPct val="0"/>
              </a:spcAft>
              <a:buClrTx/>
              <a:buSzTx/>
              <a:tabLst/>
              <a:defRPr/>
            </a:pPr>
            <a:r>
              <a:rPr lang="en-US" kern="0" dirty="0" smtClean="0">
                <a:latin typeface="Arial"/>
                <a:ea typeface="ＭＳ Ｐゴシック"/>
              </a:rPr>
              <a:t>Municipalities function in supplying electricity to household</a:t>
            </a:r>
            <a:r>
              <a:rPr kumimoji="0" lang="en-US" sz="1400" b="1" i="0" u="none" strike="noStrike" kern="0" cap="none" spc="0" normalizeH="0" baseline="0" noProof="0" dirty="0" smtClean="0">
                <a:ln>
                  <a:noFill/>
                </a:ln>
                <a:solidFill>
                  <a:srgbClr val="003896"/>
                </a:solidFill>
                <a:effectLst/>
                <a:uLnTx/>
                <a:uFillTx/>
                <a:latin typeface="Arial"/>
                <a:ea typeface="ＭＳ Ｐゴシック"/>
              </a:rPr>
              <a:t> </a:t>
            </a:r>
            <a:endParaRPr kumimoji="0" lang="en-US" sz="1400" b="1" i="0" u="none" strike="noStrike" kern="0" cap="none" spc="0" normalizeH="0" baseline="0" noProof="0" dirty="0">
              <a:ln>
                <a:noFill/>
              </a:ln>
              <a:solidFill>
                <a:srgbClr val="003896"/>
              </a:solidFill>
              <a:effectLst/>
              <a:uLnTx/>
              <a:uFillTx/>
              <a:latin typeface="Arial"/>
              <a:ea typeface="ＭＳ Ｐゴシック"/>
            </a:endParaRPr>
          </a:p>
        </p:txBody>
      </p:sp>
      <p:sp>
        <p:nvSpPr>
          <p:cNvPr id="20" name="TextBox 19"/>
          <p:cNvSpPr txBox="1">
            <a:spLocks/>
          </p:cNvSpPr>
          <p:nvPr/>
        </p:nvSpPr>
        <p:spPr>
          <a:xfrm>
            <a:off x="430228" y="1217164"/>
            <a:ext cx="4428683" cy="238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8263" numCol="1" anchor="b" anchorCtr="0" compatLnSpc="1">
            <a:prstTxWarp prst="textNoShape">
              <a:avLst/>
            </a:prstTxWarp>
            <a:spAutoFit/>
          </a:bodyPr>
          <a:lstStyle>
            <a:lvl1pPr lvl="0" indent="0" defTabSz="892799" fontAlgn="base">
              <a:spcBef>
                <a:spcPct val="0"/>
              </a:spcBef>
              <a:spcAft>
                <a:spcPct val="0"/>
              </a:spcAft>
              <a:buClr>
                <a:schemeClr val="tx2"/>
              </a:buClr>
              <a:defRPr sz="1632" baseline="0">
                <a:ea typeface="Arial Unicode MS" pitchFamily="34" charset="-128"/>
                <a:cs typeface="Arial Unicode MS" pitchFamily="34" charset="-128"/>
              </a:defRPr>
            </a:lvl1pPr>
            <a:lvl2pPr marL="193122" lvl="1" indent="-191539" defTabSz="892799" fontAlgn="base">
              <a:spcBef>
                <a:spcPct val="0"/>
              </a:spcBef>
              <a:spcAft>
                <a:spcPct val="0"/>
              </a:spcAft>
              <a:buClr>
                <a:schemeClr val="tx2"/>
              </a:buClr>
              <a:buSzPct val="125000"/>
              <a:buFont typeface="Arial" pitchFamily="34" charset="0"/>
              <a:buChar char="•"/>
              <a:defRPr sz="1632" baseline="0">
                <a:ea typeface="Arial Unicode MS" pitchFamily="34" charset="-128"/>
                <a:cs typeface="Arial Unicode MS" pitchFamily="34" charset="-128"/>
              </a:defRPr>
            </a:lvl2pPr>
            <a:lvl3pPr marL="455895" lvl="2" indent="-261197" defTabSz="892799" fontAlgn="base">
              <a:spcBef>
                <a:spcPct val="0"/>
              </a:spcBef>
              <a:spcAft>
                <a:spcPct val="0"/>
              </a:spcAft>
              <a:buClr>
                <a:schemeClr val="tx2"/>
              </a:buClr>
              <a:buSzPct val="120000"/>
              <a:buFont typeface="Arial" charset="0"/>
              <a:buChar char="–"/>
              <a:defRPr sz="1632" baseline="0">
                <a:ea typeface="Arial Unicode MS" pitchFamily="34" charset="-128"/>
                <a:cs typeface="Arial Unicode MS" pitchFamily="34" charset="-128"/>
              </a:defRPr>
            </a:lvl3pPr>
            <a:lvl4pPr marL="612617" lvl="3" indent="-155137" defTabSz="892799" fontAlgn="base">
              <a:spcBef>
                <a:spcPct val="0"/>
              </a:spcBef>
              <a:spcAft>
                <a:spcPct val="0"/>
              </a:spcAft>
              <a:buClr>
                <a:schemeClr val="tx2"/>
              </a:buClr>
              <a:buSzPct val="100000"/>
              <a:buFont typeface="Arial" pitchFamily="34" charset="0"/>
              <a:buChar char="•"/>
              <a:defRPr sz="1632" baseline="0">
                <a:ea typeface="Arial Unicode MS" pitchFamily="34" charset="-128"/>
                <a:cs typeface="Arial Unicode MS" pitchFamily="34" charset="-128"/>
              </a:defRPr>
            </a:lvl4pPr>
            <a:lvl5pPr marL="747671" lvl="4" indent="-129805" defTabSz="892799" fontAlgn="base">
              <a:spcBef>
                <a:spcPct val="0"/>
              </a:spcBef>
              <a:spcAft>
                <a:spcPct val="0"/>
              </a:spcAft>
              <a:buClr>
                <a:schemeClr val="tx2"/>
              </a:buClr>
              <a:buSzPct val="89000"/>
              <a:buFont typeface="Arial" charset="0"/>
              <a:buChar char="-"/>
              <a:defRPr sz="1632" baseline="0">
                <a:ea typeface="Arial Unicode MS" pitchFamily="34" charset="-128"/>
                <a:cs typeface="Arial Unicode MS" pitchFamily="34" charset="-128"/>
              </a:defRPr>
            </a:lvl5pPr>
            <a:lvl6pPr marL="747671" indent="-129805" defTabSz="892799" fontAlgn="base">
              <a:spcBef>
                <a:spcPct val="0"/>
              </a:spcBef>
              <a:spcAft>
                <a:spcPct val="0"/>
              </a:spcAft>
              <a:buClr>
                <a:schemeClr val="tx2"/>
              </a:buClr>
              <a:buSzPct val="89000"/>
              <a:buFont typeface="Arial" charset="0"/>
              <a:buChar char="-"/>
              <a:defRPr sz="1632" baseline="0"/>
            </a:lvl6pPr>
            <a:lvl7pPr marL="747671" indent="-129805" defTabSz="892799" fontAlgn="base">
              <a:spcBef>
                <a:spcPct val="0"/>
              </a:spcBef>
              <a:spcAft>
                <a:spcPct val="0"/>
              </a:spcAft>
              <a:buClr>
                <a:schemeClr val="tx2"/>
              </a:buClr>
              <a:buSzPct val="89000"/>
              <a:buFont typeface="Arial" charset="0"/>
              <a:buChar char="-"/>
              <a:defRPr sz="1632" baseline="0"/>
            </a:lvl7pPr>
            <a:lvl8pPr marL="747671" indent="-129805" defTabSz="892799" fontAlgn="base">
              <a:spcBef>
                <a:spcPct val="0"/>
              </a:spcBef>
              <a:spcAft>
                <a:spcPct val="0"/>
              </a:spcAft>
              <a:buClr>
                <a:schemeClr val="tx2"/>
              </a:buClr>
              <a:buSzPct val="89000"/>
              <a:buFont typeface="Arial" charset="0"/>
              <a:buChar char="-"/>
              <a:defRPr sz="1632" baseline="0"/>
            </a:lvl8pPr>
            <a:lvl9pPr marL="747671" indent="-129805" defTabSz="892799" fontAlgn="base">
              <a:spcBef>
                <a:spcPct val="0"/>
              </a:spcBef>
              <a:spcAft>
                <a:spcPct val="0"/>
              </a:spcAft>
              <a:buClr>
                <a:schemeClr val="tx2"/>
              </a:buClr>
              <a:buSzPct val="89000"/>
              <a:buFont typeface="Arial" charset="0"/>
              <a:buChar char="-"/>
              <a:defRPr sz="1632" baseline="0"/>
            </a:lvl9pPr>
          </a:lstStyle>
          <a:p>
            <a:pPr marL="0" marR="0" lvl="0" indent="0" defTabSz="892799" eaLnBrk="1" fontAlgn="base" latinLnBrk="0" hangingPunct="1">
              <a:lnSpc>
                <a:spcPct val="100000"/>
              </a:lnSpc>
              <a:spcBef>
                <a:spcPts val="0"/>
              </a:spcBef>
              <a:spcAft>
                <a:spcPts val="0"/>
              </a:spcAft>
              <a:buClr>
                <a:srgbClr val="897966"/>
              </a:buClr>
              <a:buSzTx/>
              <a:buFontTx/>
              <a:buNone/>
              <a:tabLst/>
              <a:defRPr/>
            </a:pPr>
            <a:r>
              <a:rPr kumimoji="0" lang="en-US" sz="1400" b="1" i="0" u="none" strike="noStrike" kern="0" cap="none" spc="0" normalizeH="0" baseline="0" noProof="0" dirty="0" smtClean="0">
                <a:ln>
                  <a:noFill/>
                </a:ln>
                <a:solidFill>
                  <a:srgbClr val="003896"/>
                </a:solidFill>
                <a:effectLst/>
                <a:uLnTx/>
                <a:uFillTx/>
                <a:ea typeface="Arial Unicode MS" pitchFamily="34" charset="-128"/>
                <a:cs typeface="Arial Unicode MS" pitchFamily="34" charset="-128"/>
              </a:rPr>
              <a:t>Section</a:t>
            </a:r>
            <a:endParaRPr kumimoji="0" lang="en-US" sz="1400" b="1" i="0" u="none" strike="noStrike" kern="0" cap="none" spc="0" normalizeH="0" baseline="0" noProof="0" dirty="0">
              <a:ln>
                <a:noFill/>
              </a:ln>
              <a:solidFill>
                <a:srgbClr val="003896"/>
              </a:solidFill>
              <a:effectLst/>
              <a:uLnTx/>
              <a:uFillTx/>
              <a:ea typeface="Arial Unicode MS" pitchFamily="34" charset="-128"/>
              <a:cs typeface="Arial Unicode MS" pitchFamily="34" charset="-128"/>
            </a:endParaRPr>
          </a:p>
        </p:txBody>
      </p:sp>
      <p:sp>
        <p:nvSpPr>
          <p:cNvPr id="3" name="TextBox 2"/>
          <p:cNvSpPr txBox="1"/>
          <p:nvPr/>
        </p:nvSpPr>
        <p:spPr>
          <a:xfrm>
            <a:off x="3802847" y="1606203"/>
            <a:ext cx="5246586" cy="2246769"/>
          </a:xfrm>
          <a:prstGeom prst="rect">
            <a:avLst/>
          </a:prstGeom>
          <a:noFill/>
        </p:spPr>
        <p:txBody>
          <a:bodyPr wrap="square" rtlCol="0">
            <a:spAutoFit/>
          </a:bodyPr>
          <a:lstStyle/>
          <a:p>
            <a:pPr marL="285750" indent="-285750">
              <a:buSzPct val="110000"/>
              <a:buFont typeface="Wingdings" panose="05000000000000000000" pitchFamily="2" charset="2"/>
              <a:buChar char="§"/>
            </a:pPr>
            <a:r>
              <a:rPr lang="en-US" sz="1400" b="1" dirty="0" smtClean="0"/>
              <a:t>Total municipal electricity debt </a:t>
            </a:r>
            <a:r>
              <a:rPr lang="en-US" sz="1400" dirty="0" smtClean="0"/>
              <a:t>inclusive of current consumption is </a:t>
            </a:r>
            <a:r>
              <a:rPr lang="en-US" sz="1400" b="1" dirty="0" smtClean="0"/>
              <a:t>R 15.258 </a:t>
            </a:r>
            <a:r>
              <a:rPr lang="en-US" sz="1400" b="1" dirty="0" err="1" smtClean="0"/>
              <a:t>bn</a:t>
            </a:r>
            <a:r>
              <a:rPr lang="en-US" sz="1400" b="1" dirty="0" smtClean="0"/>
              <a:t> </a:t>
            </a:r>
            <a:r>
              <a:rPr lang="en-US" sz="1400" dirty="0" smtClean="0"/>
              <a:t>at the end of March 2017.</a:t>
            </a:r>
            <a:endParaRPr lang="en-US" sz="1400" b="1" dirty="0" smtClean="0"/>
          </a:p>
          <a:p>
            <a:pPr>
              <a:buSzPct val="110000"/>
            </a:pPr>
            <a:endParaRPr lang="en-US" sz="1400" dirty="0" smtClean="0"/>
          </a:p>
          <a:p>
            <a:pPr marL="285750" indent="-285750">
              <a:buSzPct val="110000"/>
              <a:buFont typeface="Wingdings" panose="05000000000000000000" pitchFamily="2" charset="2"/>
              <a:buChar char="§"/>
            </a:pPr>
            <a:r>
              <a:rPr lang="en-US" sz="1400" dirty="0" smtClean="0"/>
              <a:t>Overdue municipal debt has decreased to </a:t>
            </a:r>
            <a:r>
              <a:rPr lang="en-US" sz="1400" b="1" dirty="0" smtClean="0"/>
              <a:t>R 9.406 </a:t>
            </a:r>
            <a:r>
              <a:rPr lang="en-US" sz="1400" b="1" dirty="0" err="1" smtClean="0"/>
              <a:t>bn</a:t>
            </a:r>
            <a:r>
              <a:rPr lang="en-US" sz="1400" b="1" dirty="0" smtClean="0"/>
              <a:t> </a:t>
            </a:r>
            <a:r>
              <a:rPr lang="en-US" sz="1400" dirty="0" smtClean="0"/>
              <a:t>as at </a:t>
            </a:r>
            <a:r>
              <a:rPr lang="en-US" sz="1400" b="1" dirty="0" smtClean="0"/>
              <a:t>31 March 2017 </a:t>
            </a:r>
            <a:r>
              <a:rPr lang="en-US" sz="1400" dirty="0" smtClean="0"/>
              <a:t>as a result of the implementation of the PAJA process</a:t>
            </a:r>
          </a:p>
          <a:p>
            <a:pPr marL="285750" indent="-285750">
              <a:buSzPct val="110000"/>
              <a:buFont typeface="Wingdings" panose="05000000000000000000" pitchFamily="2" charset="2"/>
              <a:buChar char="§"/>
            </a:pPr>
            <a:endParaRPr lang="en-US" sz="1400" dirty="0" smtClean="0"/>
          </a:p>
          <a:p>
            <a:pPr marL="285750" indent="-285750">
              <a:buSzPct val="110000"/>
              <a:buFont typeface="Wingdings" panose="05000000000000000000" pitchFamily="2" charset="2"/>
              <a:buChar char="§"/>
            </a:pPr>
            <a:r>
              <a:rPr lang="en-US" sz="1400" dirty="0" smtClean="0"/>
              <a:t>However, should Eskom be unable to continue to recover electricity charges, it will result in </a:t>
            </a:r>
            <a:r>
              <a:rPr lang="en-US" sz="1400" b="1" dirty="0" smtClean="0"/>
              <a:t>escalation</a:t>
            </a:r>
            <a:r>
              <a:rPr lang="en-US" sz="1400" dirty="0" smtClean="0"/>
              <a:t> of </a:t>
            </a:r>
            <a:r>
              <a:rPr lang="en-US" sz="1400" b="1" dirty="0" smtClean="0"/>
              <a:t>Eskom debt </a:t>
            </a:r>
            <a:r>
              <a:rPr lang="en-US" sz="1400" dirty="0" smtClean="0"/>
              <a:t>levels and will </a:t>
            </a:r>
            <a:r>
              <a:rPr lang="en-US" sz="1400" b="1" dirty="0" smtClean="0"/>
              <a:t>negatively impact </a:t>
            </a:r>
            <a:r>
              <a:rPr lang="en-US" sz="1400" dirty="0" smtClean="0"/>
              <a:t>on Eskom’s </a:t>
            </a:r>
            <a:r>
              <a:rPr lang="en-US" sz="1400" b="1" dirty="0" smtClean="0"/>
              <a:t>credit ratings </a:t>
            </a:r>
            <a:endParaRPr lang="en-ZA" sz="1400" b="1" dirty="0"/>
          </a:p>
        </p:txBody>
      </p:sp>
      <p:sp>
        <p:nvSpPr>
          <p:cNvPr id="4" name="Slide Number Placeholder 3"/>
          <p:cNvSpPr>
            <a:spLocks noGrp="1"/>
          </p:cNvSpPr>
          <p:nvPr>
            <p:ph type="sldNum" sz="quarter" idx="12"/>
          </p:nvPr>
        </p:nvSpPr>
        <p:spPr/>
        <p:txBody>
          <a:bodyPr/>
          <a:lstStyle/>
          <a:p>
            <a:fld id="{0740FEDF-A5E7-49B8-8913-E73149A5C72C}" type="slidenum">
              <a:rPr lang="en-ZA" smtClean="0"/>
              <a:pPr/>
              <a:t>15</a:t>
            </a:fld>
            <a:endParaRPr lang="en-ZA"/>
          </a:p>
        </p:txBody>
      </p:sp>
    </p:spTree>
    <p:extLst>
      <p:ext uri="{BB962C8B-B14F-4D97-AF65-F5344CB8AC3E}">
        <p14:creationId xmlns:p14="http://schemas.microsoft.com/office/powerpoint/2010/main" xmlns="" val="224579028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8" y="314914"/>
            <a:ext cx="7023100" cy="338554"/>
          </a:xfrm>
        </p:spPr>
        <p:txBody>
          <a:bodyPr/>
          <a:lstStyle/>
          <a:p>
            <a:r>
              <a:rPr lang="en-US" sz="2200" b="0" dirty="0" smtClean="0"/>
              <a:t>Summary of litigation between Eskom and municipalities </a:t>
            </a:r>
            <a:endParaRPr lang="en-ZA" sz="2200" b="0" dirty="0"/>
          </a:p>
        </p:txBody>
      </p:sp>
      <p:sp>
        <p:nvSpPr>
          <p:cNvPr id="53" name="TextBox 52"/>
          <p:cNvSpPr txBox="1">
            <a:spLocks/>
          </p:cNvSpPr>
          <p:nvPr/>
        </p:nvSpPr>
        <p:spPr>
          <a:xfrm>
            <a:off x="4066172" y="1244460"/>
            <a:ext cx="4428683" cy="238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8263" numCol="1" anchor="b" anchorCtr="0" compatLnSpc="1">
            <a:prstTxWarp prst="textNoShape">
              <a:avLst/>
            </a:prstTxWarp>
            <a:spAutoFit/>
          </a:bodyPr>
          <a:lstStyle>
            <a:lvl1pPr lvl="0" indent="0" defTabSz="892799" fontAlgn="base">
              <a:spcBef>
                <a:spcPct val="0"/>
              </a:spcBef>
              <a:spcAft>
                <a:spcPct val="0"/>
              </a:spcAft>
              <a:buClr>
                <a:schemeClr val="tx2"/>
              </a:buClr>
              <a:defRPr sz="1632" baseline="0">
                <a:ea typeface="Arial Unicode MS" pitchFamily="34" charset="-128"/>
                <a:cs typeface="Arial Unicode MS" pitchFamily="34" charset="-128"/>
              </a:defRPr>
            </a:lvl1pPr>
            <a:lvl2pPr marL="193122" lvl="1" indent="-191539" defTabSz="892799" fontAlgn="base">
              <a:spcBef>
                <a:spcPct val="0"/>
              </a:spcBef>
              <a:spcAft>
                <a:spcPct val="0"/>
              </a:spcAft>
              <a:buClr>
                <a:schemeClr val="tx2"/>
              </a:buClr>
              <a:buSzPct val="125000"/>
              <a:buFont typeface="Arial" pitchFamily="34" charset="0"/>
              <a:buChar char="•"/>
              <a:defRPr sz="1632" baseline="0">
                <a:ea typeface="Arial Unicode MS" pitchFamily="34" charset="-128"/>
                <a:cs typeface="Arial Unicode MS" pitchFamily="34" charset="-128"/>
              </a:defRPr>
            </a:lvl2pPr>
            <a:lvl3pPr marL="455895" lvl="2" indent="-261197" defTabSz="892799" fontAlgn="base">
              <a:spcBef>
                <a:spcPct val="0"/>
              </a:spcBef>
              <a:spcAft>
                <a:spcPct val="0"/>
              </a:spcAft>
              <a:buClr>
                <a:schemeClr val="tx2"/>
              </a:buClr>
              <a:buSzPct val="120000"/>
              <a:buFont typeface="Arial" charset="0"/>
              <a:buChar char="–"/>
              <a:defRPr sz="1632" baseline="0">
                <a:ea typeface="Arial Unicode MS" pitchFamily="34" charset="-128"/>
                <a:cs typeface="Arial Unicode MS" pitchFamily="34" charset="-128"/>
              </a:defRPr>
            </a:lvl3pPr>
            <a:lvl4pPr marL="612617" lvl="3" indent="-155137" defTabSz="892799" fontAlgn="base">
              <a:spcBef>
                <a:spcPct val="0"/>
              </a:spcBef>
              <a:spcAft>
                <a:spcPct val="0"/>
              </a:spcAft>
              <a:buClr>
                <a:schemeClr val="tx2"/>
              </a:buClr>
              <a:buSzPct val="100000"/>
              <a:buFont typeface="Arial" pitchFamily="34" charset="0"/>
              <a:buChar char="•"/>
              <a:defRPr sz="1632" baseline="0">
                <a:ea typeface="Arial Unicode MS" pitchFamily="34" charset="-128"/>
                <a:cs typeface="Arial Unicode MS" pitchFamily="34" charset="-128"/>
              </a:defRPr>
            </a:lvl4pPr>
            <a:lvl5pPr marL="747671" lvl="4" indent="-129805" defTabSz="892799" fontAlgn="base">
              <a:spcBef>
                <a:spcPct val="0"/>
              </a:spcBef>
              <a:spcAft>
                <a:spcPct val="0"/>
              </a:spcAft>
              <a:buClr>
                <a:schemeClr val="tx2"/>
              </a:buClr>
              <a:buSzPct val="89000"/>
              <a:buFont typeface="Arial" charset="0"/>
              <a:buChar char="-"/>
              <a:defRPr sz="1632" baseline="0">
                <a:ea typeface="Arial Unicode MS" pitchFamily="34" charset="-128"/>
                <a:cs typeface="Arial Unicode MS" pitchFamily="34" charset="-128"/>
              </a:defRPr>
            </a:lvl5pPr>
            <a:lvl6pPr marL="747671" indent="-129805" defTabSz="892799" fontAlgn="base">
              <a:spcBef>
                <a:spcPct val="0"/>
              </a:spcBef>
              <a:spcAft>
                <a:spcPct val="0"/>
              </a:spcAft>
              <a:buClr>
                <a:schemeClr val="tx2"/>
              </a:buClr>
              <a:buSzPct val="89000"/>
              <a:buFont typeface="Arial" charset="0"/>
              <a:buChar char="-"/>
              <a:defRPr sz="1632" baseline="0"/>
            </a:lvl6pPr>
            <a:lvl7pPr marL="747671" indent="-129805" defTabSz="892799" fontAlgn="base">
              <a:spcBef>
                <a:spcPct val="0"/>
              </a:spcBef>
              <a:spcAft>
                <a:spcPct val="0"/>
              </a:spcAft>
              <a:buClr>
                <a:schemeClr val="tx2"/>
              </a:buClr>
              <a:buSzPct val="89000"/>
              <a:buFont typeface="Arial" charset="0"/>
              <a:buChar char="-"/>
              <a:defRPr sz="1632" baseline="0"/>
            </a:lvl7pPr>
            <a:lvl8pPr marL="747671" indent="-129805" defTabSz="892799" fontAlgn="base">
              <a:spcBef>
                <a:spcPct val="0"/>
              </a:spcBef>
              <a:spcAft>
                <a:spcPct val="0"/>
              </a:spcAft>
              <a:buClr>
                <a:schemeClr val="tx2"/>
              </a:buClr>
              <a:buSzPct val="89000"/>
              <a:buFont typeface="Arial" charset="0"/>
              <a:buChar char="-"/>
              <a:defRPr sz="1632" baseline="0"/>
            </a:lvl8pPr>
            <a:lvl9pPr marL="747671" indent="-129805" defTabSz="892799" fontAlgn="base">
              <a:spcBef>
                <a:spcPct val="0"/>
              </a:spcBef>
              <a:spcAft>
                <a:spcPct val="0"/>
              </a:spcAft>
              <a:buClr>
                <a:schemeClr val="tx2"/>
              </a:buClr>
              <a:buSzPct val="89000"/>
              <a:buFont typeface="Arial" charset="0"/>
              <a:buChar char="-"/>
              <a:defRPr sz="1632" baseline="0"/>
            </a:lvl9pPr>
          </a:lstStyle>
          <a:p>
            <a:pPr>
              <a:spcBef>
                <a:spcPts val="0"/>
              </a:spcBef>
              <a:spcAft>
                <a:spcPts val="0"/>
              </a:spcAft>
              <a:buClr>
                <a:srgbClr val="897966"/>
              </a:buClr>
              <a:defRPr/>
            </a:pPr>
            <a:r>
              <a:rPr lang="en-US" sz="1400" b="1" kern="0" dirty="0" smtClean="0">
                <a:solidFill>
                  <a:srgbClr val="003896"/>
                </a:solidFill>
              </a:rPr>
              <a:t>Legal issue </a:t>
            </a:r>
            <a:endParaRPr lang="en-US" sz="1400" b="1" kern="0" dirty="0">
              <a:solidFill>
                <a:srgbClr val="003896"/>
              </a:solidFill>
            </a:endParaRPr>
          </a:p>
        </p:txBody>
      </p:sp>
      <p:sp>
        <p:nvSpPr>
          <p:cNvPr id="54" name="Rectangle 53"/>
          <p:cNvSpPr>
            <a:spLocks/>
          </p:cNvSpPr>
          <p:nvPr/>
        </p:nvSpPr>
        <p:spPr>
          <a:xfrm>
            <a:off x="-2270" y="1563219"/>
            <a:ext cx="9144000" cy="613883"/>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lIns="93166" tIns="46584" rIns="93166" bIns="46584" rtlCol="0" anchor="ctr"/>
          <a:lstStyle/>
          <a:p>
            <a:pPr defTabSz="913238" fontAlgn="base">
              <a:spcBef>
                <a:spcPct val="0"/>
              </a:spcBef>
              <a:spcAft>
                <a:spcPct val="0"/>
              </a:spcAft>
              <a:defRPr/>
            </a:pPr>
            <a:endParaRPr lang="en-US" sz="1400" kern="0" dirty="0" smtClean="0">
              <a:solidFill>
                <a:srgbClr val="003896"/>
              </a:solidFill>
              <a:ea typeface="ＭＳ Ｐゴシック"/>
            </a:endParaRPr>
          </a:p>
        </p:txBody>
      </p:sp>
      <p:cxnSp>
        <p:nvCxnSpPr>
          <p:cNvPr id="55" name="Straight Connector 54"/>
          <p:cNvCxnSpPr>
            <a:cxnSpLocks/>
          </p:cNvCxnSpPr>
          <p:nvPr/>
        </p:nvCxnSpPr>
        <p:spPr>
          <a:xfrm>
            <a:off x="12762" y="1534060"/>
            <a:ext cx="9143460" cy="0"/>
          </a:xfrm>
          <a:prstGeom prst="line">
            <a:avLst/>
          </a:prstGeom>
          <a:noFill/>
          <a:ln w="9525" cap="flat" cmpd="sng" algn="ctr">
            <a:solidFill>
              <a:srgbClr val="003896"/>
            </a:solidFill>
            <a:prstDash val="solid"/>
          </a:ln>
          <a:effectLst/>
        </p:spPr>
      </p:cxnSp>
      <p:cxnSp>
        <p:nvCxnSpPr>
          <p:cNvPr id="56" name="Straight Connector 55"/>
          <p:cNvCxnSpPr>
            <a:cxnSpLocks/>
          </p:cNvCxnSpPr>
          <p:nvPr/>
        </p:nvCxnSpPr>
        <p:spPr bwMode="auto">
          <a:xfrm>
            <a:off x="121433" y="3667997"/>
            <a:ext cx="8928000" cy="0"/>
          </a:xfrm>
          <a:prstGeom prst="line">
            <a:avLst/>
          </a:prstGeom>
          <a:noFill/>
          <a:ln w="9525" cap="rnd" cmpd="sng" algn="ctr">
            <a:solidFill>
              <a:srgbClr val="808080"/>
            </a:solidFill>
            <a:prstDash val="sysDot"/>
          </a:ln>
          <a:effectLst/>
          <a:extLst/>
        </p:spPr>
      </p:cxnSp>
      <p:cxnSp>
        <p:nvCxnSpPr>
          <p:cNvPr id="57" name="Straight Connector 56"/>
          <p:cNvCxnSpPr>
            <a:cxnSpLocks/>
          </p:cNvCxnSpPr>
          <p:nvPr/>
        </p:nvCxnSpPr>
        <p:spPr bwMode="auto">
          <a:xfrm>
            <a:off x="121433" y="5821744"/>
            <a:ext cx="8928000" cy="0"/>
          </a:xfrm>
          <a:prstGeom prst="line">
            <a:avLst/>
          </a:prstGeom>
          <a:noFill/>
          <a:ln w="9525" cap="rnd" cmpd="sng" algn="ctr">
            <a:solidFill>
              <a:srgbClr val="808080"/>
            </a:solidFill>
            <a:prstDash val="sysDot"/>
          </a:ln>
          <a:effectLst/>
          <a:extLst/>
        </p:spPr>
      </p:cxnSp>
      <p:cxnSp>
        <p:nvCxnSpPr>
          <p:cNvPr id="58" name="Straight Connector 57"/>
          <p:cNvCxnSpPr>
            <a:cxnSpLocks/>
          </p:cNvCxnSpPr>
          <p:nvPr/>
        </p:nvCxnSpPr>
        <p:spPr bwMode="auto">
          <a:xfrm>
            <a:off x="121433" y="2216040"/>
            <a:ext cx="8928000" cy="0"/>
          </a:xfrm>
          <a:prstGeom prst="line">
            <a:avLst/>
          </a:prstGeom>
          <a:noFill/>
          <a:ln w="9525" cap="rnd" cmpd="sng" algn="ctr">
            <a:solidFill>
              <a:srgbClr val="808080"/>
            </a:solidFill>
            <a:prstDash val="sysDot"/>
          </a:ln>
          <a:effectLst/>
          <a:extLst/>
        </p:spPr>
      </p:cxnSp>
      <p:sp>
        <p:nvSpPr>
          <p:cNvPr id="59" name="Rectangle 2"/>
          <p:cNvSpPr txBox="1">
            <a:spLocks/>
          </p:cNvSpPr>
          <p:nvPr>
            <p:custDataLst>
              <p:tags r:id="rId1"/>
            </p:custDataLst>
          </p:nvPr>
        </p:nvSpPr>
        <p:spPr>
          <a:xfrm>
            <a:off x="104242" y="1619851"/>
            <a:ext cx="3698592" cy="552524"/>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defTabSz="896017">
              <a:defRPr sz="1400" b="1">
                <a:solidFill>
                  <a:srgbClr val="003896"/>
                </a:solidFill>
              </a:defRPr>
            </a:lvl1pPr>
          </a:lstStyle>
          <a:p>
            <a:pPr marL="285750" indent="-285750" fontAlgn="base">
              <a:spcBef>
                <a:spcPct val="0"/>
              </a:spcBef>
              <a:spcAft>
                <a:spcPct val="0"/>
              </a:spcAft>
              <a:buFont typeface="Arial" panose="020B0604020202020204" pitchFamily="34" charset="0"/>
              <a:buChar char="•"/>
              <a:defRPr/>
            </a:pPr>
            <a:endParaRPr lang="en-US" kern="0" dirty="0">
              <a:ea typeface="ＭＳ Ｐゴシック"/>
            </a:endParaRPr>
          </a:p>
        </p:txBody>
      </p:sp>
      <p:sp>
        <p:nvSpPr>
          <p:cNvPr id="61" name="TextBox 60"/>
          <p:cNvSpPr txBox="1">
            <a:spLocks/>
          </p:cNvSpPr>
          <p:nvPr/>
        </p:nvSpPr>
        <p:spPr>
          <a:xfrm>
            <a:off x="4021924" y="1649162"/>
            <a:ext cx="4738617"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buSzPct val="110000"/>
              <a:buFont typeface="Wingdings" panose="05000000000000000000" pitchFamily="2" charset="2"/>
              <a:buChar char="§"/>
            </a:pPr>
            <a:r>
              <a:rPr lang="en-US" sz="1400" dirty="0">
                <a:solidFill>
                  <a:srgbClr val="003896"/>
                </a:solidFill>
              </a:rPr>
              <a:t>Whether the municipal manager can be held in contempt without first joining him as a party to the proceedings. </a:t>
            </a:r>
            <a:endParaRPr lang="en-US" sz="1400" b="1" kern="0" dirty="0">
              <a:solidFill>
                <a:srgbClr val="003896"/>
              </a:solidFill>
            </a:endParaRPr>
          </a:p>
        </p:txBody>
      </p:sp>
      <p:sp>
        <p:nvSpPr>
          <p:cNvPr id="62" name="Rectangle 2"/>
          <p:cNvSpPr txBox="1">
            <a:spLocks/>
          </p:cNvSpPr>
          <p:nvPr>
            <p:custDataLst>
              <p:tags r:id="rId2"/>
            </p:custDataLst>
          </p:nvPr>
        </p:nvSpPr>
        <p:spPr>
          <a:xfrm>
            <a:off x="104230" y="3746596"/>
            <a:ext cx="3698603" cy="945049"/>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a:defRPr sz="1200" b="1">
                <a:solidFill>
                  <a:srgbClr val="FFFFFF"/>
                </a:solidFill>
              </a:defRPr>
            </a:lvl1pPr>
          </a:lstStyle>
          <a:p>
            <a:pPr defTabSz="913238" fontAlgn="base">
              <a:spcBef>
                <a:spcPct val="0"/>
              </a:spcBef>
              <a:spcAft>
                <a:spcPct val="0"/>
              </a:spcAft>
              <a:defRPr/>
            </a:pPr>
            <a:endParaRPr lang="en-US" sz="1400" kern="0" dirty="0">
              <a:solidFill>
                <a:srgbClr val="003896"/>
              </a:solidFill>
              <a:ea typeface="ＭＳ Ｐゴシック"/>
            </a:endParaRPr>
          </a:p>
        </p:txBody>
      </p:sp>
      <p:sp>
        <p:nvSpPr>
          <p:cNvPr id="64" name="TextBox 63"/>
          <p:cNvSpPr txBox="1">
            <a:spLocks/>
          </p:cNvSpPr>
          <p:nvPr/>
        </p:nvSpPr>
        <p:spPr>
          <a:xfrm>
            <a:off x="4021917" y="3781790"/>
            <a:ext cx="4867456"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buSzPct val="110000"/>
              <a:buFont typeface="Wingdings" panose="05000000000000000000" pitchFamily="2" charset="2"/>
              <a:buChar char="§"/>
            </a:pPr>
            <a:r>
              <a:rPr lang="en-US" sz="1400" dirty="0">
                <a:solidFill>
                  <a:srgbClr val="003896"/>
                </a:solidFill>
              </a:rPr>
              <a:t>Competency or right to supply electricity within municipal boundaries. </a:t>
            </a:r>
            <a:endParaRPr lang="en-US" sz="1400" kern="0" dirty="0">
              <a:solidFill>
                <a:srgbClr val="003896"/>
              </a:solidFill>
            </a:endParaRPr>
          </a:p>
        </p:txBody>
      </p:sp>
      <p:sp>
        <p:nvSpPr>
          <p:cNvPr id="65" name="Rectangle 2"/>
          <p:cNvSpPr txBox="1">
            <a:spLocks/>
          </p:cNvSpPr>
          <p:nvPr>
            <p:custDataLst>
              <p:tags r:id="rId3"/>
            </p:custDataLst>
          </p:nvPr>
        </p:nvSpPr>
        <p:spPr>
          <a:xfrm>
            <a:off x="104231" y="4811572"/>
            <a:ext cx="3715614" cy="972000"/>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a:defRPr sz="1200" b="1">
                <a:solidFill>
                  <a:srgbClr val="FFFFFF"/>
                </a:solidFill>
              </a:defRPr>
            </a:lvl1pPr>
          </a:lstStyle>
          <a:p>
            <a:pPr defTabSz="913238" fontAlgn="base">
              <a:spcBef>
                <a:spcPct val="0"/>
              </a:spcBef>
              <a:spcAft>
                <a:spcPct val="0"/>
              </a:spcAft>
              <a:defRPr/>
            </a:pPr>
            <a:endParaRPr lang="en-US" sz="1400" kern="0" dirty="0">
              <a:solidFill>
                <a:srgbClr val="003896"/>
              </a:solidFill>
              <a:ea typeface="ＭＳ Ｐゴシック"/>
            </a:endParaRPr>
          </a:p>
        </p:txBody>
      </p:sp>
      <p:sp>
        <p:nvSpPr>
          <p:cNvPr id="66" name="TextBox 65"/>
          <p:cNvSpPr txBox="1">
            <a:spLocks/>
          </p:cNvSpPr>
          <p:nvPr/>
        </p:nvSpPr>
        <p:spPr>
          <a:xfrm>
            <a:off x="4021917" y="4855816"/>
            <a:ext cx="4867456"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buSzPct val="110000"/>
              <a:buFont typeface="Wingdings" panose="05000000000000000000" pitchFamily="2" charset="2"/>
              <a:buChar char="§"/>
            </a:pPr>
            <a:r>
              <a:rPr lang="en-US" sz="1400" dirty="0">
                <a:solidFill>
                  <a:srgbClr val="003896"/>
                </a:solidFill>
              </a:rPr>
              <a:t>Determination of who is practically supplying Ergo and right to supply electricity within municipal boundaries </a:t>
            </a:r>
            <a:endParaRPr lang="en-ZA" sz="1400" kern="0" dirty="0">
              <a:solidFill>
                <a:srgbClr val="003896"/>
              </a:solidFill>
            </a:endParaRPr>
          </a:p>
        </p:txBody>
      </p:sp>
      <p:sp>
        <p:nvSpPr>
          <p:cNvPr id="67" name="TextBox 66"/>
          <p:cNvSpPr txBox="1">
            <a:spLocks/>
          </p:cNvSpPr>
          <p:nvPr/>
        </p:nvSpPr>
        <p:spPr>
          <a:xfrm>
            <a:off x="4021917" y="2271123"/>
            <a:ext cx="4867456"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buSzPct val="110000"/>
              <a:buFont typeface="Wingdings" panose="05000000000000000000" pitchFamily="2" charset="2"/>
              <a:buChar char="§"/>
            </a:pPr>
            <a:r>
              <a:rPr lang="en-US" sz="1400" dirty="0">
                <a:solidFill>
                  <a:srgbClr val="003896"/>
                </a:solidFill>
              </a:rPr>
              <a:t>Constitutionality of Section 21(5) of the ERA and PAJA process</a:t>
            </a:r>
            <a:endParaRPr lang="en-US" sz="1400" b="1" kern="0" dirty="0">
              <a:solidFill>
                <a:srgbClr val="003896"/>
              </a:solidFill>
            </a:endParaRPr>
          </a:p>
        </p:txBody>
      </p:sp>
      <p:sp>
        <p:nvSpPr>
          <p:cNvPr id="68" name="Rectangle 2"/>
          <p:cNvSpPr txBox="1">
            <a:spLocks/>
          </p:cNvSpPr>
          <p:nvPr>
            <p:custDataLst>
              <p:tags r:id="rId4"/>
            </p:custDataLst>
          </p:nvPr>
        </p:nvSpPr>
        <p:spPr>
          <a:xfrm>
            <a:off x="104230" y="2256375"/>
            <a:ext cx="3698617" cy="1342242"/>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defTabSz="896017">
              <a:defRPr sz="1400" b="1">
                <a:solidFill>
                  <a:srgbClr val="003896"/>
                </a:solidFill>
              </a:defRPr>
            </a:lvl1pPr>
          </a:lstStyle>
          <a:p>
            <a:pPr marL="285750" indent="-285750" fontAlgn="base">
              <a:spcBef>
                <a:spcPct val="0"/>
              </a:spcBef>
              <a:spcAft>
                <a:spcPct val="0"/>
              </a:spcAft>
              <a:buFont typeface="Arial" panose="020B0604020202020204" pitchFamily="34" charset="0"/>
              <a:buChar char="•"/>
              <a:defRPr/>
            </a:pPr>
            <a:endParaRPr lang="en-US" kern="0" dirty="0">
              <a:ea typeface="ＭＳ Ｐゴシック"/>
            </a:endParaRPr>
          </a:p>
        </p:txBody>
      </p:sp>
      <p:sp>
        <p:nvSpPr>
          <p:cNvPr id="76" name="TextBox 75"/>
          <p:cNvSpPr txBox="1">
            <a:spLocks/>
          </p:cNvSpPr>
          <p:nvPr/>
        </p:nvSpPr>
        <p:spPr>
          <a:xfrm>
            <a:off x="430228" y="1244460"/>
            <a:ext cx="4428683" cy="238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8263" numCol="1" anchor="b" anchorCtr="0" compatLnSpc="1">
            <a:prstTxWarp prst="textNoShape">
              <a:avLst/>
            </a:prstTxWarp>
            <a:spAutoFit/>
          </a:bodyPr>
          <a:lstStyle>
            <a:lvl1pPr lvl="0" indent="0" defTabSz="892799" fontAlgn="base">
              <a:spcBef>
                <a:spcPct val="0"/>
              </a:spcBef>
              <a:spcAft>
                <a:spcPct val="0"/>
              </a:spcAft>
              <a:buClr>
                <a:schemeClr val="tx2"/>
              </a:buClr>
              <a:defRPr sz="1632" baseline="0">
                <a:ea typeface="Arial Unicode MS" pitchFamily="34" charset="-128"/>
                <a:cs typeface="Arial Unicode MS" pitchFamily="34" charset="-128"/>
              </a:defRPr>
            </a:lvl1pPr>
            <a:lvl2pPr marL="193122" lvl="1" indent="-191539" defTabSz="892799" fontAlgn="base">
              <a:spcBef>
                <a:spcPct val="0"/>
              </a:spcBef>
              <a:spcAft>
                <a:spcPct val="0"/>
              </a:spcAft>
              <a:buClr>
                <a:schemeClr val="tx2"/>
              </a:buClr>
              <a:buSzPct val="125000"/>
              <a:buFont typeface="Arial" pitchFamily="34" charset="0"/>
              <a:buChar char="•"/>
              <a:defRPr sz="1632" baseline="0">
                <a:ea typeface="Arial Unicode MS" pitchFamily="34" charset="-128"/>
                <a:cs typeface="Arial Unicode MS" pitchFamily="34" charset="-128"/>
              </a:defRPr>
            </a:lvl2pPr>
            <a:lvl3pPr marL="455895" lvl="2" indent="-261197" defTabSz="892799" fontAlgn="base">
              <a:spcBef>
                <a:spcPct val="0"/>
              </a:spcBef>
              <a:spcAft>
                <a:spcPct val="0"/>
              </a:spcAft>
              <a:buClr>
                <a:schemeClr val="tx2"/>
              </a:buClr>
              <a:buSzPct val="120000"/>
              <a:buFont typeface="Arial" charset="0"/>
              <a:buChar char="–"/>
              <a:defRPr sz="1632" baseline="0">
                <a:ea typeface="Arial Unicode MS" pitchFamily="34" charset="-128"/>
                <a:cs typeface="Arial Unicode MS" pitchFamily="34" charset="-128"/>
              </a:defRPr>
            </a:lvl3pPr>
            <a:lvl4pPr marL="612617" lvl="3" indent="-155137" defTabSz="892799" fontAlgn="base">
              <a:spcBef>
                <a:spcPct val="0"/>
              </a:spcBef>
              <a:spcAft>
                <a:spcPct val="0"/>
              </a:spcAft>
              <a:buClr>
                <a:schemeClr val="tx2"/>
              </a:buClr>
              <a:buSzPct val="100000"/>
              <a:buFont typeface="Arial" pitchFamily="34" charset="0"/>
              <a:buChar char="•"/>
              <a:defRPr sz="1632" baseline="0">
                <a:ea typeface="Arial Unicode MS" pitchFamily="34" charset="-128"/>
                <a:cs typeface="Arial Unicode MS" pitchFamily="34" charset="-128"/>
              </a:defRPr>
            </a:lvl4pPr>
            <a:lvl5pPr marL="747671" lvl="4" indent="-129805" defTabSz="892799" fontAlgn="base">
              <a:spcBef>
                <a:spcPct val="0"/>
              </a:spcBef>
              <a:spcAft>
                <a:spcPct val="0"/>
              </a:spcAft>
              <a:buClr>
                <a:schemeClr val="tx2"/>
              </a:buClr>
              <a:buSzPct val="89000"/>
              <a:buFont typeface="Arial" charset="0"/>
              <a:buChar char="-"/>
              <a:defRPr sz="1632" baseline="0">
                <a:ea typeface="Arial Unicode MS" pitchFamily="34" charset="-128"/>
                <a:cs typeface="Arial Unicode MS" pitchFamily="34" charset="-128"/>
              </a:defRPr>
            </a:lvl5pPr>
            <a:lvl6pPr marL="747671" indent="-129805" defTabSz="892799" fontAlgn="base">
              <a:spcBef>
                <a:spcPct val="0"/>
              </a:spcBef>
              <a:spcAft>
                <a:spcPct val="0"/>
              </a:spcAft>
              <a:buClr>
                <a:schemeClr val="tx2"/>
              </a:buClr>
              <a:buSzPct val="89000"/>
              <a:buFont typeface="Arial" charset="0"/>
              <a:buChar char="-"/>
              <a:defRPr sz="1632" baseline="0"/>
            </a:lvl6pPr>
            <a:lvl7pPr marL="747671" indent="-129805" defTabSz="892799" fontAlgn="base">
              <a:spcBef>
                <a:spcPct val="0"/>
              </a:spcBef>
              <a:spcAft>
                <a:spcPct val="0"/>
              </a:spcAft>
              <a:buClr>
                <a:schemeClr val="tx2"/>
              </a:buClr>
              <a:buSzPct val="89000"/>
              <a:buFont typeface="Arial" charset="0"/>
              <a:buChar char="-"/>
              <a:defRPr sz="1632" baseline="0"/>
            </a:lvl7pPr>
            <a:lvl8pPr marL="747671" indent="-129805" defTabSz="892799" fontAlgn="base">
              <a:spcBef>
                <a:spcPct val="0"/>
              </a:spcBef>
              <a:spcAft>
                <a:spcPct val="0"/>
              </a:spcAft>
              <a:buClr>
                <a:schemeClr val="tx2"/>
              </a:buClr>
              <a:buSzPct val="89000"/>
              <a:buFont typeface="Arial" charset="0"/>
              <a:buChar char="-"/>
              <a:defRPr sz="1632" baseline="0"/>
            </a:lvl8pPr>
            <a:lvl9pPr marL="747671" indent="-129805" defTabSz="892799" fontAlgn="base">
              <a:spcBef>
                <a:spcPct val="0"/>
              </a:spcBef>
              <a:spcAft>
                <a:spcPct val="0"/>
              </a:spcAft>
              <a:buClr>
                <a:schemeClr val="tx2"/>
              </a:buClr>
              <a:buSzPct val="89000"/>
              <a:buFont typeface="Arial" charset="0"/>
              <a:buChar char="-"/>
              <a:defRPr sz="1632" baseline="0"/>
            </a:lvl9pPr>
          </a:lstStyle>
          <a:p>
            <a:pPr>
              <a:spcBef>
                <a:spcPts val="0"/>
              </a:spcBef>
              <a:spcAft>
                <a:spcPts val="0"/>
              </a:spcAft>
              <a:buClr>
                <a:srgbClr val="897966"/>
              </a:buClr>
              <a:defRPr/>
            </a:pPr>
            <a:r>
              <a:rPr lang="en-US" sz="1400" b="1" kern="0" dirty="0" smtClean="0">
                <a:solidFill>
                  <a:srgbClr val="003896"/>
                </a:solidFill>
              </a:rPr>
              <a:t>Matter </a:t>
            </a:r>
            <a:endParaRPr lang="en-US" sz="1400" b="1" kern="0" dirty="0">
              <a:solidFill>
                <a:srgbClr val="003896"/>
              </a:solidFill>
            </a:endParaRPr>
          </a:p>
        </p:txBody>
      </p:sp>
      <p:sp>
        <p:nvSpPr>
          <p:cNvPr id="77" name="TextBox 76"/>
          <p:cNvSpPr txBox="1"/>
          <p:nvPr/>
        </p:nvSpPr>
        <p:spPr>
          <a:xfrm>
            <a:off x="97939" y="1649162"/>
            <a:ext cx="3810397" cy="523212"/>
          </a:xfrm>
          <a:prstGeom prst="rect">
            <a:avLst/>
          </a:prstGeom>
          <a:noFill/>
        </p:spPr>
        <p:txBody>
          <a:bodyPr wrap="square" lIns="91430" tIns="45716" rIns="91430" bIns="45716" rtlCol="0">
            <a:spAutoFit/>
          </a:bodyPr>
          <a:lstStyle>
            <a:defPPr>
              <a:defRPr lang="en-US"/>
            </a:defPPr>
            <a:lvl1pPr marL="176213" indent="-176213">
              <a:buFont typeface="Arial" panose="020B0604020202020204" pitchFamily="34" charset="0"/>
              <a:buChar char="•"/>
              <a:defRPr sz="1400"/>
            </a:lvl1pPr>
          </a:lstStyle>
          <a:p>
            <a:pPr defTabSz="913529"/>
            <a:r>
              <a:rPr lang="en-US" dirty="0">
                <a:solidFill>
                  <a:srgbClr val="003896"/>
                </a:solidFill>
              </a:rPr>
              <a:t>Matjhabeng Municipality</a:t>
            </a:r>
          </a:p>
          <a:p>
            <a:pPr defTabSz="913529"/>
            <a:r>
              <a:rPr lang="en-US" dirty="0">
                <a:solidFill>
                  <a:srgbClr val="003896"/>
                </a:solidFill>
              </a:rPr>
              <a:t>Maluti Municipality</a:t>
            </a:r>
            <a:endParaRPr lang="en-ZA" dirty="0">
              <a:solidFill>
                <a:srgbClr val="003896"/>
              </a:solidFill>
            </a:endParaRPr>
          </a:p>
        </p:txBody>
      </p:sp>
      <p:sp>
        <p:nvSpPr>
          <p:cNvPr id="79" name="TextBox 78"/>
          <p:cNvSpPr txBox="1"/>
          <p:nvPr/>
        </p:nvSpPr>
        <p:spPr>
          <a:xfrm>
            <a:off x="112687" y="3737546"/>
            <a:ext cx="3677662" cy="954099"/>
          </a:xfrm>
          <a:prstGeom prst="rect">
            <a:avLst/>
          </a:prstGeom>
          <a:noFill/>
        </p:spPr>
        <p:txBody>
          <a:bodyPr wrap="square" lIns="91430" tIns="45716" rIns="91430" bIns="45716" rtlCol="0">
            <a:spAutoFit/>
          </a:bodyPr>
          <a:lstStyle>
            <a:defPPr>
              <a:defRPr lang="en-US"/>
            </a:defPPr>
            <a:lvl1pPr marL="176213" indent="-176213">
              <a:buFont typeface="Arial" panose="020B0604020202020204" pitchFamily="34" charset="0"/>
              <a:buChar char="•"/>
              <a:defRPr sz="1400"/>
            </a:lvl1pPr>
          </a:lstStyle>
          <a:p>
            <a:pPr defTabSz="913529"/>
            <a:r>
              <a:rPr lang="en-US" dirty="0">
                <a:solidFill>
                  <a:srgbClr val="003896"/>
                </a:solidFill>
              </a:rPr>
              <a:t>NCP Chlorchem (Pty) Ltd (NCP)</a:t>
            </a:r>
            <a:endParaRPr lang="en-ZA" dirty="0">
              <a:solidFill>
                <a:srgbClr val="003896"/>
              </a:solidFill>
            </a:endParaRPr>
          </a:p>
          <a:p>
            <a:pPr defTabSz="913529"/>
            <a:r>
              <a:rPr lang="en-US" dirty="0">
                <a:solidFill>
                  <a:srgbClr val="003896"/>
                </a:solidFill>
              </a:rPr>
              <a:t>Ekurhuleni Metropolitan Municipality</a:t>
            </a:r>
          </a:p>
          <a:p>
            <a:pPr defTabSz="913529"/>
            <a:r>
              <a:rPr lang="en-US" dirty="0">
                <a:solidFill>
                  <a:srgbClr val="003896"/>
                </a:solidFill>
              </a:rPr>
              <a:t>Eskom Holdings SOC Limited and another</a:t>
            </a:r>
            <a:endParaRPr lang="en-ZA" dirty="0">
              <a:solidFill>
                <a:srgbClr val="003896"/>
              </a:solidFill>
            </a:endParaRPr>
          </a:p>
        </p:txBody>
      </p:sp>
      <p:sp>
        <p:nvSpPr>
          <p:cNvPr id="80" name="TextBox 79"/>
          <p:cNvSpPr txBox="1"/>
          <p:nvPr/>
        </p:nvSpPr>
        <p:spPr>
          <a:xfrm>
            <a:off x="83191" y="4837150"/>
            <a:ext cx="3677662" cy="738656"/>
          </a:xfrm>
          <a:prstGeom prst="rect">
            <a:avLst/>
          </a:prstGeom>
          <a:noFill/>
        </p:spPr>
        <p:txBody>
          <a:bodyPr wrap="square" lIns="91430" tIns="45716" rIns="91430" bIns="45716" rtlCol="0">
            <a:spAutoFit/>
          </a:bodyPr>
          <a:lstStyle>
            <a:defPPr>
              <a:defRPr lang="en-US"/>
            </a:defPPr>
            <a:lvl1pPr marL="176213" indent="-176213">
              <a:buFont typeface="Arial" panose="020B0604020202020204" pitchFamily="34" charset="0"/>
              <a:buChar char="•"/>
              <a:defRPr sz="1400"/>
            </a:lvl1pPr>
          </a:lstStyle>
          <a:p>
            <a:pPr defTabSz="913529"/>
            <a:r>
              <a:rPr lang="en-US" dirty="0">
                <a:solidFill>
                  <a:srgbClr val="003896"/>
                </a:solidFill>
              </a:rPr>
              <a:t>Ergo Mining (Pty) Ltd  </a:t>
            </a:r>
          </a:p>
          <a:p>
            <a:pPr defTabSz="913529"/>
            <a:r>
              <a:rPr lang="en-US" dirty="0">
                <a:solidFill>
                  <a:srgbClr val="003896"/>
                </a:solidFill>
              </a:rPr>
              <a:t>Ekurhuleni Metropolitan Municipality</a:t>
            </a:r>
          </a:p>
          <a:p>
            <a:pPr defTabSz="913529"/>
            <a:r>
              <a:rPr lang="en-US" dirty="0">
                <a:solidFill>
                  <a:srgbClr val="003896"/>
                </a:solidFill>
              </a:rPr>
              <a:t> Eskom Holdings SOC Limited and Others</a:t>
            </a:r>
            <a:endParaRPr lang="en-ZA" dirty="0">
              <a:solidFill>
                <a:srgbClr val="003896"/>
              </a:solidFill>
            </a:endParaRPr>
          </a:p>
        </p:txBody>
      </p:sp>
      <p:sp>
        <p:nvSpPr>
          <p:cNvPr id="100" name="TextBox 99"/>
          <p:cNvSpPr txBox="1"/>
          <p:nvPr/>
        </p:nvSpPr>
        <p:spPr>
          <a:xfrm>
            <a:off x="138671" y="2316290"/>
            <a:ext cx="3677662" cy="1169543"/>
          </a:xfrm>
          <a:prstGeom prst="rect">
            <a:avLst/>
          </a:prstGeom>
          <a:noFill/>
        </p:spPr>
        <p:txBody>
          <a:bodyPr wrap="square" lIns="91430" tIns="45716" rIns="91430" bIns="45716" rtlCol="0">
            <a:spAutoFit/>
          </a:bodyPr>
          <a:lstStyle/>
          <a:p>
            <a:pPr marL="176213" indent="-176213" defTabSz="913529">
              <a:buFont typeface="Arial" panose="020B0604020202020204" pitchFamily="34" charset="0"/>
              <a:buChar char="•"/>
            </a:pPr>
            <a:r>
              <a:rPr lang="en-US" sz="1400" dirty="0" smtClean="0">
                <a:solidFill>
                  <a:srgbClr val="003896"/>
                </a:solidFill>
              </a:rPr>
              <a:t>Afriforum - </a:t>
            </a:r>
            <a:r>
              <a:rPr lang="en-US" sz="1400" dirty="0">
                <a:solidFill>
                  <a:srgbClr val="003896"/>
                </a:solidFill>
              </a:rPr>
              <a:t>(Kamiesberg </a:t>
            </a:r>
            <a:r>
              <a:rPr lang="en-US" sz="1400" dirty="0" smtClean="0">
                <a:solidFill>
                  <a:srgbClr val="003896"/>
                </a:solidFill>
              </a:rPr>
              <a:t>Municipality), Afriforum -(Thembelihle</a:t>
            </a:r>
            <a:r>
              <a:rPr lang="en-ZA" sz="1400" dirty="0">
                <a:solidFill>
                  <a:srgbClr val="003896"/>
                </a:solidFill>
              </a:rPr>
              <a:t> </a:t>
            </a:r>
            <a:r>
              <a:rPr lang="en-US" sz="1400" dirty="0" smtClean="0">
                <a:solidFill>
                  <a:srgbClr val="003896"/>
                </a:solidFill>
              </a:rPr>
              <a:t>Municipality),</a:t>
            </a:r>
            <a:endParaRPr lang="en-ZA" sz="1400" dirty="0">
              <a:solidFill>
                <a:srgbClr val="003896"/>
              </a:solidFill>
            </a:endParaRPr>
          </a:p>
          <a:p>
            <a:pPr marL="176213" indent="-176213" defTabSz="913529">
              <a:buFont typeface="Arial" panose="020B0604020202020204" pitchFamily="34" charset="0"/>
              <a:buChar char="•"/>
            </a:pPr>
            <a:r>
              <a:rPr lang="en-US" sz="1400" dirty="0">
                <a:solidFill>
                  <a:srgbClr val="003896"/>
                </a:solidFill>
              </a:rPr>
              <a:t> </a:t>
            </a:r>
            <a:r>
              <a:rPr lang="en-US" sz="1400" dirty="0" smtClean="0">
                <a:solidFill>
                  <a:srgbClr val="003896"/>
                </a:solidFill>
              </a:rPr>
              <a:t>Bridgestone(Pty</a:t>
            </a:r>
            <a:r>
              <a:rPr lang="en-US" sz="1400" dirty="0">
                <a:solidFill>
                  <a:srgbClr val="003896"/>
                </a:solidFill>
              </a:rPr>
              <a:t>) </a:t>
            </a:r>
            <a:r>
              <a:rPr lang="en-US" sz="1400" dirty="0" smtClean="0">
                <a:solidFill>
                  <a:srgbClr val="003896"/>
                </a:solidFill>
              </a:rPr>
              <a:t>Ltd -  </a:t>
            </a:r>
            <a:r>
              <a:rPr lang="en-US" sz="1400" dirty="0">
                <a:solidFill>
                  <a:srgbClr val="003896"/>
                </a:solidFill>
              </a:rPr>
              <a:t>(</a:t>
            </a:r>
            <a:r>
              <a:rPr lang="en-US" sz="1400" dirty="0" smtClean="0">
                <a:solidFill>
                  <a:srgbClr val="003896"/>
                </a:solidFill>
              </a:rPr>
              <a:t>Madibeng</a:t>
            </a:r>
            <a:r>
              <a:rPr lang="en-US" sz="1400" dirty="0">
                <a:solidFill>
                  <a:srgbClr val="003896"/>
                </a:solidFill>
              </a:rPr>
              <a:t> </a:t>
            </a:r>
            <a:r>
              <a:rPr lang="en-US" sz="1400" dirty="0" smtClean="0">
                <a:solidFill>
                  <a:srgbClr val="003896"/>
                </a:solidFill>
              </a:rPr>
              <a:t>Municipality)</a:t>
            </a:r>
            <a:endParaRPr lang="en-ZA" sz="1400" dirty="0">
              <a:solidFill>
                <a:srgbClr val="003896"/>
              </a:solidFill>
            </a:endParaRPr>
          </a:p>
          <a:p>
            <a:pPr marL="176213" indent="-176213" defTabSz="913529">
              <a:buFont typeface="Arial" panose="020B0604020202020204" pitchFamily="34" charset="0"/>
              <a:buChar char="•"/>
            </a:pPr>
            <a:r>
              <a:rPr lang="en-US" sz="1400" dirty="0" smtClean="0">
                <a:solidFill>
                  <a:srgbClr val="003896"/>
                </a:solidFill>
              </a:rPr>
              <a:t>Astral </a:t>
            </a:r>
            <a:r>
              <a:rPr lang="en-US" sz="1400" dirty="0">
                <a:solidFill>
                  <a:srgbClr val="003896"/>
                </a:solidFill>
              </a:rPr>
              <a:t>(Pty) Ltd (Lekwa Municipality </a:t>
            </a:r>
            <a:endParaRPr lang="en-ZA" sz="1400" b="1" kern="0" dirty="0" smtClean="0">
              <a:solidFill>
                <a:srgbClr val="003896"/>
              </a:solidFill>
              <a:ea typeface="ＭＳ Ｐゴシック"/>
            </a:endParaRPr>
          </a:p>
        </p:txBody>
      </p:sp>
      <p:sp>
        <p:nvSpPr>
          <p:cNvPr id="104" name="Rectangle 2"/>
          <p:cNvSpPr txBox="1">
            <a:spLocks/>
          </p:cNvSpPr>
          <p:nvPr>
            <p:custDataLst>
              <p:tags r:id="rId5"/>
            </p:custDataLst>
          </p:nvPr>
        </p:nvSpPr>
        <p:spPr>
          <a:xfrm>
            <a:off x="104231" y="5879004"/>
            <a:ext cx="3715614" cy="741971"/>
          </a:xfrm>
          <a:prstGeom prst="rect">
            <a:avLst/>
          </a:prstGeom>
          <a:solidFill>
            <a:srgbClr val="BFCDE4"/>
          </a:solidFill>
          <a:ln w="9525" cap="flat" cmpd="sng" algn="ctr">
            <a:solidFill>
              <a:srgbClr val="BFCDE4"/>
            </a:solidFill>
            <a:prstDash val="solid"/>
          </a:ln>
          <a:effectLst/>
          <a:extLst/>
        </p:spPr>
        <p:txBody>
          <a:bodyPr lIns="54790" tIns="53702" rIns="53702" bIns="53702" rtlCol="0" anchor="ctr">
            <a:noAutofit/>
          </a:bodyPr>
          <a:lstStyle>
            <a:defPPr>
              <a:defRPr lang="en-US"/>
            </a:defPPr>
            <a:lvl1pPr>
              <a:defRPr sz="1200" b="1">
                <a:solidFill>
                  <a:srgbClr val="FFFFFF"/>
                </a:solidFill>
              </a:defRPr>
            </a:lvl1pPr>
          </a:lstStyle>
          <a:p>
            <a:pPr defTabSz="913238" fontAlgn="base">
              <a:spcBef>
                <a:spcPct val="0"/>
              </a:spcBef>
              <a:spcAft>
                <a:spcPct val="0"/>
              </a:spcAft>
              <a:defRPr/>
            </a:pPr>
            <a:endParaRPr lang="en-US" sz="1400" kern="0" dirty="0">
              <a:solidFill>
                <a:srgbClr val="003896"/>
              </a:solidFill>
              <a:ea typeface="ＭＳ Ｐゴシック"/>
            </a:endParaRPr>
          </a:p>
        </p:txBody>
      </p:sp>
      <p:sp>
        <p:nvSpPr>
          <p:cNvPr id="105" name="TextBox 104"/>
          <p:cNvSpPr txBox="1">
            <a:spLocks/>
          </p:cNvSpPr>
          <p:nvPr/>
        </p:nvSpPr>
        <p:spPr>
          <a:xfrm>
            <a:off x="4021917" y="5893752"/>
            <a:ext cx="4867456"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buClr>
                <a:srgbClr val="897966"/>
              </a:buClr>
              <a:buSzPct val="110000"/>
              <a:buFont typeface="Wingdings" panose="05000000000000000000" pitchFamily="2" charset="2"/>
              <a:buChar char="§"/>
            </a:pPr>
            <a:r>
              <a:rPr lang="en-US" sz="1400" dirty="0">
                <a:solidFill>
                  <a:srgbClr val="003896"/>
                </a:solidFill>
              </a:rPr>
              <a:t>Recovery of arrears amounts and orders regarding right to supply electricity with a municipality area </a:t>
            </a:r>
            <a:endParaRPr lang="en-ZA" sz="1400" kern="0" dirty="0">
              <a:solidFill>
                <a:srgbClr val="003896"/>
              </a:solidFill>
            </a:endParaRPr>
          </a:p>
        </p:txBody>
      </p:sp>
      <p:sp>
        <p:nvSpPr>
          <p:cNvPr id="106" name="TextBox 105"/>
          <p:cNvSpPr txBox="1"/>
          <p:nvPr/>
        </p:nvSpPr>
        <p:spPr>
          <a:xfrm>
            <a:off x="83191" y="6017011"/>
            <a:ext cx="3677662" cy="523212"/>
          </a:xfrm>
          <a:prstGeom prst="rect">
            <a:avLst/>
          </a:prstGeom>
          <a:noFill/>
        </p:spPr>
        <p:txBody>
          <a:bodyPr wrap="square" lIns="91430" tIns="45716" rIns="91430" bIns="45716" rtlCol="0">
            <a:spAutoFit/>
          </a:bodyPr>
          <a:lstStyle>
            <a:defPPr>
              <a:defRPr lang="en-US"/>
            </a:defPPr>
            <a:lvl1pPr marL="176213" indent="-176213">
              <a:buFont typeface="Arial" panose="020B0604020202020204" pitchFamily="34" charset="0"/>
              <a:buChar char="•"/>
              <a:defRPr sz="1400"/>
            </a:lvl1pPr>
          </a:lstStyle>
          <a:p>
            <a:pPr defTabSz="913529"/>
            <a:r>
              <a:rPr lang="en-US" dirty="0">
                <a:solidFill>
                  <a:srgbClr val="003896"/>
                </a:solidFill>
              </a:rPr>
              <a:t>Ekurhuleni Metropolitan Municipality</a:t>
            </a:r>
          </a:p>
          <a:p>
            <a:pPr defTabSz="913529"/>
            <a:r>
              <a:rPr lang="en-US" dirty="0">
                <a:solidFill>
                  <a:srgbClr val="003896"/>
                </a:solidFill>
              </a:rPr>
              <a:t>NCP Chlorchem (Pty) Ltd (NCP)</a:t>
            </a:r>
            <a:endParaRPr lang="en-ZA" dirty="0">
              <a:solidFill>
                <a:srgbClr val="003896"/>
              </a:solidFill>
            </a:endParaRPr>
          </a:p>
        </p:txBody>
      </p:sp>
      <p:cxnSp>
        <p:nvCxnSpPr>
          <p:cNvPr id="107" name="Straight Connector 106"/>
          <p:cNvCxnSpPr>
            <a:cxnSpLocks/>
          </p:cNvCxnSpPr>
          <p:nvPr/>
        </p:nvCxnSpPr>
        <p:spPr bwMode="auto">
          <a:xfrm>
            <a:off x="121433" y="4752908"/>
            <a:ext cx="8928000" cy="0"/>
          </a:xfrm>
          <a:prstGeom prst="line">
            <a:avLst/>
          </a:prstGeom>
          <a:noFill/>
          <a:ln w="9525" cap="rnd" cmpd="sng" algn="ctr">
            <a:solidFill>
              <a:srgbClr val="808080"/>
            </a:solidFill>
            <a:prstDash val="sysDot"/>
          </a:ln>
          <a:effectLst/>
          <a:extLst/>
        </p:spPr>
      </p:cxnSp>
      <p:sp>
        <p:nvSpPr>
          <p:cNvPr id="3" name="Slide Number Placeholder 2"/>
          <p:cNvSpPr>
            <a:spLocks noGrp="1"/>
          </p:cNvSpPr>
          <p:nvPr>
            <p:ph type="sldNum" sz="quarter" idx="10"/>
          </p:nvPr>
        </p:nvSpPr>
        <p:spPr/>
        <p:txBody>
          <a:bodyPr/>
          <a:lstStyle/>
          <a:p>
            <a:fld id="{5817AF91-BCEF-4707-B662-697468665B6C}" type="slidenum">
              <a:rPr lang="en-US" altLang="en-US" smtClean="0">
                <a:solidFill>
                  <a:srgbClr val="83725B"/>
                </a:solidFill>
              </a:rPr>
              <a:pPr/>
              <a:t>16</a:t>
            </a:fld>
            <a:r>
              <a:rPr lang="en-US" altLang="en-US" smtClean="0">
                <a:solidFill>
                  <a:srgbClr val="83725B"/>
                </a:solidFill>
              </a:rPr>
              <a:t> </a:t>
            </a:r>
            <a:endParaRPr lang="en-US" altLang="en-US">
              <a:solidFill>
                <a:srgbClr val="83725B"/>
              </a:solidFill>
            </a:endParaRPr>
          </a:p>
        </p:txBody>
      </p:sp>
    </p:spTree>
    <p:extLst>
      <p:ext uri="{BB962C8B-B14F-4D97-AF65-F5344CB8AC3E}">
        <p14:creationId xmlns:p14="http://schemas.microsoft.com/office/powerpoint/2010/main" xmlns="" val="408068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1588" y="1588"/>
          <a:ext cx="1587" cy="1587"/>
        </p:xfrm>
        <a:graphic>
          <a:graphicData uri="http://schemas.openxmlformats.org/presentationml/2006/ole">
            <p:oleObj spid="_x0000_s238597" name="think-cell Slide" r:id="rId3" imgW="270" imgH="270" progId="">
              <p:embed/>
            </p:oleObj>
          </a:graphicData>
        </a:graphic>
      </p:graphicFrame>
      <p:pic>
        <p:nvPicPr>
          <p:cNvPr id="38915" name="Picture 3" descr="C:\Users\Adrienna Naidoo\Desktop\Images\People (outline)\Fotolia_71551104_Subscription_Monthly_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2549752"/>
            <a:ext cx="6084168" cy="43082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059832" y="2549825"/>
            <a:ext cx="6084168" cy="4308664"/>
          </a:xfrm>
          <a:prstGeom prst="rect">
            <a:avLst/>
          </a:prstGeom>
          <a:solidFill>
            <a:srgbClr val="FFFFFF">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GB" dirty="0" err="1">
              <a:solidFill>
                <a:srgbClr val="003896"/>
              </a:solidFill>
            </a:endParaRPr>
          </a:p>
        </p:txBody>
      </p:sp>
      <p:grpSp>
        <p:nvGrpSpPr>
          <p:cNvPr id="8" name="Group 7"/>
          <p:cNvGrpSpPr/>
          <p:nvPr/>
        </p:nvGrpSpPr>
        <p:grpSpPr>
          <a:xfrm>
            <a:off x="0" y="1406395"/>
            <a:ext cx="9144000" cy="601662"/>
            <a:chOff x="0" y="2718522"/>
            <a:chExt cx="8961438" cy="601662"/>
          </a:xfrm>
        </p:grpSpPr>
        <p:sp>
          <p:nvSpPr>
            <p:cNvPr id="9" name="Rectangle 8"/>
            <p:cNvSpPr>
              <a:spLocks/>
            </p:cNvSpPr>
            <p:nvPr/>
          </p:nvSpPr>
          <p:spPr>
            <a:xfrm>
              <a:off x="0" y="2718522"/>
              <a:ext cx="8961438" cy="601662"/>
            </a:xfrm>
            <a:prstGeom prst="rect">
              <a:avLst/>
            </a:prstGeom>
            <a:gradFill>
              <a:gsLst>
                <a:gs pos="0">
                  <a:schemeClr val="accent6">
                    <a:lumMod val="20000"/>
                    <a:lumOff val="80000"/>
                  </a:scheme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300" dirty="0" err="1">
                <a:solidFill>
                  <a:srgbClr val="003896"/>
                </a:solidFill>
              </a:endParaRPr>
            </a:p>
          </p:txBody>
        </p:sp>
        <p:sp>
          <p:nvSpPr>
            <p:cNvPr id="10" name="Line 6"/>
            <p:cNvSpPr>
              <a:spLocks noChangeShapeType="1"/>
            </p:cNvSpPr>
            <p:nvPr/>
          </p:nvSpPr>
          <p:spPr bwMode="gray">
            <a:xfrm>
              <a:off x="0" y="2718522"/>
              <a:ext cx="896143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en-US" sz="1300">
                <a:solidFill>
                  <a:srgbClr val="003896"/>
                </a:solidFill>
                <a:latin typeface="Arial"/>
              </a:endParaRPr>
            </a:p>
          </p:txBody>
        </p:sp>
      </p:grpSp>
      <p:sp>
        <p:nvSpPr>
          <p:cNvPr id="4" name="Title 3"/>
          <p:cNvSpPr>
            <a:spLocks noGrp="1"/>
          </p:cNvSpPr>
          <p:nvPr>
            <p:ph type="title"/>
          </p:nvPr>
        </p:nvSpPr>
        <p:spPr>
          <a:xfrm>
            <a:off x="127996" y="231083"/>
            <a:ext cx="7057345" cy="376898"/>
          </a:xfrm>
        </p:spPr>
        <p:txBody>
          <a:bodyPr/>
          <a:lstStyle/>
          <a:p>
            <a:r>
              <a:rPr lang="en-US" dirty="0" smtClean="0"/>
              <a:t>Eskom delegation is as follows:</a:t>
            </a:r>
            <a:endParaRPr lang="en-GB" dirty="0"/>
          </a:p>
        </p:txBody>
      </p:sp>
      <p:sp>
        <p:nvSpPr>
          <p:cNvPr id="33795" name="Content Placeholder 2"/>
          <p:cNvSpPr>
            <a:spLocks noGrp="1"/>
          </p:cNvSpPr>
          <p:nvPr>
            <p:ph idx="1"/>
          </p:nvPr>
        </p:nvSpPr>
        <p:spPr>
          <a:xfrm>
            <a:off x="250958" y="1526841"/>
            <a:ext cx="8378825" cy="4185761"/>
          </a:xfrm>
        </p:spPr>
        <p:txBody>
          <a:bodyPr lIns="0" tIns="0" rIns="0" bIns="0">
            <a:spAutoFit/>
          </a:bodyPr>
          <a:lstStyle/>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Ms</a:t>
            </a:r>
            <a:r>
              <a:rPr lang="en-US" sz="1800" dirty="0" smtClean="0">
                <a:solidFill>
                  <a:srgbClr val="003896"/>
                </a:solidFill>
                <a:latin typeface="Arial" charset="0"/>
                <a:ea typeface="ＭＳ Ｐゴシック"/>
                <a:cs typeface="Arial" charset="0"/>
              </a:rPr>
              <a:t> </a:t>
            </a:r>
            <a:r>
              <a:rPr lang="en-US" sz="1800" dirty="0">
                <a:solidFill>
                  <a:srgbClr val="003896"/>
                </a:solidFill>
                <a:latin typeface="Arial" charset="0"/>
                <a:ea typeface="ＭＳ Ｐゴシック"/>
                <a:cs typeface="Arial" charset="0"/>
              </a:rPr>
              <a:t>Ayanda Noah </a:t>
            </a:r>
            <a:r>
              <a:rPr lang="en-US" sz="1800" dirty="0" smtClean="0">
                <a:solidFill>
                  <a:srgbClr val="003896"/>
                </a:solidFill>
                <a:latin typeface="Arial" charset="0"/>
                <a:ea typeface="ＭＳ Ｐゴシック"/>
                <a:cs typeface="Arial" charset="0"/>
              </a:rPr>
              <a:t> 	- Group </a:t>
            </a:r>
            <a:r>
              <a:rPr lang="en-US" sz="1800" dirty="0">
                <a:solidFill>
                  <a:srgbClr val="003896"/>
                </a:solidFill>
                <a:latin typeface="Arial" charset="0"/>
                <a:ea typeface="ＭＳ Ｐゴシック"/>
                <a:cs typeface="Arial" charset="0"/>
              </a:rPr>
              <a:t>Executive Customer Services </a:t>
            </a:r>
            <a:endParaRPr lang="en-US" sz="1800" dirty="0" smtClean="0">
              <a:solidFill>
                <a:srgbClr val="003896"/>
              </a:solidFill>
              <a:latin typeface="Arial" charset="0"/>
              <a:ea typeface="ＭＳ Ｐゴシック"/>
              <a:cs typeface="Arial" charset="0"/>
            </a:endParaRPr>
          </a:p>
          <a:p>
            <a:pPr marL="0" lvl="1" indent="-463193" defTabSz="914400">
              <a:lnSpc>
                <a:spcPct val="150000"/>
              </a:lnSpc>
              <a:spcBef>
                <a:spcPts val="612"/>
              </a:spcBef>
              <a:spcAft>
                <a:spcPts val="612"/>
              </a:spcAft>
              <a:buClr>
                <a:srgbClr val="83725B"/>
              </a:buClr>
              <a:buSzPct val="100000"/>
            </a:pPr>
            <a:r>
              <a:rPr lang="en-US" sz="1800" dirty="0" err="1">
                <a:solidFill>
                  <a:srgbClr val="003896"/>
                </a:solidFill>
                <a:latin typeface="Arial" charset="0"/>
                <a:ea typeface="ＭＳ Ｐゴシック"/>
                <a:cs typeface="Arial" charset="0"/>
              </a:rPr>
              <a:t>Ms</a:t>
            </a:r>
            <a:r>
              <a:rPr lang="en-US" sz="1800" dirty="0">
                <a:solidFill>
                  <a:srgbClr val="003896"/>
                </a:solidFill>
                <a:latin typeface="Arial" charset="0"/>
                <a:ea typeface="ＭＳ Ｐゴシック"/>
                <a:cs typeface="Arial" charset="0"/>
              </a:rPr>
              <a:t> Suzanne Daniels 	- Group Company Secretary</a:t>
            </a:r>
          </a:p>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Mr</a:t>
            </a:r>
            <a:r>
              <a:rPr lang="en-US" sz="1800" dirty="0" smtClean="0">
                <a:solidFill>
                  <a:srgbClr val="003896"/>
                </a:solidFill>
                <a:latin typeface="Arial" charset="0"/>
                <a:ea typeface="ＭＳ Ｐゴシック"/>
                <a:cs typeface="Arial" charset="0"/>
              </a:rPr>
              <a:t> Chose Choeu	- Divisional Executive Corporate Affairs</a:t>
            </a:r>
            <a:endParaRPr lang="en-US" sz="1800" dirty="0">
              <a:solidFill>
                <a:srgbClr val="003896"/>
              </a:solidFill>
              <a:latin typeface="Arial" charset="0"/>
              <a:ea typeface="ＭＳ Ｐゴシック"/>
              <a:cs typeface="Arial" charset="0"/>
            </a:endParaRPr>
          </a:p>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Mr</a:t>
            </a:r>
            <a:r>
              <a:rPr lang="en-US" sz="1800" dirty="0" smtClean="0">
                <a:solidFill>
                  <a:srgbClr val="003896"/>
                </a:solidFill>
                <a:latin typeface="Arial" charset="0"/>
                <a:ea typeface="ＭＳ Ｐゴシック"/>
                <a:cs typeface="Arial" charset="0"/>
              </a:rPr>
              <a:t> </a:t>
            </a:r>
            <a:r>
              <a:rPr lang="en-US" sz="1800" dirty="0">
                <a:solidFill>
                  <a:srgbClr val="003896"/>
                </a:solidFill>
                <a:latin typeface="Arial" charset="0"/>
                <a:ea typeface="ＭＳ Ｐゴシック"/>
                <a:cs typeface="Arial" charset="0"/>
              </a:rPr>
              <a:t>Louis Maleka </a:t>
            </a:r>
            <a:r>
              <a:rPr lang="en-US" sz="1800" dirty="0" smtClean="0">
                <a:solidFill>
                  <a:srgbClr val="003896"/>
                </a:solidFill>
                <a:latin typeface="Arial" charset="0"/>
                <a:ea typeface="ＭＳ Ｐゴシック"/>
                <a:cs typeface="Arial" charset="0"/>
              </a:rPr>
              <a:t> 	- Senior </a:t>
            </a:r>
            <a:r>
              <a:rPr lang="en-US" sz="1800" dirty="0">
                <a:solidFill>
                  <a:srgbClr val="003896"/>
                </a:solidFill>
                <a:latin typeface="Arial" charset="0"/>
                <a:ea typeface="ＭＳ Ｐゴシック"/>
                <a:cs typeface="Arial" charset="0"/>
              </a:rPr>
              <a:t>General Manager Distribution </a:t>
            </a:r>
          </a:p>
          <a:p>
            <a:pPr marL="0" lvl="1" indent="-463193" defTabSz="914400">
              <a:lnSpc>
                <a:spcPct val="150000"/>
              </a:lnSpc>
              <a:spcBef>
                <a:spcPts val="612"/>
              </a:spcBef>
              <a:spcAft>
                <a:spcPts val="612"/>
              </a:spcAft>
              <a:buClr>
                <a:srgbClr val="83725B"/>
              </a:buClr>
              <a:buSzPct val="100000"/>
            </a:pPr>
            <a:r>
              <a:rPr lang="en-US" sz="1800" dirty="0">
                <a:solidFill>
                  <a:srgbClr val="003896"/>
                </a:solidFill>
                <a:latin typeface="Arial" charset="0"/>
                <a:ea typeface="ＭＳ Ｐゴシック"/>
                <a:cs typeface="Arial" charset="0"/>
              </a:rPr>
              <a:t>Mr Thys Moller </a:t>
            </a:r>
            <a:r>
              <a:rPr lang="en-US" sz="1800" dirty="0" smtClean="0">
                <a:solidFill>
                  <a:srgbClr val="003896"/>
                </a:solidFill>
                <a:latin typeface="Arial" charset="0"/>
                <a:ea typeface="ＭＳ Ｐゴシック"/>
                <a:cs typeface="Arial" charset="0"/>
              </a:rPr>
              <a:t> 	- GM office </a:t>
            </a:r>
            <a:r>
              <a:rPr lang="en-US" sz="1800" dirty="0">
                <a:solidFill>
                  <a:srgbClr val="003896"/>
                </a:solidFill>
                <a:latin typeface="Arial" charset="0"/>
                <a:ea typeface="ＭＳ Ｐゴシック"/>
                <a:cs typeface="Arial" charset="0"/>
              </a:rPr>
              <a:t>of the </a:t>
            </a:r>
            <a:r>
              <a:rPr lang="en-US" sz="1800" dirty="0" smtClean="0">
                <a:solidFill>
                  <a:srgbClr val="003896"/>
                </a:solidFill>
                <a:latin typeface="Arial" charset="0"/>
                <a:ea typeface="ＭＳ Ｐゴシック"/>
                <a:cs typeface="Arial" charset="0"/>
              </a:rPr>
              <a:t>GE Customer Services</a:t>
            </a:r>
          </a:p>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Ms</a:t>
            </a:r>
            <a:r>
              <a:rPr lang="en-US" sz="1800" dirty="0" smtClean="0">
                <a:solidFill>
                  <a:srgbClr val="003896"/>
                </a:solidFill>
                <a:latin typeface="Arial" charset="0"/>
                <a:ea typeface="ＭＳ Ｐゴシック"/>
                <a:cs typeface="Arial" charset="0"/>
              </a:rPr>
              <a:t> Marion Hughes	- GM Stakeholder Management</a:t>
            </a:r>
            <a:endParaRPr lang="en-US" sz="1800" dirty="0">
              <a:solidFill>
                <a:srgbClr val="003896"/>
              </a:solidFill>
              <a:latin typeface="Arial" charset="0"/>
              <a:ea typeface="ＭＳ Ｐゴシック"/>
              <a:cs typeface="Arial" charset="0"/>
            </a:endParaRPr>
          </a:p>
          <a:p>
            <a:pPr marL="285750" lvl="1" indent="-285750" defTabSz="914400">
              <a:lnSpc>
                <a:spcPct val="150000"/>
              </a:lnSpc>
              <a:spcBef>
                <a:spcPts val="612"/>
              </a:spcBef>
              <a:spcAft>
                <a:spcPts val="612"/>
              </a:spcAft>
              <a:buClr>
                <a:srgbClr val="83725B"/>
              </a:buClr>
              <a:buSzPct val="100000"/>
            </a:pPr>
            <a:endParaRPr lang="en-ZA" sz="1800" b="1" dirty="0" smtClean="0">
              <a:solidFill>
                <a:srgbClr val="003896"/>
              </a:solidFill>
              <a:latin typeface="Arial" charset="0"/>
              <a:ea typeface="ＭＳ Ｐゴシック"/>
              <a:cs typeface="Arial" charset="0"/>
            </a:endParaRPr>
          </a:p>
          <a:p>
            <a:pPr marL="285750" indent="-285750">
              <a:buFont typeface="Arial" panose="020B0604020202020204" pitchFamily="34" charset="0"/>
              <a:buChar char="•"/>
            </a:pPr>
            <a:endParaRPr lang="en-ZA" altLang="en-US" sz="1800" dirty="0"/>
          </a:p>
        </p:txBody>
      </p:sp>
    </p:spTree>
    <p:extLst>
      <p:ext uri="{BB962C8B-B14F-4D97-AF65-F5344CB8AC3E}">
        <p14:creationId xmlns:p14="http://schemas.microsoft.com/office/powerpoint/2010/main" xmlns="" val="75058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29185208"/>
              </p:ext>
            </p:extLst>
          </p:nvPr>
        </p:nvGraphicFramePr>
        <p:xfrm>
          <a:off x="1588" y="1588"/>
          <a:ext cx="1587" cy="1587"/>
        </p:xfrm>
        <a:graphic>
          <a:graphicData uri="http://schemas.openxmlformats.org/presentationml/2006/ole">
            <p:oleObj spid="_x0000_s137283" name="think-cell Slide" r:id="rId4" imgW="360" imgH="360" progId="">
              <p:embed/>
            </p:oleObj>
          </a:graphicData>
        </a:graphic>
      </p:graphicFrame>
      <p:pic>
        <p:nvPicPr>
          <p:cNvPr id="110595" name="Picture 3"/>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6267047" y="4322697"/>
            <a:ext cx="2425114" cy="20789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22238" y="299524"/>
            <a:ext cx="7023100" cy="369332"/>
          </a:xfrm>
        </p:spPr>
        <p:txBody>
          <a:bodyPr/>
          <a:lstStyle/>
          <a:p>
            <a:r>
              <a:rPr lang="en-US" sz="2200" dirty="0"/>
              <a:t>Executive summary</a:t>
            </a:r>
            <a:endParaRPr lang="en-ZA" sz="2200" dirty="0"/>
          </a:p>
        </p:txBody>
      </p:sp>
      <p:sp>
        <p:nvSpPr>
          <p:cNvPr id="5" name="Rectangle 4"/>
          <p:cNvSpPr txBox="1"/>
          <p:nvPr/>
        </p:nvSpPr>
        <p:spPr>
          <a:xfrm>
            <a:off x="81856" y="1250644"/>
            <a:ext cx="8892000" cy="4797459"/>
          </a:xfrm>
          <a:prstGeom prst="rect">
            <a:avLst/>
          </a:prstGeom>
          <a:noFill/>
          <a:ln w="19050">
            <a:solidFill>
              <a:schemeClr val="accent1"/>
            </a:solidFill>
            <a:miter lim="800000"/>
            <a:headEnd/>
            <a:tailEnd/>
          </a:ln>
          <a:effectLst>
            <a:outerShdw blurRad="50800" dist="38100" dir="2700000" algn="tl" rotWithShape="0">
              <a:prstClr val="black">
                <a:alpha val="40000"/>
              </a:prstClr>
            </a:outerShdw>
          </a:effectLst>
          <a:extLst/>
        </p:spPr>
        <p:txBody>
          <a:bodyPr vert="horz" wrap="square" lIns="72002" tIns="72002" rIns="72002" bIns="7200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55" lvl="1" indent="-192067" defTabSz="895255">
              <a:spcBef>
                <a:spcPct val="50000"/>
              </a:spcBef>
              <a:buClr>
                <a:srgbClr val="83725B"/>
              </a:buClr>
              <a:defRPr/>
            </a:pPr>
            <a:endParaRPr lang="en-US" sz="1400" dirty="0">
              <a:solidFill>
                <a:srgbClr val="003896"/>
              </a:solidFill>
              <a:latin typeface="Arial"/>
            </a:endParaRPr>
          </a:p>
        </p:txBody>
      </p:sp>
      <p:sp>
        <p:nvSpPr>
          <p:cNvPr id="7" name="AutoShape 2" descr="Image result for Court c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 name="Rectangle 2"/>
          <p:cNvSpPr/>
          <p:nvPr/>
        </p:nvSpPr>
        <p:spPr>
          <a:xfrm>
            <a:off x="118783" y="1509928"/>
            <a:ext cx="8899090" cy="461664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smtClean="0"/>
              <a:t>Pursuant to the </a:t>
            </a:r>
            <a:r>
              <a:rPr lang="en-US" sz="1400" b="1" dirty="0" smtClean="0"/>
              <a:t>Committee’s deliberation </a:t>
            </a:r>
            <a:r>
              <a:rPr lang="en-US" sz="1400" dirty="0" smtClean="0"/>
              <a:t>of the submissions on the </a:t>
            </a:r>
            <a:r>
              <a:rPr lang="en-US" sz="1400" b="1" dirty="0" smtClean="0"/>
              <a:t>Division of Revenue Bill 2017/18 received from SALGA</a:t>
            </a:r>
            <a:r>
              <a:rPr lang="en-US" sz="1400" dirty="0" smtClean="0"/>
              <a:t>. The Select </a:t>
            </a:r>
            <a:r>
              <a:rPr lang="en-US" sz="1400" dirty="0"/>
              <a:t>C</a:t>
            </a:r>
            <a:r>
              <a:rPr lang="en-US" sz="1400" dirty="0" smtClean="0"/>
              <a:t>ommittee has requested Eskom to : </a:t>
            </a:r>
            <a:endParaRPr lang="en-US" sz="1400" dirty="0"/>
          </a:p>
          <a:p>
            <a:pPr marL="742422" lvl="1" indent="-285750">
              <a:lnSpc>
                <a:spcPct val="150000"/>
              </a:lnSpc>
              <a:buFont typeface="Arial" panose="020B0604020202020204" pitchFamily="34" charset="0"/>
              <a:buChar char="−"/>
            </a:pPr>
            <a:r>
              <a:rPr lang="en-US" sz="1400" dirty="0" smtClean="0"/>
              <a:t>Provide </a:t>
            </a:r>
            <a:r>
              <a:rPr lang="en-US" sz="1400" dirty="0"/>
              <a:t>a </a:t>
            </a:r>
            <a:r>
              <a:rPr lang="en-US" sz="1400" b="1" dirty="0"/>
              <a:t>historical perspective </a:t>
            </a:r>
            <a:r>
              <a:rPr lang="en-US" sz="1400" dirty="0"/>
              <a:t>on </a:t>
            </a:r>
            <a:r>
              <a:rPr lang="en-US" sz="1400" dirty="0" smtClean="0"/>
              <a:t>municipal electricity </a:t>
            </a:r>
            <a:r>
              <a:rPr lang="en-US" sz="1400" dirty="0"/>
              <a:t>debt;</a:t>
            </a:r>
          </a:p>
          <a:p>
            <a:pPr marL="742422" lvl="1" indent="-285750">
              <a:lnSpc>
                <a:spcPct val="150000"/>
              </a:lnSpc>
              <a:buFont typeface="Arial" panose="020B0604020202020204" pitchFamily="34" charset="0"/>
              <a:buChar char="−"/>
            </a:pPr>
            <a:r>
              <a:rPr lang="en-US" sz="1400" dirty="0" smtClean="0"/>
              <a:t>Report </a:t>
            </a:r>
            <a:r>
              <a:rPr lang="en-US" sz="1400" dirty="0"/>
              <a:t>on the </a:t>
            </a:r>
            <a:r>
              <a:rPr lang="en-US" sz="1400" b="1" dirty="0"/>
              <a:t>current status</a:t>
            </a:r>
            <a:r>
              <a:rPr lang="en-US" sz="1400" dirty="0"/>
              <a:t> of the municipal electricity debt; and</a:t>
            </a:r>
          </a:p>
          <a:p>
            <a:pPr marL="742422" lvl="1" indent="-285750">
              <a:lnSpc>
                <a:spcPct val="150000"/>
              </a:lnSpc>
              <a:buFont typeface="Arial" panose="020B0604020202020204" pitchFamily="34" charset="0"/>
              <a:buChar char="−"/>
            </a:pPr>
            <a:r>
              <a:rPr lang="en-US" sz="1400" dirty="0" smtClean="0"/>
              <a:t>Indicate </a:t>
            </a:r>
            <a:r>
              <a:rPr lang="en-US" sz="1400" dirty="0"/>
              <a:t>its </a:t>
            </a:r>
            <a:r>
              <a:rPr lang="en-US" sz="1400" b="1" dirty="0"/>
              <a:t>understanding </a:t>
            </a:r>
            <a:r>
              <a:rPr lang="en-US" sz="1400" dirty="0"/>
              <a:t>of the </a:t>
            </a:r>
            <a:r>
              <a:rPr lang="en-US" sz="1400" b="1" dirty="0"/>
              <a:t>functions of municipalities </a:t>
            </a:r>
            <a:r>
              <a:rPr lang="en-US" sz="1400" dirty="0"/>
              <a:t>in relation to the provision of electricity to </a:t>
            </a:r>
            <a:r>
              <a:rPr lang="en-US" sz="1400" dirty="0" smtClean="0"/>
              <a:t>households </a:t>
            </a:r>
            <a:endParaRPr lang="en-US" sz="1400" dirty="0"/>
          </a:p>
          <a:p>
            <a:pPr marL="285750" indent="-285750">
              <a:lnSpc>
                <a:spcPct val="150000"/>
              </a:lnSpc>
              <a:buFont typeface="Arial" panose="020B0604020202020204" pitchFamily="34" charset="0"/>
              <a:buChar char="•"/>
            </a:pPr>
            <a:r>
              <a:rPr lang="en-US" sz="1400" dirty="0" smtClean="0"/>
              <a:t>As at </a:t>
            </a:r>
            <a:r>
              <a:rPr lang="en-US" sz="1400" dirty="0"/>
              <a:t>the </a:t>
            </a:r>
            <a:r>
              <a:rPr lang="en-US" sz="1400" b="1" dirty="0"/>
              <a:t>end of November 2016</a:t>
            </a:r>
            <a:r>
              <a:rPr lang="en-US" sz="1400" dirty="0"/>
              <a:t> </a:t>
            </a:r>
            <a:r>
              <a:rPr lang="en-US" sz="1400" dirty="0" smtClean="0"/>
              <a:t>overdue municipal electricity debt was </a:t>
            </a:r>
            <a:r>
              <a:rPr lang="en-US" sz="1400" b="1" dirty="0" smtClean="0"/>
              <a:t>R10.2bn.  </a:t>
            </a:r>
            <a:r>
              <a:rPr lang="en-US" sz="1400" dirty="0" smtClean="0"/>
              <a:t>As at </a:t>
            </a:r>
            <a:r>
              <a:rPr lang="en-US" sz="1400" b="1" dirty="0" smtClean="0"/>
              <a:t>31 March 2017, </a:t>
            </a:r>
            <a:r>
              <a:rPr lang="en-US" sz="1400" dirty="0" smtClean="0"/>
              <a:t>the overdue municipal electricity debt had decreased to</a:t>
            </a:r>
            <a:r>
              <a:rPr lang="en-US" sz="1400" b="1" dirty="0" smtClean="0"/>
              <a:t> R 9.406bn</a:t>
            </a:r>
          </a:p>
          <a:p>
            <a:pPr marL="285750" indent="-285750">
              <a:lnSpc>
                <a:spcPct val="150000"/>
              </a:lnSpc>
              <a:buFont typeface="Arial" panose="020B0604020202020204" pitchFamily="34" charset="0"/>
              <a:buChar char="•"/>
            </a:pPr>
            <a:r>
              <a:rPr lang="en-ZA" sz="1400" dirty="0" smtClean="0"/>
              <a:t>Total municipality electricity debt i</a:t>
            </a:r>
            <a:r>
              <a:rPr lang="en-ZA" sz="1400" b="1" dirty="0" smtClean="0"/>
              <a:t>nclusive</a:t>
            </a:r>
            <a:r>
              <a:rPr lang="en-ZA" sz="1400" dirty="0" smtClean="0"/>
              <a:t> of </a:t>
            </a:r>
            <a:r>
              <a:rPr lang="en-ZA" sz="1400" b="1" dirty="0" smtClean="0"/>
              <a:t>current consumption </a:t>
            </a:r>
            <a:r>
              <a:rPr lang="en-ZA" sz="1400" dirty="0" smtClean="0"/>
              <a:t>is </a:t>
            </a:r>
            <a:r>
              <a:rPr lang="en-ZA" sz="1400" b="1" dirty="0" smtClean="0"/>
              <a:t>R 15.258 </a:t>
            </a:r>
            <a:r>
              <a:rPr lang="en-ZA" sz="1400" b="1" dirty="0" err="1" smtClean="0"/>
              <a:t>bn</a:t>
            </a:r>
            <a:r>
              <a:rPr lang="en-ZA" sz="1400" b="1" dirty="0" smtClean="0"/>
              <a:t> </a:t>
            </a:r>
            <a:r>
              <a:rPr lang="en-ZA" sz="1400" dirty="0" smtClean="0"/>
              <a:t>at the end of March 2017</a:t>
            </a:r>
            <a:endParaRPr lang="en-US" sz="1400" b="1" dirty="0"/>
          </a:p>
          <a:p>
            <a:pPr marL="285750" indent="-285750">
              <a:lnSpc>
                <a:spcPct val="150000"/>
              </a:lnSpc>
              <a:buFont typeface="Arial" panose="020B0604020202020204" pitchFamily="34" charset="0"/>
              <a:buChar char="•"/>
            </a:pPr>
            <a:r>
              <a:rPr lang="en-ZA" sz="1400" b="1" dirty="0" smtClean="0"/>
              <a:t>Eskom</a:t>
            </a:r>
            <a:r>
              <a:rPr lang="en-ZA" sz="1400" dirty="0" smtClean="0"/>
              <a:t> and the </a:t>
            </a:r>
            <a:r>
              <a:rPr lang="en-ZA" sz="1400" b="1" dirty="0" smtClean="0"/>
              <a:t>municipalities</a:t>
            </a:r>
            <a:r>
              <a:rPr lang="en-ZA" sz="1400" dirty="0" smtClean="0"/>
              <a:t> have </a:t>
            </a:r>
            <a:r>
              <a:rPr lang="en-ZA" sz="1400" b="1" dirty="0" smtClean="0"/>
              <a:t>co-existing rights </a:t>
            </a:r>
            <a:r>
              <a:rPr lang="en-ZA" sz="1400" dirty="0" smtClean="0"/>
              <a:t>to distribute, reticulate and supply electricity within municipal areas pursuant to their respective distribution licenses issued to them by NERSA. The </a:t>
            </a:r>
            <a:r>
              <a:rPr lang="en-ZA" sz="1400" b="1" dirty="0" smtClean="0"/>
              <a:t>municipalities do </a:t>
            </a:r>
            <a:r>
              <a:rPr lang="en-ZA" sz="1400" b="1" dirty="0"/>
              <a:t>not </a:t>
            </a:r>
            <a:r>
              <a:rPr lang="en-ZA" sz="1400" dirty="0"/>
              <a:t>have a </a:t>
            </a:r>
            <a:r>
              <a:rPr lang="en-ZA" sz="1400" b="1" dirty="0"/>
              <a:t>greater constitutional right </a:t>
            </a:r>
            <a:r>
              <a:rPr lang="en-ZA" sz="1400" dirty="0"/>
              <a:t>than </a:t>
            </a:r>
            <a:r>
              <a:rPr lang="en-ZA" sz="1400" dirty="0" smtClean="0"/>
              <a:t>Eskom</a:t>
            </a:r>
            <a:r>
              <a:rPr lang="en-ZA" sz="1400" strike="sngStrike" dirty="0" smtClean="0"/>
              <a:t>,</a:t>
            </a:r>
            <a:r>
              <a:rPr lang="en-ZA" sz="1400" dirty="0" smtClean="0"/>
              <a:t> in this regard. Furthermore, municipalities </a:t>
            </a:r>
            <a:r>
              <a:rPr lang="en-ZA" sz="1400" b="1" dirty="0"/>
              <a:t>do not </a:t>
            </a:r>
            <a:r>
              <a:rPr lang="en-ZA" sz="1400" dirty="0"/>
              <a:t>have the </a:t>
            </a:r>
            <a:r>
              <a:rPr lang="en-ZA" sz="1400" b="1" dirty="0"/>
              <a:t>right </a:t>
            </a:r>
            <a:r>
              <a:rPr lang="en-ZA" sz="1400" dirty="0"/>
              <a:t>or </a:t>
            </a:r>
            <a:r>
              <a:rPr lang="en-ZA" sz="1400" b="1" dirty="0"/>
              <a:t>power </a:t>
            </a:r>
            <a:r>
              <a:rPr lang="en-ZA" sz="1400" dirty="0"/>
              <a:t>to </a:t>
            </a:r>
            <a:r>
              <a:rPr lang="en-ZA" sz="1400" b="1" dirty="0"/>
              <a:t>displace </a:t>
            </a:r>
            <a:r>
              <a:rPr lang="en-ZA" sz="1400" b="1" dirty="0" smtClean="0"/>
              <a:t>Eskom in the provision of this service</a:t>
            </a:r>
            <a:r>
              <a:rPr lang="en-ZA" sz="1400" b="1" dirty="0" smtClean="0">
                <a:solidFill>
                  <a:srgbClr val="003896"/>
                </a:solidFill>
              </a:rPr>
              <a:t>.</a:t>
            </a:r>
            <a:endParaRPr lang="en-US" sz="1400" b="1" dirty="0"/>
          </a:p>
        </p:txBody>
      </p:sp>
      <p:sp>
        <p:nvSpPr>
          <p:cNvPr id="6" name="Slide Number Placeholder 5"/>
          <p:cNvSpPr>
            <a:spLocks noGrp="1"/>
          </p:cNvSpPr>
          <p:nvPr>
            <p:ph type="sldNum" sz="quarter" idx="10"/>
          </p:nvPr>
        </p:nvSpPr>
        <p:spPr/>
        <p:txBody>
          <a:bodyPr/>
          <a:lstStyle/>
          <a:p>
            <a:fld id="{5817AF91-BCEF-4707-B662-697468665B6C}" type="slidenum">
              <a:rPr lang="en-US" altLang="en-US" smtClean="0">
                <a:solidFill>
                  <a:srgbClr val="83725B"/>
                </a:solidFill>
              </a:rPr>
              <a:pPr/>
              <a:t>3</a:t>
            </a:fld>
            <a:r>
              <a:rPr lang="en-US" altLang="en-US" smtClean="0">
                <a:solidFill>
                  <a:srgbClr val="83725B"/>
                </a:solidFill>
              </a:rPr>
              <a:t> </a:t>
            </a:r>
            <a:endParaRPr lang="en-US" altLang="en-US">
              <a:solidFill>
                <a:srgbClr val="83725B"/>
              </a:solidFill>
            </a:endParaRPr>
          </a:p>
        </p:txBody>
      </p:sp>
    </p:spTree>
    <p:extLst>
      <p:ext uri="{BB962C8B-B14F-4D97-AF65-F5344CB8AC3E}">
        <p14:creationId xmlns:p14="http://schemas.microsoft.com/office/powerpoint/2010/main" xmlns="" val="312664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hidden="1"/>
          <p:cNvGraphicFramePr>
            <a:graphicFrameLocks/>
          </p:cNvGraphicFramePr>
          <p:nvPr>
            <p:extLst>
              <p:ext uri="{D42A27DB-BD31-4B8C-83A1-F6EECF244321}">
                <p14:modId xmlns:p14="http://schemas.microsoft.com/office/powerpoint/2010/main" xmlns="" val="604132556"/>
              </p:ext>
            </p:extLst>
          </p:nvPr>
        </p:nvGraphicFramePr>
        <p:xfrm>
          <a:off x="283" y="215"/>
          <a:ext cx="158741" cy="158741"/>
        </p:xfrm>
        <a:graphic>
          <a:graphicData uri="http://schemas.openxmlformats.org/presentationml/2006/ole">
            <p:oleObj spid="_x0000_s136259" name="think-cell Slide" r:id="rId7" imgW="360" imgH="360" progId="">
              <p:embed/>
            </p:oleObj>
          </a:graphicData>
        </a:graphic>
      </p:graphicFrame>
      <p:sp>
        <p:nvSpPr>
          <p:cNvPr id="5" name="Rectangle 4" hidden="1"/>
          <p:cNvSpPr/>
          <p:nvPr>
            <p:custDataLst>
              <p:tags r:id="rId2"/>
            </p:custDataLst>
          </p:nvPr>
        </p:nvSpPr>
        <p:spPr bwMode="auto">
          <a:xfrm>
            <a:off x="283" y="215"/>
            <a:ext cx="158741"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31779" fontAlgn="base">
              <a:spcBef>
                <a:spcPct val="0"/>
              </a:spcBef>
              <a:spcAft>
                <a:spcPct val="0"/>
              </a:spcAft>
              <a:defRPr/>
            </a:pPr>
            <a:endParaRPr lang="en-US" sz="1000" dirty="0">
              <a:solidFill>
                <a:srgbClr val="003896"/>
              </a:solidFill>
              <a:cs typeface="Arial"/>
              <a:sym typeface="Arial"/>
            </a:endParaRPr>
          </a:p>
        </p:txBody>
      </p:sp>
      <p:grpSp>
        <p:nvGrpSpPr>
          <p:cNvPr id="41" name="Group 40"/>
          <p:cNvGrpSpPr/>
          <p:nvPr/>
        </p:nvGrpSpPr>
        <p:grpSpPr>
          <a:xfrm>
            <a:off x="201281" y="1074131"/>
            <a:ext cx="4024909" cy="5660780"/>
            <a:chOff x="4499992" y="1052736"/>
            <a:chExt cx="4176464" cy="5805264"/>
          </a:xfrm>
        </p:grpSpPr>
        <p:pic>
          <p:nvPicPr>
            <p:cNvPr id="42" name="Picture 12" descr="C:\Users\Kathy Torlage\Documents\McKinsey Work\Fotolia images\Fotolia_22676457_M.jp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4008" y="1628800"/>
              <a:ext cx="3800535" cy="483591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bwMode="auto">
            <a:xfrm>
              <a:off x="4499992" y="1052736"/>
              <a:ext cx="4176464" cy="5805264"/>
            </a:xfrm>
            <a:prstGeom prst="rect">
              <a:avLst/>
            </a:prstGeom>
            <a:solidFill>
              <a:schemeClr val="bg1">
                <a:alpha val="68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32962" fontAlgn="base">
                <a:spcBef>
                  <a:spcPct val="0"/>
                </a:spcBef>
                <a:spcAft>
                  <a:spcPct val="0"/>
                </a:spcAft>
              </a:pPr>
              <a:endParaRPr lang="en-ZA" sz="1600">
                <a:solidFill>
                  <a:srgbClr val="003896"/>
                </a:solidFill>
              </a:endParaRPr>
            </a:p>
          </p:txBody>
        </p:sp>
      </p:grpSp>
      <p:sp>
        <p:nvSpPr>
          <p:cNvPr id="2" name="Title 1"/>
          <p:cNvSpPr>
            <a:spLocks noGrp="1"/>
          </p:cNvSpPr>
          <p:nvPr>
            <p:ph type="title"/>
          </p:nvPr>
        </p:nvSpPr>
        <p:spPr>
          <a:xfrm>
            <a:off x="174525" y="522634"/>
            <a:ext cx="7025201" cy="37681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smtClean="0"/>
              <a:t>Contents</a:t>
            </a:r>
            <a:endParaRPr lang="en-US" dirty="0"/>
          </a:p>
        </p:txBody>
      </p:sp>
      <p:sp>
        <p:nvSpPr>
          <p:cNvPr id="98" name="McK 3. Unit of measure" hidden="1"/>
          <p:cNvSpPr txBox="1">
            <a:spLocks noChangeArrowheads="1"/>
          </p:cNvSpPr>
          <p:nvPr/>
        </p:nvSpPr>
        <p:spPr bwMode="auto">
          <a:xfrm>
            <a:off x="121752" y="542799"/>
            <a:ext cx="8793594" cy="251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362" fontAlgn="base">
              <a:spcBef>
                <a:spcPct val="0"/>
              </a:spcBef>
              <a:spcAft>
                <a:spcPct val="0"/>
              </a:spcAft>
              <a:defRPr/>
            </a:pPr>
            <a:r>
              <a:rPr lang="en-US" sz="1600" dirty="0">
                <a:solidFill>
                  <a:srgbClr val="808080"/>
                </a:solidFill>
                <a:latin typeface="Arial"/>
              </a:rPr>
              <a:t>Unit of measure</a:t>
            </a:r>
          </a:p>
        </p:txBody>
      </p:sp>
      <p:sp>
        <p:nvSpPr>
          <p:cNvPr id="92" name="Rectangle 27"/>
          <p:cNvSpPr>
            <a:spLocks noChangeArrowheads="1"/>
          </p:cNvSpPr>
          <p:nvPr>
            <p:custDataLst>
              <p:tags r:id="rId3"/>
            </p:custDataLst>
          </p:nvPr>
        </p:nvSpPr>
        <p:spPr bwMode="gray">
          <a:xfrm>
            <a:off x="1578969" y="2050349"/>
            <a:ext cx="6219557" cy="707687"/>
          </a:xfrm>
          <a:prstGeom prst="rect">
            <a:avLst/>
          </a:prstGeom>
          <a:solidFill>
            <a:schemeClr val="accent1"/>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b="1" dirty="0">
              <a:solidFill>
                <a:srgbClr val="003896"/>
              </a:solidFill>
            </a:endParaRPr>
          </a:p>
        </p:txBody>
      </p:sp>
      <p:sp>
        <p:nvSpPr>
          <p:cNvPr id="75" name="Legend1"/>
          <p:cNvSpPr>
            <a:spLocks noChangeArrowheads="1"/>
          </p:cNvSpPr>
          <p:nvPr/>
        </p:nvSpPr>
        <p:spPr bwMode="auto">
          <a:xfrm>
            <a:off x="5594635" y="646395"/>
            <a:ext cx="152607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897966"/>
              </a:buClr>
              <a:defRPr/>
            </a:pPr>
            <a:r>
              <a:rPr lang="en-US" sz="1200" dirty="0">
                <a:solidFill>
                  <a:srgbClr val="FFFFFF"/>
                </a:solidFill>
                <a:cs typeface="Arial"/>
              </a:rPr>
              <a:t>Focus of  next section</a:t>
            </a:r>
          </a:p>
        </p:txBody>
      </p:sp>
      <p:sp>
        <p:nvSpPr>
          <p:cNvPr id="76" name="LegendRectangle1"/>
          <p:cNvSpPr>
            <a:spLocks noChangeArrowheads="1"/>
          </p:cNvSpPr>
          <p:nvPr/>
        </p:nvSpPr>
        <p:spPr bwMode="auto">
          <a:xfrm>
            <a:off x="5335476" y="658798"/>
            <a:ext cx="168453" cy="163586"/>
          </a:xfrm>
          <a:prstGeom prst="rect">
            <a:avLst/>
          </a:prstGeom>
          <a:solidFill>
            <a:schemeClr val="accent2"/>
          </a:solidFill>
          <a:ln>
            <a:noFill/>
          </a:ln>
          <a:extLst/>
        </p:spPr>
        <p:txBody>
          <a:bodyPr wrap="square" lIns="93172" tIns="46586" rIns="93172" bIns="46586" anchor="ctr"/>
          <a:lstStyle/>
          <a:p>
            <a:pPr marL="177944" defTabSz="931779" fontAlgn="base">
              <a:spcBef>
                <a:spcPct val="0"/>
              </a:spcBef>
              <a:spcAft>
                <a:spcPct val="0"/>
              </a:spcAft>
              <a:defRPr/>
            </a:pPr>
            <a:endParaRPr lang="en-US" b="1" dirty="0">
              <a:solidFill>
                <a:srgbClr val="FFFFFF"/>
              </a:solidFill>
            </a:endParaRPr>
          </a:p>
        </p:txBody>
      </p:sp>
      <p:pic>
        <p:nvPicPr>
          <p:cNvPr id="77" name="Picture 30" descr="Untitled-3"/>
          <p:cNvPicPr>
            <a:picLocks noChangeAspect="1" noChangeArrowheads="1"/>
          </p:cNvPicPr>
          <p:nvPr/>
        </p:nvPicPr>
        <p:blipFill>
          <a:blip r:embed="rId9" cstate="print">
            <a:extLst>
              <a:ext uri="{28A0092B-C50C-407E-A947-70E740481C1C}">
                <a14:useLocalDpi xmlns:a14="http://schemas.microsoft.com/office/drawing/2010/main" xmlns="" val="0"/>
              </a:ext>
            </a:extLst>
          </a:blip>
          <a:srcRect r="4314"/>
          <a:stretch>
            <a:fillRect/>
          </a:stretch>
        </p:blipFill>
        <p:spPr bwMode="gray">
          <a:xfrm>
            <a:off x="6719661" y="1468384"/>
            <a:ext cx="2398213" cy="184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27"/>
          <p:cNvSpPr>
            <a:spLocks noChangeArrowheads="1"/>
          </p:cNvSpPr>
          <p:nvPr/>
        </p:nvSpPr>
        <p:spPr bwMode="gray">
          <a:xfrm>
            <a:off x="1578968" y="2920299"/>
            <a:ext cx="6219557" cy="757211"/>
          </a:xfrm>
          <a:prstGeom prst="rect">
            <a:avLst/>
          </a:prstGeom>
          <a:solidFill>
            <a:schemeClr val="bg1">
              <a:lumMod val="95000"/>
            </a:schemeClr>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9" name="Rectangle 18"/>
          <p:cNvSpPr/>
          <p:nvPr/>
        </p:nvSpPr>
        <p:spPr>
          <a:xfrm>
            <a:off x="1565906" y="2203164"/>
            <a:ext cx="6166417" cy="369314"/>
          </a:xfrm>
          <a:prstGeom prst="rect">
            <a:avLst/>
          </a:prstGeom>
        </p:spPr>
        <p:txBody>
          <a:bodyPr wrap="square" lIns="91420" tIns="45711" rIns="91420" bIns="45711">
            <a:spAutoFit/>
          </a:bodyPr>
          <a:lstStyle/>
          <a:p>
            <a:r>
              <a:rPr lang="en-ZA" dirty="0" smtClean="0"/>
              <a:t>Historical and current status on </a:t>
            </a:r>
            <a:r>
              <a:rPr lang="en-ZA" dirty="0"/>
              <a:t>municipal electricity debt</a:t>
            </a:r>
          </a:p>
        </p:txBody>
      </p:sp>
      <p:sp>
        <p:nvSpPr>
          <p:cNvPr id="21" name="Rectangle 20"/>
          <p:cNvSpPr/>
          <p:nvPr/>
        </p:nvSpPr>
        <p:spPr>
          <a:xfrm>
            <a:off x="1550038" y="2980745"/>
            <a:ext cx="6130033" cy="657576"/>
          </a:xfrm>
          <a:prstGeom prst="rect">
            <a:avLst/>
          </a:prstGeom>
        </p:spPr>
        <p:txBody>
          <a:bodyPr wrap="square" lIns="91420" tIns="45711" rIns="91420" bIns="45711">
            <a:spAutoFit/>
          </a:bodyPr>
          <a:lstStyle/>
          <a:p>
            <a:r>
              <a:rPr lang="en-ZA" dirty="0" smtClean="0"/>
              <a:t>Eskom’s understanding of </a:t>
            </a:r>
            <a:r>
              <a:rPr lang="en-ZA" dirty="0"/>
              <a:t>the functions of municipalities in relation to the provision of electricity to households</a:t>
            </a:r>
          </a:p>
        </p:txBody>
      </p:sp>
      <p:sp>
        <p:nvSpPr>
          <p:cNvPr id="16" name="Rectangle 27"/>
          <p:cNvSpPr>
            <a:spLocks noChangeArrowheads="1"/>
          </p:cNvSpPr>
          <p:nvPr/>
        </p:nvSpPr>
        <p:spPr bwMode="gray">
          <a:xfrm>
            <a:off x="1578968" y="3861048"/>
            <a:ext cx="6219557" cy="757211"/>
          </a:xfrm>
          <a:prstGeom prst="rect">
            <a:avLst/>
          </a:prstGeom>
          <a:solidFill>
            <a:schemeClr val="bg1">
              <a:lumMod val="95000"/>
            </a:schemeClr>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7" name="Rectangle 16"/>
          <p:cNvSpPr/>
          <p:nvPr/>
        </p:nvSpPr>
        <p:spPr>
          <a:xfrm>
            <a:off x="1550038" y="4055888"/>
            <a:ext cx="6130033" cy="369314"/>
          </a:xfrm>
          <a:prstGeom prst="rect">
            <a:avLst/>
          </a:prstGeom>
        </p:spPr>
        <p:txBody>
          <a:bodyPr wrap="square" lIns="91420" tIns="45711" rIns="91420" bIns="45711">
            <a:spAutoFit/>
          </a:bodyPr>
          <a:lstStyle/>
          <a:p>
            <a:r>
              <a:rPr lang="en-US" dirty="0" smtClean="0"/>
              <a:t>Concluding remarks </a:t>
            </a:r>
            <a:endParaRPr lang="en-ZA" dirty="0"/>
          </a:p>
        </p:txBody>
      </p:sp>
    </p:spTree>
    <p:extLst>
      <p:ext uri="{BB962C8B-B14F-4D97-AF65-F5344CB8AC3E}">
        <p14:creationId xmlns:p14="http://schemas.microsoft.com/office/powerpoint/2010/main" xmlns="" val="4045736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extLst>
              <p:ext uri="{D42A27DB-BD31-4B8C-83A1-F6EECF244321}">
                <p14:modId xmlns:p14="http://schemas.microsoft.com/office/powerpoint/2010/main" xmlns="" val="1577543948"/>
              </p:ext>
            </p:extLst>
          </p:nvPr>
        </p:nvGraphicFramePr>
        <p:xfrm>
          <a:off x="1588" y="1588"/>
          <a:ext cx="1587" cy="1587"/>
        </p:xfrm>
        <a:graphic>
          <a:graphicData uri="http://schemas.openxmlformats.org/presentationml/2006/ole">
            <p:oleObj spid="_x0000_s226329" name="think-cell Slide" r:id="rId44" imgW="360" imgH="360" progId="">
              <p:embed/>
            </p:oleObj>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200" b="1" dirty="0">
              <a:latin typeface="Arial"/>
              <a:cs typeface="Arial"/>
              <a:sym typeface="Arial"/>
            </a:endParaRPr>
          </a:p>
        </p:txBody>
      </p:sp>
      <p:grpSp>
        <p:nvGrpSpPr>
          <p:cNvPr id="82" name="Group 81"/>
          <p:cNvGrpSpPr/>
          <p:nvPr/>
        </p:nvGrpSpPr>
        <p:grpSpPr>
          <a:xfrm>
            <a:off x="0" y="1385709"/>
            <a:ext cx="9140950" cy="601662"/>
            <a:chOff x="0" y="1345640"/>
            <a:chExt cx="8961438" cy="601662"/>
          </a:xfrm>
        </p:grpSpPr>
        <p:sp>
          <p:nvSpPr>
            <p:cNvPr id="83" name="Rectangle 82"/>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cxnSp>
          <p:nvCxnSpPr>
            <p:cNvPr id="84" name="Straight Connector 83"/>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103" name="Rectangle 102"/>
          <p:cNvSpPr/>
          <p:nvPr/>
        </p:nvSpPr>
        <p:spPr>
          <a:xfrm>
            <a:off x="4882357" y="1539439"/>
            <a:ext cx="1507007" cy="4375625"/>
          </a:xfrm>
          <a:prstGeom prst="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104" name="Rectangular Callout 103"/>
          <p:cNvSpPr/>
          <p:nvPr/>
        </p:nvSpPr>
        <p:spPr>
          <a:xfrm>
            <a:off x="2252777" y="1700904"/>
            <a:ext cx="1651992" cy="743874"/>
          </a:xfrm>
          <a:prstGeom prst="wedgeRectCallout">
            <a:avLst>
              <a:gd name="adj1" fmla="val 107206"/>
              <a:gd name="adj2" fmla="val -34654"/>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smtClean="0">
                <a:solidFill>
                  <a:schemeClr val="tx1"/>
                </a:solidFill>
              </a:rPr>
              <a:t>Steady decrease in debt since the implementation of PAJA</a:t>
            </a:r>
            <a:endParaRPr lang="en-ZA" sz="1100" dirty="0">
              <a:solidFill>
                <a:schemeClr val="tx1"/>
              </a:solidFill>
            </a:endParaRPr>
          </a:p>
        </p:txBody>
      </p:sp>
      <p:sp>
        <p:nvSpPr>
          <p:cNvPr id="107522" name="Rectangle 2"/>
          <p:cNvSpPr>
            <a:spLocks noGrp="1" noChangeArrowheads="1"/>
          </p:cNvSpPr>
          <p:nvPr>
            <p:ph type="title"/>
          </p:nvPr>
        </p:nvSpPr>
        <p:spPr>
          <a:xfrm>
            <a:off x="158750" y="-248555"/>
            <a:ext cx="6967263" cy="1169551"/>
          </a:xfrm>
        </p:spPr>
        <p:txBody>
          <a:bodyPr/>
          <a:lstStyle/>
          <a:p>
            <a:r>
              <a:rPr lang="en-GB" altLang="en-US" sz="2000" b="1" dirty="0" smtClean="0"/>
              <a:t/>
            </a:r>
            <a:br>
              <a:rPr lang="en-GB" altLang="en-US" sz="2000" b="1" dirty="0" smtClean="0"/>
            </a:br>
            <a:r>
              <a:rPr lang="en-GB" altLang="en-US" sz="2000" b="1" dirty="0" smtClean="0"/>
              <a:t>T</a:t>
            </a:r>
            <a:r>
              <a:rPr lang="en-GB" altLang="en-US" sz="1800" b="1" dirty="0" smtClean="0"/>
              <a:t>otal overdue municipal electricity debt has increased  since</a:t>
            </a:r>
            <a:r>
              <a:rPr lang="en-GB" altLang="en-US" sz="1800" b="1" strike="sngStrike" dirty="0" smtClean="0"/>
              <a:t> </a:t>
            </a:r>
            <a:r>
              <a:rPr lang="en-GB" altLang="en-US" sz="1800" b="1" dirty="0" smtClean="0"/>
              <a:t>2013, and only started improving after implementation of the PAJA process by Eskom</a:t>
            </a:r>
            <a:endParaRPr lang="en-GB" altLang="en-US" sz="1800" b="1" dirty="0"/>
          </a:p>
        </p:txBody>
      </p:sp>
      <p:sp>
        <p:nvSpPr>
          <p:cNvPr id="2" name="Rectangle 1"/>
          <p:cNvSpPr/>
          <p:nvPr/>
        </p:nvSpPr>
        <p:spPr>
          <a:xfrm>
            <a:off x="-4651663" y="2967335"/>
            <a:ext cx="184730" cy="1754326"/>
          </a:xfrm>
          <a:prstGeom prst="rect">
            <a:avLst/>
          </a:prstGeom>
          <a:noFill/>
        </p:spPr>
        <p:txBody>
          <a:bodyPr wrap="none">
            <a:spAutoFit/>
          </a:bodyPr>
          <a:lstStyle/>
          <a:p>
            <a:pPr eaLnBrk="0" fontAlgn="base" hangingPunct="0">
              <a:spcBef>
                <a:spcPct val="0"/>
              </a:spcBef>
              <a:spcAft>
                <a:spcPct val="0"/>
              </a:spcAft>
              <a:defRPr/>
            </a:pPr>
            <a:endParaRPr lang="en-US" sz="5400" b="1" spc="50" dirty="0">
              <a:ln w="13500">
                <a:solidFill>
                  <a:srgbClr val="003896">
                    <a:shade val="2500"/>
                    <a:alpha val="6500"/>
                  </a:srgbClr>
                </a:solidFill>
                <a:prstDash val="solid"/>
              </a:ln>
              <a:solidFill>
                <a:srgbClr val="003896">
                  <a:tint val="3000"/>
                  <a:alpha val="95000"/>
                </a:srgbClr>
              </a:solidFill>
              <a:effectLst>
                <a:innerShdw blurRad="50900" dist="38500" dir="13500000">
                  <a:srgbClr val="000000">
                    <a:alpha val="60000"/>
                  </a:srgbClr>
                </a:innerShdw>
              </a:effectLst>
            </a:endParaRPr>
          </a:p>
          <a:p>
            <a:pPr eaLnBrk="0" fontAlgn="base" hangingPunct="0">
              <a:spcBef>
                <a:spcPct val="0"/>
              </a:spcBef>
              <a:spcAft>
                <a:spcPct val="0"/>
              </a:spcAft>
              <a:defRPr/>
            </a:pPr>
            <a:endParaRPr lang="en-US" sz="5400" b="1" spc="50" dirty="0">
              <a:ln w="13500">
                <a:solidFill>
                  <a:srgbClr val="003896">
                    <a:shade val="2500"/>
                    <a:alpha val="6500"/>
                  </a:srgbClr>
                </a:solidFill>
                <a:prstDash val="solid"/>
              </a:ln>
              <a:solidFill>
                <a:srgbClr val="003896">
                  <a:tint val="3000"/>
                  <a:alpha val="95000"/>
                </a:srgbClr>
              </a:solidFill>
              <a:effectLst>
                <a:innerShdw blurRad="50900" dist="38500" dir="13500000">
                  <a:srgbClr val="000000">
                    <a:alpha val="60000"/>
                  </a:srgbClr>
                </a:innerShdw>
              </a:effectLst>
            </a:endParaRPr>
          </a:p>
        </p:txBody>
      </p:sp>
      <p:graphicFrame>
        <p:nvGraphicFramePr>
          <p:cNvPr id="6" name="Object 3"/>
          <p:cNvGraphicFramePr>
            <a:graphicFrameLocks/>
          </p:cNvGraphicFramePr>
          <p:nvPr>
            <p:custDataLst>
              <p:tags r:id="rId3"/>
            </p:custDataLst>
            <p:extLst>
              <p:ext uri="{D42A27DB-BD31-4B8C-83A1-F6EECF244321}">
                <p14:modId xmlns:p14="http://schemas.microsoft.com/office/powerpoint/2010/main" xmlns="" val="2222628540"/>
              </p:ext>
            </p:extLst>
          </p:nvPr>
        </p:nvGraphicFramePr>
        <p:xfrm>
          <a:off x="222249" y="1841501"/>
          <a:ext cx="6499264" cy="4127449"/>
        </p:xfrm>
        <a:graphic>
          <a:graphicData uri="http://schemas.openxmlformats.org/drawingml/2006/chart">
            <c:chart xmlns:c="http://schemas.openxmlformats.org/drawingml/2006/chart" xmlns:r="http://schemas.openxmlformats.org/officeDocument/2006/relationships" r:id="rId45"/>
          </a:graphicData>
        </a:graphic>
      </p:graphicFrame>
      <p:sp>
        <p:nvSpPr>
          <p:cNvPr id="63" name="Rectangle 62"/>
          <p:cNvSpPr>
            <a:spLocks noGrp="1" noChangeArrowheads="1"/>
          </p:cNvSpPr>
          <p:nvPr>
            <p:custDataLst>
              <p:tags r:id="rId4"/>
            </p:custDataLst>
          </p:nvPr>
        </p:nvSpPr>
        <p:spPr bwMode="auto">
          <a:xfrm>
            <a:off x="5738813" y="6003925"/>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52925D1A-AFCA-4202-9A17-9AFD89E60D26}" type="datetime'''Fe''''''b''''''''''''''''''-''''''''1''''7'''''''''''''">
              <a:rPr lang="en-ZA" altLang="en-US" sz="1200" b="1"/>
              <a:pPr marL="0" indent="0" algn="ctr">
                <a:lnSpc>
                  <a:spcPct val="100000"/>
                </a:lnSpc>
                <a:spcBef>
                  <a:spcPct val="0"/>
                </a:spcBef>
                <a:buNone/>
              </a:pPr>
              <a:t>Feb-17</a:t>
            </a:fld>
            <a:endParaRPr lang="en-ZA" altLang="en-US" sz="1200" b="1" dirty="0" smtClean="0">
              <a:sym typeface="+mn-lt"/>
            </a:endParaRPr>
          </a:p>
        </p:txBody>
      </p:sp>
      <p:sp>
        <p:nvSpPr>
          <p:cNvPr id="96" name="Rectangle 95"/>
          <p:cNvSpPr>
            <a:spLocks noGrp="1" noChangeArrowheads="1"/>
          </p:cNvSpPr>
          <p:nvPr/>
        </p:nvSpPr>
        <p:spPr bwMode="auto">
          <a:xfrm>
            <a:off x="5438775" y="6003925"/>
            <a:ext cx="3254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43000E-B3EB-406B-AA7D-6AF26CCAD29B}" type="datetime'''''''''''''''''''''''Ja''''n''''-''''''1''''''''''''''7'''''">
              <a:rPr lang="en-ZA" altLang="en-US" sz="1200" b="1"/>
              <a:pPr marL="0" indent="0" algn="ctr">
                <a:lnSpc>
                  <a:spcPct val="100000"/>
                </a:lnSpc>
                <a:spcBef>
                  <a:spcPct val="0"/>
                </a:spcBef>
                <a:buNone/>
              </a:pPr>
              <a:t>Jan-17</a:t>
            </a:fld>
            <a:endParaRPr lang="en-ZA" altLang="en-US" sz="1200" b="1" dirty="0" smtClean="0">
              <a:sym typeface="+mn-lt"/>
            </a:endParaRPr>
          </a:p>
        </p:txBody>
      </p:sp>
      <p:sp>
        <p:nvSpPr>
          <p:cNvPr id="97" name="Rectangle 96"/>
          <p:cNvSpPr>
            <a:spLocks noGrp="1" noChangeArrowheads="1"/>
          </p:cNvSpPr>
          <p:nvPr>
            <p:custDataLst>
              <p:tags r:id="rId5"/>
            </p:custDataLst>
          </p:nvPr>
        </p:nvSpPr>
        <p:spPr bwMode="gray">
          <a:xfrm>
            <a:off x="5389563" y="198278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309C550-C970-43CF-AD44-AFCA61CD4BB1}" type="datetime'''''''''''''''''''9'''''''''''''' ''''5''2''''''7'''''''''''''">
              <a:rPr lang="en-ZA" altLang="en-US" sz="1200" b="1"/>
              <a:pPr marL="0" indent="0" algn="ctr">
                <a:lnSpc>
                  <a:spcPct val="100000"/>
                </a:lnSpc>
                <a:spcBef>
                  <a:spcPct val="0"/>
                </a:spcBef>
                <a:buNone/>
              </a:pPr>
              <a:t>9 527</a:t>
            </a:fld>
            <a:endParaRPr lang="en-ZA" altLang="en-US" sz="1200" b="1" dirty="0" smtClean="0">
              <a:sym typeface="+mn-lt"/>
            </a:endParaRPr>
          </a:p>
        </p:txBody>
      </p:sp>
      <p:sp>
        <p:nvSpPr>
          <p:cNvPr id="95" name="Rectangle 94"/>
          <p:cNvSpPr>
            <a:spLocks noGrp="1" noChangeArrowheads="1"/>
          </p:cNvSpPr>
          <p:nvPr>
            <p:custDataLst>
              <p:tags r:id="rId6"/>
            </p:custDataLst>
          </p:nvPr>
        </p:nvSpPr>
        <p:spPr bwMode="auto">
          <a:xfrm>
            <a:off x="5126038" y="6003925"/>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FA50614-92FC-4146-882C-6AC7CA45A35B}" type="datetime'''D''''''''''''''e''''''''''''''c''''-''''''''''''''''16'''''">
              <a:rPr lang="en-ZA" altLang="en-US" sz="1200" b="1"/>
              <a:pPr marL="0" indent="0" algn="ctr">
                <a:lnSpc>
                  <a:spcPct val="100000"/>
                </a:lnSpc>
                <a:spcBef>
                  <a:spcPct val="0"/>
                </a:spcBef>
                <a:buNone/>
              </a:pPr>
              <a:t>Dec-16</a:t>
            </a:fld>
            <a:endParaRPr lang="en-ZA" altLang="en-US" sz="1200" b="1" dirty="0" smtClean="0">
              <a:sym typeface="+mn-lt"/>
            </a:endParaRPr>
          </a:p>
        </p:txBody>
      </p:sp>
      <p:sp>
        <p:nvSpPr>
          <p:cNvPr id="98" name="Rectangle 97"/>
          <p:cNvSpPr>
            <a:spLocks noGrp="1" noChangeArrowheads="1"/>
          </p:cNvSpPr>
          <p:nvPr>
            <p:custDataLst>
              <p:tags r:id="rId7"/>
            </p:custDataLst>
          </p:nvPr>
        </p:nvSpPr>
        <p:spPr bwMode="gray">
          <a:xfrm>
            <a:off x="5122863" y="180022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FB8D1DFE-8639-4C30-8F31-6ABEFDFDF6FE}" type="datetime'''9 ''6''''''''''''''''''''''''7''''4'''''''">
              <a:rPr lang="en-ZA" altLang="en-US" sz="1200" b="1">
                <a:sym typeface="+mn-lt"/>
              </a:rPr>
              <a:pPr marL="0" indent="0" algn="ctr">
                <a:lnSpc>
                  <a:spcPct val="100000"/>
                </a:lnSpc>
                <a:spcBef>
                  <a:spcPct val="0"/>
                </a:spcBef>
                <a:buNone/>
              </a:pPr>
              <a:t>9 674</a:t>
            </a:fld>
            <a:endParaRPr lang="en-ZA" altLang="en-US" sz="1200" b="1" dirty="0" smtClean="0">
              <a:sym typeface="+mn-lt"/>
            </a:endParaRPr>
          </a:p>
        </p:txBody>
      </p:sp>
      <p:sp>
        <p:nvSpPr>
          <p:cNvPr id="36" name="Rectangle 35"/>
          <p:cNvSpPr>
            <a:spLocks noGrp="1" noChangeArrowheads="1"/>
          </p:cNvSpPr>
          <p:nvPr>
            <p:custDataLst>
              <p:tags r:id="rId8"/>
            </p:custDataLst>
          </p:nvPr>
        </p:nvSpPr>
        <p:spPr bwMode="auto">
          <a:xfrm>
            <a:off x="4821238" y="6003925"/>
            <a:ext cx="3508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D340D8A-CFF1-4DE4-9034-69572D9E8079}" type="datetime'''''N''''o''''''''''v''''''-''''''1''''''6'">
              <a:rPr lang="en-ZA" altLang="en-US" sz="1200" b="1">
                <a:sym typeface="+mn-lt"/>
              </a:rPr>
              <a:pPr marL="0" indent="0" algn="ctr">
                <a:lnSpc>
                  <a:spcPct val="100000"/>
                </a:lnSpc>
                <a:spcBef>
                  <a:spcPct val="0"/>
                </a:spcBef>
                <a:buNone/>
              </a:pPr>
              <a:t>Nov-16</a:t>
            </a:fld>
            <a:endParaRPr lang="en-ZA" altLang="en-US" sz="1200" b="1" dirty="0" smtClean="0">
              <a:sym typeface="+mn-lt"/>
            </a:endParaRPr>
          </a:p>
        </p:txBody>
      </p:sp>
      <p:sp>
        <p:nvSpPr>
          <p:cNvPr id="54" name="Rectangle 53"/>
          <p:cNvSpPr>
            <a:spLocks noGrp="1" noChangeArrowheads="1"/>
          </p:cNvSpPr>
          <p:nvPr>
            <p:custDataLst>
              <p:tags r:id="rId9"/>
            </p:custDataLst>
          </p:nvPr>
        </p:nvSpPr>
        <p:spPr bwMode="gray">
          <a:xfrm>
            <a:off x="4779963" y="1617663"/>
            <a:ext cx="508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1ADE5E3B-7F88-4533-A567-1466DAC12FF6}" type="datetime'''''''''''''10'''' ''2''''2''''''''''3'''''">
              <a:rPr lang="en-ZA" altLang="en-US" sz="1200" b="1">
                <a:sym typeface="+mn-lt"/>
              </a:rPr>
              <a:pPr marL="0" indent="0" algn="ctr">
                <a:lnSpc>
                  <a:spcPct val="100000"/>
                </a:lnSpc>
                <a:spcBef>
                  <a:spcPct val="0"/>
                </a:spcBef>
                <a:buNone/>
              </a:pPr>
              <a:t>10 223</a:t>
            </a:fld>
            <a:endParaRPr lang="en-ZA" altLang="en-US" sz="1200" b="1" dirty="0" smtClean="0">
              <a:sym typeface="+mn-lt"/>
            </a:endParaRPr>
          </a:p>
        </p:txBody>
      </p:sp>
      <p:sp>
        <p:nvSpPr>
          <p:cNvPr id="35" name="Rectangle 34"/>
          <p:cNvSpPr>
            <a:spLocks noGrp="1" noChangeArrowheads="1"/>
          </p:cNvSpPr>
          <p:nvPr>
            <p:custDataLst>
              <p:tags r:id="rId10"/>
            </p:custDataLst>
          </p:nvPr>
        </p:nvSpPr>
        <p:spPr bwMode="auto">
          <a:xfrm>
            <a:off x="4537075" y="6003925"/>
            <a:ext cx="3175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3A0FA53-4E0D-45F8-A4E9-D268D1390CE2}" type="datetime'''''O''''''c''t''''''''''''-''''1''''''''''''6'''''''''''''">
              <a:rPr lang="en-ZA" altLang="en-US" sz="1200" b="1">
                <a:sym typeface="+mn-lt"/>
              </a:rPr>
              <a:pPr marL="0" indent="0" algn="ctr">
                <a:lnSpc>
                  <a:spcPct val="100000"/>
                </a:lnSpc>
                <a:spcBef>
                  <a:spcPct val="0"/>
                </a:spcBef>
                <a:buNone/>
              </a:pPr>
              <a:t>Oct-16</a:t>
            </a:fld>
            <a:endParaRPr lang="en-ZA" altLang="en-US" sz="1200" b="1" dirty="0" smtClean="0">
              <a:sym typeface="+mn-lt"/>
            </a:endParaRPr>
          </a:p>
        </p:txBody>
      </p:sp>
      <p:sp>
        <p:nvSpPr>
          <p:cNvPr id="53" name="Rectangle 52"/>
          <p:cNvSpPr>
            <a:spLocks noGrp="1" noChangeArrowheads="1"/>
          </p:cNvSpPr>
          <p:nvPr>
            <p:custDataLst>
              <p:tags r:id="rId11"/>
            </p:custDataLst>
          </p:nvPr>
        </p:nvSpPr>
        <p:spPr bwMode="gray">
          <a:xfrm>
            <a:off x="4484688" y="193357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44E9839-52DE-42C7-B6A6-13904F6C8F83}" type="datetime'9'''''' ''''6''''0''''''''''''''4'''''''''''">
              <a:rPr lang="en-ZA" altLang="en-US" sz="1200" b="1">
                <a:sym typeface="+mn-lt"/>
              </a:rPr>
              <a:pPr marL="0" indent="0" algn="ctr">
                <a:lnSpc>
                  <a:spcPct val="100000"/>
                </a:lnSpc>
                <a:spcBef>
                  <a:spcPct val="0"/>
                </a:spcBef>
                <a:buNone/>
              </a:pPr>
              <a:t>9 604</a:t>
            </a:fld>
            <a:endParaRPr lang="en-ZA" altLang="en-US" sz="1200" b="1" dirty="0" smtClean="0">
              <a:sym typeface="+mn-lt"/>
            </a:endParaRPr>
          </a:p>
        </p:txBody>
      </p:sp>
      <p:sp>
        <p:nvSpPr>
          <p:cNvPr id="34" name="Rectangle 33"/>
          <p:cNvSpPr>
            <a:spLocks noGrp="1" noChangeArrowheads="1"/>
          </p:cNvSpPr>
          <p:nvPr>
            <p:custDataLst>
              <p:tags r:id="rId12"/>
            </p:custDataLst>
          </p:nvPr>
        </p:nvSpPr>
        <p:spPr bwMode="auto">
          <a:xfrm>
            <a:off x="4219575" y="6003925"/>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1FC15C6-E0C9-44FD-859F-D50A3EDBAC38}" type="datetime'''''S''''''''''ep''-1''''6'''''''''''''">
              <a:rPr lang="en-ZA" altLang="en-US" sz="1200" b="1">
                <a:sym typeface="+mn-lt"/>
              </a:rPr>
              <a:pPr marL="0" indent="0" algn="ctr">
                <a:lnSpc>
                  <a:spcPct val="100000"/>
                </a:lnSpc>
                <a:spcBef>
                  <a:spcPct val="0"/>
                </a:spcBef>
                <a:buNone/>
              </a:pPr>
              <a:t>Sep-16</a:t>
            </a:fld>
            <a:endParaRPr lang="en-ZA" altLang="en-US" sz="1200" b="1" dirty="0" smtClean="0">
              <a:sym typeface="+mn-lt"/>
            </a:endParaRPr>
          </a:p>
        </p:txBody>
      </p:sp>
      <p:sp>
        <p:nvSpPr>
          <p:cNvPr id="52" name="Rectangle 51"/>
          <p:cNvSpPr>
            <a:spLocks noGrp="1" noChangeArrowheads="1"/>
          </p:cNvSpPr>
          <p:nvPr>
            <p:custDataLst>
              <p:tags r:id="rId13"/>
            </p:custDataLst>
          </p:nvPr>
        </p:nvSpPr>
        <p:spPr bwMode="gray">
          <a:xfrm>
            <a:off x="4179888" y="211613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353F43B9-6F7F-457F-ADB7-4967111B48FC}" type="datetime'''''''''''''''''9'' ''''''''1''''''''8''''0'">
              <a:rPr lang="en-ZA" altLang="en-US" sz="1200" b="1">
                <a:sym typeface="+mn-lt"/>
              </a:rPr>
              <a:pPr marL="0" indent="0" algn="ctr">
                <a:lnSpc>
                  <a:spcPct val="100000"/>
                </a:lnSpc>
                <a:spcBef>
                  <a:spcPct val="0"/>
                </a:spcBef>
                <a:buNone/>
              </a:pPr>
              <a:t>9 180</a:t>
            </a:fld>
            <a:endParaRPr lang="en-ZA" altLang="en-US" sz="1200" b="1" dirty="0" smtClean="0">
              <a:sym typeface="+mn-lt"/>
            </a:endParaRPr>
          </a:p>
        </p:txBody>
      </p:sp>
      <p:sp>
        <p:nvSpPr>
          <p:cNvPr id="33" name="Rectangle 32"/>
          <p:cNvSpPr>
            <a:spLocks noGrp="1" noChangeArrowheads="1"/>
          </p:cNvSpPr>
          <p:nvPr>
            <p:custDataLst>
              <p:tags r:id="rId14"/>
            </p:custDataLst>
          </p:nvPr>
        </p:nvSpPr>
        <p:spPr bwMode="auto">
          <a:xfrm>
            <a:off x="3919538" y="6003925"/>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22DC5D-C729-47A9-ADF6-905B69AD408A}" type="datetime'''J''''''''''''''u''''n''''''-''16'''''''''''''''''">
              <a:rPr lang="en-ZA" altLang="en-US" sz="1200" b="1">
                <a:sym typeface="+mn-lt"/>
              </a:rPr>
              <a:pPr marL="0" indent="0" algn="ctr">
                <a:lnSpc>
                  <a:spcPct val="100000"/>
                </a:lnSpc>
                <a:spcBef>
                  <a:spcPct val="0"/>
                </a:spcBef>
                <a:buNone/>
              </a:pPr>
              <a:t>Jun-16</a:t>
            </a:fld>
            <a:endParaRPr lang="en-ZA" altLang="en-US" sz="1200" b="1" dirty="0" smtClean="0">
              <a:sym typeface="+mn-lt"/>
            </a:endParaRPr>
          </a:p>
        </p:txBody>
      </p:sp>
      <p:sp>
        <p:nvSpPr>
          <p:cNvPr id="51" name="Rectangle 50"/>
          <p:cNvSpPr>
            <a:spLocks noGrp="1" noChangeArrowheads="1"/>
          </p:cNvSpPr>
          <p:nvPr>
            <p:custDataLst>
              <p:tags r:id="rId15"/>
            </p:custDataLst>
          </p:nvPr>
        </p:nvSpPr>
        <p:spPr bwMode="gray">
          <a:xfrm>
            <a:off x="3875088" y="283051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301EF8A-C40C-47B9-934A-A3B7B917ADFC}" type="datetime'''''''''''7'''''''''''''' ''''''3''''42'''''''''''''''''''''">
              <a:rPr lang="en-ZA" altLang="en-US" sz="1200" b="1">
                <a:sym typeface="+mn-lt"/>
              </a:rPr>
              <a:pPr marL="0" indent="0" algn="ctr">
                <a:lnSpc>
                  <a:spcPct val="100000"/>
                </a:lnSpc>
                <a:spcBef>
                  <a:spcPct val="0"/>
                </a:spcBef>
                <a:buNone/>
              </a:pPr>
              <a:t>7 342</a:t>
            </a:fld>
            <a:endParaRPr lang="en-ZA" altLang="en-US" sz="1200" b="1" dirty="0" smtClean="0">
              <a:sym typeface="+mn-lt"/>
            </a:endParaRPr>
          </a:p>
        </p:txBody>
      </p:sp>
      <p:sp>
        <p:nvSpPr>
          <p:cNvPr id="32" name="Rectangle 31"/>
          <p:cNvSpPr>
            <a:spLocks noGrp="1" noChangeArrowheads="1"/>
          </p:cNvSpPr>
          <p:nvPr>
            <p:custDataLst>
              <p:tags r:id="rId16"/>
            </p:custDataLst>
          </p:nvPr>
        </p:nvSpPr>
        <p:spPr bwMode="auto">
          <a:xfrm>
            <a:off x="3614738" y="6003925"/>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10CC299-ABC7-421E-9928-70B94D68EDA1}" type="datetime'''''M''''a''''''''r''''''''''''''''''-1''''6'''''">
              <a:rPr lang="en-ZA" altLang="en-US" sz="1200" b="1">
                <a:sym typeface="+mn-lt"/>
              </a:rPr>
              <a:pPr marL="0" indent="0" algn="ctr">
                <a:lnSpc>
                  <a:spcPct val="100000"/>
                </a:lnSpc>
                <a:spcBef>
                  <a:spcPct val="0"/>
                </a:spcBef>
                <a:buNone/>
              </a:pPr>
              <a:t>Mar-16</a:t>
            </a:fld>
            <a:endParaRPr lang="en-ZA" altLang="en-US" sz="1200" b="1" dirty="0" smtClean="0">
              <a:sym typeface="+mn-lt"/>
            </a:endParaRPr>
          </a:p>
        </p:txBody>
      </p:sp>
      <p:sp>
        <p:nvSpPr>
          <p:cNvPr id="50" name="Rectangle 49"/>
          <p:cNvSpPr>
            <a:spLocks noGrp="1" noChangeArrowheads="1"/>
          </p:cNvSpPr>
          <p:nvPr>
            <p:custDataLst>
              <p:tags r:id="rId17"/>
            </p:custDataLst>
          </p:nvPr>
        </p:nvSpPr>
        <p:spPr bwMode="gray">
          <a:xfrm>
            <a:off x="3570288" y="3354388"/>
            <a:ext cx="423863"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D3C6EDE-E6C7-4899-AA2F-E3690F7093B7}" type="datetime'''''6'''''' ''''''0''''''''''''''''''0''''5'''''''''''''''">
              <a:rPr lang="en-ZA" altLang="en-US" sz="1200" b="1">
                <a:sym typeface="+mn-lt"/>
              </a:rPr>
              <a:pPr marL="0" indent="0" algn="ctr">
                <a:lnSpc>
                  <a:spcPct val="100000"/>
                </a:lnSpc>
                <a:spcBef>
                  <a:spcPct val="0"/>
                </a:spcBef>
                <a:buNone/>
              </a:pPr>
              <a:t>6 005</a:t>
            </a:fld>
            <a:endParaRPr lang="en-ZA" altLang="en-US" sz="1200" b="1" dirty="0" smtClean="0">
              <a:sym typeface="+mn-lt"/>
            </a:endParaRPr>
          </a:p>
        </p:txBody>
      </p:sp>
      <p:sp>
        <p:nvSpPr>
          <p:cNvPr id="31" name="Rectangle 30"/>
          <p:cNvSpPr>
            <a:spLocks noGrp="1" noChangeArrowheads="1"/>
          </p:cNvSpPr>
          <p:nvPr>
            <p:custDataLst>
              <p:tags r:id="rId18"/>
            </p:custDataLst>
          </p:nvPr>
        </p:nvSpPr>
        <p:spPr bwMode="auto">
          <a:xfrm>
            <a:off x="3306763" y="6003925"/>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04EB3F6-DD39-43D0-84C7-299F1CAB772A}" type="datetime'D''e''''c-1''''''''''''''''''''''''''5'''''''''''''''''''''">
              <a:rPr lang="en-ZA" altLang="en-US" sz="1200" b="1">
                <a:sym typeface="+mn-lt"/>
              </a:rPr>
              <a:pPr marL="0" indent="0" algn="ctr">
                <a:lnSpc>
                  <a:spcPct val="100000"/>
                </a:lnSpc>
                <a:spcBef>
                  <a:spcPct val="0"/>
                </a:spcBef>
                <a:buNone/>
              </a:pPr>
              <a:t>Dec-15</a:t>
            </a:fld>
            <a:endParaRPr lang="en-ZA" altLang="en-US" sz="1200" b="1" dirty="0" smtClean="0">
              <a:sym typeface="+mn-lt"/>
            </a:endParaRPr>
          </a:p>
        </p:txBody>
      </p:sp>
      <p:sp>
        <p:nvSpPr>
          <p:cNvPr id="49" name="Rectangle 48"/>
          <p:cNvSpPr>
            <a:spLocks noGrp="1" noChangeArrowheads="1"/>
          </p:cNvSpPr>
          <p:nvPr>
            <p:custDataLst>
              <p:tags r:id="rId19"/>
            </p:custDataLst>
          </p:nvPr>
        </p:nvSpPr>
        <p:spPr bwMode="gray">
          <a:xfrm>
            <a:off x="3146425" y="320516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22C8864-7163-4C51-A7FC-5C98647A9BE6}" type="datetime'''''''6'''''''''' ''''''''''''01''''''''''''''''''2'''''">
              <a:rPr lang="en-ZA" altLang="en-US" sz="1200" b="1">
                <a:sym typeface="+mn-lt"/>
              </a:rPr>
              <a:pPr marL="0" indent="0" algn="ctr">
                <a:lnSpc>
                  <a:spcPct val="100000"/>
                </a:lnSpc>
                <a:spcBef>
                  <a:spcPct val="0"/>
                </a:spcBef>
                <a:buNone/>
              </a:pPr>
              <a:t>6 012</a:t>
            </a:fld>
            <a:endParaRPr lang="en-ZA" altLang="en-US" sz="1200" b="1" dirty="0" smtClean="0">
              <a:sym typeface="+mn-lt"/>
            </a:endParaRPr>
          </a:p>
        </p:txBody>
      </p:sp>
      <p:sp>
        <p:nvSpPr>
          <p:cNvPr id="30" name="Rectangle 29"/>
          <p:cNvSpPr>
            <a:spLocks noGrp="1" noChangeArrowheads="1"/>
          </p:cNvSpPr>
          <p:nvPr>
            <p:custDataLst>
              <p:tags r:id="rId20"/>
            </p:custDataLst>
          </p:nvPr>
        </p:nvSpPr>
        <p:spPr bwMode="auto">
          <a:xfrm>
            <a:off x="3000375" y="6003925"/>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5C99F5D1-DFA6-40DD-92C2-9DE9003D7DCC}" type="datetime'''''S''''''''''''''''''''''''e''''p''''''''-''''''''15'''">
              <a:rPr lang="en-ZA" altLang="en-US" sz="1200" b="1">
                <a:sym typeface="+mn-lt"/>
              </a:rPr>
              <a:pPr marL="0" indent="0" algn="ctr">
                <a:lnSpc>
                  <a:spcPct val="100000"/>
                </a:lnSpc>
                <a:spcBef>
                  <a:spcPct val="0"/>
                </a:spcBef>
                <a:buNone/>
              </a:pPr>
              <a:t>Sep-15</a:t>
            </a:fld>
            <a:endParaRPr lang="en-ZA" altLang="en-US" sz="1200" b="1" dirty="0" smtClean="0">
              <a:sym typeface="+mn-lt"/>
            </a:endParaRPr>
          </a:p>
        </p:txBody>
      </p:sp>
      <p:sp>
        <p:nvSpPr>
          <p:cNvPr id="48" name="Rectangle 47"/>
          <p:cNvSpPr>
            <a:spLocks noGrp="1" noChangeArrowheads="1"/>
          </p:cNvSpPr>
          <p:nvPr>
            <p:custDataLst>
              <p:tags r:id="rId21"/>
            </p:custDataLst>
          </p:nvPr>
        </p:nvSpPr>
        <p:spPr bwMode="gray">
          <a:xfrm>
            <a:off x="2960688" y="338772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F078FB6-1767-419C-8053-8D8F68AF325C}" type="datetime'''''5'''' ''''''''''''''''''''''''''5''8''''''''9'''''''''''''">
              <a:rPr lang="en-ZA" altLang="en-US" sz="1200" b="1">
                <a:sym typeface="+mn-lt"/>
              </a:rPr>
              <a:pPr marL="0" indent="0" algn="ctr">
                <a:lnSpc>
                  <a:spcPct val="100000"/>
                </a:lnSpc>
                <a:spcBef>
                  <a:spcPct val="0"/>
                </a:spcBef>
                <a:buNone/>
              </a:pPr>
              <a:t>5 589</a:t>
            </a:fld>
            <a:endParaRPr lang="en-ZA" altLang="en-US" sz="1200" b="1" dirty="0" smtClean="0">
              <a:sym typeface="+mn-lt"/>
            </a:endParaRPr>
          </a:p>
        </p:txBody>
      </p:sp>
      <p:sp>
        <p:nvSpPr>
          <p:cNvPr id="29" name="Rectangle 28"/>
          <p:cNvSpPr>
            <a:spLocks noGrp="1" noChangeArrowheads="1"/>
          </p:cNvSpPr>
          <p:nvPr>
            <p:custDataLst>
              <p:tags r:id="rId22"/>
            </p:custDataLst>
          </p:nvPr>
        </p:nvSpPr>
        <p:spPr bwMode="auto">
          <a:xfrm>
            <a:off x="2705100" y="6003925"/>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99EC412-C62A-4E1B-A42F-1414D0C1F69C}" type="datetime'''''''''J''''''''u''''n-''1''''''''''''''''''''''5'''''">
              <a:rPr lang="en-ZA" altLang="en-US" sz="1200" b="1">
                <a:sym typeface="+mn-lt"/>
              </a:rPr>
              <a:pPr marL="0" indent="0" algn="ctr">
                <a:lnSpc>
                  <a:spcPct val="100000"/>
                </a:lnSpc>
                <a:spcBef>
                  <a:spcPct val="0"/>
                </a:spcBef>
                <a:buNone/>
              </a:pPr>
              <a:t>Jun-15</a:t>
            </a:fld>
            <a:endParaRPr lang="en-ZA" altLang="en-US" sz="1200" b="1" dirty="0" smtClean="0">
              <a:sym typeface="+mn-lt"/>
            </a:endParaRPr>
          </a:p>
        </p:txBody>
      </p:sp>
      <p:sp>
        <p:nvSpPr>
          <p:cNvPr id="47" name="Rectangle 46"/>
          <p:cNvSpPr>
            <a:spLocks noGrp="1" noChangeArrowheads="1"/>
          </p:cNvSpPr>
          <p:nvPr>
            <p:custDataLst>
              <p:tags r:id="rId23"/>
            </p:custDataLst>
          </p:nvPr>
        </p:nvSpPr>
        <p:spPr bwMode="gray">
          <a:xfrm>
            <a:off x="2660650" y="357028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118FD0EB-5419-476F-8903-1F6731450FE6}" type="datetime'''''''''5'''''''''''' ''''''''''''''''''2''''''''9''''''''''9'">
              <a:rPr lang="en-ZA" altLang="en-US" sz="1200" b="1">
                <a:sym typeface="+mn-lt"/>
              </a:rPr>
              <a:pPr marL="0" indent="0" algn="ctr">
                <a:lnSpc>
                  <a:spcPct val="100000"/>
                </a:lnSpc>
                <a:spcBef>
                  <a:spcPct val="0"/>
                </a:spcBef>
                <a:buNone/>
              </a:pPr>
              <a:t>5 299</a:t>
            </a:fld>
            <a:endParaRPr lang="en-ZA" altLang="en-US" sz="1200" b="1" dirty="0" smtClean="0">
              <a:sym typeface="+mn-lt"/>
            </a:endParaRPr>
          </a:p>
        </p:txBody>
      </p:sp>
      <p:sp>
        <p:nvSpPr>
          <p:cNvPr id="28" name="Rectangle 27"/>
          <p:cNvSpPr>
            <a:spLocks noGrp="1" noChangeArrowheads="1"/>
          </p:cNvSpPr>
          <p:nvPr>
            <p:custDataLst>
              <p:tags r:id="rId24"/>
            </p:custDataLst>
          </p:nvPr>
        </p:nvSpPr>
        <p:spPr bwMode="auto">
          <a:xfrm>
            <a:off x="2405063" y="6003925"/>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7BFBC62-DF14-4523-927F-1354CB5E7326}" type="datetime'''''''Mar''-''''''''1''''''''5'''''''''">
              <a:rPr lang="en-ZA" altLang="en-US" sz="1200" b="1">
                <a:sym typeface="+mn-lt"/>
              </a:rPr>
              <a:pPr marL="0" indent="0" algn="ctr">
                <a:lnSpc>
                  <a:spcPct val="100000"/>
                </a:lnSpc>
                <a:spcBef>
                  <a:spcPct val="0"/>
                </a:spcBef>
                <a:buNone/>
              </a:pPr>
              <a:t>Mar-15</a:t>
            </a:fld>
            <a:endParaRPr lang="en-ZA" altLang="en-US" sz="1200" b="1" dirty="0" smtClean="0">
              <a:sym typeface="+mn-lt"/>
            </a:endParaRPr>
          </a:p>
        </p:txBody>
      </p:sp>
      <p:sp>
        <p:nvSpPr>
          <p:cNvPr id="46" name="Rectangle 45"/>
          <p:cNvSpPr>
            <a:spLocks noGrp="1" noChangeArrowheads="1"/>
          </p:cNvSpPr>
          <p:nvPr>
            <p:custDataLst>
              <p:tags r:id="rId25"/>
            </p:custDataLst>
          </p:nvPr>
        </p:nvSpPr>
        <p:spPr bwMode="gray">
          <a:xfrm>
            <a:off x="2360613" y="3752850"/>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0DC15B6-8A9A-4754-BED1-623F691A6E7D}" type="datetime'''''''''''''''4'''''''''''' ''9''''5''''''''''''''''''''3'">
              <a:rPr lang="en-ZA" altLang="en-US" sz="1200" b="1">
                <a:sym typeface="+mn-lt"/>
              </a:rPr>
              <a:pPr marL="0" indent="0" algn="ctr">
                <a:lnSpc>
                  <a:spcPct val="100000"/>
                </a:lnSpc>
                <a:spcBef>
                  <a:spcPct val="0"/>
                </a:spcBef>
                <a:buNone/>
              </a:pPr>
              <a:t>4 953</a:t>
            </a:fld>
            <a:endParaRPr lang="en-ZA" altLang="en-US" sz="1200" b="1" dirty="0" smtClean="0">
              <a:sym typeface="+mn-lt"/>
            </a:endParaRPr>
          </a:p>
        </p:txBody>
      </p:sp>
      <p:sp>
        <p:nvSpPr>
          <p:cNvPr id="27" name="Rectangle 26"/>
          <p:cNvSpPr>
            <a:spLocks noGrp="1" noChangeArrowheads="1"/>
          </p:cNvSpPr>
          <p:nvPr>
            <p:custDataLst>
              <p:tags r:id="rId26"/>
            </p:custDataLst>
          </p:nvPr>
        </p:nvSpPr>
        <p:spPr bwMode="auto">
          <a:xfrm>
            <a:off x="2097088" y="6003925"/>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FCDAE112-27A7-4186-8199-A0DBDFF75A3A}" type="datetime'D''''''''''''''''e''''c''-''''''1''4'''''''''''''''''''''''">
              <a:rPr lang="en-ZA" altLang="en-US" sz="1200" b="1">
                <a:sym typeface="+mn-lt"/>
              </a:rPr>
              <a:pPr marL="0" indent="0" algn="ctr">
                <a:lnSpc>
                  <a:spcPct val="100000"/>
                </a:lnSpc>
                <a:spcBef>
                  <a:spcPct val="0"/>
                </a:spcBef>
                <a:buNone/>
              </a:pPr>
              <a:t>Dec-14</a:t>
            </a:fld>
            <a:endParaRPr lang="en-ZA" altLang="en-US" sz="1200" b="1" dirty="0" smtClean="0">
              <a:sym typeface="+mn-lt"/>
            </a:endParaRPr>
          </a:p>
        </p:txBody>
      </p:sp>
      <p:sp>
        <p:nvSpPr>
          <p:cNvPr id="45" name="Rectangle 44"/>
          <p:cNvSpPr>
            <a:spLocks noGrp="1" noChangeArrowheads="1"/>
          </p:cNvSpPr>
          <p:nvPr>
            <p:custDataLst>
              <p:tags r:id="rId27"/>
            </p:custDataLst>
          </p:nvPr>
        </p:nvSpPr>
        <p:spPr bwMode="gray">
          <a:xfrm>
            <a:off x="2055813" y="393541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066C6DC-A352-4868-9C8D-442A5338B24F}" type="datetime'4'''''''''''' ''''''''''''''5''''''2''''0'''''''''''''''">
              <a:rPr lang="en-ZA" altLang="en-US" sz="1200" b="1">
                <a:sym typeface="+mn-lt"/>
              </a:rPr>
              <a:pPr marL="0" indent="0" algn="ctr">
                <a:lnSpc>
                  <a:spcPct val="100000"/>
                </a:lnSpc>
                <a:spcBef>
                  <a:spcPct val="0"/>
                </a:spcBef>
                <a:buNone/>
              </a:pPr>
              <a:t>4 520</a:t>
            </a:fld>
            <a:endParaRPr lang="en-ZA" altLang="en-US" sz="1200" b="1" dirty="0" smtClean="0">
              <a:sym typeface="+mn-lt"/>
            </a:endParaRPr>
          </a:p>
        </p:txBody>
      </p:sp>
      <p:sp>
        <p:nvSpPr>
          <p:cNvPr id="26" name="Rectangle 25"/>
          <p:cNvSpPr>
            <a:spLocks noGrp="1" noChangeArrowheads="1"/>
          </p:cNvSpPr>
          <p:nvPr>
            <p:custDataLst>
              <p:tags r:id="rId28"/>
            </p:custDataLst>
          </p:nvPr>
        </p:nvSpPr>
        <p:spPr bwMode="auto">
          <a:xfrm>
            <a:off x="1790700" y="6003925"/>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3BD70FF-C835-42BE-B71B-A0B232EA3477}" type="datetime'''''''''''''''''''''''S''e''''''''''''''''''''''''''''p-''14'">
              <a:rPr lang="en-ZA" altLang="en-US" sz="1200" b="1">
                <a:sym typeface="+mn-lt"/>
              </a:rPr>
              <a:pPr marL="0" indent="0" algn="ctr">
                <a:lnSpc>
                  <a:spcPct val="100000"/>
                </a:lnSpc>
                <a:spcBef>
                  <a:spcPct val="0"/>
                </a:spcBef>
                <a:buNone/>
              </a:pPr>
              <a:t>Sep-14</a:t>
            </a:fld>
            <a:endParaRPr lang="en-ZA" altLang="en-US" sz="1200" b="1" dirty="0" smtClean="0">
              <a:sym typeface="+mn-lt"/>
            </a:endParaRPr>
          </a:p>
        </p:txBody>
      </p:sp>
      <p:sp>
        <p:nvSpPr>
          <p:cNvPr id="44" name="Rectangle 43"/>
          <p:cNvSpPr>
            <a:spLocks noGrp="1" noChangeArrowheads="1"/>
          </p:cNvSpPr>
          <p:nvPr>
            <p:custDataLst>
              <p:tags r:id="rId29"/>
            </p:custDataLst>
          </p:nvPr>
        </p:nvSpPr>
        <p:spPr bwMode="gray">
          <a:xfrm>
            <a:off x="1751013" y="414496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4E0DE0AA-B1F4-4840-9A67-1FC67D9C6E05}" type="datetime'''4'''''' ''004'''''''''''''''''''">
              <a:rPr lang="en-ZA" altLang="en-US" sz="1200" b="1">
                <a:sym typeface="+mn-lt"/>
              </a:rPr>
              <a:pPr marL="0" indent="0" algn="ctr">
                <a:lnSpc>
                  <a:spcPct val="100000"/>
                </a:lnSpc>
                <a:spcBef>
                  <a:spcPct val="0"/>
                </a:spcBef>
                <a:buNone/>
              </a:pPr>
              <a:t>4 004</a:t>
            </a:fld>
            <a:endParaRPr lang="en-ZA" altLang="en-US" sz="1200" b="1" dirty="0" smtClean="0">
              <a:sym typeface="+mn-lt"/>
            </a:endParaRPr>
          </a:p>
        </p:txBody>
      </p:sp>
      <p:sp>
        <p:nvSpPr>
          <p:cNvPr id="25" name="Rectangle 24"/>
          <p:cNvSpPr>
            <a:spLocks noGrp="1" noChangeArrowheads="1"/>
          </p:cNvSpPr>
          <p:nvPr>
            <p:custDataLst>
              <p:tags r:id="rId30"/>
            </p:custDataLst>
          </p:nvPr>
        </p:nvSpPr>
        <p:spPr bwMode="auto">
          <a:xfrm>
            <a:off x="1490663" y="6003925"/>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9286F51-9E9D-4A6F-A7C8-B4D7DC8EEE4F}" type="datetime'''''''''''''''''J''u''''''''''''n''''''''-1''''''''''4'''">
              <a:rPr lang="en-ZA" altLang="en-US" sz="1200" b="1">
                <a:sym typeface="+mn-lt"/>
              </a:rPr>
              <a:pPr marL="0" indent="0" algn="ctr">
                <a:lnSpc>
                  <a:spcPct val="100000"/>
                </a:lnSpc>
                <a:spcBef>
                  <a:spcPct val="0"/>
                </a:spcBef>
                <a:buNone/>
              </a:pPr>
              <a:t>Jun-14</a:t>
            </a:fld>
            <a:endParaRPr lang="en-ZA" altLang="en-US" sz="1200" b="1" dirty="0" smtClean="0">
              <a:sym typeface="+mn-lt"/>
            </a:endParaRPr>
          </a:p>
        </p:txBody>
      </p:sp>
      <p:sp>
        <p:nvSpPr>
          <p:cNvPr id="43" name="Rectangle 42"/>
          <p:cNvSpPr>
            <a:spLocks noGrp="1" noChangeArrowheads="1"/>
          </p:cNvSpPr>
          <p:nvPr>
            <p:custDataLst>
              <p:tags r:id="rId31"/>
            </p:custDataLst>
          </p:nvPr>
        </p:nvSpPr>
        <p:spPr bwMode="gray">
          <a:xfrm>
            <a:off x="1446213" y="442118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F1CDD7-8F2B-49A6-B4B1-D1C07A3A92F5}" type="datetime'3'''''''' ''''''''2''''''''''''''''''''''''''8''''8'''''''">
              <a:rPr lang="en-ZA" altLang="en-US" sz="1200" b="1">
                <a:sym typeface="+mn-lt"/>
              </a:rPr>
              <a:pPr marL="0" indent="0" algn="ctr">
                <a:lnSpc>
                  <a:spcPct val="100000"/>
                </a:lnSpc>
                <a:spcBef>
                  <a:spcPct val="0"/>
                </a:spcBef>
                <a:buNone/>
              </a:pPr>
              <a:t>3 288</a:t>
            </a:fld>
            <a:endParaRPr lang="en-ZA" altLang="en-US" sz="1200" b="1" dirty="0" smtClean="0">
              <a:sym typeface="+mn-lt"/>
            </a:endParaRPr>
          </a:p>
        </p:txBody>
      </p:sp>
      <p:sp>
        <p:nvSpPr>
          <p:cNvPr id="24" name="Rectangle 23"/>
          <p:cNvSpPr>
            <a:spLocks noGrp="1" noChangeArrowheads="1"/>
          </p:cNvSpPr>
          <p:nvPr>
            <p:custDataLst>
              <p:tags r:id="rId32"/>
            </p:custDataLst>
          </p:nvPr>
        </p:nvSpPr>
        <p:spPr bwMode="auto">
          <a:xfrm>
            <a:off x="1185863" y="6003925"/>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6521635-379D-46FF-90B3-565E7DFE0BE5}" type="datetime'''M''a''r''-''''''1''''''''''''4'''''''''''''''''">
              <a:rPr lang="en-ZA" altLang="en-US" sz="1200" b="1">
                <a:sym typeface="+mn-lt"/>
              </a:rPr>
              <a:pPr marL="0" indent="0" algn="ctr">
                <a:lnSpc>
                  <a:spcPct val="100000"/>
                </a:lnSpc>
                <a:spcBef>
                  <a:spcPct val="0"/>
                </a:spcBef>
                <a:buNone/>
              </a:pPr>
              <a:t>Mar-14</a:t>
            </a:fld>
            <a:endParaRPr lang="en-ZA" altLang="en-US" sz="1200" b="1" dirty="0" smtClean="0">
              <a:sym typeface="+mn-lt"/>
            </a:endParaRPr>
          </a:p>
        </p:txBody>
      </p:sp>
      <p:sp>
        <p:nvSpPr>
          <p:cNvPr id="42" name="Rectangle 41"/>
          <p:cNvSpPr>
            <a:spLocks noGrp="1" noChangeArrowheads="1"/>
          </p:cNvSpPr>
          <p:nvPr>
            <p:custDataLst>
              <p:tags r:id="rId33"/>
            </p:custDataLst>
          </p:nvPr>
        </p:nvSpPr>
        <p:spPr bwMode="gray">
          <a:xfrm>
            <a:off x="1141413" y="468788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E61DA389-74A6-4532-B7E0-0CC9C0B63DD5}" type="datetime'''''''''''''2'' ''''''''''''''''''''''''''5''''9''3'''''''">
              <a:rPr lang="en-ZA" altLang="en-US" sz="1200" b="1">
                <a:sym typeface="+mn-lt"/>
              </a:rPr>
              <a:pPr marL="0" indent="0" algn="ctr">
                <a:lnSpc>
                  <a:spcPct val="100000"/>
                </a:lnSpc>
                <a:spcBef>
                  <a:spcPct val="0"/>
                </a:spcBef>
                <a:buNone/>
              </a:pPr>
              <a:t>2 593</a:t>
            </a:fld>
            <a:endParaRPr lang="en-ZA" altLang="en-US" sz="1200" b="1" dirty="0" smtClean="0">
              <a:sym typeface="+mn-lt"/>
            </a:endParaRPr>
          </a:p>
        </p:txBody>
      </p:sp>
      <p:sp>
        <p:nvSpPr>
          <p:cNvPr id="23" name="Rectangle 22"/>
          <p:cNvSpPr>
            <a:spLocks noGrp="1" noChangeArrowheads="1"/>
          </p:cNvSpPr>
          <p:nvPr>
            <p:custDataLst>
              <p:tags r:id="rId34"/>
            </p:custDataLst>
          </p:nvPr>
        </p:nvSpPr>
        <p:spPr bwMode="auto">
          <a:xfrm>
            <a:off x="877888" y="6003925"/>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4813E313-1202-432E-A598-9E729425B151}" type="datetime'D''''''''''''''''''e''''''c-''''''''1''''3'''''''''">
              <a:rPr lang="en-ZA" altLang="en-US" sz="1200" b="1">
                <a:sym typeface="+mn-lt"/>
              </a:rPr>
              <a:pPr marL="0" indent="0" algn="ctr">
                <a:lnSpc>
                  <a:spcPct val="100000"/>
                </a:lnSpc>
                <a:spcBef>
                  <a:spcPct val="0"/>
                </a:spcBef>
                <a:buNone/>
              </a:pPr>
              <a:t>Dec-13</a:t>
            </a:fld>
            <a:endParaRPr lang="en-ZA" altLang="en-US" sz="1200" b="1" dirty="0" smtClean="0">
              <a:sym typeface="+mn-lt"/>
            </a:endParaRPr>
          </a:p>
        </p:txBody>
      </p:sp>
      <p:sp>
        <p:nvSpPr>
          <p:cNvPr id="41" name="Rectangle 40"/>
          <p:cNvSpPr>
            <a:spLocks noGrp="1" noChangeArrowheads="1"/>
          </p:cNvSpPr>
          <p:nvPr>
            <p:custDataLst>
              <p:tags r:id="rId35"/>
            </p:custDataLst>
          </p:nvPr>
        </p:nvSpPr>
        <p:spPr bwMode="gray">
          <a:xfrm>
            <a:off x="717550" y="460057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70D082D-772C-4DF0-9B18-9462E2DFDE70}" type="datetime'''''''''''''''''''''2'''''''''''''' ''''3''''6''9'''''''''''">
              <a:rPr lang="en-ZA" altLang="en-US" sz="1200" b="1">
                <a:sym typeface="+mn-lt"/>
              </a:rPr>
              <a:pPr marL="0" indent="0" algn="ctr">
                <a:lnSpc>
                  <a:spcPct val="100000"/>
                </a:lnSpc>
                <a:spcBef>
                  <a:spcPct val="0"/>
                </a:spcBef>
                <a:buNone/>
              </a:pPr>
              <a:t>2 369</a:t>
            </a:fld>
            <a:endParaRPr lang="en-ZA" altLang="en-US" sz="1200" b="1" dirty="0" smtClean="0">
              <a:sym typeface="+mn-lt"/>
            </a:endParaRPr>
          </a:p>
        </p:txBody>
      </p:sp>
      <p:sp>
        <p:nvSpPr>
          <p:cNvPr id="22" name="Rectangle 21"/>
          <p:cNvSpPr>
            <a:spLocks noGrp="1" noChangeArrowheads="1"/>
          </p:cNvSpPr>
          <p:nvPr>
            <p:custDataLst>
              <p:tags r:id="rId36"/>
            </p:custDataLst>
          </p:nvPr>
        </p:nvSpPr>
        <p:spPr bwMode="auto">
          <a:xfrm>
            <a:off x="576263" y="6003925"/>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0CD271E-9242-4480-854E-1802A437EB5C}" type="datetime'''''''''''''''''''S''''e''p''''-''''''''''''13'''''''''''">
              <a:rPr lang="en-ZA" altLang="en-US" sz="1200" b="1">
                <a:sym typeface="+mn-lt"/>
              </a:rPr>
              <a:pPr marL="0" indent="0" algn="ctr">
                <a:lnSpc>
                  <a:spcPct val="100000"/>
                </a:lnSpc>
                <a:spcBef>
                  <a:spcPct val="0"/>
                </a:spcBef>
                <a:buNone/>
              </a:pPr>
              <a:t>Sep-13</a:t>
            </a:fld>
            <a:endParaRPr lang="en-ZA" altLang="en-US" sz="1200" b="1" dirty="0" smtClean="0">
              <a:sym typeface="+mn-lt"/>
            </a:endParaRPr>
          </a:p>
        </p:txBody>
      </p:sp>
      <p:sp>
        <p:nvSpPr>
          <p:cNvPr id="40" name="Rectangle 39"/>
          <p:cNvSpPr>
            <a:spLocks noGrp="1" noChangeArrowheads="1"/>
          </p:cNvSpPr>
          <p:nvPr>
            <p:custDataLst>
              <p:tags r:id="rId37"/>
            </p:custDataLst>
          </p:nvPr>
        </p:nvSpPr>
        <p:spPr bwMode="gray">
          <a:xfrm>
            <a:off x="536575" y="478313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11B32EE-D3B3-4A7B-A458-C7C961560D20}" type="datetime'''''''''''2'''''' ''''''''''36''''''''''''''''9'''''''''''''''">
              <a:rPr lang="en-ZA" altLang="en-US" sz="1200" b="1">
                <a:sym typeface="+mn-lt"/>
              </a:rPr>
              <a:pPr marL="0" indent="0" algn="ctr">
                <a:lnSpc>
                  <a:spcPct val="100000"/>
                </a:lnSpc>
                <a:spcBef>
                  <a:spcPct val="0"/>
                </a:spcBef>
                <a:buNone/>
              </a:pPr>
              <a:t>2 369</a:t>
            </a:fld>
            <a:endParaRPr lang="en-ZA" altLang="en-US" sz="1200" b="1" dirty="0" smtClean="0">
              <a:sym typeface="+mn-lt"/>
            </a:endParaRPr>
          </a:p>
        </p:txBody>
      </p:sp>
      <p:sp>
        <p:nvSpPr>
          <p:cNvPr id="14" name="Rectangle 13"/>
          <p:cNvSpPr>
            <a:spLocks noGrp="1" noChangeArrowheads="1"/>
          </p:cNvSpPr>
          <p:nvPr>
            <p:custDataLst>
              <p:tags r:id="rId38"/>
            </p:custDataLst>
          </p:nvPr>
        </p:nvSpPr>
        <p:spPr bwMode="auto">
          <a:xfrm>
            <a:off x="280988" y="6003925"/>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E80966F-A845-4D40-B34A-B7635EAAE9A2}" type="datetime'''''J''''''''''''''u''''''''''n-1''''''''''''''''''''3'">
              <a:rPr lang="en-ZA" altLang="en-US" sz="1200" b="1">
                <a:sym typeface="+mn-lt"/>
              </a:rPr>
              <a:pPr marL="0" indent="0" algn="ctr">
                <a:lnSpc>
                  <a:spcPct val="100000"/>
                </a:lnSpc>
                <a:spcBef>
                  <a:spcPct val="0"/>
                </a:spcBef>
                <a:buNone/>
              </a:pPr>
              <a:t>Jun-13</a:t>
            </a:fld>
            <a:endParaRPr lang="en-ZA" altLang="en-US" sz="1200" b="1" dirty="0" smtClean="0">
              <a:sym typeface="+mn-lt"/>
            </a:endParaRPr>
          </a:p>
        </p:txBody>
      </p:sp>
      <p:sp>
        <p:nvSpPr>
          <p:cNvPr id="21" name="Rectangle 20"/>
          <p:cNvSpPr>
            <a:spLocks noGrp="1" noChangeArrowheads="1"/>
          </p:cNvSpPr>
          <p:nvPr>
            <p:custDataLst>
              <p:tags r:id="rId39"/>
            </p:custDataLst>
          </p:nvPr>
        </p:nvSpPr>
        <p:spPr bwMode="gray">
          <a:xfrm>
            <a:off x="236538" y="5211763"/>
            <a:ext cx="423863"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10F5F81-6786-49B2-AED4-6ECB29A63916}" type="datetime'1'''''''''''''''' ''''''''''2''5''''''''''''''''''''''8'''">
              <a:rPr lang="en-ZA" altLang="en-US" sz="1200" b="1">
                <a:sym typeface="+mn-lt"/>
              </a:rPr>
              <a:pPr marL="0" indent="0" algn="ctr">
                <a:lnSpc>
                  <a:spcPct val="100000"/>
                </a:lnSpc>
                <a:spcBef>
                  <a:spcPct val="0"/>
                </a:spcBef>
                <a:buNone/>
              </a:pPr>
              <a:t>1 258</a:t>
            </a:fld>
            <a:endParaRPr lang="en-ZA" altLang="en-US" sz="1200" b="1" dirty="0" smtClean="0">
              <a:sym typeface="+mn-lt"/>
            </a:endParaRPr>
          </a:p>
        </p:txBody>
      </p:sp>
      <p:sp>
        <p:nvSpPr>
          <p:cNvPr id="64" name="Rectangle 63"/>
          <p:cNvSpPr>
            <a:spLocks noGrp="1" noChangeArrowheads="1"/>
          </p:cNvSpPr>
          <p:nvPr>
            <p:custDataLst>
              <p:tags r:id="rId40"/>
            </p:custDataLst>
          </p:nvPr>
        </p:nvSpPr>
        <p:spPr bwMode="gray">
          <a:xfrm>
            <a:off x="5694363" y="180022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r>
              <a:rPr lang="en-US" altLang="en-US" sz="1200" b="1" dirty="0" smtClean="0">
                <a:sym typeface="+mn-lt"/>
              </a:rPr>
              <a:t>9 774</a:t>
            </a:r>
            <a:endParaRPr lang="en-ZA" altLang="en-US" sz="1200" b="1" dirty="0" smtClean="0">
              <a:sym typeface="+mn-lt"/>
            </a:endParaRPr>
          </a:p>
        </p:txBody>
      </p:sp>
      <p:sp>
        <p:nvSpPr>
          <p:cNvPr id="85" name="TextBox 84"/>
          <p:cNvSpPr txBox="1"/>
          <p:nvPr/>
        </p:nvSpPr>
        <p:spPr>
          <a:xfrm>
            <a:off x="75653" y="1075699"/>
            <a:ext cx="5124426" cy="269304"/>
          </a:xfrm>
          <a:prstGeom prst="rect">
            <a:avLst/>
          </a:prstGeom>
          <a:noFill/>
        </p:spPr>
        <p:txBody>
          <a:bodyPr wrap="square" rtlCol="0">
            <a:spAutoFit/>
          </a:bodyPr>
          <a:lstStyle/>
          <a:p>
            <a:r>
              <a:rPr lang="en-US" sz="1150" b="1" dirty="0" smtClean="0"/>
              <a:t>Total </a:t>
            </a:r>
            <a:r>
              <a:rPr lang="en-US" sz="1150" b="1" dirty="0"/>
              <a:t>overdue debt as </a:t>
            </a:r>
            <a:r>
              <a:rPr lang="en-US" sz="1150" b="1" dirty="0" smtClean="0"/>
              <a:t>at End March 2017 (Rm)</a:t>
            </a:r>
            <a:endParaRPr lang="en-ZA" sz="1150" b="1" dirty="0"/>
          </a:p>
        </p:txBody>
      </p:sp>
      <p:grpSp>
        <p:nvGrpSpPr>
          <p:cNvPr id="86" name="Group 85"/>
          <p:cNvGrpSpPr/>
          <p:nvPr/>
        </p:nvGrpSpPr>
        <p:grpSpPr>
          <a:xfrm>
            <a:off x="6470353" y="1295600"/>
            <a:ext cx="330922" cy="330922"/>
            <a:chOff x="4546159" y="1248336"/>
            <a:chExt cx="330922" cy="330922"/>
          </a:xfrm>
        </p:grpSpPr>
        <p:sp>
          <p:nvSpPr>
            <p:cNvPr id="87" name="Oval 86"/>
            <p:cNvSpPr/>
            <p:nvPr/>
          </p:nvSpPr>
          <p:spPr>
            <a:xfrm>
              <a:off x="4546159" y="1248336"/>
              <a:ext cx="330922" cy="330922"/>
            </a:xfrm>
            <a:prstGeom prst="ellipse">
              <a:avLst/>
            </a:prstGeom>
            <a:solidFill>
              <a:srgbClr val="FFFFFF"/>
            </a:solidFill>
            <a:ln w="952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grpSp>
          <p:nvGrpSpPr>
            <p:cNvPr id="88" name="Group 87"/>
            <p:cNvGrpSpPr/>
            <p:nvPr/>
          </p:nvGrpSpPr>
          <p:grpSpPr>
            <a:xfrm>
              <a:off x="4614092" y="1297245"/>
              <a:ext cx="214106" cy="233105"/>
              <a:chOff x="4631473" y="1297245"/>
              <a:chExt cx="214106" cy="233105"/>
            </a:xfrm>
          </p:grpSpPr>
          <p:sp>
            <p:nvSpPr>
              <p:cNvPr id="89" name="Chevron 88"/>
              <p:cNvSpPr/>
              <p:nvPr/>
            </p:nvSpPr>
            <p:spPr>
              <a:xfrm>
                <a:off x="4631473" y="1334190"/>
                <a:ext cx="108745" cy="159214"/>
              </a:xfrm>
              <a:prstGeom prst="chevron">
                <a:avLst/>
              </a:prstGeom>
              <a:gradFill rotWithShape="1">
                <a:gsLst>
                  <a:gs pos="0">
                    <a:srgbClr val="7F9BCA">
                      <a:shade val="51000"/>
                      <a:satMod val="130000"/>
                    </a:srgbClr>
                  </a:gs>
                  <a:gs pos="80000">
                    <a:srgbClr val="7F9BCA">
                      <a:shade val="93000"/>
                      <a:satMod val="130000"/>
                    </a:srgbClr>
                  </a:gs>
                  <a:gs pos="100000">
                    <a:srgbClr val="7F9BCA">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sp>
            <p:nvSpPr>
              <p:cNvPr id="90" name="Chevron 89"/>
              <p:cNvSpPr/>
              <p:nvPr/>
            </p:nvSpPr>
            <p:spPr>
              <a:xfrm>
                <a:off x="4686365" y="1297245"/>
                <a:ext cx="159214" cy="233105"/>
              </a:xfrm>
              <a:prstGeom prst="chevron">
                <a:avLst/>
              </a:prstGeom>
              <a:gradFill rotWithShape="1">
                <a:gsLst>
                  <a:gs pos="0">
                    <a:srgbClr val="003896">
                      <a:shade val="51000"/>
                      <a:satMod val="130000"/>
                    </a:srgbClr>
                  </a:gs>
                  <a:gs pos="80000">
                    <a:srgbClr val="003896">
                      <a:shade val="93000"/>
                      <a:satMod val="130000"/>
                    </a:srgbClr>
                  </a:gs>
                  <a:gs pos="100000">
                    <a:srgbClr val="003896">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grpSp>
      </p:grpSp>
      <p:cxnSp>
        <p:nvCxnSpPr>
          <p:cNvPr id="91" name="Straight Connector 90"/>
          <p:cNvCxnSpPr/>
          <p:nvPr/>
        </p:nvCxnSpPr>
        <p:spPr>
          <a:xfrm>
            <a:off x="6694705" y="1617662"/>
            <a:ext cx="0" cy="5148000"/>
          </a:xfrm>
          <a:prstGeom prst="line">
            <a:avLst/>
          </a:prstGeom>
          <a:noFill/>
          <a:ln w="12700" cap="rnd" cmpd="sng" algn="ctr">
            <a:solidFill>
              <a:srgbClr val="808080"/>
            </a:solidFill>
            <a:prstDash val="sysDot"/>
          </a:ln>
          <a:effectLst/>
        </p:spPr>
      </p:cxnSp>
      <p:sp>
        <p:nvSpPr>
          <p:cNvPr id="92" name="Rectangle 91"/>
          <p:cNvSpPr/>
          <p:nvPr/>
        </p:nvSpPr>
        <p:spPr>
          <a:xfrm>
            <a:off x="6472686" y="1523330"/>
            <a:ext cx="2674406" cy="5478423"/>
          </a:xfrm>
          <a:prstGeom prst="rect">
            <a:avLst/>
          </a:prstGeom>
          <a:noFill/>
        </p:spPr>
        <p:txBody>
          <a:bodyPr wrap="square">
            <a:spAutoFit/>
          </a:bodyPr>
          <a:lstStyle/>
          <a:p>
            <a:pPr marL="285750" indent="-103188">
              <a:spcAft>
                <a:spcPts val="1000"/>
              </a:spcAft>
              <a:buFont typeface="Arial" panose="020B0604020202020204" pitchFamily="34" charset="0"/>
              <a:buChar char="•"/>
            </a:pPr>
            <a:r>
              <a:rPr lang="en-US" sz="1150" dirty="0" smtClean="0"/>
              <a:t>Total overdue municipal electricity debt as at 31 March 2017 was </a:t>
            </a:r>
            <a:r>
              <a:rPr lang="en-US" sz="1150" b="1" dirty="0" smtClean="0"/>
              <a:t>R9.406 </a:t>
            </a:r>
            <a:r>
              <a:rPr lang="en-US" sz="1150" b="1" dirty="0" err="1" smtClean="0"/>
              <a:t>bn</a:t>
            </a:r>
            <a:endParaRPr lang="en-US" sz="1150" b="1" dirty="0" smtClean="0"/>
          </a:p>
          <a:p>
            <a:pPr marL="285750" indent="-103188">
              <a:spcAft>
                <a:spcPts val="1000"/>
              </a:spcAft>
              <a:buFont typeface="Arial" panose="020B0604020202020204" pitchFamily="34" charset="0"/>
              <a:buChar char="•"/>
            </a:pPr>
            <a:r>
              <a:rPr lang="en-US" sz="1150" dirty="0">
                <a:solidFill>
                  <a:srgbClr val="003896"/>
                </a:solidFill>
                <a:cs typeface="Arial" panose="020B0604020202020204" pitchFamily="34" charset="0"/>
              </a:rPr>
              <a:t>Top 10 </a:t>
            </a:r>
            <a:r>
              <a:rPr lang="en-US" sz="1150" dirty="0" smtClean="0">
                <a:solidFill>
                  <a:srgbClr val="003896"/>
                </a:solidFill>
                <a:cs typeface="Arial" panose="020B0604020202020204" pitchFamily="34" charset="0"/>
              </a:rPr>
              <a:t>overdue municipalities are </a:t>
            </a:r>
            <a:r>
              <a:rPr lang="en-US" sz="1150" dirty="0">
                <a:solidFill>
                  <a:srgbClr val="003896"/>
                </a:solidFill>
                <a:cs typeface="Arial" panose="020B0604020202020204" pitchFamily="34" charset="0"/>
              </a:rPr>
              <a:t>overdue by </a:t>
            </a:r>
            <a:r>
              <a:rPr lang="en-US" sz="1150" b="1" dirty="0" smtClean="0">
                <a:cs typeface="Arial" panose="020B0604020202020204" pitchFamily="34" charset="0"/>
              </a:rPr>
              <a:t>R6.208 </a:t>
            </a:r>
            <a:r>
              <a:rPr lang="en-US" sz="1150" b="1" dirty="0" err="1" smtClean="0">
                <a:cs typeface="Arial" panose="020B0604020202020204" pitchFamily="34" charset="0"/>
              </a:rPr>
              <a:t>bn</a:t>
            </a:r>
            <a:endParaRPr lang="en-US" sz="1150" b="1" dirty="0" smtClean="0">
              <a:cs typeface="Arial" panose="020B0604020202020204" pitchFamily="34" charset="0"/>
            </a:endParaRPr>
          </a:p>
          <a:p>
            <a:pPr marL="285750" indent="-103188">
              <a:spcAft>
                <a:spcPts val="1000"/>
              </a:spcAft>
              <a:buFont typeface="Arial" panose="020B0604020202020204" pitchFamily="34" charset="0"/>
              <a:buChar char="•"/>
            </a:pPr>
            <a:r>
              <a:rPr lang="en-US" sz="1150" dirty="0">
                <a:solidFill>
                  <a:srgbClr val="003896"/>
                </a:solidFill>
                <a:cs typeface="Arial" panose="020B0604020202020204" pitchFamily="34" charset="0"/>
              </a:rPr>
              <a:t>Top 20 overdue municipalities </a:t>
            </a:r>
            <a:r>
              <a:rPr lang="en-US" sz="1150" dirty="0" smtClean="0">
                <a:solidFill>
                  <a:srgbClr val="003896"/>
                </a:solidFill>
                <a:cs typeface="Arial" panose="020B0604020202020204" pitchFamily="34" charset="0"/>
              </a:rPr>
              <a:t>are </a:t>
            </a:r>
            <a:r>
              <a:rPr lang="en-US" sz="1150" dirty="0">
                <a:solidFill>
                  <a:srgbClr val="003896"/>
                </a:solidFill>
                <a:cs typeface="Arial" panose="020B0604020202020204" pitchFamily="34" charset="0"/>
              </a:rPr>
              <a:t>overdue by </a:t>
            </a:r>
            <a:r>
              <a:rPr lang="en-US" sz="1150" b="1" dirty="0" smtClean="0">
                <a:solidFill>
                  <a:srgbClr val="003896"/>
                </a:solidFill>
                <a:cs typeface="Arial" panose="020B0604020202020204" pitchFamily="34" charset="0"/>
              </a:rPr>
              <a:t>R7.423 </a:t>
            </a:r>
            <a:r>
              <a:rPr lang="en-US" sz="1150" b="1" dirty="0" err="1" smtClean="0">
                <a:solidFill>
                  <a:srgbClr val="003896"/>
                </a:solidFill>
                <a:cs typeface="Arial" panose="020B0604020202020204" pitchFamily="34" charset="0"/>
              </a:rPr>
              <a:t>bn</a:t>
            </a:r>
            <a:endParaRPr lang="en-US" sz="1150" dirty="0">
              <a:solidFill>
                <a:srgbClr val="003896"/>
              </a:solidFill>
              <a:cs typeface="Arial" panose="020B0604020202020204" pitchFamily="34" charset="0"/>
            </a:endParaRPr>
          </a:p>
          <a:p>
            <a:pPr marL="285750" indent="-103188">
              <a:spcAft>
                <a:spcPts val="1000"/>
              </a:spcAft>
              <a:buFont typeface="Arial" panose="020B0604020202020204" pitchFamily="34" charset="0"/>
              <a:buChar char="•"/>
            </a:pPr>
            <a:r>
              <a:rPr lang="en-GB" altLang="en-US" sz="1150" dirty="0">
                <a:solidFill>
                  <a:srgbClr val="003896"/>
                </a:solidFill>
              </a:rPr>
              <a:t>There </a:t>
            </a:r>
            <a:r>
              <a:rPr lang="en-GB" altLang="en-US" sz="1150" dirty="0" smtClean="0">
                <a:solidFill>
                  <a:srgbClr val="003896"/>
                </a:solidFill>
              </a:rPr>
              <a:t>are </a:t>
            </a:r>
            <a:r>
              <a:rPr lang="en-GB" altLang="en-US" sz="1150" b="1" dirty="0" smtClean="0">
                <a:solidFill>
                  <a:srgbClr val="003896"/>
                </a:solidFill>
              </a:rPr>
              <a:t>63</a:t>
            </a:r>
            <a:r>
              <a:rPr lang="en-GB" altLang="en-US" sz="1150" dirty="0" smtClean="0">
                <a:solidFill>
                  <a:srgbClr val="003896"/>
                </a:solidFill>
              </a:rPr>
              <a:t> </a:t>
            </a:r>
            <a:r>
              <a:rPr lang="en-GB" altLang="en-US" sz="1150" dirty="0">
                <a:solidFill>
                  <a:srgbClr val="003896"/>
                </a:solidFill>
              </a:rPr>
              <a:t>municipalities that </a:t>
            </a:r>
            <a:r>
              <a:rPr lang="en-GB" altLang="en-US" sz="1150" dirty="0" smtClean="0">
                <a:solidFill>
                  <a:srgbClr val="003896"/>
                </a:solidFill>
              </a:rPr>
              <a:t>are </a:t>
            </a:r>
            <a:r>
              <a:rPr lang="en-GB" altLang="en-US" sz="1150" dirty="0">
                <a:solidFill>
                  <a:srgbClr val="003896"/>
                </a:solidFill>
              </a:rPr>
              <a:t>overdue by more than R10M </a:t>
            </a:r>
          </a:p>
          <a:p>
            <a:pPr marL="285750" indent="-103188">
              <a:spcAft>
                <a:spcPts val="1000"/>
              </a:spcAft>
              <a:buFont typeface="Arial" panose="020B0604020202020204" pitchFamily="34" charset="0"/>
              <a:buChar char="•"/>
            </a:pPr>
            <a:r>
              <a:rPr lang="en-US" sz="1150" b="1" dirty="0" smtClean="0">
                <a:solidFill>
                  <a:srgbClr val="003896"/>
                </a:solidFill>
                <a:cs typeface="Arial" panose="020B0604020202020204" pitchFamily="34" charset="0"/>
              </a:rPr>
              <a:t>89</a:t>
            </a:r>
            <a:r>
              <a:rPr lang="en-US" sz="1150" dirty="0" smtClean="0">
                <a:solidFill>
                  <a:srgbClr val="003896"/>
                </a:solidFill>
                <a:cs typeface="Arial" panose="020B0604020202020204" pitchFamily="34" charset="0"/>
              </a:rPr>
              <a:t> </a:t>
            </a:r>
            <a:r>
              <a:rPr lang="en-US" sz="1150" dirty="0">
                <a:solidFill>
                  <a:srgbClr val="003896"/>
                </a:solidFill>
                <a:cs typeface="Arial" panose="020B0604020202020204" pitchFamily="34" charset="0"/>
              </a:rPr>
              <a:t>municipalities </a:t>
            </a:r>
            <a:r>
              <a:rPr lang="en-US" sz="1150" dirty="0" smtClean="0">
                <a:solidFill>
                  <a:srgbClr val="003896"/>
                </a:solidFill>
                <a:cs typeface="Arial" panose="020B0604020202020204" pitchFamily="34" charset="0"/>
              </a:rPr>
              <a:t>have </a:t>
            </a:r>
            <a:r>
              <a:rPr lang="en-US" sz="1150" dirty="0">
                <a:solidFill>
                  <a:srgbClr val="003896"/>
                </a:solidFill>
                <a:cs typeface="Arial" panose="020B0604020202020204" pitchFamily="34" charset="0"/>
              </a:rPr>
              <a:t>overdue debt in excess of R500k </a:t>
            </a:r>
            <a:endParaRPr lang="en-US" sz="1150" b="1" dirty="0">
              <a:solidFill>
                <a:srgbClr val="003896"/>
              </a:solidFill>
              <a:cs typeface="Arial" panose="020B0604020202020204" pitchFamily="34" charset="0"/>
            </a:endParaRPr>
          </a:p>
          <a:p>
            <a:pPr marL="285750" indent="-103188">
              <a:spcAft>
                <a:spcPts val="1000"/>
              </a:spcAft>
              <a:buFont typeface="Arial" panose="020B0604020202020204" pitchFamily="34" charset="0"/>
              <a:buChar char="•"/>
            </a:pPr>
            <a:r>
              <a:rPr lang="pt-BR" sz="1150" b="1" dirty="0"/>
              <a:t>Three Provinces </a:t>
            </a:r>
            <a:r>
              <a:rPr lang="pt-BR" sz="1150" dirty="0"/>
              <a:t>contributing </a:t>
            </a:r>
            <a:r>
              <a:rPr lang="pt-BR" sz="1150" b="1" dirty="0" smtClean="0"/>
              <a:t>R7.480 bn</a:t>
            </a:r>
            <a:endParaRPr lang="pt-BR" sz="1150" b="1" dirty="0"/>
          </a:p>
          <a:p>
            <a:pPr marL="285750" lvl="1" indent="-103188">
              <a:spcAft>
                <a:spcPts val="500"/>
              </a:spcAft>
              <a:buFont typeface="Arial" panose="020B0604020202020204" pitchFamily="34" charset="0"/>
              <a:buChar char="•"/>
            </a:pPr>
            <a:r>
              <a:rPr lang="pt-BR" sz="1150" dirty="0" smtClean="0"/>
              <a:t>FS         </a:t>
            </a:r>
            <a:endParaRPr lang="pt-BR" sz="1150" dirty="0"/>
          </a:p>
          <a:p>
            <a:pPr marL="285750" lvl="1" indent="-103188">
              <a:spcAft>
                <a:spcPts val="500"/>
              </a:spcAft>
              <a:buFont typeface="Arial" panose="020B0604020202020204" pitchFamily="34" charset="0"/>
              <a:buChar char="•"/>
            </a:pPr>
            <a:r>
              <a:rPr lang="pt-BR" sz="1150" dirty="0" smtClean="0"/>
              <a:t>MP         </a:t>
            </a:r>
            <a:endParaRPr lang="pt-BR" sz="1150" dirty="0"/>
          </a:p>
          <a:p>
            <a:pPr marL="285750" lvl="1" indent="-103188">
              <a:spcAft>
                <a:spcPts val="500"/>
              </a:spcAft>
              <a:buFont typeface="Arial" panose="020B0604020202020204" pitchFamily="34" charset="0"/>
              <a:buChar char="•"/>
            </a:pPr>
            <a:r>
              <a:rPr lang="pt-BR" sz="1150" dirty="0" smtClean="0"/>
              <a:t>NW       </a:t>
            </a:r>
            <a:r>
              <a:rPr lang="pt-BR" sz="1150" dirty="0"/>
              <a:t>	</a:t>
            </a:r>
          </a:p>
          <a:p>
            <a:pPr marL="285750" indent="-103188">
              <a:buFont typeface="Arial" panose="020B0604020202020204" pitchFamily="34" charset="0"/>
              <a:buChar char="•"/>
            </a:pPr>
            <a:endParaRPr lang="en-US" sz="1150" dirty="0" smtClean="0"/>
          </a:p>
          <a:p>
            <a:pPr marL="285750" indent="-103188">
              <a:buFont typeface="Arial" panose="020B0604020202020204" pitchFamily="34" charset="0"/>
              <a:buChar char="•"/>
            </a:pPr>
            <a:r>
              <a:rPr lang="en-US" sz="1150" dirty="0" smtClean="0"/>
              <a:t>The </a:t>
            </a:r>
            <a:r>
              <a:rPr lang="en-US" sz="1150" dirty="0"/>
              <a:t>PAJA process has helped Eskom in recovering </a:t>
            </a:r>
            <a:r>
              <a:rPr lang="en-US" sz="1150" dirty="0" smtClean="0"/>
              <a:t>debt. </a:t>
            </a:r>
          </a:p>
          <a:p>
            <a:pPr marL="285750" indent="-103188">
              <a:buFont typeface="Arial" panose="020B0604020202020204" pitchFamily="34" charset="0"/>
              <a:buChar char="•"/>
            </a:pPr>
            <a:endParaRPr lang="en-US" sz="1150" dirty="0"/>
          </a:p>
          <a:p>
            <a:pPr marL="285750" indent="-103188">
              <a:buFont typeface="Arial" panose="020B0604020202020204" pitchFamily="34" charset="0"/>
              <a:buChar char="•"/>
            </a:pPr>
            <a:r>
              <a:rPr lang="en-ZA" sz="1150" dirty="0"/>
              <a:t>Eskom currently has 61 (from Top 66 Defaulters) payment arrangements </a:t>
            </a:r>
            <a:r>
              <a:rPr lang="en-ZA" sz="1150" dirty="0" smtClean="0"/>
              <a:t>finalised and </a:t>
            </a:r>
            <a:r>
              <a:rPr lang="en-ZA" sz="1150" dirty="0"/>
              <a:t>supported by Council resolutions</a:t>
            </a:r>
          </a:p>
          <a:p>
            <a:pPr marL="285750" indent="-285750">
              <a:buFont typeface="Arial" panose="020B0604020202020204" pitchFamily="34" charset="0"/>
              <a:buChar char="•"/>
            </a:pPr>
            <a:endParaRPr lang="en-US" sz="1150" dirty="0" smtClean="0"/>
          </a:p>
        </p:txBody>
      </p:sp>
      <p:sp>
        <p:nvSpPr>
          <p:cNvPr id="93" name="TextBox 92"/>
          <p:cNvSpPr txBox="1"/>
          <p:nvPr/>
        </p:nvSpPr>
        <p:spPr>
          <a:xfrm>
            <a:off x="6732240" y="1075699"/>
            <a:ext cx="2705764" cy="269304"/>
          </a:xfrm>
          <a:prstGeom prst="rect">
            <a:avLst/>
          </a:prstGeom>
          <a:noFill/>
        </p:spPr>
        <p:txBody>
          <a:bodyPr wrap="square" rtlCol="0">
            <a:spAutoFit/>
          </a:bodyPr>
          <a:lstStyle/>
          <a:p>
            <a:r>
              <a:rPr lang="en-US" sz="1150" b="1" dirty="0" smtClean="0"/>
              <a:t>Debt overview</a:t>
            </a:r>
            <a:endParaRPr lang="en-ZA" sz="1150" b="1" dirty="0"/>
          </a:p>
        </p:txBody>
      </p:sp>
      <p:sp>
        <p:nvSpPr>
          <p:cNvPr id="107548" name="Rectangle 107547"/>
          <p:cNvSpPr/>
          <p:nvPr/>
        </p:nvSpPr>
        <p:spPr>
          <a:xfrm>
            <a:off x="7830031" y="4562503"/>
            <a:ext cx="1215438" cy="774571"/>
          </a:xfrm>
          <a:prstGeom prst="rect">
            <a:avLst/>
          </a:prstGeom>
        </p:spPr>
        <p:txBody>
          <a:bodyPr wrap="square">
            <a:spAutoFit/>
          </a:bodyPr>
          <a:lstStyle/>
          <a:p>
            <a:pPr>
              <a:spcBef>
                <a:spcPts val="500"/>
              </a:spcBef>
            </a:pPr>
            <a:r>
              <a:rPr lang="pt-BR" sz="1200" dirty="0" smtClean="0"/>
              <a:t>R4.570 bn</a:t>
            </a:r>
            <a:endParaRPr lang="pt-BR" sz="1200" dirty="0"/>
          </a:p>
          <a:p>
            <a:pPr>
              <a:spcBef>
                <a:spcPts val="500"/>
              </a:spcBef>
            </a:pPr>
            <a:r>
              <a:rPr lang="pt-BR" sz="1200" dirty="0" smtClean="0"/>
              <a:t>R2.096 bn</a:t>
            </a:r>
          </a:p>
          <a:p>
            <a:pPr>
              <a:spcBef>
                <a:spcPts val="500"/>
              </a:spcBef>
            </a:pPr>
            <a:r>
              <a:rPr lang="pt-BR" sz="1200" dirty="0" smtClean="0"/>
              <a:t>R0.814 bn</a:t>
            </a:r>
            <a:endParaRPr lang="en-ZA" dirty="0"/>
          </a:p>
        </p:txBody>
      </p:sp>
      <p:sp>
        <p:nvSpPr>
          <p:cNvPr id="66" name="Rectangle 65"/>
          <p:cNvSpPr>
            <a:spLocks noGrp="1" noChangeArrowheads="1"/>
          </p:cNvSpPr>
          <p:nvPr/>
        </p:nvSpPr>
        <p:spPr bwMode="gray">
          <a:xfrm>
            <a:off x="6075363" y="195262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r>
              <a:rPr lang="en-ZA" altLang="en-US" sz="1200" b="1" dirty="0" smtClean="0">
                <a:sym typeface="+mn-lt"/>
              </a:rPr>
              <a:t>9 406</a:t>
            </a:r>
          </a:p>
        </p:txBody>
      </p:sp>
      <p:sp>
        <p:nvSpPr>
          <p:cNvPr id="67" name="Rectangle 66"/>
          <p:cNvSpPr>
            <a:spLocks noGrp="1" noChangeArrowheads="1"/>
          </p:cNvSpPr>
          <p:nvPr>
            <p:custDataLst>
              <p:tags r:id="rId41"/>
            </p:custDataLst>
          </p:nvPr>
        </p:nvSpPr>
        <p:spPr bwMode="auto">
          <a:xfrm>
            <a:off x="6029325" y="6003925"/>
            <a:ext cx="3254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r>
              <a:rPr lang="en-ZA" altLang="en-US" sz="1200" b="1" dirty="0" smtClean="0"/>
              <a:t>Mar 17</a:t>
            </a:r>
            <a:endParaRPr lang="en-ZA" altLang="en-US" sz="1200" b="1" dirty="0" smtClean="0">
              <a:sym typeface="+mn-lt"/>
            </a:endParaRPr>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5</a:t>
            </a:fld>
            <a:endParaRPr lang="en-ZA" dirty="0"/>
          </a:p>
        </p:txBody>
      </p:sp>
    </p:spTree>
    <p:extLst>
      <p:ext uri="{BB962C8B-B14F-4D97-AF65-F5344CB8AC3E}">
        <p14:creationId xmlns:p14="http://schemas.microsoft.com/office/powerpoint/2010/main" xmlns="" val="82474648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extLst>
              <p:ext uri="{D42A27DB-BD31-4B8C-83A1-F6EECF244321}">
                <p14:modId xmlns:p14="http://schemas.microsoft.com/office/powerpoint/2010/main" xmlns="" val="1545221620"/>
              </p:ext>
            </p:extLst>
          </p:nvPr>
        </p:nvGraphicFramePr>
        <p:xfrm>
          <a:off x="1588" y="1588"/>
          <a:ext cx="1587" cy="1587"/>
        </p:xfrm>
        <a:graphic>
          <a:graphicData uri="http://schemas.openxmlformats.org/presentationml/2006/ole">
            <p:oleObj spid="_x0000_s207905" name="think-cell Slide" r:id="rId4" imgW="360" imgH="360" progId="">
              <p:embed/>
            </p:oleObj>
          </a:graphicData>
        </a:graphic>
      </p:graphicFrame>
      <p:sp>
        <p:nvSpPr>
          <p:cNvPr id="2" name="Title 1"/>
          <p:cNvSpPr>
            <a:spLocks noGrp="1"/>
          </p:cNvSpPr>
          <p:nvPr>
            <p:ph type="title"/>
          </p:nvPr>
        </p:nvSpPr>
        <p:spPr>
          <a:xfrm>
            <a:off x="278902" y="150922"/>
            <a:ext cx="7004761" cy="666750"/>
          </a:xfrm>
        </p:spPr>
        <p:txBody>
          <a:bodyPr/>
          <a:lstStyle/>
          <a:p>
            <a:r>
              <a:rPr lang="en-US" sz="2200" dirty="0" smtClean="0"/>
              <a:t>To ensure a sustainable solution Eskom is considering initiatives to address the top 5 issues raised by the municipalities</a:t>
            </a:r>
            <a:endParaRPr lang="en-US" sz="2200" dirty="0"/>
          </a:p>
        </p:txBody>
      </p:sp>
      <p:sp>
        <p:nvSpPr>
          <p:cNvPr id="4" name="Slide Number Placeholder 3"/>
          <p:cNvSpPr>
            <a:spLocks noGrp="1"/>
          </p:cNvSpPr>
          <p:nvPr>
            <p:ph type="sldNum" sz="quarter" idx="12"/>
          </p:nvPr>
        </p:nvSpPr>
        <p:spPr>
          <a:xfrm>
            <a:off x="7499670" y="6544632"/>
            <a:ext cx="1651000" cy="268287"/>
          </a:xfrm>
          <a:prstGeom prst="rect">
            <a:avLst/>
          </a:prstGeom>
        </p:spPr>
        <p:txBody>
          <a:bodyPr/>
          <a:lstStyle/>
          <a:p>
            <a:pPr>
              <a:defRPr/>
            </a:pPr>
            <a:fld id="{ACA45683-DDEA-492A-A8DD-A2D53B50DE73}" type="slidenum">
              <a:rPr lang="en-ZA" sz="1400" smtClean="0"/>
              <a:pPr>
                <a:defRPr/>
              </a:pPr>
              <a:t>6</a:t>
            </a:fld>
            <a:endParaRPr lang="en-ZA" sz="1400" dirty="0"/>
          </a:p>
        </p:txBody>
      </p:sp>
      <p:sp>
        <p:nvSpPr>
          <p:cNvPr id="7" name="Rectangle 6"/>
          <p:cNvSpPr/>
          <p:nvPr/>
        </p:nvSpPr>
        <p:spPr>
          <a:xfrm>
            <a:off x="531160" y="1112880"/>
            <a:ext cx="4921830" cy="494108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ZA" sz="1400">
              <a:solidFill>
                <a:srgbClr val="FFFFFF"/>
              </a:solidFill>
            </a:endParaRPr>
          </a:p>
        </p:txBody>
      </p:sp>
      <p:sp>
        <p:nvSpPr>
          <p:cNvPr id="15" name="AutoShape 2" descr="Image result for summary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ZA">
              <a:solidFill>
                <a:srgbClr val="003896"/>
              </a:solidFill>
            </a:endParaRPr>
          </a:p>
        </p:txBody>
      </p:sp>
      <p:sp>
        <p:nvSpPr>
          <p:cNvPr id="16" name="AutoShape 4" descr="Image result for summary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ZA">
              <a:solidFill>
                <a:srgbClr val="003896"/>
              </a:solidFill>
            </a:endParaRPr>
          </a:p>
        </p:txBody>
      </p:sp>
      <p:sp>
        <p:nvSpPr>
          <p:cNvPr id="6" name="Content Placeholder 2"/>
          <p:cNvSpPr>
            <a:spLocks noGrp="1"/>
          </p:cNvSpPr>
          <p:nvPr>
            <p:ph idx="1"/>
          </p:nvPr>
        </p:nvSpPr>
        <p:spPr>
          <a:xfrm>
            <a:off x="747406" y="1826069"/>
            <a:ext cx="4445271" cy="4022958"/>
          </a:xfrm>
          <a:noFill/>
          <a:ln>
            <a:noFill/>
          </a:ln>
        </p:spPr>
        <p:style>
          <a:lnRef idx="2">
            <a:schemeClr val="accent1"/>
          </a:lnRef>
          <a:fillRef idx="1">
            <a:schemeClr val="lt1"/>
          </a:fillRef>
          <a:effectRef idx="0">
            <a:schemeClr val="accent1"/>
          </a:effectRef>
          <a:fontRef idx="minor">
            <a:schemeClr val="dk1"/>
          </a:fontRef>
        </p:style>
        <p:txBody>
          <a:bodyPr/>
          <a:lstStyle/>
          <a:p>
            <a:pPr algn="just">
              <a:spcBef>
                <a:spcPts val="3000"/>
              </a:spcBef>
            </a:pPr>
            <a:r>
              <a:rPr lang="en-US" sz="1400" dirty="0" smtClean="0">
                <a:solidFill>
                  <a:srgbClr val="003896"/>
                </a:solidFill>
                <a:cs typeface="Arial" panose="020B0604020202020204" pitchFamily="34" charset="0"/>
              </a:rPr>
              <a:t>Eskom is proposing the Rationalisation of Municipal Tariffs to reduce tariff options from 11 to 3</a:t>
            </a:r>
          </a:p>
          <a:p>
            <a:pPr algn="just">
              <a:spcBef>
                <a:spcPts val="3000"/>
              </a:spcBef>
            </a:pPr>
            <a:r>
              <a:rPr lang="en-US" sz="1400" dirty="0" smtClean="0">
                <a:solidFill>
                  <a:schemeClr val="tx1"/>
                </a:solidFill>
                <a:cs typeface="Arial" panose="020B0604020202020204" pitchFamily="34" charset="0"/>
              </a:rPr>
              <a:t>Eskom to decrease the Interest Rate charged on overdue balances from Prime plus 5% to Prime plus 2.5% </a:t>
            </a:r>
          </a:p>
          <a:p>
            <a:pPr algn="just">
              <a:spcBef>
                <a:spcPts val="3000"/>
              </a:spcBef>
            </a:pPr>
            <a:r>
              <a:rPr lang="en-US" sz="1400" dirty="0" smtClean="0">
                <a:solidFill>
                  <a:schemeClr val="tx1"/>
                </a:solidFill>
                <a:cs typeface="Arial" panose="020B0604020202020204" pitchFamily="34" charset="0"/>
              </a:rPr>
              <a:t>Eskom to change the payment period on Municipal Bulk accounts from 15 Days to 30 Days</a:t>
            </a:r>
          </a:p>
          <a:p>
            <a:pPr algn="just">
              <a:spcBef>
                <a:spcPts val="3000"/>
              </a:spcBef>
            </a:pPr>
            <a:r>
              <a:rPr lang="en-US" sz="1400" dirty="0" smtClean="0">
                <a:solidFill>
                  <a:schemeClr val="tx1"/>
                </a:solidFill>
                <a:cs typeface="Arial" panose="020B0604020202020204" pitchFamily="34" charset="0"/>
              </a:rPr>
              <a:t>Eskom to change it</a:t>
            </a:r>
            <a:r>
              <a:rPr lang="en-US" sz="1400" dirty="0">
                <a:solidFill>
                  <a:schemeClr val="tx1"/>
                </a:solidFill>
                <a:cs typeface="Arial" panose="020B0604020202020204" pitchFamily="34" charset="0"/>
              </a:rPr>
              <a:t>s</a:t>
            </a:r>
            <a:r>
              <a:rPr lang="en-US" sz="1400" dirty="0" smtClean="0">
                <a:solidFill>
                  <a:schemeClr val="tx1"/>
                </a:solidFill>
                <a:cs typeface="Arial" panose="020B0604020202020204" pitchFamily="34" charset="0"/>
              </a:rPr>
              <a:t> payment allocation policy to allocate payments to capital first and then interest</a:t>
            </a:r>
          </a:p>
          <a:p>
            <a:pPr algn="just">
              <a:spcBef>
                <a:spcPts val="3000"/>
              </a:spcBef>
            </a:pPr>
            <a:r>
              <a:rPr lang="en-US" sz="1400" dirty="0" smtClean="0">
                <a:solidFill>
                  <a:schemeClr val="tx1"/>
                </a:solidFill>
                <a:cs typeface="Arial" panose="020B0604020202020204" pitchFamily="34" charset="0"/>
              </a:rPr>
              <a:t>Allowing municipalities to pay connections charges over a 20 year period at relevant interest rate in stead of Cash up Front</a:t>
            </a:r>
          </a:p>
          <a:p>
            <a:pPr marL="0" indent="0" algn="just">
              <a:spcBef>
                <a:spcPts val="3000"/>
              </a:spcBef>
              <a:buNone/>
            </a:pPr>
            <a:endParaRPr lang="en-US" sz="1400" dirty="0">
              <a:solidFill>
                <a:schemeClr val="tx1"/>
              </a:solidFill>
              <a:cs typeface="Arial" panose="020B0604020202020204" pitchFamily="34" charset="0"/>
            </a:endParaRPr>
          </a:p>
        </p:txBody>
      </p:sp>
      <p:sp>
        <p:nvSpPr>
          <p:cNvPr id="12" name="Oval 11"/>
          <p:cNvSpPr/>
          <p:nvPr/>
        </p:nvSpPr>
        <p:spPr>
          <a:xfrm>
            <a:off x="700718" y="2866394"/>
            <a:ext cx="269591" cy="2820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sz="1400" b="1" dirty="0" smtClean="0">
                <a:solidFill>
                  <a:srgbClr val="003896"/>
                </a:solidFill>
              </a:rPr>
              <a:t>2</a:t>
            </a:r>
            <a:endParaRPr lang="en-ZA" sz="1400" b="1" dirty="0">
              <a:solidFill>
                <a:srgbClr val="003896"/>
              </a:solidFill>
            </a:endParaRPr>
          </a:p>
        </p:txBody>
      </p:sp>
      <p:sp>
        <p:nvSpPr>
          <p:cNvPr id="13" name="Oval 12"/>
          <p:cNvSpPr/>
          <p:nvPr/>
        </p:nvSpPr>
        <p:spPr>
          <a:xfrm>
            <a:off x="699209" y="3796673"/>
            <a:ext cx="269591" cy="2820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sz="1400" b="1" dirty="0" smtClean="0">
                <a:solidFill>
                  <a:srgbClr val="003896"/>
                </a:solidFill>
              </a:rPr>
              <a:t>3</a:t>
            </a:r>
            <a:endParaRPr lang="en-ZA" sz="1400" b="1" dirty="0">
              <a:solidFill>
                <a:srgbClr val="003896"/>
              </a:solidFill>
            </a:endParaRPr>
          </a:p>
        </p:txBody>
      </p:sp>
      <p:sp>
        <p:nvSpPr>
          <p:cNvPr id="14" name="Oval 13"/>
          <p:cNvSpPr/>
          <p:nvPr/>
        </p:nvSpPr>
        <p:spPr>
          <a:xfrm>
            <a:off x="699706" y="4599927"/>
            <a:ext cx="269591" cy="2820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sz="1400" b="1" dirty="0" smtClean="0">
                <a:solidFill>
                  <a:srgbClr val="003896"/>
                </a:solidFill>
              </a:rPr>
              <a:t>4</a:t>
            </a:r>
            <a:endParaRPr lang="en-ZA" sz="1400" b="1" dirty="0">
              <a:solidFill>
                <a:srgbClr val="003896"/>
              </a:solidFill>
            </a:endParaRPr>
          </a:p>
        </p:txBody>
      </p:sp>
      <p:sp>
        <p:nvSpPr>
          <p:cNvPr id="11" name="Oval 10"/>
          <p:cNvSpPr/>
          <p:nvPr/>
        </p:nvSpPr>
        <p:spPr>
          <a:xfrm>
            <a:off x="732520" y="1913621"/>
            <a:ext cx="269591" cy="2820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sz="1400" b="1" dirty="0" smtClean="0">
                <a:solidFill>
                  <a:srgbClr val="003896"/>
                </a:solidFill>
              </a:rPr>
              <a:t>1</a:t>
            </a:r>
            <a:endParaRPr lang="en-ZA" sz="1400" b="1" dirty="0">
              <a:solidFill>
                <a:srgbClr val="003896"/>
              </a:solidFill>
            </a:endParaRPr>
          </a:p>
        </p:txBody>
      </p:sp>
      <p:sp>
        <p:nvSpPr>
          <p:cNvPr id="19" name="Oval 18"/>
          <p:cNvSpPr/>
          <p:nvPr/>
        </p:nvSpPr>
        <p:spPr>
          <a:xfrm>
            <a:off x="700718" y="5347444"/>
            <a:ext cx="269591" cy="2820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sz="1400" b="1" dirty="0" smtClean="0">
                <a:solidFill>
                  <a:srgbClr val="003896"/>
                </a:solidFill>
              </a:rPr>
              <a:t>5</a:t>
            </a:r>
            <a:endParaRPr lang="en-ZA" sz="1400" b="1" dirty="0">
              <a:solidFill>
                <a:srgbClr val="003896"/>
              </a:solidFill>
            </a:endParaRPr>
          </a:p>
        </p:txBody>
      </p:sp>
      <p:sp>
        <p:nvSpPr>
          <p:cNvPr id="3" name="Rectangle 2"/>
          <p:cNvSpPr/>
          <p:nvPr/>
        </p:nvSpPr>
        <p:spPr>
          <a:xfrm>
            <a:off x="329208" y="6103347"/>
            <a:ext cx="8642102" cy="6633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solidFill>
                <a:srgbClr val="FFFFFF"/>
              </a:solidFill>
            </a:endParaRPr>
          </a:p>
        </p:txBody>
      </p:sp>
      <p:sp>
        <p:nvSpPr>
          <p:cNvPr id="21" name="Rounded Rectangle 20"/>
          <p:cNvSpPr/>
          <p:nvPr/>
        </p:nvSpPr>
        <p:spPr>
          <a:xfrm>
            <a:off x="455336" y="6148516"/>
            <a:ext cx="8354053" cy="5784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0"/>
              </a:spcBef>
              <a:spcAft>
                <a:spcPct val="0"/>
              </a:spcAft>
              <a:defRPr/>
            </a:pPr>
            <a:r>
              <a:rPr lang="en-US" sz="1400" b="1" dirty="0" smtClean="0">
                <a:solidFill>
                  <a:srgbClr val="FFFFFF"/>
                </a:solidFill>
              </a:rPr>
              <a:t>Note: </a:t>
            </a:r>
            <a:r>
              <a:rPr lang="en-US" sz="1400" b="1" dirty="0" smtClean="0">
                <a:solidFill>
                  <a:schemeClr val="bg1"/>
                </a:solidFill>
              </a:rPr>
              <a:t>Above proposals are subject to Eskom board approval and are forward looking. The intention is obtain approvals to enable  </a:t>
            </a:r>
            <a:r>
              <a:rPr lang="en-US" sz="1400" b="1" dirty="0" err="1" smtClean="0">
                <a:solidFill>
                  <a:schemeClr val="bg1"/>
                </a:solidFill>
              </a:rPr>
              <a:t>implemention</a:t>
            </a:r>
            <a:r>
              <a:rPr lang="en-US" sz="1400" b="1" dirty="0" smtClean="0">
                <a:solidFill>
                  <a:schemeClr val="bg1"/>
                </a:solidFill>
              </a:rPr>
              <a:t> by 1 July 2017</a:t>
            </a:r>
            <a:r>
              <a:rPr lang="en-US" sz="1400" b="1" dirty="0" smtClean="0">
                <a:solidFill>
                  <a:srgbClr val="FFFFFF"/>
                </a:solidFill>
              </a:rPr>
              <a:t>. </a:t>
            </a:r>
          </a:p>
        </p:txBody>
      </p:sp>
      <p:sp>
        <p:nvSpPr>
          <p:cNvPr id="5" name="Rectangle 4"/>
          <p:cNvSpPr/>
          <p:nvPr/>
        </p:nvSpPr>
        <p:spPr>
          <a:xfrm>
            <a:off x="5644056" y="1399896"/>
            <a:ext cx="3196865" cy="4465605"/>
          </a:xfrm>
          <a:prstGeom prst="rect">
            <a:avLst/>
          </a:prstGeom>
          <a:solidFill>
            <a:schemeClr val="tx2">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solidFill>
                <a:srgbClr val="FFFFFF"/>
              </a:solidFill>
            </a:endParaRPr>
          </a:p>
        </p:txBody>
      </p:sp>
      <p:sp>
        <p:nvSpPr>
          <p:cNvPr id="20" name="Rounded Rectangle 19"/>
          <p:cNvSpPr/>
          <p:nvPr/>
        </p:nvSpPr>
        <p:spPr>
          <a:xfrm>
            <a:off x="5785950" y="1427467"/>
            <a:ext cx="2853559" cy="43434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0"/>
              </a:spcBef>
              <a:spcAft>
                <a:spcPct val="0"/>
              </a:spcAft>
              <a:defRPr/>
            </a:pPr>
            <a:r>
              <a:rPr lang="en-US" sz="1400" b="1" dirty="0" smtClean="0">
                <a:solidFill>
                  <a:srgbClr val="003896"/>
                </a:solidFill>
              </a:rPr>
              <a:t>In </a:t>
            </a:r>
            <a:r>
              <a:rPr lang="en-US" sz="1400" b="1" dirty="0" smtClean="0">
                <a:solidFill>
                  <a:schemeClr val="tx1"/>
                </a:solidFill>
              </a:rPr>
              <a:t>addition to Board approval, the proposals may require  the following approvals:</a:t>
            </a:r>
          </a:p>
          <a:p>
            <a:pPr defTabSz="914400" fontAlgn="base">
              <a:spcBef>
                <a:spcPct val="0"/>
              </a:spcBef>
              <a:spcAft>
                <a:spcPct val="0"/>
              </a:spcAft>
              <a:defRPr/>
            </a:pPr>
            <a:endParaRPr lang="en-US" sz="1400" b="1" dirty="0" smtClean="0">
              <a:solidFill>
                <a:schemeClr val="tx1"/>
              </a:solidFill>
            </a:endParaRPr>
          </a:p>
          <a:p>
            <a:pPr marL="342900" indent="-342900" defTabSz="914400" fontAlgn="base">
              <a:spcBef>
                <a:spcPct val="0"/>
              </a:spcBef>
              <a:spcAft>
                <a:spcPct val="0"/>
              </a:spcAft>
              <a:buFont typeface="+mj-lt"/>
              <a:buAutoNum type="arabicPeriod"/>
              <a:defRPr/>
            </a:pPr>
            <a:r>
              <a:rPr lang="en-US" sz="1400" dirty="0" smtClean="0">
                <a:solidFill>
                  <a:schemeClr val="tx1"/>
                </a:solidFill>
              </a:rPr>
              <a:t>PFMA </a:t>
            </a:r>
            <a:r>
              <a:rPr lang="en-US" sz="1400" dirty="0">
                <a:solidFill>
                  <a:schemeClr val="tx1"/>
                </a:solidFill>
              </a:rPr>
              <a:t>approval</a:t>
            </a:r>
          </a:p>
          <a:p>
            <a:pPr marL="342900" indent="-342900" defTabSz="914400" fontAlgn="base">
              <a:spcBef>
                <a:spcPct val="0"/>
              </a:spcBef>
              <a:spcAft>
                <a:spcPct val="0"/>
              </a:spcAft>
              <a:buFont typeface="+mj-lt"/>
              <a:buAutoNum type="arabicPeriod"/>
              <a:defRPr/>
            </a:pPr>
            <a:r>
              <a:rPr lang="en-US" sz="1400" dirty="0" smtClean="0">
                <a:solidFill>
                  <a:schemeClr val="tx1"/>
                </a:solidFill>
              </a:rPr>
              <a:t>Competition </a:t>
            </a:r>
            <a:r>
              <a:rPr lang="en-US" sz="1400" dirty="0">
                <a:solidFill>
                  <a:schemeClr val="tx1"/>
                </a:solidFill>
              </a:rPr>
              <a:t>Commission opinion on selective benefit of </a:t>
            </a:r>
            <a:r>
              <a:rPr lang="en-US" sz="1400" dirty="0" smtClean="0">
                <a:solidFill>
                  <a:schemeClr val="tx1"/>
                </a:solidFill>
              </a:rPr>
              <a:t>15 days </a:t>
            </a:r>
            <a:r>
              <a:rPr lang="en-US" sz="1400" dirty="0">
                <a:solidFill>
                  <a:schemeClr val="tx1"/>
                </a:solidFill>
              </a:rPr>
              <a:t>to </a:t>
            </a:r>
            <a:r>
              <a:rPr lang="en-US" sz="1400" dirty="0" smtClean="0">
                <a:solidFill>
                  <a:schemeClr val="tx1"/>
                </a:solidFill>
              </a:rPr>
              <a:t>30 days </a:t>
            </a:r>
            <a:r>
              <a:rPr lang="en-US" sz="1400" dirty="0">
                <a:solidFill>
                  <a:schemeClr val="tx1"/>
                </a:solidFill>
              </a:rPr>
              <a:t>offered to </a:t>
            </a:r>
            <a:r>
              <a:rPr lang="en-US" sz="1400" dirty="0">
                <a:solidFill>
                  <a:srgbClr val="003896"/>
                </a:solidFill>
              </a:rPr>
              <a:t>municipalities only (not the other </a:t>
            </a:r>
            <a:r>
              <a:rPr lang="en-US" sz="1400" dirty="0" smtClean="0">
                <a:solidFill>
                  <a:srgbClr val="003896"/>
                </a:solidFill>
              </a:rPr>
              <a:t>Large Power Users)</a:t>
            </a:r>
            <a:endParaRPr lang="en-US" sz="1400" dirty="0">
              <a:solidFill>
                <a:srgbClr val="003896"/>
              </a:solidFill>
            </a:endParaRPr>
          </a:p>
          <a:p>
            <a:pPr marL="342900" indent="-342900" defTabSz="914400" fontAlgn="base">
              <a:spcBef>
                <a:spcPct val="0"/>
              </a:spcBef>
              <a:spcAft>
                <a:spcPct val="0"/>
              </a:spcAft>
              <a:buFont typeface="+mj-lt"/>
              <a:buAutoNum type="arabicPeriod"/>
              <a:defRPr/>
            </a:pPr>
            <a:r>
              <a:rPr lang="en-US" sz="1400" dirty="0" smtClean="0">
                <a:solidFill>
                  <a:srgbClr val="003896"/>
                </a:solidFill>
              </a:rPr>
              <a:t>Acceptance </a:t>
            </a:r>
            <a:r>
              <a:rPr lang="en-US" sz="1400" dirty="0">
                <a:solidFill>
                  <a:srgbClr val="003896"/>
                </a:solidFill>
              </a:rPr>
              <a:t>of installation of smart and secure prepaid, as part of the revenue enhancement </a:t>
            </a:r>
            <a:r>
              <a:rPr lang="en-US" sz="1400" dirty="0" smtClean="0">
                <a:solidFill>
                  <a:srgbClr val="003896"/>
                </a:solidFill>
              </a:rPr>
              <a:t>strategy</a:t>
            </a:r>
          </a:p>
        </p:txBody>
      </p:sp>
      <p:sp>
        <p:nvSpPr>
          <p:cNvPr id="8" name="Rectangle 7"/>
          <p:cNvSpPr/>
          <p:nvPr/>
        </p:nvSpPr>
        <p:spPr>
          <a:xfrm>
            <a:off x="531160" y="1112880"/>
            <a:ext cx="4921830" cy="5109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9" name="TextBox 8"/>
          <p:cNvSpPr txBox="1"/>
          <p:nvPr/>
        </p:nvSpPr>
        <p:spPr>
          <a:xfrm>
            <a:off x="597009" y="1213944"/>
            <a:ext cx="4840215" cy="307777"/>
          </a:xfrm>
          <a:prstGeom prst="rect">
            <a:avLst/>
          </a:prstGeom>
          <a:noFill/>
        </p:spPr>
        <p:txBody>
          <a:bodyPr wrap="square" rtlCol="0">
            <a:spAutoFit/>
          </a:bodyPr>
          <a:lstStyle/>
          <a:p>
            <a:r>
              <a:rPr lang="en-US" sz="1400" b="1" dirty="0" smtClean="0">
                <a:solidFill>
                  <a:srgbClr val="FFFFFF"/>
                </a:solidFill>
              </a:rPr>
              <a:t>Initiatives </a:t>
            </a:r>
            <a:r>
              <a:rPr lang="en-US" sz="1400" b="1" dirty="0" smtClean="0">
                <a:solidFill>
                  <a:schemeClr val="bg1"/>
                </a:solidFill>
              </a:rPr>
              <a:t>proposed  to address  municipal </a:t>
            </a:r>
            <a:r>
              <a:rPr lang="en-US" sz="1400" b="1" dirty="0" smtClean="0">
                <a:solidFill>
                  <a:srgbClr val="FFFFFF"/>
                </a:solidFill>
              </a:rPr>
              <a:t>issues </a:t>
            </a:r>
            <a:endParaRPr lang="en-ZA" sz="1400" b="1" dirty="0">
              <a:solidFill>
                <a:srgbClr val="FFFFFF"/>
              </a:solidFill>
            </a:endParaRPr>
          </a:p>
        </p:txBody>
      </p:sp>
    </p:spTree>
    <p:extLst>
      <p:ext uri="{BB962C8B-B14F-4D97-AF65-F5344CB8AC3E}">
        <p14:creationId xmlns:p14="http://schemas.microsoft.com/office/powerpoint/2010/main" xmlns="" val="306663727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2"/>
          </p:nvPr>
        </p:nvSpPr>
        <p:spPr>
          <a:xfrm>
            <a:off x="7132856" y="6290438"/>
            <a:ext cx="1651000"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nSpc>
                <a:spcPct val="100000"/>
              </a:lnSpc>
              <a:spcBef>
                <a:spcPct val="0"/>
              </a:spcBef>
              <a:buClrTx/>
              <a:buFontTx/>
              <a:buNone/>
            </a:pPr>
            <a:fld id="{080F03AA-7627-4046-BF47-41DCEE9D5C13}" type="slidenum">
              <a:rPr lang="en-ZA" altLang="en-US" sz="1250">
                <a:solidFill>
                  <a:srgbClr val="83725B"/>
                </a:solidFill>
              </a:rPr>
              <a:pPr>
                <a:lnSpc>
                  <a:spcPct val="100000"/>
                </a:lnSpc>
                <a:spcBef>
                  <a:spcPct val="0"/>
                </a:spcBef>
                <a:buClrTx/>
                <a:buFontTx/>
                <a:buNone/>
              </a:pPr>
              <a:t>7</a:t>
            </a:fld>
            <a:endParaRPr lang="en-ZA" altLang="en-US" sz="1250">
              <a:solidFill>
                <a:srgbClr val="83725B"/>
              </a:solidFill>
            </a:endParaRPr>
          </a:p>
        </p:txBody>
      </p:sp>
      <p:sp>
        <p:nvSpPr>
          <p:cNvPr id="47109" name="Rectangle 7"/>
          <p:cNvSpPr txBox="1">
            <a:spLocks/>
          </p:cNvSpPr>
          <p:nvPr/>
        </p:nvSpPr>
        <p:spPr bwMode="gray">
          <a:xfrm>
            <a:off x="142875" y="3326031"/>
            <a:ext cx="1125538" cy="842962"/>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4400" fontAlgn="base">
              <a:lnSpc>
                <a:spcPct val="100000"/>
              </a:lnSpc>
              <a:spcBef>
                <a:spcPct val="0"/>
              </a:spcBef>
              <a:spcAft>
                <a:spcPct val="0"/>
              </a:spcAft>
              <a:buFontTx/>
              <a:buNone/>
            </a:pPr>
            <a:r>
              <a:rPr lang="en-ZA" altLang="en-US" sz="1250" b="1" dirty="0">
                <a:solidFill>
                  <a:srgbClr val="FFFFFF"/>
                </a:solidFill>
              </a:rPr>
              <a:t>Municipal Arrear Debt</a:t>
            </a:r>
          </a:p>
        </p:txBody>
      </p:sp>
      <p:sp>
        <p:nvSpPr>
          <p:cNvPr id="47112" name="Rectangle 7"/>
          <p:cNvSpPr txBox="1">
            <a:spLocks/>
          </p:cNvSpPr>
          <p:nvPr/>
        </p:nvSpPr>
        <p:spPr bwMode="gray">
          <a:xfrm>
            <a:off x="195262" y="1196260"/>
            <a:ext cx="8728019" cy="192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defTabSz="914400" fontAlgn="base">
              <a:lnSpc>
                <a:spcPct val="100000"/>
              </a:lnSpc>
              <a:spcBef>
                <a:spcPct val="0"/>
              </a:spcBef>
              <a:spcAft>
                <a:spcPct val="0"/>
              </a:spcAft>
              <a:buFontTx/>
              <a:buNone/>
            </a:pPr>
            <a:r>
              <a:rPr lang="en-ZA" altLang="en-US" sz="1250" b="1" dirty="0"/>
              <a:t>Main issues/ </a:t>
            </a:r>
            <a:r>
              <a:rPr lang="en-ZA" altLang="en-US" sz="1250" b="1" dirty="0" smtClean="0"/>
              <a:t>drivers underlying the municipal debt situation  </a:t>
            </a:r>
            <a:r>
              <a:rPr lang="en-ZA" altLang="en-US" sz="1250" i="1" dirty="0" smtClean="0"/>
              <a:t>(from </a:t>
            </a:r>
            <a:r>
              <a:rPr lang="en-ZA" altLang="en-US" sz="1250" i="1" dirty="0"/>
              <a:t>an Eskom perspective)</a:t>
            </a:r>
          </a:p>
        </p:txBody>
      </p:sp>
      <p:cxnSp>
        <p:nvCxnSpPr>
          <p:cNvPr id="25" name="Straight Connector 24"/>
          <p:cNvCxnSpPr>
            <a:cxnSpLocks/>
          </p:cNvCxnSpPr>
          <p:nvPr/>
        </p:nvCxnSpPr>
        <p:spPr bwMode="gray">
          <a:xfrm>
            <a:off x="195263" y="1452065"/>
            <a:ext cx="8728019"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117" name="TextBox 1"/>
          <p:cNvSpPr txBox="1">
            <a:spLocks noChangeArrowheads="1"/>
          </p:cNvSpPr>
          <p:nvPr/>
        </p:nvSpPr>
        <p:spPr bwMode="auto">
          <a:xfrm>
            <a:off x="107132" y="6066003"/>
            <a:ext cx="8926511" cy="646331"/>
          </a:xfrm>
          <a:prstGeom prst="rect">
            <a:avLst/>
          </a:prstGeom>
          <a:solidFill>
            <a:schemeClr val="accent5"/>
          </a:solidFill>
          <a:ln w="9525">
            <a:solidFill>
              <a:schemeClr val="accent5"/>
            </a:solidFill>
            <a:miter lim="800000"/>
            <a:headEnd/>
            <a:tailEnd/>
          </a:ln>
        </p:spPr>
        <p:txBody>
          <a:bodyPr wrap="square">
            <a:spAutoFit/>
          </a:bodyP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171450" indent="-171450" defTabSz="914400" fontAlgn="base">
              <a:lnSpc>
                <a:spcPct val="100000"/>
              </a:lnSpc>
              <a:spcBef>
                <a:spcPct val="0"/>
              </a:spcBef>
              <a:spcAft>
                <a:spcPct val="0"/>
              </a:spcAft>
              <a:buClrTx/>
            </a:pPr>
            <a:r>
              <a:rPr lang="en-US" altLang="en-US" sz="1200" b="1" dirty="0">
                <a:solidFill>
                  <a:schemeClr val="tx1"/>
                </a:solidFill>
              </a:rPr>
              <a:t>Provincial &amp; National Treasury and </a:t>
            </a:r>
            <a:r>
              <a:rPr lang="en-US" altLang="en-US" sz="1200" b="1" dirty="0" err="1">
                <a:solidFill>
                  <a:schemeClr val="tx1"/>
                </a:solidFill>
              </a:rPr>
              <a:t>CoGTA</a:t>
            </a:r>
            <a:r>
              <a:rPr lang="en-US" altLang="en-US" sz="1200" b="1" dirty="0">
                <a:solidFill>
                  <a:schemeClr val="tx1"/>
                </a:solidFill>
              </a:rPr>
              <a:t> have </a:t>
            </a:r>
            <a:r>
              <a:rPr lang="en-US" altLang="en-US" sz="1200" b="1" dirty="0" err="1" smtClean="0">
                <a:solidFill>
                  <a:schemeClr val="tx1"/>
                </a:solidFill>
              </a:rPr>
              <a:t>recognised</a:t>
            </a:r>
            <a:r>
              <a:rPr lang="en-US" altLang="en-US" sz="1200" b="1" dirty="0" smtClean="0">
                <a:solidFill>
                  <a:schemeClr val="tx1"/>
                </a:solidFill>
              </a:rPr>
              <a:t> </a:t>
            </a:r>
            <a:r>
              <a:rPr lang="en-US" altLang="en-US" sz="1200" b="1" dirty="0">
                <a:solidFill>
                  <a:schemeClr val="tx1"/>
                </a:solidFill>
              </a:rPr>
              <a:t>that, due to local economic circumstances, certain municipalities are not financially </a:t>
            </a:r>
            <a:r>
              <a:rPr lang="en-US" altLang="en-US" sz="1200" b="1" dirty="0" smtClean="0">
                <a:solidFill>
                  <a:schemeClr val="tx1"/>
                </a:solidFill>
              </a:rPr>
              <a:t>viable.</a:t>
            </a:r>
            <a:endParaRPr lang="en-US" altLang="en-US" sz="1200" b="1" dirty="0">
              <a:solidFill>
                <a:schemeClr val="tx1"/>
              </a:solidFill>
            </a:endParaRPr>
          </a:p>
          <a:p>
            <a:pPr marL="171450" lvl="1" indent="-171450" defTabSz="914400" fontAlgn="base">
              <a:lnSpc>
                <a:spcPct val="100000"/>
              </a:lnSpc>
              <a:spcBef>
                <a:spcPct val="0"/>
              </a:spcBef>
              <a:spcAft>
                <a:spcPct val="0"/>
              </a:spcAft>
              <a:buClrTx/>
            </a:pPr>
            <a:r>
              <a:rPr lang="en-ZA" altLang="en-US" sz="1200" b="1" dirty="0">
                <a:solidFill>
                  <a:schemeClr val="tx1"/>
                </a:solidFill>
              </a:rPr>
              <a:t>Root causes are systemic in nature and cannot be tackled </a:t>
            </a:r>
            <a:r>
              <a:rPr lang="en-ZA" altLang="en-US" sz="1200" b="1" dirty="0" smtClean="0">
                <a:solidFill>
                  <a:schemeClr val="tx1"/>
                </a:solidFill>
              </a:rPr>
              <a:t>by </a:t>
            </a:r>
            <a:r>
              <a:rPr lang="en-ZA" altLang="en-US" sz="1200" b="1" dirty="0">
                <a:solidFill>
                  <a:schemeClr val="tx1"/>
                </a:solidFill>
              </a:rPr>
              <a:t>Eskom </a:t>
            </a:r>
            <a:r>
              <a:rPr lang="en-ZA" altLang="en-US" sz="1200" b="1" dirty="0" smtClean="0">
                <a:solidFill>
                  <a:schemeClr val="tx1"/>
                </a:solidFill>
              </a:rPr>
              <a:t>alone to </a:t>
            </a:r>
            <a:r>
              <a:rPr lang="en-ZA" altLang="en-US" sz="1200" b="1" dirty="0">
                <a:solidFill>
                  <a:schemeClr val="tx1"/>
                </a:solidFill>
              </a:rPr>
              <a:t>reduce municipal debt  </a:t>
            </a:r>
          </a:p>
        </p:txBody>
      </p:sp>
      <p:sp>
        <p:nvSpPr>
          <p:cNvPr id="24" name="Rectangle 7"/>
          <p:cNvSpPr txBox="1">
            <a:spLocks/>
          </p:cNvSpPr>
          <p:nvPr/>
        </p:nvSpPr>
        <p:spPr bwMode="gray">
          <a:xfrm>
            <a:off x="1547663" y="1608564"/>
            <a:ext cx="1700033" cy="756000"/>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4400" fontAlgn="base">
              <a:lnSpc>
                <a:spcPct val="100000"/>
              </a:lnSpc>
              <a:spcBef>
                <a:spcPct val="0"/>
              </a:spcBef>
              <a:spcAft>
                <a:spcPct val="0"/>
              </a:spcAft>
              <a:buFontTx/>
              <a:buNone/>
            </a:pPr>
            <a:r>
              <a:rPr lang="en-ZA" altLang="en-US" sz="1250" b="1" dirty="0" smtClean="0">
                <a:solidFill>
                  <a:srgbClr val="FFFFFF"/>
                </a:solidFill>
              </a:rPr>
              <a:t>Skills competency</a:t>
            </a:r>
            <a:endParaRPr lang="en-ZA" altLang="en-US" sz="1250" b="1" dirty="0">
              <a:solidFill>
                <a:srgbClr val="FFFFFF"/>
              </a:solidFill>
            </a:endParaRPr>
          </a:p>
        </p:txBody>
      </p:sp>
      <p:sp>
        <p:nvSpPr>
          <p:cNvPr id="26" name="Rectangle 7"/>
          <p:cNvSpPr txBox="1">
            <a:spLocks/>
          </p:cNvSpPr>
          <p:nvPr/>
        </p:nvSpPr>
        <p:spPr bwMode="gray">
          <a:xfrm>
            <a:off x="1547663" y="2517020"/>
            <a:ext cx="1700033" cy="756000"/>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4400" fontAlgn="base">
              <a:lnSpc>
                <a:spcPct val="100000"/>
              </a:lnSpc>
              <a:spcBef>
                <a:spcPct val="0"/>
              </a:spcBef>
              <a:spcAft>
                <a:spcPct val="0"/>
              </a:spcAft>
              <a:buFontTx/>
              <a:buNone/>
            </a:pPr>
            <a:r>
              <a:rPr lang="en-ZA" altLang="en-US" sz="1250" b="1" dirty="0" smtClean="0">
                <a:solidFill>
                  <a:srgbClr val="FFFFFF"/>
                </a:solidFill>
              </a:rPr>
              <a:t>Revenue Management</a:t>
            </a:r>
            <a:endParaRPr lang="en-ZA" altLang="en-US" sz="1250" b="1" dirty="0">
              <a:solidFill>
                <a:srgbClr val="FFFFFF"/>
              </a:solidFill>
            </a:endParaRPr>
          </a:p>
        </p:txBody>
      </p:sp>
      <p:sp>
        <p:nvSpPr>
          <p:cNvPr id="27" name="Rectangle 7"/>
          <p:cNvSpPr txBox="1">
            <a:spLocks/>
          </p:cNvSpPr>
          <p:nvPr/>
        </p:nvSpPr>
        <p:spPr bwMode="gray">
          <a:xfrm>
            <a:off x="1547663" y="3378178"/>
            <a:ext cx="1700033" cy="756000"/>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4400" fontAlgn="base">
              <a:lnSpc>
                <a:spcPct val="100000"/>
              </a:lnSpc>
              <a:spcBef>
                <a:spcPct val="0"/>
              </a:spcBef>
              <a:spcAft>
                <a:spcPct val="0"/>
              </a:spcAft>
              <a:buFontTx/>
              <a:buNone/>
            </a:pPr>
            <a:r>
              <a:rPr lang="en-ZA" altLang="en-US" sz="1250" b="1" dirty="0" smtClean="0">
                <a:solidFill>
                  <a:srgbClr val="FFFFFF"/>
                </a:solidFill>
              </a:rPr>
              <a:t>Cash Flow</a:t>
            </a:r>
            <a:endParaRPr lang="en-ZA" altLang="en-US" sz="1250" b="1" dirty="0">
              <a:solidFill>
                <a:srgbClr val="FFFFFF"/>
              </a:solidFill>
            </a:endParaRPr>
          </a:p>
        </p:txBody>
      </p:sp>
      <p:sp>
        <p:nvSpPr>
          <p:cNvPr id="28" name="Rectangle 7"/>
          <p:cNvSpPr txBox="1">
            <a:spLocks/>
          </p:cNvSpPr>
          <p:nvPr/>
        </p:nvSpPr>
        <p:spPr bwMode="gray">
          <a:xfrm>
            <a:off x="1547663" y="4302400"/>
            <a:ext cx="1700033" cy="756000"/>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4400" fontAlgn="base">
              <a:lnSpc>
                <a:spcPct val="100000"/>
              </a:lnSpc>
              <a:spcBef>
                <a:spcPct val="0"/>
              </a:spcBef>
              <a:spcAft>
                <a:spcPct val="0"/>
              </a:spcAft>
              <a:buFontTx/>
              <a:buNone/>
            </a:pPr>
            <a:r>
              <a:rPr lang="en-ZA" altLang="en-US" sz="1250" b="1" dirty="0" smtClean="0">
                <a:solidFill>
                  <a:srgbClr val="FFFFFF"/>
                </a:solidFill>
              </a:rPr>
              <a:t>Funding</a:t>
            </a:r>
            <a:endParaRPr lang="en-ZA" altLang="en-US" sz="1250" b="1" dirty="0">
              <a:solidFill>
                <a:srgbClr val="FFFFFF"/>
              </a:solidFill>
            </a:endParaRPr>
          </a:p>
        </p:txBody>
      </p:sp>
      <p:sp>
        <p:nvSpPr>
          <p:cNvPr id="29" name="Rectangle 7"/>
          <p:cNvSpPr txBox="1">
            <a:spLocks/>
          </p:cNvSpPr>
          <p:nvPr/>
        </p:nvSpPr>
        <p:spPr bwMode="gray">
          <a:xfrm>
            <a:off x="1547663" y="5179324"/>
            <a:ext cx="1700033" cy="756000"/>
          </a:xfrm>
          <a:prstGeom prst="rect">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432" tIns="73432" rIns="73432" bIns="73432" anchor="ctr"/>
          <a:lstStyle>
            <a:lvl1pPr>
              <a:lnSpc>
                <a:spcPct val="90000"/>
              </a:lnSpc>
              <a:spcBef>
                <a:spcPct val="100000"/>
              </a:spcBef>
              <a:buClr>
                <a:srgbClr val="8C7F6D"/>
              </a:buClr>
              <a:buChar char="•"/>
              <a:defRPr sz="2000">
                <a:solidFill>
                  <a:srgbClr val="003896"/>
                </a:solidFill>
                <a:latin typeface="Arial" charset="0"/>
                <a:cs typeface="Arial" charset="0"/>
              </a:defRPr>
            </a:lvl1pPr>
            <a:lvl2pPr marL="742950" indent="-285750">
              <a:lnSpc>
                <a:spcPct val="90000"/>
              </a:lnSpc>
              <a:spcBef>
                <a:spcPct val="100000"/>
              </a:spcBef>
              <a:buClr>
                <a:srgbClr val="8C7F6D"/>
              </a:buClr>
              <a:buChar char="•"/>
              <a:defRPr sz="2800">
                <a:solidFill>
                  <a:srgbClr val="003896"/>
                </a:solidFill>
                <a:latin typeface="Arial" charset="0"/>
                <a:cs typeface="Arial" charset="0"/>
              </a:defRPr>
            </a:lvl2pPr>
            <a:lvl3pPr marL="1143000" indent="-228600">
              <a:lnSpc>
                <a:spcPct val="90000"/>
              </a:lnSpc>
              <a:spcBef>
                <a:spcPct val="100000"/>
              </a:spcBef>
              <a:buClr>
                <a:srgbClr val="8C7F6D"/>
              </a:buClr>
              <a:buChar char="•"/>
              <a:defRPr sz="1600">
                <a:solidFill>
                  <a:srgbClr val="003896"/>
                </a:solidFill>
                <a:latin typeface="Arial" charset="0"/>
                <a:cs typeface="Arial" charset="0"/>
              </a:defRPr>
            </a:lvl3pPr>
            <a:lvl4pPr marL="1600200" indent="-228600">
              <a:lnSpc>
                <a:spcPct val="90000"/>
              </a:lnSpc>
              <a:spcBef>
                <a:spcPct val="100000"/>
              </a:spcBef>
              <a:buClr>
                <a:srgbClr val="8C7F6D"/>
              </a:buClr>
              <a:buChar char="•"/>
              <a:defRPr sz="1400">
                <a:solidFill>
                  <a:srgbClr val="003896"/>
                </a:solidFill>
                <a:latin typeface="Arial" charset="0"/>
                <a:cs typeface="Arial" charset="0"/>
              </a:defRPr>
            </a:lvl4pPr>
            <a:lvl5pPr marL="2057400" indent="-22860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914400" fontAlgn="base">
              <a:lnSpc>
                <a:spcPct val="100000"/>
              </a:lnSpc>
              <a:spcBef>
                <a:spcPct val="0"/>
              </a:spcBef>
              <a:spcAft>
                <a:spcPct val="0"/>
              </a:spcAft>
              <a:buFontTx/>
              <a:buNone/>
            </a:pPr>
            <a:r>
              <a:rPr lang="en-ZA" altLang="en-US" sz="1250" b="1" dirty="0" smtClean="0">
                <a:solidFill>
                  <a:schemeClr val="bg1"/>
                </a:solidFill>
              </a:rPr>
              <a:t>Tariffs</a:t>
            </a:r>
            <a:endParaRPr lang="en-ZA" altLang="en-US" sz="1250" b="1" dirty="0">
              <a:solidFill>
                <a:schemeClr val="bg1"/>
              </a:solidFill>
            </a:endParaRPr>
          </a:p>
        </p:txBody>
      </p:sp>
      <p:sp>
        <p:nvSpPr>
          <p:cNvPr id="16" name="Rectangle 15"/>
          <p:cNvSpPr/>
          <p:nvPr/>
        </p:nvSpPr>
        <p:spPr>
          <a:xfrm>
            <a:off x="3247695" y="1577032"/>
            <a:ext cx="5675587" cy="861774"/>
          </a:xfrm>
          <a:prstGeom prst="rect">
            <a:avLst/>
          </a:prstGeom>
        </p:spPr>
        <p:txBody>
          <a:bodyPr wrap="square">
            <a:spAutoFit/>
          </a:bodyPr>
          <a:lstStyle/>
          <a:p>
            <a:pPr lvl="0"/>
            <a:r>
              <a:rPr lang="en-ZA" sz="1250" dirty="0"/>
              <a:t>Inadequate skills/ resources in Municipalities</a:t>
            </a:r>
          </a:p>
          <a:p>
            <a:pPr lvl="0"/>
            <a:r>
              <a:rPr lang="en-ZA" sz="1250" dirty="0"/>
              <a:t>Separation of financial and technical  duties within Municipalities, </a:t>
            </a:r>
          </a:p>
          <a:p>
            <a:pPr lvl="0"/>
            <a:r>
              <a:rPr lang="en-ZA" sz="1250" dirty="0">
                <a:solidFill>
                  <a:srgbClr val="003896"/>
                </a:solidFill>
              </a:rPr>
              <a:t>High turnover in management </a:t>
            </a:r>
            <a:r>
              <a:rPr lang="en-ZA" sz="1250" dirty="0"/>
              <a:t>and key staff and prolonged acting positions in Municipalities </a:t>
            </a:r>
          </a:p>
        </p:txBody>
      </p:sp>
      <p:sp>
        <p:nvSpPr>
          <p:cNvPr id="19" name="Rectangle 18"/>
          <p:cNvSpPr/>
          <p:nvPr/>
        </p:nvSpPr>
        <p:spPr>
          <a:xfrm>
            <a:off x="3247696" y="2503962"/>
            <a:ext cx="5675586" cy="669414"/>
          </a:xfrm>
          <a:prstGeom prst="rect">
            <a:avLst/>
          </a:prstGeom>
        </p:spPr>
        <p:txBody>
          <a:bodyPr wrap="square">
            <a:spAutoFit/>
          </a:bodyPr>
          <a:lstStyle/>
          <a:p>
            <a:r>
              <a:rPr lang="en-US" sz="1250" dirty="0"/>
              <a:t>Municipal Billing system not always functional</a:t>
            </a:r>
          </a:p>
          <a:p>
            <a:r>
              <a:rPr lang="en-US" sz="1250" dirty="0"/>
              <a:t>Losses and ineffective revenue collection</a:t>
            </a:r>
          </a:p>
          <a:p>
            <a:r>
              <a:rPr lang="en-US" sz="1250" dirty="0"/>
              <a:t>Penalties when exceeding NMD due to bad load management</a:t>
            </a:r>
          </a:p>
        </p:txBody>
      </p:sp>
      <p:sp>
        <p:nvSpPr>
          <p:cNvPr id="20" name="Rectangle 19"/>
          <p:cNvSpPr/>
          <p:nvPr/>
        </p:nvSpPr>
        <p:spPr>
          <a:xfrm>
            <a:off x="3247696" y="3357113"/>
            <a:ext cx="5675586" cy="669414"/>
          </a:xfrm>
          <a:prstGeom prst="rect">
            <a:avLst/>
          </a:prstGeom>
        </p:spPr>
        <p:txBody>
          <a:bodyPr wrap="square">
            <a:spAutoFit/>
          </a:bodyPr>
          <a:lstStyle/>
          <a:p>
            <a:r>
              <a:rPr lang="en-US" sz="1250" dirty="0"/>
              <a:t>Municipality electricity revenue not ring-fenced</a:t>
            </a:r>
          </a:p>
          <a:p>
            <a:r>
              <a:rPr lang="en-US" sz="1250" dirty="0"/>
              <a:t>Ineffective sales forecasting and budgeting processes</a:t>
            </a:r>
          </a:p>
          <a:p>
            <a:r>
              <a:rPr lang="en-US" sz="1250" dirty="0"/>
              <a:t>Eskom billing dates vs Municipal billing dates to their customers</a:t>
            </a:r>
          </a:p>
        </p:txBody>
      </p:sp>
      <p:sp>
        <p:nvSpPr>
          <p:cNvPr id="21" name="Rectangle 20"/>
          <p:cNvSpPr/>
          <p:nvPr/>
        </p:nvSpPr>
        <p:spPr>
          <a:xfrm>
            <a:off x="3358056" y="4250042"/>
            <a:ext cx="5565226" cy="669414"/>
          </a:xfrm>
          <a:prstGeom prst="rect">
            <a:avLst/>
          </a:prstGeom>
        </p:spPr>
        <p:txBody>
          <a:bodyPr wrap="square">
            <a:spAutoFit/>
          </a:bodyPr>
          <a:lstStyle/>
          <a:p>
            <a:r>
              <a:rPr lang="en-ZA" sz="1250" dirty="0"/>
              <a:t>Municipal equitable share payments to municipalities have reduced and are no longer able to cover municipal arrear debt</a:t>
            </a:r>
          </a:p>
          <a:p>
            <a:r>
              <a:rPr lang="en-US" sz="1250" dirty="0"/>
              <a:t>Dependency on funding to settle outstanding municipal debt</a:t>
            </a:r>
            <a:endParaRPr lang="en-ZA" sz="1250" dirty="0"/>
          </a:p>
        </p:txBody>
      </p:sp>
      <p:sp>
        <p:nvSpPr>
          <p:cNvPr id="22" name="Rectangle 21"/>
          <p:cNvSpPr/>
          <p:nvPr/>
        </p:nvSpPr>
        <p:spPr>
          <a:xfrm>
            <a:off x="3358056" y="5179324"/>
            <a:ext cx="5565226" cy="669414"/>
          </a:xfrm>
          <a:prstGeom prst="rect">
            <a:avLst/>
          </a:prstGeom>
        </p:spPr>
        <p:txBody>
          <a:bodyPr wrap="square">
            <a:spAutoFit/>
          </a:bodyPr>
          <a:lstStyle/>
          <a:p>
            <a:r>
              <a:rPr lang="en-US" sz="1250" dirty="0"/>
              <a:t>Municipality tariff structure not always cost reflective</a:t>
            </a:r>
          </a:p>
          <a:p>
            <a:r>
              <a:rPr lang="en-US" sz="1250" dirty="0"/>
              <a:t>Inadequate capacity within municipalities  regarding electricity tariffs </a:t>
            </a:r>
            <a:r>
              <a:rPr lang="en-US" sz="1250" dirty="0" smtClean="0"/>
              <a:t>practices </a:t>
            </a:r>
            <a:r>
              <a:rPr lang="en-US" sz="1250" dirty="0"/>
              <a:t>and philosophies</a:t>
            </a:r>
          </a:p>
        </p:txBody>
      </p:sp>
      <p:cxnSp>
        <p:nvCxnSpPr>
          <p:cNvPr id="35" name="Elbow Connector 34"/>
          <p:cNvCxnSpPr>
            <a:stCxn id="47109" idx="3"/>
            <a:endCxn id="24" idx="1"/>
          </p:cNvCxnSpPr>
          <p:nvPr/>
        </p:nvCxnSpPr>
        <p:spPr>
          <a:xfrm flipV="1">
            <a:off x="1268413" y="1986564"/>
            <a:ext cx="279250" cy="17609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47109" idx="3"/>
            <a:endCxn id="29" idx="1"/>
          </p:cNvCxnSpPr>
          <p:nvPr/>
        </p:nvCxnSpPr>
        <p:spPr>
          <a:xfrm>
            <a:off x="1268413" y="3747512"/>
            <a:ext cx="279250" cy="18098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7109" idx="3"/>
            <a:endCxn id="26" idx="1"/>
          </p:cNvCxnSpPr>
          <p:nvPr/>
        </p:nvCxnSpPr>
        <p:spPr>
          <a:xfrm flipV="1">
            <a:off x="1268413" y="2895020"/>
            <a:ext cx="279250" cy="8524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47109" idx="3"/>
            <a:endCxn id="28" idx="1"/>
          </p:cNvCxnSpPr>
          <p:nvPr/>
        </p:nvCxnSpPr>
        <p:spPr>
          <a:xfrm>
            <a:off x="1268413" y="3747512"/>
            <a:ext cx="279250" cy="9328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7109" idx="3"/>
            <a:endCxn id="27" idx="1"/>
          </p:cNvCxnSpPr>
          <p:nvPr/>
        </p:nvCxnSpPr>
        <p:spPr>
          <a:xfrm>
            <a:off x="1268413" y="3747512"/>
            <a:ext cx="279250" cy="8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58056" y="2438806"/>
            <a:ext cx="5565226"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8056" y="3356992"/>
            <a:ext cx="5565226"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58056" y="4230032"/>
            <a:ext cx="5565226"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58056" y="5125660"/>
            <a:ext cx="5565226"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bwMode="auto">
          <a:xfrm>
            <a:off x="195263" y="179473"/>
            <a:ext cx="7248907"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a:lstStyle>
          <a:p>
            <a:pPr defTabSz="914400"/>
            <a:r>
              <a:rPr lang="en-US" sz="2200" kern="0" dirty="0" smtClean="0"/>
              <a:t>Various challenges impacting effectiveness and efficiency in municipalities have been identified</a:t>
            </a:r>
            <a:endParaRPr lang="en-ZA" sz="2200" kern="0" dirty="0"/>
          </a:p>
        </p:txBody>
      </p:sp>
    </p:spTree>
    <p:extLst>
      <p:ext uri="{BB962C8B-B14F-4D97-AF65-F5344CB8AC3E}">
        <p14:creationId xmlns:p14="http://schemas.microsoft.com/office/powerpoint/2010/main" xmlns="" val="418944512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hidden="1"/>
          <p:cNvGraphicFramePr>
            <a:graphicFrameLocks/>
          </p:cNvGraphicFramePr>
          <p:nvPr>
            <p:extLst>
              <p:ext uri="{D42A27DB-BD31-4B8C-83A1-F6EECF244321}">
                <p14:modId xmlns:p14="http://schemas.microsoft.com/office/powerpoint/2010/main" xmlns="" val="2003480030"/>
              </p:ext>
            </p:extLst>
          </p:nvPr>
        </p:nvGraphicFramePr>
        <p:xfrm>
          <a:off x="283" y="215"/>
          <a:ext cx="158741" cy="158741"/>
        </p:xfrm>
        <a:graphic>
          <a:graphicData uri="http://schemas.openxmlformats.org/presentationml/2006/ole">
            <p:oleObj spid="_x0000_s198689" name="think-cell Slide" r:id="rId7" imgW="360" imgH="360" progId="">
              <p:embed/>
            </p:oleObj>
          </a:graphicData>
        </a:graphic>
      </p:graphicFrame>
      <p:sp>
        <p:nvSpPr>
          <p:cNvPr id="5" name="Rectangle 4" hidden="1"/>
          <p:cNvSpPr/>
          <p:nvPr>
            <p:custDataLst>
              <p:tags r:id="rId2"/>
            </p:custDataLst>
          </p:nvPr>
        </p:nvSpPr>
        <p:spPr bwMode="auto">
          <a:xfrm>
            <a:off x="283" y="215"/>
            <a:ext cx="158741"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31779" fontAlgn="base">
              <a:spcBef>
                <a:spcPct val="0"/>
              </a:spcBef>
              <a:spcAft>
                <a:spcPct val="0"/>
              </a:spcAft>
              <a:defRPr/>
            </a:pPr>
            <a:endParaRPr lang="en-US" sz="1000" dirty="0">
              <a:solidFill>
                <a:srgbClr val="003896"/>
              </a:solidFill>
              <a:cs typeface="Arial"/>
              <a:sym typeface="Arial"/>
            </a:endParaRPr>
          </a:p>
        </p:txBody>
      </p:sp>
      <p:grpSp>
        <p:nvGrpSpPr>
          <p:cNvPr id="41" name="Group 40"/>
          <p:cNvGrpSpPr/>
          <p:nvPr/>
        </p:nvGrpSpPr>
        <p:grpSpPr>
          <a:xfrm>
            <a:off x="201281" y="1074131"/>
            <a:ext cx="4024909" cy="5660780"/>
            <a:chOff x="4499992" y="1052736"/>
            <a:chExt cx="4176464" cy="5805264"/>
          </a:xfrm>
        </p:grpSpPr>
        <p:pic>
          <p:nvPicPr>
            <p:cNvPr id="42" name="Picture 12" descr="C:\Users\Kathy Torlage\Documents\McKinsey Work\Fotolia images\Fotolia_22676457_M.jp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4008" y="1628800"/>
              <a:ext cx="3800535" cy="483591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bwMode="auto">
            <a:xfrm>
              <a:off x="4499992" y="1052736"/>
              <a:ext cx="4176464" cy="5805264"/>
            </a:xfrm>
            <a:prstGeom prst="rect">
              <a:avLst/>
            </a:prstGeom>
            <a:solidFill>
              <a:schemeClr val="bg1">
                <a:alpha val="68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32962" fontAlgn="base">
                <a:spcBef>
                  <a:spcPct val="0"/>
                </a:spcBef>
                <a:spcAft>
                  <a:spcPct val="0"/>
                </a:spcAft>
              </a:pPr>
              <a:endParaRPr lang="en-ZA" sz="1600">
                <a:solidFill>
                  <a:srgbClr val="003896"/>
                </a:solidFill>
              </a:endParaRPr>
            </a:p>
          </p:txBody>
        </p:sp>
      </p:grpSp>
      <p:sp>
        <p:nvSpPr>
          <p:cNvPr id="2" name="Title 1"/>
          <p:cNvSpPr>
            <a:spLocks noGrp="1"/>
          </p:cNvSpPr>
          <p:nvPr>
            <p:ph type="title"/>
          </p:nvPr>
        </p:nvSpPr>
        <p:spPr>
          <a:xfrm>
            <a:off x="174525" y="522634"/>
            <a:ext cx="7025201" cy="37681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smtClean="0"/>
              <a:t>Contents</a:t>
            </a:r>
            <a:endParaRPr lang="en-US" dirty="0"/>
          </a:p>
        </p:txBody>
      </p:sp>
      <p:sp>
        <p:nvSpPr>
          <p:cNvPr id="98" name="McK 3. Unit of measure" hidden="1"/>
          <p:cNvSpPr txBox="1">
            <a:spLocks noChangeArrowheads="1"/>
          </p:cNvSpPr>
          <p:nvPr/>
        </p:nvSpPr>
        <p:spPr bwMode="auto">
          <a:xfrm>
            <a:off x="121752" y="542799"/>
            <a:ext cx="8793594" cy="251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defTabSz="912362" fontAlgn="base">
              <a:spcBef>
                <a:spcPct val="0"/>
              </a:spcBef>
              <a:spcAft>
                <a:spcPct val="0"/>
              </a:spcAft>
              <a:defRPr/>
            </a:pPr>
            <a:r>
              <a:rPr lang="en-US" sz="1600" dirty="0">
                <a:solidFill>
                  <a:srgbClr val="808080"/>
                </a:solidFill>
                <a:latin typeface="Arial"/>
              </a:rPr>
              <a:t>Unit of measure</a:t>
            </a:r>
          </a:p>
        </p:txBody>
      </p:sp>
      <p:sp>
        <p:nvSpPr>
          <p:cNvPr id="92" name="Rectangle 27"/>
          <p:cNvSpPr>
            <a:spLocks noChangeArrowheads="1"/>
          </p:cNvSpPr>
          <p:nvPr>
            <p:custDataLst>
              <p:tags r:id="rId3"/>
            </p:custDataLst>
          </p:nvPr>
        </p:nvSpPr>
        <p:spPr bwMode="gray">
          <a:xfrm>
            <a:off x="1578969" y="2050349"/>
            <a:ext cx="6219557" cy="707687"/>
          </a:xfrm>
          <a:prstGeom prst="rect">
            <a:avLst/>
          </a:prstGeom>
          <a:solidFill>
            <a:schemeClr val="bg2"/>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b="1" dirty="0">
              <a:solidFill>
                <a:srgbClr val="003896"/>
              </a:solidFill>
            </a:endParaRPr>
          </a:p>
        </p:txBody>
      </p:sp>
      <p:sp>
        <p:nvSpPr>
          <p:cNvPr id="75" name="Legend1"/>
          <p:cNvSpPr>
            <a:spLocks noChangeArrowheads="1"/>
          </p:cNvSpPr>
          <p:nvPr/>
        </p:nvSpPr>
        <p:spPr bwMode="auto">
          <a:xfrm>
            <a:off x="5594635" y="646395"/>
            <a:ext cx="152607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897966"/>
              </a:buClr>
              <a:defRPr/>
            </a:pPr>
            <a:r>
              <a:rPr lang="en-US" sz="1200" dirty="0">
                <a:solidFill>
                  <a:srgbClr val="FFFFFF"/>
                </a:solidFill>
                <a:cs typeface="Arial"/>
              </a:rPr>
              <a:t>Focus of  next section</a:t>
            </a:r>
          </a:p>
        </p:txBody>
      </p:sp>
      <p:sp>
        <p:nvSpPr>
          <p:cNvPr id="76" name="LegendRectangle1"/>
          <p:cNvSpPr>
            <a:spLocks noChangeArrowheads="1"/>
          </p:cNvSpPr>
          <p:nvPr/>
        </p:nvSpPr>
        <p:spPr bwMode="auto">
          <a:xfrm>
            <a:off x="5335476" y="658798"/>
            <a:ext cx="168453" cy="163586"/>
          </a:xfrm>
          <a:prstGeom prst="rect">
            <a:avLst/>
          </a:prstGeom>
          <a:solidFill>
            <a:schemeClr val="accent2"/>
          </a:solidFill>
          <a:ln>
            <a:noFill/>
          </a:ln>
          <a:extLst/>
        </p:spPr>
        <p:txBody>
          <a:bodyPr wrap="square" lIns="93172" tIns="46586" rIns="93172" bIns="46586" anchor="ctr"/>
          <a:lstStyle/>
          <a:p>
            <a:pPr marL="177944" defTabSz="931779" fontAlgn="base">
              <a:spcBef>
                <a:spcPct val="0"/>
              </a:spcBef>
              <a:spcAft>
                <a:spcPct val="0"/>
              </a:spcAft>
              <a:defRPr/>
            </a:pPr>
            <a:endParaRPr lang="en-US" b="1" dirty="0">
              <a:solidFill>
                <a:srgbClr val="FFFFFF"/>
              </a:solidFill>
            </a:endParaRPr>
          </a:p>
        </p:txBody>
      </p:sp>
      <p:pic>
        <p:nvPicPr>
          <p:cNvPr id="77" name="Picture 30" descr="Untitled-3"/>
          <p:cNvPicPr>
            <a:picLocks noChangeAspect="1" noChangeArrowheads="1"/>
          </p:cNvPicPr>
          <p:nvPr/>
        </p:nvPicPr>
        <p:blipFill>
          <a:blip r:embed="rId9" cstate="print">
            <a:extLst>
              <a:ext uri="{28A0092B-C50C-407E-A947-70E740481C1C}">
                <a14:useLocalDpi xmlns:a14="http://schemas.microsoft.com/office/drawing/2010/main" xmlns="" val="0"/>
              </a:ext>
            </a:extLst>
          </a:blip>
          <a:srcRect r="4314"/>
          <a:stretch>
            <a:fillRect/>
          </a:stretch>
        </p:blipFill>
        <p:spPr bwMode="gray">
          <a:xfrm>
            <a:off x="6719661" y="2382812"/>
            <a:ext cx="2398213" cy="184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27"/>
          <p:cNvSpPr>
            <a:spLocks noChangeArrowheads="1"/>
          </p:cNvSpPr>
          <p:nvPr/>
        </p:nvSpPr>
        <p:spPr bwMode="gray">
          <a:xfrm>
            <a:off x="1578968" y="2920299"/>
            <a:ext cx="6219557" cy="757211"/>
          </a:xfrm>
          <a:prstGeom prst="rect">
            <a:avLst/>
          </a:prstGeom>
          <a:solidFill>
            <a:schemeClr val="accent1"/>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9" name="Rectangle 18"/>
          <p:cNvSpPr/>
          <p:nvPr/>
        </p:nvSpPr>
        <p:spPr>
          <a:xfrm>
            <a:off x="1565906" y="2203164"/>
            <a:ext cx="6166417" cy="369314"/>
          </a:xfrm>
          <a:prstGeom prst="rect">
            <a:avLst/>
          </a:prstGeom>
        </p:spPr>
        <p:txBody>
          <a:bodyPr wrap="square" lIns="91420" tIns="45711" rIns="91420" bIns="45711">
            <a:spAutoFit/>
          </a:bodyPr>
          <a:lstStyle/>
          <a:p>
            <a:r>
              <a:rPr lang="en-ZA" dirty="0" smtClean="0">
                <a:solidFill>
                  <a:srgbClr val="003896"/>
                </a:solidFill>
              </a:rPr>
              <a:t>Historical and current status on </a:t>
            </a:r>
            <a:r>
              <a:rPr lang="en-ZA" dirty="0">
                <a:solidFill>
                  <a:srgbClr val="003896"/>
                </a:solidFill>
              </a:rPr>
              <a:t>municipal electricity debt</a:t>
            </a:r>
          </a:p>
        </p:txBody>
      </p:sp>
      <p:sp>
        <p:nvSpPr>
          <p:cNvPr id="21" name="Rectangle 20"/>
          <p:cNvSpPr/>
          <p:nvPr/>
        </p:nvSpPr>
        <p:spPr>
          <a:xfrm>
            <a:off x="1550038" y="2980745"/>
            <a:ext cx="6130033" cy="657576"/>
          </a:xfrm>
          <a:prstGeom prst="rect">
            <a:avLst/>
          </a:prstGeom>
        </p:spPr>
        <p:txBody>
          <a:bodyPr wrap="square" lIns="91420" tIns="45711" rIns="91420" bIns="45711">
            <a:spAutoFit/>
          </a:bodyPr>
          <a:lstStyle/>
          <a:p>
            <a:r>
              <a:rPr lang="en-ZA" dirty="0" smtClean="0">
                <a:solidFill>
                  <a:srgbClr val="003896"/>
                </a:solidFill>
              </a:rPr>
              <a:t>Eskom’s understanding of </a:t>
            </a:r>
            <a:r>
              <a:rPr lang="en-ZA" dirty="0">
                <a:solidFill>
                  <a:srgbClr val="003896"/>
                </a:solidFill>
              </a:rPr>
              <a:t>the functions of municipalities in relation to the provision of electricity to households</a:t>
            </a:r>
          </a:p>
        </p:txBody>
      </p:sp>
      <p:sp>
        <p:nvSpPr>
          <p:cNvPr id="16" name="Rectangle 27"/>
          <p:cNvSpPr>
            <a:spLocks noChangeArrowheads="1"/>
          </p:cNvSpPr>
          <p:nvPr/>
        </p:nvSpPr>
        <p:spPr bwMode="gray">
          <a:xfrm>
            <a:off x="1578968" y="3861048"/>
            <a:ext cx="6219557" cy="757211"/>
          </a:xfrm>
          <a:prstGeom prst="rect">
            <a:avLst/>
          </a:prstGeom>
          <a:solidFill>
            <a:schemeClr val="bg1">
              <a:lumMod val="95000"/>
            </a:schemeClr>
          </a:solidFill>
          <a:ln w="9525">
            <a:solidFill>
              <a:schemeClr val="tx1"/>
            </a:solidFill>
            <a:miter lim="800000"/>
            <a:headEnd/>
            <a:tailEnd/>
          </a:ln>
          <a:effectLst/>
          <a:extLst/>
        </p:spPr>
        <p:txBody>
          <a:bodyPr lIns="953834" tIns="45660" rIns="91318" bIns="45660" anchor="ctr">
            <a:noAutofit/>
          </a:bodyPr>
          <a:lstStyle/>
          <a:p>
            <a:pPr defTabSz="931779" fontAlgn="base">
              <a:spcBef>
                <a:spcPct val="0"/>
              </a:spcBef>
              <a:spcAft>
                <a:spcPct val="0"/>
              </a:spcAft>
              <a:defRPr/>
            </a:pPr>
            <a:endParaRPr lang="en-GB" sz="1500" dirty="0">
              <a:solidFill>
                <a:srgbClr val="808080"/>
              </a:solidFill>
            </a:endParaRPr>
          </a:p>
        </p:txBody>
      </p:sp>
      <p:sp>
        <p:nvSpPr>
          <p:cNvPr id="17" name="Rectangle 16"/>
          <p:cNvSpPr/>
          <p:nvPr/>
        </p:nvSpPr>
        <p:spPr>
          <a:xfrm>
            <a:off x="1550038" y="4055888"/>
            <a:ext cx="6130033" cy="369314"/>
          </a:xfrm>
          <a:prstGeom prst="rect">
            <a:avLst/>
          </a:prstGeom>
        </p:spPr>
        <p:txBody>
          <a:bodyPr wrap="square" lIns="91420" tIns="45711" rIns="91420" bIns="45711">
            <a:spAutoFit/>
          </a:bodyPr>
          <a:lstStyle/>
          <a:p>
            <a:r>
              <a:rPr lang="en-US" dirty="0" smtClean="0"/>
              <a:t>Concluding remarks </a:t>
            </a:r>
            <a:endParaRPr lang="en-ZA" dirty="0"/>
          </a:p>
        </p:txBody>
      </p:sp>
    </p:spTree>
    <p:extLst>
      <p:ext uri="{BB962C8B-B14F-4D97-AF65-F5344CB8AC3E}">
        <p14:creationId xmlns:p14="http://schemas.microsoft.com/office/powerpoint/2010/main" xmlns="" val="517498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8" y="114858"/>
            <a:ext cx="7023100" cy="738664"/>
          </a:xfrm>
        </p:spPr>
        <p:txBody>
          <a:bodyPr/>
          <a:lstStyle/>
          <a:p>
            <a:r>
              <a:rPr lang="en-US" sz="2200" dirty="0" smtClean="0"/>
              <a:t>The electricity distribution industry is </a:t>
            </a:r>
            <a:r>
              <a:rPr lang="en-US" sz="2200" dirty="0" err="1" smtClean="0"/>
              <a:t>characterised</a:t>
            </a:r>
            <a:r>
              <a:rPr lang="en-US" sz="2200" dirty="0" smtClean="0"/>
              <a:t> by two key role players, Eskom and municipalities  </a:t>
            </a:r>
            <a:endParaRPr lang="en-ZA" sz="2200" dirty="0"/>
          </a:p>
        </p:txBody>
      </p:sp>
      <p:sp>
        <p:nvSpPr>
          <p:cNvPr id="152" name="Rectangle 151"/>
          <p:cNvSpPr>
            <a:spLocks/>
          </p:cNvSpPr>
          <p:nvPr/>
        </p:nvSpPr>
        <p:spPr>
          <a:xfrm>
            <a:off x="374733" y="1174896"/>
            <a:ext cx="8390895" cy="5037151"/>
          </a:xfrm>
          <a:prstGeom prst="rect">
            <a:avLst/>
          </a:prstGeom>
          <a:solidFill>
            <a:srgbClr val="FFFFFF"/>
          </a:solidFill>
          <a:ln w="19050" cap="flat" cmpd="sng" algn="ctr">
            <a:solidFill>
              <a:srgbClr val="BFCDE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450" tIns="44724" rIns="89450" bIns="44724" numCol="1" rtlCol="0" anchor="t" anchorCtr="0" compatLnSpc="1">
            <a:prstTxWarp prst="textNoShape">
              <a:avLst/>
            </a:prstTxWarp>
            <a:noAutofit/>
          </a:bodyPr>
          <a:lstStyle/>
          <a:p>
            <a:pPr algn="ctr" defTabSz="891090">
              <a:defRPr/>
            </a:pPr>
            <a:endParaRPr lang="en-ZA" sz="1400" kern="0" dirty="0" smtClean="0">
              <a:solidFill>
                <a:srgbClr val="003896"/>
              </a:solidFill>
              <a:ea typeface="ＭＳ Ｐゴシック"/>
              <a:cs typeface="Arial" charset="0"/>
            </a:endParaRPr>
          </a:p>
        </p:txBody>
      </p:sp>
      <p:sp>
        <p:nvSpPr>
          <p:cNvPr id="160" name="Rectangle 6"/>
          <p:cNvSpPr txBox="1">
            <a:spLocks/>
          </p:cNvSpPr>
          <p:nvPr/>
        </p:nvSpPr>
        <p:spPr bwMode="gray">
          <a:xfrm>
            <a:off x="374731" y="1174897"/>
            <a:ext cx="8390897" cy="521168"/>
          </a:xfrm>
          <a:prstGeom prst="rect">
            <a:avLst/>
          </a:prstGeom>
          <a:solidFill>
            <a:srgbClr val="BFCDE4"/>
          </a:solidFill>
          <a:ln w="9525">
            <a:noFill/>
            <a:miter lim="800000"/>
            <a:headEnd/>
            <a:tailEnd/>
          </a:ln>
          <a:effectLst/>
          <a:extLst/>
        </p:spPr>
        <p:txBody>
          <a:bodyPr vert="horz" wrap="square" lIns="70539" tIns="70539" rIns="70539" bIns="70539" numCol="1" anchor="ctr" anchorCtr="0" compatLnSpc="1">
            <a:prstTxWarp prst="textNoShape">
              <a:avLst/>
            </a:prstTxWarp>
            <a:noAutofit/>
          </a:bodyPr>
          <a:lstStyle>
            <a:lvl1pPr marL="0" lvl="0" indent="0" defTabSz="913526" eaLnBrk="1" hangingPunct="1">
              <a:buClr>
                <a:schemeClr val="tx2"/>
              </a:buClr>
              <a:defRPr baseline="0">
                <a:latin typeface="+mn-lt"/>
              </a:defRPr>
            </a:lvl1pPr>
            <a:lvl2pPr marL="197607" lvl="1" indent="-195987" defTabSz="913526" eaLnBrk="1" hangingPunct="1">
              <a:buClr>
                <a:srgbClr val="83725B"/>
              </a:buClr>
              <a:buSzPct val="125000"/>
              <a:buFont typeface="Arial" charset="0"/>
              <a:buChar char="▪"/>
              <a:defRPr baseline="0">
                <a:latin typeface="+mn-lt"/>
              </a:defRPr>
            </a:lvl2pPr>
            <a:lvl3pPr marL="466481" lvl="2" indent="-267255" defTabSz="913526" eaLnBrk="1" hangingPunct="1">
              <a:buClr>
                <a:srgbClr val="83725B"/>
              </a:buClr>
              <a:buSzPct val="120000"/>
              <a:buFont typeface="Arial" charset="0"/>
              <a:buChar char="–"/>
              <a:defRPr baseline="0">
                <a:latin typeface="+mn-lt"/>
              </a:defRPr>
            </a:lvl3pPr>
            <a:lvl4pPr marL="626835" lvl="3" indent="-158733" defTabSz="913526" eaLnBrk="1" hangingPunct="1">
              <a:buClr>
                <a:srgbClr val="83725B"/>
              </a:buClr>
              <a:buSzPct val="120000"/>
              <a:buFont typeface="Arial" charset="0"/>
              <a:buChar char="▫"/>
              <a:defRPr baseline="0">
                <a:latin typeface="+mn-lt"/>
              </a:defRPr>
            </a:lvl4pPr>
            <a:lvl5pPr marL="765029" lvl="4" indent="-132818" defTabSz="913526" eaLnBrk="1" hangingPunct="1">
              <a:buClr>
                <a:srgbClr val="83725B"/>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83725B"/>
              </a:buClr>
            </a:pPr>
            <a:r>
              <a:rPr lang="en-US" sz="1600" b="1" kern="0" dirty="0">
                <a:solidFill>
                  <a:srgbClr val="003896"/>
                </a:solidFill>
                <a:ea typeface="ＭＳ Ｐゴシック"/>
                <a:cs typeface="Arial" charset="0"/>
              </a:rPr>
              <a:t>Electricity Distribution Industry (“EDI”) is </a:t>
            </a:r>
            <a:r>
              <a:rPr lang="en-US" sz="1600" b="1" kern="0" dirty="0" err="1">
                <a:solidFill>
                  <a:srgbClr val="003896"/>
                </a:solidFill>
                <a:ea typeface="ＭＳ Ｐゴシック"/>
                <a:cs typeface="Arial" charset="0"/>
              </a:rPr>
              <a:t>characterised</a:t>
            </a:r>
            <a:r>
              <a:rPr lang="en-US" sz="1600" b="1" kern="0" dirty="0">
                <a:solidFill>
                  <a:srgbClr val="003896"/>
                </a:solidFill>
                <a:ea typeface="ＭＳ Ｐゴシック"/>
                <a:cs typeface="Arial" charset="0"/>
              </a:rPr>
              <a:t> largely by two key role-players</a:t>
            </a:r>
          </a:p>
        </p:txBody>
      </p:sp>
      <p:sp>
        <p:nvSpPr>
          <p:cNvPr id="162" name="Rectangle 286"/>
          <p:cNvSpPr txBox="1">
            <a:spLocks noChangeArrowheads="1"/>
          </p:cNvSpPr>
          <p:nvPr/>
        </p:nvSpPr>
        <p:spPr bwMode="auto">
          <a:xfrm>
            <a:off x="3168803" y="1812497"/>
            <a:ext cx="2740356" cy="590955"/>
          </a:xfrm>
          <a:prstGeom prst="rect">
            <a:avLst/>
          </a:prstGeom>
          <a:gradFill flip="none" rotWithShape="1">
            <a:gsLst>
              <a:gs pos="0">
                <a:srgbClr val="003896"/>
              </a:gs>
              <a:gs pos="100000">
                <a:srgbClr val="003896">
                  <a:lumMod val="75000"/>
                </a:srgbClr>
              </a:gs>
            </a:gsLst>
            <a:lin ang="18900000" scaled="1"/>
            <a:tileRect/>
          </a:gradFill>
          <a:ln>
            <a:noFill/>
          </a:ln>
          <a:effectLst/>
          <a:extLst/>
        </p:spPr>
        <p:txBody>
          <a:bodyPr vert="horz" wrap="square" lIns="74638" tIns="74638" rIns="74638" bIns="74638"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83725B"/>
              </a:buClr>
              <a:defRPr/>
            </a:pPr>
            <a:r>
              <a:rPr lang="en-US" b="1" kern="0" dirty="0" smtClean="0">
                <a:solidFill>
                  <a:srgbClr val="FFFFFF"/>
                </a:solidFill>
                <a:ea typeface="ＭＳ Ｐゴシック"/>
              </a:rPr>
              <a:t>Electricity Supply Industry</a:t>
            </a:r>
            <a:endParaRPr lang="en-US" b="1" kern="0" dirty="0">
              <a:solidFill>
                <a:srgbClr val="FFFFFF"/>
              </a:solidFill>
              <a:ea typeface="ＭＳ Ｐゴシック"/>
            </a:endParaRPr>
          </a:p>
        </p:txBody>
      </p:sp>
      <p:sp>
        <p:nvSpPr>
          <p:cNvPr id="163" name="Rectangle 286"/>
          <p:cNvSpPr txBox="1">
            <a:spLocks noChangeArrowheads="1"/>
          </p:cNvSpPr>
          <p:nvPr/>
        </p:nvSpPr>
        <p:spPr bwMode="auto">
          <a:xfrm>
            <a:off x="1103585" y="3102252"/>
            <a:ext cx="2667600" cy="1060050"/>
          </a:xfrm>
          <a:prstGeom prst="rect">
            <a:avLst/>
          </a:prstGeom>
          <a:gradFill>
            <a:gsLst>
              <a:gs pos="0">
                <a:srgbClr val="BFCDE4"/>
              </a:gs>
              <a:gs pos="100000">
                <a:srgbClr val="BFCDE4">
                  <a:lumMod val="90000"/>
                </a:srgbClr>
              </a:gs>
            </a:gsLst>
            <a:lin ang="18900000" scaled="1"/>
          </a:gradFill>
          <a:ln>
            <a:noFill/>
          </a:ln>
          <a:effectLst/>
          <a:extLst/>
        </p:spPr>
        <p:txBody>
          <a:bodyPr vert="horz" wrap="square" lIns="74638" tIns="74638" rIns="74638" bIns="74638"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83725B"/>
              </a:buClr>
              <a:defRPr/>
            </a:pPr>
            <a:r>
              <a:rPr lang="en-US" b="1" kern="0" dirty="0" smtClean="0">
                <a:solidFill>
                  <a:srgbClr val="003896"/>
                </a:solidFill>
                <a:ea typeface="ＭＳ Ｐゴシック"/>
              </a:rPr>
              <a:t>Municipalities</a:t>
            </a:r>
            <a:endParaRPr lang="en-US" b="1" kern="0" dirty="0">
              <a:solidFill>
                <a:srgbClr val="003896"/>
              </a:solidFill>
              <a:ea typeface="ＭＳ Ｐゴシック"/>
            </a:endParaRPr>
          </a:p>
        </p:txBody>
      </p:sp>
      <p:sp>
        <p:nvSpPr>
          <p:cNvPr id="166" name="Rectangle 286"/>
          <p:cNvSpPr txBox="1">
            <a:spLocks noChangeArrowheads="1"/>
          </p:cNvSpPr>
          <p:nvPr/>
        </p:nvSpPr>
        <p:spPr bwMode="auto">
          <a:xfrm>
            <a:off x="5273206" y="3102252"/>
            <a:ext cx="2665963" cy="1060050"/>
          </a:xfrm>
          <a:prstGeom prst="rect">
            <a:avLst/>
          </a:prstGeom>
          <a:gradFill>
            <a:gsLst>
              <a:gs pos="0">
                <a:srgbClr val="BFCDE4"/>
              </a:gs>
              <a:gs pos="100000">
                <a:srgbClr val="BFCDE4">
                  <a:lumMod val="90000"/>
                </a:srgbClr>
              </a:gs>
            </a:gsLst>
            <a:lin ang="18900000" scaled="1"/>
          </a:gradFill>
          <a:ln>
            <a:noFill/>
          </a:ln>
          <a:effectLst/>
          <a:extLst/>
        </p:spPr>
        <p:txBody>
          <a:bodyPr vert="horz" wrap="square" lIns="74638" tIns="74638" rIns="74638" bIns="74638"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83725B"/>
              </a:buClr>
              <a:defRPr/>
            </a:pPr>
            <a:r>
              <a:rPr lang="en-US" b="1" kern="0" dirty="0" smtClean="0">
                <a:solidFill>
                  <a:srgbClr val="003896"/>
                </a:solidFill>
                <a:ea typeface="ＭＳ Ｐゴシック"/>
              </a:rPr>
              <a:t>Eskom</a:t>
            </a:r>
            <a:endParaRPr lang="en-US" b="1" kern="0" dirty="0">
              <a:solidFill>
                <a:srgbClr val="003896"/>
              </a:solidFill>
              <a:ea typeface="ＭＳ Ｐゴシック"/>
            </a:endParaRPr>
          </a:p>
        </p:txBody>
      </p:sp>
      <p:cxnSp>
        <p:nvCxnSpPr>
          <p:cNvPr id="169" name="AutoShape 4"/>
          <p:cNvCxnSpPr>
            <a:cxnSpLocks noChangeShapeType="1"/>
          </p:cNvCxnSpPr>
          <p:nvPr/>
        </p:nvCxnSpPr>
        <p:spPr bwMode="auto">
          <a:xfrm rot="16200000" flipH="1">
            <a:off x="5227306" y="1728190"/>
            <a:ext cx="698800" cy="2075450"/>
          </a:xfrm>
          <a:prstGeom prst="bentConnector3">
            <a:avLst>
              <a:gd name="adj1" fmla="val 50000"/>
            </a:avLst>
          </a:prstGeom>
          <a:noFill/>
          <a:ln w="19050">
            <a:solidFill>
              <a:srgbClr val="003896"/>
            </a:solidFill>
            <a:miter lim="800000"/>
            <a:headEnd type="none" w="med" len="med"/>
            <a:tailEnd type="none" w="med" len="med"/>
          </a:ln>
        </p:spPr>
      </p:cxnSp>
      <p:sp>
        <p:nvSpPr>
          <p:cNvPr id="175" name="TextBox 174"/>
          <p:cNvSpPr txBox="1">
            <a:spLocks/>
          </p:cNvSpPr>
          <p:nvPr/>
        </p:nvSpPr>
        <p:spPr>
          <a:xfrm>
            <a:off x="921675" y="4162302"/>
            <a:ext cx="2691536"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74930" lvl="1" indent="-173311">
              <a:spcBef>
                <a:spcPct val="30000"/>
              </a:spcBef>
              <a:buClr>
                <a:srgbClr val="83725B"/>
              </a:buClr>
            </a:pPr>
            <a:endParaRPr lang="en-US" sz="1400" kern="0" dirty="0">
              <a:solidFill>
                <a:srgbClr val="003896"/>
              </a:solidFill>
            </a:endParaRPr>
          </a:p>
        </p:txBody>
      </p:sp>
      <p:sp>
        <p:nvSpPr>
          <p:cNvPr id="176" name="TextBox 175"/>
          <p:cNvSpPr txBox="1">
            <a:spLocks/>
          </p:cNvSpPr>
          <p:nvPr/>
        </p:nvSpPr>
        <p:spPr>
          <a:xfrm>
            <a:off x="1103585" y="4511918"/>
            <a:ext cx="6843827" cy="105875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287369" lvl="1" indent="-285750">
              <a:spcBef>
                <a:spcPct val="30000"/>
              </a:spcBef>
              <a:buClr>
                <a:srgbClr val="83725B"/>
              </a:buClr>
              <a:buFont typeface="Wingdings" panose="05000000000000000000" pitchFamily="2" charset="2"/>
              <a:buChar char="§"/>
            </a:pPr>
            <a:r>
              <a:rPr lang="en-ZA" sz="1600" kern="0" dirty="0">
                <a:solidFill>
                  <a:srgbClr val="003896"/>
                </a:solidFill>
              </a:rPr>
              <a:t>Prior to the Constitution there were no back-to-back municipal </a:t>
            </a:r>
            <a:r>
              <a:rPr lang="en-ZA" sz="1600" kern="0" dirty="0" smtClean="0">
                <a:solidFill>
                  <a:srgbClr val="003896"/>
                </a:solidFill>
              </a:rPr>
              <a:t>boundaries</a:t>
            </a:r>
          </a:p>
          <a:p>
            <a:pPr marL="287369" lvl="1" indent="-285750">
              <a:spcBef>
                <a:spcPct val="30000"/>
              </a:spcBef>
              <a:buClr>
                <a:srgbClr val="83725B"/>
              </a:buClr>
              <a:buFont typeface="Wingdings" panose="05000000000000000000" pitchFamily="2" charset="2"/>
              <a:buChar char="§"/>
            </a:pPr>
            <a:r>
              <a:rPr lang="en-ZA" sz="1600" kern="0" dirty="0">
                <a:solidFill>
                  <a:srgbClr val="003896"/>
                </a:solidFill>
              </a:rPr>
              <a:t>Historically Eskom was solely responsible for electricity </a:t>
            </a:r>
            <a:r>
              <a:rPr lang="en-ZA" sz="1600" kern="0" dirty="0" smtClean="0">
                <a:solidFill>
                  <a:srgbClr val="003896"/>
                </a:solidFill>
              </a:rPr>
              <a:t>distribution, reticulation and supply </a:t>
            </a:r>
            <a:r>
              <a:rPr lang="en-ZA" sz="1600" kern="0" dirty="0">
                <a:solidFill>
                  <a:srgbClr val="003896"/>
                </a:solidFill>
              </a:rPr>
              <a:t>within all municipal </a:t>
            </a:r>
            <a:r>
              <a:rPr lang="en-ZA" sz="1600" kern="0" dirty="0" smtClean="0">
                <a:solidFill>
                  <a:srgbClr val="003896"/>
                </a:solidFill>
              </a:rPr>
              <a:t>boundaries</a:t>
            </a:r>
            <a:endParaRPr lang="en-ZA" sz="1600" kern="0" dirty="0">
              <a:solidFill>
                <a:srgbClr val="003896"/>
              </a:solidFill>
            </a:endParaRPr>
          </a:p>
        </p:txBody>
      </p:sp>
      <p:grpSp>
        <p:nvGrpSpPr>
          <p:cNvPr id="178" name="Group 177"/>
          <p:cNvGrpSpPr/>
          <p:nvPr/>
        </p:nvGrpSpPr>
        <p:grpSpPr bwMode="gray">
          <a:xfrm>
            <a:off x="2030620" y="3618889"/>
            <a:ext cx="236823" cy="259496"/>
            <a:chOff x="1424747" y="3025971"/>
            <a:chExt cx="416663" cy="771345"/>
          </a:xfrm>
        </p:grpSpPr>
        <p:grpSp>
          <p:nvGrpSpPr>
            <p:cNvPr id="179" name="Group 178"/>
            <p:cNvGrpSpPr/>
            <p:nvPr/>
          </p:nvGrpSpPr>
          <p:grpSpPr bwMode="gray">
            <a:xfrm>
              <a:off x="1673635" y="3025971"/>
              <a:ext cx="142643" cy="213964"/>
              <a:chOff x="6391275" y="4862513"/>
              <a:chExt cx="447675" cy="671513"/>
            </a:xfrm>
            <a:solidFill>
              <a:srgbClr val="003896"/>
            </a:solidFill>
          </p:grpSpPr>
          <p:sp>
            <p:nvSpPr>
              <p:cNvPr id="192" name="Freeform 510"/>
              <p:cNvSpPr>
                <a:spLocks/>
              </p:cNvSpPr>
              <p:nvPr/>
            </p:nvSpPr>
            <p:spPr bwMode="gray">
              <a:xfrm>
                <a:off x="6396038" y="5267326"/>
                <a:ext cx="377825" cy="68263"/>
              </a:xfrm>
              <a:custGeom>
                <a:avLst/>
                <a:gdLst>
                  <a:gd name="T0" fmla="*/ 236 w 238"/>
                  <a:gd name="T1" fmla="*/ 0 h 43"/>
                  <a:gd name="T2" fmla="*/ 238 w 238"/>
                  <a:gd name="T3" fmla="*/ 8 h 43"/>
                  <a:gd name="T4" fmla="*/ 2 w 238"/>
                  <a:gd name="T5" fmla="*/ 43 h 43"/>
                  <a:gd name="T6" fmla="*/ 0 w 238"/>
                  <a:gd name="T7" fmla="*/ 34 h 43"/>
                  <a:gd name="T8" fmla="*/ 236 w 238"/>
                  <a:gd name="T9" fmla="*/ 0 h 43"/>
                </a:gdLst>
                <a:ahLst/>
                <a:cxnLst>
                  <a:cxn ang="0">
                    <a:pos x="T0" y="T1"/>
                  </a:cxn>
                  <a:cxn ang="0">
                    <a:pos x="T2" y="T3"/>
                  </a:cxn>
                  <a:cxn ang="0">
                    <a:pos x="T4" y="T5"/>
                  </a:cxn>
                  <a:cxn ang="0">
                    <a:pos x="T6" y="T7"/>
                  </a:cxn>
                  <a:cxn ang="0">
                    <a:pos x="T8" y="T9"/>
                  </a:cxn>
                </a:cxnLst>
                <a:rect l="0" t="0" r="r" b="b"/>
                <a:pathLst>
                  <a:path w="238" h="43">
                    <a:moveTo>
                      <a:pt x="236" y="0"/>
                    </a:moveTo>
                    <a:lnTo>
                      <a:pt x="238" y="8"/>
                    </a:lnTo>
                    <a:lnTo>
                      <a:pt x="2" y="43"/>
                    </a:lnTo>
                    <a:lnTo>
                      <a:pt x="0" y="34"/>
                    </a:lnTo>
                    <a:lnTo>
                      <a:pt x="236"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3" name="Freeform 511"/>
              <p:cNvSpPr>
                <a:spLocks/>
              </p:cNvSpPr>
              <p:nvPr/>
            </p:nvSpPr>
            <p:spPr bwMode="gray">
              <a:xfrm>
                <a:off x="6654800" y="5045076"/>
                <a:ext cx="98425" cy="98425"/>
              </a:xfrm>
              <a:custGeom>
                <a:avLst/>
                <a:gdLst>
                  <a:gd name="T0" fmla="*/ 53 w 62"/>
                  <a:gd name="T1" fmla="*/ 0 h 62"/>
                  <a:gd name="T2" fmla="*/ 62 w 62"/>
                  <a:gd name="T3" fmla="*/ 54 h 62"/>
                  <a:gd name="T4" fmla="*/ 8 w 62"/>
                  <a:gd name="T5" fmla="*/ 62 h 62"/>
                  <a:gd name="T6" fmla="*/ 0 w 62"/>
                  <a:gd name="T7" fmla="*/ 8 h 62"/>
                  <a:gd name="T8" fmla="*/ 53 w 62"/>
                  <a:gd name="T9" fmla="*/ 0 h 62"/>
                </a:gdLst>
                <a:ahLst/>
                <a:cxnLst>
                  <a:cxn ang="0">
                    <a:pos x="T0" y="T1"/>
                  </a:cxn>
                  <a:cxn ang="0">
                    <a:pos x="T2" y="T3"/>
                  </a:cxn>
                  <a:cxn ang="0">
                    <a:pos x="T4" y="T5"/>
                  </a:cxn>
                  <a:cxn ang="0">
                    <a:pos x="T6" y="T7"/>
                  </a:cxn>
                  <a:cxn ang="0">
                    <a:pos x="T8" y="T9"/>
                  </a:cxn>
                </a:cxnLst>
                <a:rect l="0" t="0" r="r" b="b"/>
                <a:pathLst>
                  <a:path w="62" h="62">
                    <a:moveTo>
                      <a:pt x="53" y="0"/>
                    </a:moveTo>
                    <a:lnTo>
                      <a:pt x="62" y="54"/>
                    </a:lnTo>
                    <a:lnTo>
                      <a:pt x="8" y="62"/>
                    </a:lnTo>
                    <a:lnTo>
                      <a:pt x="0" y="8"/>
                    </a:lnTo>
                    <a:lnTo>
                      <a:pt x="5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4" name="Freeform 512"/>
              <p:cNvSpPr>
                <a:spLocks/>
              </p:cNvSpPr>
              <p:nvPr/>
            </p:nvSpPr>
            <p:spPr bwMode="gray">
              <a:xfrm>
                <a:off x="6638925" y="4941888"/>
                <a:ext cx="96837" cy="96838"/>
              </a:xfrm>
              <a:custGeom>
                <a:avLst/>
                <a:gdLst>
                  <a:gd name="T0" fmla="*/ 54 w 61"/>
                  <a:gd name="T1" fmla="*/ 0 h 61"/>
                  <a:gd name="T2" fmla="*/ 61 w 61"/>
                  <a:gd name="T3" fmla="*/ 54 h 61"/>
                  <a:gd name="T4" fmla="*/ 8 w 61"/>
                  <a:gd name="T5" fmla="*/ 61 h 61"/>
                  <a:gd name="T6" fmla="*/ 0 w 61"/>
                  <a:gd name="T7" fmla="*/ 7 h 61"/>
                  <a:gd name="T8" fmla="*/ 54 w 61"/>
                  <a:gd name="T9" fmla="*/ 0 h 61"/>
                </a:gdLst>
                <a:ahLst/>
                <a:cxnLst>
                  <a:cxn ang="0">
                    <a:pos x="T0" y="T1"/>
                  </a:cxn>
                  <a:cxn ang="0">
                    <a:pos x="T2" y="T3"/>
                  </a:cxn>
                  <a:cxn ang="0">
                    <a:pos x="T4" y="T5"/>
                  </a:cxn>
                  <a:cxn ang="0">
                    <a:pos x="T6" y="T7"/>
                  </a:cxn>
                  <a:cxn ang="0">
                    <a:pos x="T8" y="T9"/>
                  </a:cxn>
                </a:cxnLst>
                <a:rect l="0" t="0" r="r" b="b"/>
                <a:pathLst>
                  <a:path w="61" h="61">
                    <a:moveTo>
                      <a:pt x="54" y="0"/>
                    </a:moveTo>
                    <a:lnTo>
                      <a:pt x="61" y="54"/>
                    </a:lnTo>
                    <a:lnTo>
                      <a:pt x="8" y="61"/>
                    </a:lnTo>
                    <a:lnTo>
                      <a:pt x="0" y="7"/>
                    </a:lnTo>
                    <a:lnTo>
                      <a:pt x="54"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5" name="Freeform 513"/>
              <p:cNvSpPr>
                <a:spLocks noEditPoints="1"/>
              </p:cNvSpPr>
              <p:nvPr/>
            </p:nvSpPr>
            <p:spPr bwMode="gray">
              <a:xfrm>
                <a:off x="6391275" y="5151438"/>
                <a:ext cx="34925" cy="34925"/>
              </a:xfrm>
              <a:custGeom>
                <a:avLst/>
                <a:gdLst>
                  <a:gd name="T0" fmla="*/ 13 w 22"/>
                  <a:gd name="T1" fmla="*/ 7 h 22"/>
                  <a:gd name="T2" fmla="*/ 11 w 22"/>
                  <a:gd name="T3" fmla="*/ 8 h 22"/>
                  <a:gd name="T4" fmla="*/ 8 w 22"/>
                  <a:gd name="T5" fmla="*/ 8 h 22"/>
                  <a:gd name="T6" fmla="*/ 7 w 22"/>
                  <a:gd name="T7" fmla="*/ 10 h 22"/>
                  <a:gd name="T8" fmla="*/ 7 w 22"/>
                  <a:gd name="T9" fmla="*/ 12 h 22"/>
                  <a:gd name="T10" fmla="*/ 8 w 22"/>
                  <a:gd name="T11" fmla="*/ 14 h 22"/>
                  <a:gd name="T12" fmla="*/ 11 w 22"/>
                  <a:gd name="T13" fmla="*/ 14 h 22"/>
                  <a:gd name="T14" fmla="*/ 13 w 22"/>
                  <a:gd name="T15" fmla="*/ 14 h 22"/>
                  <a:gd name="T16" fmla="*/ 14 w 22"/>
                  <a:gd name="T17" fmla="*/ 13 h 22"/>
                  <a:gd name="T18" fmla="*/ 15 w 22"/>
                  <a:gd name="T19" fmla="*/ 12 h 22"/>
                  <a:gd name="T20" fmla="*/ 15 w 22"/>
                  <a:gd name="T21" fmla="*/ 10 h 22"/>
                  <a:gd name="T22" fmla="*/ 14 w 22"/>
                  <a:gd name="T23" fmla="*/ 8 h 22"/>
                  <a:gd name="T24" fmla="*/ 13 w 22"/>
                  <a:gd name="T25" fmla="*/ 7 h 22"/>
                  <a:gd name="T26" fmla="*/ 12 w 22"/>
                  <a:gd name="T27" fmla="*/ 0 h 22"/>
                  <a:gd name="T28" fmla="*/ 15 w 22"/>
                  <a:gd name="T29" fmla="*/ 0 h 22"/>
                  <a:gd name="T30" fmla="*/ 18 w 22"/>
                  <a:gd name="T31" fmla="*/ 3 h 22"/>
                  <a:gd name="T32" fmla="*/ 20 w 22"/>
                  <a:gd name="T33" fmla="*/ 5 h 22"/>
                  <a:gd name="T34" fmla="*/ 22 w 22"/>
                  <a:gd name="T35" fmla="*/ 8 h 22"/>
                  <a:gd name="T36" fmla="*/ 22 w 22"/>
                  <a:gd name="T37" fmla="*/ 11 h 22"/>
                  <a:gd name="T38" fmla="*/ 22 w 22"/>
                  <a:gd name="T39" fmla="*/ 14 h 22"/>
                  <a:gd name="T40" fmla="*/ 20 w 22"/>
                  <a:gd name="T41" fmla="*/ 17 h 22"/>
                  <a:gd name="T42" fmla="*/ 18 w 22"/>
                  <a:gd name="T43" fmla="*/ 21 h 22"/>
                  <a:gd name="T44" fmla="*/ 15 w 22"/>
                  <a:gd name="T45" fmla="*/ 22 h 22"/>
                  <a:gd name="T46" fmla="*/ 11 w 22"/>
                  <a:gd name="T47" fmla="*/ 22 h 22"/>
                  <a:gd name="T48" fmla="*/ 7 w 22"/>
                  <a:gd name="T49" fmla="*/ 22 h 22"/>
                  <a:gd name="T50" fmla="*/ 4 w 22"/>
                  <a:gd name="T51" fmla="*/ 20 h 22"/>
                  <a:gd name="T52" fmla="*/ 2 w 22"/>
                  <a:gd name="T53" fmla="*/ 17 h 22"/>
                  <a:gd name="T54" fmla="*/ 1 w 22"/>
                  <a:gd name="T55" fmla="*/ 14 h 22"/>
                  <a:gd name="T56" fmla="*/ 0 w 22"/>
                  <a:gd name="T57" fmla="*/ 11 h 22"/>
                  <a:gd name="T58" fmla="*/ 1 w 22"/>
                  <a:gd name="T59" fmla="*/ 7 h 22"/>
                  <a:gd name="T60" fmla="*/ 2 w 22"/>
                  <a:gd name="T61" fmla="*/ 5 h 22"/>
                  <a:gd name="T62" fmla="*/ 5 w 22"/>
                  <a:gd name="T63" fmla="*/ 2 h 22"/>
                  <a:gd name="T64" fmla="*/ 8 w 22"/>
                  <a:gd name="T65" fmla="*/ 0 h 22"/>
                  <a:gd name="T66" fmla="*/ 12 w 22"/>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2">
                    <a:moveTo>
                      <a:pt x="13" y="7"/>
                    </a:moveTo>
                    <a:lnTo>
                      <a:pt x="11" y="8"/>
                    </a:lnTo>
                    <a:lnTo>
                      <a:pt x="8" y="8"/>
                    </a:lnTo>
                    <a:lnTo>
                      <a:pt x="7" y="10"/>
                    </a:lnTo>
                    <a:lnTo>
                      <a:pt x="7" y="12"/>
                    </a:lnTo>
                    <a:lnTo>
                      <a:pt x="8" y="14"/>
                    </a:lnTo>
                    <a:lnTo>
                      <a:pt x="11" y="14"/>
                    </a:lnTo>
                    <a:lnTo>
                      <a:pt x="13" y="14"/>
                    </a:lnTo>
                    <a:lnTo>
                      <a:pt x="14" y="13"/>
                    </a:lnTo>
                    <a:lnTo>
                      <a:pt x="15" y="12"/>
                    </a:lnTo>
                    <a:lnTo>
                      <a:pt x="15" y="10"/>
                    </a:lnTo>
                    <a:lnTo>
                      <a:pt x="14" y="8"/>
                    </a:lnTo>
                    <a:lnTo>
                      <a:pt x="13" y="7"/>
                    </a:lnTo>
                    <a:close/>
                    <a:moveTo>
                      <a:pt x="12" y="0"/>
                    </a:moveTo>
                    <a:lnTo>
                      <a:pt x="15" y="0"/>
                    </a:lnTo>
                    <a:lnTo>
                      <a:pt x="18" y="3"/>
                    </a:lnTo>
                    <a:lnTo>
                      <a:pt x="20" y="5"/>
                    </a:lnTo>
                    <a:lnTo>
                      <a:pt x="22" y="8"/>
                    </a:lnTo>
                    <a:lnTo>
                      <a:pt x="22" y="11"/>
                    </a:lnTo>
                    <a:lnTo>
                      <a:pt x="22" y="14"/>
                    </a:lnTo>
                    <a:lnTo>
                      <a:pt x="20" y="17"/>
                    </a:lnTo>
                    <a:lnTo>
                      <a:pt x="18" y="21"/>
                    </a:lnTo>
                    <a:lnTo>
                      <a:pt x="15" y="22"/>
                    </a:lnTo>
                    <a:lnTo>
                      <a:pt x="11" y="22"/>
                    </a:lnTo>
                    <a:lnTo>
                      <a:pt x="7" y="22"/>
                    </a:lnTo>
                    <a:lnTo>
                      <a:pt x="4" y="20"/>
                    </a:lnTo>
                    <a:lnTo>
                      <a:pt x="2" y="17"/>
                    </a:lnTo>
                    <a:lnTo>
                      <a:pt x="1" y="14"/>
                    </a:lnTo>
                    <a:lnTo>
                      <a:pt x="0" y="11"/>
                    </a:lnTo>
                    <a:lnTo>
                      <a:pt x="1" y="7"/>
                    </a:lnTo>
                    <a:lnTo>
                      <a:pt x="2" y="5"/>
                    </a:lnTo>
                    <a:lnTo>
                      <a:pt x="5" y="2"/>
                    </a:lnTo>
                    <a:lnTo>
                      <a:pt x="8" y="0"/>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6" name="Freeform 514"/>
              <p:cNvSpPr>
                <a:spLocks noEditPoints="1"/>
              </p:cNvSpPr>
              <p:nvPr/>
            </p:nvSpPr>
            <p:spPr bwMode="gray">
              <a:xfrm>
                <a:off x="6421438" y="5078413"/>
                <a:ext cx="34925" cy="34925"/>
              </a:xfrm>
              <a:custGeom>
                <a:avLst/>
                <a:gdLst>
                  <a:gd name="T0" fmla="*/ 12 w 22"/>
                  <a:gd name="T1" fmla="*/ 7 h 22"/>
                  <a:gd name="T2" fmla="*/ 11 w 22"/>
                  <a:gd name="T3" fmla="*/ 7 h 22"/>
                  <a:gd name="T4" fmla="*/ 9 w 22"/>
                  <a:gd name="T5" fmla="*/ 8 h 22"/>
                  <a:gd name="T6" fmla="*/ 7 w 22"/>
                  <a:gd name="T7" fmla="*/ 10 h 22"/>
                  <a:gd name="T8" fmla="*/ 7 w 22"/>
                  <a:gd name="T9" fmla="*/ 13 h 22"/>
                  <a:gd name="T10" fmla="*/ 9 w 22"/>
                  <a:gd name="T11" fmla="*/ 14 h 22"/>
                  <a:gd name="T12" fmla="*/ 11 w 22"/>
                  <a:gd name="T13" fmla="*/ 15 h 22"/>
                  <a:gd name="T14" fmla="*/ 13 w 22"/>
                  <a:gd name="T15" fmla="*/ 15 h 22"/>
                  <a:gd name="T16" fmla="*/ 14 w 22"/>
                  <a:gd name="T17" fmla="*/ 14 h 22"/>
                  <a:gd name="T18" fmla="*/ 15 w 22"/>
                  <a:gd name="T19" fmla="*/ 11 h 22"/>
                  <a:gd name="T20" fmla="*/ 15 w 22"/>
                  <a:gd name="T21" fmla="*/ 10 h 22"/>
                  <a:gd name="T22" fmla="*/ 14 w 22"/>
                  <a:gd name="T23" fmla="*/ 8 h 22"/>
                  <a:gd name="T24" fmla="*/ 12 w 22"/>
                  <a:gd name="T25" fmla="*/ 7 h 22"/>
                  <a:gd name="T26" fmla="*/ 12 w 22"/>
                  <a:gd name="T27" fmla="*/ 0 h 22"/>
                  <a:gd name="T28" fmla="*/ 15 w 22"/>
                  <a:gd name="T29" fmla="*/ 1 h 22"/>
                  <a:gd name="T30" fmla="*/ 18 w 22"/>
                  <a:gd name="T31" fmla="*/ 2 h 22"/>
                  <a:gd name="T32" fmla="*/ 20 w 22"/>
                  <a:gd name="T33" fmla="*/ 5 h 22"/>
                  <a:gd name="T34" fmla="*/ 22 w 22"/>
                  <a:gd name="T35" fmla="*/ 8 h 22"/>
                  <a:gd name="T36" fmla="*/ 22 w 22"/>
                  <a:gd name="T37" fmla="*/ 11 h 22"/>
                  <a:gd name="T38" fmla="*/ 21 w 22"/>
                  <a:gd name="T39" fmla="*/ 15 h 22"/>
                  <a:gd name="T40" fmla="*/ 20 w 22"/>
                  <a:gd name="T41" fmla="*/ 18 h 22"/>
                  <a:gd name="T42" fmla="*/ 17 w 22"/>
                  <a:gd name="T43" fmla="*/ 20 h 22"/>
                  <a:gd name="T44" fmla="*/ 14 w 22"/>
                  <a:gd name="T45" fmla="*/ 22 h 22"/>
                  <a:gd name="T46" fmla="*/ 11 w 22"/>
                  <a:gd name="T47" fmla="*/ 22 h 22"/>
                  <a:gd name="T48" fmla="*/ 7 w 22"/>
                  <a:gd name="T49" fmla="*/ 21 h 22"/>
                  <a:gd name="T50" fmla="*/ 4 w 22"/>
                  <a:gd name="T51" fmla="*/ 20 h 22"/>
                  <a:gd name="T52" fmla="*/ 2 w 22"/>
                  <a:gd name="T53" fmla="*/ 18 h 22"/>
                  <a:gd name="T54" fmla="*/ 1 w 22"/>
                  <a:gd name="T55" fmla="*/ 15 h 22"/>
                  <a:gd name="T56" fmla="*/ 0 w 22"/>
                  <a:gd name="T57" fmla="*/ 10 h 22"/>
                  <a:gd name="T58" fmla="*/ 1 w 22"/>
                  <a:gd name="T59" fmla="*/ 7 h 22"/>
                  <a:gd name="T60" fmla="*/ 2 w 22"/>
                  <a:gd name="T61" fmla="*/ 4 h 22"/>
                  <a:gd name="T62" fmla="*/ 5 w 22"/>
                  <a:gd name="T63" fmla="*/ 2 h 22"/>
                  <a:gd name="T64" fmla="*/ 9 w 22"/>
                  <a:gd name="T65" fmla="*/ 1 h 22"/>
                  <a:gd name="T66" fmla="*/ 12 w 22"/>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2">
                    <a:moveTo>
                      <a:pt x="12" y="7"/>
                    </a:moveTo>
                    <a:lnTo>
                      <a:pt x="11" y="7"/>
                    </a:lnTo>
                    <a:lnTo>
                      <a:pt x="9" y="8"/>
                    </a:lnTo>
                    <a:lnTo>
                      <a:pt x="7" y="10"/>
                    </a:lnTo>
                    <a:lnTo>
                      <a:pt x="7" y="13"/>
                    </a:lnTo>
                    <a:lnTo>
                      <a:pt x="9" y="14"/>
                    </a:lnTo>
                    <a:lnTo>
                      <a:pt x="11" y="15"/>
                    </a:lnTo>
                    <a:lnTo>
                      <a:pt x="13" y="15"/>
                    </a:lnTo>
                    <a:lnTo>
                      <a:pt x="14" y="14"/>
                    </a:lnTo>
                    <a:lnTo>
                      <a:pt x="15" y="11"/>
                    </a:lnTo>
                    <a:lnTo>
                      <a:pt x="15" y="10"/>
                    </a:lnTo>
                    <a:lnTo>
                      <a:pt x="14" y="8"/>
                    </a:lnTo>
                    <a:lnTo>
                      <a:pt x="12" y="7"/>
                    </a:lnTo>
                    <a:close/>
                    <a:moveTo>
                      <a:pt x="12" y="0"/>
                    </a:moveTo>
                    <a:lnTo>
                      <a:pt x="15" y="1"/>
                    </a:lnTo>
                    <a:lnTo>
                      <a:pt x="18" y="2"/>
                    </a:lnTo>
                    <a:lnTo>
                      <a:pt x="20" y="5"/>
                    </a:lnTo>
                    <a:lnTo>
                      <a:pt x="22" y="8"/>
                    </a:lnTo>
                    <a:lnTo>
                      <a:pt x="22" y="11"/>
                    </a:lnTo>
                    <a:lnTo>
                      <a:pt x="21" y="15"/>
                    </a:lnTo>
                    <a:lnTo>
                      <a:pt x="20" y="18"/>
                    </a:lnTo>
                    <a:lnTo>
                      <a:pt x="17" y="20"/>
                    </a:lnTo>
                    <a:lnTo>
                      <a:pt x="14" y="22"/>
                    </a:lnTo>
                    <a:lnTo>
                      <a:pt x="11" y="22"/>
                    </a:lnTo>
                    <a:lnTo>
                      <a:pt x="7" y="21"/>
                    </a:lnTo>
                    <a:lnTo>
                      <a:pt x="4" y="20"/>
                    </a:lnTo>
                    <a:lnTo>
                      <a:pt x="2" y="18"/>
                    </a:lnTo>
                    <a:lnTo>
                      <a:pt x="1" y="15"/>
                    </a:lnTo>
                    <a:lnTo>
                      <a:pt x="0" y="10"/>
                    </a:lnTo>
                    <a:lnTo>
                      <a:pt x="1" y="7"/>
                    </a:lnTo>
                    <a:lnTo>
                      <a:pt x="2" y="4"/>
                    </a:lnTo>
                    <a:lnTo>
                      <a:pt x="5" y="2"/>
                    </a:lnTo>
                    <a:lnTo>
                      <a:pt x="9"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7" name="Freeform 515"/>
              <p:cNvSpPr>
                <a:spLocks/>
              </p:cNvSpPr>
              <p:nvPr/>
            </p:nvSpPr>
            <p:spPr bwMode="gray">
              <a:xfrm>
                <a:off x="6408738" y="5103813"/>
                <a:ext cx="33337" cy="58738"/>
              </a:xfrm>
              <a:custGeom>
                <a:avLst/>
                <a:gdLst>
                  <a:gd name="T0" fmla="*/ 13 w 21"/>
                  <a:gd name="T1" fmla="*/ 0 h 37"/>
                  <a:gd name="T2" fmla="*/ 15 w 21"/>
                  <a:gd name="T3" fmla="*/ 2 h 37"/>
                  <a:gd name="T4" fmla="*/ 18 w 21"/>
                  <a:gd name="T5" fmla="*/ 2 h 37"/>
                  <a:gd name="T6" fmla="*/ 21 w 21"/>
                  <a:gd name="T7" fmla="*/ 2 h 37"/>
                  <a:gd name="T8" fmla="*/ 6 w 21"/>
                  <a:gd name="T9" fmla="*/ 37 h 37"/>
                  <a:gd name="T10" fmla="*/ 4 w 21"/>
                  <a:gd name="T11" fmla="*/ 35 h 37"/>
                  <a:gd name="T12" fmla="*/ 2 w 21"/>
                  <a:gd name="T13" fmla="*/ 34 h 37"/>
                  <a:gd name="T14" fmla="*/ 0 w 21"/>
                  <a:gd name="T15" fmla="*/ 34 h 37"/>
                  <a:gd name="T16" fmla="*/ 13 w 21"/>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7">
                    <a:moveTo>
                      <a:pt x="13" y="0"/>
                    </a:moveTo>
                    <a:lnTo>
                      <a:pt x="15" y="2"/>
                    </a:lnTo>
                    <a:lnTo>
                      <a:pt x="18" y="2"/>
                    </a:lnTo>
                    <a:lnTo>
                      <a:pt x="21" y="2"/>
                    </a:lnTo>
                    <a:lnTo>
                      <a:pt x="6" y="37"/>
                    </a:lnTo>
                    <a:lnTo>
                      <a:pt x="4" y="35"/>
                    </a:lnTo>
                    <a:lnTo>
                      <a:pt x="2" y="34"/>
                    </a:lnTo>
                    <a:lnTo>
                      <a:pt x="0" y="34"/>
                    </a:lnTo>
                    <a:lnTo>
                      <a:pt x="1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8" name="Freeform 516"/>
              <p:cNvSpPr>
                <a:spLocks/>
              </p:cNvSpPr>
              <p:nvPr/>
            </p:nvSpPr>
            <p:spPr bwMode="gray">
              <a:xfrm>
                <a:off x="6523038" y="5014913"/>
                <a:ext cx="55562" cy="133350"/>
              </a:xfrm>
              <a:custGeom>
                <a:avLst/>
                <a:gdLst>
                  <a:gd name="T0" fmla="*/ 27 w 35"/>
                  <a:gd name="T1" fmla="*/ 0 h 84"/>
                  <a:gd name="T2" fmla="*/ 35 w 35"/>
                  <a:gd name="T3" fmla="*/ 2 h 84"/>
                  <a:gd name="T4" fmla="*/ 7 w 35"/>
                  <a:gd name="T5" fmla="*/ 84 h 84"/>
                  <a:gd name="T6" fmla="*/ 5 w 35"/>
                  <a:gd name="T7" fmla="*/ 82 h 84"/>
                  <a:gd name="T8" fmla="*/ 2 w 35"/>
                  <a:gd name="T9" fmla="*/ 82 h 84"/>
                  <a:gd name="T10" fmla="*/ 0 w 35"/>
                  <a:gd name="T11" fmla="*/ 82 h 84"/>
                  <a:gd name="T12" fmla="*/ 27 w 3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5" h="84">
                    <a:moveTo>
                      <a:pt x="27" y="0"/>
                    </a:moveTo>
                    <a:lnTo>
                      <a:pt x="35" y="2"/>
                    </a:lnTo>
                    <a:lnTo>
                      <a:pt x="7" y="84"/>
                    </a:lnTo>
                    <a:lnTo>
                      <a:pt x="5" y="82"/>
                    </a:lnTo>
                    <a:lnTo>
                      <a:pt x="2" y="82"/>
                    </a:lnTo>
                    <a:lnTo>
                      <a:pt x="0" y="82"/>
                    </a:lnTo>
                    <a:lnTo>
                      <a:pt x="27"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99" name="Freeform 517"/>
              <p:cNvSpPr>
                <a:spLocks/>
              </p:cNvSpPr>
              <p:nvPr/>
            </p:nvSpPr>
            <p:spPr bwMode="gray">
              <a:xfrm>
                <a:off x="6445250" y="5095876"/>
                <a:ext cx="74612" cy="60325"/>
              </a:xfrm>
              <a:custGeom>
                <a:avLst/>
                <a:gdLst>
                  <a:gd name="T0" fmla="*/ 3 w 47"/>
                  <a:gd name="T1" fmla="*/ 0 h 38"/>
                  <a:gd name="T2" fmla="*/ 47 w 47"/>
                  <a:gd name="T3" fmla="*/ 31 h 38"/>
                  <a:gd name="T4" fmla="*/ 44 w 47"/>
                  <a:gd name="T5" fmla="*/ 33 h 38"/>
                  <a:gd name="T6" fmla="*/ 43 w 47"/>
                  <a:gd name="T7" fmla="*/ 35 h 38"/>
                  <a:gd name="T8" fmla="*/ 43 w 47"/>
                  <a:gd name="T9" fmla="*/ 38 h 38"/>
                  <a:gd name="T10" fmla="*/ 0 w 47"/>
                  <a:gd name="T11" fmla="*/ 7 h 38"/>
                  <a:gd name="T12" fmla="*/ 2 w 47"/>
                  <a:gd name="T13" fmla="*/ 5 h 38"/>
                  <a:gd name="T14" fmla="*/ 3 w 47"/>
                  <a:gd name="T15" fmla="*/ 3 h 38"/>
                  <a:gd name="T16" fmla="*/ 3 w 4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3" y="0"/>
                    </a:moveTo>
                    <a:lnTo>
                      <a:pt x="47" y="31"/>
                    </a:lnTo>
                    <a:lnTo>
                      <a:pt x="44" y="33"/>
                    </a:lnTo>
                    <a:lnTo>
                      <a:pt x="43" y="35"/>
                    </a:lnTo>
                    <a:lnTo>
                      <a:pt x="43" y="38"/>
                    </a:lnTo>
                    <a:lnTo>
                      <a:pt x="0" y="7"/>
                    </a:lnTo>
                    <a:lnTo>
                      <a:pt x="2" y="5"/>
                    </a:lnTo>
                    <a:lnTo>
                      <a:pt x="3" y="3"/>
                    </a:lnTo>
                    <a:lnTo>
                      <a:pt x="3"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0" name="Freeform 518"/>
              <p:cNvSpPr>
                <a:spLocks noEditPoints="1"/>
              </p:cNvSpPr>
              <p:nvPr/>
            </p:nvSpPr>
            <p:spPr bwMode="gray">
              <a:xfrm>
                <a:off x="6507163" y="5138738"/>
                <a:ext cx="34925" cy="34925"/>
              </a:xfrm>
              <a:custGeom>
                <a:avLst/>
                <a:gdLst>
                  <a:gd name="T0" fmla="*/ 12 w 22"/>
                  <a:gd name="T1" fmla="*/ 7 h 22"/>
                  <a:gd name="T2" fmla="*/ 11 w 22"/>
                  <a:gd name="T3" fmla="*/ 7 h 22"/>
                  <a:gd name="T4" fmla="*/ 9 w 22"/>
                  <a:gd name="T5" fmla="*/ 8 h 22"/>
                  <a:gd name="T6" fmla="*/ 8 w 22"/>
                  <a:gd name="T7" fmla="*/ 11 h 22"/>
                  <a:gd name="T8" fmla="*/ 8 w 22"/>
                  <a:gd name="T9" fmla="*/ 13 h 22"/>
                  <a:gd name="T10" fmla="*/ 9 w 22"/>
                  <a:gd name="T11" fmla="*/ 14 h 22"/>
                  <a:gd name="T12" fmla="*/ 11 w 22"/>
                  <a:gd name="T13" fmla="*/ 15 h 22"/>
                  <a:gd name="T14" fmla="*/ 13 w 22"/>
                  <a:gd name="T15" fmla="*/ 15 h 22"/>
                  <a:gd name="T16" fmla="*/ 14 w 22"/>
                  <a:gd name="T17" fmla="*/ 14 h 22"/>
                  <a:gd name="T18" fmla="*/ 15 w 22"/>
                  <a:gd name="T19" fmla="*/ 12 h 22"/>
                  <a:gd name="T20" fmla="*/ 15 w 22"/>
                  <a:gd name="T21" fmla="*/ 11 h 22"/>
                  <a:gd name="T22" fmla="*/ 14 w 22"/>
                  <a:gd name="T23" fmla="*/ 8 h 22"/>
                  <a:gd name="T24" fmla="*/ 12 w 22"/>
                  <a:gd name="T25" fmla="*/ 7 h 22"/>
                  <a:gd name="T26" fmla="*/ 12 w 22"/>
                  <a:gd name="T27" fmla="*/ 0 h 22"/>
                  <a:gd name="T28" fmla="*/ 15 w 22"/>
                  <a:gd name="T29" fmla="*/ 1 h 22"/>
                  <a:gd name="T30" fmla="*/ 18 w 22"/>
                  <a:gd name="T31" fmla="*/ 2 h 22"/>
                  <a:gd name="T32" fmla="*/ 20 w 22"/>
                  <a:gd name="T33" fmla="*/ 5 h 22"/>
                  <a:gd name="T34" fmla="*/ 22 w 22"/>
                  <a:gd name="T35" fmla="*/ 8 h 22"/>
                  <a:gd name="T36" fmla="*/ 22 w 22"/>
                  <a:gd name="T37" fmla="*/ 12 h 22"/>
                  <a:gd name="T38" fmla="*/ 21 w 22"/>
                  <a:gd name="T39" fmla="*/ 15 h 22"/>
                  <a:gd name="T40" fmla="*/ 20 w 22"/>
                  <a:gd name="T41" fmla="*/ 18 h 22"/>
                  <a:gd name="T42" fmla="*/ 18 w 22"/>
                  <a:gd name="T43" fmla="*/ 20 h 22"/>
                  <a:gd name="T44" fmla="*/ 15 w 22"/>
                  <a:gd name="T45" fmla="*/ 22 h 22"/>
                  <a:gd name="T46" fmla="*/ 11 w 22"/>
                  <a:gd name="T47" fmla="*/ 22 h 22"/>
                  <a:gd name="T48" fmla="*/ 8 w 22"/>
                  <a:gd name="T49" fmla="*/ 21 h 22"/>
                  <a:gd name="T50" fmla="*/ 4 w 22"/>
                  <a:gd name="T51" fmla="*/ 20 h 22"/>
                  <a:gd name="T52" fmla="*/ 2 w 22"/>
                  <a:gd name="T53" fmla="*/ 17 h 22"/>
                  <a:gd name="T54" fmla="*/ 1 w 22"/>
                  <a:gd name="T55" fmla="*/ 14 h 22"/>
                  <a:gd name="T56" fmla="*/ 0 w 22"/>
                  <a:gd name="T57" fmla="*/ 11 h 22"/>
                  <a:gd name="T58" fmla="*/ 1 w 22"/>
                  <a:gd name="T59" fmla="*/ 7 h 22"/>
                  <a:gd name="T60" fmla="*/ 2 w 22"/>
                  <a:gd name="T61" fmla="*/ 4 h 22"/>
                  <a:gd name="T62" fmla="*/ 5 w 22"/>
                  <a:gd name="T63" fmla="*/ 2 h 22"/>
                  <a:gd name="T64" fmla="*/ 9 w 22"/>
                  <a:gd name="T65" fmla="*/ 1 h 22"/>
                  <a:gd name="T66" fmla="*/ 12 w 22"/>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2">
                    <a:moveTo>
                      <a:pt x="12" y="7"/>
                    </a:moveTo>
                    <a:lnTo>
                      <a:pt x="11" y="7"/>
                    </a:lnTo>
                    <a:lnTo>
                      <a:pt x="9" y="8"/>
                    </a:lnTo>
                    <a:lnTo>
                      <a:pt x="8" y="11"/>
                    </a:lnTo>
                    <a:lnTo>
                      <a:pt x="8" y="13"/>
                    </a:lnTo>
                    <a:lnTo>
                      <a:pt x="9" y="14"/>
                    </a:lnTo>
                    <a:lnTo>
                      <a:pt x="11" y="15"/>
                    </a:lnTo>
                    <a:lnTo>
                      <a:pt x="13" y="15"/>
                    </a:lnTo>
                    <a:lnTo>
                      <a:pt x="14" y="14"/>
                    </a:lnTo>
                    <a:lnTo>
                      <a:pt x="15" y="12"/>
                    </a:lnTo>
                    <a:lnTo>
                      <a:pt x="15" y="11"/>
                    </a:lnTo>
                    <a:lnTo>
                      <a:pt x="14" y="8"/>
                    </a:lnTo>
                    <a:lnTo>
                      <a:pt x="12" y="7"/>
                    </a:lnTo>
                    <a:close/>
                    <a:moveTo>
                      <a:pt x="12" y="0"/>
                    </a:moveTo>
                    <a:lnTo>
                      <a:pt x="15" y="1"/>
                    </a:lnTo>
                    <a:lnTo>
                      <a:pt x="18" y="2"/>
                    </a:lnTo>
                    <a:lnTo>
                      <a:pt x="20" y="5"/>
                    </a:lnTo>
                    <a:lnTo>
                      <a:pt x="22" y="8"/>
                    </a:lnTo>
                    <a:lnTo>
                      <a:pt x="22" y="12"/>
                    </a:lnTo>
                    <a:lnTo>
                      <a:pt x="21" y="15"/>
                    </a:lnTo>
                    <a:lnTo>
                      <a:pt x="20" y="18"/>
                    </a:lnTo>
                    <a:lnTo>
                      <a:pt x="18" y="20"/>
                    </a:lnTo>
                    <a:lnTo>
                      <a:pt x="15" y="22"/>
                    </a:lnTo>
                    <a:lnTo>
                      <a:pt x="11" y="22"/>
                    </a:lnTo>
                    <a:lnTo>
                      <a:pt x="8" y="21"/>
                    </a:lnTo>
                    <a:lnTo>
                      <a:pt x="4" y="20"/>
                    </a:lnTo>
                    <a:lnTo>
                      <a:pt x="2" y="17"/>
                    </a:lnTo>
                    <a:lnTo>
                      <a:pt x="1" y="14"/>
                    </a:lnTo>
                    <a:lnTo>
                      <a:pt x="0" y="11"/>
                    </a:lnTo>
                    <a:lnTo>
                      <a:pt x="1" y="7"/>
                    </a:lnTo>
                    <a:lnTo>
                      <a:pt x="2" y="4"/>
                    </a:lnTo>
                    <a:lnTo>
                      <a:pt x="5" y="2"/>
                    </a:lnTo>
                    <a:lnTo>
                      <a:pt x="9" y="1"/>
                    </a:lnTo>
                    <a:lnTo>
                      <a:pt x="1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1" name="Freeform 519"/>
              <p:cNvSpPr>
                <a:spLocks/>
              </p:cNvSpPr>
              <p:nvPr/>
            </p:nvSpPr>
            <p:spPr bwMode="gray">
              <a:xfrm>
                <a:off x="6553200" y="4999038"/>
                <a:ext cx="34925" cy="34925"/>
              </a:xfrm>
              <a:custGeom>
                <a:avLst/>
                <a:gdLst>
                  <a:gd name="T0" fmla="*/ 11 w 22"/>
                  <a:gd name="T1" fmla="*/ 0 h 22"/>
                  <a:gd name="T2" fmla="*/ 15 w 22"/>
                  <a:gd name="T3" fmla="*/ 0 h 22"/>
                  <a:gd name="T4" fmla="*/ 18 w 22"/>
                  <a:gd name="T5" fmla="*/ 2 h 22"/>
                  <a:gd name="T6" fmla="*/ 20 w 22"/>
                  <a:gd name="T7" fmla="*/ 4 h 22"/>
                  <a:gd name="T8" fmla="*/ 22 w 22"/>
                  <a:gd name="T9" fmla="*/ 7 h 22"/>
                  <a:gd name="T10" fmla="*/ 22 w 22"/>
                  <a:gd name="T11" fmla="*/ 12 h 22"/>
                  <a:gd name="T12" fmla="*/ 21 w 22"/>
                  <a:gd name="T13" fmla="*/ 15 h 22"/>
                  <a:gd name="T14" fmla="*/ 20 w 22"/>
                  <a:gd name="T15" fmla="*/ 18 h 22"/>
                  <a:gd name="T16" fmla="*/ 17 w 22"/>
                  <a:gd name="T17" fmla="*/ 20 h 22"/>
                  <a:gd name="T18" fmla="*/ 14 w 22"/>
                  <a:gd name="T19" fmla="*/ 21 h 22"/>
                  <a:gd name="T20" fmla="*/ 10 w 22"/>
                  <a:gd name="T21" fmla="*/ 22 h 22"/>
                  <a:gd name="T22" fmla="*/ 7 w 22"/>
                  <a:gd name="T23" fmla="*/ 21 h 22"/>
                  <a:gd name="T24" fmla="*/ 4 w 22"/>
                  <a:gd name="T25" fmla="*/ 20 h 22"/>
                  <a:gd name="T26" fmla="*/ 2 w 22"/>
                  <a:gd name="T27" fmla="*/ 17 h 22"/>
                  <a:gd name="T28" fmla="*/ 0 w 22"/>
                  <a:gd name="T29" fmla="*/ 14 h 22"/>
                  <a:gd name="T30" fmla="*/ 0 w 22"/>
                  <a:gd name="T31" fmla="*/ 11 h 22"/>
                  <a:gd name="T32" fmla="*/ 0 w 22"/>
                  <a:gd name="T33" fmla="*/ 7 h 22"/>
                  <a:gd name="T34" fmla="*/ 2 w 22"/>
                  <a:gd name="T35" fmla="*/ 4 h 22"/>
                  <a:gd name="T36" fmla="*/ 4 w 22"/>
                  <a:gd name="T37" fmla="*/ 2 h 22"/>
                  <a:gd name="T38" fmla="*/ 7 w 22"/>
                  <a:gd name="T39" fmla="*/ 0 h 22"/>
                  <a:gd name="T40" fmla="*/ 11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1" y="0"/>
                    </a:moveTo>
                    <a:lnTo>
                      <a:pt x="15" y="0"/>
                    </a:lnTo>
                    <a:lnTo>
                      <a:pt x="18" y="2"/>
                    </a:lnTo>
                    <a:lnTo>
                      <a:pt x="20" y="4"/>
                    </a:lnTo>
                    <a:lnTo>
                      <a:pt x="22" y="7"/>
                    </a:lnTo>
                    <a:lnTo>
                      <a:pt x="22" y="12"/>
                    </a:lnTo>
                    <a:lnTo>
                      <a:pt x="21" y="15"/>
                    </a:lnTo>
                    <a:lnTo>
                      <a:pt x="20" y="18"/>
                    </a:lnTo>
                    <a:lnTo>
                      <a:pt x="17" y="20"/>
                    </a:lnTo>
                    <a:lnTo>
                      <a:pt x="14" y="21"/>
                    </a:lnTo>
                    <a:lnTo>
                      <a:pt x="10" y="22"/>
                    </a:lnTo>
                    <a:lnTo>
                      <a:pt x="7" y="21"/>
                    </a:lnTo>
                    <a:lnTo>
                      <a:pt x="4" y="20"/>
                    </a:lnTo>
                    <a:lnTo>
                      <a:pt x="2" y="17"/>
                    </a:lnTo>
                    <a:lnTo>
                      <a:pt x="0" y="14"/>
                    </a:lnTo>
                    <a:lnTo>
                      <a:pt x="0" y="11"/>
                    </a:lnTo>
                    <a:lnTo>
                      <a:pt x="0" y="7"/>
                    </a:lnTo>
                    <a:lnTo>
                      <a:pt x="2" y="4"/>
                    </a:lnTo>
                    <a:lnTo>
                      <a:pt x="4" y="2"/>
                    </a:lnTo>
                    <a:lnTo>
                      <a:pt x="7" y="0"/>
                    </a:lnTo>
                    <a:lnTo>
                      <a:pt x="11"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2" name="Freeform 520"/>
              <p:cNvSpPr>
                <a:spLocks/>
              </p:cNvSpPr>
              <p:nvPr/>
            </p:nvSpPr>
            <p:spPr bwMode="gray">
              <a:xfrm>
                <a:off x="6759575" y="4900613"/>
                <a:ext cx="31750" cy="220663"/>
              </a:xfrm>
              <a:custGeom>
                <a:avLst/>
                <a:gdLst>
                  <a:gd name="T0" fmla="*/ 0 w 20"/>
                  <a:gd name="T1" fmla="*/ 0 h 139"/>
                  <a:gd name="T2" fmla="*/ 20 w 20"/>
                  <a:gd name="T3" fmla="*/ 0 h 139"/>
                  <a:gd name="T4" fmla="*/ 20 w 20"/>
                  <a:gd name="T5" fmla="*/ 139 h 139"/>
                  <a:gd name="T6" fmla="*/ 0 w 20"/>
                  <a:gd name="T7" fmla="*/ 0 h 139"/>
                </a:gdLst>
                <a:ahLst/>
                <a:cxnLst>
                  <a:cxn ang="0">
                    <a:pos x="T0" y="T1"/>
                  </a:cxn>
                  <a:cxn ang="0">
                    <a:pos x="T2" y="T3"/>
                  </a:cxn>
                  <a:cxn ang="0">
                    <a:pos x="T4" y="T5"/>
                  </a:cxn>
                  <a:cxn ang="0">
                    <a:pos x="T6" y="T7"/>
                  </a:cxn>
                </a:cxnLst>
                <a:rect l="0" t="0" r="r" b="b"/>
                <a:pathLst>
                  <a:path w="20" h="139">
                    <a:moveTo>
                      <a:pt x="0" y="0"/>
                    </a:moveTo>
                    <a:lnTo>
                      <a:pt x="20" y="0"/>
                    </a:lnTo>
                    <a:lnTo>
                      <a:pt x="20" y="139"/>
                    </a:lnTo>
                    <a:lnTo>
                      <a:pt x="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3" name="Freeform 521"/>
              <p:cNvSpPr>
                <a:spLocks/>
              </p:cNvSpPr>
              <p:nvPr/>
            </p:nvSpPr>
            <p:spPr bwMode="gray">
              <a:xfrm>
                <a:off x="6491288" y="5381626"/>
                <a:ext cx="300037" cy="152400"/>
              </a:xfrm>
              <a:custGeom>
                <a:avLst/>
                <a:gdLst>
                  <a:gd name="T0" fmla="*/ 189 w 189"/>
                  <a:gd name="T1" fmla="*/ 0 h 96"/>
                  <a:gd name="T2" fmla="*/ 189 w 189"/>
                  <a:gd name="T3" fmla="*/ 96 h 96"/>
                  <a:gd name="T4" fmla="*/ 0 w 189"/>
                  <a:gd name="T5" fmla="*/ 96 h 96"/>
                  <a:gd name="T6" fmla="*/ 129 w 189"/>
                  <a:gd name="T7" fmla="*/ 77 h 96"/>
                  <a:gd name="T8" fmla="*/ 170 w 189"/>
                  <a:gd name="T9" fmla="*/ 77 h 96"/>
                  <a:gd name="T10" fmla="*/ 170 w 189"/>
                  <a:gd name="T11" fmla="*/ 25 h 96"/>
                  <a:gd name="T12" fmla="*/ 189 w 18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89" h="96">
                    <a:moveTo>
                      <a:pt x="189" y="0"/>
                    </a:moveTo>
                    <a:lnTo>
                      <a:pt x="189" y="96"/>
                    </a:lnTo>
                    <a:lnTo>
                      <a:pt x="0" y="96"/>
                    </a:lnTo>
                    <a:lnTo>
                      <a:pt x="129" y="77"/>
                    </a:lnTo>
                    <a:lnTo>
                      <a:pt x="170" y="77"/>
                    </a:lnTo>
                    <a:lnTo>
                      <a:pt x="170" y="25"/>
                    </a:lnTo>
                    <a:lnTo>
                      <a:pt x="189"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4" name="Freeform 522"/>
              <p:cNvSpPr>
                <a:spLocks/>
              </p:cNvSpPr>
              <p:nvPr/>
            </p:nvSpPr>
            <p:spPr bwMode="gray">
              <a:xfrm>
                <a:off x="6618288" y="4900613"/>
                <a:ext cx="33337" cy="6350"/>
              </a:xfrm>
              <a:custGeom>
                <a:avLst/>
                <a:gdLst>
                  <a:gd name="T0" fmla="*/ 0 w 21"/>
                  <a:gd name="T1" fmla="*/ 0 h 4"/>
                  <a:gd name="T2" fmla="*/ 21 w 21"/>
                  <a:gd name="T3" fmla="*/ 0 h 4"/>
                  <a:gd name="T4" fmla="*/ 1 w 21"/>
                  <a:gd name="T5" fmla="*/ 4 h 4"/>
                  <a:gd name="T6" fmla="*/ 0 w 21"/>
                  <a:gd name="T7" fmla="*/ 0 h 4"/>
                </a:gdLst>
                <a:ahLst/>
                <a:cxnLst>
                  <a:cxn ang="0">
                    <a:pos x="T0" y="T1"/>
                  </a:cxn>
                  <a:cxn ang="0">
                    <a:pos x="T2" y="T3"/>
                  </a:cxn>
                  <a:cxn ang="0">
                    <a:pos x="T4" y="T5"/>
                  </a:cxn>
                  <a:cxn ang="0">
                    <a:pos x="T6" y="T7"/>
                  </a:cxn>
                </a:cxnLst>
                <a:rect l="0" t="0" r="r" b="b"/>
                <a:pathLst>
                  <a:path w="21" h="4">
                    <a:moveTo>
                      <a:pt x="0" y="0"/>
                    </a:moveTo>
                    <a:lnTo>
                      <a:pt x="21" y="0"/>
                    </a:lnTo>
                    <a:lnTo>
                      <a:pt x="1" y="4"/>
                    </a:lnTo>
                    <a:lnTo>
                      <a:pt x="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6" name="Freeform 524"/>
              <p:cNvSpPr>
                <a:spLocks noEditPoints="1"/>
              </p:cNvSpPr>
              <p:nvPr/>
            </p:nvSpPr>
            <p:spPr bwMode="gray">
              <a:xfrm>
                <a:off x="6664325" y="5324476"/>
                <a:ext cx="174625" cy="195263"/>
              </a:xfrm>
              <a:custGeom>
                <a:avLst/>
                <a:gdLst>
                  <a:gd name="T0" fmla="*/ 79 w 110"/>
                  <a:gd name="T1" fmla="*/ 21 h 123"/>
                  <a:gd name="T2" fmla="*/ 20 w 110"/>
                  <a:gd name="T3" fmla="*/ 29 h 123"/>
                  <a:gd name="T4" fmla="*/ 28 w 110"/>
                  <a:gd name="T5" fmla="*/ 89 h 123"/>
                  <a:gd name="T6" fmla="*/ 79 w 110"/>
                  <a:gd name="T7" fmla="*/ 21 h 123"/>
                  <a:gd name="T8" fmla="*/ 98 w 110"/>
                  <a:gd name="T9" fmla="*/ 0 h 123"/>
                  <a:gd name="T10" fmla="*/ 102 w 110"/>
                  <a:gd name="T11" fmla="*/ 0 h 123"/>
                  <a:gd name="T12" fmla="*/ 105 w 110"/>
                  <a:gd name="T13" fmla="*/ 0 h 123"/>
                  <a:gd name="T14" fmla="*/ 107 w 110"/>
                  <a:gd name="T15" fmla="*/ 2 h 123"/>
                  <a:gd name="T16" fmla="*/ 108 w 110"/>
                  <a:gd name="T17" fmla="*/ 4 h 123"/>
                  <a:gd name="T18" fmla="*/ 110 w 110"/>
                  <a:gd name="T19" fmla="*/ 7 h 123"/>
                  <a:gd name="T20" fmla="*/ 109 w 110"/>
                  <a:gd name="T21" fmla="*/ 11 h 123"/>
                  <a:gd name="T22" fmla="*/ 108 w 110"/>
                  <a:gd name="T23" fmla="*/ 15 h 123"/>
                  <a:gd name="T24" fmla="*/ 30 w 110"/>
                  <a:gd name="T25" fmla="*/ 118 h 123"/>
                  <a:gd name="T26" fmla="*/ 28 w 110"/>
                  <a:gd name="T27" fmla="*/ 121 h 123"/>
                  <a:gd name="T28" fmla="*/ 25 w 110"/>
                  <a:gd name="T29" fmla="*/ 122 h 123"/>
                  <a:gd name="T30" fmla="*/ 22 w 110"/>
                  <a:gd name="T31" fmla="*/ 123 h 123"/>
                  <a:gd name="T32" fmla="*/ 20 w 110"/>
                  <a:gd name="T33" fmla="*/ 123 h 123"/>
                  <a:gd name="T34" fmla="*/ 17 w 110"/>
                  <a:gd name="T35" fmla="*/ 121 h 123"/>
                  <a:gd name="T36" fmla="*/ 15 w 110"/>
                  <a:gd name="T37" fmla="*/ 117 h 123"/>
                  <a:gd name="T38" fmla="*/ 13 w 110"/>
                  <a:gd name="T39" fmla="*/ 114 h 123"/>
                  <a:gd name="T40" fmla="*/ 0 w 110"/>
                  <a:gd name="T41" fmla="*/ 23 h 123"/>
                  <a:gd name="T42" fmla="*/ 0 w 110"/>
                  <a:gd name="T43" fmla="*/ 20 h 123"/>
                  <a:gd name="T44" fmla="*/ 2 w 110"/>
                  <a:gd name="T45" fmla="*/ 17 h 123"/>
                  <a:gd name="T46" fmla="*/ 4 w 110"/>
                  <a:gd name="T47" fmla="*/ 13 h 123"/>
                  <a:gd name="T48" fmla="*/ 8 w 110"/>
                  <a:gd name="T49" fmla="*/ 12 h 123"/>
                  <a:gd name="T50" fmla="*/ 98 w 110"/>
                  <a:gd name="T5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23">
                    <a:moveTo>
                      <a:pt x="79" y="21"/>
                    </a:moveTo>
                    <a:lnTo>
                      <a:pt x="20" y="29"/>
                    </a:lnTo>
                    <a:lnTo>
                      <a:pt x="28" y="89"/>
                    </a:lnTo>
                    <a:lnTo>
                      <a:pt x="79" y="21"/>
                    </a:lnTo>
                    <a:close/>
                    <a:moveTo>
                      <a:pt x="98" y="0"/>
                    </a:moveTo>
                    <a:lnTo>
                      <a:pt x="102" y="0"/>
                    </a:lnTo>
                    <a:lnTo>
                      <a:pt x="105" y="0"/>
                    </a:lnTo>
                    <a:lnTo>
                      <a:pt x="107" y="2"/>
                    </a:lnTo>
                    <a:lnTo>
                      <a:pt x="108" y="4"/>
                    </a:lnTo>
                    <a:lnTo>
                      <a:pt x="110" y="7"/>
                    </a:lnTo>
                    <a:lnTo>
                      <a:pt x="109" y="11"/>
                    </a:lnTo>
                    <a:lnTo>
                      <a:pt x="108" y="15"/>
                    </a:lnTo>
                    <a:lnTo>
                      <a:pt x="30" y="118"/>
                    </a:lnTo>
                    <a:lnTo>
                      <a:pt x="28" y="121"/>
                    </a:lnTo>
                    <a:lnTo>
                      <a:pt x="25" y="122"/>
                    </a:lnTo>
                    <a:lnTo>
                      <a:pt x="22" y="123"/>
                    </a:lnTo>
                    <a:lnTo>
                      <a:pt x="20" y="123"/>
                    </a:lnTo>
                    <a:lnTo>
                      <a:pt x="17" y="121"/>
                    </a:lnTo>
                    <a:lnTo>
                      <a:pt x="15" y="117"/>
                    </a:lnTo>
                    <a:lnTo>
                      <a:pt x="13" y="114"/>
                    </a:lnTo>
                    <a:lnTo>
                      <a:pt x="0" y="23"/>
                    </a:lnTo>
                    <a:lnTo>
                      <a:pt x="0" y="20"/>
                    </a:lnTo>
                    <a:lnTo>
                      <a:pt x="2" y="17"/>
                    </a:lnTo>
                    <a:lnTo>
                      <a:pt x="4" y="13"/>
                    </a:lnTo>
                    <a:lnTo>
                      <a:pt x="8" y="12"/>
                    </a:lnTo>
                    <a:lnTo>
                      <a:pt x="98"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7" name="Freeform 525"/>
              <p:cNvSpPr>
                <a:spLocks/>
              </p:cNvSpPr>
              <p:nvPr/>
            </p:nvSpPr>
            <p:spPr bwMode="gray">
              <a:xfrm>
                <a:off x="6419850" y="5440363"/>
                <a:ext cx="273050" cy="53975"/>
              </a:xfrm>
              <a:custGeom>
                <a:avLst/>
                <a:gdLst>
                  <a:gd name="T0" fmla="*/ 172 w 172"/>
                  <a:gd name="T1" fmla="*/ 0 h 34"/>
                  <a:gd name="T2" fmla="*/ 172 w 172"/>
                  <a:gd name="T3" fmla="*/ 9 h 34"/>
                  <a:gd name="T4" fmla="*/ 2 w 172"/>
                  <a:gd name="T5" fmla="*/ 34 h 34"/>
                  <a:gd name="T6" fmla="*/ 0 w 172"/>
                  <a:gd name="T7" fmla="*/ 25 h 34"/>
                  <a:gd name="T8" fmla="*/ 172 w 172"/>
                  <a:gd name="T9" fmla="*/ 0 h 34"/>
                </a:gdLst>
                <a:ahLst/>
                <a:cxnLst>
                  <a:cxn ang="0">
                    <a:pos x="T0" y="T1"/>
                  </a:cxn>
                  <a:cxn ang="0">
                    <a:pos x="T2" y="T3"/>
                  </a:cxn>
                  <a:cxn ang="0">
                    <a:pos x="T4" y="T5"/>
                  </a:cxn>
                  <a:cxn ang="0">
                    <a:pos x="T6" y="T7"/>
                  </a:cxn>
                  <a:cxn ang="0">
                    <a:pos x="T8" y="T9"/>
                  </a:cxn>
                </a:cxnLst>
                <a:rect l="0" t="0" r="r" b="b"/>
                <a:pathLst>
                  <a:path w="172" h="34">
                    <a:moveTo>
                      <a:pt x="172" y="0"/>
                    </a:moveTo>
                    <a:lnTo>
                      <a:pt x="172" y="9"/>
                    </a:lnTo>
                    <a:lnTo>
                      <a:pt x="2" y="34"/>
                    </a:lnTo>
                    <a:lnTo>
                      <a:pt x="0" y="25"/>
                    </a:lnTo>
                    <a:lnTo>
                      <a:pt x="172"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8" name="Freeform 526"/>
              <p:cNvSpPr>
                <a:spLocks/>
              </p:cNvSpPr>
              <p:nvPr/>
            </p:nvSpPr>
            <p:spPr bwMode="gray">
              <a:xfrm>
                <a:off x="6408738" y="5360988"/>
                <a:ext cx="273050" cy="53975"/>
              </a:xfrm>
              <a:custGeom>
                <a:avLst/>
                <a:gdLst>
                  <a:gd name="T0" fmla="*/ 170 w 172"/>
                  <a:gd name="T1" fmla="*/ 0 h 34"/>
                  <a:gd name="T2" fmla="*/ 172 w 172"/>
                  <a:gd name="T3" fmla="*/ 8 h 34"/>
                  <a:gd name="T4" fmla="*/ 2 w 172"/>
                  <a:gd name="T5" fmla="*/ 34 h 34"/>
                  <a:gd name="T6" fmla="*/ 0 w 172"/>
                  <a:gd name="T7" fmla="*/ 25 h 34"/>
                  <a:gd name="T8" fmla="*/ 170 w 172"/>
                  <a:gd name="T9" fmla="*/ 0 h 34"/>
                </a:gdLst>
                <a:ahLst/>
                <a:cxnLst>
                  <a:cxn ang="0">
                    <a:pos x="T0" y="T1"/>
                  </a:cxn>
                  <a:cxn ang="0">
                    <a:pos x="T2" y="T3"/>
                  </a:cxn>
                  <a:cxn ang="0">
                    <a:pos x="T4" y="T5"/>
                  </a:cxn>
                  <a:cxn ang="0">
                    <a:pos x="T6" y="T7"/>
                  </a:cxn>
                  <a:cxn ang="0">
                    <a:pos x="T8" y="T9"/>
                  </a:cxn>
                </a:cxnLst>
                <a:rect l="0" t="0" r="r" b="b"/>
                <a:pathLst>
                  <a:path w="172" h="34">
                    <a:moveTo>
                      <a:pt x="170" y="0"/>
                    </a:moveTo>
                    <a:lnTo>
                      <a:pt x="172" y="8"/>
                    </a:lnTo>
                    <a:lnTo>
                      <a:pt x="2" y="34"/>
                    </a:lnTo>
                    <a:lnTo>
                      <a:pt x="0" y="25"/>
                    </a:lnTo>
                    <a:lnTo>
                      <a:pt x="170"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09" name="Freeform 527"/>
              <p:cNvSpPr>
                <a:spLocks noEditPoints="1"/>
              </p:cNvSpPr>
              <p:nvPr/>
            </p:nvSpPr>
            <p:spPr bwMode="gray">
              <a:xfrm>
                <a:off x="6497638" y="4862513"/>
                <a:ext cx="109537" cy="111125"/>
              </a:xfrm>
              <a:custGeom>
                <a:avLst/>
                <a:gdLst>
                  <a:gd name="T0" fmla="*/ 35 w 69"/>
                  <a:gd name="T1" fmla="*/ 6 h 70"/>
                  <a:gd name="T2" fmla="*/ 32 w 69"/>
                  <a:gd name="T3" fmla="*/ 6 h 70"/>
                  <a:gd name="T4" fmla="*/ 42 w 69"/>
                  <a:gd name="T5" fmla="*/ 9 h 70"/>
                  <a:gd name="T6" fmla="*/ 51 w 69"/>
                  <a:gd name="T7" fmla="*/ 15 h 70"/>
                  <a:gd name="T8" fmla="*/ 56 w 69"/>
                  <a:gd name="T9" fmla="*/ 24 h 70"/>
                  <a:gd name="T10" fmla="*/ 58 w 69"/>
                  <a:gd name="T11" fmla="*/ 35 h 70"/>
                  <a:gd name="T12" fmla="*/ 56 w 69"/>
                  <a:gd name="T13" fmla="*/ 46 h 70"/>
                  <a:gd name="T14" fmla="*/ 51 w 69"/>
                  <a:gd name="T15" fmla="*/ 54 h 70"/>
                  <a:gd name="T16" fmla="*/ 42 w 69"/>
                  <a:gd name="T17" fmla="*/ 61 h 70"/>
                  <a:gd name="T18" fmla="*/ 32 w 69"/>
                  <a:gd name="T19" fmla="*/ 64 h 70"/>
                  <a:gd name="T20" fmla="*/ 35 w 69"/>
                  <a:gd name="T21" fmla="*/ 64 h 70"/>
                  <a:gd name="T22" fmla="*/ 46 w 69"/>
                  <a:gd name="T23" fmla="*/ 62 h 70"/>
                  <a:gd name="T24" fmla="*/ 55 w 69"/>
                  <a:gd name="T25" fmla="*/ 55 h 70"/>
                  <a:gd name="T26" fmla="*/ 61 w 69"/>
                  <a:gd name="T27" fmla="*/ 46 h 70"/>
                  <a:gd name="T28" fmla="*/ 63 w 69"/>
                  <a:gd name="T29" fmla="*/ 35 h 70"/>
                  <a:gd name="T30" fmla="*/ 61 w 69"/>
                  <a:gd name="T31" fmla="*/ 23 h 70"/>
                  <a:gd name="T32" fmla="*/ 55 w 69"/>
                  <a:gd name="T33" fmla="*/ 15 h 70"/>
                  <a:gd name="T34" fmla="*/ 46 w 69"/>
                  <a:gd name="T35" fmla="*/ 9 h 70"/>
                  <a:gd name="T36" fmla="*/ 35 w 69"/>
                  <a:gd name="T37" fmla="*/ 6 h 70"/>
                  <a:gd name="T38" fmla="*/ 35 w 69"/>
                  <a:gd name="T39" fmla="*/ 0 h 70"/>
                  <a:gd name="T40" fmla="*/ 47 w 69"/>
                  <a:gd name="T41" fmla="*/ 2 h 70"/>
                  <a:gd name="T42" fmla="*/ 59 w 69"/>
                  <a:gd name="T43" fmla="*/ 11 h 70"/>
                  <a:gd name="T44" fmla="*/ 67 w 69"/>
                  <a:gd name="T45" fmla="*/ 21 h 70"/>
                  <a:gd name="T46" fmla="*/ 69 w 69"/>
                  <a:gd name="T47" fmla="*/ 35 h 70"/>
                  <a:gd name="T48" fmla="*/ 67 w 69"/>
                  <a:gd name="T49" fmla="*/ 49 h 70"/>
                  <a:gd name="T50" fmla="*/ 59 w 69"/>
                  <a:gd name="T51" fmla="*/ 59 h 70"/>
                  <a:gd name="T52" fmla="*/ 47 w 69"/>
                  <a:gd name="T53" fmla="*/ 67 h 70"/>
                  <a:gd name="T54" fmla="*/ 35 w 69"/>
                  <a:gd name="T55" fmla="*/ 70 h 70"/>
                  <a:gd name="T56" fmla="*/ 21 w 69"/>
                  <a:gd name="T57" fmla="*/ 67 h 70"/>
                  <a:gd name="T58" fmla="*/ 9 w 69"/>
                  <a:gd name="T59" fmla="*/ 59 h 70"/>
                  <a:gd name="T60" fmla="*/ 2 w 69"/>
                  <a:gd name="T61" fmla="*/ 49 h 70"/>
                  <a:gd name="T62" fmla="*/ 0 w 69"/>
                  <a:gd name="T63" fmla="*/ 35 h 70"/>
                  <a:gd name="T64" fmla="*/ 2 w 69"/>
                  <a:gd name="T65" fmla="*/ 21 h 70"/>
                  <a:gd name="T66" fmla="*/ 9 w 69"/>
                  <a:gd name="T67" fmla="*/ 11 h 70"/>
                  <a:gd name="T68" fmla="*/ 21 w 69"/>
                  <a:gd name="T69" fmla="*/ 2 h 70"/>
                  <a:gd name="T70" fmla="*/ 35 w 69"/>
                  <a:gd name="T7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70">
                    <a:moveTo>
                      <a:pt x="35" y="6"/>
                    </a:moveTo>
                    <a:lnTo>
                      <a:pt x="32" y="6"/>
                    </a:lnTo>
                    <a:lnTo>
                      <a:pt x="42" y="9"/>
                    </a:lnTo>
                    <a:lnTo>
                      <a:pt x="51" y="15"/>
                    </a:lnTo>
                    <a:lnTo>
                      <a:pt x="56" y="24"/>
                    </a:lnTo>
                    <a:lnTo>
                      <a:pt x="58" y="35"/>
                    </a:lnTo>
                    <a:lnTo>
                      <a:pt x="56" y="46"/>
                    </a:lnTo>
                    <a:lnTo>
                      <a:pt x="51" y="54"/>
                    </a:lnTo>
                    <a:lnTo>
                      <a:pt x="42" y="61"/>
                    </a:lnTo>
                    <a:lnTo>
                      <a:pt x="32" y="64"/>
                    </a:lnTo>
                    <a:lnTo>
                      <a:pt x="35" y="64"/>
                    </a:lnTo>
                    <a:lnTo>
                      <a:pt x="46" y="62"/>
                    </a:lnTo>
                    <a:lnTo>
                      <a:pt x="55" y="55"/>
                    </a:lnTo>
                    <a:lnTo>
                      <a:pt x="61" y="46"/>
                    </a:lnTo>
                    <a:lnTo>
                      <a:pt x="63" y="35"/>
                    </a:lnTo>
                    <a:lnTo>
                      <a:pt x="61" y="23"/>
                    </a:lnTo>
                    <a:lnTo>
                      <a:pt x="55" y="15"/>
                    </a:lnTo>
                    <a:lnTo>
                      <a:pt x="46" y="9"/>
                    </a:lnTo>
                    <a:lnTo>
                      <a:pt x="35" y="6"/>
                    </a:lnTo>
                    <a:close/>
                    <a:moveTo>
                      <a:pt x="35" y="0"/>
                    </a:moveTo>
                    <a:lnTo>
                      <a:pt x="47" y="2"/>
                    </a:lnTo>
                    <a:lnTo>
                      <a:pt x="59" y="11"/>
                    </a:lnTo>
                    <a:lnTo>
                      <a:pt x="67" y="21"/>
                    </a:lnTo>
                    <a:lnTo>
                      <a:pt x="69" y="35"/>
                    </a:lnTo>
                    <a:lnTo>
                      <a:pt x="67" y="49"/>
                    </a:lnTo>
                    <a:lnTo>
                      <a:pt x="59" y="59"/>
                    </a:lnTo>
                    <a:lnTo>
                      <a:pt x="47" y="67"/>
                    </a:lnTo>
                    <a:lnTo>
                      <a:pt x="35" y="70"/>
                    </a:lnTo>
                    <a:lnTo>
                      <a:pt x="21" y="67"/>
                    </a:lnTo>
                    <a:lnTo>
                      <a:pt x="9" y="59"/>
                    </a:lnTo>
                    <a:lnTo>
                      <a:pt x="2" y="49"/>
                    </a:lnTo>
                    <a:lnTo>
                      <a:pt x="0" y="35"/>
                    </a:lnTo>
                    <a:lnTo>
                      <a:pt x="2" y="21"/>
                    </a:lnTo>
                    <a:lnTo>
                      <a:pt x="9" y="11"/>
                    </a:lnTo>
                    <a:lnTo>
                      <a:pt x="21" y="2"/>
                    </a:lnTo>
                    <a:lnTo>
                      <a:pt x="35" y="0"/>
                    </a:lnTo>
                    <a:close/>
                  </a:path>
                </a:pathLst>
              </a:custGeom>
              <a:grp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grpSp>
        <p:sp>
          <p:nvSpPr>
            <p:cNvPr id="183" name="Freeform 476"/>
            <p:cNvSpPr>
              <a:spLocks/>
            </p:cNvSpPr>
            <p:nvPr/>
          </p:nvSpPr>
          <p:spPr bwMode="gray">
            <a:xfrm flipH="1">
              <a:off x="1774338" y="3248442"/>
              <a:ext cx="67072" cy="128691"/>
            </a:xfrm>
            <a:custGeom>
              <a:avLst/>
              <a:gdLst>
                <a:gd name="T0" fmla="*/ 5 w 21"/>
                <a:gd name="T1" fmla="*/ 38 h 42"/>
                <a:gd name="T2" fmla="*/ 5 w 21"/>
                <a:gd name="T3" fmla="*/ 38 h 42"/>
                <a:gd name="T4" fmla="*/ 5 w 21"/>
                <a:gd name="T5" fmla="*/ 38 h 42"/>
                <a:gd name="T6" fmla="*/ 5 w 21"/>
                <a:gd name="T7" fmla="*/ 38 h 42"/>
                <a:gd name="T8" fmla="*/ 5 w 21"/>
                <a:gd name="T9" fmla="*/ 38 h 42"/>
                <a:gd name="T10" fmla="*/ 9 w 21"/>
                <a:gd name="T11" fmla="*/ 27 h 42"/>
                <a:gd name="T12" fmla="*/ 9 w 21"/>
                <a:gd name="T13" fmla="*/ 27 h 42"/>
                <a:gd name="T14" fmla="*/ 10 w 21"/>
                <a:gd name="T15" fmla="*/ 27 h 42"/>
                <a:gd name="T16" fmla="*/ 18 w 21"/>
                <a:gd name="T17" fmla="*/ 8 h 42"/>
                <a:gd name="T18" fmla="*/ 19 w 21"/>
                <a:gd name="T19" fmla="*/ 8 h 42"/>
                <a:gd name="T20" fmla="*/ 19 w 21"/>
                <a:gd name="T21" fmla="*/ 8 h 42"/>
                <a:gd name="T22" fmla="*/ 16 w 21"/>
                <a:gd name="T23" fmla="*/ 14 h 42"/>
                <a:gd name="T24" fmla="*/ 16 w 21"/>
                <a:gd name="T25" fmla="*/ 14 h 42"/>
                <a:gd name="T26" fmla="*/ 16 w 21"/>
                <a:gd name="T27" fmla="*/ 16 h 42"/>
                <a:gd name="T28" fmla="*/ 17 w 21"/>
                <a:gd name="T29" fmla="*/ 18 h 42"/>
                <a:gd name="T30" fmla="*/ 17 w 21"/>
                <a:gd name="T31" fmla="*/ 15 h 42"/>
                <a:gd name="T32" fmla="*/ 18 w 21"/>
                <a:gd name="T33" fmla="*/ 15 h 42"/>
                <a:gd name="T34" fmla="*/ 20 w 21"/>
                <a:gd name="T35" fmla="*/ 9 h 42"/>
                <a:gd name="T36" fmla="*/ 20 w 21"/>
                <a:gd name="T37" fmla="*/ 8 h 42"/>
                <a:gd name="T38" fmla="*/ 20 w 21"/>
                <a:gd name="T39" fmla="*/ 7 h 42"/>
                <a:gd name="T40" fmla="*/ 20 w 21"/>
                <a:gd name="T41" fmla="*/ 7 h 42"/>
                <a:gd name="T42" fmla="*/ 19 w 21"/>
                <a:gd name="T43" fmla="*/ 6 h 42"/>
                <a:gd name="T44" fmla="*/ 20 w 21"/>
                <a:gd name="T45" fmla="*/ 3 h 42"/>
                <a:gd name="T46" fmla="*/ 19 w 21"/>
                <a:gd name="T47" fmla="*/ 3 h 42"/>
                <a:gd name="T48" fmla="*/ 20 w 21"/>
                <a:gd name="T49" fmla="*/ 2 h 42"/>
                <a:gd name="T50" fmla="*/ 16 w 21"/>
                <a:gd name="T51" fmla="*/ 0 h 42"/>
                <a:gd name="T52" fmla="*/ 15 w 21"/>
                <a:gd name="T53" fmla="*/ 1 h 42"/>
                <a:gd name="T54" fmla="*/ 15 w 21"/>
                <a:gd name="T55" fmla="*/ 1 h 42"/>
                <a:gd name="T56" fmla="*/ 13 w 21"/>
                <a:gd name="T57" fmla="*/ 5 h 42"/>
                <a:gd name="T58" fmla="*/ 13 w 21"/>
                <a:gd name="T59" fmla="*/ 5 h 42"/>
                <a:gd name="T60" fmla="*/ 13 w 21"/>
                <a:gd name="T61" fmla="*/ 5 h 42"/>
                <a:gd name="T62" fmla="*/ 4 w 21"/>
                <a:gd name="T63" fmla="*/ 25 h 42"/>
                <a:gd name="T64" fmla="*/ 5 w 21"/>
                <a:gd name="T65" fmla="*/ 26 h 42"/>
                <a:gd name="T66" fmla="*/ 0 w 21"/>
                <a:gd name="T67" fmla="*/ 36 h 42"/>
                <a:gd name="T68" fmla="*/ 0 w 21"/>
                <a:gd name="T69" fmla="*/ 36 h 42"/>
                <a:gd name="T70" fmla="*/ 0 w 21"/>
                <a:gd name="T71" fmla="*/ 36 h 42"/>
                <a:gd name="T72" fmla="*/ 0 w 21"/>
                <a:gd name="T73" fmla="*/ 36 h 42"/>
                <a:gd name="T74" fmla="*/ 1 w 21"/>
                <a:gd name="T75" fmla="*/ 42 h 42"/>
                <a:gd name="T76" fmla="*/ 5 w 21"/>
                <a:gd name="T7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42">
                  <a:moveTo>
                    <a:pt x="5" y="38"/>
                  </a:moveTo>
                  <a:cubicBezTo>
                    <a:pt x="5" y="38"/>
                    <a:pt x="5" y="38"/>
                    <a:pt x="5" y="38"/>
                  </a:cubicBezTo>
                  <a:cubicBezTo>
                    <a:pt x="5" y="38"/>
                    <a:pt x="5" y="38"/>
                    <a:pt x="5" y="38"/>
                  </a:cubicBezTo>
                  <a:cubicBezTo>
                    <a:pt x="5" y="38"/>
                    <a:pt x="5" y="38"/>
                    <a:pt x="5" y="38"/>
                  </a:cubicBezTo>
                  <a:cubicBezTo>
                    <a:pt x="5" y="38"/>
                    <a:pt x="5" y="38"/>
                    <a:pt x="5" y="38"/>
                  </a:cubicBezTo>
                  <a:cubicBezTo>
                    <a:pt x="9" y="27"/>
                    <a:pt x="9" y="27"/>
                    <a:pt x="9" y="27"/>
                  </a:cubicBezTo>
                  <a:cubicBezTo>
                    <a:pt x="9" y="27"/>
                    <a:pt x="9" y="27"/>
                    <a:pt x="9" y="27"/>
                  </a:cubicBezTo>
                  <a:cubicBezTo>
                    <a:pt x="10" y="27"/>
                    <a:pt x="10" y="27"/>
                    <a:pt x="10" y="27"/>
                  </a:cubicBezTo>
                  <a:cubicBezTo>
                    <a:pt x="18" y="8"/>
                    <a:pt x="18" y="8"/>
                    <a:pt x="18" y="8"/>
                  </a:cubicBezTo>
                  <a:cubicBezTo>
                    <a:pt x="19" y="8"/>
                    <a:pt x="19" y="8"/>
                    <a:pt x="19" y="8"/>
                  </a:cubicBezTo>
                  <a:cubicBezTo>
                    <a:pt x="19" y="8"/>
                    <a:pt x="19" y="8"/>
                    <a:pt x="19" y="8"/>
                  </a:cubicBezTo>
                  <a:cubicBezTo>
                    <a:pt x="16" y="14"/>
                    <a:pt x="16" y="14"/>
                    <a:pt x="16" y="14"/>
                  </a:cubicBezTo>
                  <a:cubicBezTo>
                    <a:pt x="16" y="14"/>
                    <a:pt x="16" y="14"/>
                    <a:pt x="16" y="14"/>
                  </a:cubicBezTo>
                  <a:cubicBezTo>
                    <a:pt x="16" y="14"/>
                    <a:pt x="16" y="15"/>
                    <a:pt x="16" y="16"/>
                  </a:cubicBezTo>
                  <a:cubicBezTo>
                    <a:pt x="15" y="17"/>
                    <a:pt x="16" y="18"/>
                    <a:pt x="17" y="18"/>
                  </a:cubicBezTo>
                  <a:cubicBezTo>
                    <a:pt x="18" y="17"/>
                    <a:pt x="17" y="16"/>
                    <a:pt x="17" y="15"/>
                  </a:cubicBezTo>
                  <a:cubicBezTo>
                    <a:pt x="18" y="15"/>
                    <a:pt x="18" y="15"/>
                    <a:pt x="18" y="15"/>
                  </a:cubicBezTo>
                  <a:cubicBezTo>
                    <a:pt x="20" y="9"/>
                    <a:pt x="20" y="9"/>
                    <a:pt x="20" y="9"/>
                  </a:cubicBezTo>
                  <a:cubicBezTo>
                    <a:pt x="20" y="8"/>
                    <a:pt x="20" y="8"/>
                    <a:pt x="20" y="8"/>
                  </a:cubicBezTo>
                  <a:cubicBezTo>
                    <a:pt x="21" y="7"/>
                    <a:pt x="20" y="7"/>
                    <a:pt x="20" y="7"/>
                  </a:cubicBezTo>
                  <a:cubicBezTo>
                    <a:pt x="20" y="7"/>
                    <a:pt x="20" y="7"/>
                    <a:pt x="20" y="7"/>
                  </a:cubicBezTo>
                  <a:cubicBezTo>
                    <a:pt x="19" y="6"/>
                    <a:pt x="19" y="6"/>
                    <a:pt x="19" y="6"/>
                  </a:cubicBezTo>
                  <a:cubicBezTo>
                    <a:pt x="20" y="3"/>
                    <a:pt x="20" y="3"/>
                    <a:pt x="20" y="3"/>
                  </a:cubicBezTo>
                  <a:cubicBezTo>
                    <a:pt x="19" y="3"/>
                    <a:pt x="19" y="3"/>
                    <a:pt x="19" y="3"/>
                  </a:cubicBezTo>
                  <a:cubicBezTo>
                    <a:pt x="20" y="2"/>
                    <a:pt x="20" y="2"/>
                    <a:pt x="20" y="2"/>
                  </a:cubicBezTo>
                  <a:cubicBezTo>
                    <a:pt x="16" y="0"/>
                    <a:pt x="16" y="0"/>
                    <a:pt x="16" y="0"/>
                  </a:cubicBezTo>
                  <a:cubicBezTo>
                    <a:pt x="15" y="1"/>
                    <a:pt x="15" y="1"/>
                    <a:pt x="15" y="1"/>
                  </a:cubicBezTo>
                  <a:cubicBezTo>
                    <a:pt x="15" y="1"/>
                    <a:pt x="15" y="1"/>
                    <a:pt x="15" y="1"/>
                  </a:cubicBezTo>
                  <a:cubicBezTo>
                    <a:pt x="13" y="5"/>
                    <a:pt x="13" y="5"/>
                    <a:pt x="13" y="5"/>
                  </a:cubicBezTo>
                  <a:cubicBezTo>
                    <a:pt x="13" y="5"/>
                    <a:pt x="13" y="5"/>
                    <a:pt x="13" y="5"/>
                  </a:cubicBezTo>
                  <a:cubicBezTo>
                    <a:pt x="13" y="5"/>
                    <a:pt x="13" y="5"/>
                    <a:pt x="13" y="5"/>
                  </a:cubicBezTo>
                  <a:cubicBezTo>
                    <a:pt x="4" y="25"/>
                    <a:pt x="4" y="25"/>
                    <a:pt x="4" y="25"/>
                  </a:cubicBezTo>
                  <a:cubicBezTo>
                    <a:pt x="5" y="26"/>
                    <a:pt x="5" y="26"/>
                    <a:pt x="5" y="26"/>
                  </a:cubicBezTo>
                  <a:cubicBezTo>
                    <a:pt x="0" y="36"/>
                    <a:pt x="0" y="36"/>
                    <a:pt x="0" y="36"/>
                  </a:cubicBezTo>
                  <a:cubicBezTo>
                    <a:pt x="0" y="36"/>
                    <a:pt x="0" y="36"/>
                    <a:pt x="0" y="36"/>
                  </a:cubicBezTo>
                  <a:cubicBezTo>
                    <a:pt x="0" y="36"/>
                    <a:pt x="0" y="36"/>
                    <a:pt x="0" y="36"/>
                  </a:cubicBezTo>
                  <a:cubicBezTo>
                    <a:pt x="0" y="36"/>
                    <a:pt x="0" y="36"/>
                    <a:pt x="0" y="36"/>
                  </a:cubicBezTo>
                  <a:cubicBezTo>
                    <a:pt x="1" y="42"/>
                    <a:pt x="1" y="42"/>
                    <a:pt x="1" y="42"/>
                  </a:cubicBezTo>
                  <a:lnTo>
                    <a:pt x="5" y="38"/>
                  </a:lnTo>
                  <a:close/>
                </a:path>
              </a:pathLst>
            </a:custGeom>
            <a:solidFill>
              <a:srgbClr val="003896"/>
            </a:solidFill>
            <a:ln>
              <a:noFill/>
            </a:ln>
            <a:extLst/>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87" name="Oval 483"/>
            <p:cNvSpPr>
              <a:spLocks noChangeArrowheads="1"/>
            </p:cNvSpPr>
            <p:nvPr/>
          </p:nvSpPr>
          <p:spPr bwMode="gray">
            <a:xfrm>
              <a:off x="1511449" y="3781811"/>
              <a:ext cx="19631" cy="15505"/>
            </a:xfrm>
            <a:prstGeom prst="ellipse">
              <a:avLst/>
            </a:prstGeom>
            <a:solidFill>
              <a:srgbClr val="003896"/>
            </a:solidFill>
            <a:ln>
              <a:noFill/>
            </a:ln>
            <a:extLst/>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188" name="Oval 484"/>
            <p:cNvSpPr>
              <a:spLocks noChangeArrowheads="1"/>
            </p:cNvSpPr>
            <p:nvPr/>
          </p:nvSpPr>
          <p:spPr bwMode="gray">
            <a:xfrm>
              <a:off x="1424747" y="3781811"/>
              <a:ext cx="16359" cy="15505"/>
            </a:xfrm>
            <a:prstGeom prst="ellipse">
              <a:avLst/>
            </a:prstGeom>
            <a:solidFill>
              <a:srgbClr val="003896"/>
            </a:solidFill>
            <a:ln>
              <a:noFill/>
            </a:ln>
            <a:extLst/>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grpSp>
      <p:grpSp>
        <p:nvGrpSpPr>
          <p:cNvPr id="231" name="Group 230"/>
          <p:cNvGrpSpPr/>
          <p:nvPr/>
        </p:nvGrpSpPr>
        <p:grpSpPr bwMode="gray">
          <a:xfrm>
            <a:off x="6438722" y="3628210"/>
            <a:ext cx="307921" cy="157317"/>
            <a:chOff x="7991324" y="3300253"/>
            <a:chExt cx="679846" cy="586814"/>
          </a:xfrm>
        </p:grpSpPr>
        <p:sp>
          <p:nvSpPr>
            <p:cNvPr id="233" name="Freeform 263"/>
            <p:cNvSpPr>
              <a:spLocks noEditPoints="1"/>
            </p:cNvSpPr>
            <p:nvPr/>
          </p:nvSpPr>
          <p:spPr bwMode="gray">
            <a:xfrm>
              <a:off x="8066464" y="3300253"/>
              <a:ext cx="194412" cy="227808"/>
            </a:xfrm>
            <a:custGeom>
              <a:avLst/>
              <a:gdLst>
                <a:gd name="T0" fmla="*/ 106 w 325"/>
                <a:gd name="T1" fmla="*/ 317 h 383"/>
                <a:gd name="T2" fmla="*/ 145 w 325"/>
                <a:gd name="T3" fmla="*/ 325 h 383"/>
                <a:gd name="T4" fmla="*/ 183 w 325"/>
                <a:gd name="T5" fmla="*/ 325 h 383"/>
                <a:gd name="T6" fmla="*/ 219 w 325"/>
                <a:gd name="T7" fmla="*/ 315 h 383"/>
                <a:gd name="T8" fmla="*/ 278 w 325"/>
                <a:gd name="T9" fmla="*/ 383 h 383"/>
                <a:gd name="T10" fmla="*/ 251 w 325"/>
                <a:gd name="T11" fmla="*/ 300 h 383"/>
                <a:gd name="T12" fmla="*/ 278 w 325"/>
                <a:gd name="T13" fmla="*/ 278 h 383"/>
                <a:gd name="T14" fmla="*/ 300 w 325"/>
                <a:gd name="T15" fmla="*/ 251 h 383"/>
                <a:gd name="T16" fmla="*/ 316 w 325"/>
                <a:gd name="T17" fmla="*/ 219 h 383"/>
                <a:gd name="T18" fmla="*/ 324 w 325"/>
                <a:gd name="T19" fmla="*/ 186 h 383"/>
                <a:gd name="T20" fmla="*/ 325 w 325"/>
                <a:gd name="T21" fmla="*/ 154 h 383"/>
                <a:gd name="T22" fmla="*/ 321 w 325"/>
                <a:gd name="T23" fmla="*/ 123 h 383"/>
                <a:gd name="T24" fmla="*/ 310 w 325"/>
                <a:gd name="T25" fmla="*/ 93 h 383"/>
                <a:gd name="T26" fmla="*/ 294 w 325"/>
                <a:gd name="T27" fmla="*/ 67 h 383"/>
                <a:gd name="T28" fmla="*/ 273 w 325"/>
                <a:gd name="T29" fmla="*/ 43 h 383"/>
                <a:gd name="T30" fmla="*/ 248 w 325"/>
                <a:gd name="T31" fmla="*/ 24 h 383"/>
                <a:gd name="T32" fmla="*/ 217 w 325"/>
                <a:gd name="T33" fmla="*/ 9 h 383"/>
                <a:gd name="T34" fmla="*/ 186 w 325"/>
                <a:gd name="T35" fmla="*/ 2 h 383"/>
                <a:gd name="T36" fmla="*/ 154 w 325"/>
                <a:gd name="T37" fmla="*/ 0 h 383"/>
                <a:gd name="T38" fmla="*/ 123 w 325"/>
                <a:gd name="T39" fmla="*/ 5 h 383"/>
                <a:gd name="T40" fmla="*/ 93 w 325"/>
                <a:gd name="T41" fmla="*/ 15 h 383"/>
                <a:gd name="T42" fmla="*/ 66 w 325"/>
                <a:gd name="T43" fmla="*/ 31 h 383"/>
                <a:gd name="T44" fmla="*/ 43 w 325"/>
                <a:gd name="T45" fmla="*/ 52 h 383"/>
                <a:gd name="T46" fmla="*/ 24 w 325"/>
                <a:gd name="T47" fmla="*/ 77 h 383"/>
                <a:gd name="T48" fmla="*/ 9 w 325"/>
                <a:gd name="T49" fmla="*/ 107 h 383"/>
                <a:gd name="T50" fmla="*/ 1 w 325"/>
                <a:gd name="T51" fmla="*/ 139 h 383"/>
                <a:gd name="T52" fmla="*/ 0 w 325"/>
                <a:gd name="T53" fmla="*/ 172 h 383"/>
                <a:gd name="T54" fmla="*/ 4 w 325"/>
                <a:gd name="T55" fmla="*/ 203 h 383"/>
                <a:gd name="T56" fmla="*/ 15 w 325"/>
                <a:gd name="T57" fmla="*/ 232 h 383"/>
                <a:gd name="T58" fmla="*/ 31 w 325"/>
                <a:gd name="T59" fmla="*/ 259 h 383"/>
                <a:gd name="T60" fmla="*/ 52 w 325"/>
                <a:gd name="T61" fmla="*/ 283 h 383"/>
                <a:gd name="T62" fmla="*/ 77 w 325"/>
                <a:gd name="T63" fmla="*/ 302 h 383"/>
                <a:gd name="T64" fmla="*/ 106 w 325"/>
                <a:gd name="T65" fmla="*/ 317 h 383"/>
                <a:gd name="T66" fmla="*/ 35 w 325"/>
                <a:gd name="T67" fmla="*/ 123 h 383"/>
                <a:gd name="T68" fmla="*/ 50 w 325"/>
                <a:gd name="T69" fmla="*/ 95 h 383"/>
                <a:gd name="T70" fmla="*/ 69 w 325"/>
                <a:gd name="T71" fmla="*/ 71 h 383"/>
                <a:gd name="T72" fmla="*/ 95 w 325"/>
                <a:gd name="T73" fmla="*/ 52 h 383"/>
                <a:gd name="T74" fmla="*/ 121 w 325"/>
                <a:gd name="T75" fmla="*/ 39 h 383"/>
                <a:gd name="T76" fmla="*/ 151 w 325"/>
                <a:gd name="T77" fmla="*/ 33 h 383"/>
                <a:gd name="T78" fmla="*/ 182 w 325"/>
                <a:gd name="T79" fmla="*/ 33 h 383"/>
                <a:gd name="T80" fmla="*/ 214 w 325"/>
                <a:gd name="T81" fmla="*/ 40 h 383"/>
                <a:gd name="T82" fmla="*/ 242 w 325"/>
                <a:gd name="T83" fmla="*/ 55 h 383"/>
                <a:gd name="T84" fmla="*/ 266 w 325"/>
                <a:gd name="T85" fmla="*/ 74 h 383"/>
                <a:gd name="T86" fmla="*/ 285 w 325"/>
                <a:gd name="T87" fmla="*/ 98 h 383"/>
                <a:gd name="T88" fmla="*/ 298 w 325"/>
                <a:gd name="T89" fmla="*/ 126 h 383"/>
                <a:gd name="T90" fmla="*/ 304 w 325"/>
                <a:gd name="T91" fmla="*/ 155 h 383"/>
                <a:gd name="T92" fmla="*/ 304 w 325"/>
                <a:gd name="T93" fmla="*/ 186 h 383"/>
                <a:gd name="T94" fmla="*/ 297 w 325"/>
                <a:gd name="T95" fmla="*/ 218 h 383"/>
                <a:gd name="T96" fmla="*/ 282 w 325"/>
                <a:gd name="T97" fmla="*/ 247 h 383"/>
                <a:gd name="T98" fmla="*/ 263 w 325"/>
                <a:gd name="T99" fmla="*/ 271 h 383"/>
                <a:gd name="T100" fmla="*/ 238 w 325"/>
                <a:gd name="T101" fmla="*/ 290 h 383"/>
                <a:gd name="T102" fmla="*/ 211 w 325"/>
                <a:gd name="T103" fmla="*/ 302 h 383"/>
                <a:gd name="T104" fmla="*/ 182 w 325"/>
                <a:gd name="T105" fmla="*/ 309 h 383"/>
                <a:gd name="T106" fmla="*/ 151 w 325"/>
                <a:gd name="T107" fmla="*/ 309 h 383"/>
                <a:gd name="T108" fmla="*/ 118 w 325"/>
                <a:gd name="T109" fmla="*/ 302 h 383"/>
                <a:gd name="T110" fmla="*/ 90 w 325"/>
                <a:gd name="T111" fmla="*/ 287 h 383"/>
                <a:gd name="T112" fmla="*/ 66 w 325"/>
                <a:gd name="T113" fmla="*/ 268 h 383"/>
                <a:gd name="T114" fmla="*/ 47 w 325"/>
                <a:gd name="T115" fmla="*/ 243 h 383"/>
                <a:gd name="T116" fmla="*/ 34 w 325"/>
                <a:gd name="T117" fmla="*/ 216 h 383"/>
                <a:gd name="T118" fmla="*/ 28 w 325"/>
                <a:gd name="T119" fmla="*/ 185 h 383"/>
                <a:gd name="T120" fmla="*/ 28 w 325"/>
                <a:gd name="T121" fmla="*/ 154 h 383"/>
                <a:gd name="T122" fmla="*/ 35 w 325"/>
                <a:gd name="T123" fmla="*/ 1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 h="383">
                  <a:moveTo>
                    <a:pt x="106" y="317"/>
                  </a:moveTo>
                  <a:lnTo>
                    <a:pt x="145" y="325"/>
                  </a:lnTo>
                  <a:lnTo>
                    <a:pt x="183" y="325"/>
                  </a:lnTo>
                  <a:lnTo>
                    <a:pt x="219" y="315"/>
                  </a:lnTo>
                  <a:lnTo>
                    <a:pt x="278" y="383"/>
                  </a:lnTo>
                  <a:lnTo>
                    <a:pt x="251" y="300"/>
                  </a:lnTo>
                  <a:lnTo>
                    <a:pt x="278" y="278"/>
                  </a:lnTo>
                  <a:lnTo>
                    <a:pt x="300" y="251"/>
                  </a:lnTo>
                  <a:lnTo>
                    <a:pt x="316" y="219"/>
                  </a:lnTo>
                  <a:lnTo>
                    <a:pt x="324" y="186"/>
                  </a:lnTo>
                  <a:lnTo>
                    <a:pt x="325" y="154"/>
                  </a:lnTo>
                  <a:lnTo>
                    <a:pt x="321" y="123"/>
                  </a:lnTo>
                  <a:lnTo>
                    <a:pt x="310" y="93"/>
                  </a:lnTo>
                  <a:lnTo>
                    <a:pt x="294" y="67"/>
                  </a:lnTo>
                  <a:lnTo>
                    <a:pt x="273" y="43"/>
                  </a:lnTo>
                  <a:lnTo>
                    <a:pt x="248" y="24"/>
                  </a:lnTo>
                  <a:lnTo>
                    <a:pt x="217" y="9"/>
                  </a:lnTo>
                  <a:lnTo>
                    <a:pt x="186" y="2"/>
                  </a:lnTo>
                  <a:lnTo>
                    <a:pt x="154" y="0"/>
                  </a:lnTo>
                  <a:lnTo>
                    <a:pt x="123" y="5"/>
                  </a:lnTo>
                  <a:lnTo>
                    <a:pt x="93" y="15"/>
                  </a:lnTo>
                  <a:lnTo>
                    <a:pt x="66" y="31"/>
                  </a:lnTo>
                  <a:lnTo>
                    <a:pt x="43" y="52"/>
                  </a:lnTo>
                  <a:lnTo>
                    <a:pt x="24" y="77"/>
                  </a:lnTo>
                  <a:lnTo>
                    <a:pt x="9" y="107"/>
                  </a:lnTo>
                  <a:lnTo>
                    <a:pt x="1" y="139"/>
                  </a:lnTo>
                  <a:lnTo>
                    <a:pt x="0" y="172"/>
                  </a:lnTo>
                  <a:lnTo>
                    <a:pt x="4" y="203"/>
                  </a:lnTo>
                  <a:lnTo>
                    <a:pt x="15" y="232"/>
                  </a:lnTo>
                  <a:lnTo>
                    <a:pt x="31" y="259"/>
                  </a:lnTo>
                  <a:lnTo>
                    <a:pt x="52" y="283"/>
                  </a:lnTo>
                  <a:lnTo>
                    <a:pt x="77" y="302"/>
                  </a:lnTo>
                  <a:lnTo>
                    <a:pt x="106" y="317"/>
                  </a:lnTo>
                  <a:close/>
                  <a:moveTo>
                    <a:pt x="35" y="123"/>
                  </a:moveTo>
                  <a:lnTo>
                    <a:pt x="50" y="95"/>
                  </a:lnTo>
                  <a:lnTo>
                    <a:pt x="69" y="71"/>
                  </a:lnTo>
                  <a:lnTo>
                    <a:pt x="95" y="52"/>
                  </a:lnTo>
                  <a:lnTo>
                    <a:pt x="121" y="39"/>
                  </a:lnTo>
                  <a:lnTo>
                    <a:pt x="151" y="33"/>
                  </a:lnTo>
                  <a:lnTo>
                    <a:pt x="182" y="33"/>
                  </a:lnTo>
                  <a:lnTo>
                    <a:pt x="214" y="40"/>
                  </a:lnTo>
                  <a:lnTo>
                    <a:pt x="242" y="55"/>
                  </a:lnTo>
                  <a:lnTo>
                    <a:pt x="266" y="74"/>
                  </a:lnTo>
                  <a:lnTo>
                    <a:pt x="285" y="98"/>
                  </a:lnTo>
                  <a:lnTo>
                    <a:pt x="298" y="126"/>
                  </a:lnTo>
                  <a:lnTo>
                    <a:pt x="304" y="155"/>
                  </a:lnTo>
                  <a:lnTo>
                    <a:pt x="304" y="186"/>
                  </a:lnTo>
                  <a:lnTo>
                    <a:pt x="297" y="218"/>
                  </a:lnTo>
                  <a:lnTo>
                    <a:pt x="282" y="247"/>
                  </a:lnTo>
                  <a:lnTo>
                    <a:pt x="263" y="271"/>
                  </a:lnTo>
                  <a:lnTo>
                    <a:pt x="238" y="290"/>
                  </a:lnTo>
                  <a:lnTo>
                    <a:pt x="211" y="302"/>
                  </a:lnTo>
                  <a:lnTo>
                    <a:pt x="182" y="309"/>
                  </a:lnTo>
                  <a:lnTo>
                    <a:pt x="151" y="309"/>
                  </a:lnTo>
                  <a:lnTo>
                    <a:pt x="118" y="302"/>
                  </a:lnTo>
                  <a:lnTo>
                    <a:pt x="90" y="287"/>
                  </a:lnTo>
                  <a:lnTo>
                    <a:pt x="66" y="268"/>
                  </a:lnTo>
                  <a:lnTo>
                    <a:pt x="47" y="243"/>
                  </a:lnTo>
                  <a:lnTo>
                    <a:pt x="34" y="216"/>
                  </a:lnTo>
                  <a:lnTo>
                    <a:pt x="28" y="185"/>
                  </a:lnTo>
                  <a:lnTo>
                    <a:pt x="28" y="154"/>
                  </a:lnTo>
                  <a:lnTo>
                    <a:pt x="35" y="123"/>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34" name="Freeform 264"/>
            <p:cNvSpPr>
              <a:spLocks noEditPoints="1"/>
            </p:cNvSpPr>
            <p:nvPr/>
          </p:nvSpPr>
          <p:spPr bwMode="gray">
            <a:xfrm>
              <a:off x="8435013" y="3536410"/>
              <a:ext cx="236157" cy="194412"/>
            </a:xfrm>
            <a:custGeom>
              <a:avLst/>
              <a:gdLst>
                <a:gd name="T0" fmla="*/ 89 w 398"/>
                <a:gd name="T1" fmla="*/ 91 h 325"/>
                <a:gd name="T2" fmla="*/ 0 w 398"/>
                <a:gd name="T3" fmla="*/ 83 h 325"/>
                <a:gd name="T4" fmla="*/ 75 w 398"/>
                <a:gd name="T5" fmla="*/ 125 h 325"/>
                <a:gd name="T6" fmla="*/ 71 w 398"/>
                <a:gd name="T7" fmla="*/ 159 h 325"/>
                <a:gd name="T8" fmla="*/ 75 w 398"/>
                <a:gd name="T9" fmla="*/ 193 h 325"/>
                <a:gd name="T10" fmla="*/ 86 w 398"/>
                <a:gd name="T11" fmla="*/ 227 h 325"/>
                <a:gd name="T12" fmla="*/ 102 w 398"/>
                <a:gd name="T13" fmla="*/ 257 h 325"/>
                <a:gd name="T14" fmla="*/ 123 w 398"/>
                <a:gd name="T15" fmla="*/ 281 h 325"/>
                <a:gd name="T16" fmla="*/ 148 w 398"/>
                <a:gd name="T17" fmla="*/ 300 h 325"/>
                <a:gd name="T18" fmla="*/ 176 w 398"/>
                <a:gd name="T19" fmla="*/ 315 h 325"/>
                <a:gd name="T20" fmla="*/ 206 w 398"/>
                <a:gd name="T21" fmla="*/ 322 h 325"/>
                <a:gd name="T22" fmla="*/ 237 w 398"/>
                <a:gd name="T23" fmla="*/ 325 h 325"/>
                <a:gd name="T24" fmla="*/ 269 w 398"/>
                <a:gd name="T25" fmla="*/ 322 h 325"/>
                <a:gd name="T26" fmla="*/ 300 w 398"/>
                <a:gd name="T27" fmla="*/ 312 h 325"/>
                <a:gd name="T28" fmla="*/ 330 w 398"/>
                <a:gd name="T29" fmla="*/ 295 h 325"/>
                <a:gd name="T30" fmla="*/ 353 w 398"/>
                <a:gd name="T31" fmla="*/ 275 h 325"/>
                <a:gd name="T32" fmla="*/ 372 w 398"/>
                <a:gd name="T33" fmla="*/ 249 h 325"/>
                <a:gd name="T34" fmla="*/ 387 w 398"/>
                <a:gd name="T35" fmla="*/ 221 h 325"/>
                <a:gd name="T36" fmla="*/ 395 w 398"/>
                <a:gd name="T37" fmla="*/ 190 h 325"/>
                <a:gd name="T38" fmla="*/ 398 w 398"/>
                <a:gd name="T39" fmla="*/ 159 h 325"/>
                <a:gd name="T40" fmla="*/ 395 w 398"/>
                <a:gd name="T41" fmla="*/ 128 h 325"/>
                <a:gd name="T42" fmla="*/ 384 w 398"/>
                <a:gd name="T43" fmla="*/ 96 h 325"/>
                <a:gd name="T44" fmla="*/ 368 w 398"/>
                <a:gd name="T45" fmla="*/ 68 h 325"/>
                <a:gd name="T46" fmla="*/ 346 w 398"/>
                <a:gd name="T47" fmla="*/ 44 h 325"/>
                <a:gd name="T48" fmla="*/ 322 w 398"/>
                <a:gd name="T49" fmla="*/ 25 h 325"/>
                <a:gd name="T50" fmla="*/ 294 w 398"/>
                <a:gd name="T51" fmla="*/ 10 h 325"/>
                <a:gd name="T52" fmla="*/ 263 w 398"/>
                <a:gd name="T53" fmla="*/ 1 h 325"/>
                <a:gd name="T54" fmla="*/ 232 w 398"/>
                <a:gd name="T55" fmla="*/ 0 h 325"/>
                <a:gd name="T56" fmla="*/ 201 w 398"/>
                <a:gd name="T57" fmla="*/ 3 h 325"/>
                <a:gd name="T58" fmla="*/ 169 w 398"/>
                <a:gd name="T59" fmla="*/ 13 h 325"/>
                <a:gd name="T60" fmla="*/ 143 w 398"/>
                <a:gd name="T61" fmla="*/ 28 h 325"/>
                <a:gd name="T62" fmla="*/ 121 w 398"/>
                <a:gd name="T63" fmla="*/ 46 h 325"/>
                <a:gd name="T64" fmla="*/ 102 w 398"/>
                <a:gd name="T65" fmla="*/ 66 h 325"/>
                <a:gd name="T66" fmla="*/ 89 w 398"/>
                <a:gd name="T67" fmla="*/ 91 h 325"/>
                <a:gd name="T68" fmla="*/ 353 w 398"/>
                <a:gd name="T69" fmla="*/ 103 h 325"/>
                <a:gd name="T70" fmla="*/ 364 w 398"/>
                <a:gd name="T71" fmla="*/ 134 h 325"/>
                <a:gd name="T72" fmla="*/ 365 w 398"/>
                <a:gd name="T73" fmla="*/ 165 h 325"/>
                <a:gd name="T74" fmla="*/ 361 w 398"/>
                <a:gd name="T75" fmla="*/ 195 h 325"/>
                <a:gd name="T76" fmla="*/ 350 w 398"/>
                <a:gd name="T77" fmla="*/ 223 h 325"/>
                <a:gd name="T78" fmla="*/ 333 w 398"/>
                <a:gd name="T79" fmla="*/ 249 h 325"/>
                <a:gd name="T80" fmla="*/ 310 w 398"/>
                <a:gd name="T81" fmla="*/ 270 h 325"/>
                <a:gd name="T82" fmla="*/ 282 w 398"/>
                <a:gd name="T83" fmla="*/ 286 h 325"/>
                <a:gd name="T84" fmla="*/ 253 w 398"/>
                <a:gd name="T85" fmla="*/ 295 h 325"/>
                <a:gd name="T86" fmla="*/ 222 w 398"/>
                <a:gd name="T87" fmla="*/ 298 h 325"/>
                <a:gd name="T88" fmla="*/ 191 w 398"/>
                <a:gd name="T89" fmla="*/ 294 h 325"/>
                <a:gd name="T90" fmla="*/ 163 w 398"/>
                <a:gd name="T91" fmla="*/ 282 h 325"/>
                <a:gd name="T92" fmla="*/ 138 w 398"/>
                <a:gd name="T93" fmla="*/ 266 h 325"/>
                <a:gd name="T94" fmla="*/ 115 w 398"/>
                <a:gd name="T95" fmla="*/ 244 h 325"/>
                <a:gd name="T96" fmla="*/ 99 w 398"/>
                <a:gd name="T97" fmla="*/ 216 h 325"/>
                <a:gd name="T98" fmla="*/ 90 w 398"/>
                <a:gd name="T99" fmla="*/ 184 h 325"/>
                <a:gd name="T100" fmla="*/ 87 w 398"/>
                <a:gd name="T101" fmla="*/ 153 h 325"/>
                <a:gd name="T102" fmla="*/ 92 w 398"/>
                <a:gd name="T103" fmla="*/ 124 h 325"/>
                <a:gd name="T104" fmla="*/ 104 w 398"/>
                <a:gd name="T105" fmla="*/ 96 h 325"/>
                <a:gd name="T106" fmla="*/ 120 w 398"/>
                <a:gd name="T107" fmla="*/ 69 h 325"/>
                <a:gd name="T108" fmla="*/ 143 w 398"/>
                <a:gd name="T109" fmla="*/ 49 h 325"/>
                <a:gd name="T110" fmla="*/ 170 w 398"/>
                <a:gd name="T111" fmla="*/ 32 h 325"/>
                <a:gd name="T112" fmla="*/ 201 w 398"/>
                <a:gd name="T113" fmla="*/ 22 h 325"/>
                <a:gd name="T114" fmla="*/ 232 w 398"/>
                <a:gd name="T115" fmla="*/ 20 h 325"/>
                <a:gd name="T116" fmla="*/ 263 w 398"/>
                <a:gd name="T117" fmla="*/ 25 h 325"/>
                <a:gd name="T118" fmla="*/ 291 w 398"/>
                <a:gd name="T119" fmla="*/ 37 h 325"/>
                <a:gd name="T120" fmla="*/ 316 w 398"/>
                <a:gd name="T121" fmla="*/ 53 h 325"/>
                <a:gd name="T122" fmla="*/ 337 w 398"/>
                <a:gd name="T123" fmla="*/ 75 h 325"/>
                <a:gd name="T124" fmla="*/ 353 w 398"/>
                <a:gd name="T125" fmla="*/ 10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 h="325">
                  <a:moveTo>
                    <a:pt x="89" y="91"/>
                  </a:moveTo>
                  <a:lnTo>
                    <a:pt x="0" y="83"/>
                  </a:lnTo>
                  <a:lnTo>
                    <a:pt x="75" y="125"/>
                  </a:lnTo>
                  <a:lnTo>
                    <a:pt x="71" y="159"/>
                  </a:lnTo>
                  <a:lnTo>
                    <a:pt x="75" y="193"/>
                  </a:lnTo>
                  <a:lnTo>
                    <a:pt x="86" y="227"/>
                  </a:lnTo>
                  <a:lnTo>
                    <a:pt x="102" y="257"/>
                  </a:lnTo>
                  <a:lnTo>
                    <a:pt x="123" y="281"/>
                  </a:lnTo>
                  <a:lnTo>
                    <a:pt x="148" y="300"/>
                  </a:lnTo>
                  <a:lnTo>
                    <a:pt x="176" y="315"/>
                  </a:lnTo>
                  <a:lnTo>
                    <a:pt x="206" y="322"/>
                  </a:lnTo>
                  <a:lnTo>
                    <a:pt x="237" y="325"/>
                  </a:lnTo>
                  <a:lnTo>
                    <a:pt x="269" y="322"/>
                  </a:lnTo>
                  <a:lnTo>
                    <a:pt x="300" y="312"/>
                  </a:lnTo>
                  <a:lnTo>
                    <a:pt x="330" y="295"/>
                  </a:lnTo>
                  <a:lnTo>
                    <a:pt x="353" y="275"/>
                  </a:lnTo>
                  <a:lnTo>
                    <a:pt x="372" y="249"/>
                  </a:lnTo>
                  <a:lnTo>
                    <a:pt x="387" y="221"/>
                  </a:lnTo>
                  <a:lnTo>
                    <a:pt x="395" y="190"/>
                  </a:lnTo>
                  <a:lnTo>
                    <a:pt x="398" y="159"/>
                  </a:lnTo>
                  <a:lnTo>
                    <a:pt x="395" y="128"/>
                  </a:lnTo>
                  <a:lnTo>
                    <a:pt x="384" y="96"/>
                  </a:lnTo>
                  <a:lnTo>
                    <a:pt x="368" y="68"/>
                  </a:lnTo>
                  <a:lnTo>
                    <a:pt x="346" y="44"/>
                  </a:lnTo>
                  <a:lnTo>
                    <a:pt x="322" y="25"/>
                  </a:lnTo>
                  <a:lnTo>
                    <a:pt x="294" y="10"/>
                  </a:lnTo>
                  <a:lnTo>
                    <a:pt x="263" y="1"/>
                  </a:lnTo>
                  <a:lnTo>
                    <a:pt x="232" y="0"/>
                  </a:lnTo>
                  <a:lnTo>
                    <a:pt x="201" y="3"/>
                  </a:lnTo>
                  <a:lnTo>
                    <a:pt x="169" y="13"/>
                  </a:lnTo>
                  <a:lnTo>
                    <a:pt x="143" y="28"/>
                  </a:lnTo>
                  <a:lnTo>
                    <a:pt x="121" y="46"/>
                  </a:lnTo>
                  <a:lnTo>
                    <a:pt x="102" y="66"/>
                  </a:lnTo>
                  <a:lnTo>
                    <a:pt x="89" y="91"/>
                  </a:lnTo>
                  <a:close/>
                  <a:moveTo>
                    <a:pt x="353" y="103"/>
                  </a:moveTo>
                  <a:lnTo>
                    <a:pt x="364" y="134"/>
                  </a:lnTo>
                  <a:lnTo>
                    <a:pt x="365" y="165"/>
                  </a:lnTo>
                  <a:lnTo>
                    <a:pt x="361" y="195"/>
                  </a:lnTo>
                  <a:lnTo>
                    <a:pt x="350" y="223"/>
                  </a:lnTo>
                  <a:lnTo>
                    <a:pt x="333" y="249"/>
                  </a:lnTo>
                  <a:lnTo>
                    <a:pt x="310" y="270"/>
                  </a:lnTo>
                  <a:lnTo>
                    <a:pt x="282" y="286"/>
                  </a:lnTo>
                  <a:lnTo>
                    <a:pt x="253" y="295"/>
                  </a:lnTo>
                  <a:lnTo>
                    <a:pt x="222" y="298"/>
                  </a:lnTo>
                  <a:lnTo>
                    <a:pt x="191" y="294"/>
                  </a:lnTo>
                  <a:lnTo>
                    <a:pt x="163" y="282"/>
                  </a:lnTo>
                  <a:lnTo>
                    <a:pt x="138" y="266"/>
                  </a:lnTo>
                  <a:lnTo>
                    <a:pt x="115" y="244"/>
                  </a:lnTo>
                  <a:lnTo>
                    <a:pt x="99" y="216"/>
                  </a:lnTo>
                  <a:lnTo>
                    <a:pt x="90" y="184"/>
                  </a:lnTo>
                  <a:lnTo>
                    <a:pt x="87" y="153"/>
                  </a:lnTo>
                  <a:lnTo>
                    <a:pt x="92" y="124"/>
                  </a:lnTo>
                  <a:lnTo>
                    <a:pt x="104" y="96"/>
                  </a:lnTo>
                  <a:lnTo>
                    <a:pt x="120" y="69"/>
                  </a:lnTo>
                  <a:lnTo>
                    <a:pt x="143" y="49"/>
                  </a:lnTo>
                  <a:lnTo>
                    <a:pt x="170" y="32"/>
                  </a:lnTo>
                  <a:lnTo>
                    <a:pt x="201" y="22"/>
                  </a:lnTo>
                  <a:lnTo>
                    <a:pt x="232" y="20"/>
                  </a:lnTo>
                  <a:lnTo>
                    <a:pt x="263" y="25"/>
                  </a:lnTo>
                  <a:lnTo>
                    <a:pt x="291" y="37"/>
                  </a:lnTo>
                  <a:lnTo>
                    <a:pt x="316" y="53"/>
                  </a:lnTo>
                  <a:lnTo>
                    <a:pt x="337" y="75"/>
                  </a:lnTo>
                  <a:lnTo>
                    <a:pt x="353" y="103"/>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35" name="Freeform 265"/>
            <p:cNvSpPr>
              <a:spLocks noEditPoints="1"/>
            </p:cNvSpPr>
            <p:nvPr/>
          </p:nvSpPr>
          <p:spPr bwMode="gray">
            <a:xfrm>
              <a:off x="7991324" y="3693848"/>
              <a:ext cx="214688" cy="193219"/>
            </a:xfrm>
            <a:custGeom>
              <a:avLst/>
              <a:gdLst>
                <a:gd name="T0" fmla="*/ 133 w 360"/>
                <a:gd name="T1" fmla="*/ 322 h 325"/>
                <a:gd name="T2" fmla="*/ 167 w 360"/>
                <a:gd name="T3" fmla="*/ 325 h 325"/>
                <a:gd name="T4" fmla="*/ 198 w 360"/>
                <a:gd name="T5" fmla="*/ 322 h 325"/>
                <a:gd name="T6" fmla="*/ 227 w 360"/>
                <a:gd name="T7" fmla="*/ 312 h 325"/>
                <a:gd name="T8" fmla="*/ 256 w 360"/>
                <a:gd name="T9" fmla="*/ 297 h 325"/>
                <a:gd name="T10" fmla="*/ 279 w 360"/>
                <a:gd name="T11" fmla="*/ 276 h 325"/>
                <a:gd name="T12" fmla="*/ 298 w 360"/>
                <a:gd name="T13" fmla="*/ 252 h 325"/>
                <a:gd name="T14" fmla="*/ 313 w 360"/>
                <a:gd name="T15" fmla="*/ 223 h 325"/>
                <a:gd name="T16" fmla="*/ 323 w 360"/>
                <a:gd name="T17" fmla="*/ 192 h 325"/>
                <a:gd name="T18" fmla="*/ 325 w 360"/>
                <a:gd name="T19" fmla="*/ 152 h 325"/>
                <a:gd name="T20" fmla="*/ 319 w 360"/>
                <a:gd name="T21" fmla="*/ 115 h 325"/>
                <a:gd name="T22" fmla="*/ 304 w 360"/>
                <a:gd name="T23" fmla="*/ 81 h 325"/>
                <a:gd name="T24" fmla="*/ 360 w 360"/>
                <a:gd name="T25" fmla="*/ 13 h 325"/>
                <a:gd name="T26" fmla="*/ 282 w 360"/>
                <a:gd name="T27" fmla="*/ 52 h 325"/>
                <a:gd name="T28" fmla="*/ 257 w 360"/>
                <a:gd name="T29" fmla="*/ 29 h 325"/>
                <a:gd name="T30" fmla="*/ 226 w 360"/>
                <a:gd name="T31" fmla="*/ 12 h 325"/>
                <a:gd name="T32" fmla="*/ 192 w 360"/>
                <a:gd name="T33" fmla="*/ 1 h 325"/>
                <a:gd name="T34" fmla="*/ 159 w 360"/>
                <a:gd name="T35" fmla="*/ 0 h 325"/>
                <a:gd name="T36" fmla="*/ 127 w 360"/>
                <a:gd name="T37" fmla="*/ 3 h 325"/>
                <a:gd name="T38" fmla="*/ 97 w 360"/>
                <a:gd name="T39" fmla="*/ 13 h 325"/>
                <a:gd name="T40" fmla="*/ 71 w 360"/>
                <a:gd name="T41" fmla="*/ 28 h 325"/>
                <a:gd name="T42" fmla="*/ 46 w 360"/>
                <a:gd name="T43" fmla="*/ 49 h 325"/>
                <a:gd name="T44" fmla="*/ 26 w 360"/>
                <a:gd name="T45" fmla="*/ 72 h 325"/>
                <a:gd name="T46" fmla="*/ 12 w 360"/>
                <a:gd name="T47" fmla="*/ 102 h 325"/>
                <a:gd name="T48" fmla="*/ 3 w 360"/>
                <a:gd name="T49" fmla="*/ 133 h 325"/>
                <a:gd name="T50" fmla="*/ 0 w 360"/>
                <a:gd name="T51" fmla="*/ 165 h 325"/>
                <a:gd name="T52" fmla="*/ 4 w 360"/>
                <a:gd name="T53" fmla="*/ 198 h 325"/>
                <a:gd name="T54" fmla="*/ 13 w 360"/>
                <a:gd name="T55" fmla="*/ 227 h 325"/>
                <a:gd name="T56" fmla="*/ 28 w 360"/>
                <a:gd name="T57" fmla="*/ 255 h 325"/>
                <a:gd name="T58" fmla="*/ 49 w 360"/>
                <a:gd name="T59" fmla="*/ 279 h 325"/>
                <a:gd name="T60" fmla="*/ 74 w 360"/>
                <a:gd name="T61" fmla="*/ 298 h 325"/>
                <a:gd name="T62" fmla="*/ 102 w 360"/>
                <a:gd name="T63" fmla="*/ 313 h 325"/>
                <a:gd name="T64" fmla="*/ 133 w 360"/>
                <a:gd name="T65" fmla="*/ 322 h 325"/>
                <a:gd name="T66" fmla="*/ 32 w 360"/>
                <a:gd name="T67" fmla="*/ 133 h 325"/>
                <a:gd name="T68" fmla="*/ 43 w 360"/>
                <a:gd name="T69" fmla="*/ 102 h 325"/>
                <a:gd name="T70" fmla="*/ 58 w 360"/>
                <a:gd name="T71" fmla="*/ 75 h 325"/>
                <a:gd name="T72" fmla="*/ 78 w 360"/>
                <a:gd name="T73" fmla="*/ 52 h 325"/>
                <a:gd name="T74" fmla="*/ 103 w 360"/>
                <a:gd name="T75" fmla="*/ 35 h 325"/>
                <a:gd name="T76" fmla="*/ 131 w 360"/>
                <a:gd name="T77" fmla="*/ 23 h 325"/>
                <a:gd name="T78" fmla="*/ 162 w 360"/>
                <a:gd name="T79" fmla="*/ 19 h 325"/>
                <a:gd name="T80" fmla="*/ 195 w 360"/>
                <a:gd name="T81" fmla="*/ 20 h 325"/>
                <a:gd name="T82" fmla="*/ 226 w 360"/>
                <a:gd name="T83" fmla="*/ 29 h 325"/>
                <a:gd name="T84" fmla="*/ 253 w 360"/>
                <a:gd name="T85" fmla="*/ 46 h 325"/>
                <a:gd name="T86" fmla="*/ 275 w 360"/>
                <a:gd name="T87" fmla="*/ 66 h 325"/>
                <a:gd name="T88" fmla="*/ 292 w 360"/>
                <a:gd name="T89" fmla="*/ 91 h 325"/>
                <a:gd name="T90" fmla="*/ 303 w 360"/>
                <a:gd name="T91" fmla="*/ 119 h 325"/>
                <a:gd name="T92" fmla="*/ 309 w 360"/>
                <a:gd name="T93" fmla="*/ 150 h 325"/>
                <a:gd name="T94" fmla="*/ 306 w 360"/>
                <a:gd name="T95" fmla="*/ 183 h 325"/>
                <a:gd name="T96" fmla="*/ 297 w 360"/>
                <a:gd name="T97" fmla="*/ 213 h 325"/>
                <a:gd name="T98" fmla="*/ 281 w 360"/>
                <a:gd name="T99" fmla="*/ 241 h 325"/>
                <a:gd name="T100" fmla="*/ 260 w 360"/>
                <a:gd name="T101" fmla="*/ 263 h 325"/>
                <a:gd name="T102" fmla="*/ 235 w 360"/>
                <a:gd name="T103" fmla="*/ 279 h 325"/>
                <a:gd name="T104" fmla="*/ 207 w 360"/>
                <a:gd name="T105" fmla="*/ 291 h 325"/>
                <a:gd name="T106" fmla="*/ 177 w 360"/>
                <a:gd name="T107" fmla="*/ 297 h 325"/>
                <a:gd name="T108" fmla="*/ 145 w 360"/>
                <a:gd name="T109" fmla="*/ 294 h 325"/>
                <a:gd name="T110" fmla="*/ 114 w 360"/>
                <a:gd name="T111" fmla="*/ 285 h 325"/>
                <a:gd name="T112" fmla="*/ 87 w 360"/>
                <a:gd name="T113" fmla="*/ 269 h 325"/>
                <a:gd name="T114" fmla="*/ 65 w 360"/>
                <a:gd name="T115" fmla="*/ 248 h 325"/>
                <a:gd name="T116" fmla="*/ 47 w 360"/>
                <a:gd name="T117" fmla="*/ 223 h 325"/>
                <a:gd name="T118" fmla="*/ 35 w 360"/>
                <a:gd name="T119" fmla="*/ 195 h 325"/>
                <a:gd name="T120" fmla="*/ 31 w 360"/>
                <a:gd name="T121" fmla="*/ 164 h 325"/>
                <a:gd name="T122" fmla="*/ 32 w 360"/>
                <a:gd name="T123" fmla="*/ 13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 h="325">
                  <a:moveTo>
                    <a:pt x="133" y="322"/>
                  </a:moveTo>
                  <a:lnTo>
                    <a:pt x="167" y="325"/>
                  </a:lnTo>
                  <a:lnTo>
                    <a:pt x="198" y="322"/>
                  </a:lnTo>
                  <a:lnTo>
                    <a:pt x="227" y="312"/>
                  </a:lnTo>
                  <a:lnTo>
                    <a:pt x="256" y="297"/>
                  </a:lnTo>
                  <a:lnTo>
                    <a:pt x="279" y="276"/>
                  </a:lnTo>
                  <a:lnTo>
                    <a:pt x="298" y="252"/>
                  </a:lnTo>
                  <a:lnTo>
                    <a:pt x="313" y="223"/>
                  </a:lnTo>
                  <a:lnTo>
                    <a:pt x="323" y="192"/>
                  </a:lnTo>
                  <a:lnTo>
                    <a:pt x="325" y="152"/>
                  </a:lnTo>
                  <a:lnTo>
                    <a:pt x="319" y="115"/>
                  </a:lnTo>
                  <a:lnTo>
                    <a:pt x="304" y="81"/>
                  </a:lnTo>
                  <a:lnTo>
                    <a:pt x="360" y="13"/>
                  </a:lnTo>
                  <a:lnTo>
                    <a:pt x="282" y="52"/>
                  </a:lnTo>
                  <a:lnTo>
                    <a:pt x="257" y="29"/>
                  </a:lnTo>
                  <a:lnTo>
                    <a:pt x="226" y="12"/>
                  </a:lnTo>
                  <a:lnTo>
                    <a:pt x="192" y="1"/>
                  </a:lnTo>
                  <a:lnTo>
                    <a:pt x="159" y="0"/>
                  </a:lnTo>
                  <a:lnTo>
                    <a:pt x="127" y="3"/>
                  </a:lnTo>
                  <a:lnTo>
                    <a:pt x="97" y="13"/>
                  </a:lnTo>
                  <a:lnTo>
                    <a:pt x="71" y="28"/>
                  </a:lnTo>
                  <a:lnTo>
                    <a:pt x="46" y="49"/>
                  </a:lnTo>
                  <a:lnTo>
                    <a:pt x="26" y="72"/>
                  </a:lnTo>
                  <a:lnTo>
                    <a:pt x="12" y="102"/>
                  </a:lnTo>
                  <a:lnTo>
                    <a:pt x="3" y="133"/>
                  </a:lnTo>
                  <a:lnTo>
                    <a:pt x="0" y="165"/>
                  </a:lnTo>
                  <a:lnTo>
                    <a:pt x="4" y="198"/>
                  </a:lnTo>
                  <a:lnTo>
                    <a:pt x="13" y="227"/>
                  </a:lnTo>
                  <a:lnTo>
                    <a:pt x="28" y="255"/>
                  </a:lnTo>
                  <a:lnTo>
                    <a:pt x="49" y="279"/>
                  </a:lnTo>
                  <a:lnTo>
                    <a:pt x="74" y="298"/>
                  </a:lnTo>
                  <a:lnTo>
                    <a:pt x="102" y="313"/>
                  </a:lnTo>
                  <a:lnTo>
                    <a:pt x="133" y="322"/>
                  </a:lnTo>
                  <a:close/>
                  <a:moveTo>
                    <a:pt x="32" y="133"/>
                  </a:moveTo>
                  <a:lnTo>
                    <a:pt x="43" y="102"/>
                  </a:lnTo>
                  <a:lnTo>
                    <a:pt x="58" y="75"/>
                  </a:lnTo>
                  <a:lnTo>
                    <a:pt x="78" y="52"/>
                  </a:lnTo>
                  <a:lnTo>
                    <a:pt x="103" y="35"/>
                  </a:lnTo>
                  <a:lnTo>
                    <a:pt x="131" y="23"/>
                  </a:lnTo>
                  <a:lnTo>
                    <a:pt x="162" y="19"/>
                  </a:lnTo>
                  <a:lnTo>
                    <a:pt x="195" y="20"/>
                  </a:lnTo>
                  <a:lnTo>
                    <a:pt x="226" y="29"/>
                  </a:lnTo>
                  <a:lnTo>
                    <a:pt x="253" y="46"/>
                  </a:lnTo>
                  <a:lnTo>
                    <a:pt x="275" y="66"/>
                  </a:lnTo>
                  <a:lnTo>
                    <a:pt x="292" y="91"/>
                  </a:lnTo>
                  <a:lnTo>
                    <a:pt x="303" y="119"/>
                  </a:lnTo>
                  <a:lnTo>
                    <a:pt x="309" y="150"/>
                  </a:lnTo>
                  <a:lnTo>
                    <a:pt x="306" y="183"/>
                  </a:lnTo>
                  <a:lnTo>
                    <a:pt x="297" y="213"/>
                  </a:lnTo>
                  <a:lnTo>
                    <a:pt x="281" y="241"/>
                  </a:lnTo>
                  <a:lnTo>
                    <a:pt x="260" y="263"/>
                  </a:lnTo>
                  <a:lnTo>
                    <a:pt x="235" y="279"/>
                  </a:lnTo>
                  <a:lnTo>
                    <a:pt x="207" y="291"/>
                  </a:lnTo>
                  <a:lnTo>
                    <a:pt x="177" y="297"/>
                  </a:lnTo>
                  <a:lnTo>
                    <a:pt x="145" y="294"/>
                  </a:lnTo>
                  <a:lnTo>
                    <a:pt x="114" y="285"/>
                  </a:lnTo>
                  <a:lnTo>
                    <a:pt x="87" y="269"/>
                  </a:lnTo>
                  <a:lnTo>
                    <a:pt x="65" y="248"/>
                  </a:lnTo>
                  <a:lnTo>
                    <a:pt x="47" y="223"/>
                  </a:lnTo>
                  <a:lnTo>
                    <a:pt x="35" y="195"/>
                  </a:lnTo>
                  <a:lnTo>
                    <a:pt x="31" y="164"/>
                  </a:lnTo>
                  <a:lnTo>
                    <a:pt x="32" y="133"/>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37" name="Freeform 267"/>
            <p:cNvSpPr>
              <a:spLocks/>
            </p:cNvSpPr>
            <p:nvPr/>
          </p:nvSpPr>
          <p:spPr bwMode="gray">
            <a:xfrm>
              <a:off x="8251335" y="3586504"/>
              <a:ext cx="93032" cy="41745"/>
            </a:xfrm>
            <a:custGeom>
              <a:avLst/>
              <a:gdLst>
                <a:gd name="T0" fmla="*/ 44 w 156"/>
                <a:gd name="T1" fmla="*/ 65 h 70"/>
                <a:gd name="T2" fmla="*/ 60 w 156"/>
                <a:gd name="T3" fmla="*/ 69 h 70"/>
                <a:gd name="T4" fmla="*/ 78 w 156"/>
                <a:gd name="T5" fmla="*/ 70 h 70"/>
                <a:gd name="T6" fmla="*/ 96 w 156"/>
                <a:gd name="T7" fmla="*/ 69 h 70"/>
                <a:gd name="T8" fmla="*/ 112 w 156"/>
                <a:gd name="T9" fmla="*/ 65 h 70"/>
                <a:gd name="T10" fmla="*/ 130 w 156"/>
                <a:gd name="T11" fmla="*/ 54 h 70"/>
                <a:gd name="T12" fmla="*/ 145 w 156"/>
                <a:gd name="T13" fmla="*/ 42 h 70"/>
                <a:gd name="T14" fmla="*/ 156 w 156"/>
                <a:gd name="T15" fmla="*/ 26 h 70"/>
                <a:gd name="T16" fmla="*/ 148 w 156"/>
                <a:gd name="T17" fmla="*/ 29 h 70"/>
                <a:gd name="T18" fmla="*/ 137 w 156"/>
                <a:gd name="T19" fmla="*/ 29 h 70"/>
                <a:gd name="T20" fmla="*/ 122 w 156"/>
                <a:gd name="T21" fmla="*/ 28 h 70"/>
                <a:gd name="T22" fmla="*/ 109 w 156"/>
                <a:gd name="T23" fmla="*/ 22 h 70"/>
                <a:gd name="T24" fmla="*/ 97 w 156"/>
                <a:gd name="T25" fmla="*/ 13 h 70"/>
                <a:gd name="T26" fmla="*/ 88 w 156"/>
                <a:gd name="T27" fmla="*/ 0 h 70"/>
                <a:gd name="T28" fmla="*/ 68 w 156"/>
                <a:gd name="T29" fmla="*/ 0 h 70"/>
                <a:gd name="T30" fmla="*/ 59 w 156"/>
                <a:gd name="T31" fmla="*/ 13 h 70"/>
                <a:gd name="T32" fmla="*/ 47 w 156"/>
                <a:gd name="T33" fmla="*/ 22 h 70"/>
                <a:gd name="T34" fmla="*/ 34 w 156"/>
                <a:gd name="T35" fmla="*/ 28 h 70"/>
                <a:gd name="T36" fmla="*/ 19 w 156"/>
                <a:gd name="T37" fmla="*/ 29 h 70"/>
                <a:gd name="T38" fmla="*/ 9 w 156"/>
                <a:gd name="T39" fmla="*/ 29 h 70"/>
                <a:gd name="T40" fmla="*/ 0 w 156"/>
                <a:gd name="T41" fmla="*/ 26 h 70"/>
                <a:gd name="T42" fmla="*/ 12 w 156"/>
                <a:gd name="T43" fmla="*/ 42 h 70"/>
                <a:gd name="T44" fmla="*/ 26 w 156"/>
                <a:gd name="T45" fmla="*/ 54 h 70"/>
                <a:gd name="T46" fmla="*/ 44 w 156"/>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70">
                  <a:moveTo>
                    <a:pt x="44" y="65"/>
                  </a:moveTo>
                  <a:lnTo>
                    <a:pt x="60" y="69"/>
                  </a:lnTo>
                  <a:lnTo>
                    <a:pt x="78" y="70"/>
                  </a:lnTo>
                  <a:lnTo>
                    <a:pt x="96" y="69"/>
                  </a:lnTo>
                  <a:lnTo>
                    <a:pt x="112" y="65"/>
                  </a:lnTo>
                  <a:lnTo>
                    <a:pt x="130" y="54"/>
                  </a:lnTo>
                  <a:lnTo>
                    <a:pt x="145" y="42"/>
                  </a:lnTo>
                  <a:lnTo>
                    <a:pt x="156" y="26"/>
                  </a:lnTo>
                  <a:lnTo>
                    <a:pt x="148" y="29"/>
                  </a:lnTo>
                  <a:lnTo>
                    <a:pt x="137" y="29"/>
                  </a:lnTo>
                  <a:lnTo>
                    <a:pt x="122" y="28"/>
                  </a:lnTo>
                  <a:lnTo>
                    <a:pt x="109" y="22"/>
                  </a:lnTo>
                  <a:lnTo>
                    <a:pt x="97" y="13"/>
                  </a:lnTo>
                  <a:lnTo>
                    <a:pt x="88" y="0"/>
                  </a:lnTo>
                  <a:lnTo>
                    <a:pt x="68" y="0"/>
                  </a:lnTo>
                  <a:lnTo>
                    <a:pt x="59" y="13"/>
                  </a:lnTo>
                  <a:lnTo>
                    <a:pt x="47" y="22"/>
                  </a:lnTo>
                  <a:lnTo>
                    <a:pt x="34" y="28"/>
                  </a:lnTo>
                  <a:lnTo>
                    <a:pt x="19" y="29"/>
                  </a:lnTo>
                  <a:lnTo>
                    <a:pt x="9" y="29"/>
                  </a:lnTo>
                  <a:lnTo>
                    <a:pt x="0" y="26"/>
                  </a:lnTo>
                  <a:lnTo>
                    <a:pt x="12" y="42"/>
                  </a:lnTo>
                  <a:lnTo>
                    <a:pt x="26" y="54"/>
                  </a:lnTo>
                  <a:lnTo>
                    <a:pt x="44" y="65"/>
                  </a:lnTo>
                  <a:close/>
                </a:path>
              </a:pathLst>
            </a:custGeom>
            <a:solidFill>
              <a:srgbClr val="C97A00"/>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38" name="Freeform 268"/>
            <p:cNvSpPr>
              <a:spLocks/>
            </p:cNvSpPr>
            <p:nvPr/>
          </p:nvSpPr>
          <p:spPr bwMode="gray">
            <a:xfrm>
              <a:off x="8256106" y="3519712"/>
              <a:ext cx="84683" cy="36974"/>
            </a:xfrm>
            <a:custGeom>
              <a:avLst/>
              <a:gdLst>
                <a:gd name="T0" fmla="*/ 0 w 142"/>
                <a:gd name="T1" fmla="*/ 32 h 62"/>
                <a:gd name="T2" fmla="*/ 6 w 142"/>
                <a:gd name="T3" fmla="*/ 32 h 62"/>
                <a:gd name="T4" fmla="*/ 12 w 142"/>
                <a:gd name="T5" fmla="*/ 32 h 62"/>
                <a:gd name="T6" fmla="*/ 27 w 142"/>
                <a:gd name="T7" fmla="*/ 34 h 62"/>
                <a:gd name="T8" fmla="*/ 40 w 142"/>
                <a:gd name="T9" fmla="*/ 40 h 62"/>
                <a:gd name="T10" fmla="*/ 52 w 142"/>
                <a:gd name="T11" fmla="*/ 48 h 62"/>
                <a:gd name="T12" fmla="*/ 61 w 142"/>
                <a:gd name="T13" fmla="*/ 62 h 62"/>
                <a:gd name="T14" fmla="*/ 81 w 142"/>
                <a:gd name="T15" fmla="*/ 62 h 62"/>
                <a:gd name="T16" fmla="*/ 90 w 142"/>
                <a:gd name="T17" fmla="*/ 48 h 62"/>
                <a:gd name="T18" fmla="*/ 102 w 142"/>
                <a:gd name="T19" fmla="*/ 40 h 62"/>
                <a:gd name="T20" fmla="*/ 115 w 142"/>
                <a:gd name="T21" fmla="*/ 34 h 62"/>
                <a:gd name="T22" fmla="*/ 130 w 142"/>
                <a:gd name="T23" fmla="*/ 32 h 62"/>
                <a:gd name="T24" fmla="*/ 136 w 142"/>
                <a:gd name="T25" fmla="*/ 32 h 62"/>
                <a:gd name="T26" fmla="*/ 142 w 142"/>
                <a:gd name="T27" fmla="*/ 34 h 62"/>
                <a:gd name="T28" fmla="*/ 123 w 142"/>
                <a:gd name="T29" fmla="*/ 14 h 62"/>
                <a:gd name="T30" fmla="*/ 98 w 142"/>
                <a:gd name="T31" fmla="*/ 3 h 62"/>
                <a:gd name="T32" fmla="*/ 71 w 142"/>
                <a:gd name="T33" fmla="*/ 0 h 62"/>
                <a:gd name="T34" fmla="*/ 43 w 142"/>
                <a:gd name="T35" fmla="*/ 3 h 62"/>
                <a:gd name="T36" fmla="*/ 19 w 142"/>
                <a:gd name="T37" fmla="*/ 14 h 62"/>
                <a:gd name="T38" fmla="*/ 0 w 142"/>
                <a:gd name="T39"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62">
                  <a:moveTo>
                    <a:pt x="0" y="32"/>
                  </a:moveTo>
                  <a:lnTo>
                    <a:pt x="6" y="32"/>
                  </a:lnTo>
                  <a:lnTo>
                    <a:pt x="12" y="32"/>
                  </a:lnTo>
                  <a:lnTo>
                    <a:pt x="27" y="34"/>
                  </a:lnTo>
                  <a:lnTo>
                    <a:pt x="40" y="40"/>
                  </a:lnTo>
                  <a:lnTo>
                    <a:pt x="52" y="48"/>
                  </a:lnTo>
                  <a:lnTo>
                    <a:pt x="61" y="62"/>
                  </a:lnTo>
                  <a:lnTo>
                    <a:pt x="81" y="62"/>
                  </a:lnTo>
                  <a:lnTo>
                    <a:pt x="90" y="48"/>
                  </a:lnTo>
                  <a:lnTo>
                    <a:pt x="102" y="40"/>
                  </a:lnTo>
                  <a:lnTo>
                    <a:pt x="115" y="34"/>
                  </a:lnTo>
                  <a:lnTo>
                    <a:pt x="130" y="32"/>
                  </a:lnTo>
                  <a:lnTo>
                    <a:pt x="136" y="32"/>
                  </a:lnTo>
                  <a:lnTo>
                    <a:pt x="142" y="34"/>
                  </a:lnTo>
                  <a:lnTo>
                    <a:pt x="123" y="14"/>
                  </a:lnTo>
                  <a:lnTo>
                    <a:pt x="98" y="3"/>
                  </a:lnTo>
                  <a:lnTo>
                    <a:pt x="71" y="0"/>
                  </a:lnTo>
                  <a:lnTo>
                    <a:pt x="43" y="3"/>
                  </a:lnTo>
                  <a:lnTo>
                    <a:pt x="19" y="14"/>
                  </a:lnTo>
                  <a:lnTo>
                    <a:pt x="0" y="32"/>
                  </a:lnTo>
                  <a:close/>
                </a:path>
              </a:pathLst>
            </a:custGeom>
            <a:solidFill>
              <a:srgbClr val="C97A00"/>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39" name="Freeform 269"/>
            <p:cNvSpPr>
              <a:spLocks noEditPoints="1"/>
            </p:cNvSpPr>
            <p:nvPr/>
          </p:nvSpPr>
          <p:spPr bwMode="gray">
            <a:xfrm>
              <a:off x="8235830" y="3544759"/>
              <a:ext cx="125235" cy="53672"/>
            </a:xfrm>
            <a:custGeom>
              <a:avLst/>
              <a:gdLst>
                <a:gd name="T0" fmla="*/ 90 w 210"/>
                <a:gd name="T1" fmla="*/ 33 h 90"/>
                <a:gd name="T2" fmla="*/ 74 w 210"/>
                <a:gd name="T3" fmla="*/ 9 h 90"/>
                <a:gd name="T4" fmla="*/ 46 w 210"/>
                <a:gd name="T5" fmla="*/ 0 h 90"/>
                <a:gd name="T6" fmla="*/ 13 w 210"/>
                <a:gd name="T7" fmla="*/ 13 h 90"/>
                <a:gd name="T8" fmla="*/ 0 w 210"/>
                <a:gd name="T9" fmla="*/ 46 h 90"/>
                <a:gd name="T10" fmla="*/ 13 w 210"/>
                <a:gd name="T11" fmla="*/ 77 h 90"/>
                <a:gd name="T12" fmla="*/ 46 w 210"/>
                <a:gd name="T13" fmla="*/ 90 h 90"/>
                <a:gd name="T14" fmla="*/ 74 w 210"/>
                <a:gd name="T15" fmla="*/ 81 h 90"/>
                <a:gd name="T16" fmla="*/ 90 w 210"/>
                <a:gd name="T17" fmla="*/ 58 h 90"/>
                <a:gd name="T18" fmla="*/ 126 w 210"/>
                <a:gd name="T19" fmla="*/ 71 h 90"/>
                <a:gd name="T20" fmla="*/ 149 w 210"/>
                <a:gd name="T21" fmla="*/ 89 h 90"/>
                <a:gd name="T22" fmla="*/ 182 w 210"/>
                <a:gd name="T23" fmla="*/ 87 h 90"/>
                <a:gd name="T24" fmla="*/ 206 w 210"/>
                <a:gd name="T25" fmla="*/ 62 h 90"/>
                <a:gd name="T26" fmla="*/ 206 w 210"/>
                <a:gd name="T27" fmla="*/ 27 h 90"/>
                <a:gd name="T28" fmla="*/ 182 w 210"/>
                <a:gd name="T29" fmla="*/ 3 h 90"/>
                <a:gd name="T30" fmla="*/ 149 w 210"/>
                <a:gd name="T31" fmla="*/ 2 h 90"/>
                <a:gd name="T32" fmla="*/ 126 w 210"/>
                <a:gd name="T33" fmla="*/ 19 h 90"/>
                <a:gd name="T34" fmla="*/ 46 w 210"/>
                <a:gd name="T35" fmla="*/ 78 h 90"/>
                <a:gd name="T36" fmla="*/ 22 w 210"/>
                <a:gd name="T37" fmla="*/ 68 h 90"/>
                <a:gd name="T38" fmla="*/ 12 w 210"/>
                <a:gd name="T39" fmla="*/ 44 h 90"/>
                <a:gd name="T40" fmla="*/ 22 w 210"/>
                <a:gd name="T41" fmla="*/ 21 h 90"/>
                <a:gd name="T42" fmla="*/ 46 w 210"/>
                <a:gd name="T43" fmla="*/ 12 h 90"/>
                <a:gd name="T44" fmla="*/ 70 w 210"/>
                <a:gd name="T45" fmla="*/ 21 h 90"/>
                <a:gd name="T46" fmla="*/ 80 w 210"/>
                <a:gd name="T47" fmla="*/ 44 h 90"/>
                <a:gd name="T48" fmla="*/ 70 w 210"/>
                <a:gd name="T49" fmla="*/ 68 h 90"/>
                <a:gd name="T50" fmla="*/ 46 w 210"/>
                <a:gd name="T51" fmla="*/ 78 h 90"/>
                <a:gd name="T52" fmla="*/ 151 w 210"/>
                <a:gd name="T53" fmla="*/ 75 h 90"/>
                <a:gd name="T54" fmla="*/ 133 w 210"/>
                <a:gd name="T55" fmla="*/ 58 h 90"/>
                <a:gd name="T56" fmla="*/ 133 w 210"/>
                <a:gd name="T57" fmla="*/ 33 h 90"/>
                <a:gd name="T58" fmla="*/ 151 w 210"/>
                <a:gd name="T59" fmla="*/ 15 h 90"/>
                <a:gd name="T60" fmla="*/ 177 w 210"/>
                <a:gd name="T61" fmla="*/ 15 h 90"/>
                <a:gd name="T62" fmla="*/ 195 w 210"/>
                <a:gd name="T63" fmla="*/ 33 h 90"/>
                <a:gd name="T64" fmla="*/ 195 w 210"/>
                <a:gd name="T65" fmla="*/ 58 h 90"/>
                <a:gd name="T66" fmla="*/ 177 w 210"/>
                <a:gd name="T67"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90">
                  <a:moveTo>
                    <a:pt x="120" y="33"/>
                  </a:moveTo>
                  <a:lnTo>
                    <a:pt x="90" y="33"/>
                  </a:lnTo>
                  <a:lnTo>
                    <a:pt x="83" y="19"/>
                  </a:lnTo>
                  <a:lnTo>
                    <a:pt x="74" y="9"/>
                  </a:lnTo>
                  <a:lnTo>
                    <a:pt x="61" y="2"/>
                  </a:lnTo>
                  <a:lnTo>
                    <a:pt x="46" y="0"/>
                  </a:lnTo>
                  <a:lnTo>
                    <a:pt x="28" y="3"/>
                  </a:lnTo>
                  <a:lnTo>
                    <a:pt x="13" y="13"/>
                  </a:lnTo>
                  <a:lnTo>
                    <a:pt x="3" y="28"/>
                  </a:lnTo>
                  <a:lnTo>
                    <a:pt x="0" y="46"/>
                  </a:lnTo>
                  <a:lnTo>
                    <a:pt x="3" y="64"/>
                  </a:lnTo>
                  <a:lnTo>
                    <a:pt x="13" y="77"/>
                  </a:lnTo>
                  <a:lnTo>
                    <a:pt x="28" y="87"/>
                  </a:lnTo>
                  <a:lnTo>
                    <a:pt x="46" y="90"/>
                  </a:lnTo>
                  <a:lnTo>
                    <a:pt x="61" y="89"/>
                  </a:lnTo>
                  <a:lnTo>
                    <a:pt x="74" y="81"/>
                  </a:lnTo>
                  <a:lnTo>
                    <a:pt x="83" y="71"/>
                  </a:lnTo>
                  <a:lnTo>
                    <a:pt x="90" y="58"/>
                  </a:lnTo>
                  <a:lnTo>
                    <a:pt x="120" y="58"/>
                  </a:lnTo>
                  <a:lnTo>
                    <a:pt x="126" y="71"/>
                  </a:lnTo>
                  <a:lnTo>
                    <a:pt x="136" y="81"/>
                  </a:lnTo>
                  <a:lnTo>
                    <a:pt x="149" y="89"/>
                  </a:lnTo>
                  <a:lnTo>
                    <a:pt x="164" y="90"/>
                  </a:lnTo>
                  <a:lnTo>
                    <a:pt x="182" y="87"/>
                  </a:lnTo>
                  <a:lnTo>
                    <a:pt x="197" y="77"/>
                  </a:lnTo>
                  <a:lnTo>
                    <a:pt x="206" y="62"/>
                  </a:lnTo>
                  <a:lnTo>
                    <a:pt x="210" y="44"/>
                  </a:lnTo>
                  <a:lnTo>
                    <a:pt x="206" y="27"/>
                  </a:lnTo>
                  <a:lnTo>
                    <a:pt x="197" y="13"/>
                  </a:lnTo>
                  <a:lnTo>
                    <a:pt x="182" y="3"/>
                  </a:lnTo>
                  <a:lnTo>
                    <a:pt x="164" y="0"/>
                  </a:lnTo>
                  <a:lnTo>
                    <a:pt x="149" y="2"/>
                  </a:lnTo>
                  <a:lnTo>
                    <a:pt x="136" y="9"/>
                  </a:lnTo>
                  <a:lnTo>
                    <a:pt x="126" y="19"/>
                  </a:lnTo>
                  <a:lnTo>
                    <a:pt x="120" y="33"/>
                  </a:lnTo>
                  <a:close/>
                  <a:moveTo>
                    <a:pt x="46" y="78"/>
                  </a:moveTo>
                  <a:lnTo>
                    <a:pt x="33" y="75"/>
                  </a:lnTo>
                  <a:lnTo>
                    <a:pt x="22" y="68"/>
                  </a:lnTo>
                  <a:lnTo>
                    <a:pt x="15" y="58"/>
                  </a:lnTo>
                  <a:lnTo>
                    <a:pt x="12" y="44"/>
                  </a:lnTo>
                  <a:lnTo>
                    <a:pt x="15" y="33"/>
                  </a:lnTo>
                  <a:lnTo>
                    <a:pt x="22" y="21"/>
                  </a:lnTo>
                  <a:lnTo>
                    <a:pt x="33" y="15"/>
                  </a:lnTo>
                  <a:lnTo>
                    <a:pt x="46" y="12"/>
                  </a:lnTo>
                  <a:lnTo>
                    <a:pt x="59" y="15"/>
                  </a:lnTo>
                  <a:lnTo>
                    <a:pt x="70" y="21"/>
                  </a:lnTo>
                  <a:lnTo>
                    <a:pt x="77" y="33"/>
                  </a:lnTo>
                  <a:lnTo>
                    <a:pt x="80" y="44"/>
                  </a:lnTo>
                  <a:lnTo>
                    <a:pt x="77" y="58"/>
                  </a:lnTo>
                  <a:lnTo>
                    <a:pt x="70" y="68"/>
                  </a:lnTo>
                  <a:lnTo>
                    <a:pt x="59" y="75"/>
                  </a:lnTo>
                  <a:lnTo>
                    <a:pt x="46" y="78"/>
                  </a:lnTo>
                  <a:close/>
                  <a:moveTo>
                    <a:pt x="164" y="78"/>
                  </a:moveTo>
                  <a:lnTo>
                    <a:pt x="151" y="75"/>
                  </a:lnTo>
                  <a:lnTo>
                    <a:pt x="141" y="68"/>
                  </a:lnTo>
                  <a:lnTo>
                    <a:pt x="133" y="58"/>
                  </a:lnTo>
                  <a:lnTo>
                    <a:pt x="130" y="44"/>
                  </a:lnTo>
                  <a:lnTo>
                    <a:pt x="133" y="33"/>
                  </a:lnTo>
                  <a:lnTo>
                    <a:pt x="141" y="21"/>
                  </a:lnTo>
                  <a:lnTo>
                    <a:pt x="151" y="15"/>
                  </a:lnTo>
                  <a:lnTo>
                    <a:pt x="164" y="12"/>
                  </a:lnTo>
                  <a:lnTo>
                    <a:pt x="177" y="15"/>
                  </a:lnTo>
                  <a:lnTo>
                    <a:pt x="188" y="21"/>
                  </a:lnTo>
                  <a:lnTo>
                    <a:pt x="195" y="33"/>
                  </a:lnTo>
                  <a:lnTo>
                    <a:pt x="197" y="44"/>
                  </a:lnTo>
                  <a:lnTo>
                    <a:pt x="195" y="58"/>
                  </a:lnTo>
                  <a:lnTo>
                    <a:pt x="188" y="68"/>
                  </a:lnTo>
                  <a:lnTo>
                    <a:pt x="177" y="75"/>
                  </a:lnTo>
                  <a:lnTo>
                    <a:pt x="164" y="78"/>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0" name="Freeform 270"/>
            <p:cNvSpPr>
              <a:spLocks/>
            </p:cNvSpPr>
            <p:nvPr/>
          </p:nvSpPr>
          <p:spPr bwMode="gray">
            <a:xfrm>
              <a:off x="8256106" y="3569806"/>
              <a:ext cx="8349" cy="8349"/>
            </a:xfrm>
            <a:custGeom>
              <a:avLst/>
              <a:gdLst>
                <a:gd name="T0" fmla="*/ 0 w 15"/>
                <a:gd name="T1" fmla="*/ 2 h 15"/>
                <a:gd name="T2" fmla="*/ 13 w 15"/>
                <a:gd name="T3" fmla="*/ 15 h 15"/>
                <a:gd name="T4" fmla="*/ 15 w 15"/>
                <a:gd name="T5" fmla="*/ 12 h 15"/>
                <a:gd name="T6" fmla="*/ 2 w 15"/>
                <a:gd name="T7" fmla="*/ 0 h 15"/>
                <a:gd name="T8" fmla="*/ 0 w 15"/>
                <a:gd name="T9" fmla="*/ 2 h 15"/>
              </a:gdLst>
              <a:ahLst/>
              <a:cxnLst>
                <a:cxn ang="0">
                  <a:pos x="T0" y="T1"/>
                </a:cxn>
                <a:cxn ang="0">
                  <a:pos x="T2" y="T3"/>
                </a:cxn>
                <a:cxn ang="0">
                  <a:pos x="T4" y="T5"/>
                </a:cxn>
                <a:cxn ang="0">
                  <a:pos x="T6" y="T7"/>
                </a:cxn>
                <a:cxn ang="0">
                  <a:pos x="T8" y="T9"/>
                </a:cxn>
              </a:cxnLst>
              <a:rect l="0" t="0" r="r" b="b"/>
              <a:pathLst>
                <a:path w="15" h="15">
                  <a:moveTo>
                    <a:pt x="0" y="2"/>
                  </a:moveTo>
                  <a:lnTo>
                    <a:pt x="13" y="15"/>
                  </a:lnTo>
                  <a:lnTo>
                    <a:pt x="15" y="12"/>
                  </a:lnTo>
                  <a:lnTo>
                    <a:pt x="2" y="0"/>
                  </a:lnTo>
                  <a:lnTo>
                    <a:pt x="0" y="2"/>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1" name="Freeform 271"/>
            <p:cNvSpPr>
              <a:spLocks/>
            </p:cNvSpPr>
            <p:nvPr/>
          </p:nvSpPr>
          <p:spPr bwMode="gray">
            <a:xfrm>
              <a:off x="8259684" y="3565035"/>
              <a:ext cx="9542" cy="8349"/>
            </a:xfrm>
            <a:custGeom>
              <a:avLst/>
              <a:gdLst>
                <a:gd name="T0" fmla="*/ 11 w 14"/>
                <a:gd name="T1" fmla="*/ 15 h 15"/>
                <a:gd name="T2" fmla="*/ 14 w 14"/>
                <a:gd name="T3" fmla="*/ 13 h 15"/>
                <a:gd name="T4" fmla="*/ 1 w 14"/>
                <a:gd name="T5" fmla="*/ 0 h 15"/>
                <a:gd name="T6" fmla="*/ 0 w 14"/>
                <a:gd name="T7" fmla="*/ 2 h 15"/>
                <a:gd name="T8" fmla="*/ 11 w 14"/>
                <a:gd name="T9" fmla="*/ 15 h 15"/>
              </a:gdLst>
              <a:ahLst/>
              <a:cxnLst>
                <a:cxn ang="0">
                  <a:pos x="T0" y="T1"/>
                </a:cxn>
                <a:cxn ang="0">
                  <a:pos x="T2" y="T3"/>
                </a:cxn>
                <a:cxn ang="0">
                  <a:pos x="T4" y="T5"/>
                </a:cxn>
                <a:cxn ang="0">
                  <a:pos x="T6" y="T7"/>
                </a:cxn>
                <a:cxn ang="0">
                  <a:pos x="T8" y="T9"/>
                </a:cxn>
              </a:cxnLst>
              <a:rect l="0" t="0" r="r" b="b"/>
              <a:pathLst>
                <a:path w="14" h="15">
                  <a:moveTo>
                    <a:pt x="11" y="15"/>
                  </a:moveTo>
                  <a:lnTo>
                    <a:pt x="14" y="13"/>
                  </a:lnTo>
                  <a:lnTo>
                    <a:pt x="1" y="0"/>
                  </a:lnTo>
                  <a:lnTo>
                    <a:pt x="0" y="2"/>
                  </a:lnTo>
                  <a:lnTo>
                    <a:pt x="11" y="15"/>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2" name="Freeform 272"/>
            <p:cNvSpPr>
              <a:spLocks/>
            </p:cNvSpPr>
            <p:nvPr/>
          </p:nvSpPr>
          <p:spPr bwMode="gray">
            <a:xfrm>
              <a:off x="8251335" y="3560264"/>
              <a:ext cx="21469" cy="22662"/>
            </a:xfrm>
            <a:custGeom>
              <a:avLst/>
              <a:gdLst>
                <a:gd name="T0" fmla="*/ 35 w 37"/>
                <a:gd name="T1" fmla="*/ 37 h 37"/>
                <a:gd name="T2" fmla="*/ 37 w 37"/>
                <a:gd name="T3" fmla="*/ 35 h 37"/>
                <a:gd name="T4" fmla="*/ 1 w 37"/>
                <a:gd name="T5" fmla="*/ 0 h 37"/>
                <a:gd name="T6" fmla="*/ 0 w 37"/>
                <a:gd name="T7" fmla="*/ 1 h 37"/>
                <a:gd name="T8" fmla="*/ 35 w 37"/>
                <a:gd name="T9" fmla="*/ 37 h 37"/>
              </a:gdLst>
              <a:ahLst/>
              <a:cxnLst>
                <a:cxn ang="0">
                  <a:pos x="T0" y="T1"/>
                </a:cxn>
                <a:cxn ang="0">
                  <a:pos x="T2" y="T3"/>
                </a:cxn>
                <a:cxn ang="0">
                  <a:pos x="T4" y="T5"/>
                </a:cxn>
                <a:cxn ang="0">
                  <a:pos x="T6" y="T7"/>
                </a:cxn>
                <a:cxn ang="0">
                  <a:pos x="T8" y="T9"/>
                </a:cxn>
              </a:cxnLst>
              <a:rect l="0" t="0" r="r" b="b"/>
              <a:pathLst>
                <a:path w="37" h="37">
                  <a:moveTo>
                    <a:pt x="35" y="37"/>
                  </a:moveTo>
                  <a:lnTo>
                    <a:pt x="37" y="35"/>
                  </a:lnTo>
                  <a:lnTo>
                    <a:pt x="1" y="0"/>
                  </a:lnTo>
                  <a:lnTo>
                    <a:pt x="0" y="1"/>
                  </a:lnTo>
                  <a:lnTo>
                    <a:pt x="35" y="37"/>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3" name="Freeform 273"/>
            <p:cNvSpPr>
              <a:spLocks/>
            </p:cNvSpPr>
            <p:nvPr/>
          </p:nvSpPr>
          <p:spPr bwMode="gray">
            <a:xfrm>
              <a:off x="8327669" y="3569806"/>
              <a:ext cx="9542" cy="8349"/>
            </a:xfrm>
            <a:custGeom>
              <a:avLst/>
              <a:gdLst>
                <a:gd name="T0" fmla="*/ 2 w 15"/>
                <a:gd name="T1" fmla="*/ 0 h 15"/>
                <a:gd name="T2" fmla="*/ 0 w 15"/>
                <a:gd name="T3" fmla="*/ 2 h 15"/>
                <a:gd name="T4" fmla="*/ 12 w 15"/>
                <a:gd name="T5" fmla="*/ 15 h 15"/>
                <a:gd name="T6" fmla="*/ 15 w 15"/>
                <a:gd name="T7" fmla="*/ 12 h 15"/>
                <a:gd name="T8" fmla="*/ 2 w 15"/>
                <a:gd name="T9" fmla="*/ 0 h 15"/>
              </a:gdLst>
              <a:ahLst/>
              <a:cxnLst>
                <a:cxn ang="0">
                  <a:pos x="T0" y="T1"/>
                </a:cxn>
                <a:cxn ang="0">
                  <a:pos x="T2" y="T3"/>
                </a:cxn>
                <a:cxn ang="0">
                  <a:pos x="T4" y="T5"/>
                </a:cxn>
                <a:cxn ang="0">
                  <a:pos x="T6" y="T7"/>
                </a:cxn>
                <a:cxn ang="0">
                  <a:pos x="T8" y="T9"/>
                </a:cxn>
              </a:cxnLst>
              <a:rect l="0" t="0" r="r" b="b"/>
              <a:pathLst>
                <a:path w="15" h="15">
                  <a:moveTo>
                    <a:pt x="2" y="0"/>
                  </a:moveTo>
                  <a:lnTo>
                    <a:pt x="0" y="2"/>
                  </a:lnTo>
                  <a:lnTo>
                    <a:pt x="12" y="15"/>
                  </a:lnTo>
                  <a:lnTo>
                    <a:pt x="15" y="12"/>
                  </a:lnTo>
                  <a:lnTo>
                    <a:pt x="2" y="0"/>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4" name="Freeform 274"/>
            <p:cNvSpPr>
              <a:spLocks/>
            </p:cNvSpPr>
            <p:nvPr/>
          </p:nvSpPr>
          <p:spPr bwMode="gray">
            <a:xfrm>
              <a:off x="8331247" y="3565035"/>
              <a:ext cx="9542" cy="8349"/>
            </a:xfrm>
            <a:custGeom>
              <a:avLst/>
              <a:gdLst>
                <a:gd name="T0" fmla="*/ 3 w 15"/>
                <a:gd name="T1" fmla="*/ 0 h 15"/>
                <a:gd name="T2" fmla="*/ 0 w 15"/>
                <a:gd name="T3" fmla="*/ 2 h 15"/>
                <a:gd name="T4" fmla="*/ 14 w 15"/>
                <a:gd name="T5" fmla="*/ 15 h 15"/>
                <a:gd name="T6" fmla="*/ 15 w 15"/>
                <a:gd name="T7" fmla="*/ 13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0" y="2"/>
                  </a:lnTo>
                  <a:lnTo>
                    <a:pt x="14" y="15"/>
                  </a:lnTo>
                  <a:lnTo>
                    <a:pt x="15" y="13"/>
                  </a:lnTo>
                  <a:lnTo>
                    <a:pt x="3" y="0"/>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5" name="Freeform 275"/>
            <p:cNvSpPr>
              <a:spLocks/>
            </p:cNvSpPr>
            <p:nvPr/>
          </p:nvSpPr>
          <p:spPr bwMode="gray">
            <a:xfrm>
              <a:off x="8322898" y="3560264"/>
              <a:ext cx="21469" cy="22662"/>
            </a:xfrm>
            <a:custGeom>
              <a:avLst/>
              <a:gdLst>
                <a:gd name="T0" fmla="*/ 35 w 35"/>
                <a:gd name="T1" fmla="*/ 35 h 37"/>
                <a:gd name="T2" fmla="*/ 1 w 35"/>
                <a:gd name="T3" fmla="*/ 0 h 37"/>
                <a:gd name="T4" fmla="*/ 0 w 35"/>
                <a:gd name="T5" fmla="*/ 1 h 37"/>
                <a:gd name="T6" fmla="*/ 34 w 35"/>
                <a:gd name="T7" fmla="*/ 37 h 37"/>
                <a:gd name="T8" fmla="*/ 35 w 35"/>
                <a:gd name="T9" fmla="*/ 35 h 37"/>
              </a:gdLst>
              <a:ahLst/>
              <a:cxnLst>
                <a:cxn ang="0">
                  <a:pos x="T0" y="T1"/>
                </a:cxn>
                <a:cxn ang="0">
                  <a:pos x="T2" y="T3"/>
                </a:cxn>
                <a:cxn ang="0">
                  <a:pos x="T4" y="T5"/>
                </a:cxn>
                <a:cxn ang="0">
                  <a:pos x="T6" y="T7"/>
                </a:cxn>
                <a:cxn ang="0">
                  <a:pos x="T8" y="T9"/>
                </a:cxn>
              </a:cxnLst>
              <a:rect l="0" t="0" r="r" b="b"/>
              <a:pathLst>
                <a:path w="35" h="37">
                  <a:moveTo>
                    <a:pt x="35" y="35"/>
                  </a:moveTo>
                  <a:lnTo>
                    <a:pt x="1" y="0"/>
                  </a:lnTo>
                  <a:lnTo>
                    <a:pt x="0" y="1"/>
                  </a:lnTo>
                  <a:lnTo>
                    <a:pt x="34" y="37"/>
                  </a:lnTo>
                  <a:lnTo>
                    <a:pt x="35" y="35"/>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6" name="Freeform 276"/>
            <p:cNvSpPr>
              <a:spLocks/>
            </p:cNvSpPr>
            <p:nvPr/>
          </p:nvSpPr>
          <p:spPr bwMode="gray">
            <a:xfrm>
              <a:off x="8066464" y="3751098"/>
              <a:ext cx="52479" cy="97802"/>
            </a:xfrm>
            <a:custGeom>
              <a:avLst/>
              <a:gdLst>
                <a:gd name="T0" fmla="*/ 9 w 89"/>
                <a:gd name="T1" fmla="*/ 84 h 164"/>
                <a:gd name="T2" fmla="*/ 15 w 89"/>
                <a:gd name="T3" fmla="*/ 80 h 164"/>
                <a:gd name="T4" fmla="*/ 15 w 89"/>
                <a:gd name="T5" fmla="*/ 68 h 164"/>
                <a:gd name="T6" fmla="*/ 15 w 89"/>
                <a:gd name="T7" fmla="*/ 43 h 164"/>
                <a:gd name="T8" fmla="*/ 20 w 89"/>
                <a:gd name="T9" fmla="*/ 21 h 164"/>
                <a:gd name="T10" fmla="*/ 21 w 89"/>
                <a:gd name="T11" fmla="*/ 158 h 164"/>
                <a:gd name="T12" fmla="*/ 29 w 89"/>
                <a:gd name="T13" fmla="*/ 164 h 164"/>
                <a:gd name="T14" fmla="*/ 37 w 89"/>
                <a:gd name="T15" fmla="*/ 164 h 164"/>
                <a:gd name="T16" fmla="*/ 43 w 89"/>
                <a:gd name="T17" fmla="*/ 158 h 164"/>
                <a:gd name="T18" fmla="*/ 45 w 89"/>
                <a:gd name="T19" fmla="*/ 72 h 164"/>
                <a:gd name="T20" fmla="*/ 49 w 89"/>
                <a:gd name="T21" fmla="*/ 153 h 164"/>
                <a:gd name="T22" fmla="*/ 52 w 89"/>
                <a:gd name="T23" fmla="*/ 161 h 164"/>
                <a:gd name="T24" fmla="*/ 58 w 89"/>
                <a:gd name="T25" fmla="*/ 164 h 164"/>
                <a:gd name="T26" fmla="*/ 66 w 89"/>
                <a:gd name="T27" fmla="*/ 161 h 164"/>
                <a:gd name="T28" fmla="*/ 68 w 89"/>
                <a:gd name="T29" fmla="*/ 153 h 164"/>
                <a:gd name="T30" fmla="*/ 70 w 89"/>
                <a:gd name="T31" fmla="*/ 22 h 164"/>
                <a:gd name="T32" fmla="*/ 73 w 89"/>
                <a:gd name="T33" fmla="*/ 32 h 164"/>
                <a:gd name="T34" fmla="*/ 74 w 89"/>
                <a:gd name="T35" fmla="*/ 60 h 164"/>
                <a:gd name="T36" fmla="*/ 74 w 89"/>
                <a:gd name="T37" fmla="*/ 77 h 164"/>
                <a:gd name="T38" fmla="*/ 77 w 89"/>
                <a:gd name="T39" fmla="*/ 83 h 164"/>
                <a:gd name="T40" fmla="*/ 82 w 89"/>
                <a:gd name="T41" fmla="*/ 84 h 164"/>
                <a:gd name="T42" fmla="*/ 88 w 89"/>
                <a:gd name="T43" fmla="*/ 81 h 164"/>
                <a:gd name="T44" fmla="*/ 89 w 89"/>
                <a:gd name="T45" fmla="*/ 69 h 164"/>
                <a:gd name="T46" fmla="*/ 88 w 89"/>
                <a:gd name="T47" fmla="*/ 38 h 164"/>
                <a:gd name="T48" fmla="*/ 79 w 89"/>
                <a:gd name="T49" fmla="*/ 10 h 164"/>
                <a:gd name="T50" fmla="*/ 73 w 89"/>
                <a:gd name="T51" fmla="*/ 3 h 164"/>
                <a:gd name="T52" fmla="*/ 67 w 89"/>
                <a:gd name="T53" fmla="*/ 0 h 164"/>
                <a:gd name="T54" fmla="*/ 61 w 89"/>
                <a:gd name="T55" fmla="*/ 0 h 164"/>
                <a:gd name="T56" fmla="*/ 61 w 89"/>
                <a:gd name="T57" fmla="*/ 0 h 164"/>
                <a:gd name="T58" fmla="*/ 27 w 89"/>
                <a:gd name="T59" fmla="*/ 0 h 164"/>
                <a:gd name="T60" fmla="*/ 20 w 89"/>
                <a:gd name="T61" fmla="*/ 1 h 164"/>
                <a:gd name="T62" fmla="*/ 14 w 89"/>
                <a:gd name="T63" fmla="*/ 7 h 164"/>
                <a:gd name="T64" fmla="*/ 6 w 89"/>
                <a:gd name="T65" fmla="*/ 18 h 164"/>
                <a:gd name="T66" fmla="*/ 2 w 89"/>
                <a:gd name="T67" fmla="*/ 43 h 164"/>
                <a:gd name="T68" fmla="*/ 0 w 89"/>
                <a:gd name="T69" fmla="*/ 69 h 164"/>
                <a:gd name="T70" fmla="*/ 2 w 89"/>
                <a:gd name="T71" fmla="*/ 81 h 164"/>
                <a:gd name="T72" fmla="*/ 8 w 89"/>
                <a:gd name="T73" fmla="*/ 8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64">
                  <a:moveTo>
                    <a:pt x="8" y="84"/>
                  </a:moveTo>
                  <a:lnTo>
                    <a:pt x="9" y="84"/>
                  </a:lnTo>
                  <a:lnTo>
                    <a:pt x="12" y="83"/>
                  </a:lnTo>
                  <a:lnTo>
                    <a:pt x="15" y="80"/>
                  </a:lnTo>
                  <a:lnTo>
                    <a:pt x="15" y="77"/>
                  </a:lnTo>
                  <a:lnTo>
                    <a:pt x="15" y="68"/>
                  </a:lnTo>
                  <a:lnTo>
                    <a:pt x="14" y="60"/>
                  </a:lnTo>
                  <a:lnTo>
                    <a:pt x="15" y="43"/>
                  </a:lnTo>
                  <a:lnTo>
                    <a:pt x="17" y="29"/>
                  </a:lnTo>
                  <a:lnTo>
                    <a:pt x="20" y="21"/>
                  </a:lnTo>
                  <a:lnTo>
                    <a:pt x="20" y="153"/>
                  </a:lnTo>
                  <a:lnTo>
                    <a:pt x="21" y="158"/>
                  </a:lnTo>
                  <a:lnTo>
                    <a:pt x="24" y="161"/>
                  </a:lnTo>
                  <a:lnTo>
                    <a:pt x="29" y="164"/>
                  </a:lnTo>
                  <a:lnTo>
                    <a:pt x="33" y="164"/>
                  </a:lnTo>
                  <a:lnTo>
                    <a:pt x="37" y="164"/>
                  </a:lnTo>
                  <a:lnTo>
                    <a:pt x="40" y="161"/>
                  </a:lnTo>
                  <a:lnTo>
                    <a:pt x="43" y="158"/>
                  </a:lnTo>
                  <a:lnTo>
                    <a:pt x="45" y="153"/>
                  </a:lnTo>
                  <a:lnTo>
                    <a:pt x="45" y="72"/>
                  </a:lnTo>
                  <a:lnTo>
                    <a:pt x="49" y="72"/>
                  </a:lnTo>
                  <a:lnTo>
                    <a:pt x="49" y="153"/>
                  </a:lnTo>
                  <a:lnTo>
                    <a:pt x="49" y="158"/>
                  </a:lnTo>
                  <a:lnTo>
                    <a:pt x="52" y="161"/>
                  </a:lnTo>
                  <a:lnTo>
                    <a:pt x="55" y="164"/>
                  </a:lnTo>
                  <a:lnTo>
                    <a:pt x="58" y="164"/>
                  </a:lnTo>
                  <a:lnTo>
                    <a:pt x="63" y="164"/>
                  </a:lnTo>
                  <a:lnTo>
                    <a:pt x="66" y="161"/>
                  </a:lnTo>
                  <a:lnTo>
                    <a:pt x="68" y="158"/>
                  </a:lnTo>
                  <a:lnTo>
                    <a:pt x="68" y="153"/>
                  </a:lnTo>
                  <a:lnTo>
                    <a:pt x="68" y="21"/>
                  </a:lnTo>
                  <a:lnTo>
                    <a:pt x="70" y="22"/>
                  </a:lnTo>
                  <a:lnTo>
                    <a:pt x="70" y="25"/>
                  </a:lnTo>
                  <a:lnTo>
                    <a:pt x="73" y="32"/>
                  </a:lnTo>
                  <a:lnTo>
                    <a:pt x="74" y="44"/>
                  </a:lnTo>
                  <a:lnTo>
                    <a:pt x="74" y="60"/>
                  </a:lnTo>
                  <a:lnTo>
                    <a:pt x="74" y="68"/>
                  </a:lnTo>
                  <a:lnTo>
                    <a:pt x="74" y="77"/>
                  </a:lnTo>
                  <a:lnTo>
                    <a:pt x="76" y="80"/>
                  </a:lnTo>
                  <a:lnTo>
                    <a:pt x="77" y="83"/>
                  </a:lnTo>
                  <a:lnTo>
                    <a:pt x="82" y="84"/>
                  </a:lnTo>
                  <a:lnTo>
                    <a:pt x="82" y="84"/>
                  </a:lnTo>
                  <a:lnTo>
                    <a:pt x="85" y="83"/>
                  </a:lnTo>
                  <a:lnTo>
                    <a:pt x="88" y="81"/>
                  </a:lnTo>
                  <a:lnTo>
                    <a:pt x="89" y="77"/>
                  </a:lnTo>
                  <a:lnTo>
                    <a:pt x="89" y="69"/>
                  </a:lnTo>
                  <a:lnTo>
                    <a:pt x="89" y="60"/>
                  </a:lnTo>
                  <a:lnTo>
                    <a:pt x="88" y="38"/>
                  </a:lnTo>
                  <a:lnTo>
                    <a:pt x="85" y="21"/>
                  </a:lnTo>
                  <a:lnTo>
                    <a:pt x="79" y="10"/>
                  </a:lnTo>
                  <a:lnTo>
                    <a:pt x="76" y="6"/>
                  </a:lnTo>
                  <a:lnTo>
                    <a:pt x="73" y="3"/>
                  </a:lnTo>
                  <a:lnTo>
                    <a:pt x="68" y="1"/>
                  </a:lnTo>
                  <a:lnTo>
                    <a:pt x="67" y="0"/>
                  </a:lnTo>
                  <a:lnTo>
                    <a:pt x="64" y="0"/>
                  </a:lnTo>
                  <a:lnTo>
                    <a:pt x="61" y="0"/>
                  </a:lnTo>
                  <a:lnTo>
                    <a:pt x="61" y="0"/>
                  </a:lnTo>
                  <a:lnTo>
                    <a:pt x="61" y="0"/>
                  </a:lnTo>
                  <a:lnTo>
                    <a:pt x="63" y="0"/>
                  </a:lnTo>
                  <a:lnTo>
                    <a:pt x="27" y="0"/>
                  </a:lnTo>
                  <a:lnTo>
                    <a:pt x="24" y="0"/>
                  </a:lnTo>
                  <a:lnTo>
                    <a:pt x="20" y="1"/>
                  </a:lnTo>
                  <a:lnTo>
                    <a:pt x="17" y="4"/>
                  </a:lnTo>
                  <a:lnTo>
                    <a:pt x="14" y="7"/>
                  </a:lnTo>
                  <a:lnTo>
                    <a:pt x="9" y="12"/>
                  </a:lnTo>
                  <a:lnTo>
                    <a:pt x="6" y="18"/>
                  </a:lnTo>
                  <a:lnTo>
                    <a:pt x="3" y="29"/>
                  </a:lnTo>
                  <a:lnTo>
                    <a:pt x="2" y="43"/>
                  </a:lnTo>
                  <a:lnTo>
                    <a:pt x="0" y="60"/>
                  </a:lnTo>
                  <a:lnTo>
                    <a:pt x="0" y="69"/>
                  </a:lnTo>
                  <a:lnTo>
                    <a:pt x="2" y="77"/>
                  </a:lnTo>
                  <a:lnTo>
                    <a:pt x="2" y="81"/>
                  </a:lnTo>
                  <a:lnTo>
                    <a:pt x="5" y="83"/>
                  </a:lnTo>
                  <a:lnTo>
                    <a:pt x="8" y="84"/>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7" name="Freeform 277"/>
            <p:cNvSpPr>
              <a:spLocks/>
            </p:cNvSpPr>
            <p:nvPr/>
          </p:nvSpPr>
          <p:spPr bwMode="gray">
            <a:xfrm>
              <a:off x="8080777" y="3723665"/>
              <a:ext cx="23854" cy="23854"/>
            </a:xfrm>
            <a:custGeom>
              <a:avLst/>
              <a:gdLst>
                <a:gd name="T0" fmla="*/ 19 w 40"/>
                <a:gd name="T1" fmla="*/ 40 h 40"/>
                <a:gd name="T2" fmla="*/ 25 w 40"/>
                <a:gd name="T3" fmla="*/ 40 h 40"/>
                <a:gd name="T4" fmla="*/ 31 w 40"/>
                <a:gd name="T5" fmla="*/ 37 h 40"/>
                <a:gd name="T6" fmla="*/ 35 w 40"/>
                <a:gd name="T7" fmla="*/ 33 h 40"/>
                <a:gd name="T8" fmla="*/ 38 w 40"/>
                <a:gd name="T9" fmla="*/ 27 h 40"/>
                <a:gd name="T10" fmla="*/ 40 w 40"/>
                <a:gd name="T11" fmla="*/ 21 h 40"/>
                <a:gd name="T12" fmla="*/ 38 w 40"/>
                <a:gd name="T13" fmla="*/ 15 h 40"/>
                <a:gd name="T14" fmla="*/ 35 w 40"/>
                <a:gd name="T15" fmla="*/ 9 h 40"/>
                <a:gd name="T16" fmla="*/ 31 w 40"/>
                <a:gd name="T17" fmla="*/ 4 h 40"/>
                <a:gd name="T18" fmla="*/ 25 w 40"/>
                <a:gd name="T19" fmla="*/ 2 h 40"/>
                <a:gd name="T20" fmla="*/ 19 w 40"/>
                <a:gd name="T21" fmla="*/ 0 h 40"/>
                <a:gd name="T22" fmla="*/ 13 w 40"/>
                <a:gd name="T23" fmla="*/ 2 h 40"/>
                <a:gd name="T24" fmla="*/ 7 w 40"/>
                <a:gd name="T25" fmla="*/ 4 h 40"/>
                <a:gd name="T26" fmla="*/ 3 w 40"/>
                <a:gd name="T27" fmla="*/ 9 h 40"/>
                <a:gd name="T28" fmla="*/ 0 w 40"/>
                <a:gd name="T29" fmla="*/ 15 h 40"/>
                <a:gd name="T30" fmla="*/ 0 w 40"/>
                <a:gd name="T31" fmla="*/ 21 h 40"/>
                <a:gd name="T32" fmla="*/ 0 w 40"/>
                <a:gd name="T33" fmla="*/ 27 h 40"/>
                <a:gd name="T34" fmla="*/ 3 w 40"/>
                <a:gd name="T35" fmla="*/ 33 h 40"/>
                <a:gd name="T36" fmla="*/ 7 w 40"/>
                <a:gd name="T37" fmla="*/ 37 h 40"/>
                <a:gd name="T38" fmla="*/ 13 w 40"/>
                <a:gd name="T39" fmla="*/ 40 h 40"/>
                <a:gd name="T40" fmla="*/ 19 w 4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19" y="40"/>
                  </a:moveTo>
                  <a:lnTo>
                    <a:pt x="25" y="40"/>
                  </a:lnTo>
                  <a:lnTo>
                    <a:pt x="31" y="37"/>
                  </a:lnTo>
                  <a:lnTo>
                    <a:pt x="35" y="33"/>
                  </a:lnTo>
                  <a:lnTo>
                    <a:pt x="38" y="27"/>
                  </a:lnTo>
                  <a:lnTo>
                    <a:pt x="40" y="21"/>
                  </a:lnTo>
                  <a:lnTo>
                    <a:pt x="38" y="15"/>
                  </a:lnTo>
                  <a:lnTo>
                    <a:pt x="35" y="9"/>
                  </a:lnTo>
                  <a:lnTo>
                    <a:pt x="31" y="4"/>
                  </a:lnTo>
                  <a:lnTo>
                    <a:pt x="25" y="2"/>
                  </a:lnTo>
                  <a:lnTo>
                    <a:pt x="19" y="0"/>
                  </a:lnTo>
                  <a:lnTo>
                    <a:pt x="13" y="2"/>
                  </a:lnTo>
                  <a:lnTo>
                    <a:pt x="7" y="4"/>
                  </a:lnTo>
                  <a:lnTo>
                    <a:pt x="3" y="9"/>
                  </a:lnTo>
                  <a:lnTo>
                    <a:pt x="0" y="15"/>
                  </a:lnTo>
                  <a:lnTo>
                    <a:pt x="0" y="21"/>
                  </a:lnTo>
                  <a:lnTo>
                    <a:pt x="0" y="27"/>
                  </a:lnTo>
                  <a:lnTo>
                    <a:pt x="3" y="33"/>
                  </a:lnTo>
                  <a:lnTo>
                    <a:pt x="7" y="37"/>
                  </a:lnTo>
                  <a:lnTo>
                    <a:pt x="13" y="40"/>
                  </a:lnTo>
                  <a:lnTo>
                    <a:pt x="19" y="40"/>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8" name="Freeform 278"/>
            <p:cNvSpPr>
              <a:spLocks/>
            </p:cNvSpPr>
            <p:nvPr/>
          </p:nvSpPr>
          <p:spPr bwMode="gray">
            <a:xfrm>
              <a:off x="8140413" y="3364659"/>
              <a:ext cx="51287" cy="98995"/>
            </a:xfrm>
            <a:custGeom>
              <a:avLst/>
              <a:gdLst>
                <a:gd name="T0" fmla="*/ 7 w 87"/>
                <a:gd name="T1" fmla="*/ 85 h 165"/>
                <a:gd name="T2" fmla="*/ 13 w 87"/>
                <a:gd name="T3" fmla="*/ 81 h 165"/>
                <a:gd name="T4" fmla="*/ 14 w 87"/>
                <a:gd name="T5" fmla="*/ 69 h 165"/>
                <a:gd name="T6" fmla="*/ 14 w 87"/>
                <a:gd name="T7" fmla="*/ 42 h 165"/>
                <a:gd name="T8" fmla="*/ 22 w 87"/>
                <a:gd name="T9" fmla="*/ 22 h 165"/>
                <a:gd name="T10" fmla="*/ 22 w 87"/>
                <a:gd name="T11" fmla="*/ 158 h 165"/>
                <a:gd name="T12" fmla="*/ 28 w 87"/>
                <a:gd name="T13" fmla="*/ 164 h 165"/>
                <a:gd name="T14" fmla="*/ 35 w 87"/>
                <a:gd name="T15" fmla="*/ 164 h 165"/>
                <a:gd name="T16" fmla="*/ 41 w 87"/>
                <a:gd name="T17" fmla="*/ 158 h 165"/>
                <a:gd name="T18" fmla="*/ 41 w 87"/>
                <a:gd name="T19" fmla="*/ 75 h 165"/>
                <a:gd name="T20" fmla="*/ 45 w 87"/>
                <a:gd name="T21" fmla="*/ 155 h 165"/>
                <a:gd name="T22" fmla="*/ 48 w 87"/>
                <a:gd name="T23" fmla="*/ 162 h 165"/>
                <a:gd name="T24" fmla="*/ 56 w 87"/>
                <a:gd name="T25" fmla="*/ 165 h 165"/>
                <a:gd name="T26" fmla="*/ 63 w 87"/>
                <a:gd name="T27" fmla="*/ 162 h 165"/>
                <a:gd name="T28" fmla="*/ 66 w 87"/>
                <a:gd name="T29" fmla="*/ 155 h 165"/>
                <a:gd name="T30" fmla="*/ 66 w 87"/>
                <a:gd name="T31" fmla="*/ 23 h 165"/>
                <a:gd name="T32" fmla="*/ 71 w 87"/>
                <a:gd name="T33" fmla="*/ 34 h 165"/>
                <a:gd name="T34" fmla="*/ 73 w 87"/>
                <a:gd name="T35" fmla="*/ 62 h 165"/>
                <a:gd name="T36" fmla="*/ 72 w 87"/>
                <a:gd name="T37" fmla="*/ 78 h 165"/>
                <a:gd name="T38" fmla="*/ 76 w 87"/>
                <a:gd name="T39" fmla="*/ 84 h 165"/>
                <a:gd name="T40" fmla="*/ 79 w 87"/>
                <a:gd name="T41" fmla="*/ 85 h 165"/>
                <a:gd name="T42" fmla="*/ 85 w 87"/>
                <a:gd name="T43" fmla="*/ 81 h 165"/>
                <a:gd name="T44" fmla="*/ 87 w 87"/>
                <a:gd name="T45" fmla="*/ 69 h 165"/>
                <a:gd name="T46" fmla="*/ 87 w 87"/>
                <a:gd name="T47" fmla="*/ 38 h 165"/>
                <a:gd name="T48" fmla="*/ 78 w 87"/>
                <a:gd name="T49" fmla="*/ 11 h 165"/>
                <a:gd name="T50" fmla="*/ 69 w 87"/>
                <a:gd name="T51" fmla="*/ 3 h 165"/>
                <a:gd name="T52" fmla="*/ 63 w 87"/>
                <a:gd name="T53" fmla="*/ 1 h 165"/>
                <a:gd name="T54" fmla="*/ 62 w 87"/>
                <a:gd name="T55" fmla="*/ 1 h 165"/>
                <a:gd name="T56" fmla="*/ 60 w 87"/>
                <a:gd name="T57" fmla="*/ 1 h 165"/>
                <a:gd name="T58" fmla="*/ 25 w 87"/>
                <a:gd name="T59" fmla="*/ 1 h 165"/>
                <a:gd name="T60" fmla="*/ 19 w 87"/>
                <a:gd name="T61" fmla="*/ 3 h 165"/>
                <a:gd name="T62" fmla="*/ 11 w 87"/>
                <a:gd name="T63" fmla="*/ 9 h 165"/>
                <a:gd name="T64" fmla="*/ 6 w 87"/>
                <a:gd name="T65" fmla="*/ 19 h 165"/>
                <a:gd name="T66" fmla="*/ 0 w 87"/>
                <a:gd name="T67" fmla="*/ 44 h 165"/>
                <a:gd name="T68" fmla="*/ 0 w 87"/>
                <a:gd name="T69" fmla="*/ 69 h 165"/>
                <a:gd name="T70" fmla="*/ 1 w 87"/>
                <a:gd name="T71" fmla="*/ 82 h 165"/>
                <a:gd name="T72" fmla="*/ 7 w 87"/>
                <a:gd name="T73" fmla="*/ 8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165">
                  <a:moveTo>
                    <a:pt x="7" y="85"/>
                  </a:moveTo>
                  <a:lnTo>
                    <a:pt x="7" y="85"/>
                  </a:lnTo>
                  <a:lnTo>
                    <a:pt x="10" y="84"/>
                  </a:lnTo>
                  <a:lnTo>
                    <a:pt x="13" y="81"/>
                  </a:lnTo>
                  <a:lnTo>
                    <a:pt x="14" y="78"/>
                  </a:lnTo>
                  <a:lnTo>
                    <a:pt x="14" y="69"/>
                  </a:lnTo>
                  <a:lnTo>
                    <a:pt x="14" y="62"/>
                  </a:lnTo>
                  <a:lnTo>
                    <a:pt x="14" y="42"/>
                  </a:lnTo>
                  <a:lnTo>
                    <a:pt x="17" y="29"/>
                  </a:lnTo>
                  <a:lnTo>
                    <a:pt x="22" y="22"/>
                  </a:lnTo>
                  <a:lnTo>
                    <a:pt x="22" y="155"/>
                  </a:lnTo>
                  <a:lnTo>
                    <a:pt x="22" y="158"/>
                  </a:lnTo>
                  <a:lnTo>
                    <a:pt x="23" y="162"/>
                  </a:lnTo>
                  <a:lnTo>
                    <a:pt x="28" y="164"/>
                  </a:lnTo>
                  <a:lnTo>
                    <a:pt x="31" y="165"/>
                  </a:lnTo>
                  <a:lnTo>
                    <a:pt x="35" y="164"/>
                  </a:lnTo>
                  <a:lnTo>
                    <a:pt x="38" y="162"/>
                  </a:lnTo>
                  <a:lnTo>
                    <a:pt x="41" y="158"/>
                  </a:lnTo>
                  <a:lnTo>
                    <a:pt x="41" y="155"/>
                  </a:lnTo>
                  <a:lnTo>
                    <a:pt x="41" y="75"/>
                  </a:lnTo>
                  <a:lnTo>
                    <a:pt x="45" y="75"/>
                  </a:lnTo>
                  <a:lnTo>
                    <a:pt x="45" y="155"/>
                  </a:lnTo>
                  <a:lnTo>
                    <a:pt x="47" y="158"/>
                  </a:lnTo>
                  <a:lnTo>
                    <a:pt x="48" y="162"/>
                  </a:lnTo>
                  <a:lnTo>
                    <a:pt x="51" y="164"/>
                  </a:lnTo>
                  <a:lnTo>
                    <a:pt x="56" y="165"/>
                  </a:lnTo>
                  <a:lnTo>
                    <a:pt x="60" y="164"/>
                  </a:lnTo>
                  <a:lnTo>
                    <a:pt x="63" y="162"/>
                  </a:lnTo>
                  <a:lnTo>
                    <a:pt x="65" y="158"/>
                  </a:lnTo>
                  <a:lnTo>
                    <a:pt x="66" y="155"/>
                  </a:lnTo>
                  <a:lnTo>
                    <a:pt x="66" y="22"/>
                  </a:lnTo>
                  <a:lnTo>
                    <a:pt x="66" y="23"/>
                  </a:lnTo>
                  <a:lnTo>
                    <a:pt x="68" y="25"/>
                  </a:lnTo>
                  <a:lnTo>
                    <a:pt x="71" y="34"/>
                  </a:lnTo>
                  <a:lnTo>
                    <a:pt x="72" y="45"/>
                  </a:lnTo>
                  <a:lnTo>
                    <a:pt x="73" y="62"/>
                  </a:lnTo>
                  <a:lnTo>
                    <a:pt x="73" y="69"/>
                  </a:lnTo>
                  <a:lnTo>
                    <a:pt x="72" y="78"/>
                  </a:lnTo>
                  <a:lnTo>
                    <a:pt x="73" y="81"/>
                  </a:lnTo>
                  <a:lnTo>
                    <a:pt x="76" y="84"/>
                  </a:lnTo>
                  <a:lnTo>
                    <a:pt x="79" y="85"/>
                  </a:lnTo>
                  <a:lnTo>
                    <a:pt x="79" y="85"/>
                  </a:lnTo>
                  <a:lnTo>
                    <a:pt x="84" y="84"/>
                  </a:lnTo>
                  <a:lnTo>
                    <a:pt x="85" y="81"/>
                  </a:lnTo>
                  <a:lnTo>
                    <a:pt x="87" y="78"/>
                  </a:lnTo>
                  <a:lnTo>
                    <a:pt x="87" y="69"/>
                  </a:lnTo>
                  <a:lnTo>
                    <a:pt x="87" y="62"/>
                  </a:lnTo>
                  <a:lnTo>
                    <a:pt x="87" y="38"/>
                  </a:lnTo>
                  <a:lnTo>
                    <a:pt x="82" y="22"/>
                  </a:lnTo>
                  <a:lnTo>
                    <a:pt x="78" y="11"/>
                  </a:lnTo>
                  <a:lnTo>
                    <a:pt x="73" y="6"/>
                  </a:lnTo>
                  <a:lnTo>
                    <a:pt x="69" y="3"/>
                  </a:lnTo>
                  <a:lnTo>
                    <a:pt x="66" y="1"/>
                  </a:lnTo>
                  <a:lnTo>
                    <a:pt x="63" y="1"/>
                  </a:lnTo>
                  <a:lnTo>
                    <a:pt x="62" y="0"/>
                  </a:lnTo>
                  <a:lnTo>
                    <a:pt x="62" y="1"/>
                  </a:lnTo>
                  <a:lnTo>
                    <a:pt x="62" y="1"/>
                  </a:lnTo>
                  <a:lnTo>
                    <a:pt x="60" y="1"/>
                  </a:lnTo>
                  <a:lnTo>
                    <a:pt x="26" y="1"/>
                  </a:lnTo>
                  <a:lnTo>
                    <a:pt x="25" y="1"/>
                  </a:lnTo>
                  <a:lnTo>
                    <a:pt x="22" y="1"/>
                  </a:lnTo>
                  <a:lnTo>
                    <a:pt x="19" y="3"/>
                  </a:lnTo>
                  <a:lnTo>
                    <a:pt x="14" y="6"/>
                  </a:lnTo>
                  <a:lnTo>
                    <a:pt x="11" y="9"/>
                  </a:lnTo>
                  <a:lnTo>
                    <a:pt x="8" y="13"/>
                  </a:lnTo>
                  <a:lnTo>
                    <a:pt x="6" y="19"/>
                  </a:lnTo>
                  <a:lnTo>
                    <a:pt x="3" y="29"/>
                  </a:lnTo>
                  <a:lnTo>
                    <a:pt x="0" y="44"/>
                  </a:lnTo>
                  <a:lnTo>
                    <a:pt x="0" y="62"/>
                  </a:lnTo>
                  <a:lnTo>
                    <a:pt x="0" y="69"/>
                  </a:lnTo>
                  <a:lnTo>
                    <a:pt x="0" y="78"/>
                  </a:lnTo>
                  <a:lnTo>
                    <a:pt x="1" y="82"/>
                  </a:lnTo>
                  <a:lnTo>
                    <a:pt x="3" y="84"/>
                  </a:lnTo>
                  <a:lnTo>
                    <a:pt x="7" y="85"/>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49" name="Freeform 279"/>
            <p:cNvSpPr>
              <a:spLocks/>
            </p:cNvSpPr>
            <p:nvPr/>
          </p:nvSpPr>
          <p:spPr bwMode="gray">
            <a:xfrm>
              <a:off x="8154725" y="3338420"/>
              <a:ext cx="23854" cy="23854"/>
            </a:xfrm>
            <a:custGeom>
              <a:avLst/>
              <a:gdLst>
                <a:gd name="T0" fmla="*/ 21 w 40"/>
                <a:gd name="T1" fmla="*/ 40 h 40"/>
                <a:gd name="T2" fmla="*/ 27 w 40"/>
                <a:gd name="T3" fmla="*/ 39 h 40"/>
                <a:gd name="T4" fmla="*/ 31 w 40"/>
                <a:gd name="T5" fmla="*/ 36 h 40"/>
                <a:gd name="T6" fmla="*/ 36 w 40"/>
                <a:gd name="T7" fmla="*/ 33 h 40"/>
                <a:gd name="T8" fmla="*/ 39 w 40"/>
                <a:gd name="T9" fmla="*/ 27 h 40"/>
                <a:gd name="T10" fmla="*/ 40 w 40"/>
                <a:gd name="T11" fmla="*/ 21 h 40"/>
                <a:gd name="T12" fmla="*/ 39 w 40"/>
                <a:gd name="T13" fmla="*/ 14 h 40"/>
                <a:gd name="T14" fmla="*/ 36 w 40"/>
                <a:gd name="T15" fmla="*/ 9 h 40"/>
                <a:gd name="T16" fmla="*/ 31 w 40"/>
                <a:gd name="T17" fmla="*/ 5 h 40"/>
                <a:gd name="T18" fmla="*/ 27 w 40"/>
                <a:gd name="T19" fmla="*/ 2 h 40"/>
                <a:gd name="T20" fmla="*/ 21 w 40"/>
                <a:gd name="T21" fmla="*/ 0 h 40"/>
                <a:gd name="T22" fmla="*/ 14 w 40"/>
                <a:gd name="T23" fmla="*/ 2 h 40"/>
                <a:gd name="T24" fmla="*/ 9 w 40"/>
                <a:gd name="T25" fmla="*/ 5 h 40"/>
                <a:gd name="T26" fmla="*/ 5 w 40"/>
                <a:gd name="T27" fmla="*/ 9 h 40"/>
                <a:gd name="T28" fmla="*/ 2 w 40"/>
                <a:gd name="T29" fmla="*/ 14 h 40"/>
                <a:gd name="T30" fmla="*/ 0 w 40"/>
                <a:gd name="T31" fmla="*/ 21 h 40"/>
                <a:gd name="T32" fmla="*/ 2 w 40"/>
                <a:gd name="T33" fmla="*/ 27 h 40"/>
                <a:gd name="T34" fmla="*/ 5 w 40"/>
                <a:gd name="T35" fmla="*/ 33 h 40"/>
                <a:gd name="T36" fmla="*/ 9 w 40"/>
                <a:gd name="T37" fmla="*/ 36 h 40"/>
                <a:gd name="T38" fmla="*/ 14 w 40"/>
                <a:gd name="T39" fmla="*/ 39 h 40"/>
                <a:gd name="T40" fmla="*/ 21 w 4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1" y="40"/>
                  </a:moveTo>
                  <a:lnTo>
                    <a:pt x="27" y="39"/>
                  </a:lnTo>
                  <a:lnTo>
                    <a:pt x="31" y="36"/>
                  </a:lnTo>
                  <a:lnTo>
                    <a:pt x="36" y="33"/>
                  </a:lnTo>
                  <a:lnTo>
                    <a:pt x="39" y="27"/>
                  </a:lnTo>
                  <a:lnTo>
                    <a:pt x="40" y="21"/>
                  </a:lnTo>
                  <a:lnTo>
                    <a:pt x="39" y="14"/>
                  </a:lnTo>
                  <a:lnTo>
                    <a:pt x="36" y="9"/>
                  </a:lnTo>
                  <a:lnTo>
                    <a:pt x="31" y="5"/>
                  </a:lnTo>
                  <a:lnTo>
                    <a:pt x="27" y="2"/>
                  </a:lnTo>
                  <a:lnTo>
                    <a:pt x="21" y="0"/>
                  </a:lnTo>
                  <a:lnTo>
                    <a:pt x="14" y="2"/>
                  </a:lnTo>
                  <a:lnTo>
                    <a:pt x="9" y="5"/>
                  </a:lnTo>
                  <a:lnTo>
                    <a:pt x="5" y="9"/>
                  </a:lnTo>
                  <a:lnTo>
                    <a:pt x="2" y="14"/>
                  </a:lnTo>
                  <a:lnTo>
                    <a:pt x="0" y="21"/>
                  </a:lnTo>
                  <a:lnTo>
                    <a:pt x="2" y="27"/>
                  </a:lnTo>
                  <a:lnTo>
                    <a:pt x="5" y="33"/>
                  </a:lnTo>
                  <a:lnTo>
                    <a:pt x="9" y="36"/>
                  </a:lnTo>
                  <a:lnTo>
                    <a:pt x="14" y="39"/>
                  </a:lnTo>
                  <a:lnTo>
                    <a:pt x="21" y="40"/>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50" name="Freeform 280"/>
            <p:cNvSpPr>
              <a:spLocks/>
            </p:cNvSpPr>
            <p:nvPr/>
          </p:nvSpPr>
          <p:spPr bwMode="gray">
            <a:xfrm>
              <a:off x="8445747" y="3408789"/>
              <a:ext cx="52479" cy="97802"/>
            </a:xfrm>
            <a:custGeom>
              <a:avLst/>
              <a:gdLst>
                <a:gd name="T0" fmla="*/ 8 w 88"/>
                <a:gd name="T1" fmla="*/ 86 h 166"/>
                <a:gd name="T2" fmla="*/ 14 w 88"/>
                <a:gd name="T3" fmla="*/ 81 h 166"/>
                <a:gd name="T4" fmla="*/ 14 w 88"/>
                <a:gd name="T5" fmla="*/ 69 h 166"/>
                <a:gd name="T6" fmla="*/ 15 w 88"/>
                <a:gd name="T7" fmla="*/ 43 h 166"/>
                <a:gd name="T8" fmla="*/ 21 w 88"/>
                <a:gd name="T9" fmla="*/ 22 h 166"/>
                <a:gd name="T10" fmla="*/ 21 w 88"/>
                <a:gd name="T11" fmla="*/ 158 h 166"/>
                <a:gd name="T12" fmla="*/ 27 w 88"/>
                <a:gd name="T13" fmla="*/ 164 h 166"/>
                <a:gd name="T14" fmla="*/ 34 w 88"/>
                <a:gd name="T15" fmla="*/ 164 h 166"/>
                <a:gd name="T16" fmla="*/ 40 w 88"/>
                <a:gd name="T17" fmla="*/ 158 h 166"/>
                <a:gd name="T18" fmla="*/ 42 w 88"/>
                <a:gd name="T19" fmla="*/ 75 h 166"/>
                <a:gd name="T20" fmla="*/ 45 w 88"/>
                <a:gd name="T21" fmla="*/ 154 h 166"/>
                <a:gd name="T22" fmla="*/ 49 w 88"/>
                <a:gd name="T23" fmla="*/ 163 h 166"/>
                <a:gd name="T24" fmla="*/ 58 w 88"/>
                <a:gd name="T25" fmla="*/ 166 h 166"/>
                <a:gd name="T26" fmla="*/ 65 w 88"/>
                <a:gd name="T27" fmla="*/ 163 h 166"/>
                <a:gd name="T28" fmla="*/ 70 w 88"/>
                <a:gd name="T29" fmla="*/ 154 h 166"/>
                <a:gd name="T30" fmla="*/ 70 w 88"/>
                <a:gd name="T31" fmla="*/ 25 h 166"/>
                <a:gd name="T32" fmla="*/ 74 w 88"/>
                <a:gd name="T33" fmla="*/ 46 h 166"/>
                <a:gd name="T34" fmla="*/ 74 w 88"/>
                <a:gd name="T35" fmla="*/ 69 h 166"/>
                <a:gd name="T36" fmla="*/ 74 w 88"/>
                <a:gd name="T37" fmla="*/ 81 h 166"/>
                <a:gd name="T38" fmla="*/ 80 w 88"/>
                <a:gd name="T39" fmla="*/ 86 h 166"/>
                <a:gd name="T40" fmla="*/ 85 w 88"/>
                <a:gd name="T41" fmla="*/ 84 h 166"/>
                <a:gd name="T42" fmla="*/ 88 w 88"/>
                <a:gd name="T43" fmla="*/ 78 h 166"/>
                <a:gd name="T44" fmla="*/ 88 w 88"/>
                <a:gd name="T45" fmla="*/ 62 h 166"/>
                <a:gd name="T46" fmla="*/ 83 w 88"/>
                <a:gd name="T47" fmla="*/ 22 h 166"/>
                <a:gd name="T48" fmla="*/ 76 w 88"/>
                <a:gd name="T49" fmla="*/ 7 h 166"/>
                <a:gd name="T50" fmla="*/ 68 w 88"/>
                <a:gd name="T51" fmla="*/ 3 h 166"/>
                <a:gd name="T52" fmla="*/ 64 w 88"/>
                <a:gd name="T53" fmla="*/ 2 h 166"/>
                <a:gd name="T54" fmla="*/ 61 w 88"/>
                <a:gd name="T55" fmla="*/ 0 h 166"/>
                <a:gd name="T56" fmla="*/ 61 w 88"/>
                <a:gd name="T57" fmla="*/ 2 h 166"/>
                <a:gd name="T58" fmla="*/ 27 w 88"/>
                <a:gd name="T59" fmla="*/ 3 h 166"/>
                <a:gd name="T60" fmla="*/ 28 w 88"/>
                <a:gd name="T61" fmla="*/ 2 h 166"/>
                <a:gd name="T62" fmla="*/ 28 w 88"/>
                <a:gd name="T63" fmla="*/ 2 h 166"/>
                <a:gd name="T64" fmla="*/ 22 w 88"/>
                <a:gd name="T65" fmla="*/ 2 h 166"/>
                <a:gd name="T66" fmla="*/ 17 w 88"/>
                <a:gd name="T67" fmla="*/ 4 h 166"/>
                <a:gd name="T68" fmla="*/ 9 w 88"/>
                <a:gd name="T69" fmla="*/ 13 h 166"/>
                <a:gd name="T70" fmla="*/ 3 w 88"/>
                <a:gd name="T71" fmla="*/ 30 h 166"/>
                <a:gd name="T72" fmla="*/ 0 w 88"/>
                <a:gd name="T73" fmla="*/ 62 h 166"/>
                <a:gd name="T74" fmla="*/ 0 w 88"/>
                <a:gd name="T75" fmla="*/ 78 h 166"/>
                <a:gd name="T76" fmla="*/ 5 w 88"/>
                <a:gd name="T77" fmla="*/ 8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66">
                  <a:moveTo>
                    <a:pt x="8" y="86"/>
                  </a:moveTo>
                  <a:lnTo>
                    <a:pt x="8" y="86"/>
                  </a:lnTo>
                  <a:lnTo>
                    <a:pt x="11" y="84"/>
                  </a:lnTo>
                  <a:lnTo>
                    <a:pt x="14" y="81"/>
                  </a:lnTo>
                  <a:lnTo>
                    <a:pt x="15" y="78"/>
                  </a:lnTo>
                  <a:lnTo>
                    <a:pt x="14" y="69"/>
                  </a:lnTo>
                  <a:lnTo>
                    <a:pt x="14" y="62"/>
                  </a:lnTo>
                  <a:lnTo>
                    <a:pt x="15" y="43"/>
                  </a:lnTo>
                  <a:lnTo>
                    <a:pt x="17" y="30"/>
                  </a:lnTo>
                  <a:lnTo>
                    <a:pt x="21" y="22"/>
                  </a:lnTo>
                  <a:lnTo>
                    <a:pt x="21" y="154"/>
                  </a:lnTo>
                  <a:lnTo>
                    <a:pt x="21" y="158"/>
                  </a:lnTo>
                  <a:lnTo>
                    <a:pt x="24" y="163"/>
                  </a:lnTo>
                  <a:lnTo>
                    <a:pt x="27" y="164"/>
                  </a:lnTo>
                  <a:lnTo>
                    <a:pt x="31" y="166"/>
                  </a:lnTo>
                  <a:lnTo>
                    <a:pt x="34" y="164"/>
                  </a:lnTo>
                  <a:lnTo>
                    <a:pt x="39" y="163"/>
                  </a:lnTo>
                  <a:lnTo>
                    <a:pt x="40" y="158"/>
                  </a:lnTo>
                  <a:lnTo>
                    <a:pt x="42" y="154"/>
                  </a:lnTo>
                  <a:lnTo>
                    <a:pt x="42" y="75"/>
                  </a:lnTo>
                  <a:lnTo>
                    <a:pt x="45" y="75"/>
                  </a:lnTo>
                  <a:lnTo>
                    <a:pt x="45" y="154"/>
                  </a:lnTo>
                  <a:lnTo>
                    <a:pt x="46" y="158"/>
                  </a:lnTo>
                  <a:lnTo>
                    <a:pt x="49" y="163"/>
                  </a:lnTo>
                  <a:lnTo>
                    <a:pt x="52" y="164"/>
                  </a:lnTo>
                  <a:lnTo>
                    <a:pt x="58" y="166"/>
                  </a:lnTo>
                  <a:lnTo>
                    <a:pt x="62" y="164"/>
                  </a:lnTo>
                  <a:lnTo>
                    <a:pt x="65" y="163"/>
                  </a:lnTo>
                  <a:lnTo>
                    <a:pt x="68" y="158"/>
                  </a:lnTo>
                  <a:lnTo>
                    <a:pt x="70" y="154"/>
                  </a:lnTo>
                  <a:lnTo>
                    <a:pt x="70" y="22"/>
                  </a:lnTo>
                  <a:lnTo>
                    <a:pt x="70" y="25"/>
                  </a:lnTo>
                  <a:lnTo>
                    <a:pt x="73" y="34"/>
                  </a:lnTo>
                  <a:lnTo>
                    <a:pt x="74" y="46"/>
                  </a:lnTo>
                  <a:lnTo>
                    <a:pt x="74" y="62"/>
                  </a:lnTo>
                  <a:lnTo>
                    <a:pt x="74" y="69"/>
                  </a:lnTo>
                  <a:lnTo>
                    <a:pt x="74" y="78"/>
                  </a:lnTo>
                  <a:lnTo>
                    <a:pt x="74" y="81"/>
                  </a:lnTo>
                  <a:lnTo>
                    <a:pt x="77" y="84"/>
                  </a:lnTo>
                  <a:lnTo>
                    <a:pt x="80" y="86"/>
                  </a:lnTo>
                  <a:lnTo>
                    <a:pt x="80" y="86"/>
                  </a:lnTo>
                  <a:lnTo>
                    <a:pt x="85" y="84"/>
                  </a:lnTo>
                  <a:lnTo>
                    <a:pt x="86" y="81"/>
                  </a:lnTo>
                  <a:lnTo>
                    <a:pt x="88" y="78"/>
                  </a:lnTo>
                  <a:lnTo>
                    <a:pt x="88" y="69"/>
                  </a:lnTo>
                  <a:lnTo>
                    <a:pt x="88" y="62"/>
                  </a:lnTo>
                  <a:lnTo>
                    <a:pt x="88" y="38"/>
                  </a:lnTo>
                  <a:lnTo>
                    <a:pt x="83" y="22"/>
                  </a:lnTo>
                  <a:lnTo>
                    <a:pt x="79" y="12"/>
                  </a:lnTo>
                  <a:lnTo>
                    <a:pt x="76" y="7"/>
                  </a:lnTo>
                  <a:lnTo>
                    <a:pt x="71" y="4"/>
                  </a:lnTo>
                  <a:lnTo>
                    <a:pt x="68" y="3"/>
                  </a:lnTo>
                  <a:lnTo>
                    <a:pt x="67" y="2"/>
                  </a:lnTo>
                  <a:lnTo>
                    <a:pt x="64" y="2"/>
                  </a:lnTo>
                  <a:lnTo>
                    <a:pt x="62" y="0"/>
                  </a:lnTo>
                  <a:lnTo>
                    <a:pt x="61" y="0"/>
                  </a:lnTo>
                  <a:lnTo>
                    <a:pt x="61" y="2"/>
                  </a:lnTo>
                  <a:lnTo>
                    <a:pt x="61" y="2"/>
                  </a:lnTo>
                  <a:lnTo>
                    <a:pt x="61" y="3"/>
                  </a:lnTo>
                  <a:lnTo>
                    <a:pt x="27" y="3"/>
                  </a:lnTo>
                  <a:lnTo>
                    <a:pt x="27" y="2"/>
                  </a:lnTo>
                  <a:lnTo>
                    <a:pt x="28" y="2"/>
                  </a:lnTo>
                  <a:lnTo>
                    <a:pt x="28" y="2"/>
                  </a:lnTo>
                  <a:lnTo>
                    <a:pt x="28" y="2"/>
                  </a:lnTo>
                  <a:lnTo>
                    <a:pt x="25" y="2"/>
                  </a:lnTo>
                  <a:lnTo>
                    <a:pt x="22" y="2"/>
                  </a:lnTo>
                  <a:lnTo>
                    <a:pt x="21" y="3"/>
                  </a:lnTo>
                  <a:lnTo>
                    <a:pt x="17" y="4"/>
                  </a:lnTo>
                  <a:lnTo>
                    <a:pt x="14" y="9"/>
                  </a:lnTo>
                  <a:lnTo>
                    <a:pt x="9" y="13"/>
                  </a:lnTo>
                  <a:lnTo>
                    <a:pt x="6" y="19"/>
                  </a:lnTo>
                  <a:lnTo>
                    <a:pt x="3" y="30"/>
                  </a:lnTo>
                  <a:lnTo>
                    <a:pt x="0" y="44"/>
                  </a:lnTo>
                  <a:lnTo>
                    <a:pt x="0" y="62"/>
                  </a:lnTo>
                  <a:lnTo>
                    <a:pt x="0" y="69"/>
                  </a:lnTo>
                  <a:lnTo>
                    <a:pt x="0" y="78"/>
                  </a:lnTo>
                  <a:lnTo>
                    <a:pt x="2" y="81"/>
                  </a:lnTo>
                  <a:lnTo>
                    <a:pt x="5" y="84"/>
                  </a:lnTo>
                  <a:lnTo>
                    <a:pt x="8" y="86"/>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51" name="Freeform 281"/>
            <p:cNvSpPr>
              <a:spLocks/>
            </p:cNvSpPr>
            <p:nvPr/>
          </p:nvSpPr>
          <p:spPr bwMode="gray">
            <a:xfrm>
              <a:off x="8460060" y="3381357"/>
              <a:ext cx="23854" cy="23854"/>
            </a:xfrm>
            <a:custGeom>
              <a:avLst/>
              <a:gdLst>
                <a:gd name="T0" fmla="*/ 21 w 40"/>
                <a:gd name="T1" fmla="*/ 40 h 40"/>
                <a:gd name="T2" fmla="*/ 27 w 40"/>
                <a:gd name="T3" fmla="*/ 38 h 40"/>
                <a:gd name="T4" fmla="*/ 32 w 40"/>
                <a:gd name="T5" fmla="*/ 35 h 40"/>
                <a:gd name="T6" fmla="*/ 35 w 40"/>
                <a:gd name="T7" fmla="*/ 31 h 40"/>
                <a:gd name="T8" fmla="*/ 38 w 40"/>
                <a:gd name="T9" fmla="*/ 26 h 40"/>
                <a:gd name="T10" fmla="*/ 40 w 40"/>
                <a:gd name="T11" fmla="*/ 20 h 40"/>
                <a:gd name="T12" fmla="*/ 38 w 40"/>
                <a:gd name="T13" fmla="*/ 13 h 40"/>
                <a:gd name="T14" fmla="*/ 35 w 40"/>
                <a:gd name="T15" fmla="*/ 9 h 40"/>
                <a:gd name="T16" fmla="*/ 32 w 40"/>
                <a:gd name="T17" fmla="*/ 4 h 40"/>
                <a:gd name="T18" fmla="*/ 27 w 40"/>
                <a:gd name="T19" fmla="*/ 1 h 40"/>
                <a:gd name="T20" fmla="*/ 21 w 40"/>
                <a:gd name="T21" fmla="*/ 0 h 40"/>
                <a:gd name="T22" fmla="*/ 13 w 40"/>
                <a:gd name="T23" fmla="*/ 1 h 40"/>
                <a:gd name="T24" fmla="*/ 9 w 40"/>
                <a:gd name="T25" fmla="*/ 4 h 40"/>
                <a:gd name="T26" fmla="*/ 4 w 40"/>
                <a:gd name="T27" fmla="*/ 9 h 40"/>
                <a:gd name="T28" fmla="*/ 1 w 40"/>
                <a:gd name="T29" fmla="*/ 13 h 40"/>
                <a:gd name="T30" fmla="*/ 0 w 40"/>
                <a:gd name="T31" fmla="*/ 20 h 40"/>
                <a:gd name="T32" fmla="*/ 1 w 40"/>
                <a:gd name="T33" fmla="*/ 26 h 40"/>
                <a:gd name="T34" fmla="*/ 4 w 40"/>
                <a:gd name="T35" fmla="*/ 31 h 40"/>
                <a:gd name="T36" fmla="*/ 9 w 40"/>
                <a:gd name="T37" fmla="*/ 35 h 40"/>
                <a:gd name="T38" fmla="*/ 13 w 40"/>
                <a:gd name="T39" fmla="*/ 38 h 40"/>
                <a:gd name="T40" fmla="*/ 21 w 4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1" y="40"/>
                  </a:moveTo>
                  <a:lnTo>
                    <a:pt x="27" y="38"/>
                  </a:lnTo>
                  <a:lnTo>
                    <a:pt x="32" y="35"/>
                  </a:lnTo>
                  <a:lnTo>
                    <a:pt x="35" y="31"/>
                  </a:lnTo>
                  <a:lnTo>
                    <a:pt x="38" y="26"/>
                  </a:lnTo>
                  <a:lnTo>
                    <a:pt x="40" y="20"/>
                  </a:lnTo>
                  <a:lnTo>
                    <a:pt x="38" y="13"/>
                  </a:lnTo>
                  <a:lnTo>
                    <a:pt x="35" y="9"/>
                  </a:lnTo>
                  <a:lnTo>
                    <a:pt x="32" y="4"/>
                  </a:lnTo>
                  <a:lnTo>
                    <a:pt x="27" y="1"/>
                  </a:lnTo>
                  <a:lnTo>
                    <a:pt x="21" y="0"/>
                  </a:lnTo>
                  <a:lnTo>
                    <a:pt x="13" y="1"/>
                  </a:lnTo>
                  <a:lnTo>
                    <a:pt x="9" y="4"/>
                  </a:lnTo>
                  <a:lnTo>
                    <a:pt x="4" y="9"/>
                  </a:lnTo>
                  <a:lnTo>
                    <a:pt x="1" y="13"/>
                  </a:lnTo>
                  <a:lnTo>
                    <a:pt x="0" y="20"/>
                  </a:lnTo>
                  <a:lnTo>
                    <a:pt x="1" y="26"/>
                  </a:lnTo>
                  <a:lnTo>
                    <a:pt x="4" y="31"/>
                  </a:lnTo>
                  <a:lnTo>
                    <a:pt x="9" y="35"/>
                  </a:lnTo>
                  <a:lnTo>
                    <a:pt x="13" y="38"/>
                  </a:lnTo>
                  <a:lnTo>
                    <a:pt x="21" y="40"/>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sp>
          <p:nvSpPr>
            <p:cNvPr id="253" name="Freeform 283"/>
            <p:cNvSpPr>
              <a:spLocks/>
            </p:cNvSpPr>
            <p:nvPr/>
          </p:nvSpPr>
          <p:spPr bwMode="gray">
            <a:xfrm>
              <a:off x="8562633" y="3569806"/>
              <a:ext cx="23854" cy="22662"/>
            </a:xfrm>
            <a:custGeom>
              <a:avLst/>
              <a:gdLst>
                <a:gd name="T0" fmla="*/ 21 w 40"/>
                <a:gd name="T1" fmla="*/ 39 h 39"/>
                <a:gd name="T2" fmla="*/ 27 w 40"/>
                <a:gd name="T3" fmla="*/ 39 h 39"/>
                <a:gd name="T4" fmla="*/ 33 w 40"/>
                <a:gd name="T5" fmla="*/ 36 h 39"/>
                <a:gd name="T6" fmla="*/ 37 w 40"/>
                <a:gd name="T7" fmla="*/ 31 h 39"/>
                <a:gd name="T8" fmla="*/ 40 w 40"/>
                <a:gd name="T9" fmla="*/ 26 h 39"/>
                <a:gd name="T10" fmla="*/ 40 w 40"/>
                <a:gd name="T11" fmla="*/ 20 h 39"/>
                <a:gd name="T12" fmla="*/ 40 w 40"/>
                <a:gd name="T13" fmla="*/ 14 h 39"/>
                <a:gd name="T14" fmla="*/ 37 w 40"/>
                <a:gd name="T15" fmla="*/ 8 h 39"/>
                <a:gd name="T16" fmla="*/ 33 w 40"/>
                <a:gd name="T17" fmla="*/ 3 h 39"/>
                <a:gd name="T18" fmla="*/ 27 w 40"/>
                <a:gd name="T19" fmla="*/ 0 h 39"/>
                <a:gd name="T20" fmla="*/ 21 w 40"/>
                <a:gd name="T21" fmla="*/ 0 h 39"/>
                <a:gd name="T22" fmla="*/ 15 w 40"/>
                <a:gd name="T23" fmla="*/ 0 h 39"/>
                <a:gd name="T24" fmla="*/ 9 w 40"/>
                <a:gd name="T25" fmla="*/ 3 h 39"/>
                <a:gd name="T26" fmla="*/ 5 w 40"/>
                <a:gd name="T27" fmla="*/ 8 h 39"/>
                <a:gd name="T28" fmla="*/ 2 w 40"/>
                <a:gd name="T29" fmla="*/ 14 h 39"/>
                <a:gd name="T30" fmla="*/ 0 w 40"/>
                <a:gd name="T31" fmla="*/ 20 h 39"/>
                <a:gd name="T32" fmla="*/ 2 w 40"/>
                <a:gd name="T33" fmla="*/ 26 h 39"/>
                <a:gd name="T34" fmla="*/ 5 w 40"/>
                <a:gd name="T35" fmla="*/ 31 h 39"/>
                <a:gd name="T36" fmla="*/ 9 w 40"/>
                <a:gd name="T37" fmla="*/ 36 h 39"/>
                <a:gd name="T38" fmla="*/ 15 w 40"/>
                <a:gd name="T39" fmla="*/ 39 h 39"/>
                <a:gd name="T40" fmla="*/ 21 w 40"/>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9">
                  <a:moveTo>
                    <a:pt x="21" y="39"/>
                  </a:moveTo>
                  <a:lnTo>
                    <a:pt x="27" y="39"/>
                  </a:lnTo>
                  <a:lnTo>
                    <a:pt x="33" y="36"/>
                  </a:lnTo>
                  <a:lnTo>
                    <a:pt x="37" y="31"/>
                  </a:lnTo>
                  <a:lnTo>
                    <a:pt x="40" y="26"/>
                  </a:lnTo>
                  <a:lnTo>
                    <a:pt x="40" y="20"/>
                  </a:lnTo>
                  <a:lnTo>
                    <a:pt x="40" y="14"/>
                  </a:lnTo>
                  <a:lnTo>
                    <a:pt x="37" y="8"/>
                  </a:lnTo>
                  <a:lnTo>
                    <a:pt x="33" y="3"/>
                  </a:lnTo>
                  <a:lnTo>
                    <a:pt x="27" y="0"/>
                  </a:lnTo>
                  <a:lnTo>
                    <a:pt x="21" y="0"/>
                  </a:lnTo>
                  <a:lnTo>
                    <a:pt x="15" y="0"/>
                  </a:lnTo>
                  <a:lnTo>
                    <a:pt x="9" y="3"/>
                  </a:lnTo>
                  <a:lnTo>
                    <a:pt x="5" y="8"/>
                  </a:lnTo>
                  <a:lnTo>
                    <a:pt x="2" y="14"/>
                  </a:lnTo>
                  <a:lnTo>
                    <a:pt x="0" y="20"/>
                  </a:lnTo>
                  <a:lnTo>
                    <a:pt x="2" y="26"/>
                  </a:lnTo>
                  <a:lnTo>
                    <a:pt x="5" y="31"/>
                  </a:lnTo>
                  <a:lnTo>
                    <a:pt x="9" y="36"/>
                  </a:lnTo>
                  <a:lnTo>
                    <a:pt x="15" y="39"/>
                  </a:lnTo>
                  <a:lnTo>
                    <a:pt x="21" y="39"/>
                  </a:lnTo>
                  <a:close/>
                </a:path>
              </a:pathLst>
            </a:custGeom>
            <a:solidFill>
              <a:srgbClr val="003896"/>
            </a:solidFill>
            <a:ln w="0">
              <a:noFill/>
              <a:prstDash val="solid"/>
              <a:round/>
              <a:headEnd/>
              <a:tailEnd/>
            </a:ln>
          </p:spPr>
          <p:txBody>
            <a:bodyPr vert="horz" wrap="square" lIns="93297" tIns="46649" rIns="93297" bIns="46649" numCol="1" anchor="t" anchorCtr="0" compatLnSpc="1">
              <a:prstTxWarp prst="textNoShape">
                <a:avLst/>
              </a:prstTxWarp>
            </a:bodyPr>
            <a:lstStyle/>
            <a:p>
              <a:pPr defTabSz="914012">
                <a:defRPr/>
              </a:pPr>
              <a:endParaRPr lang="en-US" sz="1400" kern="0" smtClean="0">
                <a:solidFill>
                  <a:srgbClr val="003896"/>
                </a:solidFill>
                <a:ea typeface="ＭＳ Ｐゴシック"/>
              </a:endParaRPr>
            </a:p>
          </p:txBody>
        </p:sp>
      </p:grpSp>
      <p:pic>
        <p:nvPicPr>
          <p:cNvPr id="1843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8282" y="3509571"/>
            <a:ext cx="646447" cy="486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4599" y="3509571"/>
            <a:ext cx="650163" cy="486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3" name="Elbow Connector 12"/>
          <p:cNvCxnSpPr/>
          <p:nvPr/>
        </p:nvCxnSpPr>
        <p:spPr>
          <a:xfrm rot="5400000">
            <a:off x="3138783" y="1715117"/>
            <a:ext cx="698800" cy="210159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740FEDF-A5E7-49B8-8913-E73149A5C72C}" type="slidenum">
              <a:rPr lang="en-ZA" smtClean="0"/>
              <a:pPr/>
              <a:t>9</a:t>
            </a:fld>
            <a:endParaRPr lang="en-ZA"/>
          </a:p>
        </p:txBody>
      </p:sp>
    </p:spTree>
    <p:extLst>
      <p:ext uri="{BB962C8B-B14F-4D97-AF65-F5344CB8AC3E}">
        <p14:creationId xmlns:p14="http://schemas.microsoft.com/office/powerpoint/2010/main" xmlns="" val="383713986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
</p:tagLst>
</file>

<file path=ppt/tags/tag115.xml><?xml version="1.0" encoding="utf-8"?>
<p:tagLst xmlns:a="http://schemas.openxmlformats.org/drawingml/2006/main" xmlns:r="http://schemas.openxmlformats.org/officeDocument/2006/relationships" xmlns:p="http://schemas.openxmlformats.org/presentationml/2006/main">
  <p:tag name="NAME" val="Moon"/>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47.xml><?xml version="1.0" encoding="utf-8"?>
<p:tagLst xmlns:a="http://schemas.openxmlformats.org/drawingml/2006/main" xmlns:r="http://schemas.openxmlformats.org/officeDocument/2006/relationships" xmlns:p="http://schemas.openxmlformats.org/presentationml/2006/main">
  <p:tag name="NAME" val="Moon"/>
</p:tagLst>
</file>

<file path=ppt/tags/tag148.xml><?xml version="1.0" encoding="utf-8"?>
<p:tagLst xmlns:a="http://schemas.openxmlformats.org/drawingml/2006/main" xmlns:r="http://schemas.openxmlformats.org/officeDocument/2006/relationships" xmlns:p="http://schemas.openxmlformats.org/presentationml/2006/main">
  <p:tag name="NAME" val="Moon"/>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NAME" val="Moon"/>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pv3kGGoCMk2S2Yha6HPbv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jljAHHuR0OwZTZG.qsX6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44uDwB4V.UOLE5blMIv1N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ZiI1RcZE0K.Lig2YcdK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jMX3pgsytEav2DkCVJJLG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UwlAlcQnFUC9gFvOirNx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bjDLyUGZB0Ow0WvOusaF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teWKwhiX8Eq.zbhjih.54A"/>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ziXa4Fqqvk.sYe3KvQNEU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uircl.DHe0as_yEG18tgP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v7Iv0dszDEu0uZwwdAKGu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QHblrEH_kKYBzHVCCRqi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nYNJsXFwFkm.nrQ9ePD4q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pdt1jxUxRUW2KPo8K3I91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0ksjecjF602QErXW3yKoz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SJhZM6Jys0uXLeIUZS0HZ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liZ5aLVo0O44c_CWJfWb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NJxnkYT4J020wmUZMd9EMA"/>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OUxFIG857U.V3R7uJy2eS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20rO6vDPQ0i7xPu89lQy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cfkaWjoOKE6yco4GaKNEi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19XjWXlL2UCA3PNmBk.SQ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X3ubMNlgvEuMjdE6qWr.R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E_qiaHQ5UOtBxQ9dqGqR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migUgVDjfUuMCmsPPB3L8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weJ8Cv2EcEq1FNwWCr_qJ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J29am_pn1E2eB12BOXSlh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BFzw6i0LWEGuPKbmnBZNrA"/>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77Fonp12P0ub9VSNZWt15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7QoV4xetJUmWu7Oe7DaUK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Sj77rmDmhU6I8zpTtE4z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8QN0AKhv8EacRjAlh.KGC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pFSAFw4PHkeEs1NXGMhSk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mK9U10gfiEm20MX3IGMQE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6OxmsGWjbU.phjCuCrfpo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PORW2f.E02oSfVzDcLD5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BLwzpC6QRkiL.6TVtNqlP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t5yAS66hTkO1JVkvJVEKjA"/>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SpDtuV_Pkm84bP5xU1bS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17NJ6YSbz0q4uwqpgpAFL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uJqXUy3p6UKiqftzNLOpPw"/>
</p:tagLst>
</file>

<file path=ppt/tags/tag22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24.xml><?xml version="1.0" encoding="utf-8"?>
<p:tagLst xmlns:a="http://schemas.openxmlformats.org/drawingml/2006/main" xmlns:r="http://schemas.openxmlformats.org/officeDocument/2006/relationships" xmlns:p="http://schemas.openxmlformats.org/presentationml/2006/main">
  <p:tag name="NAME" val="Moon"/>
</p:tagLst>
</file>

<file path=ppt/tags/tag225.xml><?xml version="1.0" encoding="utf-8"?>
<p:tagLst xmlns:a="http://schemas.openxmlformats.org/drawingml/2006/main" xmlns:r="http://schemas.openxmlformats.org/officeDocument/2006/relationships" xmlns:p="http://schemas.openxmlformats.org/presentationml/2006/main">
  <p:tag name="NAME" val="Moon"/>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
</p:tagLst>
</file>

<file path=ppt/tags/tag2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78.xml><?xml version="1.0" encoding="utf-8"?>
<p:tagLst xmlns:a="http://schemas.openxmlformats.org/drawingml/2006/main" xmlns:r="http://schemas.openxmlformats.org/officeDocument/2006/relationships" xmlns:p="http://schemas.openxmlformats.org/presentationml/2006/main">
  <p:tag name="NAME" val="Moon"/>
</p:tagLst>
</file>

<file path=ppt/tags/tag279.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0.xml><?xml version="1.0" encoding="utf-8"?>
<p:tagLst xmlns:a="http://schemas.openxmlformats.org/drawingml/2006/main" xmlns:r="http://schemas.openxmlformats.org/officeDocument/2006/relationships" xmlns:p="http://schemas.openxmlformats.org/presentationml/2006/main">
  <p:tag name="NAME" val="Moon"/>
</p:tagLst>
</file>

<file path=ppt/tags/tag281.xml><?xml version="1.0" encoding="utf-8"?>
<p:tagLst xmlns:a="http://schemas.openxmlformats.org/drawingml/2006/main" xmlns:r="http://schemas.openxmlformats.org/officeDocument/2006/relationships" xmlns:p="http://schemas.openxmlformats.org/presentationml/2006/main">
  <p:tag name="NAME" val="Moon"/>
</p:tagLst>
</file>

<file path=ppt/tags/tag282.xml><?xml version="1.0" encoding="utf-8"?>
<p:tagLst xmlns:a="http://schemas.openxmlformats.org/drawingml/2006/main" xmlns:r="http://schemas.openxmlformats.org/officeDocument/2006/relationships" xmlns:p="http://schemas.openxmlformats.org/presentationml/2006/main">
  <p:tag name="NAME" val="Moon"/>
</p:tagLst>
</file>

<file path=ppt/tags/tag2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96.xml><?xml version="1.0" encoding="utf-8"?>
<p:tagLst xmlns:a="http://schemas.openxmlformats.org/drawingml/2006/main" xmlns:r="http://schemas.openxmlformats.org/officeDocument/2006/relationships" xmlns:p="http://schemas.openxmlformats.org/presentationml/2006/main">
  <p:tag name="NAME" val="Moon"/>
</p:tagLst>
</file>

<file path=ppt/tags/tag297.xml><?xml version="1.0" encoding="utf-8"?>
<p:tagLst xmlns:a="http://schemas.openxmlformats.org/drawingml/2006/main" xmlns:r="http://schemas.openxmlformats.org/officeDocument/2006/relationships" xmlns:p="http://schemas.openxmlformats.org/presentationml/2006/main">
  <p:tag name="NAME" val="Moon"/>
</p:tagLst>
</file>

<file path=ppt/tags/tag298.xml><?xml version="1.0" encoding="utf-8"?>
<p:tagLst xmlns:a="http://schemas.openxmlformats.org/drawingml/2006/main" xmlns:r="http://schemas.openxmlformats.org/officeDocument/2006/relationships" xmlns:p="http://schemas.openxmlformats.org/presentationml/2006/main">
  <p:tag name="NAME" val="Moon"/>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0.xml><?xml version="1.0" encoding="utf-8"?>
<p:tagLst xmlns:a="http://schemas.openxmlformats.org/drawingml/2006/main" xmlns:r="http://schemas.openxmlformats.org/officeDocument/2006/relationships" xmlns:p="http://schemas.openxmlformats.org/presentationml/2006/main">
  <p:tag name="NAME" val="Moon"/>
</p:tagLst>
</file>

<file path=ppt/tags/tag30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0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14.xml><?xml version="1.0" encoding="utf-8"?>
<p:tagLst xmlns:a="http://schemas.openxmlformats.org/drawingml/2006/main" xmlns:r="http://schemas.openxmlformats.org/officeDocument/2006/relationships" xmlns:p="http://schemas.openxmlformats.org/presentationml/2006/main">
  <p:tag name="NAME" val="Moon"/>
</p:tagLst>
</file>

<file path=ppt/tags/tag315.xml><?xml version="1.0" encoding="utf-8"?>
<p:tagLst xmlns:a="http://schemas.openxmlformats.org/drawingml/2006/main" xmlns:r="http://schemas.openxmlformats.org/officeDocument/2006/relationships" xmlns:p="http://schemas.openxmlformats.org/presentationml/2006/main">
  <p:tag name="NAME" val="Moon"/>
</p:tagLst>
</file>

<file path=ppt/tags/tag316.xml><?xml version="1.0" encoding="utf-8"?>
<p:tagLst xmlns:a="http://schemas.openxmlformats.org/drawingml/2006/main" xmlns:r="http://schemas.openxmlformats.org/officeDocument/2006/relationships" xmlns:p="http://schemas.openxmlformats.org/presentationml/2006/main">
  <p:tag name="NAME" val="Moon"/>
</p:tagLst>
</file>

<file path=ppt/tags/tag317.xml><?xml version="1.0" encoding="utf-8"?>
<p:tagLst xmlns:a="http://schemas.openxmlformats.org/drawingml/2006/main" xmlns:r="http://schemas.openxmlformats.org/officeDocument/2006/relationships" xmlns:p="http://schemas.openxmlformats.org/presentationml/2006/main">
  <p:tag name="NAME" val="Moon"/>
</p:tagLst>
</file>

<file path=ppt/tags/tag318.xml><?xml version="1.0" encoding="utf-8"?>
<p:tagLst xmlns:a="http://schemas.openxmlformats.org/drawingml/2006/main" xmlns:r="http://schemas.openxmlformats.org/officeDocument/2006/relationships" xmlns:p="http://schemas.openxmlformats.org/presentationml/2006/main">
  <p:tag name="NAME" val="Moon"/>
</p:tagLst>
</file>

<file path=ppt/tags/tag3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32.xml><?xml version="1.0" encoding="utf-8"?>
<p:tagLst xmlns:a="http://schemas.openxmlformats.org/drawingml/2006/main" xmlns:r="http://schemas.openxmlformats.org/officeDocument/2006/relationships" xmlns:p="http://schemas.openxmlformats.org/presentationml/2006/main">
  <p:tag name="NAME" val="Moon"/>
</p:tagLst>
</file>

<file path=ppt/tags/tag333.xml><?xml version="1.0" encoding="utf-8"?>
<p:tagLst xmlns:a="http://schemas.openxmlformats.org/drawingml/2006/main" xmlns:r="http://schemas.openxmlformats.org/officeDocument/2006/relationships" xmlns:p="http://schemas.openxmlformats.org/presentationml/2006/main">
  <p:tag name="NAME" val="Moon"/>
</p:tagLst>
</file>

<file path=ppt/tags/tag334.xml><?xml version="1.0" encoding="utf-8"?>
<p:tagLst xmlns:a="http://schemas.openxmlformats.org/drawingml/2006/main" xmlns:r="http://schemas.openxmlformats.org/officeDocument/2006/relationships" xmlns:p="http://schemas.openxmlformats.org/presentationml/2006/main">
  <p:tag name="NAME" val="Moon"/>
</p:tagLst>
</file>

<file path=ppt/tags/tag335.xml><?xml version="1.0" encoding="utf-8"?>
<p:tagLst xmlns:a="http://schemas.openxmlformats.org/drawingml/2006/main" xmlns:r="http://schemas.openxmlformats.org/officeDocument/2006/relationships" xmlns:p="http://schemas.openxmlformats.org/presentationml/2006/main">
  <p:tag name="NAME" val="Moon"/>
</p:tagLst>
</file>

<file path=ppt/tags/tag336.xml><?xml version="1.0" encoding="utf-8"?>
<p:tagLst xmlns:a="http://schemas.openxmlformats.org/drawingml/2006/main" xmlns:r="http://schemas.openxmlformats.org/officeDocument/2006/relationships" xmlns:p="http://schemas.openxmlformats.org/presentationml/2006/main">
  <p:tag name="NAME" val="Moon"/>
</p:tagLst>
</file>

<file path=ppt/tags/tag3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9.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0.xml><?xml version="1.0" encoding="utf-8"?>
<p:tagLst xmlns:a="http://schemas.openxmlformats.org/drawingml/2006/main" xmlns:r="http://schemas.openxmlformats.org/officeDocument/2006/relationships" xmlns:p="http://schemas.openxmlformats.org/presentationml/2006/main">
  <p:tag name="NAME" val="Moon"/>
</p:tagLst>
</file>

<file path=ppt/tags/tag351.xml><?xml version="1.0" encoding="utf-8"?>
<p:tagLst xmlns:a="http://schemas.openxmlformats.org/drawingml/2006/main" xmlns:r="http://schemas.openxmlformats.org/officeDocument/2006/relationships" xmlns:p="http://schemas.openxmlformats.org/presentationml/2006/main">
  <p:tag name="NAME" val="Moon"/>
</p:tagLst>
</file>

<file path=ppt/tags/tag352.xml><?xml version="1.0" encoding="utf-8"?>
<p:tagLst xmlns:a="http://schemas.openxmlformats.org/drawingml/2006/main" xmlns:r="http://schemas.openxmlformats.org/officeDocument/2006/relationships" xmlns:p="http://schemas.openxmlformats.org/presentationml/2006/main">
  <p:tag name="NAME" val="Moon"/>
</p:tagLst>
</file>

<file path=ppt/tags/tag353.xml><?xml version="1.0" encoding="utf-8"?>
<p:tagLst xmlns:a="http://schemas.openxmlformats.org/drawingml/2006/main" xmlns:r="http://schemas.openxmlformats.org/officeDocument/2006/relationships" xmlns:p="http://schemas.openxmlformats.org/presentationml/2006/main">
  <p:tag name="NAME" val="Moon"/>
</p:tagLst>
</file>

<file path=ppt/tags/tag354.xml><?xml version="1.0" encoding="utf-8"?>
<p:tagLst xmlns:a="http://schemas.openxmlformats.org/drawingml/2006/main" xmlns:r="http://schemas.openxmlformats.org/officeDocument/2006/relationships" xmlns:p="http://schemas.openxmlformats.org/presentationml/2006/main">
  <p:tag name="NAME" val="MoonShape"/>
</p:tagLst>
</file>

<file path=ppt/tags/tag3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6.xml><?xml version="1.0" encoding="utf-8"?>
<p:tagLst xmlns:a="http://schemas.openxmlformats.org/drawingml/2006/main" xmlns:r="http://schemas.openxmlformats.org/officeDocument/2006/relationships" xmlns:p="http://schemas.openxmlformats.org/presentationml/2006/main">
  <p:tag name="NAME" val="MoonShape"/>
</p:tagLst>
</file>

<file path=ppt/tags/tag3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8.xml><?xml version="1.0" encoding="utf-8"?>
<p:tagLst xmlns:a="http://schemas.openxmlformats.org/drawingml/2006/main" xmlns:r="http://schemas.openxmlformats.org/officeDocument/2006/relationships" xmlns:p="http://schemas.openxmlformats.org/presentationml/2006/main">
  <p:tag name="NAME" val="MoonShape"/>
</p:tagLst>
</file>

<file path=ppt/tags/tag35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0.xml><?xml version="1.0" encoding="utf-8"?>
<p:tagLst xmlns:a="http://schemas.openxmlformats.org/drawingml/2006/main" xmlns:r="http://schemas.openxmlformats.org/officeDocument/2006/relationships" xmlns:p="http://schemas.openxmlformats.org/presentationml/2006/main">
  <p:tag name="NAME" val="MoonShape"/>
</p:tagLst>
</file>

<file path=ppt/tags/tag3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2.xml><?xml version="1.0" encoding="utf-8"?>
<p:tagLst xmlns:a="http://schemas.openxmlformats.org/drawingml/2006/main" xmlns:r="http://schemas.openxmlformats.org/officeDocument/2006/relationships" xmlns:p="http://schemas.openxmlformats.org/presentationml/2006/main">
  <p:tag name="NAME" val="MoonShape"/>
</p:tagLst>
</file>

<file path=ppt/tags/tag3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YgutzUHnA0qgQOgC6j7nP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HzqwrFwinEmFfWDIikRHI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qWnqjkWbNUGmnb9uBcMN1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y7zWaNu8hky2VqDLaKJv7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JzWV1QwTf02p9jZhtpkXK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VWqCQnVt_kiD4C5SV2x17A"/>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3nZf_QC4KEeR9jTz_ab8A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e7sX3AHEfE.7taTvzEdgo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I_9PeqlYlEKzoBnFRZrtW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kvW.g0s9jkm6XhpLsrNhGQ"/>
</p:tagLst>
</file>

<file path=ppt/tags/tag37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75.xml><?xml version="1.0" encoding="utf-8"?>
<p:tagLst xmlns:a="http://schemas.openxmlformats.org/drawingml/2006/main" xmlns:r="http://schemas.openxmlformats.org/officeDocument/2006/relationships" xmlns:p="http://schemas.openxmlformats.org/presentationml/2006/main">
  <p:tag name="NAME" val="Moon"/>
</p:tagLst>
</file>

<file path=ppt/tags/tag376.xml><?xml version="1.0" encoding="utf-8"?>
<p:tagLst xmlns:a="http://schemas.openxmlformats.org/drawingml/2006/main" xmlns:r="http://schemas.openxmlformats.org/officeDocument/2006/relationships" xmlns:p="http://schemas.openxmlformats.org/presentationml/2006/main">
  <p:tag name="NAME" val="Moon"/>
</p:tagLst>
</file>

<file path=ppt/tags/tag377.xml><?xml version="1.0" encoding="utf-8"?>
<p:tagLst xmlns:a="http://schemas.openxmlformats.org/drawingml/2006/main" xmlns:r="http://schemas.openxmlformats.org/officeDocument/2006/relationships" xmlns:p="http://schemas.openxmlformats.org/presentationml/2006/main">
  <p:tag name="NAME" val="Moon"/>
</p:tagLst>
</file>

<file path=ppt/tags/tag378.xml><?xml version="1.0" encoding="utf-8"?>
<p:tagLst xmlns:a="http://schemas.openxmlformats.org/drawingml/2006/main" xmlns:r="http://schemas.openxmlformats.org/officeDocument/2006/relationships" xmlns:p="http://schemas.openxmlformats.org/presentationml/2006/main">
  <p:tag name="NAME" val="Moon"/>
</p:tagLst>
</file>

<file path=ppt/tags/tag379.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3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93.xml><?xml version="1.0" encoding="utf-8"?>
<p:tagLst xmlns:a="http://schemas.openxmlformats.org/drawingml/2006/main" xmlns:r="http://schemas.openxmlformats.org/officeDocument/2006/relationships" xmlns:p="http://schemas.openxmlformats.org/presentationml/2006/main">
  <p:tag name="NAME" val="Moon"/>
</p:tagLst>
</file>

<file path=ppt/tags/tag394.xml><?xml version="1.0" encoding="utf-8"?>
<p:tagLst xmlns:a="http://schemas.openxmlformats.org/drawingml/2006/main" xmlns:r="http://schemas.openxmlformats.org/officeDocument/2006/relationships" xmlns:p="http://schemas.openxmlformats.org/presentationml/2006/main">
  <p:tag name="NAME" val="Moon"/>
</p:tagLst>
</file>

<file path=ppt/tags/tag395.xml><?xml version="1.0" encoding="utf-8"?>
<p:tagLst xmlns:a="http://schemas.openxmlformats.org/drawingml/2006/main" xmlns:r="http://schemas.openxmlformats.org/officeDocument/2006/relationships" xmlns:p="http://schemas.openxmlformats.org/presentationml/2006/main">
  <p:tag name="NAME" val="Moon"/>
</p:tagLst>
</file>

<file path=ppt/tags/tag396.xml><?xml version="1.0" encoding="utf-8"?>
<p:tagLst xmlns:a="http://schemas.openxmlformats.org/drawingml/2006/main" xmlns:r="http://schemas.openxmlformats.org/officeDocument/2006/relationships" xmlns:p="http://schemas.openxmlformats.org/presentationml/2006/main">
  <p:tag name="NAME" val="Moon"/>
</p:tagLst>
</file>

<file path=ppt/tags/tag397.xml><?xml version="1.0" encoding="utf-8"?>
<p:tagLst xmlns:a="http://schemas.openxmlformats.org/drawingml/2006/main" xmlns:r="http://schemas.openxmlformats.org/officeDocument/2006/relationships" xmlns:p="http://schemas.openxmlformats.org/presentationml/2006/main">
  <p:tag name="NAME" val="Moon"/>
</p:tagLst>
</file>

<file path=ppt/tags/tag39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0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NAME" val="Moon"/>
</p:tagLst>
</file>

<file path=ppt/tags/tag411.xml><?xml version="1.0" encoding="utf-8"?>
<p:tagLst xmlns:a="http://schemas.openxmlformats.org/drawingml/2006/main" xmlns:r="http://schemas.openxmlformats.org/officeDocument/2006/relationships" xmlns:p="http://schemas.openxmlformats.org/presentationml/2006/main">
  <p:tag name="NAME" val="Moon"/>
</p:tagLst>
</file>

<file path=ppt/tags/tag412.xml><?xml version="1.0" encoding="utf-8"?>
<p:tagLst xmlns:a="http://schemas.openxmlformats.org/drawingml/2006/main" xmlns:r="http://schemas.openxmlformats.org/officeDocument/2006/relationships" xmlns:p="http://schemas.openxmlformats.org/presentationml/2006/main">
  <p:tag name="NAME" val="Moon"/>
</p:tagLst>
</file>

<file path=ppt/tags/tag413.xml><?xml version="1.0" encoding="utf-8"?>
<p:tagLst xmlns:a="http://schemas.openxmlformats.org/drawingml/2006/main" xmlns:r="http://schemas.openxmlformats.org/officeDocument/2006/relationships" xmlns:p="http://schemas.openxmlformats.org/presentationml/2006/main">
  <p:tag name="NAME" val="Moon"/>
</p:tagLst>
</file>

<file path=ppt/tags/tag414.xml><?xml version="1.0" encoding="utf-8"?>
<p:tagLst xmlns:a="http://schemas.openxmlformats.org/drawingml/2006/main" xmlns:r="http://schemas.openxmlformats.org/officeDocument/2006/relationships" xmlns:p="http://schemas.openxmlformats.org/presentationml/2006/main">
  <p:tag name="NAME" val="Moon"/>
</p:tagLst>
</file>

<file path=ppt/tags/tag41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1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1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2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2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26.xml><?xml version="1.0" encoding="utf-8"?>
<p:tagLst xmlns:a="http://schemas.openxmlformats.org/drawingml/2006/main" xmlns:r="http://schemas.openxmlformats.org/officeDocument/2006/relationships" xmlns:p="http://schemas.openxmlformats.org/presentationml/2006/main">
  <p:tag name="NAME" val="Moon"/>
</p:tagLst>
</file>

<file path=ppt/tags/tag427.xml><?xml version="1.0" encoding="utf-8"?>
<p:tagLst xmlns:a="http://schemas.openxmlformats.org/drawingml/2006/main" xmlns:r="http://schemas.openxmlformats.org/officeDocument/2006/relationships" xmlns:p="http://schemas.openxmlformats.org/presentationml/2006/main">
  <p:tag name="NAME" val="Moon"/>
</p:tagLst>
</file>

<file path=ppt/tags/tag428.xml><?xml version="1.0" encoding="utf-8"?>
<p:tagLst xmlns:a="http://schemas.openxmlformats.org/drawingml/2006/main" xmlns:r="http://schemas.openxmlformats.org/officeDocument/2006/relationships" xmlns:p="http://schemas.openxmlformats.org/presentationml/2006/main">
  <p:tag name="NAME" val="Moon"/>
</p:tagLst>
</file>

<file path=ppt/tags/tag429.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30.xml><?xml version="1.0" encoding="utf-8"?>
<p:tagLst xmlns:a="http://schemas.openxmlformats.org/drawingml/2006/main" xmlns:r="http://schemas.openxmlformats.org/officeDocument/2006/relationships" xmlns:p="http://schemas.openxmlformats.org/presentationml/2006/main">
  <p:tag name="NAME" val="Moon"/>
</p:tagLst>
</file>

<file path=ppt/tags/tag4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44.xml><?xml version="1.0" encoding="utf-8"?>
<p:tagLst xmlns:a="http://schemas.openxmlformats.org/drawingml/2006/main" xmlns:r="http://schemas.openxmlformats.org/officeDocument/2006/relationships" xmlns:p="http://schemas.openxmlformats.org/presentationml/2006/main">
  <p:tag name="NAME" val="Moon"/>
</p:tagLst>
</file>

<file path=ppt/tags/tag445.xml><?xml version="1.0" encoding="utf-8"?>
<p:tagLst xmlns:a="http://schemas.openxmlformats.org/drawingml/2006/main" xmlns:r="http://schemas.openxmlformats.org/officeDocument/2006/relationships" xmlns:p="http://schemas.openxmlformats.org/presentationml/2006/main">
  <p:tag name="NAME" val="Moon"/>
</p:tagLst>
</file>

<file path=ppt/tags/tag446.xml><?xml version="1.0" encoding="utf-8"?>
<p:tagLst xmlns:a="http://schemas.openxmlformats.org/drawingml/2006/main" xmlns:r="http://schemas.openxmlformats.org/officeDocument/2006/relationships" xmlns:p="http://schemas.openxmlformats.org/presentationml/2006/main">
  <p:tag name="NAME" val="Moon"/>
</p:tagLst>
</file>

<file path=ppt/tags/tag447.xml><?xml version="1.0" encoding="utf-8"?>
<p:tagLst xmlns:a="http://schemas.openxmlformats.org/drawingml/2006/main" xmlns:r="http://schemas.openxmlformats.org/officeDocument/2006/relationships" xmlns:p="http://schemas.openxmlformats.org/presentationml/2006/main">
  <p:tag name="NAME" val="Moon"/>
</p:tagLst>
</file>

<file path=ppt/tags/tag448.xml><?xml version="1.0" encoding="utf-8"?>
<p:tagLst xmlns:a="http://schemas.openxmlformats.org/drawingml/2006/main" xmlns:r="http://schemas.openxmlformats.org/officeDocument/2006/relationships" xmlns:p="http://schemas.openxmlformats.org/presentationml/2006/main">
  <p:tag name="NAME" val="Moon"/>
</p:tagLst>
</file>

<file path=ppt/tags/tag4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6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62.xml><?xml version="1.0" encoding="utf-8"?>
<p:tagLst xmlns:a="http://schemas.openxmlformats.org/drawingml/2006/main" xmlns:r="http://schemas.openxmlformats.org/officeDocument/2006/relationships" xmlns:p="http://schemas.openxmlformats.org/presentationml/2006/main">
  <p:tag name="NAME" val="Moon"/>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7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7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80.xml><?xml version="1.0" encoding="utf-8"?>
<p:tagLst xmlns:a="http://schemas.openxmlformats.org/drawingml/2006/main" xmlns:r="http://schemas.openxmlformats.org/officeDocument/2006/relationships" xmlns:p="http://schemas.openxmlformats.org/presentationml/2006/main">
  <p:tag name="NAME" val="Moon"/>
</p:tagLst>
</file>

<file path=ppt/tags/tag481.xml><?xml version="1.0" encoding="utf-8"?>
<p:tagLst xmlns:a="http://schemas.openxmlformats.org/drawingml/2006/main" xmlns:r="http://schemas.openxmlformats.org/officeDocument/2006/relationships" xmlns:p="http://schemas.openxmlformats.org/presentationml/2006/main">
  <p:tag name="NAME" val="Moon"/>
</p:tagLst>
</file>

<file path=ppt/tags/tag482.xml><?xml version="1.0" encoding="utf-8"?>
<p:tagLst xmlns:a="http://schemas.openxmlformats.org/drawingml/2006/main" xmlns:r="http://schemas.openxmlformats.org/officeDocument/2006/relationships" xmlns:p="http://schemas.openxmlformats.org/presentationml/2006/main">
  <p:tag name="NAME" val="Moon"/>
</p:tagLst>
</file>

<file path=ppt/tags/tag483.xml><?xml version="1.0" encoding="utf-8"?>
<p:tagLst xmlns:a="http://schemas.openxmlformats.org/drawingml/2006/main" xmlns:r="http://schemas.openxmlformats.org/officeDocument/2006/relationships" xmlns:p="http://schemas.openxmlformats.org/presentationml/2006/main">
  <p:tag name="NAME" val="Moon"/>
</p:tagLst>
</file>

<file path=ppt/tags/tag484.xml><?xml version="1.0" encoding="utf-8"?>
<p:tagLst xmlns:a="http://schemas.openxmlformats.org/drawingml/2006/main" xmlns:r="http://schemas.openxmlformats.org/officeDocument/2006/relationships" xmlns:p="http://schemas.openxmlformats.org/presentationml/2006/main">
  <p:tag name="NAME" val="Moon"/>
</p:tagLst>
</file>

<file path=ppt/tags/tag4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7.xml><?xml version="1.0" encoding="utf-8"?>
<p:tagLst xmlns:a="http://schemas.openxmlformats.org/drawingml/2006/main" xmlns:r="http://schemas.openxmlformats.org/officeDocument/2006/relationships" xmlns:p="http://schemas.openxmlformats.org/presentationml/2006/main">
  <p:tag name="NAME" val="Moon"/>
</p:tagLst>
</file>

<file path=ppt/tags/tag498.xml><?xml version="1.0" encoding="utf-8"?>
<p:tagLst xmlns:a="http://schemas.openxmlformats.org/drawingml/2006/main" xmlns:r="http://schemas.openxmlformats.org/officeDocument/2006/relationships" xmlns:p="http://schemas.openxmlformats.org/presentationml/2006/main">
  <p:tag name="NAME" val="Moon"/>
</p:tagLst>
</file>

<file path=ppt/tags/tag49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00.xml><?xml version="1.0" encoding="utf-8"?>
<p:tagLst xmlns:a="http://schemas.openxmlformats.org/drawingml/2006/main" xmlns:r="http://schemas.openxmlformats.org/officeDocument/2006/relationships" xmlns:p="http://schemas.openxmlformats.org/presentationml/2006/main">
  <p:tag name="NAME" val="Moon"/>
</p:tagLst>
</file>

<file path=ppt/tags/tag501.xml><?xml version="1.0" encoding="utf-8"?>
<p:tagLst xmlns:a="http://schemas.openxmlformats.org/drawingml/2006/main" xmlns:r="http://schemas.openxmlformats.org/officeDocument/2006/relationships" xmlns:p="http://schemas.openxmlformats.org/presentationml/2006/main">
  <p:tag name="NAME" val="Moon"/>
</p:tagLst>
</file>

<file path=ppt/tags/tag502.xml><?xml version="1.0" encoding="utf-8"?>
<p:tagLst xmlns:a="http://schemas.openxmlformats.org/drawingml/2006/main" xmlns:r="http://schemas.openxmlformats.org/officeDocument/2006/relationships" xmlns:p="http://schemas.openxmlformats.org/presentationml/2006/main">
  <p:tag name="NAME" val="MoonShape"/>
</p:tagLst>
</file>

<file path=ppt/tags/tag5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04.xml><?xml version="1.0" encoding="utf-8"?>
<p:tagLst xmlns:a="http://schemas.openxmlformats.org/drawingml/2006/main" xmlns:r="http://schemas.openxmlformats.org/officeDocument/2006/relationships" xmlns:p="http://schemas.openxmlformats.org/presentationml/2006/main">
  <p:tag name="NAME" val="MoonShape"/>
</p:tagLst>
</file>

<file path=ppt/tags/tag5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6.xml><?xml version="1.0" encoding="utf-8"?>
<p:tagLst xmlns:a="http://schemas.openxmlformats.org/drawingml/2006/main" xmlns:r="http://schemas.openxmlformats.org/officeDocument/2006/relationships" xmlns:p="http://schemas.openxmlformats.org/presentationml/2006/main">
  <p:tag name="NAME" val="MoonShape"/>
</p:tagLst>
</file>

<file path=ppt/tags/tag50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508.xml><?xml version="1.0" encoding="utf-8"?>
<p:tagLst xmlns:a="http://schemas.openxmlformats.org/drawingml/2006/main" xmlns:r="http://schemas.openxmlformats.org/officeDocument/2006/relationships" xmlns:p="http://schemas.openxmlformats.org/presentationml/2006/main">
  <p:tag name="NAME" val="MoonShape"/>
</p:tagLst>
</file>

<file path=ppt/tags/tag5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0.xml><?xml version="1.0" encoding="utf-8"?>
<p:tagLst xmlns:a="http://schemas.openxmlformats.org/drawingml/2006/main" xmlns:r="http://schemas.openxmlformats.org/officeDocument/2006/relationships" xmlns:p="http://schemas.openxmlformats.org/presentationml/2006/main">
  <p:tag name="NAME" val="MoonShape"/>
</p:tagLst>
</file>

<file path=ppt/tags/tag51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gutzUHnA0qgQOgC6j7nP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zqwrFwinEmFfWDIikRHI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qWnqjkWbNUGmnb9uBcMN1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y7zWaNu8hky2VqDLaKJv7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JzWV1QwTf02p9jZhtpkXK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WqCQnVt_kiD4C5SV2x17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3nZf_QC4KEeR9jTz_ab8A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e7sX3AHEfE.7taTvzEdgoQ"/>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I_9PeqlYlEKzoBnFRZrtW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kvW.g0s9jkm6XhpLsrNhGQ"/>
</p:tagLst>
</file>

<file path=ppt/tags/tag52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23.xml><?xml version="1.0" encoding="utf-8"?>
<p:tagLst xmlns:a="http://schemas.openxmlformats.org/drawingml/2006/main" xmlns:r="http://schemas.openxmlformats.org/officeDocument/2006/relationships" xmlns:p="http://schemas.openxmlformats.org/presentationml/2006/main">
  <p:tag name="NAME" val="Moon"/>
</p:tagLst>
</file>

<file path=ppt/tags/tag524.xml><?xml version="1.0" encoding="utf-8"?>
<p:tagLst xmlns:a="http://schemas.openxmlformats.org/drawingml/2006/main" xmlns:r="http://schemas.openxmlformats.org/officeDocument/2006/relationships" xmlns:p="http://schemas.openxmlformats.org/presentationml/2006/main">
  <p:tag name="NAME" val="Moon"/>
</p:tagLst>
</file>

<file path=ppt/tags/tag525.xml><?xml version="1.0" encoding="utf-8"?>
<p:tagLst xmlns:a="http://schemas.openxmlformats.org/drawingml/2006/main" xmlns:r="http://schemas.openxmlformats.org/officeDocument/2006/relationships" xmlns:p="http://schemas.openxmlformats.org/presentationml/2006/main">
  <p:tag name="NAME" val="Moon"/>
</p:tagLst>
</file>

<file path=ppt/tags/tag526.xml><?xml version="1.0" encoding="utf-8"?>
<p:tagLst xmlns:a="http://schemas.openxmlformats.org/drawingml/2006/main" xmlns:r="http://schemas.openxmlformats.org/officeDocument/2006/relationships" xmlns:p="http://schemas.openxmlformats.org/presentationml/2006/main">
  <p:tag name="NAME" val="Moon"/>
</p:tagLst>
</file>

<file path=ppt/tags/tag527.xml><?xml version="1.0" encoding="utf-8"?>
<p:tagLst xmlns:a="http://schemas.openxmlformats.org/drawingml/2006/main" xmlns:r="http://schemas.openxmlformats.org/officeDocument/2006/relationships" xmlns:p="http://schemas.openxmlformats.org/presentationml/2006/main">
  <p:tag name="NAME" val="Moon"/>
</p:tagLst>
</file>

<file path=ppt/tags/tag5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JIQV4F04bk.QP9DmRY.hv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t9SJG99yr0S7AX96pJMZw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hgvZpMw5YkmP5RKjSwHcF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S9ruqWV_TzONSCBbGXkpZ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3v9dG43kSP.AzJ2a3gM9A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sS9EpNY6T6yUnXfTMvLFa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PSEyJEjdSUGY7cwl6kmgC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JnIfSnwoRiS.KFF_XKeoG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2nXTz3ypSBSiVWNFLtZRX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fW6wr1ylTtSgBdmsZ758KA"/>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9XHcbOBnRHOwhPipc0PdH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5EGz.dIQw6Xg4hmmPexS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Qy_n8.mDSd6c14eYb38Op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skmF.6K0TE6co1j_mz9UK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dlb3s2gmTz.YhqtkuJ4u2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vP8b.oOCTgawgXPUbUtGT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RCRn2itbRXSW2ya9bQtpl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CjL081QCy4KLn068Lna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9OvkaXnRTtmNXgSIm2UnC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DoNUJmmBQNaa8XWxXLa67Q"/>
</p:tagLst>
</file>

<file path=ppt/tags/tag5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k_X51HVlTZ.QL8fIVfigC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38MaIdGuRAqFaIXyeq7q3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5fpcdI2NRG.5OQKe.ubgX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B0Rg.6KRSESL9Lh3ukPWV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fRIWinXETsKlGOp67.dQm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0ohHYT3TRWEqJYbqW0LD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IJcLIGjSXmHAn9pTFhl6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Q.wmTIofTlGBDURhQEfMs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TX3NiK3Q9uxhzUh5QZxE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GWypiULBSB.1ihUjJZ6muw"/>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e5kEEV7OSmmes1c31rroQ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3dGZl1TpQ3q_Fxj7B0bUs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3TOArP9uSh2BDtETscdl_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UkYYPXsRF6euvS4clQ2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MRFIk84TCa1pPysKrGeP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Z7RFDVzQ_e6toi18hy7u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KeDCxeaMT6.NiPJfcuiM6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digvc.CATC.RFVpMaYnfc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fQ9gFDYwTWq3U0y9rLWxm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Q2W6fqBHQ62bw353uvWwdQ"/>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LsGpA55TseAyOhY80mC.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IQV4F04bk.QP9DmRY.hv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t9SJG99yr0S7AX96pJMZw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hgvZpMw5YkmP5RKjSwHcF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KqZpRbNgnkmxw3dXPzhMo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t9SD3zS4eUW16D9s4wVqu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MqqmNBmrhkasm_Nhj.vAj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laTpB2.9NkKAMMPEu5QCow"/>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590.xml><?xml version="1.0" encoding="utf-8"?>
<p:tagLst xmlns:a="http://schemas.openxmlformats.org/drawingml/2006/main" xmlns:r="http://schemas.openxmlformats.org/officeDocument/2006/relationships" xmlns:p="http://schemas.openxmlformats.org/presentationml/2006/main">
  <p:tag name="NAME" val="Rectangl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JIQV4F04bk.QP9DmRY.hv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t9SJG99yr0S7AX96pJMZw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hgvZpMw5YkmP5RKjSwHcFQ"/>
</p:tagLst>
</file>

<file path=ppt/tags/tag594.xml><?xml version="1.0" encoding="utf-8"?>
<p:tagLst xmlns:a="http://schemas.openxmlformats.org/drawingml/2006/main" xmlns:r="http://schemas.openxmlformats.org/officeDocument/2006/relationships" xmlns:p="http://schemas.openxmlformats.org/presentationml/2006/main">
  <p:tag name="NAME" val="Rectangle"/>
</p:tagLst>
</file>

<file path=ppt/tags/tag595.xml><?xml version="1.0" encoding="utf-8"?>
<p:tagLst xmlns:a="http://schemas.openxmlformats.org/drawingml/2006/main" xmlns:r="http://schemas.openxmlformats.org/officeDocument/2006/relationships" xmlns:p="http://schemas.openxmlformats.org/presentationml/2006/main">
  <p:tag name="NAME" val="Rectangle"/>
</p:tagLst>
</file>

<file path=ppt/tags/tag596.xml><?xml version="1.0" encoding="utf-8"?>
<p:tagLst xmlns:a="http://schemas.openxmlformats.org/drawingml/2006/main" xmlns:r="http://schemas.openxmlformats.org/officeDocument/2006/relationships" xmlns:p="http://schemas.openxmlformats.org/presentationml/2006/main">
  <p:tag name="NAME" val="Rectangle"/>
</p:tagLst>
</file>

<file path=ppt/tags/tag597.xml><?xml version="1.0" encoding="utf-8"?>
<p:tagLst xmlns:a="http://schemas.openxmlformats.org/drawingml/2006/main" xmlns:r="http://schemas.openxmlformats.org/officeDocument/2006/relationships" xmlns:p="http://schemas.openxmlformats.org/presentationml/2006/main">
  <p:tag name="NAME" val="Rectangle"/>
</p:tagLst>
</file>

<file path=ppt/tags/tag598.xml><?xml version="1.0" encoding="utf-8"?>
<p:tagLst xmlns:a="http://schemas.openxmlformats.org/drawingml/2006/main" xmlns:r="http://schemas.openxmlformats.org/officeDocument/2006/relationships" xmlns:p="http://schemas.openxmlformats.org/presentationml/2006/main">
  <p:tag name="NAME" val="Rectangle"/>
</p:tagLst>
</file>

<file path=ppt/tags/tag599.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00.xml><?xml version="1.0" encoding="utf-8"?>
<p:tagLst xmlns:a="http://schemas.openxmlformats.org/drawingml/2006/main" xmlns:r="http://schemas.openxmlformats.org/officeDocument/2006/relationships" xmlns:p="http://schemas.openxmlformats.org/presentationml/2006/main">
  <p:tag name="NAME" val="Rectangle"/>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93.xml><?xml version="1.0" encoding="utf-8"?>
<p:tagLst xmlns:a="http://schemas.openxmlformats.org/drawingml/2006/main" xmlns:r="http://schemas.openxmlformats.org/officeDocument/2006/relationships" xmlns:p="http://schemas.openxmlformats.org/presentationml/2006/main">
  <p:tag name="NAME" val="Moon"/>
</p:tagLst>
</file>

<file path=ppt/tags/tag94.xml><?xml version="1.0" encoding="utf-8"?>
<p:tagLst xmlns:a="http://schemas.openxmlformats.org/drawingml/2006/main" xmlns:r="http://schemas.openxmlformats.org/officeDocument/2006/relationships" xmlns:p="http://schemas.openxmlformats.org/presentationml/2006/main">
  <p:tag name="NAME" val="Moon"/>
</p:tagLst>
</file>

<file path=ppt/tags/tag95.xml><?xml version="1.0" encoding="utf-8"?>
<p:tagLst xmlns:a="http://schemas.openxmlformats.org/drawingml/2006/main" xmlns:r="http://schemas.openxmlformats.org/officeDocument/2006/relationships" xmlns:p="http://schemas.openxmlformats.org/presentationml/2006/main">
  <p:tag name="NAME" val="Moon"/>
</p:tagLst>
</file>

<file path=ppt/tags/tag96.xml><?xml version="1.0" encoding="utf-8"?>
<p:tagLst xmlns:a="http://schemas.openxmlformats.org/drawingml/2006/main" xmlns:r="http://schemas.openxmlformats.org/officeDocument/2006/relationships" xmlns:p="http://schemas.openxmlformats.org/presentationml/2006/main">
  <p:tag name="NAME" val="Moon"/>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Eskom B3">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skom_CF_ESK166">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Them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skom_CF_ESK166">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Eskom_CF_ESK160">
  <a:themeElements>
    <a:clrScheme name="Custom 4">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0038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Eskom_CF_ESK160">
  <a:themeElements>
    <a:clrScheme name="Custom 4">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0038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Eskom_CF_ESK051">
  <a:themeElements>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Eskom_CF_ESK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21.xml><?xml version="1.0" encoding="utf-8"?>
<a:theme xmlns:a="http://schemas.openxmlformats.org/drawingml/2006/main" name="4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22.xml><?xml version="1.0" encoding="utf-8"?>
<a:theme xmlns:a="http://schemas.openxmlformats.org/drawingml/2006/main" name="4_ESK127_CF">
  <a:themeElements>
    <a:clrScheme name="Current">
      <a:dk1>
        <a:srgbClr val="000000"/>
      </a:dk1>
      <a:lt1>
        <a:srgbClr val="FFFFFF"/>
      </a:lt1>
      <a:dk2>
        <a:srgbClr val="004086"/>
      </a:dk2>
      <a:lt2>
        <a:srgbClr val="E2E2E2"/>
      </a:lt2>
      <a:accent1>
        <a:srgbClr val="C8D8E8"/>
      </a:accent1>
      <a:accent2>
        <a:srgbClr val="004086"/>
      </a:accent2>
      <a:accent3>
        <a:srgbClr val="3079BD"/>
      </a:accent3>
      <a:accent4>
        <a:srgbClr val="683895"/>
      </a:accent4>
      <a:accent5>
        <a:srgbClr val="FF6600"/>
      </a:accent5>
      <a:accent6>
        <a:srgbClr val="808080"/>
      </a:accent6>
      <a:hlink>
        <a:srgbClr val="3079BD"/>
      </a:hlink>
      <a:folHlink>
        <a:srgbClr val="68389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4086"/>
        </a:dk2>
        <a:lt2>
          <a:srgbClr val="E2E2E2"/>
        </a:lt2>
        <a:accent1>
          <a:srgbClr val="C8D8E8"/>
        </a:accent1>
        <a:accent2>
          <a:srgbClr val="004086"/>
        </a:accent2>
        <a:accent3>
          <a:srgbClr val="3079BD"/>
        </a:accent3>
        <a:accent4>
          <a:srgbClr val="683895"/>
        </a:accent4>
        <a:accent5>
          <a:srgbClr val="FF6600"/>
        </a:accent5>
        <a:accent6>
          <a:srgbClr val="808080"/>
        </a:accent6>
        <a:hlink>
          <a:srgbClr val="3079BD"/>
        </a:hlink>
        <a:folHlink>
          <a:srgbClr val="683895"/>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Eskom B1">
  <a:themeElements>
    <a:clrScheme name="Custom 1">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8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27.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29.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kom_CF_JH1174">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33.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0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39.xml><?xml version="1.0" encoding="utf-8"?>
<a:theme xmlns:a="http://schemas.openxmlformats.org/drawingml/2006/main" name="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Eskom_CF_ESK051">
  <a:themeElements>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Eskom_CF_ESK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5.xml><?xml version="1.0" encoding="utf-8"?>
<a:theme xmlns:a="http://schemas.openxmlformats.org/drawingml/2006/main" name="6_Eskom_CF_ESK181">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_CF_ESK181.potx" id="{65CEFB8C-9362-434C-804B-86A7E56760DB}" vid="{EF0B3D03-B9E2-465A-AFF3-A767C865A0AA}"/>
    </a:ext>
  </a:ext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skom_CF_JH1174">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Eskom_CF_JH1174">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Eskom B3</Template>
  <TotalTime>2409</TotalTime>
  <Words>1905</Words>
  <Application>Microsoft Office PowerPoint</Application>
  <PresentationFormat>On-screen Show (4:3)</PresentationFormat>
  <Paragraphs>238</Paragraphs>
  <Slides>16</Slides>
  <Notes>8</Notes>
  <HiddenSlides>0</HiddenSlides>
  <MMClips>0</MMClips>
  <ScaleCrop>false</ScaleCrop>
  <HeadingPairs>
    <vt:vector size="6" baseType="variant">
      <vt:variant>
        <vt:lpstr>Theme</vt:lpstr>
      </vt:variant>
      <vt:variant>
        <vt:i4>45</vt:i4>
      </vt:variant>
      <vt:variant>
        <vt:lpstr>Embedded OLE Servers</vt:lpstr>
      </vt:variant>
      <vt:variant>
        <vt:i4>1</vt:i4>
      </vt:variant>
      <vt:variant>
        <vt:lpstr>Slide Titles</vt:lpstr>
      </vt:variant>
      <vt:variant>
        <vt:i4>16</vt:i4>
      </vt:variant>
    </vt:vector>
  </HeadingPairs>
  <TitlesOfParts>
    <vt:vector size="62" baseType="lpstr">
      <vt:lpstr>Eskom B3</vt:lpstr>
      <vt:lpstr>4_Eskom_CF_ESK160</vt:lpstr>
      <vt:lpstr>Eskom_CF_JH1174</vt:lpstr>
      <vt:lpstr>Eskom_CF_ESK160</vt:lpstr>
      <vt:lpstr>1_Eskom_CF_ESK160</vt:lpstr>
      <vt:lpstr>1_Eskom_CF_JH1174</vt:lpstr>
      <vt:lpstr>2_Eskom_CF_JH1174</vt:lpstr>
      <vt:lpstr>2_Eskom_CF_ESK160</vt:lpstr>
      <vt:lpstr>3_Eskom_CF_ESK160</vt:lpstr>
      <vt:lpstr>Eskom_CF_ESK166</vt:lpstr>
      <vt:lpstr>2_Default Theme</vt:lpstr>
      <vt:lpstr>5_Eskom_CF_ESK160</vt:lpstr>
      <vt:lpstr>6_Eskom_CF_ESK160</vt:lpstr>
      <vt:lpstr>1_Eskom_CF_ESK166</vt:lpstr>
      <vt:lpstr>9_Eskom_CF_ESK160</vt:lpstr>
      <vt:lpstr>10_Eskom_CF_ESK160</vt:lpstr>
      <vt:lpstr>7_Eskom_CF_ESK160</vt:lpstr>
      <vt:lpstr>11_Eskom_CF_ESK160</vt:lpstr>
      <vt:lpstr>Eskom_CF_ESK051</vt:lpstr>
      <vt:lpstr>Eskom_CF_ESK181</vt:lpstr>
      <vt:lpstr>4_Eskom_CF_ESK181</vt:lpstr>
      <vt:lpstr>4_ESK127_CF</vt:lpstr>
      <vt:lpstr>2_Eskom B1</vt:lpstr>
      <vt:lpstr>7_Default Design</vt:lpstr>
      <vt:lpstr>8_Default Design</vt:lpstr>
      <vt:lpstr>1_Eskom_CF_ESK181</vt:lpstr>
      <vt:lpstr>Default Design</vt:lpstr>
      <vt:lpstr>2_Eskom_CF_ESK181</vt:lpstr>
      <vt:lpstr>1_Default Design</vt:lpstr>
      <vt:lpstr>11_Default Design</vt:lpstr>
      <vt:lpstr>9_Default Design</vt:lpstr>
      <vt:lpstr>3_Eskom_CF_ESK181</vt:lpstr>
      <vt:lpstr>2_Default Design</vt:lpstr>
      <vt:lpstr>10_Default Design</vt:lpstr>
      <vt:lpstr>12_Default Design</vt:lpstr>
      <vt:lpstr>3_Default Design</vt:lpstr>
      <vt:lpstr>13_Default Design</vt:lpstr>
      <vt:lpstr>5_Eskom_CF_ESK181</vt:lpstr>
      <vt:lpstr>4_Default Design</vt:lpstr>
      <vt:lpstr>14_Default Design</vt:lpstr>
      <vt:lpstr>5_Default Design</vt:lpstr>
      <vt:lpstr>6_Default Design</vt:lpstr>
      <vt:lpstr>15_Default Design</vt:lpstr>
      <vt:lpstr>1_Eskom_CF_ESK051</vt:lpstr>
      <vt:lpstr>6_Eskom_CF_ESK181</vt:lpstr>
      <vt:lpstr>think-cell Slide</vt:lpstr>
      <vt:lpstr>Slide 1</vt:lpstr>
      <vt:lpstr>Eskom delegation is as follows:</vt:lpstr>
      <vt:lpstr>Executive summary</vt:lpstr>
      <vt:lpstr>Contents</vt:lpstr>
      <vt:lpstr> Total overdue municipal electricity debt has increased  since 2013, and only started improving after implementation of the PAJA process by Eskom</vt:lpstr>
      <vt:lpstr>To ensure a sustainable solution Eskom is considering initiatives to address the top 5 issues raised by the municipalities</vt:lpstr>
      <vt:lpstr>Slide 7</vt:lpstr>
      <vt:lpstr>Contents</vt:lpstr>
      <vt:lpstr>The electricity distribution industry is characterised by two key role players, Eskom and municipalities  </vt:lpstr>
      <vt:lpstr>The license issued to Eskom by NERSA authorises Eskom to reticulate electricity within municipal areas</vt:lpstr>
      <vt:lpstr>A legislative framework governs the supply of electricity</vt:lpstr>
      <vt:lpstr>2016 judgment of NCP Chlorchem (Pty) Ltd v National Energy Regulator and Others confirms the legislative framework</vt:lpstr>
      <vt:lpstr>There are differing views between Eskom and Municipalities on the function to provide electricity to households </vt:lpstr>
      <vt:lpstr>Contents</vt:lpstr>
      <vt:lpstr>Concluding remarks  </vt:lpstr>
      <vt:lpstr>Summary of litigation between Eskom and municipalities </vt:lpstr>
    </vt:vector>
  </TitlesOfParts>
  <Company>Eskom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CrossoCR@eskom.co.za</dc:creator>
  <cp:lastModifiedBy>PUMZA</cp:lastModifiedBy>
  <cp:revision>150</cp:revision>
  <dcterms:created xsi:type="dcterms:W3CDTF">2017-03-15T09:13:05Z</dcterms:created>
  <dcterms:modified xsi:type="dcterms:W3CDTF">2017-05-03T11:14:52Z</dcterms:modified>
</cp:coreProperties>
</file>