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9"/>
  </p:notesMasterIdLst>
  <p:sldIdLst>
    <p:sldId id="263" r:id="rId2"/>
    <p:sldId id="264" r:id="rId3"/>
    <p:sldId id="278" r:id="rId4"/>
    <p:sldId id="265" r:id="rId5"/>
    <p:sldId id="271" r:id="rId6"/>
    <p:sldId id="269" r:id="rId7"/>
    <p:sldId id="272" r:id="rId8"/>
    <p:sldId id="270" r:id="rId9"/>
    <p:sldId id="276" r:id="rId10"/>
    <p:sldId id="260" r:id="rId11"/>
    <p:sldId id="274" r:id="rId12"/>
    <p:sldId id="275" r:id="rId13"/>
    <p:sldId id="279" r:id="rId14"/>
    <p:sldId id="280" r:id="rId15"/>
    <p:sldId id="281" r:id="rId16"/>
    <p:sldId id="28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229B-A082-C143-94E1-39F2AB6AA11E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D48D0-7B0E-B648-91CA-6FD579913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457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629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595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46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Edward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9249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Small Resort Town Located at Ray Nkonyeni Municipality </a:t>
            </a:r>
          </a:p>
          <a:p>
            <a:r>
              <a:rPr lang="en-US" sz="2800" b="1" dirty="0" smtClean="0"/>
              <a:t>Is at the Boarder with the Eastern Cape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Wild Coast </a:t>
            </a:r>
          </a:p>
          <a:p>
            <a:r>
              <a:rPr lang="en-US" sz="2800" b="1" dirty="0" smtClean="0"/>
              <a:t>Identified as part of Operation Phakisa Priority Initiatives  </a:t>
            </a:r>
          </a:p>
          <a:p>
            <a:r>
              <a:rPr lang="en-US" sz="2800" b="1" dirty="0" smtClean="0"/>
              <a:t>While located in KwaZulu Natal, it serves both the communities of the Northern Eastern Cape and the Southern KwaZulu Natal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94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THOUGHTS AND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 </a:t>
            </a:r>
            <a:r>
              <a:rPr lang="en-US" sz="2800" dirty="0" smtClean="0"/>
              <a:t>Small Craft Harbor Life Style Village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/>
              <a:t>Maritime Training and Development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/>
              <a:t>Development of Desalination Plant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/>
              <a:t>Deep Water Diving Training for Commercial Divers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/>
              <a:t>Rural Tourism Development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/>
              <a:t>Boat building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7491413" y="2336800"/>
            <a:ext cx="4700587" cy="3598863"/>
          </a:xfrm>
          <a:noFill/>
        </p:spPr>
        <p:txBody>
          <a:bodyPr>
            <a:normAutofit/>
          </a:bodyPr>
          <a:lstStyle/>
          <a:p>
            <a:endParaRPr lang="en-US" dirty="0">
              <a:effectLst/>
            </a:endParaRPr>
          </a:p>
          <a:p>
            <a:r>
              <a:rPr lang="en-US" dirty="0"/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051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Hibberdene Maritime Development </a:t>
            </a:r>
          </a:p>
          <a:p>
            <a:r>
              <a:rPr lang="en-US" sz="3200" dirty="0" smtClean="0"/>
              <a:t>Shelly Beach Small Crafter Harbor Development </a:t>
            </a:r>
          </a:p>
          <a:p>
            <a:r>
              <a:rPr lang="en-US" sz="3200" dirty="0" smtClean="0"/>
              <a:t>Margate Beach Front Development</a:t>
            </a:r>
          </a:p>
          <a:p>
            <a:r>
              <a:rPr lang="en-US" sz="3200" dirty="0" smtClean="0"/>
              <a:t>Port Shepstone Beachfront Development </a:t>
            </a:r>
          </a:p>
          <a:p>
            <a:r>
              <a:rPr lang="en-US" sz="3200" dirty="0" smtClean="0"/>
              <a:t>Development of phase 2 and 3 of the Port Shepstone Technology Hub near Shelly Beach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509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Established Working Relationship with the Operation Phakisa Technical Team </a:t>
            </a:r>
          </a:p>
          <a:p>
            <a:r>
              <a:rPr lang="en-US" dirty="0" smtClean="0"/>
              <a:t>Identified Projects for Operation Phakisa</a:t>
            </a:r>
          </a:p>
          <a:p>
            <a:r>
              <a:rPr lang="en-US" dirty="0" smtClean="0"/>
              <a:t>Appointed the Project Management Team For Operational Phakisa to</a:t>
            </a:r>
          </a:p>
          <a:p>
            <a:r>
              <a:rPr lang="en-US" dirty="0" smtClean="0"/>
              <a:t>- Package All Operation Phakisa Projects Working with the Municipality and National Department of Public Works </a:t>
            </a:r>
          </a:p>
          <a:p>
            <a:r>
              <a:rPr lang="en-US" dirty="0" smtClean="0"/>
              <a:t>-   Mobilize Funding for studies and designs </a:t>
            </a:r>
          </a:p>
          <a:p>
            <a:r>
              <a:rPr lang="en-US" dirty="0" smtClean="0"/>
              <a:t> -  Mobilize Investors for Operation  Phakisa Initiatives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422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Acquiring Land Owned By Transnet</a:t>
            </a:r>
          </a:p>
          <a:p>
            <a:r>
              <a:rPr lang="en-US" sz="3200" dirty="0" smtClean="0"/>
              <a:t>Co-ordination Land That that is privately owned</a:t>
            </a:r>
          </a:p>
          <a:p>
            <a:r>
              <a:rPr lang="en-US" sz="3200" dirty="0" smtClean="0"/>
              <a:t>Funding for the commissioning of studies  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RNM Appreciate the partnership with NDPW on various initiatives that we have undertaken in the recent past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9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SIYABONGA!!!!!!!!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680321" y="2351161"/>
            <a:ext cx="9613861" cy="3599316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3600" dirty="0" smtClean="0"/>
              <a:t>THANK YOU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381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Purpose</a:t>
            </a:r>
          </a:p>
          <a:p>
            <a:r>
              <a:rPr lang="en-US" dirty="0" smtClean="0"/>
              <a:t>About Ray Nkonyeni</a:t>
            </a:r>
          </a:p>
          <a:p>
            <a:r>
              <a:rPr lang="en-US" dirty="0" smtClean="0"/>
              <a:t>Situational Analysis</a:t>
            </a:r>
          </a:p>
          <a:p>
            <a:r>
              <a:rPr lang="en-US" dirty="0" smtClean="0"/>
              <a:t>Port Edward </a:t>
            </a:r>
            <a:r>
              <a:rPr lang="mr-IN" dirty="0" smtClean="0"/>
              <a:t>–</a:t>
            </a:r>
            <a:r>
              <a:rPr lang="en-US" dirty="0" smtClean="0"/>
              <a:t> The Site</a:t>
            </a:r>
          </a:p>
          <a:p>
            <a:r>
              <a:rPr lang="en-US" dirty="0" smtClean="0"/>
              <a:t>Our Thoughts and Ideas </a:t>
            </a:r>
          </a:p>
          <a:p>
            <a:r>
              <a:rPr lang="en-US" dirty="0" smtClean="0"/>
              <a:t>What Have We Done </a:t>
            </a:r>
          </a:p>
          <a:p>
            <a:r>
              <a:rPr lang="en-US" dirty="0" smtClean="0"/>
              <a:t>Challenges </a:t>
            </a:r>
          </a:p>
          <a:p>
            <a:r>
              <a:rPr lang="en-US" dirty="0" smtClean="0"/>
              <a:t>Conclusion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715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93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519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10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0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8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45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5937250"/>
            <a:ext cx="1451579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9987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169</TotalTime>
  <Words>239</Words>
  <Application>Microsoft Office PowerPoint</Application>
  <PresentationFormat>Custom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Berlin</vt:lpstr>
      <vt:lpstr>Slide 1</vt:lpstr>
      <vt:lpstr>PRESENTATION OUTLINE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Port Edward </vt:lpstr>
      <vt:lpstr>OUR THOUGHTS AND IDEAS</vt:lpstr>
      <vt:lpstr>Other Opportunities</vt:lpstr>
      <vt:lpstr>What Have We Done ?</vt:lpstr>
      <vt:lpstr>Challenges </vt:lpstr>
      <vt:lpstr>Conclusion </vt:lpstr>
      <vt:lpstr>SIYABONGA!!!!!!!!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sya zama</dc:creator>
  <cp:lastModifiedBy>PUMZA</cp:lastModifiedBy>
  <cp:revision>19</cp:revision>
  <dcterms:created xsi:type="dcterms:W3CDTF">2018-02-05T05:38:52Z</dcterms:created>
  <dcterms:modified xsi:type="dcterms:W3CDTF">2018-02-08T10:44:44Z</dcterms:modified>
</cp:coreProperties>
</file>