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Default Extension="emf" ContentType="image/x-emf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71" r:id="rId2"/>
    <p:sldId id="322" r:id="rId3"/>
    <p:sldId id="333" r:id="rId4"/>
    <p:sldId id="307" r:id="rId5"/>
    <p:sldId id="323" r:id="rId6"/>
    <p:sldId id="324" r:id="rId7"/>
    <p:sldId id="325" r:id="rId8"/>
    <p:sldId id="326" r:id="rId9"/>
    <p:sldId id="328" r:id="rId10"/>
    <p:sldId id="327" r:id="rId11"/>
    <p:sldId id="329" r:id="rId12"/>
    <p:sldId id="330" r:id="rId13"/>
    <p:sldId id="331" r:id="rId14"/>
    <p:sldId id="332" r:id="rId15"/>
    <p:sldId id="336" r:id="rId16"/>
    <p:sldId id="335" r:id="rId17"/>
    <p:sldId id="334" r:id="rId18"/>
    <p:sldId id="337" r:id="rId19"/>
    <p:sldId id="338" r:id="rId20"/>
    <p:sldId id="262" r:id="rId21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a Zamisa" initials="MZ" lastIdx="3" clrIdx="0">
    <p:extLst>
      <p:ext uri="{19B8F6BF-5375-455C-9EA6-DF929625EA0E}">
        <p15:presenceInfo xmlns:p15="http://schemas.microsoft.com/office/powerpoint/2012/main" xmlns="" userId="Musa Zami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6502" autoAdjust="0"/>
  </p:normalViewPr>
  <p:slideViewPr>
    <p:cSldViewPr snapToGrid="0" snapToObjects="1">
      <p:cViewPr varScale="1">
        <p:scale>
          <a:sx n="116" d="100"/>
          <a:sy n="116" d="100"/>
        </p:scale>
        <p:origin x="-1158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A4B34-7771-4FF0-8931-1300B2369E3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6E7E8-C684-42DA-87F0-0FD7360A57C0}">
      <dgm:prSet custT="1"/>
      <dgm:spPr/>
      <dgm:t>
        <a:bodyPr/>
        <a:lstStyle/>
        <a:p>
          <a:pPr rtl="0"/>
          <a:r>
            <a:rPr lang="en-ZA" sz="1300" b="1" dirty="0" smtClean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Z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PRASA</a:t>
          </a:r>
          <a:endParaRPr lang="en-Z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B14452-986E-4554-BF8F-4D6CE7FFCB54}" type="parTrans" cxnId="{AE98A872-9BB2-4520-964F-52F7B2355FEB}">
      <dgm:prSet/>
      <dgm:spPr/>
      <dgm:t>
        <a:bodyPr/>
        <a:lstStyle/>
        <a:p>
          <a:endParaRPr lang="en-US"/>
        </a:p>
      </dgm:t>
    </dgm:pt>
    <dgm:pt modelId="{83674F44-5144-4A0C-A46C-5FF7495F9C6B}" type="sibTrans" cxnId="{AE98A872-9BB2-4520-964F-52F7B2355FEB}">
      <dgm:prSet/>
      <dgm:spPr/>
      <dgm:t>
        <a:bodyPr/>
        <a:lstStyle/>
        <a:p>
          <a:endParaRPr lang="en-US"/>
        </a:p>
      </dgm:t>
    </dgm:pt>
    <dgm:pt modelId="{6768E050-DE05-44EF-9E7A-C4E767E16697}">
      <dgm:prSet custT="1"/>
      <dgm:spPr/>
      <dgm:t>
        <a:bodyPr/>
        <a:lstStyle/>
        <a:p>
          <a:pPr rtl="0"/>
          <a:r>
            <a:rPr lang="en-ZA" sz="1300" b="1" dirty="0" smtClean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Z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SANRAL</a:t>
          </a:r>
          <a:r>
            <a:rPr lang="en-ZA" sz="13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A" sz="13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267B09-A0AC-4A72-AE47-A3A703065702}" type="parTrans" cxnId="{7CED132C-A165-4670-BFEB-3A234A89B3B1}">
      <dgm:prSet/>
      <dgm:spPr/>
      <dgm:t>
        <a:bodyPr/>
        <a:lstStyle/>
        <a:p>
          <a:endParaRPr lang="en-US"/>
        </a:p>
      </dgm:t>
    </dgm:pt>
    <dgm:pt modelId="{3DF51CCF-EC6B-4130-8E1B-C6684761BE5D}" type="sibTrans" cxnId="{7CED132C-A165-4670-BFEB-3A234A89B3B1}">
      <dgm:prSet/>
      <dgm:spPr/>
      <dgm:t>
        <a:bodyPr/>
        <a:lstStyle/>
        <a:p>
          <a:endParaRPr lang="en-US"/>
        </a:p>
      </dgm:t>
    </dgm:pt>
    <dgm:pt modelId="{815B43E5-1DBA-4BC0-9355-D782F8E84D3D}">
      <dgm:prSet custT="1"/>
      <dgm:spPr/>
      <dgm:t>
        <a:bodyPr/>
        <a:lstStyle/>
        <a:p>
          <a:pPr rtl="0"/>
          <a:r>
            <a:rPr lang="en-Z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3. Road Accident Fund </a:t>
          </a:r>
          <a:endParaRPr lang="en-Z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98DAFC-C618-41FF-88CC-B20FDFC1E347}" type="parTrans" cxnId="{DBBB4651-51E7-4734-96BB-02C3D6D152FB}">
      <dgm:prSet/>
      <dgm:spPr/>
      <dgm:t>
        <a:bodyPr/>
        <a:lstStyle/>
        <a:p>
          <a:endParaRPr lang="en-US"/>
        </a:p>
      </dgm:t>
    </dgm:pt>
    <dgm:pt modelId="{DFEFD24C-58D5-4CC9-A959-A7F6E88193F4}" type="sibTrans" cxnId="{DBBB4651-51E7-4734-96BB-02C3D6D152FB}">
      <dgm:prSet/>
      <dgm:spPr/>
      <dgm:t>
        <a:bodyPr/>
        <a:lstStyle/>
        <a:p>
          <a:endParaRPr lang="en-US"/>
        </a:p>
      </dgm:t>
    </dgm:pt>
    <dgm:pt modelId="{A1E15C2B-D123-4220-B8A6-31FDF8BF36C0}">
      <dgm:prSet custT="1"/>
      <dgm:spPr/>
      <dgm:t>
        <a:bodyPr/>
        <a:lstStyle/>
        <a:p>
          <a:pPr rtl="0"/>
          <a:r>
            <a:rPr lang="en-Z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4. RTMC</a:t>
          </a:r>
          <a:r>
            <a:rPr lang="en-ZA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6EC08-F33A-43E5-BAE7-00F74CE628A9}" type="parTrans" cxnId="{1D64F776-DFF0-46F7-80F2-4E61651315EE}">
      <dgm:prSet/>
      <dgm:spPr/>
      <dgm:t>
        <a:bodyPr/>
        <a:lstStyle/>
        <a:p>
          <a:endParaRPr lang="en-US"/>
        </a:p>
      </dgm:t>
    </dgm:pt>
    <dgm:pt modelId="{A069BEE8-3B5F-4B58-8A8A-211982B15586}" type="sibTrans" cxnId="{1D64F776-DFF0-46F7-80F2-4E61651315EE}">
      <dgm:prSet/>
      <dgm:spPr/>
      <dgm:t>
        <a:bodyPr/>
        <a:lstStyle/>
        <a:p>
          <a:endParaRPr lang="en-US"/>
        </a:p>
      </dgm:t>
    </dgm:pt>
    <dgm:pt modelId="{10153112-3DC9-474B-9A3C-7102E94DFDFC}">
      <dgm:prSet custT="1"/>
      <dgm:spPr/>
      <dgm:t>
        <a:bodyPr/>
        <a:lstStyle/>
        <a:p>
          <a:pPr rtl="0"/>
          <a:r>
            <a:rPr lang="en-ZA" sz="1800" b="1" dirty="0" smtClean="0"/>
            <a:t>5. ALEXKOR</a:t>
          </a:r>
          <a:endParaRPr lang="en-ZA" sz="1800" b="1" dirty="0"/>
        </a:p>
      </dgm:t>
    </dgm:pt>
    <dgm:pt modelId="{4D453FC5-4A29-4C27-B190-DF4014DC70F4}" type="parTrans" cxnId="{CD6594A6-1799-425E-ACC9-0196F7800CD4}">
      <dgm:prSet/>
      <dgm:spPr/>
      <dgm:t>
        <a:bodyPr/>
        <a:lstStyle/>
        <a:p>
          <a:endParaRPr lang="en-US"/>
        </a:p>
      </dgm:t>
    </dgm:pt>
    <dgm:pt modelId="{A4088E91-9F71-4343-8CB3-658B7A7AC51F}" type="sibTrans" cxnId="{CD6594A6-1799-425E-ACC9-0196F7800CD4}">
      <dgm:prSet/>
      <dgm:spPr/>
      <dgm:t>
        <a:bodyPr/>
        <a:lstStyle/>
        <a:p>
          <a:endParaRPr lang="en-US"/>
        </a:p>
      </dgm:t>
    </dgm:pt>
    <dgm:pt modelId="{58E1B1D5-417C-4BA9-A686-437AC84F52A0}">
      <dgm:prSet custT="1"/>
      <dgm:spPr/>
      <dgm:t>
        <a:bodyPr/>
        <a:lstStyle/>
        <a:p>
          <a:pPr rtl="0"/>
          <a:r>
            <a:rPr lang="en-Z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10. ESKOM</a:t>
          </a:r>
          <a:endParaRPr lang="en-Z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DF7B9-7EBA-40DC-8788-04B572F1A552}" type="parTrans" cxnId="{7AC679B3-7FAF-410E-92D0-21C36C78EC4D}">
      <dgm:prSet/>
      <dgm:spPr/>
      <dgm:t>
        <a:bodyPr/>
        <a:lstStyle/>
        <a:p>
          <a:endParaRPr lang="en-US"/>
        </a:p>
      </dgm:t>
    </dgm:pt>
    <dgm:pt modelId="{D1466F97-22C7-49F0-BE8A-8134315AF342}" type="sibTrans" cxnId="{7AC679B3-7FAF-410E-92D0-21C36C78EC4D}">
      <dgm:prSet/>
      <dgm:spPr/>
      <dgm:t>
        <a:bodyPr/>
        <a:lstStyle/>
        <a:p>
          <a:endParaRPr lang="en-US"/>
        </a:p>
      </dgm:t>
    </dgm:pt>
    <dgm:pt modelId="{3D55F3F3-3766-49AD-B48D-6B622BBE823B}">
      <dgm:prSet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6. Transnet 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6E0207-3AC1-46E2-A911-F50309A90B2B}" type="parTrans" cxnId="{AD3023BF-F1F0-48C0-B546-D632010085E8}">
      <dgm:prSet/>
      <dgm:spPr/>
      <dgm:t>
        <a:bodyPr/>
        <a:lstStyle/>
        <a:p>
          <a:endParaRPr lang="en-US"/>
        </a:p>
      </dgm:t>
    </dgm:pt>
    <dgm:pt modelId="{6B403B79-4079-4A9B-9CB4-E82D1AE020A8}" type="sibTrans" cxnId="{AD3023BF-F1F0-48C0-B546-D632010085E8}">
      <dgm:prSet/>
      <dgm:spPr/>
      <dgm:t>
        <a:bodyPr/>
        <a:lstStyle/>
        <a:p>
          <a:endParaRPr lang="en-US"/>
        </a:p>
      </dgm:t>
    </dgm:pt>
    <dgm:pt modelId="{EDF693D8-EDE1-4DDC-B265-C55031D9FD46}">
      <dgm:prSet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8. SAFCOL 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B7A8F-9977-41BC-ACD8-16F12625B638}" type="parTrans" cxnId="{8FE999EE-6D89-4788-9C60-E99004524A12}">
      <dgm:prSet/>
      <dgm:spPr/>
      <dgm:t>
        <a:bodyPr/>
        <a:lstStyle/>
        <a:p>
          <a:endParaRPr lang="en-US"/>
        </a:p>
      </dgm:t>
    </dgm:pt>
    <dgm:pt modelId="{356D790B-3CC2-4940-BE39-A54F814DF9F6}" type="sibTrans" cxnId="{8FE999EE-6D89-4788-9C60-E99004524A12}">
      <dgm:prSet/>
      <dgm:spPr/>
      <dgm:t>
        <a:bodyPr/>
        <a:lstStyle/>
        <a:p>
          <a:endParaRPr lang="en-US"/>
        </a:p>
      </dgm:t>
    </dgm:pt>
    <dgm:pt modelId="{6913C501-4169-4563-B75F-C791A338F36B}">
      <dgm:prSet custT="1"/>
      <dgm:spPr/>
      <dgm:t>
        <a:bodyPr/>
        <a:lstStyle/>
        <a:p>
          <a:r>
            <a:rPr lang="en-US" sz="1800" b="1" dirty="0" smtClean="0"/>
            <a:t>7. DENEL</a:t>
          </a:r>
          <a:endParaRPr lang="en-US" sz="1800" b="1" dirty="0"/>
        </a:p>
      </dgm:t>
    </dgm:pt>
    <dgm:pt modelId="{46D27A36-58C6-49BE-9646-ADB6DB76618A}" type="parTrans" cxnId="{CB2B841A-AEFC-4D89-B214-2F7E012346E4}">
      <dgm:prSet/>
      <dgm:spPr/>
      <dgm:t>
        <a:bodyPr/>
        <a:lstStyle/>
        <a:p>
          <a:endParaRPr lang="en-US"/>
        </a:p>
      </dgm:t>
    </dgm:pt>
    <dgm:pt modelId="{DBBB4788-DE87-47B5-A728-4DD96BDEEC6E}" type="sibTrans" cxnId="{CB2B841A-AEFC-4D89-B214-2F7E012346E4}">
      <dgm:prSet/>
      <dgm:spPr/>
      <dgm:t>
        <a:bodyPr/>
        <a:lstStyle/>
        <a:p>
          <a:endParaRPr lang="en-US"/>
        </a:p>
      </dgm:t>
    </dgm:pt>
    <dgm:pt modelId="{E346338A-B2B0-4B4A-868F-ED8778029B48}">
      <dgm:prSet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9. SAX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9D5FC0-5FEF-4E42-A46C-745036A2CF87}" type="parTrans" cxnId="{67149BF8-95EC-4F9E-9FE1-20C488BDF8C3}">
      <dgm:prSet/>
      <dgm:spPr/>
      <dgm:t>
        <a:bodyPr/>
        <a:lstStyle/>
        <a:p>
          <a:endParaRPr lang="en-US"/>
        </a:p>
      </dgm:t>
    </dgm:pt>
    <dgm:pt modelId="{6F1D8DD4-F2E6-4BAB-8527-8F4E9C3F314C}" type="sibTrans" cxnId="{67149BF8-95EC-4F9E-9FE1-20C488BDF8C3}">
      <dgm:prSet/>
      <dgm:spPr/>
      <dgm:t>
        <a:bodyPr/>
        <a:lstStyle/>
        <a:p>
          <a:endParaRPr lang="en-US"/>
        </a:p>
      </dgm:t>
    </dgm:pt>
    <dgm:pt modelId="{E30DEAD3-CD35-4255-AD24-42F372219459}" type="pres">
      <dgm:prSet presAssocID="{8FAA4B34-7771-4FF0-8931-1300B2369E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E45549-ACBE-4470-A517-7C2B563BC386}" type="pres">
      <dgm:prSet presAssocID="{2DA6E7E8-C684-42DA-87F0-0FD7360A57C0}" presName="node" presStyleLbl="node1" presStyleIdx="0" presStyleCnt="10" custScaleX="215724" custScaleY="154747" custRadScaleRad="94317" custRadScaleInc="10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90360-FAB5-4108-AC11-C19492C398E6}" type="pres">
      <dgm:prSet presAssocID="{83674F44-5144-4A0C-A46C-5FF7495F9C6B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258A02E0-E707-4E5B-958B-26522D9C70B8}" type="pres">
      <dgm:prSet presAssocID="{83674F44-5144-4A0C-A46C-5FF7495F9C6B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20B5D35E-7087-4998-9623-762846920F8E}" type="pres">
      <dgm:prSet presAssocID="{6768E050-DE05-44EF-9E7A-C4E767E16697}" presName="node" presStyleLbl="node1" presStyleIdx="1" presStyleCnt="10" custScaleX="245499" custScaleY="146298" custRadScaleRad="94047" custRadScaleInc="56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58E80-5154-42D3-AE40-2DFD89163221}" type="pres">
      <dgm:prSet presAssocID="{3DF51CCF-EC6B-4130-8E1B-C6684761BE5D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2CDEC21D-D253-4757-B03C-7633B763B1D1}" type="pres">
      <dgm:prSet presAssocID="{3DF51CCF-EC6B-4130-8E1B-C6684761BE5D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CB6A628A-5B8C-4D54-9AA1-871C6FD73C45}" type="pres">
      <dgm:prSet presAssocID="{815B43E5-1DBA-4BC0-9355-D782F8E84D3D}" presName="node" presStyleLbl="node1" presStyleIdx="2" presStyleCnt="10" custScaleX="291471" custScaleY="148302" custRadScaleRad="100968" custRadScaleInc="3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FB15A-ED06-443A-BD1D-610D56250881}" type="pres">
      <dgm:prSet presAssocID="{DFEFD24C-58D5-4CC9-A959-A7F6E88193F4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4C3617FB-FA59-4E73-8415-3D5D7A6AF666}" type="pres">
      <dgm:prSet presAssocID="{DFEFD24C-58D5-4CC9-A959-A7F6E88193F4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6B67CFE2-CC63-46BB-A0D2-4CF5F7E55885}" type="pres">
      <dgm:prSet presAssocID="{A1E15C2B-D123-4220-B8A6-31FDF8BF36C0}" presName="node" presStyleLbl="node1" presStyleIdx="3" presStyleCnt="10" custScaleX="257254" custScaleY="144668" custRadScaleRad="98665" custRadScaleInc="-24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F5E88-3FBD-481A-9FED-159EC85E4052}" type="pres">
      <dgm:prSet presAssocID="{A069BEE8-3B5F-4B58-8A8A-211982B15586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A01980F3-752A-4868-92FF-D31B2D8BD22D}" type="pres">
      <dgm:prSet presAssocID="{A069BEE8-3B5F-4B58-8A8A-211982B15586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C812A88-2576-4CED-8DB8-ABCF18AA6F6C}" type="pres">
      <dgm:prSet presAssocID="{10153112-3DC9-474B-9A3C-7102E94DFDFC}" presName="node" presStyleLbl="node1" presStyleIdx="4" presStyleCnt="10" custScaleX="255718" custScaleY="126756" custRadScaleRad="97223" custRadScaleInc="-85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AF595-E36E-482E-B9DF-F7DCA369CD2C}" type="pres">
      <dgm:prSet presAssocID="{A4088E91-9F71-4343-8CB3-658B7A7AC51F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29748C38-4D6E-4DE0-BE76-E3D200F043AC}" type="pres">
      <dgm:prSet presAssocID="{A4088E91-9F71-4343-8CB3-658B7A7AC51F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18BB93C6-6FBE-456A-82A7-484C6EECC685}" type="pres">
      <dgm:prSet presAssocID="{3D55F3F3-3766-49AD-B48D-6B622BBE823B}" presName="node" presStyleLbl="node1" presStyleIdx="5" presStyleCnt="10" custScaleX="214797" custScaleY="179188" custRadScaleRad="93636" custRadScaleInc="3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F1521-A48C-498F-80FA-FDE589147AD7}" type="pres">
      <dgm:prSet presAssocID="{6B403B79-4079-4A9B-9CB4-E82D1AE020A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ECC58E34-8FA2-447A-AC97-02B8C22C42C1}" type="pres">
      <dgm:prSet presAssocID="{6B403B79-4079-4A9B-9CB4-E82D1AE020A8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9AB6E693-5094-4062-9F2B-235763F8FD30}" type="pres">
      <dgm:prSet presAssocID="{6913C501-4169-4563-B75F-C791A338F36B}" presName="node" presStyleLbl="node1" presStyleIdx="6" presStyleCnt="10" custScaleX="203106" custRadScaleRad="92845" custRadScaleInc="52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DE741-321D-4F94-9D90-BA8CFDE3F820}" type="pres">
      <dgm:prSet presAssocID="{DBBB4788-DE87-47B5-A728-4DD96BDEEC6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11638209-DE23-4657-BAC2-61EAAFFFB825}" type="pres">
      <dgm:prSet presAssocID="{DBBB4788-DE87-47B5-A728-4DD96BDEEC6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2505A550-E63D-4C3C-8AC9-B3CDB2C3E739}" type="pres">
      <dgm:prSet presAssocID="{EDF693D8-EDE1-4DDC-B265-C55031D9FD46}" presName="node" presStyleLbl="node1" presStyleIdx="7" presStyleCnt="10" custScaleX="229696" custScaleY="160450" custRadScaleRad="91111" custRadScaleInc="32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ACD59-A142-43CC-9194-BD9D4CEF639A}" type="pres">
      <dgm:prSet presAssocID="{356D790B-3CC2-4940-BE39-A54F814DF9F6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A6AEC9D4-7332-491D-ADF0-CFC8A2B5E45C}" type="pres">
      <dgm:prSet presAssocID="{356D790B-3CC2-4940-BE39-A54F814DF9F6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DD3727E2-277A-431D-877E-259DF46D8488}" type="pres">
      <dgm:prSet presAssocID="{E346338A-B2B0-4B4A-868F-ED8778029B48}" presName="node" presStyleLbl="node1" presStyleIdx="8" presStyleCnt="10" custScaleX="237509" custScaleY="140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610E2-E82F-46F4-AE06-12CCC2836E65}" type="pres">
      <dgm:prSet presAssocID="{6F1D8DD4-F2E6-4BAB-8527-8F4E9C3F314C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6ED724E7-6430-4D6F-AD12-ADD604B83B30}" type="pres">
      <dgm:prSet presAssocID="{6F1D8DD4-F2E6-4BAB-8527-8F4E9C3F314C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6ED7F630-35F0-403F-948B-DE144EA4B79D}" type="pres">
      <dgm:prSet presAssocID="{58E1B1D5-417C-4BA9-A686-437AC84F52A0}" presName="node" presStyleLbl="node1" presStyleIdx="9" presStyleCnt="10" custScaleX="234486" custScaleY="144143" custRadScaleRad="92846" custRadScaleInc="-52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28EE-4730-4A48-9264-E3D21031089D}" type="pres">
      <dgm:prSet presAssocID="{D1466F97-22C7-49F0-BE8A-8134315AF342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2E98FF0A-2E88-4559-8FC4-875A7316748F}" type="pres">
      <dgm:prSet presAssocID="{D1466F97-22C7-49F0-BE8A-8134315AF342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8EA4ED40-1530-4D0C-BE4B-5AA081F047BF}" type="presOf" srcId="{356D790B-3CC2-4940-BE39-A54F814DF9F6}" destId="{A6AEC9D4-7332-491D-ADF0-CFC8A2B5E45C}" srcOrd="1" destOrd="0" presId="urn:microsoft.com/office/officeart/2005/8/layout/cycle7"/>
    <dgm:cxn modelId="{88112F5E-87D8-4DCE-8AD6-52E09F267671}" type="presOf" srcId="{DBBB4788-DE87-47B5-A728-4DD96BDEEC6E}" destId="{11638209-DE23-4657-BAC2-61EAAFFFB825}" srcOrd="1" destOrd="0" presId="urn:microsoft.com/office/officeart/2005/8/layout/cycle7"/>
    <dgm:cxn modelId="{E59AF730-F622-47D2-814A-A64F9EB613D1}" type="presOf" srcId="{6768E050-DE05-44EF-9E7A-C4E767E16697}" destId="{20B5D35E-7087-4998-9623-762846920F8E}" srcOrd="0" destOrd="0" presId="urn:microsoft.com/office/officeart/2005/8/layout/cycle7"/>
    <dgm:cxn modelId="{7CED132C-A165-4670-BFEB-3A234A89B3B1}" srcId="{8FAA4B34-7771-4FF0-8931-1300B2369E39}" destId="{6768E050-DE05-44EF-9E7A-C4E767E16697}" srcOrd="1" destOrd="0" parTransId="{38267B09-A0AC-4A72-AE47-A3A703065702}" sibTransId="{3DF51CCF-EC6B-4130-8E1B-C6684761BE5D}"/>
    <dgm:cxn modelId="{AEFD0623-C06C-4425-8D66-B93E44FBD6A2}" type="presOf" srcId="{DFEFD24C-58D5-4CC9-A959-A7F6E88193F4}" destId="{4C3617FB-FA59-4E73-8415-3D5D7A6AF666}" srcOrd="1" destOrd="0" presId="urn:microsoft.com/office/officeart/2005/8/layout/cycle7"/>
    <dgm:cxn modelId="{8FE999EE-6D89-4788-9C60-E99004524A12}" srcId="{8FAA4B34-7771-4FF0-8931-1300B2369E39}" destId="{EDF693D8-EDE1-4DDC-B265-C55031D9FD46}" srcOrd="7" destOrd="0" parTransId="{B35B7A8F-9977-41BC-ACD8-16F12625B638}" sibTransId="{356D790B-3CC2-4940-BE39-A54F814DF9F6}"/>
    <dgm:cxn modelId="{E93A25CB-DAC4-42E2-B0BF-1D865974DC93}" type="presOf" srcId="{A4088E91-9F71-4343-8CB3-658B7A7AC51F}" destId="{F36AF595-E36E-482E-B9DF-F7DCA369CD2C}" srcOrd="0" destOrd="0" presId="urn:microsoft.com/office/officeart/2005/8/layout/cycle7"/>
    <dgm:cxn modelId="{C55D33E9-6625-477E-8AE9-9FEA69AFE14D}" type="presOf" srcId="{6F1D8DD4-F2E6-4BAB-8527-8F4E9C3F314C}" destId="{6ED724E7-6430-4D6F-AD12-ADD604B83B30}" srcOrd="1" destOrd="0" presId="urn:microsoft.com/office/officeart/2005/8/layout/cycle7"/>
    <dgm:cxn modelId="{F4DABCF8-12A9-4601-A2CD-5C8E1D6C1588}" type="presOf" srcId="{58E1B1D5-417C-4BA9-A686-437AC84F52A0}" destId="{6ED7F630-35F0-403F-948B-DE144EA4B79D}" srcOrd="0" destOrd="0" presId="urn:microsoft.com/office/officeart/2005/8/layout/cycle7"/>
    <dgm:cxn modelId="{67B981A9-EE02-43B0-A681-F813BCDDF129}" type="presOf" srcId="{3DF51CCF-EC6B-4130-8E1B-C6684761BE5D}" destId="{2CDEC21D-D253-4757-B03C-7633B763B1D1}" srcOrd="1" destOrd="0" presId="urn:microsoft.com/office/officeart/2005/8/layout/cycle7"/>
    <dgm:cxn modelId="{E6438FC6-65FE-4675-A98A-E7DE627E24EA}" type="presOf" srcId="{E346338A-B2B0-4B4A-868F-ED8778029B48}" destId="{DD3727E2-277A-431D-877E-259DF46D8488}" srcOrd="0" destOrd="0" presId="urn:microsoft.com/office/officeart/2005/8/layout/cycle7"/>
    <dgm:cxn modelId="{FC7C29C9-4D52-4C15-8823-B872BC77D309}" type="presOf" srcId="{2DA6E7E8-C684-42DA-87F0-0FD7360A57C0}" destId="{25E45549-ACBE-4470-A517-7C2B563BC386}" srcOrd="0" destOrd="0" presId="urn:microsoft.com/office/officeart/2005/8/layout/cycle7"/>
    <dgm:cxn modelId="{EEBA1DD0-FF57-493B-8E16-A8216FE4497B}" type="presOf" srcId="{3DF51CCF-EC6B-4130-8E1B-C6684761BE5D}" destId="{A6758E80-5154-42D3-AE40-2DFD89163221}" srcOrd="0" destOrd="0" presId="urn:microsoft.com/office/officeart/2005/8/layout/cycle7"/>
    <dgm:cxn modelId="{6F79BCE8-52A0-4BAF-B939-DD049060DD7E}" type="presOf" srcId="{83674F44-5144-4A0C-A46C-5FF7495F9C6B}" destId="{258A02E0-E707-4E5B-958B-26522D9C70B8}" srcOrd="1" destOrd="0" presId="urn:microsoft.com/office/officeart/2005/8/layout/cycle7"/>
    <dgm:cxn modelId="{55BB0BB7-F3FD-4621-A2F5-2A5CC0ADAD71}" type="presOf" srcId="{83674F44-5144-4A0C-A46C-5FF7495F9C6B}" destId="{C3790360-FAB5-4108-AC11-C19492C398E6}" srcOrd="0" destOrd="0" presId="urn:microsoft.com/office/officeart/2005/8/layout/cycle7"/>
    <dgm:cxn modelId="{522E0668-AADC-4748-814C-E2CB18560B81}" type="presOf" srcId="{D1466F97-22C7-49F0-BE8A-8134315AF342}" destId="{2E98FF0A-2E88-4559-8FC4-875A7316748F}" srcOrd="1" destOrd="0" presId="urn:microsoft.com/office/officeart/2005/8/layout/cycle7"/>
    <dgm:cxn modelId="{DC422810-E440-4519-A118-0ECD09F82678}" type="presOf" srcId="{EDF693D8-EDE1-4DDC-B265-C55031D9FD46}" destId="{2505A550-E63D-4C3C-8AC9-B3CDB2C3E739}" srcOrd="0" destOrd="0" presId="urn:microsoft.com/office/officeart/2005/8/layout/cycle7"/>
    <dgm:cxn modelId="{545CBDC3-7F70-406C-9751-DFA6BF4EE9FB}" type="presOf" srcId="{6F1D8DD4-F2E6-4BAB-8527-8F4E9C3F314C}" destId="{219610E2-E82F-46F4-AE06-12CCC2836E65}" srcOrd="0" destOrd="0" presId="urn:microsoft.com/office/officeart/2005/8/layout/cycle7"/>
    <dgm:cxn modelId="{AD3023BF-F1F0-48C0-B546-D632010085E8}" srcId="{8FAA4B34-7771-4FF0-8931-1300B2369E39}" destId="{3D55F3F3-3766-49AD-B48D-6B622BBE823B}" srcOrd="5" destOrd="0" parTransId="{4C6E0207-3AC1-46E2-A911-F50309A90B2B}" sibTransId="{6B403B79-4079-4A9B-9CB4-E82D1AE020A8}"/>
    <dgm:cxn modelId="{F1E570E2-2129-4F40-AEA3-AB75EFFAABC5}" type="presOf" srcId="{D1466F97-22C7-49F0-BE8A-8134315AF342}" destId="{0BC028EE-4730-4A48-9264-E3D21031089D}" srcOrd="0" destOrd="0" presId="urn:microsoft.com/office/officeart/2005/8/layout/cycle7"/>
    <dgm:cxn modelId="{7AC679B3-7FAF-410E-92D0-21C36C78EC4D}" srcId="{8FAA4B34-7771-4FF0-8931-1300B2369E39}" destId="{58E1B1D5-417C-4BA9-A686-437AC84F52A0}" srcOrd="9" destOrd="0" parTransId="{A18DF7B9-7EBA-40DC-8788-04B572F1A552}" sibTransId="{D1466F97-22C7-49F0-BE8A-8134315AF342}"/>
    <dgm:cxn modelId="{67149BF8-95EC-4F9E-9FE1-20C488BDF8C3}" srcId="{8FAA4B34-7771-4FF0-8931-1300B2369E39}" destId="{E346338A-B2B0-4B4A-868F-ED8778029B48}" srcOrd="8" destOrd="0" parTransId="{F29D5FC0-5FEF-4E42-A46C-745036A2CF87}" sibTransId="{6F1D8DD4-F2E6-4BAB-8527-8F4E9C3F314C}"/>
    <dgm:cxn modelId="{8E901AC1-DBD5-48DA-AAD0-292465D31BBE}" type="presOf" srcId="{A069BEE8-3B5F-4B58-8A8A-211982B15586}" destId="{A01980F3-752A-4868-92FF-D31B2D8BD22D}" srcOrd="1" destOrd="0" presId="urn:microsoft.com/office/officeart/2005/8/layout/cycle7"/>
    <dgm:cxn modelId="{7C85C259-4B05-4427-9F42-C41C268F6933}" type="presOf" srcId="{356D790B-3CC2-4940-BE39-A54F814DF9F6}" destId="{431ACD59-A142-43CC-9194-BD9D4CEF639A}" srcOrd="0" destOrd="0" presId="urn:microsoft.com/office/officeart/2005/8/layout/cycle7"/>
    <dgm:cxn modelId="{DBBB4651-51E7-4734-96BB-02C3D6D152FB}" srcId="{8FAA4B34-7771-4FF0-8931-1300B2369E39}" destId="{815B43E5-1DBA-4BC0-9355-D782F8E84D3D}" srcOrd="2" destOrd="0" parTransId="{BF98DAFC-C618-41FF-88CC-B20FDFC1E347}" sibTransId="{DFEFD24C-58D5-4CC9-A959-A7F6E88193F4}"/>
    <dgm:cxn modelId="{CB2B841A-AEFC-4D89-B214-2F7E012346E4}" srcId="{8FAA4B34-7771-4FF0-8931-1300B2369E39}" destId="{6913C501-4169-4563-B75F-C791A338F36B}" srcOrd="6" destOrd="0" parTransId="{46D27A36-58C6-49BE-9646-ADB6DB76618A}" sibTransId="{DBBB4788-DE87-47B5-A728-4DD96BDEEC6E}"/>
    <dgm:cxn modelId="{AE98A872-9BB2-4520-964F-52F7B2355FEB}" srcId="{8FAA4B34-7771-4FF0-8931-1300B2369E39}" destId="{2DA6E7E8-C684-42DA-87F0-0FD7360A57C0}" srcOrd="0" destOrd="0" parTransId="{5CB14452-986E-4554-BF8F-4D6CE7FFCB54}" sibTransId="{83674F44-5144-4A0C-A46C-5FF7495F9C6B}"/>
    <dgm:cxn modelId="{1D64F776-DFF0-46F7-80F2-4E61651315EE}" srcId="{8FAA4B34-7771-4FF0-8931-1300B2369E39}" destId="{A1E15C2B-D123-4220-B8A6-31FDF8BF36C0}" srcOrd="3" destOrd="0" parTransId="{5466EC08-F33A-43E5-BAE7-00F74CE628A9}" sibTransId="{A069BEE8-3B5F-4B58-8A8A-211982B15586}"/>
    <dgm:cxn modelId="{971517EF-18C6-4FA6-A652-9F7BBAF50031}" type="presOf" srcId="{6B403B79-4079-4A9B-9CB4-E82D1AE020A8}" destId="{ECC58E34-8FA2-447A-AC97-02B8C22C42C1}" srcOrd="1" destOrd="0" presId="urn:microsoft.com/office/officeart/2005/8/layout/cycle7"/>
    <dgm:cxn modelId="{1A75BCCA-A1A9-44F0-81C1-616F33D8EDB5}" type="presOf" srcId="{A1E15C2B-D123-4220-B8A6-31FDF8BF36C0}" destId="{6B67CFE2-CC63-46BB-A0D2-4CF5F7E55885}" srcOrd="0" destOrd="0" presId="urn:microsoft.com/office/officeart/2005/8/layout/cycle7"/>
    <dgm:cxn modelId="{D6E2A96B-F36B-4F1C-BD12-E3958D4EA23A}" type="presOf" srcId="{DFEFD24C-58D5-4CC9-A959-A7F6E88193F4}" destId="{43CFB15A-ED06-443A-BD1D-610D56250881}" srcOrd="0" destOrd="0" presId="urn:microsoft.com/office/officeart/2005/8/layout/cycle7"/>
    <dgm:cxn modelId="{BFB4497D-2383-44D7-8114-66CB1EFD048A}" type="presOf" srcId="{DBBB4788-DE87-47B5-A728-4DD96BDEEC6E}" destId="{D14DE741-321D-4F94-9D90-BA8CFDE3F820}" srcOrd="0" destOrd="0" presId="urn:microsoft.com/office/officeart/2005/8/layout/cycle7"/>
    <dgm:cxn modelId="{2FCF36B7-F48F-47EC-B71B-C5FD70B66F6F}" type="presOf" srcId="{10153112-3DC9-474B-9A3C-7102E94DFDFC}" destId="{6C812A88-2576-4CED-8DB8-ABCF18AA6F6C}" srcOrd="0" destOrd="0" presId="urn:microsoft.com/office/officeart/2005/8/layout/cycle7"/>
    <dgm:cxn modelId="{00654C55-8C91-44A1-945F-042DE927FA61}" type="presOf" srcId="{A069BEE8-3B5F-4B58-8A8A-211982B15586}" destId="{14DF5E88-3FBD-481A-9FED-159EC85E4052}" srcOrd="0" destOrd="0" presId="urn:microsoft.com/office/officeart/2005/8/layout/cycle7"/>
    <dgm:cxn modelId="{396C42CD-470B-499C-AE27-60AE11C6C8D0}" type="presOf" srcId="{6913C501-4169-4563-B75F-C791A338F36B}" destId="{9AB6E693-5094-4062-9F2B-235763F8FD30}" srcOrd="0" destOrd="0" presId="urn:microsoft.com/office/officeart/2005/8/layout/cycle7"/>
    <dgm:cxn modelId="{CD6594A6-1799-425E-ACC9-0196F7800CD4}" srcId="{8FAA4B34-7771-4FF0-8931-1300B2369E39}" destId="{10153112-3DC9-474B-9A3C-7102E94DFDFC}" srcOrd="4" destOrd="0" parTransId="{4D453FC5-4A29-4C27-B190-DF4014DC70F4}" sibTransId="{A4088E91-9F71-4343-8CB3-658B7A7AC51F}"/>
    <dgm:cxn modelId="{ED71A22D-6D77-4CF1-911A-38C40606C60C}" type="presOf" srcId="{6B403B79-4079-4A9B-9CB4-E82D1AE020A8}" destId="{6C4F1521-A48C-498F-80FA-FDE589147AD7}" srcOrd="0" destOrd="0" presId="urn:microsoft.com/office/officeart/2005/8/layout/cycle7"/>
    <dgm:cxn modelId="{9B25F3E2-5F06-440E-A463-6E2F1A781AAF}" type="presOf" srcId="{3D55F3F3-3766-49AD-B48D-6B622BBE823B}" destId="{18BB93C6-6FBE-456A-82A7-484C6EECC685}" srcOrd="0" destOrd="0" presId="urn:microsoft.com/office/officeart/2005/8/layout/cycle7"/>
    <dgm:cxn modelId="{243A0CBD-ABD2-4CD8-9ABE-1A1DC2851E9A}" type="presOf" srcId="{A4088E91-9F71-4343-8CB3-658B7A7AC51F}" destId="{29748C38-4D6E-4DE0-BE76-E3D200F043AC}" srcOrd="1" destOrd="0" presId="urn:microsoft.com/office/officeart/2005/8/layout/cycle7"/>
    <dgm:cxn modelId="{37A95328-E689-4EE3-8ED9-E070B5CDB649}" type="presOf" srcId="{8FAA4B34-7771-4FF0-8931-1300B2369E39}" destId="{E30DEAD3-CD35-4255-AD24-42F372219459}" srcOrd="0" destOrd="0" presId="urn:microsoft.com/office/officeart/2005/8/layout/cycle7"/>
    <dgm:cxn modelId="{D3861DF3-A6DC-4EE0-B220-17DD6F9DF339}" type="presOf" srcId="{815B43E5-1DBA-4BC0-9355-D782F8E84D3D}" destId="{CB6A628A-5B8C-4D54-9AA1-871C6FD73C45}" srcOrd="0" destOrd="0" presId="urn:microsoft.com/office/officeart/2005/8/layout/cycle7"/>
    <dgm:cxn modelId="{7C4B2D78-A8B0-43F8-8D1A-BC7D0D58AD66}" type="presParOf" srcId="{E30DEAD3-CD35-4255-AD24-42F372219459}" destId="{25E45549-ACBE-4470-A517-7C2B563BC386}" srcOrd="0" destOrd="0" presId="urn:microsoft.com/office/officeart/2005/8/layout/cycle7"/>
    <dgm:cxn modelId="{8B131EAC-8B14-4C30-96F4-0CAAE5B5F5C0}" type="presParOf" srcId="{E30DEAD3-CD35-4255-AD24-42F372219459}" destId="{C3790360-FAB5-4108-AC11-C19492C398E6}" srcOrd="1" destOrd="0" presId="urn:microsoft.com/office/officeart/2005/8/layout/cycle7"/>
    <dgm:cxn modelId="{A544E650-53B7-4B0E-9FD5-B2328361DC26}" type="presParOf" srcId="{C3790360-FAB5-4108-AC11-C19492C398E6}" destId="{258A02E0-E707-4E5B-958B-26522D9C70B8}" srcOrd="0" destOrd="0" presId="urn:microsoft.com/office/officeart/2005/8/layout/cycle7"/>
    <dgm:cxn modelId="{46614E2D-7FB7-49FD-92B0-C19002CBD3A3}" type="presParOf" srcId="{E30DEAD3-CD35-4255-AD24-42F372219459}" destId="{20B5D35E-7087-4998-9623-762846920F8E}" srcOrd="2" destOrd="0" presId="urn:microsoft.com/office/officeart/2005/8/layout/cycle7"/>
    <dgm:cxn modelId="{9FCE8213-210E-4AEA-82AD-8AB793E48796}" type="presParOf" srcId="{E30DEAD3-CD35-4255-AD24-42F372219459}" destId="{A6758E80-5154-42D3-AE40-2DFD89163221}" srcOrd="3" destOrd="0" presId="urn:microsoft.com/office/officeart/2005/8/layout/cycle7"/>
    <dgm:cxn modelId="{18EDE64D-C5FF-4C04-9598-A1F3DC6B5CB4}" type="presParOf" srcId="{A6758E80-5154-42D3-AE40-2DFD89163221}" destId="{2CDEC21D-D253-4757-B03C-7633B763B1D1}" srcOrd="0" destOrd="0" presId="urn:microsoft.com/office/officeart/2005/8/layout/cycle7"/>
    <dgm:cxn modelId="{0AA6DBAE-094F-438F-9FE8-CB1565C5EBBB}" type="presParOf" srcId="{E30DEAD3-CD35-4255-AD24-42F372219459}" destId="{CB6A628A-5B8C-4D54-9AA1-871C6FD73C45}" srcOrd="4" destOrd="0" presId="urn:microsoft.com/office/officeart/2005/8/layout/cycle7"/>
    <dgm:cxn modelId="{6A17E384-93F2-4079-BAAB-3E0890B94DF9}" type="presParOf" srcId="{E30DEAD3-CD35-4255-AD24-42F372219459}" destId="{43CFB15A-ED06-443A-BD1D-610D56250881}" srcOrd="5" destOrd="0" presId="urn:microsoft.com/office/officeart/2005/8/layout/cycle7"/>
    <dgm:cxn modelId="{81C47336-833A-4704-B1B6-89DDEA22C3F3}" type="presParOf" srcId="{43CFB15A-ED06-443A-BD1D-610D56250881}" destId="{4C3617FB-FA59-4E73-8415-3D5D7A6AF666}" srcOrd="0" destOrd="0" presId="urn:microsoft.com/office/officeart/2005/8/layout/cycle7"/>
    <dgm:cxn modelId="{7BAF52AE-CBFF-4F83-BCAF-2B196979ED21}" type="presParOf" srcId="{E30DEAD3-CD35-4255-AD24-42F372219459}" destId="{6B67CFE2-CC63-46BB-A0D2-4CF5F7E55885}" srcOrd="6" destOrd="0" presId="urn:microsoft.com/office/officeart/2005/8/layout/cycle7"/>
    <dgm:cxn modelId="{256E0138-7DCE-435D-9427-6BC1EFE4C8F8}" type="presParOf" srcId="{E30DEAD3-CD35-4255-AD24-42F372219459}" destId="{14DF5E88-3FBD-481A-9FED-159EC85E4052}" srcOrd="7" destOrd="0" presId="urn:microsoft.com/office/officeart/2005/8/layout/cycle7"/>
    <dgm:cxn modelId="{F8809955-CA53-4BC2-9972-F41636F48D78}" type="presParOf" srcId="{14DF5E88-3FBD-481A-9FED-159EC85E4052}" destId="{A01980F3-752A-4868-92FF-D31B2D8BD22D}" srcOrd="0" destOrd="0" presId="urn:microsoft.com/office/officeart/2005/8/layout/cycle7"/>
    <dgm:cxn modelId="{E699455A-A0B1-46CE-90BB-BA695209442D}" type="presParOf" srcId="{E30DEAD3-CD35-4255-AD24-42F372219459}" destId="{6C812A88-2576-4CED-8DB8-ABCF18AA6F6C}" srcOrd="8" destOrd="0" presId="urn:microsoft.com/office/officeart/2005/8/layout/cycle7"/>
    <dgm:cxn modelId="{B253ACB5-BF11-4EEF-BE3D-CAFAA23204B8}" type="presParOf" srcId="{E30DEAD3-CD35-4255-AD24-42F372219459}" destId="{F36AF595-E36E-482E-B9DF-F7DCA369CD2C}" srcOrd="9" destOrd="0" presId="urn:microsoft.com/office/officeart/2005/8/layout/cycle7"/>
    <dgm:cxn modelId="{D37B2A87-F37F-4096-9FC1-06F0B330CCBA}" type="presParOf" srcId="{F36AF595-E36E-482E-B9DF-F7DCA369CD2C}" destId="{29748C38-4D6E-4DE0-BE76-E3D200F043AC}" srcOrd="0" destOrd="0" presId="urn:microsoft.com/office/officeart/2005/8/layout/cycle7"/>
    <dgm:cxn modelId="{E97ED8F0-C93F-4E53-922F-7C7E9C79F4EB}" type="presParOf" srcId="{E30DEAD3-CD35-4255-AD24-42F372219459}" destId="{18BB93C6-6FBE-456A-82A7-484C6EECC685}" srcOrd="10" destOrd="0" presId="urn:microsoft.com/office/officeart/2005/8/layout/cycle7"/>
    <dgm:cxn modelId="{C61B7C7E-EB19-43FA-BD02-11A3FF20BA50}" type="presParOf" srcId="{E30DEAD3-CD35-4255-AD24-42F372219459}" destId="{6C4F1521-A48C-498F-80FA-FDE589147AD7}" srcOrd="11" destOrd="0" presId="urn:microsoft.com/office/officeart/2005/8/layout/cycle7"/>
    <dgm:cxn modelId="{C81980A2-0C8D-432C-AED5-47D27B3BBE3E}" type="presParOf" srcId="{6C4F1521-A48C-498F-80FA-FDE589147AD7}" destId="{ECC58E34-8FA2-447A-AC97-02B8C22C42C1}" srcOrd="0" destOrd="0" presId="urn:microsoft.com/office/officeart/2005/8/layout/cycle7"/>
    <dgm:cxn modelId="{7C8F51F6-84A0-4233-868E-D7298662897B}" type="presParOf" srcId="{E30DEAD3-CD35-4255-AD24-42F372219459}" destId="{9AB6E693-5094-4062-9F2B-235763F8FD30}" srcOrd="12" destOrd="0" presId="urn:microsoft.com/office/officeart/2005/8/layout/cycle7"/>
    <dgm:cxn modelId="{07E29C6F-EC26-474B-A75C-D4F6C50D64E3}" type="presParOf" srcId="{E30DEAD3-CD35-4255-AD24-42F372219459}" destId="{D14DE741-321D-4F94-9D90-BA8CFDE3F820}" srcOrd="13" destOrd="0" presId="urn:microsoft.com/office/officeart/2005/8/layout/cycle7"/>
    <dgm:cxn modelId="{8DBB1562-502C-4746-8C1C-46B367BE6E21}" type="presParOf" srcId="{D14DE741-321D-4F94-9D90-BA8CFDE3F820}" destId="{11638209-DE23-4657-BAC2-61EAAFFFB825}" srcOrd="0" destOrd="0" presId="urn:microsoft.com/office/officeart/2005/8/layout/cycle7"/>
    <dgm:cxn modelId="{B6A81664-1DBF-44F9-8B95-DB70CC5ECAD7}" type="presParOf" srcId="{E30DEAD3-CD35-4255-AD24-42F372219459}" destId="{2505A550-E63D-4C3C-8AC9-B3CDB2C3E739}" srcOrd="14" destOrd="0" presId="urn:microsoft.com/office/officeart/2005/8/layout/cycle7"/>
    <dgm:cxn modelId="{830EDB67-8F11-47EC-A3FB-8B4EC9E575FA}" type="presParOf" srcId="{E30DEAD3-CD35-4255-AD24-42F372219459}" destId="{431ACD59-A142-43CC-9194-BD9D4CEF639A}" srcOrd="15" destOrd="0" presId="urn:microsoft.com/office/officeart/2005/8/layout/cycle7"/>
    <dgm:cxn modelId="{2A4239CD-A94E-4FBC-9420-B7FA31DA306E}" type="presParOf" srcId="{431ACD59-A142-43CC-9194-BD9D4CEF639A}" destId="{A6AEC9D4-7332-491D-ADF0-CFC8A2B5E45C}" srcOrd="0" destOrd="0" presId="urn:microsoft.com/office/officeart/2005/8/layout/cycle7"/>
    <dgm:cxn modelId="{0A56EE2C-CE69-44A5-89F7-EBCA43BCCE6D}" type="presParOf" srcId="{E30DEAD3-CD35-4255-AD24-42F372219459}" destId="{DD3727E2-277A-431D-877E-259DF46D8488}" srcOrd="16" destOrd="0" presId="urn:microsoft.com/office/officeart/2005/8/layout/cycle7"/>
    <dgm:cxn modelId="{431DE961-FAB1-4B24-8740-9B7BEB03E9EE}" type="presParOf" srcId="{E30DEAD3-CD35-4255-AD24-42F372219459}" destId="{219610E2-E82F-46F4-AE06-12CCC2836E65}" srcOrd="17" destOrd="0" presId="urn:microsoft.com/office/officeart/2005/8/layout/cycle7"/>
    <dgm:cxn modelId="{36718606-1046-4DBB-8656-80A1752A4FE3}" type="presParOf" srcId="{219610E2-E82F-46F4-AE06-12CCC2836E65}" destId="{6ED724E7-6430-4D6F-AD12-ADD604B83B30}" srcOrd="0" destOrd="0" presId="urn:microsoft.com/office/officeart/2005/8/layout/cycle7"/>
    <dgm:cxn modelId="{5944CB24-4B28-4098-B1E9-2B1EE1A8C909}" type="presParOf" srcId="{E30DEAD3-CD35-4255-AD24-42F372219459}" destId="{6ED7F630-35F0-403F-948B-DE144EA4B79D}" srcOrd="18" destOrd="0" presId="urn:microsoft.com/office/officeart/2005/8/layout/cycle7"/>
    <dgm:cxn modelId="{88E7292B-0054-47E2-BAD2-5762FE401670}" type="presParOf" srcId="{E30DEAD3-CD35-4255-AD24-42F372219459}" destId="{0BC028EE-4730-4A48-9264-E3D21031089D}" srcOrd="19" destOrd="0" presId="urn:microsoft.com/office/officeart/2005/8/layout/cycle7"/>
    <dgm:cxn modelId="{27AF2DCD-EC4C-4F4C-8D0D-21971040A1B7}" type="presParOf" srcId="{0BC028EE-4730-4A48-9264-E3D21031089D}" destId="{2E98FF0A-2E88-4559-8FC4-875A7316748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2BD578-E4B0-4527-9D4F-1BA72B9F7A5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B7B62-B3FD-4D75-A12F-971F17BAC8F3}">
      <dgm:prSet custT="1"/>
      <dgm:spPr/>
      <dgm:t>
        <a:bodyPr/>
        <a:lstStyle/>
        <a:p>
          <a:pPr rtl="0"/>
          <a:r>
            <a:rPr lang="en-ZA" sz="1800" dirty="0" smtClean="0">
              <a:latin typeface="Arial" panose="020B0604020202020204" pitchFamily="34" charset="0"/>
              <a:cs typeface="Arial" panose="020B0604020202020204" pitchFamily="34" charset="0"/>
            </a:rPr>
            <a:t>Payment of compensations for loss and damages wrongfully caused by driving of motor vehicles, </a:t>
          </a:r>
          <a:endParaRPr lang="en-Z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68908-810E-42BB-9807-E4A6EEB111C0}" type="parTrans" cxnId="{170D61B2-586D-4481-8E90-7022DCB80A5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E7ED5-4E41-4C20-A295-CA8C04F2B65A}" type="sibTrans" cxnId="{170D61B2-586D-4481-8E90-7022DCB80A5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03612F-E322-40DB-A7BA-5C39FC8FA121}">
      <dgm:prSet custT="1"/>
      <dgm:spPr/>
      <dgm:t>
        <a:bodyPr/>
        <a:lstStyle/>
        <a:p>
          <a:pPr rtl="0"/>
          <a:r>
            <a:rPr lang="en-ZA" sz="1800" smtClean="0">
              <a:latin typeface="Arial" panose="020B0604020202020204" pitchFamily="34" charset="0"/>
              <a:cs typeface="Arial" panose="020B0604020202020204" pitchFamily="34" charset="0"/>
            </a:rPr>
            <a:t>Public entity listed in schedule 3a of the PFMA,</a:t>
          </a:r>
          <a:endParaRPr lang="en-Z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F19AF-E86E-40CB-BDE3-90C208F745A6}" type="parTrans" cxnId="{6552CF05-0DB1-4E25-8B3C-E606330CA9A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99A41D-5B6F-4C26-A624-BCE70317E14A}" type="sibTrans" cxnId="{6552CF05-0DB1-4E25-8B3C-E606330CA9A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A9774A-CCF8-487B-B7A2-BD11B2B3FB14}">
      <dgm:prSet custT="1"/>
      <dgm:spPr/>
      <dgm:t>
        <a:bodyPr/>
        <a:lstStyle/>
        <a:p>
          <a:pPr rtl="0"/>
          <a:r>
            <a:rPr lang="en-ZA" sz="1800" dirty="0" smtClean="0">
              <a:latin typeface="Arial" panose="020B0604020202020204" pitchFamily="34" charset="0"/>
              <a:cs typeface="Arial" panose="020B0604020202020204" pitchFamily="34" charset="0"/>
            </a:rPr>
            <a:t>Qualification – Unqualified audit opinion</a:t>
          </a:r>
          <a:endParaRPr lang="en-Z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9A4DA8-50AB-4E81-98DE-580E2860D330}" type="parTrans" cxnId="{DF17260E-2193-48BC-AE81-2FBD50132C1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965EFD-CDBC-46EA-8660-4C3E852849A4}" type="sibTrans" cxnId="{DF17260E-2193-48BC-AE81-2FBD50132C1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CBE14-D52E-46B5-88C2-76B702BC23E6}">
      <dgm:prSet custT="1"/>
      <dgm:spPr/>
      <dgm:t>
        <a:bodyPr/>
        <a:lstStyle/>
        <a:p>
          <a:pPr rtl="0"/>
          <a:r>
            <a:rPr lang="en-ZA" sz="1800" b="1" smtClean="0">
              <a:latin typeface="Arial" panose="020B0604020202020204" pitchFamily="34" charset="0"/>
              <a:cs typeface="Arial" panose="020B0604020202020204" pitchFamily="34" charset="0"/>
            </a:rPr>
            <a:t>Expenditure Management – Challenges</a:t>
          </a:r>
          <a:endParaRPr lang="en-Z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1CB82-CE22-47DD-8ED7-6DC3AE81A5F9}" type="parTrans" cxnId="{CF05162A-933C-49B1-9CBD-0D01F0F5D4DA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776106-13F7-421C-BF65-C10BBA406E65}" type="sibTrans" cxnId="{CF05162A-933C-49B1-9CBD-0D01F0F5D4DA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6B0122-25F4-4BB2-9F2D-5DCC58816582}">
      <dgm:prSet custT="1"/>
      <dgm:spPr/>
      <dgm:t>
        <a:bodyPr/>
        <a:lstStyle/>
        <a:p>
          <a:pPr rtl="0"/>
          <a:r>
            <a:rPr lang="en-ZA" sz="1800" smtClean="0">
              <a:latin typeface="Arial" panose="020B0604020202020204" pitchFamily="34" charset="0"/>
              <a:cs typeface="Arial" panose="020B0604020202020204" pitchFamily="34" charset="0"/>
            </a:rPr>
            <a:t>AA did not take effective steps to prevent irregular, wasteful and fruitless exp.</a:t>
          </a:r>
          <a:endParaRPr lang="en-Z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54101-9A9A-49AE-BC30-9327AA2A99B2}" type="parTrans" cxnId="{2E93BBAD-ED53-40CB-A30F-31BFCADB94D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A7E20-2A2D-42CF-9C70-4DACD704C75D}" type="sibTrans" cxnId="{2E93BBAD-ED53-40CB-A30F-31BFCADB94D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7CF93-E9AD-4449-A34C-FD0985284FDD}">
      <dgm:prSet custT="1"/>
      <dgm:spPr/>
      <dgm:t>
        <a:bodyPr/>
        <a:lstStyle/>
        <a:p>
          <a:pPr rtl="0"/>
          <a:r>
            <a:rPr lang="en-ZA" sz="1800" smtClean="0">
              <a:latin typeface="Arial" panose="020B0604020202020204" pitchFamily="34" charset="0"/>
              <a:cs typeface="Arial" panose="020B0604020202020204" pitchFamily="34" charset="0"/>
            </a:rPr>
            <a:t>RAF incurred irregular exp amounting to R11.6 billion cumulatively.</a:t>
          </a:r>
          <a:endParaRPr lang="en-Z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5E6773-CB26-42B0-99C7-5266FE8F7663}" type="parTrans" cxnId="{7DAA475D-5A74-49CD-A0BE-FD7C661BB65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07E6EE-900E-4E51-A783-BEF146A7283D}" type="sibTrans" cxnId="{7DAA475D-5A74-49CD-A0BE-FD7C661BB65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5C1099-7568-4212-B99A-8DDD3E98ACD2}">
      <dgm:prSet custT="1"/>
      <dgm:spPr/>
      <dgm:t>
        <a:bodyPr/>
        <a:lstStyle/>
        <a:p>
          <a:pPr rtl="0"/>
          <a:r>
            <a:rPr lang="en-ZA" sz="1800" smtClean="0">
              <a:latin typeface="Arial" panose="020B0604020202020204" pitchFamily="34" charset="0"/>
              <a:cs typeface="Arial" panose="020B0604020202020204" pitchFamily="34" charset="0"/>
            </a:rPr>
            <a:t>RAF incurred wasteful and fruitless exp amounting to R31.1 million.  </a:t>
          </a:r>
          <a:endParaRPr lang="en-Z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A09CC-270B-4150-B53C-DFFAB986F5C5}" type="parTrans" cxnId="{EB2FA852-53D2-4EDB-BBA7-29BE9FD30A5B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DF739D-CF89-471D-9CD8-179B454D3A94}" type="sibTrans" cxnId="{EB2FA852-53D2-4EDB-BBA7-29BE9FD30A5B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C8EB79-C4F3-4335-B09B-A6F187738F95}" type="pres">
      <dgm:prSet presAssocID="{922BD578-E4B0-4527-9D4F-1BA72B9F7A5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227CE0-6531-4183-BC14-10A2AE6561D6}" type="pres">
      <dgm:prSet presAssocID="{196B7B62-B3FD-4D75-A12F-971F17BAC8F3}" presName="circle1" presStyleLbl="node1" presStyleIdx="0" presStyleCnt="7"/>
      <dgm:spPr/>
    </dgm:pt>
    <dgm:pt modelId="{3DBA84CA-ED3D-4F10-8EA8-A85E3218746B}" type="pres">
      <dgm:prSet presAssocID="{196B7B62-B3FD-4D75-A12F-971F17BAC8F3}" presName="space" presStyleCnt="0"/>
      <dgm:spPr/>
    </dgm:pt>
    <dgm:pt modelId="{CB418F46-4757-4A58-B0C0-883A6A2B4F57}" type="pres">
      <dgm:prSet presAssocID="{196B7B62-B3FD-4D75-A12F-971F17BAC8F3}" presName="rect1" presStyleLbl="alignAcc1" presStyleIdx="0" presStyleCnt="7" custScaleY="100000"/>
      <dgm:spPr/>
      <dgm:t>
        <a:bodyPr/>
        <a:lstStyle/>
        <a:p>
          <a:endParaRPr lang="en-US"/>
        </a:p>
      </dgm:t>
    </dgm:pt>
    <dgm:pt modelId="{2318CBB9-9E41-4329-9BDC-8D9BACABEF13}" type="pres">
      <dgm:prSet presAssocID="{6B03612F-E322-40DB-A7BA-5C39FC8FA121}" presName="vertSpace2" presStyleLbl="node1" presStyleIdx="0" presStyleCnt="7"/>
      <dgm:spPr/>
    </dgm:pt>
    <dgm:pt modelId="{5AD9F8E9-967B-4BD1-98EA-15348C96A973}" type="pres">
      <dgm:prSet presAssocID="{6B03612F-E322-40DB-A7BA-5C39FC8FA121}" presName="circle2" presStyleLbl="node1" presStyleIdx="1" presStyleCnt="7"/>
      <dgm:spPr/>
    </dgm:pt>
    <dgm:pt modelId="{16FF2FD2-2349-46D6-AE25-DB947237BF9C}" type="pres">
      <dgm:prSet presAssocID="{6B03612F-E322-40DB-A7BA-5C39FC8FA121}" presName="rect2" presStyleLbl="alignAcc1" presStyleIdx="1" presStyleCnt="7"/>
      <dgm:spPr/>
      <dgm:t>
        <a:bodyPr/>
        <a:lstStyle/>
        <a:p>
          <a:endParaRPr lang="en-US"/>
        </a:p>
      </dgm:t>
    </dgm:pt>
    <dgm:pt modelId="{B50F4BCD-15D8-435B-8284-92AC2D129B25}" type="pres">
      <dgm:prSet presAssocID="{76A9774A-CCF8-487B-B7A2-BD11B2B3FB14}" presName="vertSpace3" presStyleLbl="node1" presStyleIdx="1" presStyleCnt="7"/>
      <dgm:spPr/>
    </dgm:pt>
    <dgm:pt modelId="{EC8179B1-F07C-4180-921E-FED8FA7FDA3E}" type="pres">
      <dgm:prSet presAssocID="{76A9774A-CCF8-487B-B7A2-BD11B2B3FB14}" presName="circle3" presStyleLbl="node1" presStyleIdx="2" presStyleCnt="7"/>
      <dgm:spPr/>
    </dgm:pt>
    <dgm:pt modelId="{550FDBCA-6067-4173-BEC9-41A42E22C52E}" type="pres">
      <dgm:prSet presAssocID="{76A9774A-CCF8-487B-B7A2-BD11B2B3FB14}" presName="rect3" presStyleLbl="alignAcc1" presStyleIdx="2" presStyleCnt="7"/>
      <dgm:spPr/>
      <dgm:t>
        <a:bodyPr/>
        <a:lstStyle/>
        <a:p>
          <a:endParaRPr lang="en-US"/>
        </a:p>
      </dgm:t>
    </dgm:pt>
    <dgm:pt modelId="{ADA5DA2D-B565-4303-975F-37EC6D23A760}" type="pres">
      <dgm:prSet presAssocID="{579CBE14-D52E-46B5-88C2-76B702BC23E6}" presName="vertSpace4" presStyleLbl="node1" presStyleIdx="2" presStyleCnt="7"/>
      <dgm:spPr/>
    </dgm:pt>
    <dgm:pt modelId="{16131C90-10C0-4FC5-A135-66717F29B226}" type="pres">
      <dgm:prSet presAssocID="{579CBE14-D52E-46B5-88C2-76B702BC23E6}" presName="circle4" presStyleLbl="node1" presStyleIdx="3" presStyleCnt="7"/>
      <dgm:spPr/>
    </dgm:pt>
    <dgm:pt modelId="{BC6A3A30-6C24-4311-B8A0-C788032CF838}" type="pres">
      <dgm:prSet presAssocID="{579CBE14-D52E-46B5-88C2-76B702BC23E6}" presName="rect4" presStyleLbl="alignAcc1" presStyleIdx="3" presStyleCnt="7"/>
      <dgm:spPr/>
      <dgm:t>
        <a:bodyPr/>
        <a:lstStyle/>
        <a:p>
          <a:endParaRPr lang="en-US"/>
        </a:p>
      </dgm:t>
    </dgm:pt>
    <dgm:pt modelId="{902BC78D-8B86-40C9-8DBB-B0FE8A6D393F}" type="pres">
      <dgm:prSet presAssocID="{226B0122-25F4-4BB2-9F2D-5DCC58816582}" presName="vertSpace5" presStyleLbl="node1" presStyleIdx="3" presStyleCnt="7"/>
      <dgm:spPr/>
    </dgm:pt>
    <dgm:pt modelId="{5C240CEA-6CD1-464B-8ABC-2893A8437BE7}" type="pres">
      <dgm:prSet presAssocID="{226B0122-25F4-4BB2-9F2D-5DCC58816582}" presName="circle5" presStyleLbl="node1" presStyleIdx="4" presStyleCnt="7"/>
      <dgm:spPr/>
    </dgm:pt>
    <dgm:pt modelId="{A6ACFE0D-8D64-4967-9E35-CA876C0B9CA0}" type="pres">
      <dgm:prSet presAssocID="{226B0122-25F4-4BB2-9F2D-5DCC58816582}" presName="rect5" presStyleLbl="alignAcc1" presStyleIdx="4" presStyleCnt="7"/>
      <dgm:spPr/>
      <dgm:t>
        <a:bodyPr/>
        <a:lstStyle/>
        <a:p>
          <a:endParaRPr lang="en-US"/>
        </a:p>
      </dgm:t>
    </dgm:pt>
    <dgm:pt modelId="{3D707834-3E7F-4428-970D-2648E3168F68}" type="pres">
      <dgm:prSet presAssocID="{D957CF93-E9AD-4449-A34C-FD0985284FDD}" presName="vertSpace6" presStyleLbl="node1" presStyleIdx="4" presStyleCnt="7"/>
      <dgm:spPr/>
    </dgm:pt>
    <dgm:pt modelId="{5EF91CE4-8499-4D3C-BAEB-6F9041AF6244}" type="pres">
      <dgm:prSet presAssocID="{D957CF93-E9AD-4449-A34C-FD0985284FDD}" presName="circle6" presStyleLbl="node1" presStyleIdx="5" presStyleCnt="7"/>
      <dgm:spPr/>
    </dgm:pt>
    <dgm:pt modelId="{0CA97D2D-02F7-46DA-9D69-8DFF858D23ED}" type="pres">
      <dgm:prSet presAssocID="{D957CF93-E9AD-4449-A34C-FD0985284FDD}" presName="rect6" presStyleLbl="alignAcc1" presStyleIdx="5" presStyleCnt="7"/>
      <dgm:spPr/>
      <dgm:t>
        <a:bodyPr/>
        <a:lstStyle/>
        <a:p>
          <a:endParaRPr lang="en-US"/>
        </a:p>
      </dgm:t>
    </dgm:pt>
    <dgm:pt modelId="{0A346BE3-1FCF-4405-93D9-5BB01FD73A81}" type="pres">
      <dgm:prSet presAssocID="{385C1099-7568-4212-B99A-8DDD3E98ACD2}" presName="vertSpace7" presStyleLbl="node1" presStyleIdx="5" presStyleCnt="7"/>
      <dgm:spPr/>
    </dgm:pt>
    <dgm:pt modelId="{07685E90-C936-40A8-A848-304A873DDF31}" type="pres">
      <dgm:prSet presAssocID="{385C1099-7568-4212-B99A-8DDD3E98ACD2}" presName="circle7" presStyleLbl="node1" presStyleIdx="6" presStyleCnt="7"/>
      <dgm:spPr/>
    </dgm:pt>
    <dgm:pt modelId="{E34439AE-E009-46EF-BE1F-675EF4421F96}" type="pres">
      <dgm:prSet presAssocID="{385C1099-7568-4212-B99A-8DDD3E98ACD2}" presName="rect7" presStyleLbl="alignAcc1" presStyleIdx="6" presStyleCnt="7"/>
      <dgm:spPr/>
      <dgm:t>
        <a:bodyPr/>
        <a:lstStyle/>
        <a:p>
          <a:endParaRPr lang="en-US"/>
        </a:p>
      </dgm:t>
    </dgm:pt>
    <dgm:pt modelId="{C6FE9AF0-F874-4283-A8CE-05D0024677E9}" type="pres">
      <dgm:prSet presAssocID="{196B7B62-B3FD-4D75-A12F-971F17BAC8F3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B65C0-DE08-4CCC-A613-F5FD1CE97C29}" type="pres">
      <dgm:prSet presAssocID="{6B03612F-E322-40DB-A7BA-5C39FC8FA121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90BF4-01FA-4D97-BC20-5721FD095AD5}" type="pres">
      <dgm:prSet presAssocID="{76A9774A-CCF8-487B-B7A2-BD11B2B3FB14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CCC66-99A7-426A-BDA6-C39405B1FC5C}" type="pres">
      <dgm:prSet presAssocID="{579CBE14-D52E-46B5-88C2-76B702BC23E6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461D3-9762-4122-8A92-05307249402F}" type="pres">
      <dgm:prSet presAssocID="{226B0122-25F4-4BB2-9F2D-5DCC58816582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028BF-8F34-4717-946C-297E1022668B}" type="pres">
      <dgm:prSet presAssocID="{D957CF93-E9AD-4449-A34C-FD0985284FDD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AEE46-92E2-48EA-83DB-4A8138239A06}" type="pres">
      <dgm:prSet presAssocID="{385C1099-7568-4212-B99A-8DDD3E98ACD2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60DCEB-B7AD-4467-ABA6-67329AF07F78}" type="presOf" srcId="{226B0122-25F4-4BB2-9F2D-5DCC58816582}" destId="{A6ACFE0D-8D64-4967-9E35-CA876C0B9CA0}" srcOrd="0" destOrd="0" presId="urn:microsoft.com/office/officeart/2005/8/layout/target3"/>
    <dgm:cxn modelId="{6552CF05-0DB1-4E25-8B3C-E606330CA9A0}" srcId="{922BD578-E4B0-4527-9D4F-1BA72B9F7A5F}" destId="{6B03612F-E322-40DB-A7BA-5C39FC8FA121}" srcOrd="1" destOrd="0" parTransId="{050F19AF-E86E-40CB-BDE3-90C208F745A6}" sibTransId="{B799A41D-5B6F-4C26-A624-BCE70317E14A}"/>
    <dgm:cxn modelId="{499FA5AF-7D1F-4B97-AD99-9AD1B97FC4E3}" type="presOf" srcId="{6B03612F-E322-40DB-A7BA-5C39FC8FA121}" destId="{16FF2FD2-2349-46D6-AE25-DB947237BF9C}" srcOrd="0" destOrd="0" presId="urn:microsoft.com/office/officeart/2005/8/layout/target3"/>
    <dgm:cxn modelId="{9FBA6474-4C2E-41E7-A328-B0932B309752}" type="presOf" srcId="{76A9774A-CCF8-487B-B7A2-BD11B2B3FB14}" destId="{550FDBCA-6067-4173-BEC9-41A42E22C52E}" srcOrd="0" destOrd="0" presId="urn:microsoft.com/office/officeart/2005/8/layout/target3"/>
    <dgm:cxn modelId="{2E93BBAD-ED53-40CB-A30F-31BFCADB94D3}" srcId="{922BD578-E4B0-4527-9D4F-1BA72B9F7A5F}" destId="{226B0122-25F4-4BB2-9F2D-5DCC58816582}" srcOrd="4" destOrd="0" parTransId="{E4A54101-9A9A-49AE-BC30-9327AA2A99B2}" sibTransId="{FA4A7E20-2A2D-42CF-9C70-4DACD704C75D}"/>
    <dgm:cxn modelId="{7DAA475D-5A74-49CD-A0BE-FD7C661BB655}" srcId="{922BD578-E4B0-4527-9D4F-1BA72B9F7A5F}" destId="{D957CF93-E9AD-4449-A34C-FD0985284FDD}" srcOrd="5" destOrd="0" parTransId="{175E6773-CB26-42B0-99C7-5266FE8F7663}" sibTransId="{A207E6EE-900E-4E51-A783-BEF146A7283D}"/>
    <dgm:cxn modelId="{DF17260E-2193-48BC-AE81-2FBD50132C15}" srcId="{922BD578-E4B0-4527-9D4F-1BA72B9F7A5F}" destId="{76A9774A-CCF8-487B-B7A2-BD11B2B3FB14}" srcOrd="2" destOrd="0" parTransId="{319A4DA8-50AB-4E81-98DE-580E2860D330}" sibTransId="{CB965EFD-CDBC-46EA-8660-4C3E852849A4}"/>
    <dgm:cxn modelId="{DEAD6C82-6D41-47D6-A4AD-7B0FE029748E}" type="presOf" srcId="{922BD578-E4B0-4527-9D4F-1BA72B9F7A5F}" destId="{A4C8EB79-C4F3-4335-B09B-A6F187738F95}" srcOrd="0" destOrd="0" presId="urn:microsoft.com/office/officeart/2005/8/layout/target3"/>
    <dgm:cxn modelId="{3CAEC900-C90E-4EE2-B644-2FF940D3EC99}" type="presOf" srcId="{579CBE14-D52E-46B5-88C2-76B702BC23E6}" destId="{BC6A3A30-6C24-4311-B8A0-C788032CF838}" srcOrd="0" destOrd="0" presId="urn:microsoft.com/office/officeart/2005/8/layout/target3"/>
    <dgm:cxn modelId="{EB2FA852-53D2-4EDB-BBA7-29BE9FD30A5B}" srcId="{922BD578-E4B0-4527-9D4F-1BA72B9F7A5F}" destId="{385C1099-7568-4212-B99A-8DDD3E98ACD2}" srcOrd="6" destOrd="0" parTransId="{FC9A09CC-270B-4150-B53C-DFFAB986F5C5}" sibTransId="{25DF739D-CF89-471D-9CD8-179B454D3A94}"/>
    <dgm:cxn modelId="{E17D8901-5619-4417-9F04-8CD7904CE07E}" type="presOf" srcId="{226B0122-25F4-4BB2-9F2D-5DCC58816582}" destId="{B64461D3-9762-4122-8A92-05307249402F}" srcOrd="1" destOrd="0" presId="urn:microsoft.com/office/officeart/2005/8/layout/target3"/>
    <dgm:cxn modelId="{6AD557ED-44FB-4C82-9079-C8B9E702B2DA}" type="presOf" srcId="{D957CF93-E9AD-4449-A34C-FD0985284FDD}" destId="{0CA97D2D-02F7-46DA-9D69-8DFF858D23ED}" srcOrd="0" destOrd="0" presId="urn:microsoft.com/office/officeart/2005/8/layout/target3"/>
    <dgm:cxn modelId="{2BC2EEB5-03AE-4D8D-913D-E55764126E51}" type="presOf" srcId="{385C1099-7568-4212-B99A-8DDD3E98ACD2}" destId="{703AEE46-92E2-48EA-83DB-4A8138239A06}" srcOrd="1" destOrd="0" presId="urn:microsoft.com/office/officeart/2005/8/layout/target3"/>
    <dgm:cxn modelId="{D82B6776-6707-4FE4-9FEE-C90901685547}" type="presOf" srcId="{196B7B62-B3FD-4D75-A12F-971F17BAC8F3}" destId="{C6FE9AF0-F874-4283-A8CE-05D0024677E9}" srcOrd="1" destOrd="0" presId="urn:microsoft.com/office/officeart/2005/8/layout/target3"/>
    <dgm:cxn modelId="{E5BFDB99-9003-48D3-8ABC-C9E832A0B823}" type="presOf" srcId="{D957CF93-E9AD-4449-A34C-FD0985284FDD}" destId="{881028BF-8F34-4717-946C-297E1022668B}" srcOrd="1" destOrd="0" presId="urn:microsoft.com/office/officeart/2005/8/layout/target3"/>
    <dgm:cxn modelId="{170D61B2-586D-4481-8E90-7022DCB80A58}" srcId="{922BD578-E4B0-4527-9D4F-1BA72B9F7A5F}" destId="{196B7B62-B3FD-4D75-A12F-971F17BAC8F3}" srcOrd="0" destOrd="0" parTransId="{B8D68908-810E-42BB-9807-E4A6EEB111C0}" sibTransId="{1E3E7ED5-4E41-4C20-A295-CA8C04F2B65A}"/>
    <dgm:cxn modelId="{BEEF22F2-BC67-49E1-89B6-F8C2581517A7}" type="presOf" srcId="{196B7B62-B3FD-4D75-A12F-971F17BAC8F3}" destId="{CB418F46-4757-4A58-B0C0-883A6A2B4F57}" srcOrd="0" destOrd="0" presId="urn:microsoft.com/office/officeart/2005/8/layout/target3"/>
    <dgm:cxn modelId="{3DDE6210-69D3-4BCA-97DC-D2190ED6116A}" type="presOf" srcId="{385C1099-7568-4212-B99A-8DDD3E98ACD2}" destId="{E34439AE-E009-46EF-BE1F-675EF4421F96}" srcOrd="0" destOrd="0" presId="urn:microsoft.com/office/officeart/2005/8/layout/target3"/>
    <dgm:cxn modelId="{637BEE5A-8BAA-49D0-8AC2-2736F459C1FD}" type="presOf" srcId="{76A9774A-CCF8-487B-B7A2-BD11B2B3FB14}" destId="{8F290BF4-01FA-4D97-BC20-5721FD095AD5}" srcOrd="1" destOrd="0" presId="urn:microsoft.com/office/officeart/2005/8/layout/target3"/>
    <dgm:cxn modelId="{7AC5EA20-9D8B-44CA-B38A-406FEE28D3EE}" type="presOf" srcId="{579CBE14-D52E-46B5-88C2-76B702BC23E6}" destId="{F48CCC66-99A7-426A-BDA6-C39405B1FC5C}" srcOrd="1" destOrd="0" presId="urn:microsoft.com/office/officeart/2005/8/layout/target3"/>
    <dgm:cxn modelId="{CF05162A-933C-49B1-9CBD-0D01F0F5D4DA}" srcId="{922BD578-E4B0-4527-9D4F-1BA72B9F7A5F}" destId="{579CBE14-D52E-46B5-88C2-76B702BC23E6}" srcOrd="3" destOrd="0" parTransId="{2A81CB82-CE22-47DD-8ED7-6DC3AE81A5F9}" sibTransId="{FD776106-13F7-421C-BF65-C10BBA406E65}"/>
    <dgm:cxn modelId="{4F09C885-0230-4640-BE66-F9576577581E}" type="presOf" srcId="{6B03612F-E322-40DB-A7BA-5C39FC8FA121}" destId="{B8EB65C0-DE08-4CCC-A613-F5FD1CE97C29}" srcOrd="1" destOrd="0" presId="urn:microsoft.com/office/officeart/2005/8/layout/target3"/>
    <dgm:cxn modelId="{8F3C6E88-7D1F-4D2D-9F00-FFD5B37BB013}" type="presParOf" srcId="{A4C8EB79-C4F3-4335-B09B-A6F187738F95}" destId="{1D227CE0-6531-4183-BC14-10A2AE6561D6}" srcOrd="0" destOrd="0" presId="urn:microsoft.com/office/officeart/2005/8/layout/target3"/>
    <dgm:cxn modelId="{08459796-A2F7-43AA-8B17-67AEA3271AC7}" type="presParOf" srcId="{A4C8EB79-C4F3-4335-B09B-A6F187738F95}" destId="{3DBA84CA-ED3D-4F10-8EA8-A85E3218746B}" srcOrd="1" destOrd="0" presId="urn:microsoft.com/office/officeart/2005/8/layout/target3"/>
    <dgm:cxn modelId="{C0E8338B-011A-4A46-A55C-2307DF5AF9C8}" type="presParOf" srcId="{A4C8EB79-C4F3-4335-B09B-A6F187738F95}" destId="{CB418F46-4757-4A58-B0C0-883A6A2B4F57}" srcOrd="2" destOrd="0" presId="urn:microsoft.com/office/officeart/2005/8/layout/target3"/>
    <dgm:cxn modelId="{4D14D15C-66E5-491A-84AE-58920B4D0C84}" type="presParOf" srcId="{A4C8EB79-C4F3-4335-B09B-A6F187738F95}" destId="{2318CBB9-9E41-4329-9BDC-8D9BACABEF13}" srcOrd="3" destOrd="0" presId="urn:microsoft.com/office/officeart/2005/8/layout/target3"/>
    <dgm:cxn modelId="{3B3129BB-6F79-4544-B2BD-A47B784E7322}" type="presParOf" srcId="{A4C8EB79-C4F3-4335-B09B-A6F187738F95}" destId="{5AD9F8E9-967B-4BD1-98EA-15348C96A973}" srcOrd="4" destOrd="0" presId="urn:microsoft.com/office/officeart/2005/8/layout/target3"/>
    <dgm:cxn modelId="{C11E9454-8BC0-40FF-ACDA-E6C7619E42BB}" type="presParOf" srcId="{A4C8EB79-C4F3-4335-B09B-A6F187738F95}" destId="{16FF2FD2-2349-46D6-AE25-DB947237BF9C}" srcOrd="5" destOrd="0" presId="urn:microsoft.com/office/officeart/2005/8/layout/target3"/>
    <dgm:cxn modelId="{BA8E66FD-DE3A-4A87-8B7E-35CEE915F914}" type="presParOf" srcId="{A4C8EB79-C4F3-4335-B09B-A6F187738F95}" destId="{B50F4BCD-15D8-435B-8284-92AC2D129B25}" srcOrd="6" destOrd="0" presId="urn:microsoft.com/office/officeart/2005/8/layout/target3"/>
    <dgm:cxn modelId="{0175655D-D488-4ECF-A76C-98433A0A7293}" type="presParOf" srcId="{A4C8EB79-C4F3-4335-B09B-A6F187738F95}" destId="{EC8179B1-F07C-4180-921E-FED8FA7FDA3E}" srcOrd="7" destOrd="0" presId="urn:microsoft.com/office/officeart/2005/8/layout/target3"/>
    <dgm:cxn modelId="{251910E0-5905-45C4-8CAD-A9BE0F1D458E}" type="presParOf" srcId="{A4C8EB79-C4F3-4335-B09B-A6F187738F95}" destId="{550FDBCA-6067-4173-BEC9-41A42E22C52E}" srcOrd="8" destOrd="0" presId="urn:microsoft.com/office/officeart/2005/8/layout/target3"/>
    <dgm:cxn modelId="{5717841E-2605-4A95-A796-7D9208B4811A}" type="presParOf" srcId="{A4C8EB79-C4F3-4335-B09B-A6F187738F95}" destId="{ADA5DA2D-B565-4303-975F-37EC6D23A760}" srcOrd="9" destOrd="0" presId="urn:microsoft.com/office/officeart/2005/8/layout/target3"/>
    <dgm:cxn modelId="{1DA27D1E-D874-440E-8268-08BA9036FB15}" type="presParOf" srcId="{A4C8EB79-C4F3-4335-B09B-A6F187738F95}" destId="{16131C90-10C0-4FC5-A135-66717F29B226}" srcOrd="10" destOrd="0" presId="urn:microsoft.com/office/officeart/2005/8/layout/target3"/>
    <dgm:cxn modelId="{603C4E50-DFF8-40C9-9EBC-2BB9244C6F1B}" type="presParOf" srcId="{A4C8EB79-C4F3-4335-B09B-A6F187738F95}" destId="{BC6A3A30-6C24-4311-B8A0-C788032CF838}" srcOrd="11" destOrd="0" presId="urn:microsoft.com/office/officeart/2005/8/layout/target3"/>
    <dgm:cxn modelId="{262EFCC9-D6D2-4745-BDC6-761B59668FC8}" type="presParOf" srcId="{A4C8EB79-C4F3-4335-B09B-A6F187738F95}" destId="{902BC78D-8B86-40C9-8DBB-B0FE8A6D393F}" srcOrd="12" destOrd="0" presId="urn:microsoft.com/office/officeart/2005/8/layout/target3"/>
    <dgm:cxn modelId="{87A9678B-001B-48C5-9331-02629158BAAE}" type="presParOf" srcId="{A4C8EB79-C4F3-4335-B09B-A6F187738F95}" destId="{5C240CEA-6CD1-464B-8ABC-2893A8437BE7}" srcOrd="13" destOrd="0" presId="urn:microsoft.com/office/officeart/2005/8/layout/target3"/>
    <dgm:cxn modelId="{0FF79357-7B22-43F2-A8A1-9A387F870347}" type="presParOf" srcId="{A4C8EB79-C4F3-4335-B09B-A6F187738F95}" destId="{A6ACFE0D-8D64-4967-9E35-CA876C0B9CA0}" srcOrd="14" destOrd="0" presId="urn:microsoft.com/office/officeart/2005/8/layout/target3"/>
    <dgm:cxn modelId="{73F55ADB-DF73-4492-89C3-DAEAE824FAD8}" type="presParOf" srcId="{A4C8EB79-C4F3-4335-B09B-A6F187738F95}" destId="{3D707834-3E7F-4428-970D-2648E3168F68}" srcOrd="15" destOrd="0" presId="urn:microsoft.com/office/officeart/2005/8/layout/target3"/>
    <dgm:cxn modelId="{C7A8292F-B642-4352-B05F-731EB78B3072}" type="presParOf" srcId="{A4C8EB79-C4F3-4335-B09B-A6F187738F95}" destId="{5EF91CE4-8499-4D3C-BAEB-6F9041AF6244}" srcOrd="16" destOrd="0" presId="urn:microsoft.com/office/officeart/2005/8/layout/target3"/>
    <dgm:cxn modelId="{737096DF-6C5B-4CAE-8204-65F8F3A69F82}" type="presParOf" srcId="{A4C8EB79-C4F3-4335-B09B-A6F187738F95}" destId="{0CA97D2D-02F7-46DA-9D69-8DFF858D23ED}" srcOrd="17" destOrd="0" presId="urn:microsoft.com/office/officeart/2005/8/layout/target3"/>
    <dgm:cxn modelId="{01299A1C-A9C1-41A2-B600-D36628541663}" type="presParOf" srcId="{A4C8EB79-C4F3-4335-B09B-A6F187738F95}" destId="{0A346BE3-1FCF-4405-93D9-5BB01FD73A81}" srcOrd="18" destOrd="0" presId="urn:microsoft.com/office/officeart/2005/8/layout/target3"/>
    <dgm:cxn modelId="{B56CECFA-C989-43D9-B6ED-27954F855438}" type="presParOf" srcId="{A4C8EB79-C4F3-4335-B09B-A6F187738F95}" destId="{07685E90-C936-40A8-A848-304A873DDF31}" srcOrd="19" destOrd="0" presId="urn:microsoft.com/office/officeart/2005/8/layout/target3"/>
    <dgm:cxn modelId="{893027E9-351F-45AE-A5BE-7D6021049C2F}" type="presParOf" srcId="{A4C8EB79-C4F3-4335-B09B-A6F187738F95}" destId="{E34439AE-E009-46EF-BE1F-675EF4421F96}" srcOrd="20" destOrd="0" presId="urn:microsoft.com/office/officeart/2005/8/layout/target3"/>
    <dgm:cxn modelId="{8F07AD30-D8BD-44BA-A632-608F1CF4C5A8}" type="presParOf" srcId="{A4C8EB79-C4F3-4335-B09B-A6F187738F95}" destId="{C6FE9AF0-F874-4283-A8CE-05D0024677E9}" srcOrd="21" destOrd="0" presId="urn:microsoft.com/office/officeart/2005/8/layout/target3"/>
    <dgm:cxn modelId="{0AF26E3A-782A-46DD-9FBB-90B966B91531}" type="presParOf" srcId="{A4C8EB79-C4F3-4335-B09B-A6F187738F95}" destId="{B8EB65C0-DE08-4CCC-A613-F5FD1CE97C29}" srcOrd="22" destOrd="0" presId="urn:microsoft.com/office/officeart/2005/8/layout/target3"/>
    <dgm:cxn modelId="{17896286-5EA9-4DEE-97B6-E4E35B0C6BB4}" type="presParOf" srcId="{A4C8EB79-C4F3-4335-B09B-A6F187738F95}" destId="{8F290BF4-01FA-4D97-BC20-5721FD095AD5}" srcOrd="23" destOrd="0" presId="urn:microsoft.com/office/officeart/2005/8/layout/target3"/>
    <dgm:cxn modelId="{46A29635-C68B-4E1D-987E-02D54BEDF1DD}" type="presParOf" srcId="{A4C8EB79-C4F3-4335-B09B-A6F187738F95}" destId="{F48CCC66-99A7-426A-BDA6-C39405B1FC5C}" srcOrd="24" destOrd="0" presId="urn:microsoft.com/office/officeart/2005/8/layout/target3"/>
    <dgm:cxn modelId="{20CD6A09-8675-4817-A80E-8DAFE2BC8108}" type="presParOf" srcId="{A4C8EB79-C4F3-4335-B09B-A6F187738F95}" destId="{B64461D3-9762-4122-8A92-05307249402F}" srcOrd="25" destOrd="0" presId="urn:microsoft.com/office/officeart/2005/8/layout/target3"/>
    <dgm:cxn modelId="{67672194-B15C-4F7D-9152-F0DA1B946DB2}" type="presParOf" srcId="{A4C8EB79-C4F3-4335-B09B-A6F187738F95}" destId="{881028BF-8F34-4717-946C-297E1022668B}" srcOrd="26" destOrd="0" presId="urn:microsoft.com/office/officeart/2005/8/layout/target3"/>
    <dgm:cxn modelId="{3EF75D46-F88C-4772-BA06-ACBA6FC3751B}" type="presParOf" srcId="{A4C8EB79-C4F3-4335-B09B-A6F187738F95}" destId="{703AEE46-92E2-48EA-83DB-4A8138239A06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7180D3-1A8E-4E3C-8285-24084FDE6085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32D43-0166-4501-8F62-C7EF2CDFB343}">
      <dgm:prSet custT="1"/>
      <dgm:spPr/>
      <dgm:t>
        <a:bodyPr/>
        <a:lstStyle/>
        <a:p>
          <a:pPr rtl="0"/>
          <a:r>
            <a:rPr lang="en-ZA" sz="2000" dirty="0" smtClean="0"/>
            <a:t>2. Non- compliance with SCM, PFMA and RAF Act practices.</a:t>
          </a:r>
          <a:endParaRPr lang="en-ZA" sz="2000" dirty="0"/>
        </a:p>
      </dgm:t>
    </dgm:pt>
    <dgm:pt modelId="{1BDFEA1C-C95A-4646-BE82-58A15FB30AFA}" type="parTrans" cxnId="{F5FE4D89-0E0C-4328-9889-AA4C8057B9D3}">
      <dgm:prSet/>
      <dgm:spPr/>
      <dgm:t>
        <a:bodyPr/>
        <a:lstStyle/>
        <a:p>
          <a:endParaRPr lang="en-US"/>
        </a:p>
      </dgm:t>
    </dgm:pt>
    <dgm:pt modelId="{C88B11A6-0A16-455E-A83D-B2B91A97ECC8}" type="sibTrans" cxnId="{F5FE4D89-0E0C-4328-9889-AA4C8057B9D3}">
      <dgm:prSet/>
      <dgm:spPr/>
      <dgm:t>
        <a:bodyPr/>
        <a:lstStyle/>
        <a:p>
          <a:endParaRPr lang="en-US"/>
        </a:p>
      </dgm:t>
    </dgm:pt>
    <dgm:pt modelId="{025BDD52-DE04-4082-88FB-51CA4BA87656}">
      <dgm:prSet custT="1"/>
      <dgm:spPr/>
      <dgm:t>
        <a:bodyPr/>
        <a:lstStyle/>
        <a:p>
          <a:pPr algn="r" rtl="0"/>
          <a:r>
            <a:rPr lang="en-ZA" sz="2000" dirty="0" smtClean="0"/>
            <a:t>3. Lack of consequence management for transgressors, </a:t>
          </a:r>
          <a:endParaRPr lang="en-ZA" sz="2000" dirty="0"/>
        </a:p>
      </dgm:t>
    </dgm:pt>
    <dgm:pt modelId="{CA23F53E-2A28-411D-90FE-721C49CA3CAB}" type="parTrans" cxnId="{10AFD8A7-5F80-4BB9-A962-B5FCC56CDC63}">
      <dgm:prSet/>
      <dgm:spPr/>
      <dgm:t>
        <a:bodyPr/>
        <a:lstStyle/>
        <a:p>
          <a:endParaRPr lang="en-US"/>
        </a:p>
      </dgm:t>
    </dgm:pt>
    <dgm:pt modelId="{17990609-8A25-4D48-B379-221040E573EF}" type="sibTrans" cxnId="{10AFD8A7-5F80-4BB9-A962-B5FCC56CDC63}">
      <dgm:prSet/>
      <dgm:spPr/>
      <dgm:t>
        <a:bodyPr/>
        <a:lstStyle/>
        <a:p>
          <a:endParaRPr lang="en-US"/>
        </a:p>
      </dgm:t>
    </dgm:pt>
    <dgm:pt modelId="{43C771AE-94F8-43E5-B770-CA6347561499}">
      <dgm:prSet/>
      <dgm:spPr/>
      <dgm:t>
        <a:bodyPr/>
        <a:lstStyle/>
        <a:p>
          <a:pPr rtl="0"/>
          <a:r>
            <a:rPr lang="en-ZA" b="1" dirty="0" smtClean="0"/>
            <a:t>WHAT LED TO IRREGULA EXP?</a:t>
          </a:r>
          <a:endParaRPr lang="en-ZA" b="1" dirty="0"/>
        </a:p>
      </dgm:t>
    </dgm:pt>
    <dgm:pt modelId="{43D99092-CF71-44D0-B48E-05C3C6F28936}" type="parTrans" cxnId="{3A94EC10-2219-4DED-B73B-DB7776141D5D}">
      <dgm:prSet/>
      <dgm:spPr/>
      <dgm:t>
        <a:bodyPr/>
        <a:lstStyle/>
        <a:p>
          <a:endParaRPr lang="en-US"/>
        </a:p>
      </dgm:t>
    </dgm:pt>
    <dgm:pt modelId="{2FDCE30B-5AA1-40B6-BA73-F2A2ACD82091}" type="sibTrans" cxnId="{3A94EC10-2219-4DED-B73B-DB7776141D5D}">
      <dgm:prSet/>
      <dgm:spPr/>
      <dgm:t>
        <a:bodyPr/>
        <a:lstStyle/>
        <a:p>
          <a:endParaRPr lang="en-US"/>
        </a:p>
      </dgm:t>
    </dgm:pt>
    <dgm:pt modelId="{5A029D77-F556-488A-ACA6-925C7E83AECE}">
      <dgm:prSet custT="1"/>
      <dgm:spPr/>
      <dgm:t>
        <a:bodyPr/>
        <a:lstStyle/>
        <a:p>
          <a:r>
            <a:rPr lang="en-ZA" sz="1800" dirty="0" smtClean="0"/>
            <a:t>1. Non-compliance with the provisions of the RAF Financial Misconduct Policy and the PFMA, which constituted financial misconduct and disciplinary actions.</a:t>
          </a:r>
          <a:endParaRPr lang="en-US" sz="1800" dirty="0"/>
        </a:p>
      </dgm:t>
    </dgm:pt>
    <dgm:pt modelId="{89E42D69-B7BA-41EE-BFA8-DB306C885698}" type="parTrans" cxnId="{F12A84CC-78A8-494E-A757-643FF20B8E27}">
      <dgm:prSet/>
      <dgm:spPr/>
      <dgm:t>
        <a:bodyPr/>
        <a:lstStyle/>
        <a:p>
          <a:endParaRPr lang="en-US"/>
        </a:p>
      </dgm:t>
    </dgm:pt>
    <dgm:pt modelId="{F3263E60-3863-4A61-B506-2C3415880811}" type="sibTrans" cxnId="{F12A84CC-78A8-494E-A757-643FF20B8E27}">
      <dgm:prSet/>
      <dgm:spPr/>
      <dgm:t>
        <a:bodyPr/>
        <a:lstStyle/>
        <a:p>
          <a:endParaRPr lang="en-US"/>
        </a:p>
      </dgm:t>
    </dgm:pt>
    <dgm:pt modelId="{12326362-978E-464F-A9EE-02432E26DC92}" type="pres">
      <dgm:prSet presAssocID="{F07180D3-1A8E-4E3C-8285-24084FDE60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1C8F4-B6E4-431E-B68C-3FD292D30F05}" type="pres">
      <dgm:prSet presAssocID="{43C771AE-94F8-43E5-B770-CA6347561499}" presName="node" presStyleLbl="node1" presStyleIdx="0" presStyleCnt="4" custScaleX="163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C638-9C99-4D83-B829-820C3724CA78}" type="pres">
      <dgm:prSet presAssocID="{43C771AE-94F8-43E5-B770-CA6347561499}" presName="spNode" presStyleCnt="0"/>
      <dgm:spPr/>
    </dgm:pt>
    <dgm:pt modelId="{826CADBB-133D-4731-807C-0C163E24C9B2}" type="pres">
      <dgm:prSet presAssocID="{2FDCE30B-5AA1-40B6-BA73-F2A2ACD82091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9982112-2FCE-4884-B4FC-CE00BA050252}" type="pres">
      <dgm:prSet presAssocID="{73532D43-0166-4501-8F62-C7EF2CDFB343}" presName="node" presStyleLbl="node1" presStyleIdx="1" presStyleCnt="4" custScaleX="177715" custScaleY="151533" custRadScaleRad="139707" custRadScaleInc="3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EA0C9-E487-49CE-B5A1-33A4479DC7A5}" type="pres">
      <dgm:prSet presAssocID="{73532D43-0166-4501-8F62-C7EF2CDFB343}" presName="spNode" presStyleCnt="0"/>
      <dgm:spPr/>
    </dgm:pt>
    <dgm:pt modelId="{1DF9455B-A79A-4BBD-80B6-04223EBEA0D1}" type="pres">
      <dgm:prSet presAssocID="{C88B11A6-0A16-455E-A83D-B2B91A97ECC8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FEA34E1-18C9-4731-B22F-5F241174B9B4}" type="pres">
      <dgm:prSet presAssocID="{025BDD52-DE04-4082-88FB-51CA4BA87656}" presName="node" presStyleLbl="node1" presStyleIdx="2" presStyleCnt="4" custScaleX="209997" custRadScaleRad="119439" custRadScaleInc="3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9B85D-5561-41B7-971F-2E5F41A48071}" type="pres">
      <dgm:prSet presAssocID="{025BDD52-DE04-4082-88FB-51CA4BA87656}" presName="spNode" presStyleCnt="0"/>
      <dgm:spPr/>
    </dgm:pt>
    <dgm:pt modelId="{762CB79A-E35E-4699-B6B2-81CC9738B058}" type="pres">
      <dgm:prSet presAssocID="{17990609-8A25-4D48-B379-221040E573E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88FA88FF-FA6E-4FD9-9CA7-0D7824A3B47F}" type="pres">
      <dgm:prSet presAssocID="{5A029D77-F556-488A-ACA6-925C7E83AECE}" presName="node" presStyleLbl="node1" presStyleIdx="3" presStyleCnt="4" custScaleX="188106" custScaleY="173386" custRadScaleRad="132525" custRadScaleInc="-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E6244-A0E0-429C-88A9-D72641CC23F1}" type="pres">
      <dgm:prSet presAssocID="{5A029D77-F556-488A-ACA6-925C7E83AECE}" presName="spNode" presStyleCnt="0"/>
      <dgm:spPr/>
    </dgm:pt>
    <dgm:pt modelId="{B31AA9B7-7E35-407A-A9EB-EC50B0AAF8AC}" type="pres">
      <dgm:prSet presAssocID="{F3263E60-3863-4A61-B506-2C3415880811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A9BF4BA4-278F-46C2-A744-AD832811309B}" type="presOf" srcId="{17990609-8A25-4D48-B379-221040E573EF}" destId="{762CB79A-E35E-4699-B6B2-81CC9738B058}" srcOrd="0" destOrd="0" presId="urn:microsoft.com/office/officeart/2005/8/layout/cycle6"/>
    <dgm:cxn modelId="{F5FE4D89-0E0C-4328-9889-AA4C8057B9D3}" srcId="{F07180D3-1A8E-4E3C-8285-24084FDE6085}" destId="{73532D43-0166-4501-8F62-C7EF2CDFB343}" srcOrd="1" destOrd="0" parTransId="{1BDFEA1C-C95A-4646-BE82-58A15FB30AFA}" sibTransId="{C88B11A6-0A16-455E-A83D-B2B91A97ECC8}"/>
    <dgm:cxn modelId="{9EDE78D0-153B-4D68-A113-5EB8959DB698}" type="presOf" srcId="{2FDCE30B-5AA1-40B6-BA73-F2A2ACD82091}" destId="{826CADBB-133D-4731-807C-0C163E24C9B2}" srcOrd="0" destOrd="0" presId="urn:microsoft.com/office/officeart/2005/8/layout/cycle6"/>
    <dgm:cxn modelId="{666DB784-3829-4AB0-A3A9-CFDCF7049FD9}" type="presOf" srcId="{F07180D3-1A8E-4E3C-8285-24084FDE6085}" destId="{12326362-978E-464F-A9EE-02432E26DC92}" srcOrd="0" destOrd="0" presId="urn:microsoft.com/office/officeart/2005/8/layout/cycle6"/>
    <dgm:cxn modelId="{3A94EC10-2219-4DED-B73B-DB7776141D5D}" srcId="{F07180D3-1A8E-4E3C-8285-24084FDE6085}" destId="{43C771AE-94F8-43E5-B770-CA6347561499}" srcOrd="0" destOrd="0" parTransId="{43D99092-CF71-44D0-B48E-05C3C6F28936}" sibTransId="{2FDCE30B-5AA1-40B6-BA73-F2A2ACD82091}"/>
    <dgm:cxn modelId="{FC626BA8-3DAF-40FA-8E7F-51690CF796FF}" type="presOf" srcId="{025BDD52-DE04-4082-88FB-51CA4BA87656}" destId="{AFEA34E1-18C9-4731-B22F-5F241174B9B4}" srcOrd="0" destOrd="0" presId="urn:microsoft.com/office/officeart/2005/8/layout/cycle6"/>
    <dgm:cxn modelId="{BDC0C686-7948-4EBE-A495-B0D42CE57507}" type="presOf" srcId="{F3263E60-3863-4A61-B506-2C3415880811}" destId="{B31AA9B7-7E35-407A-A9EB-EC50B0AAF8AC}" srcOrd="0" destOrd="0" presId="urn:microsoft.com/office/officeart/2005/8/layout/cycle6"/>
    <dgm:cxn modelId="{E6528B29-8DF4-4028-982E-00D40E0CF725}" type="presOf" srcId="{5A029D77-F556-488A-ACA6-925C7E83AECE}" destId="{88FA88FF-FA6E-4FD9-9CA7-0D7824A3B47F}" srcOrd="0" destOrd="0" presId="urn:microsoft.com/office/officeart/2005/8/layout/cycle6"/>
    <dgm:cxn modelId="{F12A84CC-78A8-494E-A757-643FF20B8E27}" srcId="{F07180D3-1A8E-4E3C-8285-24084FDE6085}" destId="{5A029D77-F556-488A-ACA6-925C7E83AECE}" srcOrd="3" destOrd="0" parTransId="{89E42D69-B7BA-41EE-BFA8-DB306C885698}" sibTransId="{F3263E60-3863-4A61-B506-2C3415880811}"/>
    <dgm:cxn modelId="{B5B43678-3F24-421F-B5BA-45F7FD984A87}" type="presOf" srcId="{C88B11A6-0A16-455E-A83D-B2B91A97ECC8}" destId="{1DF9455B-A79A-4BBD-80B6-04223EBEA0D1}" srcOrd="0" destOrd="0" presId="urn:microsoft.com/office/officeart/2005/8/layout/cycle6"/>
    <dgm:cxn modelId="{E7F15556-5073-4391-B076-C2C89224F9D6}" type="presOf" srcId="{73532D43-0166-4501-8F62-C7EF2CDFB343}" destId="{29982112-2FCE-4884-B4FC-CE00BA050252}" srcOrd="0" destOrd="0" presId="urn:microsoft.com/office/officeart/2005/8/layout/cycle6"/>
    <dgm:cxn modelId="{A313901E-D918-4CF9-86E5-5F8563D9D39B}" type="presOf" srcId="{43C771AE-94F8-43E5-B770-CA6347561499}" destId="{5901C8F4-B6E4-431E-B68C-3FD292D30F05}" srcOrd="0" destOrd="0" presId="urn:microsoft.com/office/officeart/2005/8/layout/cycle6"/>
    <dgm:cxn modelId="{10AFD8A7-5F80-4BB9-A962-B5FCC56CDC63}" srcId="{F07180D3-1A8E-4E3C-8285-24084FDE6085}" destId="{025BDD52-DE04-4082-88FB-51CA4BA87656}" srcOrd="2" destOrd="0" parTransId="{CA23F53E-2A28-411D-90FE-721C49CA3CAB}" sibTransId="{17990609-8A25-4D48-B379-221040E573EF}"/>
    <dgm:cxn modelId="{E70A8790-7857-47F5-ADB0-87BFC5A2CA0C}" type="presParOf" srcId="{12326362-978E-464F-A9EE-02432E26DC92}" destId="{5901C8F4-B6E4-431E-B68C-3FD292D30F05}" srcOrd="0" destOrd="0" presId="urn:microsoft.com/office/officeart/2005/8/layout/cycle6"/>
    <dgm:cxn modelId="{DC8A3BB6-EEDC-488C-B9CA-3D1E894D8A3E}" type="presParOf" srcId="{12326362-978E-464F-A9EE-02432E26DC92}" destId="{42EFC638-9C99-4D83-B829-820C3724CA78}" srcOrd="1" destOrd="0" presId="urn:microsoft.com/office/officeart/2005/8/layout/cycle6"/>
    <dgm:cxn modelId="{C429EBC0-24AD-42DF-ADC1-45610D9894DF}" type="presParOf" srcId="{12326362-978E-464F-A9EE-02432E26DC92}" destId="{826CADBB-133D-4731-807C-0C163E24C9B2}" srcOrd="2" destOrd="0" presId="urn:microsoft.com/office/officeart/2005/8/layout/cycle6"/>
    <dgm:cxn modelId="{E5EA8E40-5500-4C87-B3E5-D8C3B4524651}" type="presParOf" srcId="{12326362-978E-464F-A9EE-02432E26DC92}" destId="{29982112-2FCE-4884-B4FC-CE00BA050252}" srcOrd="3" destOrd="0" presId="urn:microsoft.com/office/officeart/2005/8/layout/cycle6"/>
    <dgm:cxn modelId="{9FDCE636-F94A-4646-8935-316F63CEAAE8}" type="presParOf" srcId="{12326362-978E-464F-A9EE-02432E26DC92}" destId="{0B5EA0C9-E487-49CE-B5A1-33A4479DC7A5}" srcOrd="4" destOrd="0" presId="urn:microsoft.com/office/officeart/2005/8/layout/cycle6"/>
    <dgm:cxn modelId="{868A8D35-04A0-4D82-A509-7DFCEFE900EE}" type="presParOf" srcId="{12326362-978E-464F-A9EE-02432E26DC92}" destId="{1DF9455B-A79A-4BBD-80B6-04223EBEA0D1}" srcOrd="5" destOrd="0" presId="urn:microsoft.com/office/officeart/2005/8/layout/cycle6"/>
    <dgm:cxn modelId="{BC7AB8A4-80C5-44C8-8ECB-7085086A487D}" type="presParOf" srcId="{12326362-978E-464F-A9EE-02432E26DC92}" destId="{AFEA34E1-18C9-4731-B22F-5F241174B9B4}" srcOrd="6" destOrd="0" presId="urn:microsoft.com/office/officeart/2005/8/layout/cycle6"/>
    <dgm:cxn modelId="{CA258599-2C67-4DC8-BD9A-D98288F4B3FD}" type="presParOf" srcId="{12326362-978E-464F-A9EE-02432E26DC92}" destId="{C0E9B85D-5561-41B7-971F-2E5F41A48071}" srcOrd="7" destOrd="0" presId="urn:microsoft.com/office/officeart/2005/8/layout/cycle6"/>
    <dgm:cxn modelId="{CCD490F5-B5BE-4A96-94BD-5BDF6637D8ED}" type="presParOf" srcId="{12326362-978E-464F-A9EE-02432E26DC92}" destId="{762CB79A-E35E-4699-B6B2-81CC9738B058}" srcOrd="8" destOrd="0" presId="urn:microsoft.com/office/officeart/2005/8/layout/cycle6"/>
    <dgm:cxn modelId="{60B7D65B-631B-4504-8849-8F2D32FC833A}" type="presParOf" srcId="{12326362-978E-464F-A9EE-02432E26DC92}" destId="{88FA88FF-FA6E-4FD9-9CA7-0D7824A3B47F}" srcOrd="9" destOrd="0" presId="urn:microsoft.com/office/officeart/2005/8/layout/cycle6"/>
    <dgm:cxn modelId="{81C75D6C-F6F5-4659-9B57-CD6571028B24}" type="presParOf" srcId="{12326362-978E-464F-A9EE-02432E26DC92}" destId="{E60E6244-A0E0-429C-88A9-D72641CC23F1}" srcOrd="10" destOrd="0" presId="urn:microsoft.com/office/officeart/2005/8/layout/cycle6"/>
    <dgm:cxn modelId="{8C4B6085-9461-4FA8-85C7-751FA87AB229}" type="presParOf" srcId="{12326362-978E-464F-A9EE-02432E26DC92}" destId="{B31AA9B7-7E35-407A-A9EB-EC50B0AAF8A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1C6E6E-9307-4688-937C-8D540903C2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C36AC2-2D36-418A-9692-72C0C626BFFD}">
      <dgm:prSet/>
      <dgm:spPr/>
      <dgm:t>
        <a:bodyPr/>
        <a:lstStyle/>
        <a:p>
          <a:pPr rtl="0"/>
          <a:r>
            <a:rPr lang="en-ZA" dirty="0" smtClean="0"/>
            <a:t>                    RTMC </a:t>
          </a:r>
          <a:endParaRPr lang="en-ZA" dirty="0"/>
        </a:p>
      </dgm:t>
    </dgm:pt>
    <dgm:pt modelId="{19DAA1A7-3863-45DD-90DF-5055133C85D9}" type="parTrans" cxnId="{BA55724B-7665-4B55-AB25-FE4C52B492A3}">
      <dgm:prSet/>
      <dgm:spPr/>
      <dgm:t>
        <a:bodyPr/>
        <a:lstStyle/>
        <a:p>
          <a:endParaRPr lang="en-US"/>
        </a:p>
      </dgm:t>
    </dgm:pt>
    <dgm:pt modelId="{C4658C4C-284B-4FA7-B3CD-2E6FDB776ABB}" type="sibTrans" cxnId="{BA55724B-7665-4B55-AB25-FE4C52B492A3}">
      <dgm:prSet/>
      <dgm:spPr/>
      <dgm:t>
        <a:bodyPr/>
        <a:lstStyle/>
        <a:p>
          <a:endParaRPr lang="en-US"/>
        </a:p>
      </dgm:t>
    </dgm:pt>
    <dgm:pt modelId="{1FA708F2-B379-4437-8FBC-58985067839D}" type="pres">
      <dgm:prSet presAssocID="{411C6E6E-9307-4688-937C-8D540903C2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732B14-0E66-49BB-BFCA-98347FC33431}" type="pres">
      <dgm:prSet presAssocID="{8CC36AC2-2D36-418A-9692-72C0C626BF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5CEA6-2A0E-484A-841A-3818A1F4CDCB}" type="presOf" srcId="{411C6E6E-9307-4688-937C-8D540903C2A8}" destId="{1FA708F2-B379-4437-8FBC-58985067839D}" srcOrd="0" destOrd="0" presId="urn:microsoft.com/office/officeart/2005/8/layout/vList2"/>
    <dgm:cxn modelId="{4E2B6C11-85E8-4D1B-A126-5D8E9DC86EFD}" type="presOf" srcId="{8CC36AC2-2D36-418A-9692-72C0C626BFFD}" destId="{81732B14-0E66-49BB-BFCA-98347FC33431}" srcOrd="0" destOrd="0" presId="urn:microsoft.com/office/officeart/2005/8/layout/vList2"/>
    <dgm:cxn modelId="{BA55724B-7665-4B55-AB25-FE4C52B492A3}" srcId="{411C6E6E-9307-4688-937C-8D540903C2A8}" destId="{8CC36AC2-2D36-418A-9692-72C0C626BFFD}" srcOrd="0" destOrd="0" parTransId="{19DAA1A7-3863-45DD-90DF-5055133C85D9}" sibTransId="{C4658C4C-284B-4FA7-B3CD-2E6FDB776ABB}"/>
    <dgm:cxn modelId="{5314C77D-BB06-420E-B0B3-9670590AD5AA}" type="presParOf" srcId="{1FA708F2-B379-4437-8FBC-58985067839D}" destId="{81732B14-0E66-49BB-BFCA-98347FC334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08C8FFB-CC2C-4244-B988-98FE69ABBE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5503E-99B7-4C2B-A684-830D9E4D4A4E}">
      <dgm:prSet/>
      <dgm:spPr/>
      <dgm:t>
        <a:bodyPr/>
        <a:lstStyle/>
        <a:p>
          <a:pPr rtl="0"/>
          <a:r>
            <a:rPr lang="en-ZA" b="1" smtClean="0"/>
            <a:t>THE OBJECTIVES:  </a:t>
          </a:r>
          <a:endParaRPr lang="en-ZA"/>
        </a:p>
      </dgm:t>
    </dgm:pt>
    <dgm:pt modelId="{F89A8EC7-598F-464C-A439-0753ED56909B}" type="parTrans" cxnId="{A1FBBC61-3D30-4B94-BF3F-3D687CB17439}">
      <dgm:prSet/>
      <dgm:spPr/>
      <dgm:t>
        <a:bodyPr/>
        <a:lstStyle/>
        <a:p>
          <a:endParaRPr lang="en-US"/>
        </a:p>
      </dgm:t>
    </dgm:pt>
    <dgm:pt modelId="{65E65C07-3307-4FC4-B813-CA24D1EC30D9}" type="sibTrans" cxnId="{A1FBBC61-3D30-4B94-BF3F-3D687CB17439}">
      <dgm:prSet/>
      <dgm:spPr/>
      <dgm:t>
        <a:bodyPr/>
        <a:lstStyle/>
        <a:p>
          <a:endParaRPr lang="en-US"/>
        </a:p>
      </dgm:t>
    </dgm:pt>
    <dgm:pt modelId="{2AB0E3BF-1B53-4BFF-A0BC-81B7FB35CCAE}">
      <dgm:prSet/>
      <dgm:spPr/>
      <dgm:t>
        <a:bodyPr/>
        <a:lstStyle/>
        <a:p>
          <a:pPr rtl="0"/>
          <a:r>
            <a:rPr lang="en-ZA" smtClean="0"/>
            <a:t>To enhance the quality of road traffic service, </a:t>
          </a:r>
          <a:endParaRPr lang="en-ZA"/>
        </a:p>
      </dgm:t>
    </dgm:pt>
    <dgm:pt modelId="{AB400A13-2C49-4F67-96CB-04FAF8DC8DE9}" type="parTrans" cxnId="{A0271C55-808E-45F4-9686-13CC2999E206}">
      <dgm:prSet/>
      <dgm:spPr/>
      <dgm:t>
        <a:bodyPr/>
        <a:lstStyle/>
        <a:p>
          <a:endParaRPr lang="en-US"/>
        </a:p>
      </dgm:t>
    </dgm:pt>
    <dgm:pt modelId="{6D425732-D903-48BB-B22B-41C1A008BCD5}" type="sibTrans" cxnId="{A0271C55-808E-45F4-9686-13CC2999E206}">
      <dgm:prSet/>
      <dgm:spPr/>
      <dgm:t>
        <a:bodyPr/>
        <a:lstStyle/>
        <a:p>
          <a:endParaRPr lang="en-US"/>
        </a:p>
      </dgm:t>
    </dgm:pt>
    <dgm:pt modelId="{CC530C34-D278-4609-8E44-3CC486FAD950}">
      <dgm:prSet/>
      <dgm:spPr/>
      <dgm:t>
        <a:bodyPr/>
        <a:lstStyle/>
        <a:p>
          <a:pPr rtl="0"/>
          <a:r>
            <a:rPr lang="en-ZA" dirty="0" smtClean="0"/>
            <a:t>To protect road infrastructure &amp; environment, </a:t>
          </a:r>
          <a:endParaRPr lang="en-ZA" dirty="0"/>
        </a:p>
      </dgm:t>
    </dgm:pt>
    <dgm:pt modelId="{ACD49961-0E17-4DBD-829A-54756527E61E}" type="parTrans" cxnId="{29E14129-C0AD-4BA5-9D7A-3FBAE112979B}">
      <dgm:prSet/>
      <dgm:spPr/>
      <dgm:t>
        <a:bodyPr/>
        <a:lstStyle/>
        <a:p>
          <a:endParaRPr lang="en-US"/>
        </a:p>
      </dgm:t>
    </dgm:pt>
    <dgm:pt modelId="{87E45620-D38A-4092-9FA3-B44F48C089B5}" type="sibTrans" cxnId="{29E14129-C0AD-4BA5-9D7A-3FBAE112979B}">
      <dgm:prSet/>
      <dgm:spPr/>
      <dgm:t>
        <a:bodyPr/>
        <a:lstStyle/>
        <a:p>
          <a:endParaRPr lang="en-US"/>
        </a:p>
      </dgm:t>
    </dgm:pt>
    <dgm:pt modelId="{2356A071-3992-45F1-8A50-C78DBB15D7C4}">
      <dgm:prSet/>
      <dgm:spPr/>
      <dgm:t>
        <a:bodyPr/>
        <a:lstStyle/>
        <a:p>
          <a:pPr rtl="0"/>
          <a:r>
            <a:rPr lang="en-ZA" smtClean="0"/>
            <a:t>To phase out public funding and phase in private sector investment, </a:t>
          </a:r>
          <a:endParaRPr lang="en-ZA"/>
        </a:p>
      </dgm:t>
    </dgm:pt>
    <dgm:pt modelId="{B8DDF530-7D45-47DC-90BB-736F55563341}" type="parTrans" cxnId="{D6CCFE10-52B7-4C5C-B88A-BECD7F8E0315}">
      <dgm:prSet/>
      <dgm:spPr/>
      <dgm:t>
        <a:bodyPr/>
        <a:lstStyle/>
        <a:p>
          <a:endParaRPr lang="en-US"/>
        </a:p>
      </dgm:t>
    </dgm:pt>
    <dgm:pt modelId="{36BCFC25-A775-4143-B4C4-70ED1249CF80}" type="sibTrans" cxnId="{D6CCFE10-52B7-4C5C-B88A-BECD7F8E0315}">
      <dgm:prSet/>
      <dgm:spPr/>
      <dgm:t>
        <a:bodyPr/>
        <a:lstStyle/>
        <a:p>
          <a:endParaRPr lang="en-US"/>
        </a:p>
      </dgm:t>
    </dgm:pt>
    <dgm:pt modelId="{92D9983D-0720-48D9-973A-0BDADEBC8643}">
      <dgm:prSet/>
      <dgm:spPr/>
      <dgm:t>
        <a:bodyPr/>
        <a:lstStyle/>
        <a:p>
          <a:pPr rtl="0"/>
          <a:r>
            <a:rPr lang="en-ZA" smtClean="0"/>
            <a:t>To regulate, strengthen&amp; monitor intergovernmental contact and cooperation in road traffic matters, </a:t>
          </a:r>
          <a:endParaRPr lang="en-ZA"/>
        </a:p>
      </dgm:t>
    </dgm:pt>
    <dgm:pt modelId="{103A8B6A-D047-4D56-B6D5-4FA3825BDF23}" type="parTrans" cxnId="{72D3503B-8F52-4B24-897D-5AC860EF8776}">
      <dgm:prSet/>
      <dgm:spPr/>
      <dgm:t>
        <a:bodyPr/>
        <a:lstStyle/>
        <a:p>
          <a:endParaRPr lang="en-US"/>
        </a:p>
      </dgm:t>
    </dgm:pt>
    <dgm:pt modelId="{BA46C0D9-EC10-4F25-9811-FEA10B0A5ADC}" type="sibTrans" cxnId="{72D3503B-8F52-4B24-897D-5AC860EF8776}">
      <dgm:prSet/>
      <dgm:spPr/>
      <dgm:t>
        <a:bodyPr/>
        <a:lstStyle/>
        <a:p>
          <a:endParaRPr lang="en-US"/>
        </a:p>
      </dgm:t>
    </dgm:pt>
    <dgm:pt modelId="{261BD391-E5CC-4ADC-8A94-E15ED1823EA2}">
      <dgm:prSet/>
      <dgm:spPr/>
      <dgm:t>
        <a:bodyPr/>
        <a:lstStyle/>
        <a:p>
          <a:pPr rtl="0"/>
          <a:r>
            <a:rPr lang="en-ZA" smtClean="0"/>
            <a:t>To improve the exchange and dissemination of information on road traffic matters,</a:t>
          </a:r>
          <a:endParaRPr lang="en-ZA"/>
        </a:p>
      </dgm:t>
    </dgm:pt>
    <dgm:pt modelId="{9020EA2B-B87E-4EC1-972B-BC4FF6AF9411}" type="parTrans" cxnId="{3F50B758-5CEC-4B3B-B606-5B87FF43084F}">
      <dgm:prSet/>
      <dgm:spPr/>
      <dgm:t>
        <a:bodyPr/>
        <a:lstStyle/>
        <a:p>
          <a:endParaRPr lang="en-US"/>
        </a:p>
      </dgm:t>
    </dgm:pt>
    <dgm:pt modelId="{F769B132-2827-4278-B6BE-22890D6E71B5}" type="sibTrans" cxnId="{3F50B758-5CEC-4B3B-B606-5B87FF43084F}">
      <dgm:prSet/>
      <dgm:spPr/>
      <dgm:t>
        <a:bodyPr/>
        <a:lstStyle/>
        <a:p>
          <a:endParaRPr lang="en-US"/>
        </a:p>
      </dgm:t>
    </dgm:pt>
    <dgm:pt modelId="{811BB89B-17D2-4F49-B543-EC7C68CC3F90}">
      <dgm:prSet/>
      <dgm:spPr/>
      <dgm:t>
        <a:bodyPr/>
        <a:lstStyle/>
        <a:p>
          <a:pPr rtl="0"/>
          <a:r>
            <a:rPr lang="en-ZA" smtClean="0"/>
            <a:t>To develop human resources in the public and private sectors that are involved in road traffic.  </a:t>
          </a:r>
          <a:endParaRPr lang="en-ZA"/>
        </a:p>
      </dgm:t>
    </dgm:pt>
    <dgm:pt modelId="{5C2EEA9B-6533-401A-9172-0F97FCBFB2CD}" type="parTrans" cxnId="{A6475F13-8C88-4DFE-87DB-B032D05383E4}">
      <dgm:prSet/>
      <dgm:spPr/>
      <dgm:t>
        <a:bodyPr/>
        <a:lstStyle/>
        <a:p>
          <a:endParaRPr lang="en-US"/>
        </a:p>
      </dgm:t>
    </dgm:pt>
    <dgm:pt modelId="{70EBD88B-E1B4-48D2-BE09-174C25CB2BA0}" type="sibTrans" cxnId="{A6475F13-8C88-4DFE-87DB-B032D05383E4}">
      <dgm:prSet/>
      <dgm:spPr/>
      <dgm:t>
        <a:bodyPr/>
        <a:lstStyle/>
        <a:p>
          <a:endParaRPr lang="en-US"/>
        </a:p>
      </dgm:t>
    </dgm:pt>
    <dgm:pt modelId="{274A79DD-1398-4A9C-9134-EA771F675572}" type="pres">
      <dgm:prSet presAssocID="{C08C8FFB-CC2C-4244-B988-98FE69ABBE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C33591-2357-47D8-B8C3-A899CF3806AF}" type="pres">
      <dgm:prSet presAssocID="{6295503E-99B7-4C2B-A684-830D9E4D4A4E}" presName="linNode" presStyleCnt="0"/>
      <dgm:spPr/>
    </dgm:pt>
    <dgm:pt modelId="{91215932-C2A0-4315-BEC2-42B7FF8EF2C6}" type="pres">
      <dgm:prSet presAssocID="{6295503E-99B7-4C2B-A684-830D9E4D4A4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2C39E-E42B-429C-9E97-D99222FE6A5F}" type="pres">
      <dgm:prSet presAssocID="{6295503E-99B7-4C2B-A684-830D9E4D4A4E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BDC17-695D-4C84-9700-E83E9C8F3654}" type="presOf" srcId="{811BB89B-17D2-4F49-B543-EC7C68CC3F90}" destId="{3AF2C39E-E42B-429C-9E97-D99222FE6A5F}" srcOrd="0" destOrd="5" presId="urn:microsoft.com/office/officeart/2005/8/layout/vList5"/>
    <dgm:cxn modelId="{B8D43F2E-1551-460C-85A3-6E6C9AE919AC}" type="presOf" srcId="{2AB0E3BF-1B53-4BFF-A0BC-81B7FB35CCAE}" destId="{3AF2C39E-E42B-429C-9E97-D99222FE6A5F}" srcOrd="0" destOrd="0" presId="urn:microsoft.com/office/officeart/2005/8/layout/vList5"/>
    <dgm:cxn modelId="{72D3503B-8F52-4B24-897D-5AC860EF8776}" srcId="{6295503E-99B7-4C2B-A684-830D9E4D4A4E}" destId="{92D9983D-0720-48D9-973A-0BDADEBC8643}" srcOrd="3" destOrd="0" parTransId="{103A8B6A-D047-4D56-B6D5-4FA3825BDF23}" sibTransId="{BA46C0D9-EC10-4F25-9811-FEA10B0A5ADC}"/>
    <dgm:cxn modelId="{29E14129-C0AD-4BA5-9D7A-3FBAE112979B}" srcId="{6295503E-99B7-4C2B-A684-830D9E4D4A4E}" destId="{CC530C34-D278-4609-8E44-3CC486FAD950}" srcOrd="1" destOrd="0" parTransId="{ACD49961-0E17-4DBD-829A-54756527E61E}" sibTransId="{87E45620-D38A-4092-9FA3-B44F48C089B5}"/>
    <dgm:cxn modelId="{A0271C55-808E-45F4-9686-13CC2999E206}" srcId="{6295503E-99B7-4C2B-A684-830D9E4D4A4E}" destId="{2AB0E3BF-1B53-4BFF-A0BC-81B7FB35CCAE}" srcOrd="0" destOrd="0" parTransId="{AB400A13-2C49-4F67-96CB-04FAF8DC8DE9}" sibTransId="{6D425732-D903-48BB-B22B-41C1A008BCD5}"/>
    <dgm:cxn modelId="{A1F0A48E-43EA-4C03-9ABB-03216731E8B2}" type="presOf" srcId="{261BD391-E5CC-4ADC-8A94-E15ED1823EA2}" destId="{3AF2C39E-E42B-429C-9E97-D99222FE6A5F}" srcOrd="0" destOrd="4" presId="urn:microsoft.com/office/officeart/2005/8/layout/vList5"/>
    <dgm:cxn modelId="{3F4F5F4B-D181-4EF3-ACC0-6913EB58FA9E}" type="presOf" srcId="{6295503E-99B7-4C2B-A684-830D9E4D4A4E}" destId="{91215932-C2A0-4315-BEC2-42B7FF8EF2C6}" srcOrd="0" destOrd="0" presId="urn:microsoft.com/office/officeart/2005/8/layout/vList5"/>
    <dgm:cxn modelId="{5501D736-ED03-4D6A-B240-E066318233F2}" type="presOf" srcId="{2356A071-3992-45F1-8A50-C78DBB15D7C4}" destId="{3AF2C39E-E42B-429C-9E97-D99222FE6A5F}" srcOrd="0" destOrd="2" presId="urn:microsoft.com/office/officeart/2005/8/layout/vList5"/>
    <dgm:cxn modelId="{DA1D654C-54C7-46C7-8A2F-8F14D6241B3F}" type="presOf" srcId="{CC530C34-D278-4609-8E44-3CC486FAD950}" destId="{3AF2C39E-E42B-429C-9E97-D99222FE6A5F}" srcOrd="0" destOrd="1" presId="urn:microsoft.com/office/officeart/2005/8/layout/vList5"/>
    <dgm:cxn modelId="{D6CCFE10-52B7-4C5C-B88A-BECD7F8E0315}" srcId="{6295503E-99B7-4C2B-A684-830D9E4D4A4E}" destId="{2356A071-3992-45F1-8A50-C78DBB15D7C4}" srcOrd="2" destOrd="0" parTransId="{B8DDF530-7D45-47DC-90BB-736F55563341}" sibTransId="{36BCFC25-A775-4143-B4C4-70ED1249CF80}"/>
    <dgm:cxn modelId="{A6475F13-8C88-4DFE-87DB-B032D05383E4}" srcId="{6295503E-99B7-4C2B-A684-830D9E4D4A4E}" destId="{811BB89B-17D2-4F49-B543-EC7C68CC3F90}" srcOrd="5" destOrd="0" parTransId="{5C2EEA9B-6533-401A-9172-0F97FCBFB2CD}" sibTransId="{70EBD88B-E1B4-48D2-BE09-174C25CB2BA0}"/>
    <dgm:cxn modelId="{DECCB7C5-1F1C-42BC-AF8D-D1E8AE04A79C}" type="presOf" srcId="{92D9983D-0720-48D9-973A-0BDADEBC8643}" destId="{3AF2C39E-E42B-429C-9E97-D99222FE6A5F}" srcOrd="0" destOrd="3" presId="urn:microsoft.com/office/officeart/2005/8/layout/vList5"/>
    <dgm:cxn modelId="{8C4263B4-B75C-4927-9D85-481162266B88}" type="presOf" srcId="{C08C8FFB-CC2C-4244-B988-98FE69ABBE39}" destId="{274A79DD-1398-4A9C-9134-EA771F675572}" srcOrd="0" destOrd="0" presId="urn:microsoft.com/office/officeart/2005/8/layout/vList5"/>
    <dgm:cxn modelId="{3F50B758-5CEC-4B3B-B606-5B87FF43084F}" srcId="{6295503E-99B7-4C2B-A684-830D9E4D4A4E}" destId="{261BD391-E5CC-4ADC-8A94-E15ED1823EA2}" srcOrd="4" destOrd="0" parTransId="{9020EA2B-B87E-4EC1-972B-BC4FF6AF9411}" sibTransId="{F769B132-2827-4278-B6BE-22890D6E71B5}"/>
    <dgm:cxn modelId="{A1FBBC61-3D30-4B94-BF3F-3D687CB17439}" srcId="{C08C8FFB-CC2C-4244-B988-98FE69ABBE39}" destId="{6295503E-99B7-4C2B-A684-830D9E4D4A4E}" srcOrd="0" destOrd="0" parTransId="{F89A8EC7-598F-464C-A439-0753ED56909B}" sibTransId="{65E65C07-3307-4FC4-B813-CA24D1EC30D9}"/>
    <dgm:cxn modelId="{147F9BF5-5668-45CC-AFAD-B4B297508A0D}" type="presParOf" srcId="{274A79DD-1398-4A9C-9134-EA771F675572}" destId="{03C33591-2357-47D8-B8C3-A899CF3806AF}" srcOrd="0" destOrd="0" presId="urn:microsoft.com/office/officeart/2005/8/layout/vList5"/>
    <dgm:cxn modelId="{5E916215-B574-40A9-BEC1-C6219110B7A3}" type="presParOf" srcId="{03C33591-2357-47D8-B8C3-A899CF3806AF}" destId="{91215932-C2A0-4315-BEC2-42B7FF8EF2C6}" srcOrd="0" destOrd="0" presId="urn:microsoft.com/office/officeart/2005/8/layout/vList5"/>
    <dgm:cxn modelId="{8710CCB0-E289-489B-B29B-40B481ECCC04}" type="presParOf" srcId="{03C33591-2357-47D8-B8C3-A899CF3806AF}" destId="{3AF2C39E-E42B-429C-9E97-D99222FE6A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2A91A7-0179-4E0A-866E-898C54B241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9C3A2-5DC6-4DB9-B775-4F0182A650A0}">
      <dgm:prSet/>
      <dgm:spPr/>
      <dgm:t>
        <a:bodyPr/>
        <a:lstStyle/>
        <a:p>
          <a:pPr rtl="0"/>
          <a:r>
            <a:rPr lang="en-ZA" b="1" dirty="0" smtClean="0"/>
            <a:t>RTMC  - CHALLENGES </a:t>
          </a:r>
          <a:r>
            <a:rPr lang="en-ZA" dirty="0" smtClean="0"/>
            <a:t/>
          </a:r>
          <a:br>
            <a:rPr lang="en-ZA" dirty="0" smtClean="0"/>
          </a:br>
          <a:endParaRPr lang="en-ZA" dirty="0"/>
        </a:p>
      </dgm:t>
    </dgm:pt>
    <dgm:pt modelId="{C3E899D9-3C60-41AD-8FC0-874871C74B2C}" type="parTrans" cxnId="{7A27C202-786C-43AA-9A9B-E4E52C38F642}">
      <dgm:prSet/>
      <dgm:spPr/>
      <dgm:t>
        <a:bodyPr/>
        <a:lstStyle/>
        <a:p>
          <a:endParaRPr lang="en-US"/>
        </a:p>
      </dgm:t>
    </dgm:pt>
    <dgm:pt modelId="{49ABF2E8-F8A5-4E92-B5D6-725EA12E621E}" type="sibTrans" cxnId="{7A27C202-786C-43AA-9A9B-E4E52C38F642}">
      <dgm:prSet/>
      <dgm:spPr/>
      <dgm:t>
        <a:bodyPr/>
        <a:lstStyle/>
        <a:p>
          <a:endParaRPr lang="en-US"/>
        </a:p>
      </dgm:t>
    </dgm:pt>
    <dgm:pt modelId="{82D5B88E-6D54-4FF2-92E8-2C08A5018D3D}" type="pres">
      <dgm:prSet presAssocID="{492A91A7-0179-4E0A-866E-898C54B241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681771-6173-47F9-A657-5AD2D96E3153}" type="pres">
      <dgm:prSet presAssocID="{1BD9C3A2-5DC6-4DB9-B775-4F0182A650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92295-3455-44B0-9E1E-51285DCA3DEB}" type="presOf" srcId="{492A91A7-0179-4E0A-866E-898C54B241D3}" destId="{82D5B88E-6D54-4FF2-92E8-2C08A5018D3D}" srcOrd="0" destOrd="0" presId="urn:microsoft.com/office/officeart/2005/8/layout/vList2"/>
    <dgm:cxn modelId="{7A27C202-786C-43AA-9A9B-E4E52C38F642}" srcId="{492A91A7-0179-4E0A-866E-898C54B241D3}" destId="{1BD9C3A2-5DC6-4DB9-B775-4F0182A650A0}" srcOrd="0" destOrd="0" parTransId="{C3E899D9-3C60-41AD-8FC0-874871C74B2C}" sibTransId="{49ABF2E8-F8A5-4E92-B5D6-725EA12E621E}"/>
    <dgm:cxn modelId="{1A4F0E19-706E-48D9-9272-7C459C267A60}" type="presOf" srcId="{1BD9C3A2-5DC6-4DB9-B775-4F0182A650A0}" destId="{BF681771-6173-47F9-A657-5AD2D96E3153}" srcOrd="0" destOrd="0" presId="urn:microsoft.com/office/officeart/2005/8/layout/vList2"/>
    <dgm:cxn modelId="{1B6A43B1-8862-4C2D-AFB5-C545AEB5DE60}" type="presParOf" srcId="{82D5B88E-6D54-4FF2-92E8-2C08A5018D3D}" destId="{BF681771-6173-47F9-A657-5AD2D96E31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C6B2D50-AFC0-433C-ADF1-E17D7992C9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6BC027-2E5F-40C7-8AD9-C48C351381E5}">
      <dgm:prSet/>
      <dgm:spPr/>
      <dgm:t>
        <a:bodyPr/>
        <a:lstStyle/>
        <a:p>
          <a:pPr rtl="0"/>
          <a:r>
            <a:rPr lang="en-ZA" smtClean="0"/>
            <a:t>The mngt did not implement adequate controls to validate, accuracy and completeness of database used to record number of cars stopped &amp; checked,</a:t>
          </a:r>
          <a:endParaRPr lang="en-ZA"/>
        </a:p>
      </dgm:t>
    </dgm:pt>
    <dgm:pt modelId="{9E6820AF-B8D6-4601-B7A8-32EBA04354A1}" type="parTrans" cxnId="{E9897DE7-9C6E-4039-A932-05D222496E4D}">
      <dgm:prSet/>
      <dgm:spPr/>
      <dgm:t>
        <a:bodyPr/>
        <a:lstStyle/>
        <a:p>
          <a:endParaRPr lang="en-US"/>
        </a:p>
      </dgm:t>
    </dgm:pt>
    <dgm:pt modelId="{398ABD4B-BAD2-4C06-87A3-DC875AFD483A}" type="sibTrans" cxnId="{E9897DE7-9C6E-4039-A932-05D222496E4D}">
      <dgm:prSet/>
      <dgm:spPr/>
      <dgm:t>
        <a:bodyPr/>
        <a:lstStyle/>
        <a:p>
          <a:endParaRPr lang="en-US"/>
        </a:p>
      </dgm:t>
    </dgm:pt>
    <dgm:pt modelId="{C82E51CC-3544-4D13-8871-502404465FB5}">
      <dgm:prSet/>
      <dgm:spPr/>
      <dgm:t>
        <a:bodyPr/>
        <a:lstStyle/>
        <a:p>
          <a:pPr rtl="0"/>
          <a:r>
            <a:rPr lang="en-ZA" dirty="0" smtClean="0"/>
            <a:t>Investigations pertaining fraud case occurred in 2014 has not been finalised </a:t>
          </a:r>
          <a:endParaRPr lang="en-ZA" dirty="0"/>
        </a:p>
      </dgm:t>
    </dgm:pt>
    <dgm:pt modelId="{B765BE01-8529-495E-9FA3-C741DE73BFED}" type="parTrans" cxnId="{29FCE201-E92C-443C-8113-8113F969CF28}">
      <dgm:prSet/>
      <dgm:spPr/>
      <dgm:t>
        <a:bodyPr/>
        <a:lstStyle/>
        <a:p>
          <a:endParaRPr lang="en-US"/>
        </a:p>
      </dgm:t>
    </dgm:pt>
    <dgm:pt modelId="{FD0C37F9-CC94-4CCB-92D5-7EBC46358C9C}" type="sibTrans" cxnId="{29FCE201-E92C-443C-8113-8113F969CF28}">
      <dgm:prSet/>
      <dgm:spPr/>
      <dgm:t>
        <a:bodyPr/>
        <a:lstStyle/>
        <a:p>
          <a:endParaRPr lang="en-US"/>
        </a:p>
      </dgm:t>
    </dgm:pt>
    <dgm:pt modelId="{4610BA60-820E-4B50-AD70-5C1D3C01A62E}">
      <dgm:prSet/>
      <dgm:spPr/>
      <dgm:t>
        <a:bodyPr/>
        <a:lstStyle/>
        <a:p>
          <a:pPr rtl="0"/>
          <a:r>
            <a:rPr lang="en-ZA" b="1" smtClean="0"/>
            <a:t>Qualification – unqualified audit opinion </a:t>
          </a:r>
          <a:endParaRPr lang="en-ZA"/>
        </a:p>
      </dgm:t>
    </dgm:pt>
    <dgm:pt modelId="{84BA44EA-03BF-4A10-9493-65EF62CD9385}" type="parTrans" cxnId="{586887F9-EC39-423E-89DA-52460B24CE18}">
      <dgm:prSet/>
      <dgm:spPr/>
      <dgm:t>
        <a:bodyPr/>
        <a:lstStyle/>
        <a:p>
          <a:endParaRPr lang="en-US"/>
        </a:p>
      </dgm:t>
    </dgm:pt>
    <dgm:pt modelId="{419AE20B-1623-4B90-837F-B39BADB7C80A}" type="sibTrans" cxnId="{586887F9-EC39-423E-89DA-52460B24CE18}">
      <dgm:prSet/>
      <dgm:spPr/>
      <dgm:t>
        <a:bodyPr/>
        <a:lstStyle/>
        <a:p>
          <a:endParaRPr lang="en-US"/>
        </a:p>
      </dgm:t>
    </dgm:pt>
    <dgm:pt modelId="{986949EE-511E-40BC-9CEB-5BA6D46C6DB3}" type="pres">
      <dgm:prSet presAssocID="{FC6B2D50-AFC0-433C-ADF1-E17D7992C9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797F2A-6682-4928-9604-16CC8495279C}" type="pres">
      <dgm:prSet presAssocID="{CC6BC027-2E5F-40C7-8AD9-C48C351381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1991C-8B79-4483-A3BB-F82D128659A4}" type="pres">
      <dgm:prSet presAssocID="{398ABD4B-BAD2-4C06-87A3-DC875AFD483A}" presName="spacer" presStyleCnt="0"/>
      <dgm:spPr/>
    </dgm:pt>
    <dgm:pt modelId="{2A198F9F-D641-4DEC-9188-A4E78CA4A5FF}" type="pres">
      <dgm:prSet presAssocID="{C82E51CC-3544-4D13-8871-502404465F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881B0-D6D3-4A5F-B25C-8F04F0681A67}" type="pres">
      <dgm:prSet presAssocID="{FD0C37F9-CC94-4CCB-92D5-7EBC46358C9C}" presName="spacer" presStyleCnt="0"/>
      <dgm:spPr/>
    </dgm:pt>
    <dgm:pt modelId="{B6F6ECDA-C713-4B92-973C-34465A644DED}" type="pres">
      <dgm:prSet presAssocID="{4610BA60-820E-4B50-AD70-5C1D3C01A6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CE201-E92C-443C-8113-8113F969CF28}" srcId="{FC6B2D50-AFC0-433C-ADF1-E17D7992C9C1}" destId="{C82E51CC-3544-4D13-8871-502404465FB5}" srcOrd="1" destOrd="0" parTransId="{B765BE01-8529-495E-9FA3-C741DE73BFED}" sibTransId="{FD0C37F9-CC94-4CCB-92D5-7EBC46358C9C}"/>
    <dgm:cxn modelId="{586887F9-EC39-423E-89DA-52460B24CE18}" srcId="{FC6B2D50-AFC0-433C-ADF1-E17D7992C9C1}" destId="{4610BA60-820E-4B50-AD70-5C1D3C01A62E}" srcOrd="2" destOrd="0" parTransId="{84BA44EA-03BF-4A10-9493-65EF62CD9385}" sibTransId="{419AE20B-1623-4B90-837F-B39BADB7C80A}"/>
    <dgm:cxn modelId="{E9897DE7-9C6E-4039-A932-05D222496E4D}" srcId="{FC6B2D50-AFC0-433C-ADF1-E17D7992C9C1}" destId="{CC6BC027-2E5F-40C7-8AD9-C48C351381E5}" srcOrd="0" destOrd="0" parTransId="{9E6820AF-B8D6-4601-B7A8-32EBA04354A1}" sibTransId="{398ABD4B-BAD2-4C06-87A3-DC875AFD483A}"/>
    <dgm:cxn modelId="{7092A8CF-B82F-40C5-9E2F-0FDDF31F597A}" type="presOf" srcId="{4610BA60-820E-4B50-AD70-5C1D3C01A62E}" destId="{B6F6ECDA-C713-4B92-973C-34465A644DED}" srcOrd="0" destOrd="0" presId="urn:microsoft.com/office/officeart/2005/8/layout/vList2"/>
    <dgm:cxn modelId="{6DAE08F2-4989-4A9A-AF3D-365F54A195DC}" type="presOf" srcId="{CC6BC027-2E5F-40C7-8AD9-C48C351381E5}" destId="{68797F2A-6682-4928-9604-16CC8495279C}" srcOrd="0" destOrd="0" presId="urn:microsoft.com/office/officeart/2005/8/layout/vList2"/>
    <dgm:cxn modelId="{E47C7322-1FAA-4B69-AAE5-B1BCEB2EA50A}" type="presOf" srcId="{C82E51CC-3544-4D13-8871-502404465FB5}" destId="{2A198F9F-D641-4DEC-9188-A4E78CA4A5FF}" srcOrd="0" destOrd="0" presId="urn:microsoft.com/office/officeart/2005/8/layout/vList2"/>
    <dgm:cxn modelId="{229FFA60-8476-4AC7-B466-760FF039580A}" type="presOf" srcId="{FC6B2D50-AFC0-433C-ADF1-E17D7992C9C1}" destId="{986949EE-511E-40BC-9CEB-5BA6D46C6DB3}" srcOrd="0" destOrd="0" presId="urn:microsoft.com/office/officeart/2005/8/layout/vList2"/>
    <dgm:cxn modelId="{E0105168-B645-429A-A3AE-CC3C8A67156C}" type="presParOf" srcId="{986949EE-511E-40BC-9CEB-5BA6D46C6DB3}" destId="{68797F2A-6682-4928-9604-16CC8495279C}" srcOrd="0" destOrd="0" presId="urn:microsoft.com/office/officeart/2005/8/layout/vList2"/>
    <dgm:cxn modelId="{41B09361-D17B-4809-ACCA-1EA6C0F0EAD0}" type="presParOf" srcId="{986949EE-511E-40BC-9CEB-5BA6D46C6DB3}" destId="{3271991C-8B79-4483-A3BB-F82D128659A4}" srcOrd="1" destOrd="0" presId="urn:microsoft.com/office/officeart/2005/8/layout/vList2"/>
    <dgm:cxn modelId="{7746EF53-E85A-424A-8382-575C4A2A7231}" type="presParOf" srcId="{986949EE-511E-40BC-9CEB-5BA6D46C6DB3}" destId="{2A198F9F-D641-4DEC-9188-A4E78CA4A5FF}" srcOrd="2" destOrd="0" presId="urn:microsoft.com/office/officeart/2005/8/layout/vList2"/>
    <dgm:cxn modelId="{D2BCE11B-E296-43BD-9984-BAE224E459F1}" type="presParOf" srcId="{986949EE-511E-40BC-9CEB-5BA6D46C6DB3}" destId="{399881B0-D6D3-4A5F-B25C-8F04F0681A67}" srcOrd="3" destOrd="0" presId="urn:microsoft.com/office/officeart/2005/8/layout/vList2"/>
    <dgm:cxn modelId="{FF78CB3B-B63C-4A8B-8900-423D7C787BDC}" type="presParOf" srcId="{986949EE-511E-40BC-9CEB-5BA6D46C6DB3}" destId="{B6F6ECDA-C713-4B92-973C-34465A644DE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862508-864D-4910-88CF-E7CB43AB41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A725E9-B4FA-4B7F-847F-B0014AB122FB}">
      <dgm:prSet/>
      <dgm:spPr/>
      <dgm:t>
        <a:bodyPr/>
        <a:lstStyle/>
        <a:p>
          <a:pPr algn="ctr" rtl="0"/>
          <a:r>
            <a:rPr lang="en-ZA" dirty="0" smtClean="0"/>
            <a:t>WHY THESE ENTITIES?</a:t>
          </a:r>
          <a:endParaRPr lang="en-ZA" dirty="0"/>
        </a:p>
      </dgm:t>
    </dgm:pt>
    <dgm:pt modelId="{CC46D78D-66C7-436C-81BA-E39DBE12B34A}" type="parTrans" cxnId="{D029B169-7AEE-4A38-8781-E9AB011F115B}">
      <dgm:prSet/>
      <dgm:spPr/>
      <dgm:t>
        <a:bodyPr/>
        <a:lstStyle/>
        <a:p>
          <a:endParaRPr lang="en-US"/>
        </a:p>
      </dgm:t>
    </dgm:pt>
    <dgm:pt modelId="{7F359142-FC44-461B-BDFD-86DCD2D76EDB}" type="sibTrans" cxnId="{D029B169-7AEE-4A38-8781-E9AB011F115B}">
      <dgm:prSet/>
      <dgm:spPr/>
      <dgm:t>
        <a:bodyPr/>
        <a:lstStyle/>
        <a:p>
          <a:endParaRPr lang="en-US"/>
        </a:p>
      </dgm:t>
    </dgm:pt>
    <dgm:pt modelId="{60BD0E9D-43F7-4382-B359-E9CE5800D537}" type="pres">
      <dgm:prSet presAssocID="{B9862508-864D-4910-88CF-E7CB43AB41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D8B39-B35E-4304-AE53-03DB142FF197}" type="pres">
      <dgm:prSet presAssocID="{0EA725E9-B4FA-4B7F-847F-B0014AB122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30F2EB-7FDA-4534-8CB4-3FF705660F97}" type="presOf" srcId="{B9862508-864D-4910-88CF-E7CB43AB4109}" destId="{60BD0E9D-43F7-4382-B359-E9CE5800D537}" srcOrd="0" destOrd="0" presId="urn:microsoft.com/office/officeart/2005/8/layout/vList2"/>
    <dgm:cxn modelId="{464CA08C-E9BE-41D8-9AE7-5613F6B02CF2}" type="presOf" srcId="{0EA725E9-B4FA-4B7F-847F-B0014AB122FB}" destId="{B23D8B39-B35E-4304-AE53-03DB142FF197}" srcOrd="0" destOrd="0" presId="urn:microsoft.com/office/officeart/2005/8/layout/vList2"/>
    <dgm:cxn modelId="{D029B169-7AEE-4A38-8781-E9AB011F115B}" srcId="{B9862508-864D-4910-88CF-E7CB43AB4109}" destId="{0EA725E9-B4FA-4B7F-847F-B0014AB122FB}" srcOrd="0" destOrd="0" parTransId="{CC46D78D-66C7-436C-81BA-E39DBE12B34A}" sibTransId="{7F359142-FC44-461B-BDFD-86DCD2D76EDB}"/>
    <dgm:cxn modelId="{06791D35-E40E-45F8-97C5-AE9980AE81CE}" type="presParOf" srcId="{60BD0E9D-43F7-4382-B359-E9CE5800D537}" destId="{B23D8B39-B35E-4304-AE53-03DB142FF1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1B32A90-5500-4CE1-8B52-8BF7D455FD1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DE8A67-DF37-42F5-9B88-2EE20BC04EEC}">
      <dgm:prSet/>
      <dgm:spPr/>
      <dgm:t>
        <a:bodyPr/>
        <a:lstStyle/>
        <a:p>
          <a:pPr rtl="0"/>
          <a:r>
            <a:rPr lang="en-ZA" smtClean="0"/>
            <a:t>Denel: covers the defence force, a sector on its own, significant jobs, exports a great deal </a:t>
          </a:r>
          <a:endParaRPr lang="en-ZA"/>
        </a:p>
      </dgm:t>
    </dgm:pt>
    <dgm:pt modelId="{A903634B-0F24-4548-80E2-DF18E67B034B}" type="parTrans" cxnId="{F973DD79-8430-45A0-8F52-C1134BAEA7BE}">
      <dgm:prSet/>
      <dgm:spPr/>
      <dgm:t>
        <a:bodyPr/>
        <a:lstStyle/>
        <a:p>
          <a:endParaRPr lang="en-US"/>
        </a:p>
      </dgm:t>
    </dgm:pt>
    <dgm:pt modelId="{5FA50081-97FF-4F10-A07A-C287E73B72AA}" type="sibTrans" cxnId="{F973DD79-8430-45A0-8F52-C1134BAEA7BE}">
      <dgm:prSet/>
      <dgm:spPr/>
      <dgm:t>
        <a:bodyPr/>
        <a:lstStyle/>
        <a:p>
          <a:endParaRPr lang="en-US"/>
        </a:p>
      </dgm:t>
    </dgm:pt>
    <dgm:pt modelId="{8B6340BF-2F36-4490-B570-4630A625F497}">
      <dgm:prSet/>
      <dgm:spPr/>
      <dgm:t>
        <a:bodyPr/>
        <a:lstStyle/>
        <a:p>
          <a:pPr rtl="0"/>
          <a:r>
            <a:rPr lang="en-ZA" dirty="0" smtClean="0"/>
            <a:t>Eskom: If it fails SA’s economy is on its knees- big industries, SMMEs, ordinary households and all sectors of the economy (health, education </a:t>
          </a:r>
          <a:r>
            <a:rPr lang="en-ZA" dirty="0" err="1" smtClean="0"/>
            <a:t>etc</a:t>
          </a:r>
          <a:r>
            <a:rPr lang="en-ZA" dirty="0" smtClean="0"/>
            <a:t>)</a:t>
          </a:r>
          <a:endParaRPr lang="en-ZA" dirty="0"/>
        </a:p>
      </dgm:t>
    </dgm:pt>
    <dgm:pt modelId="{4FB51DF4-5894-494F-9CB8-EBBD6290151F}" type="parTrans" cxnId="{927B3A55-0AAD-401B-B2E0-238340C668FB}">
      <dgm:prSet/>
      <dgm:spPr/>
      <dgm:t>
        <a:bodyPr/>
        <a:lstStyle/>
        <a:p>
          <a:endParaRPr lang="en-US"/>
        </a:p>
      </dgm:t>
    </dgm:pt>
    <dgm:pt modelId="{5376883D-0F63-40EF-8398-3675748DD57E}" type="sibTrans" cxnId="{927B3A55-0AAD-401B-B2E0-238340C668FB}">
      <dgm:prSet/>
      <dgm:spPr/>
      <dgm:t>
        <a:bodyPr/>
        <a:lstStyle/>
        <a:p>
          <a:endParaRPr lang="en-US"/>
        </a:p>
      </dgm:t>
    </dgm:pt>
    <dgm:pt modelId="{F4C59779-A3D6-403F-AF7F-3DA2C67115F4}">
      <dgm:prSet/>
      <dgm:spPr/>
      <dgm:t>
        <a:bodyPr/>
        <a:lstStyle/>
        <a:p>
          <a:pPr rtl="0"/>
          <a:r>
            <a:rPr lang="en-ZA" smtClean="0"/>
            <a:t>Transnet: connects SA with various regions in Africa, serious infrastructure investment and jobs , other sectors depend on Transnet</a:t>
          </a:r>
          <a:endParaRPr lang="en-ZA"/>
        </a:p>
      </dgm:t>
    </dgm:pt>
    <dgm:pt modelId="{1853791F-7E75-44DF-B909-7D6BDACF8AC3}" type="parTrans" cxnId="{2E15F48D-ADD4-4895-AA01-BED3540BF27E}">
      <dgm:prSet/>
      <dgm:spPr/>
      <dgm:t>
        <a:bodyPr/>
        <a:lstStyle/>
        <a:p>
          <a:endParaRPr lang="en-US"/>
        </a:p>
      </dgm:t>
    </dgm:pt>
    <dgm:pt modelId="{B5705A2A-1E7B-42F0-8E00-EAC1764848D8}" type="sibTrans" cxnId="{2E15F48D-ADD4-4895-AA01-BED3540BF27E}">
      <dgm:prSet/>
      <dgm:spPr/>
      <dgm:t>
        <a:bodyPr/>
        <a:lstStyle/>
        <a:p>
          <a:endParaRPr lang="en-US"/>
        </a:p>
      </dgm:t>
    </dgm:pt>
    <dgm:pt modelId="{95CCA6FB-FF4F-4721-A08E-A3D6C1F422D8}">
      <dgm:prSet/>
      <dgm:spPr/>
      <dgm:t>
        <a:bodyPr/>
        <a:lstStyle/>
        <a:p>
          <a:pPr rtl="0"/>
          <a:r>
            <a:rPr lang="en-ZA" smtClean="0"/>
            <a:t>SA Express: connects SA various regions in Africa continent, </a:t>
          </a:r>
          <a:endParaRPr lang="en-ZA"/>
        </a:p>
      </dgm:t>
    </dgm:pt>
    <dgm:pt modelId="{F394479B-BC84-4839-A6E3-8CDEE3F71D91}" type="parTrans" cxnId="{4D728D2B-02EE-4198-9E0A-3E6E0B68E6F5}">
      <dgm:prSet/>
      <dgm:spPr/>
      <dgm:t>
        <a:bodyPr/>
        <a:lstStyle/>
        <a:p>
          <a:endParaRPr lang="en-US"/>
        </a:p>
      </dgm:t>
    </dgm:pt>
    <dgm:pt modelId="{0AD67BDD-6F70-4308-AF15-064CBDBF7793}" type="sibTrans" cxnId="{4D728D2B-02EE-4198-9E0A-3E6E0B68E6F5}">
      <dgm:prSet/>
      <dgm:spPr/>
      <dgm:t>
        <a:bodyPr/>
        <a:lstStyle/>
        <a:p>
          <a:endParaRPr lang="en-US"/>
        </a:p>
      </dgm:t>
    </dgm:pt>
    <dgm:pt modelId="{189D40A6-6D42-43AD-8874-3C1113CF867A}">
      <dgm:prSet/>
      <dgm:spPr/>
      <dgm:t>
        <a:bodyPr/>
        <a:lstStyle/>
        <a:p>
          <a:pPr rtl="0"/>
          <a:r>
            <a:rPr lang="en-ZA" smtClean="0"/>
            <a:t>SAFCOL: significant job opportunities in the forestry sector </a:t>
          </a:r>
          <a:endParaRPr lang="en-ZA"/>
        </a:p>
      </dgm:t>
    </dgm:pt>
    <dgm:pt modelId="{F625F9D3-0020-4D45-B3CA-29A312511A5A}" type="parTrans" cxnId="{A172B6D9-DB96-4806-A1A6-706C5150817F}">
      <dgm:prSet/>
      <dgm:spPr/>
      <dgm:t>
        <a:bodyPr/>
        <a:lstStyle/>
        <a:p>
          <a:endParaRPr lang="en-US"/>
        </a:p>
      </dgm:t>
    </dgm:pt>
    <dgm:pt modelId="{5C45A21F-50E2-47F5-88E5-21FAE71FDD54}" type="sibTrans" cxnId="{A172B6D9-DB96-4806-A1A6-706C5150817F}">
      <dgm:prSet/>
      <dgm:spPr/>
      <dgm:t>
        <a:bodyPr/>
        <a:lstStyle/>
        <a:p>
          <a:endParaRPr lang="en-US"/>
        </a:p>
      </dgm:t>
    </dgm:pt>
    <dgm:pt modelId="{848084BF-3AA7-411A-9159-C16E34FB9F7E}">
      <dgm:prSet/>
      <dgm:spPr/>
      <dgm:t>
        <a:bodyPr/>
        <a:lstStyle/>
        <a:p>
          <a:pPr rtl="0"/>
          <a:r>
            <a:rPr lang="en-ZA" smtClean="0"/>
            <a:t>ALEXKOR: Deals with SA’s mineral wealth, which is the pride of the country</a:t>
          </a:r>
          <a:endParaRPr lang="en-ZA"/>
        </a:p>
      </dgm:t>
    </dgm:pt>
    <dgm:pt modelId="{B09C9FAA-C2B5-4B85-8FD5-AB00AF99740C}" type="parTrans" cxnId="{68BEF4F4-3464-4957-A579-0456799E8ED6}">
      <dgm:prSet/>
      <dgm:spPr/>
      <dgm:t>
        <a:bodyPr/>
        <a:lstStyle/>
        <a:p>
          <a:endParaRPr lang="en-US"/>
        </a:p>
      </dgm:t>
    </dgm:pt>
    <dgm:pt modelId="{3D3FA83F-935C-47E2-A3B1-270B600E3D3A}" type="sibTrans" cxnId="{68BEF4F4-3464-4957-A579-0456799E8ED6}">
      <dgm:prSet/>
      <dgm:spPr/>
      <dgm:t>
        <a:bodyPr/>
        <a:lstStyle/>
        <a:p>
          <a:endParaRPr lang="en-US"/>
        </a:p>
      </dgm:t>
    </dgm:pt>
    <dgm:pt modelId="{4435DB30-7C9B-4385-A22D-F2436FBF9D72}" type="pres">
      <dgm:prSet presAssocID="{61B32A90-5500-4CE1-8B52-8BF7D455FD1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BF834-4A5A-4434-94D5-65A75DE3D8E9}" type="pres">
      <dgm:prSet presAssocID="{3FDE8A67-DF37-42F5-9B88-2EE20BC04EEC}" presName="circle1" presStyleLbl="node1" presStyleIdx="0" presStyleCnt="6"/>
      <dgm:spPr/>
    </dgm:pt>
    <dgm:pt modelId="{2F72DB7D-64CB-4EB4-B787-BAA418B77471}" type="pres">
      <dgm:prSet presAssocID="{3FDE8A67-DF37-42F5-9B88-2EE20BC04EEC}" presName="space" presStyleCnt="0"/>
      <dgm:spPr/>
    </dgm:pt>
    <dgm:pt modelId="{3985E65A-218C-4264-9F35-3E05D68BBF0D}" type="pres">
      <dgm:prSet presAssocID="{3FDE8A67-DF37-42F5-9B88-2EE20BC04EEC}" presName="rect1" presStyleLbl="alignAcc1" presStyleIdx="0" presStyleCnt="6"/>
      <dgm:spPr/>
      <dgm:t>
        <a:bodyPr/>
        <a:lstStyle/>
        <a:p>
          <a:endParaRPr lang="en-US"/>
        </a:p>
      </dgm:t>
    </dgm:pt>
    <dgm:pt modelId="{7D1AD735-E91C-498A-A47E-1AE0DEDC42CF}" type="pres">
      <dgm:prSet presAssocID="{8B6340BF-2F36-4490-B570-4630A625F497}" presName="vertSpace2" presStyleLbl="node1" presStyleIdx="0" presStyleCnt="6"/>
      <dgm:spPr/>
    </dgm:pt>
    <dgm:pt modelId="{5402019C-5770-4CA6-8DF9-522ED3F47611}" type="pres">
      <dgm:prSet presAssocID="{8B6340BF-2F36-4490-B570-4630A625F497}" presName="circle2" presStyleLbl="node1" presStyleIdx="1" presStyleCnt="6"/>
      <dgm:spPr/>
    </dgm:pt>
    <dgm:pt modelId="{A186C25A-4977-4B12-8E52-00A8C73FD0CE}" type="pres">
      <dgm:prSet presAssocID="{8B6340BF-2F36-4490-B570-4630A625F497}" presName="rect2" presStyleLbl="alignAcc1" presStyleIdx="1" presStyleCnt="6"/>
      <dgm:spPr/>
      <dgm:t>
        <a:bodyPr/>
        <a:lstStyle/>
        <a:p>
          <a:endParaRPr lang="en-US"/>
        </a:p>
      </dgm:t>
    </dgm:pt>
    <dgm:pt modelId="{4CA9F81A-4BB9-4F9D-AFFE-B2FF2CF325EF}" type="pres">
      <dgm:prSet presAssocID="{F4C59779-A3D6-403F-AF7F-3DA2C67115F4}" presName="vertSpace3" presStyleLbl="node1" presStyleIdx="1" presStyleCnt="6"/>
      <dgm:spPr/>
    </dgm:pt>
    <dgm:pt modelId="{4A7ACB44-16B6-403B-95A9-12EBD3E94454}" type="pres">
      <dgm:prSet presAssocID="{F4C59779-A3D6-403F-AF7F-3DA2C67115F4}" presName="circle3" presStyleLbl="node1" presStyleIdx="2" presStyleCnt="6"/>
      <dgm:spPr/>
    </dgm:pt>
    <dgm:pt modelId="{535495E0-4652-48C2-840F-6268AA87528D}" type="pres">
      <dgm:prSet presAssocID="{F4C59779-A3D6-403F-AF7F-3DA2C67115F4}" presName="rect3" presStyleLbl="alignAcc1" presStyleIdx="2" presStyleCnt="6"/>
      <dgm:spPr/>
      <dgm:t>
        <a:bodyPr/>
        <a:lstStyle/>
        <a:p>
          <a:endParaRPr lang="en-US"/>
        </a:p>
      </dgm:t>
    </dgm:pt>
    <dgm:pt modelId="{41953BB9-5E76-408D-B56D-DAB265CB8D07}" type="pres">
      <dgm:prSet presAssocID="{95CCA6FB-FF4F-4721-A08E-A3D6C1F422D8}" presName="vertSpace4" presStyleLbl="node1" presStyleIdx="2" presStyleCnt="6"/>
      <dgm:spPr/>
    </dgm:pt>
    <dgm:pt modelId="{8D96C40D-FD00-44D0-947E-8681B439D326}" type="pres">
      <dgm:prSet presAssocID="{95CCA6FB-FF4F-4721-A08E-A3D6C1F422D8}" presName="circle4" presStyleLbl="node1" presStyleIdx="3" presStyleCnt="6"/>
      <dgm:spPr/>
    </dgm:pt>
    <dgm:pt modelId="{9C0F91DD-8034-4D6D-BD5D-68B3F10D3231}" type="pres">
      <dgm:prSet presAssocID="{95CCA6FB-FF4F-4721-A08E-A3D6C1F422D8}" presName="rect4" presStyleLbl="alignAcc1" presStyleIdx="3" presStyleCnt="6"/>
      <dgm:spPr/>
      <dgm:t>
        <a:bodyPr/>
        <a:lstStyle/>
        <a:p>
          <a:endParaRPr lang="en-US"/>
        </a:p>
      </dgm:t>
    </dgm:pt>
    <dgm:pt modelId="{D8B0BF5E-CA9D-4193-8347-E27F419A1709}" type="pres">
      <dgm:prSet presAssocID="{189D40A6-6D42-43AD-8874-3C1113CF867A}" presName="vertSpace5" presStyleLbl="node1" presStyleIdx="3" presStyleCnt="6"/>
      <dgm:spPr/>
    </dgm:pt>
    <dgm:pt modelId="{DD2FF4E5-3D2E-407A-B14D-B0A0C86BB562}" type="pres">
      <dgm:prSet presAssocID="{189D40A6-6D42-43AD-8874-3C1113CF867A}" presName="circle5" presStyleLbl="node1" presStyleIdx="4" presStyleCnt="6"/>
      <dgm:spPr/>
    </dgm:pt>
    <dgm:pt modelId="{042D63EE-61C1-4276-9713-A1D6BB84C3C0}" type="pres">
      <dgm:prSet presAssocID="{189D40A6-6D42-43AD-8874-3C1113CF867A}" presName="rect5" presStyleLbl="alignAcc1" presStyleIdx="4" presStyleCnt="6" custLinFactNeighborX="1144" custLinFactNeighborY="7574"/>
      <dgm:spPr/>
      <dgm:t>
        <a:bodyPr/>
        <a:lstStyle/>
        <a:p>
          <a:endParaRPr lang="en-US"/>
        </a:p>
      </dgm:t>
    </dgm:pt>
    <dgm:pt modelId="{12875F71-458E-48DF-99BC-D0725A2540D3}" type="pres">
      <dgm:prSet presAssocID="{848084BF-3AA7-411A-9159-C16E34FB9F7E}" presName="vertSpace6" presStyleLbl="node1" presStyleIdx="4" presStyleCnt="6"/>
      <dgm:spPr/>
    </dgm:pt>
    <dgm:pt modelId="{702E4B2C-94C7-4B1D-8179-CE23A998CE4A}" type="pres">
      <dgm:prSet presAssocID="{848084BF-3AA7-411A-9159-C16E34FB9F7E}" presName="circle6" presStyleLbl="node1" presStyleIdx="5" presStyleCnt="6"/>
      <dgm:spPr/>
    </dgm:pt>
    <dgm:pt modelId="{C3846DB2-8509-4EB3-95FD-59DA119D1FD7}" type="pres">
      <dgm:prSet presAssocID="{848084BF-3AA7-411A-9159-C16E34FB9F7E}" presName="rect6" presStyleLbl="alignAcc1" presStyleIdx="5" presStyleCnt="6"/>
      <dgm:spPr/>
      <dgm:t>
        <a:bodyPr/>
        <a:lstStyle/>
        <a:p>
          <a:endParaRPr lang="en-US"/>
        </a:p>
      </dgm:t>
    </dgm:pt>
    <dgm:pt modelId="{07812805-7172-42DC-AA95-5D019E257419}" type="pres">
      <dgm:prSet presAssocID="{3FDE8A67-DF37-42F5-9B88-2EE20BC04EEC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1D464-7FFA-43BC-9005-367030794E57}" type="pres">
      <dgm:prSet presAssocID="{8B6340BF-2F36-4490-B570-4630A625F497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489B6-22A9-4AD0-A3D5-8E623A2AF1EB}" type="pres">
      <dgm:prSet presAssocID="{F4C59779-A3D6-403F-AF7F-3DA2C67115F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0639E-40BF-4EFC-9388-BF4B0461E29E}" type="pres">
      <dgm:prSet presAssocID="{95CCA6FB-FF4F-4721-A08E-A3D6C1F422D8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572C-E382-4393-933D-9FDFB8B865AF}" type="pres">
      <dgm:prSet presAssocID="{189D40A6-6D42-43AD-8874-3C1113CF867A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ED416-9555-4ECB-8369-5697608D3AF2}" type="pres">
      <dgm:prSet presAssocID="{848084BF-3AA7-411A-9159-C16E34FB9F7E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0742A-AA43-4BB6-80A5-1348FC7298D4}" type="presOf" srcId="{F4C59779-A3D6-403F-AF7F-3DA2C67115F4}" destId="{DAB489B6-22A9-4AD0-A3D5-8E623A2AF1EB}" srcOrd="1" destOrd="0" presId="urn:microsoft.com/office/officeart/2005/8/layout/target3"/>
    <dgm:cxn modelId="{34B174E5-3F91-4FFA-8CFA-3CEE2E8C9DD2}" type="presOf" srcId="{189D40A6-6D42-43AD-8874-3C1113CF867A}" destId="{042D63EE-61C1-4276-9713-A1D6BB84C3C0}" srcOrd="0" destOrd="0" presId="urn:microsoft.com/office/officeart/2005/8/layout/target3"/>
    <dgm:cxn modelId="{4D728D2B-02EE-4198-9E0A-3E6E0B68E6F5}" srcId="{61B32A90-5500-4CE1-8B52-8BF7D455FD15}" destId="{95CCA6FB-FF4F-4721-A08E-A3D6C1F422D8}" srcOrd="3" destOrd="0" parTransId="{F394479B-BC84-4839-A6E3-8CDEE3F71D91}" sibTransId="{0AD67BDD-6F70-4308-AF15-064CBDBF7793}"/>
    <dgm:cxn modelId="{2529B3D4-8AAE-49FC-842D-9DE5588124EB}" type="presOf" srcId="{189D40A6-6D42-43AD-8874-3C1113CF867A}" destId="{F2D0572C-E382-4393-933D-9FDFB8B865AF}" srcOrd="1" destOrd="0" presId="urn:microsoft.com/office/officeart/2005/8/layout/target3"/>
    <dgm:cxn modelId="{9471FB83-FDB3-43C0-9A1D-17DFC66E4A56}" type="presOf" srcId="{61B32A90-5500-4CE1-8B52-8BF7D455FD15}" destId="{4435DB30-7C9B-4385-A22D-F2436FBF9D72}" srcOrd="0" destOrd="0" presId="urn:microsoft.com/office/officeart/2005/8/layout/target3"/>
    <dgm:cxn modelId="{8C4FC56D-0876-4A32-9462-8376D8736542}" type="presOf" srcId="{95CCA6FB-FF4F-4721-A08E-A3D6C1F422D8}" destId="{9C0F91DD-8034-4D6D-BD5D-68B3F10D3231}" srcOrd="0" destOrd="0" presId="urn:microsoft.com/office/officeart/2005/8/layout/target3"/>
    <dgm:cxn modelId="{C4916018-5AB2-452C-A072-194B9FB59C69}" type="presOf" srcId="{3FDE8A67-DF37-42F5-9B88-2EE20BC04EEC}" destId="{3985E65A-218C-4264-9F35-3E05D68BBF0D}" srcOrd="0" destOrd="0" presId="urn:microsoft.com/office/officeart/2005/8/layout/target3"/>
    <dgm:cxn modelId="{F973DD79-8430-45A0-8F52-C1134BAEA7BE}" srcId="{61B32A90-5500-4CE1-8B52-8BF7D455FD15}" destId="{3FDE8A67-DF37-42F5-9B88-2EE20BC04EEC}" srcOrd="0" destOrd="0" parTransId="{A903634B-0F24-4548-80E2-DF18E67B034B}" sibTransId="{5FA50081-97FF-4F10-A07A-C287E73B72AA}"/>
    <dgm:cxn modelId="{EFF3085A-1C5A-4BB5-8500-49560334437A}" type="presOf" srcId="{848084BF-3AA7-411A-9159-C16E34FB9F7E}" destId="{F76ED416-9555-4ECB-8369-5697608D3AF2}" srcOrd="1" destOrd="0" presId="urn:microsoft.com/office/officeart/2005/8/layout/target3"/>
    <dgm:cxn modelId="{7A54AE25-E400-43E6-B19C-6B223ABC23D7}" type="presOf" srcId="{95CCA6FB-FF4F-4721-A08E-A3D6C1F422D8}" destId="{C130639E-40BF-4EFC-9388-BF4B0461E29E}" srcOrd="1" destOrd="0" presId="urn:microsoft.com/office/officeart/2005/8/layout/target3"/>
    <dgm:cxn modelId="{74672483-51AF-4199-9706-01F90A7E489D}" type="presOf" srcId="{848084BF-3AA7-411A-9159-C16E34FB9F7E}" destId="{C3846DB2-8509-4EB3-95FD-59DA119D1FD7}" srcOrd="0" destOrd="0" presId="urn:microsoft.com/office/officeart/2005/8/layout/target3"/>
    <dgm:cxn modelId="{927B3A55-0AAD-401B-B2E0-238340C668FB}" srcId="{61B32A90-5500-4CE1-8B52-8BF7D455FD15}" destId="{8B6340BF-2F36-4490-B570-4630A625F497}" srcOrd="1" destOrd="0" parTransId="{4FB51DF4-5894-494F-9CB8-EBBD6290151F}" sibTransId="{5376883D-0F63-40EF-8398-3675748DD57E}"/>
    <dgm:cxn modelId="{68BEF4F4-3464-4957-A579-0456799E8ED6}" srcId="{61B32A90-5500-4CE1-8B52-8BF7D455FD15}" destId="{848084BF-3AA7-411A-9159-C16E34FB9F7E}" srcOrd="5" destOrd="0" parTransId="{B09C9FAA-C2B5-4B85-8FD5-AB00AF99740C}" sibTransId="{3D3FA83F-935C-47E2-A3B1-270B600E3D3A}"/>
    <dgm:cxn modelId="{BF74E2C5-B27C-4A05-80FC-9921444BF53B}" type="presOf" srcId="{3FDE8A67-DF37-42F5-9B88-2EE20BC04EEC}" destId="{07812805-7172-42DC-AA95-5D019E257419}" srcOrd="1" destOrd="0" presId="urn:microsoft.com/office/officeart/2005/8/layout/target3"/>
    <dgm:cxn modelId="{2E15F48D-ADD4-4895-AA01-BED3540BF27E}" srcId="{61B32A90-5500-4CE1-8B52-8BF7D455FD15}" destId="{F4C59779-A3D6-403F-AF7F-3DA2C67115F4}" srcOrd="2" destOrd="0" parTransId="{1853791F-7E75-44DF-B909-7D6BDACF8AC3}" sibTransId="{B5705A2A-1E7B-42F0-8E00-EAC1764848D8}"/>
    <dgm:cxn modelId="{A172B6D9-DB96-4806-A1A6-706C5150817F}" srcId="{61B32A90-5500-4CE1-8B52-8BF7D455FD15}" destId="{189D40A6-6D42-43AD-8874-3C1113CF867A}" srcOrd="4" destOrd="0" parTransId="{F625F9D3-0020-4D45-B3CA-29A312511A5A}" sibTransId="{5C45A21F-50E2-47F5-88E5-21FAE71FDD54}"/>
    <dgm:cxn modelId="{274B9479-5BBE-422D-93F8-EC0E416145AA}" type="presOf" srcId="{8B6340BF-2F36-4490-B570-4630A625F497}" destId="{1481D464-7FFA-43BC-9005-367030794E57}" srcOrd="1" destOrd="0" presId="urn:microsoft.com/office/officeart/2005/8/layout/target3"/>
    <dgm:cxn modelId="{1A1B2709-1ED9-48E7-A8B8-4F943FFDF896}" type="presOf" srcId="{8B6340BF-2F36-4490-B570-4630A625F497}" destId="{A186C25A-4977-4B12-8E52-00A8C73FD0CE}" srcOrd="0" destOrd="0" presId="urn:microsoft.com/office/officeart/2005/8/layout/target3"/>
    <dgm:cxn modelId="{A58FA59A-9848-40F7-9D69-80EA93B13EE1}" type="presOf" srcId="{F4C59779-A3D6-403F-AF7F-3DA2C67115F4}" destId="{535495E0-4652-48C2-840F-6268AA87528D}" srcOrd="0" destOrd="0" presId="urn:microsoft.com/office/officeart/2005/8/layout/target3"/>
    <dgm:cxn modelId="{C5D7E88B-F908-4577-9B7B-562DB49372F7}" type="presParOf" srcId="{4435DB30-7C9B-4385-A22D-F2436FBF9D72}" destId="{2A0BF834-4A5A-4434-94D5-65A75DE3D8E9}" srcOrd="0" destOrd="0" presId="urn:microsoft.com/office/officeart/2005/8/layout/target3"/>
    <dgm:cxn modelId="{7A8CE446-DFE5-4EC6-9E88-46417E0742B1}" type="presParOf" srcId="{4435DB30-7C9B-4385-A22D-F2436FBF9D72}" destId="{2F72DB7D-64CB-4EB4-B787-BAA418B77471}" srcOrd="1" destOrd="0" presId="urn:microsoft.com/office/officeart/2005/8/layout/target3"/>
    <dgm:cxn modelId="{B12826B8-A80F-45B2-81CA-BA16EE1142B1}" type="presParOf" srcId="{4435DB30-7C9B-4385-A22D-F2436FBF9D72}" destId="{3985E65A-218C-4264-9F35-3E05D68BBF0D}" srcOrd="2" destOrd="0" presId="urn:microsoft.com/office/officeart/2005/8/layout/target3"/>
    <dgm:cxn modelId="{0420382B-4281-43C5-9DF2-4E896DA5B7D1}" type="presParOf" srcId="{4435DB30-7C9B-4385-A22D-F2436FBF9D72}" destId="{7D1AD735-E91C-498A-A47E-1AE0DEDC42CF}" srcOrd="3" destOrd="0" presId="urn:microsoft.com/office/officeart/2005/8/layout/target3"/>
    <dgm:cxn modelId="{937076FD-123A-4591-A386-697222CC21A9}" type="presParOf" srcId="{4435DB30-7C9B-4385-A22D-F2436FBF9D72}" destId="{5402019C-5770-4CA6-8DF9-522ED3F47611}" srcOrd="4" destOrd="0" presId="urn:microsoft.com/office/officeart/2005/8/layout/target3"/>
    <dgm:cxn modelId="{1215A503-3F60-4240-8B34-3FF2934D8A84}" type="presParOf" srcId="{4435DB30-7C9B-4385-A22D-F2436FBF9D72}" destId="{A186C25A-4977-4B12-8E52-00A8C73FD0CE}" srcOrd="5" destOrd="0" presId="urn:microsoft.com/office/officeart/2005/8/layout/target3"/>
    <dgm:cxn modelId="{8520CE8A-51DC-4879-8D12-90DC770326F8}" type="presParOf" srcId="{4435DB30-7C9B-4385-A22D-F2436FBF9D72}" destId="{4CA9F81A-4BB9-4F9D-AFFE-B2FF2CF325EF}" srcOrd="6" destOrd="0" presId="urn:microsoft.com/office/officeart/2005/8/layout/target3"/>
    <dgm:cxn modelId="{06642558-10E4-489B-A0E3-992DEFF54BDB}" type="presParOf" srcId="{4435DB30-7C9B-4385-A22D-F2436FBF9D72}" destId="{4A7ACB44-16B6-403B-95A9-12EBD3E94454}" srcOrd="7" destOrd="0" presId="urn:microsoft.com/office/officeart/2005/8/layout/target3"/>
    <dgm:cxn modelId="{FDEEC8B5-D92A-4EC7-B6F8-8AD4D296C57F}" type="presParOf" srcId="{4435DB30-7C9B-4385-A22D-F2436FBF9D72}" destId="{535495E0-4652-48C2-840F-6268AA87528D}" srcOrd="8" destOrd="0" presId="urn:microsoft.com/office/officeart/2005/8/layout/target3"/>
    <dgm:cxn modelId="{72FBDCCB-6D61-404A-8D41-78E2B9563A16}" type="presParOf" srcId="{4435DB30-7C9B-4385-A22D-F2436FBF9D72}" destId="{41953BB9-5E76-408D-B56D-DAB265CB8D07}" srcOrd="9" destOrd="0" presId="urn:microsoft.com/office/officeart/2005/8/layout/target3"/>
    <dgm:cxn modelId="{DD046360-473F-44DA-AEB9-03249DE723F4}" type="presParOf" srcId="{4435DB30-7C9B-4385-A22D-F2436FBF9D72}" destId="{8D96C40D-FD00-44D0-947E-8681B439D326}" srcOrd="10" destOrd="0" presId="urn:microsoft.com/office/officeart/2005/8/layout/target3"/>
    <dgm:cxn modelId="{09800FDB-171A-447A-B577-43F91F2E66A3}" type="presParOf" srcId="{4435DB30-7C9B-4385-A22D-F2436FBF9D72}" destId="{9C0F91DD-8034-4D6D-BD5D-68B3F10D3231}" srcOrd="11" destOrd="0" presId="urn:microsoft.com/office/officeart/2005/8/layout/target3"/>
    <dgm:cxn modelId="{9B61DF60-2017-449D-9F26-4D26AA7563BF}" type="presParOf" srcId="{4435DB30-7C9B-4385-A22D-F2436FBF9D72}" destId="{D8B0BF5E-CA9D-4193-8347-E27F419A1709}" srcOrd="12" destOrd="0" presId="urn:microsoft.com/office/officeart/2005/8/layout/target3"/>
    <dgm:cxn modelId="{419256A9-7714-4562-845E-F5395F4449F7}" type="presParOf" srcId="{4435DB30-7C9B-4385-A22D-F2436FBF9D72}" destId="{DD2FF4E5-3D2E-407A-B14D-B0A0C86BB562}" srcOrd="13" destOrd="0" presId="urn:microsoft.com/office/officeart/2005/8/layout/target3"/>
    <dgm:cxn modelId="{B165F9FA-E3A7-4150-92AD-808C4DA089F2}" type="presParOf" srcId="{4435DB30-7C9B-4385-A22D-F2436FBF9D72}" destId="{042D63EE-61C1-4276-9713-A1D6BB84C3C0}" srcOrd="14" destOrd="0" presId="urn:microsoft.com/office/officeart/2005/8/layout/target3"/>
    <dgm:cxn modelId="{06785D9D-68D9-45AA-9FCE-55ABAE4F09AC}" type="presParOf" srcId="{4435DB30-7C9B-4385-A22D-F2436FBF9D72}" destId="{12875F71-458E-48DF-99BC-D0725A2540D3}" srcOrd="15" destOrd="0" presId="urn:microsoft.com/office/officeart/2005/8/layout/target3"/>
    <dgm:cxn modelId="{365AE1E4-B147-4BD6-B9F1-3A68C214A9D5}" type="presParOf" srcId="{4435DB30-7C9B-4385-A22D-F2436FBF9D72}" destId="{702E4B2C-94C7-4B1D-8179-CE23A998CE4A}" srcOrd="16" destOrd="0" presId="urn:microsoft.com/office/officeart/2005/8/layout/target3"/>
    <dgm:cxn modelId="{8A504BD8-BB59-41B9-AF9F-F031816AAAF7}" type="presParOf" srcId="{4435DB30-7C9B-4385-A22D-F2436FBF9D72}" destId="{C3846DB2-8509-4EB3-95FD-59DA119D1FD7}" srcOrd="17" destOrd="0" presId="urn:microsoft.com/office/officeart/2005/8/layout/target3"/>
    <dgm:cxn modelId="{F691559A-87BD-4E8E-B632-28ABA45CC64A}" type="presParOf" srcId="{4435DB30-7C9B-4385-A22D-F2436FBF9D72}" destId="{07812805-7172-42DC-AA95-5D019E257419}" srcOrd="18" destOrd="0" presId="urn:microsoft.com/office/officeart/2005/8/layout/target3"/>
    <dgm:cxn modelId="{5F6908F8-4EB8-4601-9D30-0818FE927491}" type="presParOf" srcId="{4435DB30-7C9B-4385-A22D-F2436FBF9D72}" destId="{1481D464-7FFA-43BC-9005-367030794E57}" srcOrd="19" destOrd="0" presId="urn:microsoft.com/office/officeart/2005/8/layout/target3"/>
    <dgm:cxn modelId="{B2BBA2D5-3689-46C1-B405-36A9DC48B987}" type="presParOf" srcId="{4435DB30-7C9B-4385-A22D-F2436FBF9D72}" destId="{DAB489B6-22A9-4AD0-A3D5-8E623A2AF1EB}" srcOrd="20" destOrd="0" presId="urn:microsoft.com/office/officeart/2005/8/layout/target3"/>
    <dgm:cxn modelId="{660B1B65-3CB7-4BC3-87B9-2B5BD96B25B4}" type="presParOf" srcId="{4435DB30-7C9B-4385-A22D-F2436FBF9D72}" destId="{C130639E-40BF-4EFC-9388-BF4B0461E29E}" srcOrd="21" destOrd="0" presId="urn:microsoft.com/office/officeart/2005/8/layout/target3"/>
    <dgm:cxn modelId="{9B329E9B-4FAA-462D-90F9-952E7C52D295}" type="presParOf" srcId="{4435DB30-7C9B-4385-A22D-F2436FBF9D72}" destId="{F2D0572C-E382-4393-933D-9FDFB8B865AF}" srcOrd="22" destOrd="0" presId="urn:microsoft.com/office/officeart/2005/8/layout/target3"/>
    <dgm:cxn modelId="{3AF14644-78D0-427D-B04D-93F482C3D018}" type="presParOf" srcId="{4435DB30-7C9B-4385-A22D-F2436FBF9D72}" destId="{F76ED416-9555-4ECB-8369-5697608D3AF2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179D7D6-8C70-410F-B1E1-1DB7756CD7E0}" type="doc">
      <dgm:prSet loTypeId="urn:microsoft.com/office/officeart/2005/8/layout/architecture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03E09-F59D-420B-806D-2196E55E3574}">
      <dgm:prSet/>
      <dgm:spPr/>
      <dgm:t>
        <a:bodyPr/>
        <a:lstStyle/>
        <a:p>
          <a:pPr rtl="0"/>
          <a:r>
            <a:rPr lang="en-ZA" dirty="0" smtClean="0"/>
            <a:t>      KEY OBSERVATIONS</a:t>
          </a:r>
          <a:endParaRPr lang="en-ZA" dirty="0"/>
        </a:p>
      </dgm:t>
    </dgm:pt>
    <dgm:pt modelId="{FF8B772C-F856-4BAF-BACE-587FDDD4236A}" type="parTrans" cxnId="{A890F52C-E0C7-4E1A-80D6-2AE46301231D}">
      <dgm:prSet/>
      <dgm:spPr/>
      <dgm:t>
        <a:bodyPr/>
        <a:lstStyle/>
        <a:p>
          <a:endParaRPr lang="en-US"/>
        </a:p>
      </dgm:t>
    </dgm:pt>
    <dgm:pt modelId="{45B1C992-B10E-4577-B2A7-B34307D1134C}" type="sibTrans" cxnId="{A890F52C-E0C7-4E1A-80D6-2AE46301231D}">
      <dgm:prSet/>
      <dgm:spPr/>
      <dgm:t>
        <a:bodyPr/>
        <a:lstStyle/>
        <a:p>
          <a:endParaRPr lang="en-US"/>
        </a:p>
      </dgm:t>
    </dgm:pt>
    <dgm:pt modelId="{68377204-8821-4D72-AF3D-DD9B4F0131AD}" type="pres">
      <dgm:prSet presAssocID="{2179D7D6-8C70-410F-B1E1-1DB7756CD7E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FF8D06-EF8B-404D-9B7F-1C235DF08C10}" type="pres">
      <dgm:prSet presAssocID="{54503E09-F59D-420B-806D-2196E55E3574}" presName="vertOne" presStyleCnt="0"/>
      <dgm:spPr/>
    </dgm:pt>
    <dgm:pt modelId="{9F8B2E46-5442-4E76-B275-A78577D669B6}" type="pres">
      <dgm:prSet presAssocID="{54503E09-F59D-420B-806D-2196E55E357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4AAC9-836F-4FB4-9C4E-71F8C8DE2DD2}" type="pres">
      <dgm:prSet presAssocID="{54503E09-F59D-420B-806D-2196E55E3574}" presName="horzOne" presStyleCnt="0"/>
      <dgm:spPr/>
    </dgm:pt>
  </dgm:ptLst>
  <dgm:cxnLst>
    <dgm:cxn modelId="{A890F52C-E0C7-4E1A-80D6-2AE46301231D}" srcId="{2179D7D6-8C70-410F-B1E1-1DB7756CD7E0}" destId="{54503E09-F59D-420B-806D-2196E55E3574}" srcOrd="0" destOrd="0" parTransId="{FF8B772C-F856-4BAF-BACE-587FDDD4236A}" sibTransId="{45B1C992-B10E-4577-B2A7-B34307D1134C}"/>
    <dgm:cxn modelId="{3A87548B-83A0-4C81-B06B-0DFD8AA3BF82}" type="presOf" srcId="{2179D7D6-8C70-410F-B1E1-1DB7756CD7E0}" destId="{68377204-8821-4D72-AF3D-DD9B4F0131AD}" srcOrd="0" destOrd="0" presId="urn:microsoft.com/office/officeart/2005/8/layout/architecture"/>
    <dgm:cxn modelId="{2B8A87FD-778D-4B95-989A-6BF03D01964B}" type="presOf" srcId="{54503E09-F59D-420B-806D-2196E55E3574}" destId="{9F8B2E46-5442-4E76-B275-A78577D669B6}" srcOrd="0" destOrd="0" presId="urn:microsoft.com/office/officeart/2005/8/layout/architecture"/>
    <dgm:cxn modelId="{ED8D4982-1F39-4A90-8CD6-D265AACAF114}" type="presParOf" srcId="{68377204-8821-4D72-AF3D-DD9B4F0131AD}" destId="{7CFF8D06-EF8B-404D-9B7F-1C235DF08C10}" srcOrd="0" destOrd="0" presId="urn:microsoft.com/office/officeart/2005/8/layout/architecture"/>
    <dgm:cxn modelId="{8985D4B7-2D89-43BD-9123-B5CA0F92DFEC}" type="presParOf" srcId="{7CFF8D06-EF8B-404D-9B7F-1C235DF08C10}" destId="{9F8B2E46-5442-4E76-B275-A78577D669B6}" srcOrd="0" destOrd="0" presId="urn:microsoft.com/office/officeart/2005/8/layout/architecture"/>
    <dgm:cxn modelId="{9A938CFA-116A-4C7C-8F73-E1BB1B7465A2}" type="presParOf" srcId="{7CFF8D06-EF8B-404D-9B7F-1C235DF08C10}" destId="{E8F4AAC9-836F-4FB4-9C4E-71F8C8DE2DD2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586D7E1-AEC9-4568-9F52-D2FACFF6F1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E1670-61DB-4606-BF86-6AC1E132D749}">
      <dgm:prSet/>
      <dgm:spPr/>
      <dgm:t>
        <a:bodyPr/>
        <a:lstStyle/>
        <a:p>
          <a:pPr algn="l" rtl="0"/>
          <a:endParaRPr lang="en-ZA" dirty="0"/>
        </a:p>
      </dgm:t>
    </dgm:pt>
    <dgm:pt modelId="{60C58CD6-326C-49E0-A1C2-16EF869EBC24}" type="sibTrans" cxnId="{C8187880-F994-45A1-BF2F-B3A9522E7C3D}">
      <dgm:prSet/>
      <dgm:spPr/>
      <dgm:t>
        <a:bodyPr/>
        <a:lstStyle/>
        <a:p>
          <a:endParaRPr lang="en-US"/>
        </a:p>
      </dgm:t>
    </dgm:pt>
    <dgm:pt modelId="{53CE9186-CDC0-444E-AB34-B163B271C2C6}" type="parTrans" cxnId="{C8187880-F994-45A1-BF2F-B3A9522E7C3D}">
      <dgm:prSet/>
      <dgm:spPr/>
      <dgm:t>
        <a:bodyPr/>
        <a:lstStyle/>
        <a:p>
          <a:endParaRPr lang="en-US"/>
        </a:p>
      </dgm:t>
    </dgm:pt>
    <dgm:pt modelId="{83DDD57D-A574-4233-A38F-BB57071D1C51}">
      <dgm:prSet/>
      <dgm:spPr/>
      <dgm:t>
        <a:bodyPr/>
        <a:lstStyle/>
        <a:p>
          <a:pPr algn="l" rtl="0"/>
          <a:r>
            <a:rPr lang="en-ZA" dirty="0" smtClean="0"/>
            <a:t>Most challenges are common and seem to contagious </a:t>
          </a:r>
          <a:endParaRPr lang="en-ZA" dirty="0"/>
        </a:p>
      </dgm:t>
    </dgm:pt>
    <dgm:pt modelId="{1F63E1BF-188A-4EC8-B567-D6CA3AD51774}" type="sibTrans" cxnId="{B5839609-B78E-4F5C-A81A-2C1560368BFA}">
      <dgm:prSet/>
      <dgm:spPr/>
      <dgm:t>
        <a:bodyPr/>
        <a:lstStyle/>
        <a:p>
          <a:endParaRPr lang="en-US"/>
        </a:p>
      </dgm:t>
    </dgm:pt>
    <dgm:pt modelId="{6E473CB2-00BD-4C1E-B72B-4669FA3DCA8C}" type="parTrans" cxnId="{B5839609-B78E-4F5C-A81A-2C1560368BFA}">
      <dgm:prSet/>
      <dgm:spPr/>
      <dgm:t>
        <a:bodyPr/>
        <a:lstStyle/>
        <a:p>
          <a:endParaRPr lang="en-US"/>
        </a:p>
      </dgm:t>
    </dgm:pt>
    <dgm:pt modelId="{92916B53-8971-4A28-A7C7-B7DDF8CBE71A}">
      <dgm:prSet/>
      <dgm:spPr/>
      <dgm:t>
        <a:bodyPr/>
        <a:lstStyle/>
        <a:p>
          <a:pPr algn="ctr" rtl="0"/>
          <a:r>
            <a:rPr lang="en-ZA" dirty="0" smtClean="0"/>
            <a:t>Most challenges are well documented &amp; known                 (the e.g. AG-SA and the Media)</a:t>
          </a:r>
          <a:endParaRPr lang="en-ZA" dirty="0"/>
        </a:p>
      </dgm:t>
    </dgm:pt>
    <dgm:pt modelId="{B1443D1C-2929-49A5-BFA1-3FC83D352904}" type="sibTrans" cxnId="{D798B507-A07A-4697-AF9A-D3401915E7E7}">
      <dgm:prSet/>
      <dgm:spPr/>
      <dgm:t>
        <a:bodyPr/>
        <a:lstStyle/>
        <a:p>
          <a:endParaRPr lang="en-US"/>
        </a:p>
      </dgm:t>
    </dgm:pt>
    <dgm:pt modelId="{DAA4461F-A504-415B-A8EC-524E666E57F0}" type="parTrans" cxnId="{D798B507-A07A-4697-AF9A-D3401915E7E7}">
      <dgm:prSet/>
      <dgm:spPr/>
      <dgm:t>
        <a:bodyPr/>
        <a:lstStyle/>
        <a:p>
          <a:endParaRPr lang="en-US"/>
        </a:p>
      </dgm:t>
    </dgm:pt>
    <dgm:pt modelId="{CFA86AF5-6A7C-4EA1-907B-45736D9B6EDF}">
      <dgm:prSet/>
      <dgm:spPr/>
      <dgm:t>
        <a:bodyPr/>
        <a:lstStyle/>
        <a:p>
          <a:pPr algn="l" rtl="0"/>
          <a:r>
            <a:rPr lang="en-ZA" u="sng" dirty="0" smtClean="0">
              <a:solidFill>
                <a:schemeClr val="bg1"/>
              </a:solidFill>
            </a:rPr>
            <a:t>Governance</a:t>
          </a:r>
          <a:r>
            <a:rPr lang="en-ZA" dirty="0" smtClean="0">
              <a:solidFill>
                <a:schemeClr val="bg1"/>
              </a:solidFill>
            </a:rPr>
            <a:t>; </a:t>
          </a:r>
          <a:r>
            <a:rPr lang="en-ZA" u="sng" dirty="0" smtClean="0">
              <a:solidFill>
                <a:schemeClr val="bg1"/>
              </a:solidFill>
            </a:rPr>
            <a:t>SCM processes</a:t>
          </a:r>
          <a:r>
            <a:rPr lang="en-ZA" dirty="0" smtClean="0">
              <a:solidFill>
                <a:schemeClr val="bg1"/>
              </a:solidFill>
            </a:rPr>
            <a:t>;  </a:t>
          </a:r>
          <a:r>
            <a:rPr lang="en-ZA" u="sng" dirty="0" smtClean="0">
              <a:solidFill>
                <a:schemeClr val="bg1"/>
              </a:solidFill>
            </a:rPr>
            <a:t>non-compliance with PFMA prescripts and regulations (mainly section 51); lack of consequence management</a:t>
          </a:r>
          <a:r>
            <a:rPr lang="en-ZA" dirty="0" smtClean="0">
              <a:solidFill>
                <a:schemeClr val="bg1"/>
              </a:solidFill>
            </a:rPr>
            <a:t>; </a:t>
          </a:r>
          <a:r>
            <a:rPr lang="en-ZA" u="sng" dirty="0" smtClean="0">
              <a:solidFill>
                <a:schemeClr val="bg1"/>
              </a:solidFill>
            </a:rPr>
            <a:t>inadequate oversight by leadership; lack of leadership stability</a:t>
          </a:r>
          <a:r>
            <a:rPr lang="en-ZA" dirty="0" smtClean="0">
              <a:solidFill>
                <a:schemeClr val="bg1"/>
              </a:solidFill>
            </a:rPr>
            <a:t>; </a:t>
          </a:r>
          <a:r>
            <a:rPr lang="en-ZA" u="sng" dirty="0" smtClean="0">
              <a:solidFill>
                <a:schemeClr val="bg1"/>
              </a:solidFill>
            </a:rPr>
            <a:t>financial and operational unsustainability; profitability issues</a:t>
          </a:r>
          <a:endParaRPr lang="en-ZA" u="sng" dirty="0">
            <a:solidFill>
              <a:schemeClr val="bg1"/>
            </a:solidFill>
          </a:endParaRPr>
        </a:p>
      </dgm:t>
    </dgm:pt>
    <dgm:pt modelId="{0B54B978-A18C-420E-8C45-7ADF90AF889B}" type="sibTrans" cxnId="{47C9FF65-1B20-4CEB-AFDE-D996C13FAF00}">
      <dgm:prSet/>
      <dgm:spPr/>
      <dgm:t>
        <a:bodyPr/>
        <a:lstStyle/>
        <a:p>
          <a:endParaRPr lang="en-US"/>
        </a:p>
      </dgm:t>
    </dgm:pt>
    <dgm:pt modelId="{8B499ECC-15C3-4B1F-951D-B69D86DA047F}" type="parTrans" cxnId="{47C9FF65-1B20-4CEB-AFDE-D996C13FAF00}">
      <dgm:prSet/>
      <dgm:spPr/>
      <dgm:t>
        <a:bodyPr/>
        <a:lstStyle/>
        <a:p>
          <a:endParaRPr lang="en-US"/>
        </a:p>
      </dgm:t>
    </dgm:pt>
    <dgm:pt modelId="{48A82E71-62E9-4148-B079-A77A4298A89D}">
      <dgm:prSet/>
      <dgm:spPr/>
      <dgm:t>
        <a:bodyPr/>
        <a:lstStyle/>
        <a:p>
          <a:pPr algn="l" rtl="0"/>
          <a:r>
            <a:rPr lang="en-ZA" dirty="0" smtClean="0"/>
            <a:t>You can predict what will transpire in the Audited Reports </a:t>
          </a:r>
          <a:endParaRPr lang="en-ZA" dirty="0"/>
        </a:p>
      </dgm:t>
    </dgm:pt>
    <dgm:pt modelId="{8C6C4461-8EA7-49C6-82B3-54B4072B6195}" type="parTrans" cxnId="{8981F597-42A4-46B9-A801-3D2DEAEF00E4}">
      <dgm:prSet/>
      <dgm:spPr/>
      <dgm:t>
        <a:bodyPr/>
        <a:lstStyle/>
        <a:p>
          <a:endParaRPr lang="en-US"/>
        </a:p>
      </dgm:t>
    </dgm:pt>
    <dgm:pt modelId="{8D7BBF79-3F88-465B-A9DC-343F3640ADBC}" type="sibTrans" cxnId="{8981F597-42A4-46B9-A801-3D2DEAEF00E4}">
      <dgm:prSet/>
      <dgm:spPr/>
      <dgm:t>
        <a:bodyPr/>
        <a:lstStyle/>
        <a:p>
          <a:endParaRPr lang="en-US"/>
        </a:p>
      </dgm:t>
    </dgm:pt>
    <dgm:pt modelId="{85B11D49-9971-49BF-8E45-0FDACEB72864}">
      <dgm:prSet/>
      <dgm:spPr/>
      <dgm:t>
        <a:bodyPr/>
        <a:lstStyle/>
        <a:p>
          <a:pPr algn="l" rtl="0"/>
          <a:endParaRPr lang="en-ZA" dirty="0"/>
        </a:p>
      </dgm:t>
    </dgm:pt>
    <dgm:pt modelId="{987B75E3-F39D-4DB4-8AE3-8E85F2A6FD0D}" type="parTrans" cxnId="{33657630-6B81-4716-9492-19A9B9D21EAA}">
      <dgm:prSet/>
      <dgm:spPr/>
      <dgm:t>
        <a:bodyPr/>
        <a:lstStyle/>
        <a:p>
          <a:endParaRPr lang="en-US"/>
        </a:p>
      </dgm:t>
    </dgm:pt>
    <dgm:pt modelId="{1D1C492A-DC70-4CBC-8177-6AEE64469D45}" type="sibTrans" cxnId="{33657630-6B81-4716-9492-19A9B9D21EAA}">
      <dgm:prSet/>
      <dgm:spPr/>
      <dgm:t>
        <a:bodyPr/>
        <a:lstStyle/>
        <a:p>
          <a:endParaRPr lang="en-US"/>
        </a:p>
      </dgm:t>
    </dgm:pt>
    <dgm:pt modelId="{21D56628-56EF-41D5-AD07-029DA0BFD8C4}">
      <dgm:prSet/>
      <dgm:spPr/>
      <dgm:t>
        <a:bodyPr/>
        <a:lstStyle/>
        <a:p>
          <a:pPr algn="ctr" rtl="0"/>
          <a:endParaRPr lang="en-ZA" dirty="0"/>
        </a:p>
      </dgm:t>
    </dgm:pt>
    <dgm:pt modelId="{DC97D15B-4921-4283-9717-101EC678B0CE}" type="parTrans" cxnId="{FC6258F9-5E66-41F3-9197-BDFB4F4865E3}">
      <dgm:prSet/>
      <dgm:spPr/>
      <dgm:t>
        <a:bodyPr/>
        <a:lstStyle/>
        <a:p>
          <a:endParaRPr lang="en-US"/>
        </a:p>
      </dgm:t>
    </dgm:pt>
    <dgm:pt modelId="{ED9E9ED5-898C-4E4C-855D-21E8D9F1181E}" type="sibTrans" cxnId="{FC6258F9-5E66-41F3-9197-BDFB4F4865E3}">
      <dgm:prSet/>
      <dgm:spPr/>
      <dgm:t>
        <a:bodyPr/>
        <a:lstStyle/>
        <a:p>
          <a:endParaRPr lang="en-US"/>
        </a:p>
      </dgm:t>
    </dgm:pt>
    <dgm:pt modelId="{DFE13D80-CB35-4D0A-A27A-1BAFE2613EFC}" type="pres">
      <dgm:prSet presAssocID="{B586D7E1-AEC9-4568-9F52-D2FACFF6F1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03D4A2-106A-4A88-A3A1-044CE6C42B77}" type="pres">
      <dgm:prSet presAssocID="{57AE1670-61DB-4606-BF86-6AC1E132D749}" presName="node" presStyleLbl="node1" presStyleIdx="0" presStyleCnt="1" custScaleX="123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03EEAE-0896-4E29-9C44-F33E35B80BD5}" type="presOf" srcId="{57AE1670-61DB-4606-BF86-6AC1E132D749}" destId="{C803D4A2-106A-4A88-A3A1-044CE6C42B77}" srcOrd="0" destOrd="0" presId="urn:microsoft.com/office/officeart/2005/8/layout/cycle2"/>
    <dgm:cxn modelId="{CE38E231-F887-4BBF-8282-E823B0DEC6BC}" type="presOf" srcId="{85B11D49-9971-49BF-8E45-0FDACEB72864}" destId="{C803D4A2-106A-4A88-A3A1-044CE6C42B77}" srcOrd="0" destOrd="5" presId="urn:microsoft.com/office/officeart/2005/8/layout/cycle2"/>
    <dgm:cxn modelId="{C60EA3BD-B53A-43A3-92BA-A6A1BE740FCD}" type="presOf" srcId="{92916B53-8971-4A28-A7C7-B7DDF8CBE71A}" destId="{C803D4A2-106A-4A88-A3A1-044CE6C42B77}" srcOrd="0" destOrd="2" presId="urn:microsoft.com/office/officeart/2005/8/layout/cycle2"/>
    <dgm:cxn modelId="{C8187880-F994-45A1-BF2F-B3A9522E7C3D}" srcId="{B586D7E1-AEC9-4568-9F52-D2FACFF6F1C8}" destId="{57AE1670-61DB-4606-BF86-6AC1E132D749}" srcOrd="0" destOrd="0" parTransId="{53CE9186-CDC0-444E-AB34-B163B271C2C6}" sibTransId="{60C58CD6-326C-49E0-A1C2-16EF869EBC24}"/>
    <dgm:cxn modelId="{FC6258F9-5E66-41F3-9197-BDFB4F4865E3}" srcId="{57AE1670-61DB-4606-BF86-6AC1E132D749}" destId="{21D56628-56EF-41D5-AD07-029DA0BFD8C4}" srcOrd="2" destOrd="0" parTransId="{DC97D15B-4921-4283-9717-101EC678B0CE}" sibTransId="{ED9E9ED5-898C-4E4C-855D-21E8D9F1181E}"/>
    <dgm:cxn modelId="{C27F9A02-B2D2-4167-862C-46967CE89816}" type="presOf" srcId="{48A82E71-62E9-4148-B079-A77A4298A89D}" destId="{C803D4A2-106A-4A88-A3A1-044CE6C42B77}" srcOrd="0" destOrd="6" presId="urn:microsoft.com/office/officeart/2005/8/layout/cycle2"/>
    <dgm:cxn modelId="{47C9FF65-1B20-4CEB-AFDE-D996C13FAF00}" srcId="{57AE1670-61DB-4606-BF86-6AC1E132D749}" destId="{CFA86AF5-6A7C-4EA1-907B-45736D9B6EDF}" srcOrd="3" destOrd="0" parTransId="{8B499ECC-15C3-4B1F-951D-B69D86DA047F}" sibTransId="{0B54B978-A18C-420E-8C45-7ADF90AF889B}"/>
    <dgm:cxn modelId="{B5839609-B78E-4F5C-A81A-2C1560368BFA}" srcId="{57AE1670-61DB-4606-BF86-6AC1E132D749}" destId="{83DDD57D-A574-4233-A38F-BB57071D1C51}" srcOrd="0" destOrd="0" parTransId="{6E473CB2-00BD-4C1E-B72B-4669FA3DCA8C}" sibTransId="{1F63E1BF-188A-4EC8-B567-D6CA3AD51774}"/>
    <dgm:cxn modelId="{5B8953C2-FDD8-47FF-A017-FCA61D9DDD31}" type="presOf" srcId="{CFA86AF5-6A7C-4EA1-907B-45736D9B6EDF}" destId="{C803D4A2-106A-4A88-A3A1-044CE6C42B77}" srcOrd="0" destOrd="4" presId="urn:microsoft.com/office/officeart/2005/8/layout/cycle2"/>
    <dgm:cxn modelId="{D798B507-A07A-4697-AF9A-D3401915E7E7}" srcId="{57AE1670-61DB-4606-BF86-6AC1E132D749}" destId="{92916B53-8971-4A28-A7C7-B7DDF8CBE71A}" srcOrd="1" destOrd="0" parTransId="{DAA4461F-A504-415B-A8EC-524E666E57F0}" sibTransId="{B1443D1C-2929-49A5-BFA1-3FC83D352904}"/>
    <dgm:cxn modelId="{38BCC38B-E2BB-4938-9E61-87C331651A63}" type="presOf" srcId="{83DDD57D-A574-4233-A38F-BB57071D1C51}" destId="{C803D4A2-106A-4A88-A3A1-044CE6C42B77}" srcOrd="0" destOrd="1" presId="urn:microsoft.com/office/officeart/2005/8/layout/cycle2"/>
    <dgm:cxn modelId="{8981F597-42A4-46B9-A801-3D2DEAEF00E4}" srcId="{57AE1670-61DB-4606-BF86-6AC1E132D749}" destId="{48A82E71-62E9-4148-B079-A77A4298A89D}" srcOrd="5" destOrd="0" parTransId="{8C6C4461-8EA7-49C6-82B3-54B4072B6195}" sibTransId="{8D7BBF79-3F88-465B-A9DC-343F3640ADBC}"/>
    <dgm:cxn modelId="{5C75842B-05C3-404E-B1D1-8C7A19872BBF}" type="presOf" srcId="{B586D7E1-AEC9-4568-9F52-D2FACFF6F1C8}" destId="{DFE13D80-CB35-4D0A-A27A-1BAFE2613EFC}" srcOrd="0" destOrd="0" presId="urn:microsoft.com/office/officeart/2005/8/layout/cycle2"/>
    <dgm:cxn modelId="{33657630-6B81-4716-9492-19A9B9D21EAA}" srcId="{57AE1670-61DB-4606-BF86-6AC1E132D749}" destId="{85B11D49-9971-49BF-8E45-0FDACEB72864}" srcOrd="4" destOrd="0" parTransId="{987B75E3-F39D-4DB4-8AE3-8E85F2A6FD0D}" sibTransId="{1D1C492A-DC70-4CBC-8177-6AEE64469D45}"/>
    <dgm:cxn modelId="{CDB06A25-F3A5-4C75-B0E3-0DDA3F618C89}" type="presOf" srcId="{21D56628-56EF-41D5-AD07-029DA0BFD8C4}" destId="{C803D4A2-106A-4A88-A3A1-044CE6C42B77}" srcOrd="0" destOrd="3" presId="urn:microsoft.com/office/officeart/2005/8/layout/cycle2"/>
    <dgm:cxn modelId="{C24A3E55-8D45-411A-A03B-F49ADC8DDB39}" type="presParOf" srcId="{DFE13D80-CB35-4D0A-A27A-1BAFE2613EFC}" destId="{C803D4A2-106A-4A88-A3A1-044CE6C42B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E3EC25-DCB1-4D43-9257-6D8DB4784D1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E07EE-BACF-4B07-9887-E726FD49DCEA}">
      <dgm:prSet/>
      <dgm:spPr/>
      <dgm:t>
        <a:bodyPr/>
        <a:lstStyle/>
        <a:p>
          <a:pPr rtl="0"/>
          <a:r>
            <a:rPr lang="en-ZA" dirty="0" smtClean="0"/>
            <a:t>SECTION A</a:t>
          </a:r>
        </a:p>
        <a:p>
          <a:pPr rtl="0"/>
          <a:endParaRPr lang="en-ZA" dirty="0"/>
        </a:p>
      </dgm:t>
    </dgm:pt>
    <dgm:pt modelId="{E59AE43E-4E39-490A-B81C-859E8957152F}" type="parTrans" cxnId="{E5623D70-22A4-44FE-824F-B48061AA43AF}">
      <dgm:prSet/>
      <dgm:spPr/>
      <dgm:t>
        <a:bodyPr/>
        <a:lstStyle/>
        <a:p>
          <a:endParaRPr lang="en-US"/>
        </a:p>
      </dgm:t>
    </dgm:pt>
    <dgm:pt modelId="{B6BC18D7-721D-4C54-A018-3EDF073F8EA1}" type="sibTrans" cxnId="{E5623D70-22A4-44FE-824F-B48061AA43AF}">
      <dgm:prSet/>
      <dgm:spPr/>
      <dgm:t>
        <a:bodyPr/>
        <a:lstStyle/>
        <a:p>
          <a:endParaRPr lang="en-US"/>
        </a:p>
      </dgm:t>
    </dgm:pt>
    <dgm:pt modelId="{F8D07842-103C-435C-A8CD-085B207437C4}" type="pres">
      <dgm:prSet presAssocID="{A8E3EC25-DCB1-4D43-9257-6D8DB4784D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44CFCB-D056-4E05-9112-A21E9AED585B}" type="pres">
      <dgm:prSet presAssocID="{270E07EE-BACF-4B07-9887-E726FD49DCEA}" presName="node" presStyleLbl="node1" presStyleIdx="0" presStyleCnt="1" custLinFactNeighborY="2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623D70-22A4-44FE-824F-B48061AA43AF}" srcId="{A8E3EC25-DCB1-4D43-9257-6D8DB4784D17}" destId="{270E07EE-BACF-4B07-9887-E726FD49DCEA}" srcOrd="0" destOrd="0" parTransId="{E59AE43E-4E39-490A-B81C-859E8957152F}" sibTransId="{B6BC18D7-721D-4C54-A018-3EDF073F8EA1}"/>
    <dgm:cxn modelId="{BB9407CF-6588-46E6-BBA8-7186CBCB874D}" type="presOf" srcId="{A8E3EC25-DCB1-4D43-9257-6D8DB4784D17}" destId="{F8D07842-103C-435C-A8CD-085B207437C4}" srcOrd="0" destOrd="0" presId="urn:microsoft.com/office/officeart/2005/8/layout/hList6"/>
    <dgm:cxn modelId="{3C3AE6FD-31FD-4932-9D3F-69303EE8382B}" type="presOf" srcId="{270E07EE-BACF-4B07-9887-E726FD49DCEA}" destId="{A744CFCB-D056-4E05-9112-A21E9AED585B}" srcOrd="0" destOrd="0" presId="urn:microsoft.com/office/officeart/2005/8/layout/hList6"/>
    <dgm:cxn modelId="{E46D3CD7-F4FB-4444-AEDB-18D6109ED361}" type="presParOf" srcId="{F8D07842-103C-435C-A8CD-085B207437C4}" destId="{A744CFCB-D056-4E05-9112-A21E9AED585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58475A8-DA9C-4F84-A281-E0FD24DAF5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EE602-0CDD-436D-ACDE-237F6C9BB757}">
      <dgm:prSet/>
      <dgm:spPr/>
      <dgm:t>
        <a:bodyPr/>
        <a:lstStyle/>
        <a:p>
          <a:pPr algn="ctr" rtl="0"/>
          <a:r>
            <a:rPr lang="en-ZA" b="1" dirty="0" smtClean="0"/>
            <a:t>OTHER UNIQUE CHALLENGES</a:t>
          </a:r>
          <a:r>
            <a:rPr lang="en-ZA" dirty="0" smtClean="0"/>
            <a:t/>
          </a:r>
          <a:br>
            <a:rPr lang="en-ZA" dirty="0" smtClean="0"/>
          </a:br>
          <a:endParaRPr lang="en-ZA" dirty="0"/>
        </a:p>
      </dgm:t>
    </dgm:pt>
    <dgm:pt modelId="{49180A27-CFFB-4FA1-A54A-63A3E03B4A61}" type="parTrans" cxnId="{F1D55306-A9C5-4C4A-ABDE-11F5EB946AC2}">
      <dgm:prSet/>
      <dgm:spPr/>
      <dgm:t>
        <a:bodyPr/>
        <a:lstStyle/>
        <a:p>
          <a:endParaRPr lang="en-US"/>
        </a:p>
      </dgm:t>
    </dgm:pt>
    <dgm:pt modelId="{5CCDCE9C-A2F3-49AC-A6D2-0FE89B10A9CE}" type="sibTrans" cxnId="{F1D55306-A9C5-4C4A-ABDE-11F5EB946AC2}">
      <dgm:prSet/>
      <dgm:spPr/>
      <dgm:t>
        <a:bodyPr/>
        <a:lstStyle/>
        <a:p>
          <a:endParaRPr lang="en-US"/>
        </a:p>
      </dgm:t>
    </dgm:pt>
    <dgm:pt modelId="{36118C08-535D-4157-B3EC-EF472979ABAF}" type="pres">
      <dgm:prSet presAssocID="{E58475A8-DA9C-4F84-A281-E0FD24DAF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5C6A7C-41D8-47B0-860D-6BE2FF3BF7FB}" type="pres">
      <dgm:prSet presAssocID="{A41EE602-0CDD-436D-ACDE-237F6C9BB7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48D5CB-06CE-488A-BCCE-87A1857FC2B8}" type="presOf" srcId="{E58475A8-DA9C-4F84-A281-E0FD24DAF537}" destId="{36118C08-535D-4157-B3EC-EF472979ABAF}" srcOrd="0" destOrd="0" presId="urn:microsoft.com/office/officeart/2005/8/layout/vList2"/>
    <dgm:cxn modelId="{F1D55306-A9C5-4C4A-ABDE-11F5EB946AC2}" srcId="{E58475A8-DA9C-4F84-A281-E0FD24DAF537}" destId="{A41EE602-0CDD-436D-ACDE-237F6C9BB757}" srcOrd="0" destOrd="0" parTransId="{49180A27-CFFB-4FA1-A54A-63A3E03B4A61}" sibTransId="{5CCDCE9C-A2F3-49AC-A6D2-0FE89B10A9CE}"/>
    <dgm:cxn modelId="{5449A05F-EBBB-41E0-8D68-5B6F967238D8}" type="presOf" srcId="{A41EE602-0CDD-436D-ACDE-237F6C9BB757}" destId="{625C6A7C-41D8-47B0-860D-6BE2FF3BF7FB}" srcOrd="0" destOrd="0" presId="urn:microsoft.com/office/officeart/2005/8/layout/vList2"/>
    <dgm:cxn modelId="{04C96A77-78F0-4DC5-A66E-EFC326F7EEC1}" type="presParOf" srcId="{36118C08-535D-4157-B3EC-EF472979ABAF}" destId="{625C6A7C-41D8-47B0-860D-6BE2FF3BF7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525F8C7-A05C-4485-9DCA-BBDB244ED9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38745F-61DE-4274-9B02-D404946124BB}">
      <dgm:prSet/>
      <dgm:spPr/>
      <dgm:t>
        <a:bodyPr/>
        <a:lstStyle/>
        <a:p>
          <a:pPr rtl="0"/>
          <a:r>
            <a:rPr lang="en-ZA" smtClean="0"/>
            <a:t>Global and domestic performance strains profitability and financial sustainability </a:t>
          </a:r>
          <a:endParaRPr lang="en-ZA"/>
        </a:p>
      </dgm:t>
    </dgm:pt>
    <dgm:pt modelId="{C2C37CF3-7A3E-4701-9372-6B0921362E1F}" type="parTrans" cxnId="{2FF884C9-3F59-4AB6-9BB0-ACE268C6AC39}">
      <dgm:prSet/>
      <dgm:spPr/>
      <dgm:t>
        <a:bodyPr/>
        <a:lstStyle/>
        <a:p>
          <a:endParaRPr lang="en-US"/>
        </a:p>
      </dgm:t>
    </dgm:pt>
    <dgm:pt modelId="{11101B1A-FF3C-4F89-8896-A02FA0DA89E2}" type="sibTrans" cxnId="{2FF884C9-3F59-4AB6-9BB0-ACE268C6AC39}">
      <dgm:prSet/>
      <dgm:spPr/>
      <dgm:t>
        <a:bodyPr/>
        <a:lstStyle/>
        <a:p>
          <a:endParaRPr lang="en-US"/>
        </a:p>
      </dgm:t>
    </dgm:pt>
    <dgm:pt modelId="{4B378AFC-D18C-420C-84CC-66A182B3F00E}">
      <dgm:prSet/>
      <dgm:spPr/>
      <dgm:t>
        <a:bodyPr/>
        <a:lstStyle/>
        <a:p>
          <a:pPr rtl="0"/>
          <a:r>
            <a:rPr lang="en-ZA" smtClean="0"/>
            <a:t>E.g. Weak economic performance = weak demand for energy, commodities &amp; travelling </a:t>
          </a:r>
          <a:endParaRPr lang="en-ZA"/>
        </a:p>
      </dgm:t>
    </dgm:pt>
    <dgm:pt modelId="{11627CBB-2B6E-439C-B191-352CF3EAEE98}" type="parTrans" cxnId="{479AB8FC-6BD6-4C58-BF85-5BEE894F83F7}">
      <dgm:prSet/>
      <dgm:spPr/>
      <dgm:t>
        <a:bodyPr/>
        <a:lstStyle/>
        <a:p>
          <a:endParaRPr lang="en-US"/>
        </a:p>
      </dgm:t>
    </dgm:pt>
    <dgm:pt modelId="{FAD74152-72EC-421A-A053-218BA21EABD5}" type="sibTrans" cxnId="{479AB8FC-6BD6-4C58-BF85-5BEE894F83F7}">
      <dgm:prSet/>
      <dgm:spPr/>
      <dgm:t>
        <a:bodyPr/>
        <a:lstStyle/>
        <a:p>
          <a:endParaRPr lang="en-US"/>
        </a:p>
      </dgm:t>
    </dgm:pt>
    <dgm:pt modelId="{DD1FD30E-A24E-49D2-B976-3155CA1F11A7}">
      <dgm:prSet/>
      <dgm:spPr/>
      <dgm:t>
        <a:bodyPr/>
        <a:lstStyle/>
        <a:p>
          <a:pPr rtl="0"/>
          <a:r>
            <a:rPr lang="en-ZA" smtClean="0"/>
            <a:t>Eskom is owed by big businesses, municipalities and illegal connectors (Izinyoka)</a:t>
          </a:r>
          <a:endParaRPr lang="en-ZA"/>
        </a:p>
      </dgm:t>
    </dgm:pt>
    <dgm:pt modelId="{6DE9FDF9-89ED-4E4C-92B6-C39641C8D2B3}" type="parTrans" cxnId="{F3163616-1A9E-48DD-AF0A-EE60693F3237}">
      <dgm:prSet/>
      <dgm:spPr/>
      <dgm:t>
        <a:bodyPr/>
        <a:lstStyle/>
        <a:p>
          <a:endParaRPr lang="en-US"/>
        </a:p>
      </dgm:t>
    </dgm:pt>
    <dgm:pt modelId="{F17FFA30-F94C-42AF-AE42-120A380FA12C}" type="sibTrans" cxnId="{F3163616-1A9E-48DD-AF0A-EE60693F3237}">
      <dgm:prSet/>
      <dgm:spPr/>
      <dgm:t>
        <a:bodyPr/>
        <a:lstStyle/>
        <a:p>
          <a:endParaRPr lang="en-US"/>
        </a:p>
      </dgm:t>
    </dgm:pt>
    <dgm:pt modelId="{03291ED7-64F7-4D16-AB80-A4FFEFE236B1}">
      <dgm:prSet/>
      <dgm:spPr/>
      <dgm:t>
        <a:bodyPr/>
        <a:lstStyle/>
        <a:p>
          <a:pPr rtl="0"/>
          <a:r>
            <a:rPr lang="en-ZA" smtClean="0"/>
            <a:t>*Reportedly, Eskom is owed about R10bn by municipalities around the country</a:t>
          </a:r>
          <a:endParaRPr lang="en-ZA"/>
        </a:p>
      </dgm:t>
    </dgm:pt>
    <dgm:pt modelId="{A774F5B4-FB35-404A-9038-2CB7B091C923}" type="parTrans" cxnId="{E2EE008C-E07E-442E-9913-35781676ED12}">
      <dgm:prSet/>
      <dgm:spPr/>
      <dgm:t>
        <a:bodyPr/>
        <a:lstStyle/>
        <a:p>
          <a:endParaRPr lang="en-US"/>
        </a:p>
      </dgm:t>
    </dgm:pt>
    <dgm:pt modelId="{7EC48409-DB8A-4FE1-B870-3158BB23B4CB}" type="sibTrans" cxnId="{E2EE008C-E07E-442E-9913-35781676ED12}">
      <dgm:prSet/>
      <dgm:spPr/>
      <dgm:t>
        <a:bodyPr/>
        <a:lstStyle/>
        <a:p>
          <a:endParaRPr lang="en-US"/>
        </a:p>
      </dgm:t>
    </dgm:pt>
    <dgm:pt modelId="{04940D6A-4DB0-415A-8F97-5B210DA6808B}" type="pres">
      <dgm:prSet presAssocID="{7525F8C7-A05C-4485-9DCA-BBDB244ED9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CBE396-9A6B-4475-9684-5D44B54D0016}" type="pres">
      <dgm:prSet presAssocID="{8338745F-61DE-4274-9B02-D404946124BB}" presName="linNode" presStyleCnt="0"/>
      <dgm:spPr/>
    </dgm:pt>
    <dgm:pt modelId="{9A3AD035-3E68-4D63-BA65-AFB05068342F}" type="pres">
      <dgm:prSet presAssocID="{8338745F-61DE-4274-9B02-D404946124B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29160-4DF6-40C8-BA54-EA11D18643FC}" type="pres">
      <dgm:prSet presAssocID="{11101B1A-FF3C-4F89-8896-A02FA0DA89E2}" presName="sp" presStyleCnt="0"/>
      <dgm:spPr/>
    </dgm:pt>
    <dgm:pt modelId="{E3625030-9CD7-415B-9595-879776C29384}" type="pres">
      <dgm:prSet presAssocID="{4B378AFC-D18C-420C-84CC-66A182B3F00E}" presName="linNode" presStyleCnt="0"/>
      <dgm:spPr/>
    </dgm:pt>
    <dgm:pt modelId="{07D60C35-8294-4ACC-A24F-0A404DA67A69}" type="pres">
      <dgm:prSet presAssocID="{4B378AFC-D18C-420C-84CC-66A182B3F00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87147-57D9-46AF-94A9-1F7E6709FFEB}" type="pres">
      <dgm:prSet presAssocID="{FAD74152-72EC-421A-A053-218BA21EABD5}" presName="sp" presStyleCnt="0"/>
      <dgm:spPr/>
    </dgm:pt>
    <dgm:pt modelId="{ABB2836F-DB1B-4130-8EFB-7D4906BCF5AE}" type="pres">
      <dgm:prSet presAssocID="{DD1FD30E-A24E-49D2-B976-3155CA1F11A7}" presName="linNode" presStyleCnt="0"/>
      <dgm:spPr/>
    </dgm:pt>
    <dgm:pt modelId="{6D361EAF-AF06-4F34-B58F-7405AC9C4331}" type="pres">
      <dgm:prSet presAssocID="{DD1FD30E-A24E-49D2-B976-3155CA1F11A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028B1-50C5-4D69-91F6-FA91B4B8AA76}" type="pres">
      <dgm:prSet presAssocID="{F17FFA30-F94C-42AF-AE42-120A380FA12C}" presName="sp" presStyleCnt="0"/>
      <dgm:spPr/>
    </dgm:pt>
    <dgm:pt modelId="{88A3493B-7317-498A-B796-6AA0EFBCB01A}" type="pres">
      <dgm:prSet presAssocID="{03291ED7-64F7-4D16-AB80-A4FFEFE236B1}" presName="linNode" presStyleCnt="0"/>
      <dgm:spPr/>
    </dgm:pt>
    <dgm:pt modelId="{B054D197-0CBD-45FA-B002-796DD1AFF147}" type="pres">
      <dgm:prSet presAssocID="{03291ED7-64F7-4D16-AB80-A4FFEFE236B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E9951-EBBE-4FBB-9AFC-2E5F66C45166}" type="presOf" srcId="{03291ED7-64F7-4D16-AB80-A4FFEFE236B1}" destId="{B054D197-0CBD-45FA-B002-796DD1AFF147}" srcOrd="0" destOrd="0" presId="urn:microsoft.com/office/officeart/2005/8/layout/vList5"/>
    <dgm:cxn modelId="{2FF884C9-3F59-4AB6-9BB0-ACE268C6AC39}" srcId="{7525F8C7-A05C-4485-9DCA-BBDB244ED9A4}" destId="{8338745F-61DE-4274-9B02-D404946124BB}" srcOrd="0" destOrd="0" parTransId="{C2C37CF3-7A3E-4701-9372-6B0921362E1F}" sibTransId="{11101B1A-FF3C-4F89-8896-A02FA0DA89E2}"/>
    <dgm:cxn modelId="{10492083-C8AC-4C94-9A74-F9C9818EFDD0}" type="presOf" srcId="{4B378AFC-D18C-420C-84CC-66A182B3F00E}" destId="{07D60C35-8294-4ACC-A24F-0A404DA67A69}" srcOrd="0" destOrd="0" presId="urn:microsoft.com/office/officeart/2005/8/layout/vList5"/>
    <dgm:cxn modelId="{E2EE008C-E07E-442E-9913-35781676ED12}" srcId="{7525F8C7-A05C-4485-9DCA-BBDB244ED9A4}" destId="{03291ED7-64F7-4D16-AB80-A4FFEFE236B1}" srcOrd="3" destOrd="0" parTransId="{A774F5B4-FB35-404A-9038-2CB7B091C923}" sibTransId="{7EC48409-DB8A-4FE1-B870-3158BB23B4CB}"/>
    <dgm:cxn modelId="{479AB8FC-6BD6-4C58-BF85-5BEE894F83F7}" srcId="{7525F8C7-A05C-4485-9DCA-BBDB244ED9A4}" destId="{4B378AFC-D18C-420C-84CC-66A182B3F00E}" srcOrd="1" destOrd="0" parTransId="{11627CBB-2B6E-439C-B191-352CF3EAEE98}" sibTransId="{FAD74152-72EC-421A-A053-218BA21EABD5}"/>
    <dgm:cxn modelId="{D2EEA974-6845-43AF-A11E-3BF6872D3146}" type="presOf" srcId="{DD1FD30E-A24E-49D2-B976-3155CA1F11A7}" destId="{6D361EAF-AF06-4F34-B58F-7405AC9C4331}" srcOrd="0" destOrd="0" presId="urn:microsoft.com/office/officeart/2005/8/layout/vList5"/>
    <dgm:cxn modelId="{5B117E9E-3DE4-4345-882D-CF91CA473B68}" type="presOf" srcId="{7525F8C7-A05C-4485-9DCA-BBDB244ED9A4}" destId="{04940D6A-4DB0-415A-8F97-5B210DA6808B}" srcOrd="0" destOrd="0" presId="urn:microsoft.com/office/officeart/2005/8/layout/vList5"/>
    <dgm:cxn modelId="{F3163616-1A9E-48DD-AF0A-EE60693F3237}" srcId="{7525F8C7-A05C-4485-9DCA-BBDB244ED9A4}" destId="{DD1FD30E-A24E-49D2-B976-3155CA1F11A7}" srcOrd="2" destOrd="0" parTransId="{6DE9FDF9-89ED-4E4C-92B6-C39641C8D2B3}" sibTransId="{F17FFA30-F94C-42AF-AE42-120A380FA12C}"/>
    <dgm:cxn modelId="{8B688C6F-9BA1-4FBA-87B5-39390875DF18}" type="presOf" srcId="{8338745F-61DE-4274-9B02-D404946124BB}" destId="{9A3AD035-3E68-4D63-BA65-AFB05068342F}" srcOrd="0" destOrd="0" presId="urn:microsoft.com/office/officeart/2005/8/layout/vList5"/>
    <dgm:cxn modelId="{F64F4412-5E94-4303-AD82-571F1E382C84}" type="presParOf" srcId="{04940D6A-4DB0-415A-8F97-5B210DA6808B}" destId="{D5CBE396-9A6B-4475-9684-5D44B54D0016}" srcOrd="0" destOrd="0" presId="urn:microsoft.com/office/officeart/2005/8/layout/vList5"/>
    <dgm:cxn modelId="{BA0F9FF5-640B-4A95-A275-9678CD59B26E}" type="presParOf" srcId="{D5CBE396-9A6B-4475-9684-5D44B54D0016}" destId="{9A3AD035-3E68-4D63-BA65-AFB05068342F}" srcOrd="0" destOrd="0" presId="urn:microsoft.com/office/officeart/2005/8/layout/vList5"/>
    <dgm:cxn modelId="{15040378-D90D-442D-A17F-46FE2EDE47CF}" type="presParOf" srcId="{04940D6A-4DB0-415A-8F97-5B210DA6808B}" destId="{16129160-4DF6-40C8-BA54-EA11D18643FC}" srcOrd="1" destOrd="0" presId="urn:microsoft.com/office/officeart/2005/8/layout/vList5"/>
    <dgm:cxn modelId="{BF2A6DA6-8E30-48EF-81BF-7131F542C207}" type="presParOf" srcId="{04940D6A-4DB0-415A-8F97-5B210DA6808B}" destId="{E3625030-9CD7-415B-9595-879776C29384}" srcOrd="2" destOrd="0" presId="urn:microsoft.com/office/officeart/2005/8/layout/vList5"/>
    <dgm:cxn modelId="{91BFEE96-E747-485D-B4D9-A3D9EF3F9A1D}" type="presParOf" srcId="{E3625030-9CD7-415B-9595-879776C29384}" destId="{07D60C35-8294-4ACC-A24F-0A404DA67A69}" srcOrd="0" destOrd="0" presId="urn:microsoft.com/office/officeart/2005/8/layout/vList5"/>
    <dgm:cxn modelId="{8F2D87D5-663F-4F24-B712-BD98609FC87D}" type="presParOf" srcId="{04940D6A-4DB0-415A-8F97-5B210DA6808B}" destId="{05887147-57D9-46AF-94A9-1F7E6709FFEB}" srcOrd="3" destOrd="0" presId="urn:microsoft.com/office/officeart/2005/8/layout/vList5"/>
    <dgm:cxn modelId="{CE26917A-21EE-4692-9552-4869402E9C9F}" type="presParOf" srcId="{04940D6A-4DB0-415A-8F97-5B210DA6808B}" destId="{ABB2836F-DB1B-4130-8EFB-7D4906BCF5AE}" srcOrd="4" destOrd="0" presId="urn:microsoft.com/office/officeart/2005/8/layout/vList5"/>
    <dgm:cxn modelId="{10887705-AD19-40DC-8AEB-3F2C6007F09C}" type="presParOf" srcId="{ABB2836F-DB1B-4130-8EFB-7D4906BCF5AE}" destId="{6D361EAF-AF06-4F34-B58F-7405AC9C4331}" srcOrd="0" destOrd="0" presId="urn:microsoft.com/office/officeart/2005/8/layout/vList5"/>
    <dgm:cxn modelId="{CB4DC520-B7E8-47E3-A52B-E0819E9EA610}" type="presParOf" srcId="{04940D6A-4DB0-415A-8F97-5B210DA6808B}" destId="{7ED028B1-50C5-4D69-91F6-FA91B4B8AA76}" srcOrd="5" destOrd="0" presId="urn:microsoft.com/office/officeart/2005/8/layout/vList5"/>
    <dgm:cxn modelId="{8454A5A8-5F09-43D5-9F1C-222FB75D41C1}" type="presParOf" srcId="{04940D6A-4DB0-415A-8F97-5B210DA6808B}" destId="{88A3493B-7317-498A-B796-6AA0EFBCB01A}" srcOrd="6" destOrd="0" presId="urn:microsoft.com/office/officeart/2005/8/layout/vList5"/>
    <dgm:cxn modelId="{1649E4A2-9226-4EF0-9EC6-916656B9042F}" type="presParOf" srcId="{88A3493B-7317-498A-B796-6AA0EFBCB01A}" destId="{B054D197-0CBD-45FA-B002-796DD1AFF1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AC43E44-C2F7-4A88-AF4E-4E826A8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C94CD7-461C-4940-A1F7-09FC05F765FD}">
      <dgm:prSet/>
      <dgm:spPr/>
      <dgm:t>
        <a:bodyPr/>
        <a:lstStyle/>
        <a:p>
          <a:pPr rtl="0"/>
          <a:r>
            <a:rPr lang="en-ZA" dirty="0" smtClean="0"/>
            <a:t>Key facts from the 2015 Annual Reports</a:t>
          </a:r>
          <a:endParaRPr lang="en-ZA" dirty="0"/>
        </a:p>
      </dgm:t>
    </dgm:pt>
    <dgm:pt modelId="{C9D4F321-5986-4113-98BC-70C20DEBC1D0}" type="parTrans" cxnId="{DC2A053A-877F-41AB-8EDB-9CF8B075D5BD}">
      <dgm:prSet/>
      <dgm:spPr/>
      <dgm:t>
        <a:bodyPr/>
        <a:lstStyle/>
        <a:p>
          <a:endParaRPr lang="en-US"/>
        </a:p>
      </dgm:t>
    </dgm:pt>
    <dgm:pt modelId="{2BA130DC-4811-458E-AE9A-69C8EAF03E4D}" type="sibTrans" cxnId="{DC2A053A-877F-41AB-8EDB-9CF8B075D5BD}">
      <dgm:prSet/>
      <dgm:spPr/>
      <dgm:t>
        <a:bodyPr/>
        <a:lstStyle/>
        <a:p>
          <a:endParaRPr lang="en-US"/>
        </a:p>
      </dgm:t>
    </dgm:pt>
    <dgm:pt modelId="{422940E0-68D1-4659-B6E7-8466F738FAD6}" type="pres">
      <dgm:prSet presAssocID="{CAC43E44-C2F7-4A88-AF4E-4E826A88A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8DEEFF-E191-485D-8A09-AA46914D54A1}" type="pres">
      <dgm:prSet presAssocID="{13C94CD7-461C-4940-A1F7-09FC05F765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4A77E2-0090-43B4-8B8F-68A5F8B03578}" type="presOf" srcId="{CAC43E44-C2F7-4A88-AF4E-4E826A88A897}" destId="{422940E0-68D1-4659-B6E7-8466F738FAD6}" srcOrd="0" destOrd="0" presId="urn:microsoft.com/office/officeart/2005/8/layout/vList2"/>
    <dgm:cxn modelId="{14B8A123-68BE-4B77-9E0B-68445800959E}" type="presOf" srcId="{13C94CD7-461C-4940-A1F7-09FC05F765FD}" destId="{C68DEEFF-E191-485D-8A09-AA46914D54A1}" srcOrd="0" destOrd="0" presId="urn:microsoft.com/office/officeart/2005/8/layout/vList2"/>
    <dgm:cxn modelId="{DC2A053A-877F-41AB-8EDB-9CF8B075D5BD}" srcId="{CAC43E44-C2F7-4A88-AF4E-4E826A88A897}" destId="{13C94CD7-461C-4940-A1F7-09FC05F765FD}" srcOrd="0" destOrd="0" parTransId="{C9D4F321-5986-4113-98BC-70C20DEBC1D0}" sibTransId="{2BA130DC-4811-458E-AE9A-69C8EAF03E4D}"/>
    <dgm:cxn modelId="{7507E9D7-0A93-4F2D-B75E-0C47B01171BF}" type="presParOf" srcId="{422940E0-68D1-4659-B6E7-8466F738FAD6}" destId="{C68DEEFF-E191-485D-8A09-AA46914D54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2F762D-9DF5-49AE-9837-AF3580CD00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714BAB-EAB8-4A9F-A9FD-F26AF6B910FA}">
      <dgm:prSet/>
      <dgm:spPr/>
      <dgm:t>
        <a:bodyPr/>
        <a:lstStyle/>
        <a:p>
          <a:pPr algn="ctr" rtl="0"/>
          <a:r>
            <a:rPr lang="en-ZA" b="1" dirty="0" smtClean="0"/>
            <a:t>MAIN REASONS FOR IRREGULAR, FRUITLESS &amp; WASTEFUL EXPENDITURE</a:t>
          </a:r>
          <a:endParaRPr lang="en-ZA" dirty="0"/>
        </a:p>
      </dgm:t>
    </dgm:pt>
    <dgm:pt modelId="{A8FF851D-F74D-496D-B957-81971B48F328}" type="parTrans" cxnId="{773135E2-CF9C-47E8-8770-505EB3B33EB1}">
      <dgm:prSet/>
      <dgm:spPr/>
      <dgm:t>
        <a:bodyPr/>
        <a:lstStyle/>
        <a:p>
          <a:endParaRPr lang="en-US"/>
        </a:p>
      </dgm:t>
    </dgm:pt>
    <dgm:pt modelId="{5F09CD82-B6A9-4A94-8BE0-28EE5F717B27}" type="sibTrans" cxnId="{773135E2-CF9C-47E8-8770-505EB3B33EB1}">
      <dgm:prSet/>
      <dgm:spPr/>
      <dgm:t>
        <a:bodyPr/>
        <a:lstStyle/>
        <a:p>
          <a:endParaRPr lang="en-US"/>
        </a:p>
      </dgm:t>
    </dgm:pt>
    <dgm:pt modelId="{7B150084-62C2-42C5-BE84-F788B1925CAF}">
      <dgm:prSet/>
      <dgm:spPr/>
      <dgm:t>
        <a:bodyPr/>
        <a:lstStyle/>
        <a:p>
          <a:pPr rtl="0"/>
          <a:r>
            <a:rPr lang="en-ZA" dirty="0" smtClean="0"/>
            <a:t>Procurement and Contract Management/ Supply Chain Management (unfair bidding processes or tax certificate related issues)</a:t>
          </a:r>
          <a:endParaRPr lang="en-ZA" dirty="0"/>
        </a:p>
      </dgm:t>
    </dgm:pt>
    <dgm:pt modelId="{D7C7F555-29FE-4C2B-B108-DD69E174059E}" type="parTrans" cxnId="{BFCB6B51-AD82-498A-B8C6-5E8F2F86BFA5}">
      <dgm:prSet/>
      <dgm:spPr/>
      <dgm:t>
        <a:bodyPr/>
        <a:lstStyle/>
        <a:p>
          <a:endParaRPr lang="en-US"/>
        </a:p>
      </dgm:t>
    </dgm:pt>
    <dgm:pt modelId="{E82A23C4-BC3E-48FC-9765-C7D3B00F7B5B}" type="sibTrans" cxnId="{BFCB6B51-AD82-498A-B8C6-5E8F2F86BFA5}">
      <dgm:prSet/>
      <dgm:spPr/>
      <dgm:t>
        <a:bodyPr/>
        <a:lstStyle/>
        <a:p>
          <a:endParaRPr lang="en-US"/>
        </a:p>
      </dgm:t>
    </dgm:pt>
    <dgm:pt modelId="{8A8D0D39-2824-452A-9369-DEC5F68D1D10}">
      <dgm:prSet/>
      <dgm:spPr/>
      <dgm:t>
        <a:bodyPr/>
        <a:lstStyle/>
        <a:p>
          <a:pPr rtl="0"/>
          <a:r>
            <a:rPr lang="en-ZA" dirty="0" smtClean="0"/>
            <a:t>None Compliance with Section 51(I)(b)(ii) of the Public Finance Management Act (PFMA)</a:t>
          </a:r>
          <a:endParaRPr lang="en-ZA" dirty="0"/>
        </a:p>
      </dgm:t>
    </dgm:pt>
    <dgm:pt modelId="{2095E5D1-2191-45E0-80CC-9A7BCE58E3EA}" type="parTrans" cxnId="{BDA0A951-FA71-4449-B15F-249347DF646B}">
      <dgm:prSet/>
      <dgm:spPr/>
      <dgm:t>
        <a:bodyPr/>
        <a:lstStyle/>
        <a:p>
          <a:endParaRPr lang="en-US"/>
        </a:p>
      </dgm:t>
    </dgm:pt>
    <dgm:pt modelId="{997484EA-A2D4-4C55-881F-07D4E71EC526}" type="sibTrans" cxnId="{BDA0A951-FA71-4449-B15F-249347DF646B}">
      <dgm:prSet/>
      <dgm:spPr/>
      <dgm:t>
        <a:bodyPr/>
        <a:lstStyle/>
        <a:p>
          <a:endParaRPr lang="en-US"/>
        </a:p>
      </dgm:t>
    </dgm:pt>
    <dgm:pt modelId="{1E6E00D4-E481-42BF-892C-2BE0607B8099}" type="pres">
      <dgm:prSet presAssocID="{1C2F762D-9DF5-49AE-9837-AF3580CD00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B0835B-2CBA-4589-8016-9CA2AD8CF3D4}" type="pres">
      <dgm:prSet presAssocID="{EF714BAB-EAB8-4A9F-A9FD-F26AF6B910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42EC8-251B-43F0-B1B3-DB21FDD486E7}" type="pres">
      <dgm:prSet presAssocID="{5F09CD82-B6A9-4A94-8BE0-28EE5F717B27}" presName="spacer" presStyleCnt="0"/>
      <dgm:spPr/>
    </dgm:pt>
    <dgm:pt modelId="{C00B0430-2A06-4D23-B221-D0268435C282}" type="pres">
      <dgm:prSet presAssocID="{7B150084-62C2-42C5-BE84-F788B1925C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7A149-C55F-4C57-9425-0476F98C1258}" type="pres">
      <dgm:prSet presAssocID="{E82A23C4-BC3E-48FC-9765-C7D3B00F7B5B}" presName="spacer" presStyleCnt="0"/>
      <dgm:spPr/>
    </dgm:pt>
    <dgm:pt modelId="{936FD95C-8B4B-45AE-9C14-2E02F4B22F20}" type="pres">
      <dgm:prSet presAssocID="{8A8D0D39-2824-452A-9369-DEC5F68D1D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DBAEE9-F8AB-4C6E-ADCF-7725A36ECB80}" type="presOf" srcId="{EF714BAB-EAB8-4A9F-A9FD-F26AF6B910FA}" destId="{56B0835B-2CBA-4589-8016-9CA2AD8CF3D4}" srcOrd="0" destOrd="0" presId="urn:microsoft.com/office/officeart/2005/8/layout/vList2"/>
    <dgm:cxn modelId="{BDA0A951-FA71-4449-B15F-249347DF646B}" srcId="{1C2F762D-9DF5-49AE-9837-AF3580CD0088}" destId="{8A8D0D39-2824-452A-9369-DEC5F68D1D10}" srcOrd="2" destOrd="0" parTransId="{2095E5D1-2191-45E0-80CC-9A7BCE58E3EA}" sibTransId="{997484EA-A2D4-4C55-881F-07D4E71EC526}"/>
    <dgm:cxn modelId="{BFCB6B51-AD82-498A-B8C6-5E8F2F86BFA5}" srcId="{1C2F762D-9DF5-49AE-9837-AF3580CD0088}" destId="{7B150084-62C2-42C5-BE84-F788B1925CAF}" srcOrd="1" destOrd="0" parTransId="{D7C7F555-29FE-4C2B-B108-DD69E174059E}" sibTransId="{E82A23C4-BC3E-48FC-9765-C7D3B00F7B5B}"/>
    <dgm:cxn modelId="{773135E2-CF9C-47E8-8770-505EB3B33EB1}" srcId="{1C2F762D-9DF5-49AE-9837-AF3580CD0088}" destId="{EF714BAB-EAB8-4A9F-A9FD-F26AF6B910FA}" srcOrd="0" destOrd="0" parTransId="{A8FF851D-F74D-496D-B957-81971B48F328}" sibTransId="{5F09CD82-B6A9-4A94-8BE0-28EE5F717B27}"/>
    <dgm:cxn modelId="{37A7E1EF-CCE4-4C39-9942-F8FFB3F568A1}" type="presOf" srcId="{8A8D0D39-2824-452A-9369-DEC5F68D1D10}" destId="{936FD95C-8B4B-45AE-9C14-2E02F4B22F20}" srcOrd="0" destOrd="0" presId="urn:microsoft.com/office/officeart/2005/8/layout/vList2"/>
    <dgm:cxn modelId="{317B7BD1-EDFE-4667-A2F9-6EFBD533B5FC}" type="presOf" srcId="{1C2F762D-9DF5-49AE-9837-AF3580CD0088}" destId="{1E6E00D4-E481-42BF-892C-2BE0607B8099}" srcOrd="0" destOrd="0" presId="urn:microsoft.com/office/officeart/2005/8/layout/vList2"/>
    <dgm:cxn modelId="{78525096-F7B0-48A6-843A-E5673390DA53}" type="presOf" srcId="{7B150084-62C2-42C5-BE84-F788B1925CAF}" destId="{C00B0430-2A06-4D23-B221-D0268435C282}" srcOrd="0" destOrd="0" presId="urn:microsoft.com/office/officeart/2005/8/layout/vList2"/>
    <dgm:cxn modelId="{999398CD-3813-4740-9B32-E25DC64AEF00}" type="presParOf" srcId="{1E6E00D4-E481-42BF-892C-2BE0607B8099}" destId="{56B0835B-2CBA-4589-8016-9CA2AD8CF3D4}" srcOrd="0" destOrd="0" presId="urn:microsoft.com/office/officeart/2005/8/layout/vList2"/>
    <dgm:cxn modelId="{5C343B09-3F9C-4419-8CB1-EA4E8B7AF2AE}" type="presParOf" srcId="{1E6E00D4-E481-42BF-892C-2BE0607B8099}" destId="{D9742EC8-251B-43F0-B1B3-DB21FDD486E7}" srcOrd="1" destOrd="0" presId="urn:microsoft.com/office/officeart/2005/8/layout/vList2"/>
    <dgm:cxn modelId="{5C48ED6C-B0B1-4FC3-8907-475F47BC472C}" type="presParOf" srcId="{1E6E00D4-E481-42BF-892C-2BE0607B8099}" destId="{C00B0430-2A06-4D23-B221-D0268435C282}" srcOrd="2" destOrd="0" presId="urn:microsoft.com/office/officeart/2005/8/layout/vList2"/>
    <dgm:cxn modelId="{A7F2C852-1EF3-44EB-9434-B1E96F63DF52}" type="presParOf" srcId="{1E6E00D4-E481-42BF-892C-2BE0607B8099}" destId="{A487A149-C55F-4C57-9425-0476F98C1258}" srcOrd="3" destOrd="0" presId="urn:microsoft.com/office/officeart/2005/8/layout/vList2"/>
    <dgm:cxn modelId="{2B9C8A4B-9702-408E-BFBD-F7D2D241F515}" type="presParOf" srcId="{1E6E00D4-E481-42BF-892C-2BE0607B8099}" destId="{936FD95C-8B4B-45AE-9C14-2E02F4B22F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B8EF159-6872-45C2-BBA4-16E73212D7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FFBB873-49E5-4882-911F-757D00404D4D}">
      <dgm:prSet/>
      <dgm:spPr/>
      <dgm:t>
        <a:bodyPr/>
        <a:lstStyle/>
        <a:p>
          <a:pPr algn="ctr" rtl="0"/>
          <a:r>
            <a:rPr lang="en-ZA" b="1" dirty="0" smtClean="0"/>
            <a:t>OTHER ENTITY SPECIFIC ISSUES </a:t>
          </a:r>
          <a:r>
            <a:rPr lang="en-ZA" dirty="0" smtClean="0"/>
            <a:t/>
          </a:r>
          <a:br>
            <a:rPr lang="en-ZA" dirty="0" smtClean="0"/>
          </a:br>
          <a:endParaRPr lang="en-ZA" dirty="0"/>
        </a:p>
      </dgm:t>
    </dgm:pt>
    <dgm:pt modelId="{342506FA-9CEC-4616-A037-A2B62A56476E}" type="parTrans" cxnId="{2A8FB673-D4C2-40A1-B2FA-CAF8CEB85F7F}">
      <dgm:prSet/>
      <dgm:spPr/>
      <dgm:t>
        <a:bodyPr/>
        <a:lstStyle/>
        <a:p>
          <a:endParaRPr lang="en-US"/>
        </a:p>
      </dgm:t>
    </dgm:pt>
    <dgm:pt modelId="{A5A2850D-B049-415A-82DF-956C53934386}" type="sibTrans" cxnId="{2A8FB673-D4C2-40A1-B2FA-CAF8CEB85F7F}">
      <dgm:prSet/>
      <dgm:spPr/>
      <dgm:t>
        <a:bodyPr/>
        <a:lstStyle/>
        <a:p>
          <a:endParaRPr lang="en-US"/>
        </a:p>
      </dgm:t>
    </dgm:pt>
    <dgm:pt modelId="{A22ABBE1-FE84-4528-8C63-8AF3B25A1ED4}" type="pres">
      <dgm:prSet presAssocID="{8B8EF159-6872-45C2-BBA4-16E73212D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958D04-672F-4389-B1A8-8B33622CD12C}" type="pres">
      <dgm:prSet presAssocID="{8FFBB873-49E5-4882-911F-757D00404D4D}" presName="parentText" presStyleLbl="node1" presStyleIdx="0" presStyleCnt="1" custLinFactNeighborX="1299" custLinFactNeighborY="-5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26F75-C18F-4AC0-B614-7B4665771CC3}" type="presOf" srcId="{8B8EF159-6872-45C2-BBA4-16E73212D7C1}" destId="{A22ABBE1-FE84-4528-8C63-8AF3B25A1ED4}" srcOrd="0" destOrd="0" presId="urn:microsoft.com/office/officeart/2005/8/layout/vList2"/>
    <dgm:cxn modelId="{2A8FB673-D4C2-40A1-B2FA-CAF8CEB85F7F}" srcId="{8B8EF159-6872-45C2-BBA4-16E73212D7C1}" destId="{8FFBB873-49E5-4882-911F-757D00404D4D}" srcOrd="0" destOrd="0" parTransId="{342506FA-9CEC-4616-A037-A2B62A56476E}" sibTransId="{A5A2850D-B049-415A-82DF-956C53934386}"/>
    <dgm:cxn modelId="{891ED2C1-701D-4F8E-BCFE-F2570EECD805}" type="presOf" srcId="{8FFBB873-49E5-4882-911F-757D00404D4D}" destId="{4F958D04-672F-4389-B1A8-8B33622CD12C}" srcOrd="0" destOrd="0" presId="urn:microsoft.com/office/officeart/2005/8/layout/vList2"/>
    <dgm:cxn modelId="{E4899D2C-8D4A-4B6D-821B-B9C6A1F685ED}" type="presParOf" srcId="{A22ABBE1-FE84-4528-8C63-8AF3B25A1ED4}" destId="{4F958D04-672F-4389-B1A8-8B33622CD1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DE69192-C8D1-4831-9252-31C5C71B77F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1BB8230-68E2-4755-96C8-371FC5EBBA19}">
      <dgm:prSet/>
      <dgm:spPr/>
      <dgm:t>
        <a:bodyPr/>
        <a:lstStyle/>
        <a:p>
          <a:pPr rtl="0"/>
          <a:r>
            <a:rPr lang="en-ZA" b="1" smtClean="0"/>
            <a:t>SAA Express:</a:t>
          </a:r>
          <a:endParaRPr lang="en-ZA"/>
        </a:p>
      </dgm:t>
    </dgm:pt>
    <dgm:pt modelId="{A94C0198-2602-4FA6-A959-C44FD85B6874}" type="parTrans" cxnId="{CF28EBDB-64BC-40ED-9E9A-A1215DF64EB6}">
      <dgm:prSet/>
      <dgm:spPr/>
      <dgm:t>
        <a:bodyPr/>
        <a:lstStyle/>
        <a:p>
          <a:endParaRPr lang="en-US"/>
        </a:p>
      </dgm:t>
    </dgm:pt>
    <dgm:pt modelId="{EE7A93DE-5C30-42E9-AF47-AEFA4ABCB9E8}" type="sibTrans" cxnId="{CF28EBDB-64BC-40ED-9E9A-A1215DF64EB6}">
      <dgm:prSet/>
      <dgm:spPr/>
      <dgm:t>
        <a:bodyPr/>
        <a:lstStyle/>
        <a:p>
          <a:endParaRPr lang="en-US"/>
        </a:p>
      </dgm:t>
    </dgm:pt>
    <dgm:pt modelId="{B1EBC1F8-CBF6-4872-B69D-41D4C063F999}">
      <dgm:prSet/>
      <dgm:spPr/>
      <dgm:t>
        <a:bodyPr/>
        <a:lstStyle/>
        <a:p>
          <a:pPr rtl="0"/>
          <a:r>
            <a:rPr lang="en-ZA" dirty="0" smtClean="0"/>
            <a:t>Yet to table its Annual Report (very long overdue)</a:t>
          </a:r>
          <a:endParaRPr lang="en-ZA" dirty="0"/>
        </a:p>
      </dgm:t>
    </dgm:pt>
    <dgm:pt modelId="{9A952F89-DF09-43E2-ABA7-D2FBA4B3CEEA}" type="parTrans" cxnId="{9A811890-6E83-4404-A453-EAC7B24EE31E}">
      <dgm:prSet/>
      <dgm:spPr/>
      <dgm:t>
        <a:bodyPr/>
        <a:lstStyle/>
        <a:p>
          <a:endParaRPr lang="en-US"/>
        </a:p>
      </dgm:t>
    </dgm:pt>
    <dgm:pt modelId="{8A0BB858-5976-4093-B674-6BB2961442AF}" type="sibTrans" cxnId="{9A811890-6E83-4404-A453-EAC7B24EE31E}">
      <dgm:prSet/>
      <dgm:spPr/>
      <dgm:t>
        <a:bodyPr/>
        <a:lstStyle/>
        <a:p>
          <a:endParaRPr lang="en-US"/>
        </a:p>
      </dgm:t>
    </dgm:pt>
    <dgm:pt modelId="{F460243A-1F43-462D-8E3D-6337D0CDEBA6}">
      <dgm:prSet/>
      <dgm:spPr/>
      <dgm:t>
        <a:bodyPr/>
        <a:lstStyle/>
        <a:p>
          <a:pPr rtl="0"/>
          <a:r>
            <a:rPr lang="en-ZA" dirty="0" smtClean="0"/>
            <a:t>Profitability and liquidity challenges</a:t>
          </a:r>
          <a:endParaRPr lang="en-ZA" dirty="0"/>
        </a:p>
      </dgm:t>
    </dgm:pt>
    <dgm:pt modelId="{9F0B1192-8C30-46E9-9F05-68FE26CC9289}" type="parTrans" cxnId="{92DFCE10-437E-4739-A89B-FB9824DD1B1E}">
      <dgm:prSet/>
      <dgm:spPr/>
      <dgm:t>
        <a:bodyPr/>
        <a:lstStyle/>
        <a:p>
          <a:endParaRPr lang="en-US"/>
        </a:p>
      </dgm:t>
    </dgm:pt>
    <dgm:pt modelId="{1FEBC6E0-CE1D-44BF-BD57-9D626155A96A}" type="sibTrans" cxnId="{92DFCE10-437E-4739-A89B-FB9824DD1B1E}">
      <dgm:prSet/>
      <dgm:spPr/>
      <dgm:t>
        <a:bodyPr/>
        <a:lstStyle/>
        <a:p>
          <a:endParaRPr lang="en-US"/>
        </a:p>
      </dgm:t>
    </dgm:pt>
    <dgm:pt modelId="{B86A8854-D6D0-452F-98DD-6D9B455912DE}">
      <dgm:prSet/>
      <dgm:spPr/>
      <dgm:t>
        <a:bodyPr/>
        <a:lstStyle/>
        <a:p>
          <a:pPr rtl="0"/>
          <a:r>
            <a:rPr lang="en-ZA" dirty="0" smtClean="0"/>
            <a:t>Many aircraft on the ground, due to maintenance issues</a:t>
          </a:r>
          <a:endParaRPr lang="en-ZA" dirty="0"/>
        </a:p>
      </dgm:t>
    </dgm:pt>
    <dgm:pt modelId="{449C7C6B-7E2B-4768-A936-6278946C89DD}" type="parTrans" cxnId="{BC62486B-D71C-41A0-93AD-5249A6053FAB}">
      <dgm:prSet/>
      <dgm:spPr/>
      <dgm:t>
        <a:bodyPr/>
        <a:lstStyle/>
        <a:p>
          <a:endParaRPr lang="en-US"/>
        </a:p>
      </dgm:t>
    </dgm:pt>
    <dgm:pt modelId="{3D004270-E7C4-4C98-A155-2919A96CA761}" type="sibTrans" cxnId="{BC62486B-D71C-41A0-93AD-5249A6053FAB}">
      <dgm:prSet/>
      <dgm:spPr/>
      <dgm:t>
        <a:bodyPr/>
        <a:lstStyle/>
        <a:p>
          <a:endParaRPr lang="en-US"/>
        </a:p>
      </dgm:t>
    </dgm:pt>
    <dgm:pt modelId="{6D78B430-C050-4D32-9639-59B5336D1AF0}">
      <dgm:prSet/>
      <dgm:spPr/>
      <dgm:t>
        <a:bodyPr/>
        <a:lstStyle/>
        <a:p>
          <a:pPr rtl="0"/>
          <a:r>
            <a:rPr lang="en-ZA" dirty="0" smtClean="0"/>
            <a:t>Poor on time performance;</a:t>
          </a:r>
          <a:endParaRPr lang="en-ZA" dirty="0"/>
        </a:p>
      </dgm:t>
    </dgm:pt>
    <dgm:pt modelId="{01C1FE05-B8AC-40D1-939F-3E1CFD5F69CF}" type="parTrans" cxnId="{FBA332A2-8918-4B91-96F7-F7F35AB13F05}">
      <dgm:prSet/>
      <dgm:spPr/>
      <dgm:t>
        <a:bodyPr/>
        <a:lstStyle/>
        <a:p>
          <a:endParaRPr lang="en-US"/>
        </a:p>
      </dgm:t>
    </dgm:pt>
    <dgm:pt modelId="{903AAE31-BB64-4592-B4C6-EDB1CB8C87A7}" type="sibTrans" cxnId="{FBA332A2-8918-4B91-96F7-F7F35AB13F05}">
      <dgm:prSet/>
      <dgm:spPr/>
      <dgm:t>
        <a:bodyPr/>
        <a:lstStyle/>
        <a:p>
          <a:endParaRPr lang="en-US"/>
        </a:p>
      </dgm:t>
    </dgm:pt>
    <dgm:pt modelId="{CABD6043-CB33-48E8-BCF2-E362F987B42B}">
      <dgm:prSet/>
      <dgm:spPr/>
      <dgm:t>
        <a:bodyPr/>
        <a:lstStyle/>
        <a:p>
          <a:pPr rtl="0"/>
          <a:r>
            <a:rPr lang="en-ZA" dirty="0" smtClean="0"/>
            <a:t>Increased flight delays;</a:t>
          </a:r>
          <a:endParaRPr lang="en-ZA" dirty="0"/>
        </a:p>
      </dgm:t>
    </dgm:pt>
    <dgm:pt modelId="{9458C5E7-EA41-43BA-98FB-DE99CF163382}" type="parTrans" cxnId="{99F1D832-6ED3-4760-97EF-49AEB9D81644}">
      <dgm:prSet/>
      <dgm:spPr/>
      <dgm:t>
        <a:bodyPr/>
        <a:lstStyle/>
        <a:p>
          <a:endParaRPr lang="en-US"/>
        </a:p>
      </dgm:t>
    </dgm:pt>
    <dgm:pt modelId="{D6B1703C-FC48-45CF-948E-708E21D0C407}" type="sibTrans" cxnId="{99F1D832-6ED3-4760-97EF-49AEB9D81644}">
      <dgm:prSet/>
      <dgm:spPr/>
      <dgm:t>
        <a:bodyPr/>
        <a:lstStyle/>
        <a:p>
          <a:endParaRPr lang="en-US"/>
        </a:p>
      </dgm:t>
    </dgm:pt>
    <dgm:pt modelId="{029031CC-1F65-4381-AB1A-7266FA7D2654}">
      <dgm:prSet/>
      <dgm:spPr/>
      <dgm:t>
        <a:bodyPr/>
        <a:lstStyle/>
        <a:p>
          <a:pPr rtl="0"/>
          <a:r>
            <a:rPr lang="en-ZA" dirty="0" smtClean="0"/>
            <a:t>Loss of critical skills.</a:t>
          </a:r>
          <a:endParaRPr lang="en-ZA" dirty="0"/>
        </a:p>
      </dgm:t>
    </dgm:pt>
    <dgm:pt modelId="{2772FB31-0D6D-47D3-A08F-B657E9C571FC}" type="parTrans" cxnId="{0F96B591-9B7C-4E34-91CB-FFB10D53737A}">
      <dgm:prSet/>
      <dgm:spPr/>
      <dgm:t>
        <a:bodyPr/>
        <a:lstStyle/>
        <a:p>
          <a:endParaRPr lang="en-US"/>
        </a:p>
      </dgm:t>
    </dgm:pt>
    <dgm:pt modelId="{48CD38E1-AADE-42BD-884F-3535C431C198}" type="sibTrans" cxnId="{0F96B591-9B7C-4E34-91CB-FFB10D53737A}">
      <dgm:prSet/>
      <dgm:spPr/>
      <dgm:t>
        <a:bodyPr/>
        <a:lstStyle/>
        <a:p>
          <a:endParaRPr lang="en-US"/>
        </a:p>
      </dgm:t>
    </dgm:pt>
    <dgm:pt modelId="{AC5624DA-BB29-4417-B970-4C38D7EBD2AF}">
      <dgm:prSet/>
      <dgm:spPr/>
      <dgm:t>
        <a:bodyPr/>
        <a:lstStyle/>
        <a:p>
          <a:pPr rtl="0"/>
          <a:r>
            <a:rPr lang="en-ZA" b="1" smtClean="0"/>
            <a:t>DENEL </a:t>
          </a:r>
          <a:endParaRPr lang="en-ZA"/>
        </a:p>
      </dgm:t>
    </dgm:pt>
    <dgm:pt modelId="{2D148F81-368F-4AD0-9590-34719702A6C7}" type="parTrans" cxnId="{45832C08-C0E2-4CC6-AAA1-15DC153E3499}">
      <dgm:prSet/>
      <dgm:spPr/>
      <dgm:t>
        <a:bodyPr/>
        <a:lstStyle/>
        <a:p>
          <a:endParaRPr lang="en-US"/>
        </a:p>
      </dgm:t>
    </dgm:pt>
    <dgm:pt modelId="{4EE7DC44-6E53-49EC-9427-10BD77F6E1DC}" type="sibTrans" cxnId="{45832C08-C0E2-4CC6-AAA1-15DC153E3499}">
      <dgm:prSet/>
      <dgm:spPr/>
      <dgm:t>
        <a:bodyPr/>
        <a:lstStyle/>
        <a:p>
          <a:endParaRPr lang="en-US"/>
        </a:p>
      </dgm:t>
    </dgm:pt>
    <dgm:pt modelId="{A6489D9F-91F8-47B0-AB94-6D7C334FC7EB}">
      <dgm:prSet/>
      <dgm:spPr/>
      <dgm:t>
        <a:bodyPr/>
        <a:lstStyle/>
        <a:p>
          <a:pPr rtl="0"/>
          <a:r>
            <a:rPr lang="en-ZA" dirty="0" smtClean="0"/>
            <a:t>Reliant on client advance payments and short term paper to finance its working capital requirements (liquidity issues).</a:t>
          </a:r>
          <a:endParaRPr lang="en-ZA" dirty="0"/>
        </a:p>
      </dgm:t>
    </dgm:pt>
    <dgm:pt modelId="{8ADAB25A-3C6D-4CCA-9BC4-C645E61942E8}" type="parTrans" cxnId="{4E97B02E-6666-4681-875C-7C52DD92DC3E}">
      <dgm:prSet/>
      <dgm:spPr/>
      <dgm:t>
        <a:bodyPr/>
        <a:lstStyle/>
        <a:p>
          <a:endParaRPr lang="en-US"/>
        </a:p>
      </dgm:t>
    </dgm:pt>
    <dgm:pt modelId="{1E651288-FA78-4248-95E7-1AB7CAD546BB}" type="sibTrans" cxnId="{4E97B02E-6666-4681-875C-7C52DD92DC3E}">
      <dgm:prSet/>
      <dgm:spPr/>
      <dgm:t>
        <a:bodyPr/>
        <a:lstStyle/>
        <a:p>
          <a:endParaRPr lang="en-US"/>
        </a:p>
      </dgm:t>
    </dgm:pt>
    <dgm:pt modelId="{D50444C0-F183-4654-BFDF-FB311556A064}" type="pres">
      <dgm:prSet presAssocID="{EDE69192-C8D1-4831-9252-31C5C71B77F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AACA7CA-3F04-401A-A263-DD4B76639437}" type="pres">
      <dgm:prSet presAssocID="{EDE69192-C8D1-4831-9252-31C5C71B77FE}" presName="pyramid" presStyleLbl="node1" presStyleIdx="0" presStyleCnt="1"/>
      <dgm:spPr/>
    </dgm:pt>
    <dgm:pt modelId="{4A39EF53-B2CE-4899-941D-E6C080FA1F06}" type="pres">
      <dgm:prSet presAssocID="{EDE69192-C8D1-4831-9252-31C5C71B77FE}" presName="theList" presStyleCnt="0"/>
      <dgm:spPr/>
    </dgm:pt>
    <dgm:pt modelId="{E6E1CE5C-516E-46D4-BF05-83A2D3A2AC81}" type="pres">
      <dgm:prSet presAssocID="{A1BB8230-68E2-4755-96C8-371FC5EBBA19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6BA88-B4E7-402A-B13B-FD088322F6C7}" type="pres">
      <dgm:prSet presAssocID="{A1BB8230-68E2-4755-96C8-371FC5EBBA19}" presName="aSpace" presStyleCnt="0"/>
      <dgm:spPr/>
    </dgm:pt>
    <dgm:pt modelId="{2987D37C-9209-4DD2-9EE0-028D0BF51C1D}" type="pres">
      <dgm:prSet presAssocID="{AC5624DA-BB29-4417-B970-4C38D7EBD2AF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C8EC6-2C3F-429D-82B9-F3F2825D4B6B}" type="pres">
      <dgm:prSet presAssocID="{AC5624DA-BB29-4417-B970-4C38D7EBD2AF}" presName="aSpace" presStyleCnt="0"/>
      <dgm:spPr/>
    </dgm:pt>
  </dgm:ptLst>
  <dgm:cxnLst>
    <dgm:cxn modelId="{FBA332A2-8918-4B91-96F7-F7F35AB13F05}" srcId="{A1BB8230-68E2-4755-96C8-371FC5EBBA19}" destId="{6D78B430-C050-4D32-9639-59B5336D1AF0}" srcOrd="3" destOrd="0" parTransId="{01C1FE05-B8AC-40D1-939F-3E1CFD5F69CF}" sibTransId="{903AAE31-BB64-4592-B4C6-EDB1CB8C87A7}"/>
    <dgm:cxn modelId="{BC62486B-D71C-41A0-93AD-5249A6053FAB}" srcId="{A1BB8230-68E2-4755-96C8-371FC5EBBA19}" destId="{B86A8854-D6D0-452F-98DD-6D9B455912DE}" srcOrd="2" destOrd="0" parTransId="{449C7C6B-7E2B-4768-A936-6278946C89DD}" sibTransId="{3D004270-E7C4-4C98-A155-2919A96CA761}"/>
    <dgm:cxn modelId="{9B708966-C077-4E69-AA38-CED3D474CFEE}" type="presOf" srcId="{AC5624DA-BB29-4417-B970-4C38D7EBD2AF}" destId="{2987D37C-9209-4DD2-9EE0-028D0BF51C1D}" srcOrd="0" destOrd="0" presId="urn:microsoft.com/office/officeart/2005/8/layout/pyramid2"/>
    <dgm:cxn modelId="{CBCFFF53-88E4-4C98-87E8-D99C0431C9F1}" type="presOf" srcId="{A6489D9F-91F8-47B0-AB94-6D7C334FC7EB}" destId="{2987D37C-9209-4DD2-9EE0-028D0BF51C1D}" srcOrd="0" destOrd="1" presId="urn:microsoft.com/office/officeart/2005/8/layout/pyramid2"/>
    <dgm:cxn modelId="{0F96B591-9B7C-4E34-91CB-FFB10D53737A}" srcId="{A1BB8230-68E2-4755-96C8-371FC5EBBA19}" destId="{029031CC-1F65-4381-AB1A-7266FA7D2654}" srcOrd="5" destOrd="0" parTransId="{2772FB31-0D6D-47D3-A08F-B657E9C571FC}" sibTransId="{48CD38E1-AADE-42BD-884F-3535C431C198}"/>
    <dgm:cxn modelId="{92DFCE10-437E-4739-A89B-FB9824DD1B1E}" srcId="{A1BB8230-68E2-4755-96C8-371FC5EBBA19}" destId="{F460243A-1F43-462D-8E3D-6337D0CDEBA6}" srcOrd="1" destOrd="0" parTransId="{9F0B1192-8C30-46E9-9F05-68FE26CC9289}" sibTransId="{1FEBC6E0-CE1D-44BF-BD57-9D626155A96A}"/>
    <dgm:cxn modelId="{BA7EE721-9AA2-4340-B9C0-5023DD5AE9E3}" type="presOf" srcId="{6D78B430-C050-4D32-9639-59B5336D1AF0}" destId="{E6E1CE5C-516E-46D4-BF05-83A2D3A2AC81}" srcOrd="0" destOrd="4" presId="urn:microsoft.com/office/officeart/2005/8/layout/pyramid2"/>
    <dgm:cxn modelId="{99F1D832-6ED3-4760-97EF-49AEB9D81644}" srcId="{A1BB8230-68E2-4755-96C8-371FC5EBBA19}" destId="{CABD6043-CB33-48E8-BCF2-E362F987B42B}" srcOrd="4" destOrd="0" parTransId="{9458C5E7-EA41-43BA-98FB-DE99CF163382}" sibTransId="{D6B1703C-FC48-45CF-948E-708E21D0C407}"/>
    <dgm:cxn modelId="{D654FEE8-6BB3-415C-9D07-3BDAB77EBBD3}" type="presOf" srcId="{A1BB8230-68E2-4755-96C8-371FC5EBBA19}" destId="{E6E1CE5C-516E-46D4-BF05-83A2D3A2AC81}" srcOrd="0" destOrd="0" presId="urn:microsoft.com/office/officeart/2005/8/layout/pyramid2"/>
    <dgm:cxn modelId="{45832C08-C0E2-4CC6-AAA1-15DC153E3499}" srcId="{EDE69192-C8D1-4831-9252-31C5C71B77FE}" destId="{AC5624DA-BB29-4417-B970-4C38D7EBD2AF}" srcOrd="1" destOrd="0" parTransId="{2D148F81-368F-4AD0-9590-34719702A6C7}" sibTransId="{4EE7DC44-6E53-49EC-9427-10BD77F6E1DC}"/>
    <dgm:cxn modelId="{FE111F0C-7A07-49B1-A56A-EB197D575920}" type="presOf" srcId="{029031CC-1F65-4381-AB1A-7266FA7D2654}" destId="{E6E1CE5C-516E-46D4-BF05-83A2D3A2AC81}" srcOrd="0" destOrd="6" presId="urn:microsoft.com/office/officeart/2005/8/layout/pyramid2"/>
    <dgm:cxn modelId="{DFCCF2D8-B4E2-45BD-BE55-2CC68D030FE8}" type="presOf" srcId="{EDE69192-C8D1-4831-9252-31C5C71B77FE}" destId="{D50444C0-F183-4654-BFDF-FB311556A064}" srcOrd="0" destOrd="0" presId="urn:microsoft.com/office/officeart/2005/8/layout/pyramid2"/>
    <dgm:cxn modelId="{35C4C80E-0FDF-48F9-A240-B9881879C086}" type="presOf" srcId="{B1EBC1F8-CBF6-4872-B69D-41D4C063F999}" destId="{E6E1CE5C-516E-46D4-BF05-83A2D3A2AC81}" srcOrd="0" destOrd="1" presId="urn:microsoft.com/office/officeart/2005/8/layout/pyramid2"/>
    <dgm:cxn modelId="{4E97B02E-6666-4681-875C-7C52DD92DC3E}" srcId="{AC5624DA-BB29-4417-B970-4C38D7EBD2AF}" destId="{A6489D9F-91F8-47B0-AB94-6D7C334FC7EB}" srcOrd="0" destOrd="0" parTransId="{8ADAB25A-3C6D-4CCA-9BC4-C645E61942E8}" sibTransId="{1E651288-FA78-4248-95E7-1AB7CAD546BB}"/>
    <dgm:cxn modelId="{1BA6E645-FF71-4D5B-B951-BABFAAF943FE}" type="presOf" srcId="{B86A8854-D6D0-452F-98DD-6D9B455912DE}" destId="{E6E1CE5C-516E-46D4-BF05-83A2D3A2AC81}" srcOrd="0" destOrd="3" presId="urn:microsoft.com/office/officeart/2005/8/layout/pyramid2"/>
    <dgm:cxn modelId="{9A811890-6E83-4404-A453-EAC7B24EE31E}" srcId="{A1BB8230-68E2-4755-96C8-371FC5EBBA19}" destId="{B1EBC1F8-CBF6-4872-B69D-41D4C063F999}" srcOrd="0" destOrd="0" parTransId="{9A952F89-DF09-43E2-ABA7-D2FBA4B3CEEA}" sibTransId="{8A0BB858-5976-4093-B674-6BB2961442AF}"/>
    <dgm:cxn modelId="{00F4D7BC-F742-4B32-94DD-5865D6D33DE5}" type="presOf" srcId="{F460243A-1F43-462D-8E3D-6337D0CDEBA6}" destId="{E6E1CE5C-516E-46D4-BF05-83A2D3A2AC81}" srcOrd="0" destOrd="2" presId="urn:microsoft.com/office/officeart/2005/8/layout/pyramid2"/>
    <dgm:cxn modelId="{BB07B586-7F00-40CA-ABB5-86BFA2C9C8CE}" type="presOf" srcId="{CABD6043-CB33-48E8-BCF2-E362F987B42B}" destId="{E6E1CE5C-516E-46D4-BF05-83A2D3A2AC81}" srcOrd="0" destOrd="5" presId="urn:microsoft.com/office/officeart/2005/8/layout/pyramid2"/>
    <dgm:cxn modelId="{CF28EBDB-64BC-40ED-9E9A-A1215DF64EB6}" srcId="{EDE69192-C8D1-4831-9252-31C5C71B77FE}" destId="{A1BB8230-68E2-4755-96C8-371FC5EBBA19}" srcOrd="0" destOrd="0" parTransId="{A94C0198-2602-4FA6-A959-C44FD85B6874}" sibTransId="{EE7A93DE-5C30-42E9-AF47-AEFA4ABCB9E8}"/>
    <dgm:cxn modelId="{9BABB589-F263-4644-AAB6-E59AC86FE3CB}" type="presParOf" srcId="{D50444C0-F183-4654-BFDF-FB311556A064}" destId="{BAACA7CA-3F04-401A-A263-DD4B76639437}" srcOrd="0" destOrd="0" presId="urn:microsoft.com/office/officeart/2005/8/layout/pyramid2"/>
    <dgm:cxn modelId="{14AC3555-F98E-44D3-96D9-7F38E2471298}" type="presParOf" srcId="{D50444C0-F183-4654-BFDF-FB311556A064}" destId="{4A39EF53-B2CE-4899-941D-E6C080FA1F06}" srcOrd="1" destOrd="0" presId="urn:microsoft.com/office/officeart/2005/8/layout/pyramid2"/>
    <dgm:cxn modelId="{8D6373BE-3760-4BBD-958A-4CE5D9E785EF}" type="presParOf" srcId="{4A39EF53-B2CE-4899-941D-E6C080FA1F06}" destId="{E6E1CE5C-516E-46D4-BF05-83A2D3A2AC81}" srcOrd="0" destOrd="0" presId="urn:microsoft.com/office/officeart/2005/8/layout/pyramid2"/>
    <dgm:cxn modelId="{FB5FAC1D-46B4-4CE8-8FF5-157280DB45E8}" type="presParOf" srcId="{4A39EF53-B2CE-4899-941D-E6C080FA1F06}" destId="{8236BA88-B4E7-402A-B13B-FD088322F6C7}" srcOrd="1" destOrd="0" presId="urn:microsoft.com/office/officeart/2005/8/layout/pyramid2"/>
    <dgm:cxn modelId="{26B167E4-BDA7-4D95-BB16-75B1D6E3E462}" type="presParOf" srcId="{4A39EF53-B2CE-4899-941D-E6C080FA1F06}" destId="{2987D37C-9209-4DD2-9EE0-028D0BF51C1D}" srcOrd="2" destOrd="0" presId="urn:microsoft.com/office/officeart/2005/8/layout/pyramid2"/>
    <dgm:cxn modelId="{D4F7282F-7F79-4EDE-92EC-29FFEECC92B5}" type="presParOf" srcId="{4A39EF53-B2CE-4899-941D-E6C080FA1F06}" destId="{6DFC8EC6-2C3F-429D-82B9-F3F2825D4B6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7629B-3E42-4B8A-9FDB-EE5000B39BC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67FB98-2A59-4D2C-81B7-5B7190C81728}">
      <dgm:prSet/>
      <dgm:spPr/>
      <dgm:t>
        <a:bodyPr/>
        <a:lstStyle/>
        <a:p>
          <a:pPr rtl="0"/>
          <a:r>
            <a:rPr lang="en-ZA" dirty="0" smtClean="0"/>
            <a:t>DEPARTMENT OF TRANSPORT</a:t>
          </a:r>
          <a:endParaRPr lang="en-ZA" dirty="0"/>
        </a:p>
      </dgm:t>
    </dgm:pt>
    <dgm:pt modelId="{C397B002-43BC-47E2-A7B5-4221369C8912}" type="parTrans" cxnId="{1297CB1A-6831-4E28-80B0-0F07FBA837EC}">
      <dgm:prSet/>
      <dgm:spPr/>
      <dgm:t>
        <a:bodyPr/>
        <a:lstStyle/>
        <a:p>
          <a:endParaRPr lang="en-US"/>
        </a:p>
      </dgm:t>
    </dgm:pt>
    <dgm:pt modelId="{0C8E85D4-6E15-475C-8A73-5E674A4095E2}" type="sibTrans" cxnId="{1297CB1A-6831-4E28-80B0-0F07FBA837EC}">
      <dgm:prSet/>
      <dgm:spPr/>
      <dgm:t>
        <a:bodyPr/>
        <a:lstStyle/>
        <a:p>
          <a:endParaRPr lang="en-US"/>
        </a:p>
      </dgm:t>
    </dgm:pt>
    <dgm:pt modelId="{08E87CEA-FF83-469B-A151-B009E64CC7F7}">
      <dgm:prSet/>
      <dgm:spPr/>
      <dgm:t>
        <a:bodyPr/>
        <a:lstStyle/>
        <a:p>
          <a:pPr rtl="0"/>
          <a:r>
            <a:rPr lang="en-ZA" smtClean="0"/>
            <a:t>PRASA</a:t>
          </a:r>
          <a:endParaRPr lang="en-ZA"/>
        </a:p>
      </dgm:t>
    </dgm:pt>
    <dgm:pt modelId="{2E89E756-796B-4156-96A1-73566F7E0749}" type="parTrans" cxnId="{595A86AF-7554-4B19-9810-26DBFE88D3BF}">
      <dgm:prSet/>
      <dgm:spPr/>
      <dgm:t>
        <a:bodyPr/>
        <a:lstStyle/>
        <a:p>
          <a:endParaRPr lang="en-US"/>
        </a:p>
      </dgm:t>
    </dgm:pt>
    <dgm:pt modelId="{6DC37442-5D83-4EC4-81E8-C4A81B8A6219}" type="sibTrans" cxnId="{595A86AF-7554-4B19-9810-26DBFE88D3BF}">
      <dgm:prSet/>
      <dgm:spPr/>
      <dgm:t>
        <a:bodyPr/>
        <a:lstStyle/>
        <a:p>
          <a:endParaRPr lang="en-US"/>
        </a:p>
      </dgm:t>
    </dgm:pt>
    <dgm:pt modelId="{FE9E3CCF-B14F-4E24-B74C-AB550F30B2CB}">
      <dgm:prSet/>
      <dgm:spPr/>
      <dgm:t>
        <a:bodyPr/>
        <a:lstStyle/>
        <a:p>
          <a:pPr rtl="0"/>
          <a:r>
            <a:rPr lang="en-ZA" smtClean="0"/>
            <a:t>SANRAL</a:t>
          </a:r>
          <a:endParaRPr lang="en-ZA"/>
        </a:p>
      </dgm:t>
    </dgm:pt>
    <dgm:pt modelId="{205D3C9B-DFA5-4CCF-ABD0-0E6509ECE1E4}" type="parTrans" cxnId="{23FF8B4E-CA80-4ACB-A884-E664BBB1B4CA}">
      <dgm:prSet/>
      <dgm:spPr/>
      <dgm:t>
        <a:bodyPr/>
        <a:lstStyle/>
        <a:p>
          <a:endParaRPr lang="en-US"/>
        </a:p>
      </dgm:t>
    </dgm:pt>
    <dgm:pt modelId="{885940F3-9072-4D38-BAF8-5FD3334501EB}" type="sibTrans" cxnId="{23FF8B4E-CA80-4ACB-A884-E664BBB1B4CA}">
      <dgm:prSet/>
      <dgm:spPr/>
      <dgm:t>
        <a:bodyPr/>
        <a:lstStyle/>
        <a:p>
          <a:endParaRPr lang="en-US"/>
        </a:p>
      </dgm:t>
    </dgm:pt>
    <dgm:pt modelId="{478F9A42-E802-45D7-BBE0-418717157E7A}">
      <dgm:prSet/>
      <dgm:spPr/>
      <dgm:t>
        <a:bodyPr/>
        <a:lstStyle/>
        <a:p>
          <a:pPr rtl="0"/>
          <a:r>
            <a:rPr lang="en-ZA" smtClean="0"/>
            <a:t>ROAD ACCIDENT FUND</a:t>
          </a:r>
          <a:endParaRPr lang="en-ZA"/>
        </a:p>
      </dgm:t>
    </dgm:pt>
    <dgm:pt modelId="{A09D47E9-1D50-499A-BB5F-A608BFF83221}" type="parTrans" cxnId="{B36149C8-DC6E-4215-92A7-C9130F5F0BF0}">
      <dgm:prSet/>
      <dgm:spPr/>
      <dgm:t>
        <a:bodyPr/>
        <a:lstStyle/>
        <a:p>
          <a:endParaRPr lang="en-US"/>
        </a:p>
      </dgm:t>
    </dgm:pt>
    <dgm:pt modelId="{134F2EA6-D7C4-4934-ACE2-E7E44F206925}" type="sibTrans" cxnId="{B36149C8-DC6E-4215-92A7-C9130F5F0BF0}">
      <dgm:prSet/>
      <dgm:spPr/>
      <dgm:t>
        <a:bodyPr/>
        <a:lstStyle/>
        <a:p>
          <a:endParaRPr lang="en-US"/>
        </a:p>
      </dgm:t>
    </dgm:pt>
    <dgm:pt modelId="{89CF1003-4C54-4DF5-B861-0F068B5A1E35}">
      <dgm:prSet/>
      <dgm:spPr/>
      <dgm:t>
        <a:bodyPr/>
        <a:lstStyle/>
        <a:p>
          <a:pPr rtl="0"/>
          <a:r>
            <a:rPr lang="en-ZA" smtClean="0"/>
            <a:t>RTMC</a:t>
          </a:r>
          <a:endParaRPr lang="en-ZA"/>
        </a:p>
      </dgm:t>
    </dgm:pt>
    <dgm:pt modelId="{918400F2-8BAE-460D-A32B-311DAC04A706}" type="parTrans" cxnId="{C4BF47F4-1B4B-48B6-9E14-376B411B6A7C}">
      <dgm:prSet/>
      <dgm:spPr/>
      <dgm:t>
        <a:bodyPr/>
        <a:lstStyle/>
        <a:p>
          <a:endParaRPr lang="en-US"/>
        </a:p>
      </dgm:t>
    </dgm:pt>
    <dgm:pt modelId="{A7E45772-DF13-4914-BB24-B2F815B22C76}" type="sibTrans" cxnId="{C4BF47F4-1B4B-48B6-9E14-376B411B6A7C}">
      <dgm:prSet/>
      <dgm:spPr/>
      <dgm:t>
        <a:bodyPr/>
        <a:lstStyle/>
        <a:p>
          <a:endParaRPr lang="en-US"/>
        </a:p>
      </dgm:t>
    </dgm:pt>
    <dgm:pt modelId="{D9B9C430-7BF1-4C11-B53C-EAD9D3A501FC}" type="pres">
      <dgm:prSet presAssocID="{7977629B-3E42-4B8A-9FDB-EE5000B39B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C5E3DF-AF70-4153-AB9E-B03288CB8B67}" type="pres">
      <dgm:prSet presAssocID="{89CF1003-4C54-4DF5-B861-0F068B5A1E35}" presName="boxAndChildren" presStyleCnt="0"/>
      <dgm:spPr/>
    </dgm:pt>
    <dgm:pt modelId="{2C0CBB50-40ED-4763-88C6-AAFE6923EA07}" type="pres">
      <dgm:prSet presAssocID="{89CF1003-4C54-4DF5-B861-0F068B5A1E35}" presName="parentTextBox" presStyleLbl="node1" presStyleIdx="0" presStyleCnt="5"/>
      <dgm:spPr/>
      <dgm:t>
        <a:bodyPr/>
        <a:lstStyle/>
        <a:p>
          <a:endParaRPr lang="en-US"/>
        </a:p>
      </dgm:t>
    </dgm:pt>
    <dgm:pt modelId="{0CEDF495-C9F6-4C7D-8EAE-294D68F6084A}" type="pres">
      <dgm:prSet presAssocID="{134F2EA6-D7C4-4934-ACE2-E7E44F206925}" presName="sp" presStyleCnt="0"/>
      <dgm:spPr/>
    </dgm:pt>
    <dgm:pt modelId="{E59AF5CE-4189-4878-B9E5-B4EB5ED0FF43}" type="pres">
      <dgm:prSet presAssocID="{478F9A42-E802-45D7-BBE0-418717157E7A}" presName="arrowAndChildren" presStyleCnt="0"/>
      <dgm:spPr/>
    </dgm:pt>
    <dgm:pt modelId="{FE2F5F64-D738-4F83-8FB9-F82564F46BFB}" type="pres">
      <dgm:prSet presAssocID="{478F9A42-E802-45D7-BBE0-418717157E7A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C9C27BE7-090A-419B-893D-ACBAC016FDE5}" type="pres">
      <dgm:prSet presAssocID="{885940F3-9072-4D38-BAF8-5FD3334501EB}" presName="sp" presStyleCnt="0"/>
      <dgm:spPr/>
    </dgm:pt>
    <dgm:pt modelId="{BB682F46-1834-46AC-B857-9C2DB4AC3293}" type="pres">
      <dgm:prSet presAssocID="{FE9E3CCF-B14F-4E24-B74C-AB550F30B2CB}" presName="arrowAndChildren" presStyleCnt="0"/>
      <dgm:spPr/>
    </dgm:pt>
    <dgm:pt modelId="{2F056746-7875-435A-9273-F51F92C2FA8B}" type="pres">
      <dgm:prSet presAssocID="{FE9E3CCF-B14F-4E24-B74C-AB550F30B2CB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1AA7E0BE-8395-436D-BD49-C149FB220E80}" type="pres">
      <dgm:prSet presAssocID="{6DC37442-5D83-4EC4-81E8-C4A81B8A6219}" presName="sp" presStyleCnt="0"/>
      <dgm:spPr/>
    </dgm:pt>
    <dgm:pt modelId="{3C5539B4-8875-48D7-ACB5-6C8C90584478}" type="pres">
      <dgm:prSet presAssocID="{08E87CEA-FF83-469B-A151-B009E64CC7F7}" presName="arrowAndChildren" presStyleCnt="0"/>
      <dgm:spPr/>
    </dgm:pt>
    <dgm:pt modelId="{D8781926-DB27-48FC-A843-6CB55DA7F2ED}" type="pres">
      <dgm:prSet presAssocID="{08E87CEA-FF83-469B-A151-B009E64CC7F7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DF0B681E-DECA-4C02-8851-E6991F334CB8}" type="pres">
      <dgm:prSet presAssocID="{0C8E85D4-6E15-475C-8A73-5E674A4095E2}" presName="sp" presStyleCnt="0"/>
      <dgm:spPr/>
    </dgm:pt>
    <dgm:pt modelId="{749D909C-7D6A-4866-BD7D-CDED050D5375}" type="pres">
      <dgm:prSet presAssocID="{5C67FB98-2A59-4D2C-81B7-5B7190C81728}" presName="arrowAndChildren" presStyleCnt="0"/>
      <dgm:spPr/>
    </dgm:pt>
    <dgm:pt modelId="{EDAE02EC-3DB3-4F3A-9D1A-A74AA945FC3F}" type="pres">
      <dgm:prSet presAssocID="{5C67FB98-2A59-4D2C-81B7-5B7190C81728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9248B961-A078-45C5-88B2-8DB144FEF46E}" type="presOf" srcId="{478F9A42-E802-45D7-BBE0-418717157E7A}" destId="{FE2F5F64-D738-4F83-8FB9-F82564F46BFB}" srcOrd="0" destOrd="0" presId="urn:microsoft.com/office/officeart/2005/8/layout/process4"/>
    <dgm:cxn modelId="{B36149C8-DC6E-4215-92A7-C9130F5F0BF0}" srcId="{7977629B-3E42-4B8A-9FDB-EE5000B39BC9}" destId="{478F9A42-E802-45D7-BBE0-418717157E7A}" srcOrd="3" destOrd="0" parTransId="{A09D47E9-1D50-499A-BB5F-A608BFF83221}" sibTransId="{134F2EA6-D7C4-4934-ACE2-E7E44F206925}"/>
    <dgm:cxn modelId="{46EB046E-6F80-4B9E-BC8F-59D8D1FD42BA}" type="presOf" srcId="{7977629B-3E42-4B8A-9FDB-EE5000B39BC9}" destId="{D9B9C430-7BF1-4C11-B53C-EAD9D3A501FC}" srcOrd="0" destOrd="0" presId="urn:microsoft.com/office/officeart/2005/8/layout/process4"/>
    <dgm:cxn modelId="{595A86AF-7554-4B19-9810-26DBFE88D3BF}" srcId="{7977629B-3E42-4B8A-9FDB-EE5000B39BC9}" destId="{08E87CEA-FF83-469B-A151-B009E64CC7F7}" srcOrd="1" destOrd="0" parTransId="{2E89E756-796B-4156-96A1-73566F7E0749}" sibTransId="{6DC37442-5D83-4EC4-81E8-C4A81B8A6219}"/>
    <dgm:cxn modelId="{1F2687BA-EB26-4DB7-8EF8-949933401EDC}" type="presOf" srcId="{89CF1003-4C54-4DF5-B861-0F068B5A1E35}" destId="{2C0CBB50-40ED-4763-88C6-AAFE6923EA07}" srcOrd="0" destOrd="0" presId="urn:microsoft.com/office/officeart/2005/8/layout/process4"/>
    <dgm:cxn modelId="{3DD68C13-EA2A-4D8F-AFCA-9FD5C6BF79F5}" type="presOf" srcId="{08E87CEA-FF83-469B-A151-B009E64CC7F7}" destId="{D8781926-DB27-48FC-A843-6CB55DA7F2ED}" srcOrd="0" destOrd="0" presId="urn:microsoft.com/office/officeart/2005/8/layout/process4"/>
    <dgm:cxn modelId="{23FF8B4E-CA80-4ACB-A884-E664BBB1B4CA}" srcId="{7977629B-3E42-4B8A-9FDB-EE5000B39BC9}" destId="{FE9E3CCF-B14F-4E24-B74C-AB550F30B2CB}" srcOrd="2" destOrd="0" parTransId="{205D3C9B-DFA5-4CCF-ABD0-0E6509ECE1E4}" sibTransId="{885940F3-9072-4D38-BAF8-5FD3334501EB}"/>
    <dgm:cxn modelId="{1297CB1A-6831-4E28-80B0-0F07FBA837EC}" srcId="{7977629B-3E42-4B8A-9FDB-EE5000B39BC9}" destId="{5C67FB98-2A59-4D2C-81B7-5B7190C81728}" srcOrd="0" destOrd="0" parTransId="{C397B002-43BC-47E2-A7B5-4221369C8912}" sibTransId="{0C8E85D4-6E15-475C-8A73-5E674A4095E2}"/>
    <dgm:cxn modelId="{149D3C85-9373-4441-BC12-708125D0B5AD}" type="presOf" srcId="{5C67FB98-2A59-4D2C-81B7-5B7190C81728}" destId="{EDAE02EC-3DB3-4F3A-9D1A-A74AA945FC3F}" srcOrd="0" destOrd="0" presId="urn:microsoft.com/office/officeart/2005/8/layout/process4"/>
    <dgm:cxn modelId="{C4BF47F4-1B4B-48B6-9E14-376B411B6A7C}" srcId="{7977629B-3E42-4B8A-9FDB-EE5000B39BC9}" destId="{89CF1003-4C54-4DF5-B861-0F068B5A1E35}" srcOrd="4" destOrd="0" parTransId="{918400F2-8BAE-460D-A32B-311DAC04A706}" sibTransId="{A7E45772-DF13-4914-BB24-B2F815B22C76}"/>
    <dgm:cxn modelId="{F29F4759-2CAC-4CB9-9E44-876FA67A6BEA}" type="presOf" srcId="{FE9E3CCF-B14F-4E24-B74C-AB550F30B2CB}" destId="{2F056746-7875-435A-9273-F51F92C2FA8B}" srcOrd="0" destOrd="0" presId="urn:microsoft.com/office/officeart/2005/8/layout/process4"/>
    <dgm:cxn modelId="{8CB95FCF-5C44-44D5-9EBB-4C5522207908}" type="presParOf" srcId="{D9B9C430-7BF1-4C11-B53C-EAD9D3A501FC}" destId="{8FC5E3DF-AF70-4153-AB9E-B03288CB8B67}" srcOrd="0" destOrd="0" presId="urn:microsoft.com/office/officeart/2005/8/layout/process4"/>
    <dgm:cxn modelId="{D6C3A7AF-3CAE-4AEB-BD53-7286E2FEF4D2}" type="presParOf" srcId="{8FC5E3DF-AF70-4153-AB9E-B03288CB8B67}" destId="{2C0CBB50-40ED-4763-88C6-AAFE6923EA07}" srcOrd="0" destOrd="0" presId="urn:microsoft.com/office/officeart/2005/8/layout/process4"/>
    <dgm:cxn modelId="{AC8178D7-69CA-4715-AEAA-8B6F530D725C}" type="presParOf" srcId="{D9B9C430-7BF1-4C11-B53C-EAD9D3A501FC}" destId="{0CEDF495-C9F6-4C7D-8EAE-294D68F6084A}" srcOrd="1" destOrd="0" presId="urn:microsoft.com/office/officeart/2005/8/layout/process4"/>
    <dgm:cxn modelId="{3172EDE4-573E-4EBA-AEE4-97F0DFD09C68}" type="presParOf" srcId="{D9B9C430-7BF1-4C11-B53C-EAD9D3A501FC}" destId="{E59AF5CE-4189-4878-B9E5-B4EB5ED0FF43}" srcOrd="2" destOrd="0" presId="urn:microsoft.com/office/officeart/2005/8/layout/process4"/>
    <dgm:cxn modelId="{231E8414-96D7-4563-8B41-FC1151F0385F}" type="presParOf" srcId="{E59AF5CE-4189-4878-B9E5-B4EB5ED0FF43}" destId="{FE2F5F64-D738-4F83-8FB9-F82564F46BFB}" srcOrd="0" destOrd="0" presId="urn:microsoft.com/office/officeart/2005/8/layout/process4"/>
    <dgm:cxn modelId="{CDEFFA3B-6138-47D2-A36A-20C3C5C60A4E}" type="presParOf" srcId="{D9B9C430-7BF1-4C11-B53C-EAD9D3A501FC}" destId="{C9C27BE7-090A-419B-893D-ACBAC016FDE5}" srcOrd="3" destOrd="0" presId="urn:microsoft.com/office/officeart/2005/8/layout/process4"/>
    <dgm:cxn modelId="{2DDFD34E-E1E4-4656-868F-2E18FEAF542E}" type="presParOf" srcId="{D9B9C430-7BF1-4C11-B53C-EAD9D3A501FC}" destId="{BB682F46-1834-46AC-B857-9C2DB4AC3293}" srcOrd="4" destOrd="0" presId="urn:microsoft.com/office/officeart/2005/8/layout/process4"/>
    <dgm:cxn modelId="{1F5EFFB3-675B-42CD-B64A-A98FF862AA8B}" type="presParOf" srcId="{BB682F46-1834-46AC-B857-9C2DB4AC3293}" destId="{2F056746-7875-435A-9273-F51F92C2FA8B}" srcOrd="0" destOrd="0" presId="urn:microsoft.com/office/officeart/2005/8/layout/process4"/>
    <dgm:cxn modelId="{E8C47668-FC6D-4061-9652-CDB39106B147}" type="presParOf" srcId="{D9B9C430-7BF1-4C11-B53C-EAD9D3A501FC}" destId="{1AA7E0BE-8395-436D-BD49-C149FB220E80}" srcOrd="5" destOrd="0" presId="urn:microsoft.com/office/officeart/2005/8/layout/process4"/>
    <dgm:cxn modelId="{04D5BF7E-928D-4B9C-B461-53E876EA99E0}" type="presParOf" srcId="{D9B9C430-7BF1-4C11-B53C-EAD9D3A501FC}" destId="{3C5539B4-8875-48D7-ACB5-6C8C90584478}" srcOrd="6" destOrd="0" presId="urn:microsoft.com/office/officeart/2005/8/layout/process4"/>
    <dgm:cxn modelId="{EA3D351B-4236-4E38-AD4D-45CCA40D32F4}" type="presParOf" srcId="{3C5539B4-8875-48D7-ACB5-6C8C90584478}" destId="{D8781926-DB27-48FC-A843-6CB55DA7F2ED}" srcOrd="0" destOrd="0" presId="urn:microsoft.com/office/officeart/2005/8/layout/process4"/>
    <dgm:cxn modelId="{68BA18F0-F6B9-479D-8DCF-156F6CAA4F17}" type="presParOf" srcId="{D9B9C430-7BF1-4C11-B53C-EAD9D3A501FC}" destId="{DF0B681E-DECA-4C02-8851-E6991F334CB8}" srcOrd="7" destOrd="0" presId="urn:microsoft.com/office/officeart/2005/8/layout/process4"/>
    <dgm:cxn modelId="{059C64C3-25BB-4ECD-8D23-6757F617E83F}" type="presParOf" srcId="{D9B9C430-7BF1-4C11-B53C-EAD9D3A501FC}" destId="{749D909C-7D6A-4866-BD7D-CDED050D5375}" srcOrd="8" destOrd="0" presId="urn:microsoft.com/office/officeart/2005/8/layout/process4"/>
    <dgm:cxn modelId="{5A0E39C6-931F-44DC-98AD-86EA4ECF62C6}" type="presParOf" srcId="{749D909C-7D6A-4866-BD7D-CDED050D5375}" destId="{EDAE02EC-3DB3-4F3A-9D1A-A74AA945FC3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357791-4BBF-48EF-8A35-BB330ED97BF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4526D-D485-463E-B5A8-0A037E5E2ABD}">
      <dgm:prSet/>
      <dgm:spPr/>
      <dgm:t>
        <a:bodyPr/>
        <a:lstStyle/>
        <a:p>
          <a:pPr rtl="0"/>
          <a:r>
            <a:rPr lang="en-ZA" dirty="0" smtClean="0"/>
            <a:t>THE OBJECTIVES: </a:t>
          </a:r>
          <a:endParaRPr lang="en-ZA" dirty="0"/>
        </a:p>
      </dgm:t>
    </dgm:pt>
    <dgm:pt modelId="{35C510F5-0A36-42B9-BB55-B1F7662023B7}" type="parTrans" cxnId="{38A01409-D48D-4997-BAB1-78CDA3DBB6E5}">
      <dgm:prSet/>
      <dgm:spPr/>
      <dgm:t>
        <a:bodyPr/>
        <a:lstStyle/>
        <a:p>
          <a:endParaRPr lang="en-US"/>
        </a:p>
      </dgm:t>
    </dgm:pt>
    <dgm:pt modelId="{9710560E-DF7C-4960-905C-247B76211948}" type="sibTrans" cxnId="{38A01409-D48D-4997-BAB1-78CDA3DBB6E5}">
      <dgm:prSet/>
      <dgm:spPr/>
      <dgm:t>
        <a:bodyPr/>
        <a:lstStyle/>
        <a:p>
          <a:endParaRPr lang="en-US"/>
        </a:p>
      </dgm:t>
    </dgm:pt>
    <dgm:pt modelId="{5F00FECF-C371-4275-AB51-52EEFF04226E}">
      <dgm:prSet/>
      <dgm:spPr/>
      <dgm:t>
        <a:bodyPr/>
        <a:lstStyle/>
        <a:p>
          <a:pPr rtl="0"/>
          <a:r>
            <a:rPr lang="en-ZA" dirty="0" smtClean="0"/>
            <a:t>Provide commuter rail services in the public interest, </a:t>
          </a:r>
          <a:endParaRPr lang="en-ZA" dirty="0"/>
        </a:p>
      </dgm:t>
    </dgm:pt>
    <dgm:pt modelId="{D1FAC24C-5685-4322-8A69-11B2BC34D48F}" type="parTrans" cxnId="{E1A3073D-335D-4199-96F0-045144317282}">
      <dgm:prSet/>
      <dgm:spPr/>
      <dgm:t>
        <a:bodyPr/>
        <a:lstStyle/>
        <a:p>
          <a:endParaRPr lang="en-US"/>
        </a:p>
      </dgm:t>
    </dgm:pt>
    <dgm:pt modelId="{0AB8A206-D7EC-4690-A370-B4F15E1F4AF8}" type="sibTrans" cxnId="{E1A3073D-335D-4199-96F0-045144317282}">
      <dgm:prSet/>
      <dgm:spPr/>
      <dgm:t>
        <a:bodyPr/>
        <a:lstStyle/>
        <a:p>
          <a:endParaRPr lang="en-US"/>
        </a:p>
      </dgm:t>
    </dgm:pt>
    <dgm:pt modelId="{C334D597-1FA7-4A9D-8A97-7266DC6726AD}">
      <dgm:prSet/>
      <dgm:spPr/>
      <dgm:t>
        <a:bodyPr/>
        <a:lstStyle/>
        <a:p>
          <a:pPr rtl="0"/>
          <a:r>
            <a:rPr lang="en-ZA" dirty="0" smtClean="0"/>
            <a:t>Provide for long haul passenger and bus services,</a:t>
          </a:r>
          <a:endParaRPr lang="en-ZA" dirty="0"/>
        </a:p>
      </dgm:t>
    </dgm:pt>
    <dgm:pt modelId="{C710280E-A482-46D3-A561-801B192A125F}" type="parTrans" cxnId="{3BF31A35-1C44-48AB-94EB-A4E562BDA37F}">
      <dgm:prSet/>
      <dgm:spPr/>
      <dgm:t>
        <a:bodyPr/>
        <a:lstStyle/>
        <a:p>
          <a:endParaRPr lang="en-US"/>
        </a:p>
      </dgm:t>
    </dgm:pt>
    <dgm:pt modelId="{8657D1BC-6004-40AC-9CFD-BA5A7AB66256}" type="sibTrans" cxnId="{3BF31A35-1C44-48AB-94EB-A4E562BDA37F}">
      <dgm:prSet/>
      <dgm:spPr/>
      <dgm:t>
        <a:bodyPr/>
        <a:lstStyle/>
        <a:p>
          <a:endParaRPr lang="en-US"/>
        </a:p>
      </dgm:t>
    </dgm:pt>
    <dgm:pt modelId="{939386A7-3B4B-4E5D-83D2-8C416CA1EBAD}">
      <dgm:prSet/>
      <dgm:spPr/>
      <dgm:t>
        <a:bodyPr/>
        <a:lstStyle/>
        <a:p>
          <a:pPr rtl="0"/>
          <a:r>
            <a:rPr lang="en-ZA" dirty="0" smtClean="0"/>
            <a:t>Qualification: Unqualified audit opinion </a:t>
          </a:r>
          <a:endParaRPr lang="en-ZA" dirty="0"/>
        </a:p>
      </dgm:t>
    </dgm:pt>
    <dgm:pt modelId="{BEC61B78-7680-4EA6-A740-2AAB3B8D8053}" type="parTrans" cxnId="{48BCE133-7178-40D2-8235-E1E412BC3304}">
      <dgm:prSet/>
      <dgm:spPr/>
      <dgm:t>
        <a:bodyPr/>
        <a:lstStyle/>
        <a:p>
          <a:endParaRPr lang="en-US"/>
        </a:p>
      </dgm:t>
    </dgm:pt>
    <dgm:pt modelId="{7364E8D9-0EDD-4A3C-A644-0E311EDDBFE3}" type="sibTrans" cxnId="{48BCE133-7178-40D2-8235-E1E412BC3304}">
      <dgm:prSet/>
      <dgm:spPr/>
      <dgm:t>
        <a:bodyPr/>
        <a:lstStyle/>
        <a:p>
          <a:endParaRPr lang="en-US"/>
        </a:p>
      </dgm:t>
    </dgm:pt>
    <dgm:pt modelId="{AADAF2F9-E4FE-410F-8D2A-EA9BB995FAFA}" type="pres">
      <dgm:prSet presAssocID="{47357791-4BBF-48EF-8A35-BB330ED97B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7DBD75-EB1C-410F-9BBA-1AE6D07E28F1}" type="pres">
      <dgm:prSet presAssocID="{FE54526D-D485-463E-B5A8-0A037E5E2ABD}" presName="root" presStyleCnt="0"/>
      <dgm:spPr/>
    </dgm:pt>
    <dgm:pt modelId="{5CC41578-C04E-4CA8-BE62-189ECF315DBF}" type="pres">
      <dgm:prSet presAssocID="{FE54526D-D485-463E-B5A8-0A037E5E2ABD}" presName="rootComposite" presStyleCnt="0"/>
      <dgm:spPr/>
    </dgm:pt>
    <dgm:pt modelId="{E9E31C61-4A8D-4F08-A91C-0B36265CCAEE}" type="pres">
      <dgm:prSet presAssocID="{FE54526D-D485-463E-B5A8-0A037E5E2ABD}" presName="rootText" presStyleLbl="node1" presStyleIdx="0" presStyleCnt="1" custScaleX="301153" custLinFactNeighborX="9145" custLinFactNeighborY="-26003"/>
      <dgm:spPr/>
      <dgm:t>
        <a:bodyPr/>
        <a:lstStyle/>
        <a:p>
          <a:endParaRPr lang="en-US"/>
        </a:p>
      </dgm:t>
    </dgm:pt>
    <dgm:pt modelId="{7628FAFC-BC5B-4CF8-B1EA-3AF8D89C872F}" type="pres">
      <dgm:prSet presAssocID="{FE54526D-D485-463E-B5A8-0A037E5E2ABD}" presName="rootConnector" presStyleLbl="node1" presStyleIdx="0" presStyleCnt="1"/>
      <dgm:spPr/>
      <dgm:t>
        <a:bodyPr/>
        <a:lstStyle/>
        <a:p>
          <a:endParaRPr lang="en-US"/>
        </a:p>
      </dgm:t>
    </dgm:pt>
    <dgm:pt modelId="{5E1727E4-960F-4766-A03D-7CC0901BAF65}" type="pres">
      <dgm:prSet presAssocID="{FE54526D-D485-463E-B5A8-0A037E5E2ABD}" presName="childShape" presStyleCnt="0"/>
      <dgm:spPr/>
    </dgm:pt>
    <dgm:pt modelId="{0CC4B3A0-9BF4-4F4C-9E32-00BF3BA499F0}" type="pres">
      <dgm:prSet presAssocID="{D1FAC24C-5685-4322-8A69-11B2BC34D48F}" presName="Name13" presStyleLbl="parChTrans1D2" presStyleIdx="0" presStyleCnt="3"/>
      <dgm:spPr/>
      <dgm:t>
        <a:bodyPr/>
        <a:lstStyle/>
        <a:p>
          <a:endParaRPr lang="en-US"/>
        </a:p>
      </dgm:t>
    </dgm:pt>
    <dgm:pt modelId="{EBADF64E-D1BE-406E-B42E-B1AC17127341}" type="pres">
      <dgm:prSet presAssocID="{5F00FECF-C371-4275-AB51-52EEFF04226E}" presName="childText" presStyleLbl="bgAcc1" presStyleIdx="0" presStyleCnt="3" custScaleX="398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2A742-D7EC-4F33-94F6-265B386A6AAD}" type="pres">
      <dgm:prSet presAssocID="{C710280E-A482-46D3-A561-801B192A125F}" presName="Name13" presStyleLbl="parChTrans1D2" presStyleIdx="1" presStyleCnt="3"/>
      <dgm:spPr/>
      <dgm:t>
        <a:bodyPr/>
        <a:lstStyle/>
        <a:p>
          <a:endParaRPr lang="en-US"/>
        </a:p>
      </dgm:t>
    </dgm:pt>
    <dgm:pt modelId="{3824C9D3-DA36-4DCF-B3EB-8CA87D442BBF}" type="pres">
      <dgm:prSet presAssocID="{C334D597-1FA7-4A9D-8A97-7266DC6726AD}" presName="childText" presStyleLbl="bgAcc1" presStyleIdx="1" presStyleCnt="3" custScaleX="40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0F229-09CB-4BA6-A615-B7EA4496673B}" type="pres">
      <dgm:prSet presAssocID="{BEC61B78-7680-4EA6-A740-2AAB3B8D8053}" presName="Name13" presStyleLbl="parChTrans1D2" presStyleIdx="2" presStyleCnt="3"/>
      <dgm:spPr/>
      <dgm:t>
        <a:bodyPr/>
        <a:lstStyle/>
        <a:p>
          <a:endParaRPr lang="en-US"/>
        </a:p>
      </dgm:t>
    </dgm:pt>
    <dgm:pt modelId="{CB9E3F8B-7555-4A7A-8FA6-CFA06BFB3BD5}" type="pres">
      <dgm:prSet presAssocID="{939386A7-3B4B-4E5D-83D2-8C416CA1EBAD}" presName="childText" presStyleLbl="bgAcc1" presStyleIdx="2" presStyleCnt="3" custScaleX="412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F31A35-1C44-48AB-94EB-A4E562BDA37F}" srcId="{FE54526D-D485-463E-B5A8-0A037E5E2ABD}" destId="{C334D597-1FA7-4A9D-8A97-7266DC6726AD}" srcOrd="1" destOrd="0" parTransId="{C710280E-A482-46D3-A561-801B192A125F}" sibTransId="{8657D1BC-6004-40AC-9CFD-BA5A7AB66256}"/>
    <dgm:cxn modelId="{9A7CE1C2-95D9-437A-97F6-879BDF251EF4}" type="presOf" srcId="{FE54526D-D485-463E-B5A8-0A037E5E2ABD}" destId="{E9E31C61-4A8D-4F08-A91C-0B36265CCAEE}" srcOrd="0" destOrd="0" presId="urn:microsoft.com/office/officeart/2005/8/layout/hierarchy3"/>
    <dgm:cxn modelId="{5D3CD9A5-41B9-4185-B9E7-4B029E9B41A1}" type="presOf" srcId="{939386A7-3B4B-4E5D-83D2-8C416CA1EBAD}" destId="{CB9E3F8B-7555-4A7A-8FA6-CFA06BFB3BD5}" srcOrd="0" destOrd="0" presId="urn:microsoft.com/office/officeart/2005/8/layout/hierarchy3"/>
    <dgm:cxn modelId="{4A19C220-88A2-4E14-BB0B-F0C1B54EF7A2}" type="presOf" srcId="{5F00FECF-C371-4275-AB51-52EEFF04226E}" destId="{EBADF64E-D1BE-406E-B42E-B1AC17127341}" srcOrd="0" destOrd="0" presId="urn:microsoft.com/office/officeart/2005/8/layout/hierarchy3"/>
    <dgm:cxn modelId="{38A01409-D48D-4997-BAB1-78CDA3DBB6E5}" srcId="{47357791-4BBF-48EF-8A35-BB330ED97BF2}" destId="{FE54526D-D485-463E-B5A8-0A037E5E2ABD}" srcOrd="0" destOrd="0" parTransId="{35C510F5-0A36-42B9-BB55-B1F7662023B7}" sibTransId="{9710560E-DF7C-4960-905C-247B76211948}"/>
    <dgm:cxn modelId="{3C794E38-1DA4-415A-972B-CB1248D61105}" type="presOf" srcId="{C710280E-A482-46D3-A561-801B192A125F}" destId="{94C2A742-D7EC-4F33-94F6-265B386A6AAD}" srcOrd="0" destOrd="0" presId="urn:microsoft.com/office/officeart/2005/8/layout/hierarchy3"/>
    <dgm:cxn modelId="{2A50383A-CBA1-4C9E-AFC1-A8C70C7B79B4}" type="presOf" srcId="{C334D597-1FA7-4A9D-8A97-7266DC6726AD}" destId="{3824C9D3-DA36-4DCF-B3EB-8CA87D442BBF}" srcOrd="0" destOrd="0" presId="urn:microsoft.com/office/officeart/2005/8/layout/hierarchy3"/>
    <dgm:cxn modelId="{E1A3073D-335D-4199-96F0-045144317282}" srcId="{FE54526D-D485-463E-B5A8-0A037E5E2ABD}" destId="{5F00FECF-C371-4275-AB51-52EEFF04226E}" srcOrd="0" destOrd="0" parTransId="{D1FAC24C-5685-4322-8A69-11B2BC34D48F}" sibTransId="{0AB8A206-D7EC-4690-A370-B4F15E1F4AF8}"/>
    <dgm:cxn modelId="{A23793DE-7890-495E-8285-CD544A51CEF1}" type="presOf" srcId="{D1FAC24C-5685-4322-8A69-11B2BC34D48F}" destId="{0CC4B3A0-9BF4-4F4C-9E32-00BF3BA499F0}" srcOrd="0" destOrd="0" presId="urn:microsoft.com/office/officeart/2005/8/layout/hierarchy3"/>
    <dgm:cxn modelId="{5E4808CF-F99C-4B45-9A1A-6B181FFA6A1E}" type="presOf" srcId="{BEC61B78-7680-4EA6-A740-2AAB3B8D8053}" destId="{6F10F229-09CB-4BA6-A615-B7EA4496673B}" srcOrd="0" destOrd="0" presId="urn:microsoft.com/office/officeart/2005/8/layout/hierarchy3"/>
    <dgm:cxn modelId="{0C6BA89C-93A7-46CF-98F5-6CA8463A88D5}" type="presOf" srcId="{47357791-4BBF-48EF-8A35-BB330ED97BF2}" destId="{AADAF2F9-E4FE-410F-8D2A-EA9BB995FAFA}" srcOrd="0" destOrd="0" presId="urn:microsoft.com/office/officeart/2005/8/layout/hierarchy3"/>
    <dgm:cxn modelId="{48BCE133-7178-40D2-8235-E1E412BC3304}" srcId="{FE54526D-D485-463E-B5A8-0A037E5E2ABD}" destId="{939386A7-3B4B-4E5D-83D2-8C416CA1EBAD}" srcOrd="2" destOrd="0" parTransId="{BEC61B78-7680-4EA6-A740-2AAB3B8D8053}" sibTransId="{7364E8D9-0EDD-4A3C-A644-0E311EDDBFE3}"/>
    <dgm:cxn modelId="{A72B2E74-ED7A-4A89-BCB5-5DF25688733F}" type="presOf" srcId="{FE54526D-D485-463E-B5A8-0A037E5E2ABD}" destId="{7628FAFC-BC5B-4CF8-B1EA-3AF8D89C872F}" srcOrd="1" destOrd="0" presId="urn:microsoft.com/office/officeart/2005/8/layout/hierarchy3"/>
    <dgm:cxn modelId="{1BC84EBE-30B6-49A7-80CD-29AF3808E7AB}" type="presParOf" srcId="{AADAF2F9-E4FE-410F-8D2A-EA9BB995FAFA}" destId="{347DBD75-EB1C-410F-9BBA-1AE6D07E28F1}" srcOrd="0" destOrd="0" presId="urn:microsoft.com/office/officeart/2005/8/layout/hierarchy3"/>
    <dgm:cxn modelId="{A3D8D760-127A-45D7-BB2A-FF72D58197A3}" type="presParOf" srcId="{347DBD75-EB1C-410F-9BBA-1AE6D07E28F1}" destId="{5CC41578-C04E-4CA8-BE62-189ECF315DBF}" srcOrd="0" destOrd="0" presId="urn:microsoft.com/office/officeart/2005/8/layout/hierarchy3"/>
    <dgm:cxn modelId="{9A9AFD0C-A714-45ED-8CB7-35F0DE384107}" type="presParOf" srcId="{5CC41578-C04E-4CA8-BE62-189ECF315DBF}" destId="{E9E31C61-4A8D-4F08-A91C-0B36265CCAEE}" srcOrd="0" destOrd="0" presId="urn:microsoft.com/office/officeart/2005/8/layout/hierarchy3"/>
    <dgm:cxn modelId="{5B3BCA53-AB51-4D4B-B977-7825FCEC941C}" type="presParOf" srcId="{5CC41578-C04E-4CA8-BE62-189ECF315DBF}" destId="{7628FAFC-BC5B-4CF8-B1EA-3AF8D89C872F}" srcOrd="1" destOrd="0" presId="urn:microsoft.com/office/officeart/2005/8/layout/hierarchy3"/>
    <dgm:cxn modelId="{6E8A207C-5788-4987-81A1-32EA3D75E34D}" type="presParOf" srcId="{347DBD75-EB1C-410F-9BBA-1AE6D07E28F1}" destId="{5E1727E4-960F-4766-A03D-7CC0901BAF65}" srcOrd="1" destOrd="0" presId="urn:microsoft.com/office/officeart/2005/8/layout/hierarchy3"/>
    <dgm:cxn modelId="{BEB3B42F-11ED-4F7A-A101-15CC3A7400E3}" type="presParOf" srcId="{5E1727E4-960F-4766-A03D-7CC0901BAF65}" destId="{0CC4B3A0-9BF4-4F4C-9E32-00BF3BA499F0}" srcOrd="0" destOrd="0" presId="urn:microsoft.com/office/officeart/2005/8/layout/hierarchy3"/>
    <dgm:cxn modelId="{02206112-33CF-4C93-807A-83151EFAD18E}" type="presParOf" srcId="{5E1727E4-960F-4766-A03D-7CC0901BAF65}" destId="{EBADF64E-D1BE-406E-B42E-B1AC17127341}" srcOrd="1" destOrd="0" presId="urn:microsoft.com/office/officeart/2005/8/layout/hierarchy3"/>
    <dgm:cxn modelId="{60D4F332-6028-4466-819B-3973877143D3}" type="presParOf" srcId="{5E1727E4-960F-4766-A03D-7CC0901BAF65}" destId="{94C2A742-D7EC-4F33-94F6-265B386A6AAD}" srcOrd="2" destOrd="0" presId="urn:microsoft.com/office/officeart/2005/8/layout/hierarchy3"/>
    <dgm:cxn modelId="{538911DA-86E7-409E-93AD-3D0B6C34E45D}" type="presParOf" srcId="{5E1727E4-960F-4766-A03D-7CC0901BAF65}" destId="{3824C9D3-DA36-4DCF-B3EB-8CA87D442BBF}" srcOrd="3" destOrd="0" presId="urn:microsoft.com/office/officeart/2005/8/layout/hierarchy3"/>
    <dgm:cxn modelId="{ECE6F32D-A346-4D81-83A3-674E1AA2C4D9}" type="presParOf" srcId="{5E1727E4-960F-4766-A03D-7CC0901BAF65}" destId="{6F10F229-09CB-4BA6-A615-B7EA4496673B}" srcOrd="4" destOrd="0" presId="urn:microsoft.com/office/officeart/2005/8/layout/hierarchy3"/>
    <dgm:cxn modelId="{29E99676-B3B3-49CD-85B8-E015523CCA66}" type="presParOf" srcId="{5E1727E4-960F-4766-A03D-7CC0901BAF65}" destId="{CB9E3F8B-7555-4A7A-8FA6-CFA06BFB3BD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74E2DD-8F72-4BA3-9630-5150530CDB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80D4B1-CD63-4AD6-A6B7-CDED6E5418F4}">
      <dgm:prSet/>
      <dgm:spPr/>
      <dgm:t>
        <a:bodyPr/>
        <a:lstStyle/>
        <a:p>
          <a:pPr rtl="0"/>
          <a:r>
            <a:rPr lang="en-ZA" b="1" dirty="0" smtClean="0"/>
            <a:t>Challenges - Compliance with legislations: </a:t>
          </a:r>
          <a:endParaRPr lang="en-ZA" dirty="0"/>
        </a:p>
      </dgm:t>
    </dgm:pt>
    <dgm:pt modelId="{14E8451C-16F6-49BE-B412-E9BC04A95392}" type="parTrans" cxnId="{157A7805-C486-4F59-A80E-00E5D0A00BDD}">
      <dgm:prSet/>
      <dgm:spPr/>
      <dgm:t>
        <a:bodyPr/>
        <a:lstStyle/>
        <a:p>
          <a:endParaRPr lang="en-US"/>
        </a:p>
      </dgm:t>
    </dgm:pt>
    <dgm:pt modelId="{572AD2E0-5C3B-4974-958D-B519DC895A0F}" type="sibTrans" cxnId="{157A7805-C486-4F59-A80E-00E5D0A00BDD}">
      <dgm:prSet/>
      <dgm:spPr/>
      <dgm:t>
        <a:bodyPr/>
        <a:lstStyle/>
        <a:p>
          <a:endParaRPr lang="en-US"/>
        </a:p>
      </dgm:t>
    </dgm:pt>
    <dgm:pt modelId="{78677720-BAE2-4AFE-B554-DDBBDB4881FE}">
      <dgm:prSet/>
      <dgm:spPr/>
      <dgm:t>
        <a:bodyPr/>
        <a:lstStyle/>
        <a:p>
          <a:pPr rtl="0"/>
          <a:r>
            <a:rPr lang="en-ZA" dirty="0" smtClean="0"/>
            <a:t>Procurement process not always followed is fair, equitable, transparent and competitive (Sec 51 (1) (a) of the PFMA. </a:t>
          </a:r>
          <a:endParaRPr lang="en-ZA" dirty="0"/>
        </a:p>
      </dgm:t>
    </dgm:pt>
    <dgm:pt modelId="{979BAB7C-D8D9-46E2-B4B3-CEB84125F556}" type="parTrans" cxnId="{6C28414E-01BE-4D07-BBA5-FC08F3A169D0}">
      <dgm:prSet/>
      <dgm:spPr/>
      <dgm:t>
        <a:bodyPr/>
        <a:lstStyle/>
        <a:p>
          <a:endParaRPr lang="en-US"/>
        </a:p>
      </dgm:t>
    </dgm:pt>
    <dgm:pt modelId="{7FC22899-0111-4778-A055-8F215DDAF647}" type="sibTrans" cxnId="{6C28414E-01BE-4D07-BBA5-FC08F3A169D0}">
      <dgm:prSet/>
      <dgm:spPr/>
      <dgm:t>
        <a:bodyPr/>
        <a:lstStyle/>
        <a:p>
          <a:endParaRPr lang="en-US"/>
        </a:p>
      </dgm:t>
    </dgm:pt>
    <dgm:pt modelId="{FE7BF5BE-BEFC-44D6-AA90-19804165EF7D}">
      <dgm:prSet/>
      <dgm:spPr/>
      <dgm:t>
        <a:bodyPr/>
        <a:lstStyle/>
        <a:p>
          <a:pPr rtl="0"/>
          <a:r>
            <a:rPr lang="en-ZA" dirty="0" smtClean="0"/>
            <a:t>Contracts issued in excess of period stipulated on the SCM policy, </a:t>
          </a:r>
          <a:endParaRPr lang="en-ZA" dirty="0"/>
        </a:p>
      </dgm:t>
    </dgm:pt>
    <dgm:pt modelId="{E40E5995-F7EC-4C7B-9BFB-C3E64D95BB59}" type="parTrans" cxnId="{513271F9-360A-4088-9A0C-646241472B39}">
      <dgm:prSet/>
      <dgm:spPr/>
      <dgm:t>
        <a:bodyPr/>
        <a:lstStyle/>
        <a:p>
          <a:endParaRPr lang="en-US"/>
        </a:p>
      </dgm:t>
    </dgm:pt>
    <dgm:pt modelId="{C419A543-2302-41A8-ABFD-F7E46C101B25}" type="sibTrans" cxnId="{513271F9-360A-4088-9A0C-646241472B39}">
      <dgm:prSet/>
      <dgm:spPr/>
      <dgm:t>
        <a:bodyPr/>
        <a:lstStyle/>
        <a:p>
          <a:endParaRPr lang="en-US"/>
        </a:p>
      </dgm:t>
    </dgm:pt>
    <dgm:pt modelId="{D1597804-447C-40A7-81DA-659EA8B65496}">
      <dgm:prSet/>
      <dgm:spPr/>
      <dgm:t>
        <a:bodyPr/>
        <a:lstStyle/>
        <a:p>
          <a:pPr rtl="0"/>
          <a:r>
            <a:rPr lang="en-ZA" dirty="0" smtClean="0"/>
            <a:t>Deviations were paid without approved extension</a:t>
          </a:r>
          <a:endParaRPr lang="en-ZA" dirty="0"/>
        </a:p>
      </dgm:t>
    </dgm:pt>
    <dgm:pt modelId="{E54887E5-14D7-484C-88B2-65BB5F4AE632}" type="parTrans" cxnId="{FF8A5F88-D5AE-4B79-9655-42E7DE83279B}">
      <dgm:prSet/>
      <dgm:spPr/>
      <dgm:t>
        <a:bodyPr/>
        <a:lstStyle/>
        <a:p>
          <a:endParaRPr lang="en-US"/>
        </a:p>
      </dgm:t>
    </dgm:pt>
    <dgm:pt modelId="{26ED2962-54D9-46A7-868B-10FCA1BE1A23}" type="sibTrans" cxnId="{FF8A5F88-D5AE-4B79-9655-42E7DE83279B}">
      <dgm:prSet/>
      <dgm:spPr/>
      <dgm:t>
        <a:bodyPr/>
        <a:lstStyle/>
        <a:p>
          <a:endParaRPr lang="en-US"/>
        </a:p>
      </dgm:t>
    </dgm:pt>
    <dgm:pt modelId="{62A87F69-F696-431C-8D3B-4389E9D7604F}">
      <dgm:prSet/>
      <dgm:spPr/>
      <dgm:t>
        <a:bodyPr/>
        <a:lstStyle/>
        <a:p>
          <a:pPr rtl="0"/>
          <a:r>
            <a:rPr lang="en-ZA" smtClean="0"/>
            <a:t>Payments being made in excess of contracts without approval by delegated officials.</a:t>
          </a:r>
          <a:endParaRPr lang="en-ZA"/>
        </a:p>
      </dgm:t>
    </dgm:pt>
    <dgm:pt modelId="{760445E9-CA0B-44C7-9DA0-C254518605A9}" type="parTrans" cxnId="{8A768891-FAC2-455F-8AC1-F4943F5F994E}">
      <dgm:prSet/>
      <dgm:spPr/>
      <dgm:t>
        <a:bodyPr/>
        <a:lstStyle/>
        <a:p>
          <a:endParaRPr lang="en-US"/>
        </a:p>
      </dgm:t>
    </dgm:pt>
    <dgm:pt modelId="{9A0A7464-767F-443F-86DB-1E176FC2F482}" type="sibTrans" cxnId="{8A768891-FAC2-455F-8AC1-F4943F5F994E}">
      <dgm:prSet/>
      <dgm:spPr/>
      <dgm:t>
        <a:bodyPr/>
        <a:lstStyle/>
        <a:p>
          <a:endParaRPr lang="en-US"/>
        </a:p>
      </dgm:t>
    </dgm:pt>
    <dgm:pt modelId="{04989FC1-D120-496F-B55D-A30349C958B8}">
      <dgm:prSet/>
      <dgm:spPr/>
      <dgm:t>
        <a:bodyPr/>
        <a:lstStyle/>
        <a:p>
          <a:pPr rtl="0"/>
          <a:r>
            <a:rPr lang="en-ZA" smtClean="0"/>
            <a:t>Preferential point system was not always applied (Sec 2 (1) (a) of PPPFA. </a:t>
          </a:r>
          <a:endParaRPr lang="en-ZA"/>
        </a:p>
      </dgm:t>
    </dgm:pt>
    <dgm:pt modelId="{9E8A9345-02CA-4DFA-83BC-6BEE023F6A7B}" type="parTrans" cxnId="{6E387DA7-07E2-40F1-83D8-E9B718C3515F}">
      <dgm:prSet/>
      <dgm:spPr/>
      <dgm:t>
        <a:bodyPr/>
        <a:lstStyle/>
        <a:p>
          <a:endParaRPr lang="en-US"/>
        </a:p>
      </dgm:t>
    </dgm:pt>
    <dgm:pt modelId="{0936AD25-56C4-4B26-B62F-D355B411CBEE}" type="sibTrans" cxnId="{6E387DA7-07E2-40F1-83D8-E9B718C3515F}">
      <dgm:prSet/>
      <dgm:spPr/>
      <dgm:t>
        <a:bodyPr/>
        <a:lstStyle/>
        <a:p>
          <a:endParaRPr lang="en-US"/>
        </a:p>
      </dgm:t>
    </dgm:pt>
    <dgm:pt modelId="{4D6B1BD8-0580-4691-BE1D-C34E253CB243}">
      <dgm:prSet/>
      <dgm:spPr/>
      <dgm:t>
        <a:bodyPr/>
        <a:lstStyle/>
        <a:p>
          <a:pPr rtl="0"/>
          <a:r>
            <a:rPr lang="en-ZA" smtClean="0"/>
            <a:t>Work awarded to companies that did not qualify as per the CIDB regulations.   </a:t>
          </a:r>
          <a:endParaRPr lang="en-ZA"/>
        </a:p>
      </dgm:t>
    </dgm:pt>
    <dgm:pt modelId="{7AD75726-AD65-4262-85C0-73F571E66E2C}" type="parTrans" cxnId="{747DFF5B-479F-4DD4-B44B-6CB41774865B}">
      <dgm:prSet/>
      <dgm:spPr/>
      <dgm:t>
        <a:bodyPr/>
        <a:lstStyle/>
        <a:p>
          <a:endParaRPr lang="en-US"/>
        </a:p>
      </dgm:t>
    </dgm:pt>
    <dgm:pt modelId="{68BAF0F4-BE60-4775-B1AB-A01FF05EB1AA}" type="sibTrans" cxnId="{747DFF5B-479F-4DD4-B44B-6CB41774865B}">
      <dgm:prSet/>
      <dgm:spPr/>
      <dgm:t>
        <a:bodyPr/>
        <a:lstStyle/>
        <a:p>
          <a:endParaRPr lang="en-US"/>
        </a:p>
      </dgm:t>
    </dgm:pt>
    <dgm:pt modelId="{5C6208A0-3992-453F-A99F-FFE9D6307D35}" type="pres">
      <dgm:prSet presAssocID="{6A74E2DD-8F72-4BA3-9630-5150530CDB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3CA016-DC9B-482A-A099-0460B5572C34}" type="pres">
      <dgm:prSet presAssocID="{6880D4B1-CD63-4AD6-A6B7-CDED6E5418F4}" presName="linNode" presStyleCnt="0"/>
      <dgm:spPr/>
    </dgm:pt>
    <dgm:pt modelId="{74C550D3-BEA2-47F9-94F1-9EC79FE15B4A}" type="pres">
      <dgm:prSet presAssocID="{6880D4B1-CD63-4AD6-A6B7-CDED6E5418F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29662-B034-4FA7-887C-23EE637F0DD6}" type="pres">
      <dgm:prSet presAssocID="{6880D4B1-CD63-4AD6-A6B7-CDED6E5418F4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ECDCE-3A9F-4662-BCF8-4D157EEF6C0D}" type="presOf" srcId="{6880D4B1-CD63-4AD6-A6B7-CDED6E5418F4}" destId="{74C550D3-BEA2-47F9-94F1-9EC79FE15B4A}" srcOrd="0" destOrd="0" presId="urn:microsoft.com/office/officeart/2005/8/layout/vList5"/>
    <dgm:cxn modelId="{89CBFD29-A94E-4CA9-B62D-2DD38ADF3B44}" type="presOf" srcId="{FE7BF5BE-BEFC-44D6-AA90-19804165EF7D}" destId="{D8D29662-B034-4FA7-887C-23EE637F0DD6}" srcOrd="0" destOrd="1" presId="urn:microsoft.com/office/officeart/2005/8/layout/vList5"/>
    <dgm:cxn modelId="{BC7265C5-551F-45C8-9D46-C9DD860217CB}" type="presOf" srcId="{62A87F69-F696-431C-8D3B-4389E9D7604F}" destId="{D8D29662-B034-4FA7-887C-23EE637F0DD6}" srcOrd="0" destOrd="3" presId="urn:microsoft.com/office/officeart/2005/8/layout/vList5"/>
    <dgm:cxn modelId="{513271F9-360A-4088-9A0C-646241472B39}" srcId="{6880D4B1-CD63-4AD6-A6B7-CDED6E5418F4}" destId="{FE7BF5BE-BEFC-44D6-AA90-19804165EF7D}" srcOrd="1" destOrd="0" parTransId="{E40E5995-F7EC-4C7B-9BFB-C3E64D95BB59}" sibTransId="{C419A543-2302-41A8-ABFD-F7E46C101B25}"/>
    <dgm:cxn modelId="{8A768891-FAC2-455F-8AC1-F4943F5F994E}" srcId="{6880D4B1-CD63-4AD6-A6B7-CDED6E5418F4}" destId="{62A87F69-F696-431C-8D3B-4389E9D7604F}" srcOrd="3" destOrd="0" parTransId="{760445E9-CA0B-44C7-9DA0-C254518605A9}" sibTransId="{9A0A7464-767F-443F-86DB-1E176FC2F482}"/>
    <dgm:cxn modelId="{6EFA16C1-7DBC-4BFD-8AA0-7A6BBB09C0DF}" type="presOf" srcId="{4D6B1BD8-0580-4691-BE1D-C34E253CB243}" destId="{D8D29662-B034-4FA7-887C-23EE637F0DD6}" srcOrd="0" destOrd="5" presId="urn:microsoft.com/office/officeart/2005/8/layout/vList5"/>
    <dgm:cxn modelId="{157A7805-C486-4F59-A80E-00E5D0A00BDD}" srcId="{6A74E2DD-8F72-4BA3-9630-5150530CDBCD}" destId="{6880D4B1-CD63-4AD6-A6B7-CDED6E5418F4}" srcOrd="0" destOrd="0" parTransId="{14E8451C-16F6-49BE-B412-E9BC04A95392}" sibTransId="{572AD2E0-5C3B-4974-958D-B519DC895A0F}"/>
    <dgm:cxn modelId="{929252B9-3544-40C7-90A1-B6F03938E261}" type="presOf" srcId="{04989FC1-D120-496F-B55D-A30349C958B8}" destId="{D8D29662-B034-4FA7-887C-23EE637F0DD6}" srcOrd="0" destOrd="4" presId="urn:microsoft.com/office/officeart/2005/8/layout/vList5"/>
    <dgm:cxn modelId="{6C28414E-01BE-4D07-BBA5-FC08F3A169D0}" srcId="{6880D4B1-CD63-4AD6-A6B7-CDED6E5418F4}" destId="{78677720-BAE2-4AFE-B554-DDBBDB4881FE}" srcOrd="0" destOrd="0" parTransId="{979BAB7C-D8D9-46E2-B4B3-CEB84125F556}" sibTransId="{7FC22899-0111-4778-A055-8F215DDAF647}"/>
    <dgm:cxn modelId="{747DFF5B-479F-4DD4-B44B-6CB41774865B}" srcId="{6880D4B1-CD63-4AD6-A6B7-CDED6E5418F4}" destId="{4D6B1BD8-0580-4691-BE1D-C34E253CB243}" srcOrd="5" destOrd="0" parTransId="{7AD75726-AD65-4262-85C0-73F571E66E2C}" sibTransId="{68BAF0F4-BE60-4775-B1AB-A01FF05EB1AA}"/>
    <dgm:cxn modelId="{36B08E80-9787-4DB2-BC34-21E7EA2BD881}" type="presOf" srcId="{78677720-BAE2-4AFE-B554-DDBBDB4881FE}" destId="{D8D29662-B034-4FA7-887C-23EE637F0DD6}" srcOrd="0" destOrd="0" presId="urn:microsoft.com/office/officeart/2005/8/layout/vList5"/>
    <dgm:cxn modelId="{E43197FC-7735-4B1E-B6B1-161A95825D79}" type="presOf" srcId="{D1597804-447C-40A7-81DA-659EA8B65496}" destId="{D8D29662-B034-4FA7-887C-23EE637F0DD6}" srcOrd="0" destOrd="2" presId="urn:microsoft.com/office/officeart/2005/8/layout/vList5"/>
    <dgm:cxn modelId="{6E387DA7-07E2-40F1-83D8-E9B718C3515F}" srcId="{6880D4B1-CD63-4AD6-A6B7-CDED6E5418F4}" destId="{04989FC1-D120-496F-B55D-A30349C958B8}" srcOrd="4" destOrd="0" parTransId="{9E8A9345-02CA-4DFA-83BC-6BEE023F6A7B}" sibTransId="{0936AD25-56C4-4B26-B62F-D355B411CBEE}"/>
    <dgm:cxn modelId="{FF8A5F88-D5AE-4B79-9655-42E7DE83279B}" srcId="{6880D4B1-CD63-4AD6-A6B7-CDED6E5418F4}" destId="{D1597804-447C-40A7-81DA-659EA8B65496}" srcOrd="2" destOrd="0" parTransId="{E54887E5-14D7-484C-88B2-65BB5F4AE632}" sibTransId="{26ED2962-54D9-46A7-868B-10FCA1BE1A23}"/>
    <dgm:cxn modelId="{635E41D4-B21B-4F56-B631-4F93734F7332}" type="presOf" srcId="{6A74E2DD-8F72-4BA3-9630-5150530CDBCD}" destId="{5C6208A0-3992-453F-A99F-FFE9D6307D35}" srcOrd="0" destOrd="0" presId="urn:microsoft.com/office/officeart/2005/8/layout/vList5"/>
    <dgm:cxn modelId="{DBC7F7A8-6044-427C-914E-C6761A678C13}" type="presParOf" srcId="{5C6208A0-3992-453F-A99F-FFE9D6307D35}" destId="{653CA016-DC9B-482A-A099-0460B5572C34}" srcOrd="0" destOrd="0" presId="urn:microsoft.com/office/officeart/2005/8/layout/vList5"/>
    <dgm:cxn modelId="{0F6C8C88-20CF-4B8F-8C41-2B2FA63DC795}" type="presParOf" srcId="{653CA016-DC9B-482A-A099-0460B5572C34}" destId="{74C550D3-BEA2-47F9-94F1-9EC79FE15B4A}" srcOrd="0" destOrd="0" presId="urn:microsoft.com/office/officeart/2005/8/layout/vList5"/>
    <dgm:cxn modelId="{B81DE796-CA0A-42F0-A451-E903B936E0F5}" type="presParOf" srcId="{653CA016-DC9B-482A-A099-0460B5572C34}" destId="{D8D29662-B034-4FA7-887C-23EE637F0D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ED880E-C3BB-487A-9201-94794894C0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A625BD-24F7-4A48-B70A-83786408CE3D}">
      <dgm:prSet custT="1"/>
      <dgm:spPr/>
      <dgm:t>
        <a:bodyPr/>
        <a:lstStyle/>
        <a:p>
          <a:pPr algn="ctr" rtl="0"/>
          <a:r>
            <a:rPr lang="en-ZA" sz="1600" b="1" dirty="0" smtClean="0">
              <a:latin typeface="Arial" panose="020B0604020202020204" pitchFamily="34" charset="0"/>
              <a:cs typeface="Arial" panose="020B0604020202020204" pitchFamily="34" charset="0"/>
            </a:rPr>
            <a:t>EXPENDITURE MANAGEMENT:  </a:t>
          </a:r>
          <a:endParaRPr lang="en-Z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6C05A-9598-4909-A8B0-D7DE544D955F}" type="parTrans" cxnId="{4A3E7503-FE9B-461B-ACCF-DC9C24DE88A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C766C-D18D-4FE2-8419-68D38DD6D61A}" type="sibTrans" cxnId="{4A3E7503-FE9B-461B-ACCF-DC9C24DE88A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8489D7-F93E-455A-9D68-88F9810DBC0A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No steps were taken to prevent irregular as per Sec 51 (1)(b) of the PFMA, 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5B3-7DC1-4549-BC4C-16A8DF368742}" type="parTrans" cxnId="{B66E6CE3-615D-4779-9F4F-70752F847A08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23BB3-A3CE-4F0F-BDE2-D72CF62F24FE}" type="sibTrans" cxnId="{B66E6CE3-615D-4779-9F4F-70752F847A08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E3B73B-C93E-4F2B-A467-5B336C3EBC74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PRASA incurred an irregular up to R14.7 billion accumulatively, 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57A220-D438-41F0-BC84-1687FD50B9D5}" type="parTrans" cxnId="{72AE1233-CE9D-4D54-B7B5-CEE35C22CC5A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5DE92D-81ED-436A-8169-CC94C2C8E8DC}" type="sibTrans" cxnId="{72AE1233-CE9D-4D54-B7B5-CEE35C22CC5A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A88421-692B-43A1-A96A-FC8F4A1C0094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There were undisclosed conflicts of interest on SCM committees,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81DB3D-0F51-42F6-87E4-5C9E803C67BD}" type="parTrans" cxnId="{4D2E783A-E369-414D-BD88-74AFE1B34BA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382EB-DE3A-4EB8-AB12-A44163702B62}" type="sibTrans" cxnId="{4D2E783A-E369-414D-BD88-74AFE1B34BA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6CEF8C-1DD9-4A83-B95C-0160519C837B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Failed to do feasibility before considering the supplier, 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91F89-7556-4747-82F4-1C2C652337EB}" type="parTrans" cxnId="{3770D5FC-87D5-4AA0-B77A-8D6E7E1F1D0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FAD1D-4DF2-4AA1-B60A-8C0EB4C86258}" type="sibTrans" cxnId="{3770D5FC-87D5-4AA0-B77A-8D6E7E1F1D0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0D9431-FEE8-4B80-BE95-B07129AE728F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Failure to follow competitive bidding method when appointing suppliers, 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DFB310-12BD-47AF-9CC7-590E01235A67}" type="parTrans" cxnId="{4114AF29-229B-47C2-8E9D-B9B1B5972CAD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53A6D-D32E-4013-8F77-70E822386646}" type="sibTrans" cxnId="{4114AF29-229B-47C2-8E9D-B9B1B5972CAD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109331-D9FD-4CF3-96AD-7E5B5A9C542B}">
      <dgm:prSet custT="1"/>
      <dgm:spPr/>
      <dgm:t>
        <a:bodyPr/>
        <a:lstStyle/>
        <a:p>
          <a:pPr rtl="0"/>
          <a:r>
            <a:rPr lang="en-ZA" sz="1600" dirty="0" smtClean="0">
              <a:latin typeface="Arial" panose="020B0604020202020204" pitchFamily="34" charset="0"/>
              <a:cs typeface="Arial" panose="020B0604020202020204" pitchFamily="34" charset="0"/>
            </a:rPr>
            <a:t>Payments made to suppliers without approved contract,   </a:t>
          </a:r>
          <a:endParaRPr lang="en-Z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EC0FDB-2C6D-490B-ADB5-F1873C9D022B}" type="parTrans" cxnId="{FA0D27F8-931F-44E8-9BBC-A699AC233B5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1D6E3D-9D66-4D87-BFDF-54470F0689A1}" type="sibTrans" cxnId="{FA0D27F8-931F-44E8-9BBC-A699AC233B5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066E8-BAED-4F4F-BD7B-0951CF84F201}" type="pres">
      <dgm:prSet presAssocID="{C8ED880E-C3BB-487A-9201-94794894C0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20A80B-754F-4EA8-A2CB-E3725B043687}" type="pres">
      <dgm:prSet presAssocID="{9AA625BD-24F7-4A48-B70A-83786408CE3D}" presName="parentText" presStyleLbl="node1" presStyleIdx="0" presStyleCnt="7" custScaleY="208288" custLinFactY="-629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3295B-435F-4547-8263-FC6727F4DDC1}" type="pres">
      <dgm:prSet presAssocID="{AFAC766C-D18D-4FE2-8419-68D38DD6D61A}" presName="spacer" presStyleCnt="0"/>
      <dgm:spPr/>
    </dgm:pt>
    <dgm:pt modelId="{F82F9E6D-C56E-4BD3-A407-422B58DE5B41}" type="pres">
      <dgm:prSet presAssocID="{0F8489D7-F93E-455A-9D68-88F9810DBC0A}" presName="parentText" presStyleLbl="node1" presStyleIdx="1" presStyleCnt="7" custScaleY="159734" custLinFactY="-274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CEC13-04EC-441E-BAD4-21B66A03D5DC}" type="pres">
      <dgm:prSet presAssocID="{83023BB3-A3CE-4F0F-BDE2-D72CF62F24FE}" presName="spacer" presStyleCnt="0"/>
      <dgm:spPr/>
    </dgm:pt>
    <dgm:pt modelId="{E160B19F-068F-4261-8E00-62C98AF34AAB}" type="pres">
      <dgm:prSet presAssocID="{B6E3B73B-C93E-4F2B-A467-5B336C3EBC74}" presName="parentText" presStyleLbl="node1" presStyleIdx="2" presStyleCnt="7" custScaleY="171252" custLinFactY="-348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CD20A-4CFA-4797-B784-7D955862ED47}" type="pres">
      <dgm:prSet presAssocID="{9C5DE92D-81ED-436A-8169-CC94C2C8E8DC}" presName="spacer" presStyleCnt="0"/>
      <dgm:spPr/>
    </dgm:pt>
    <dgm:pt modelId="{54B9B49A-F443-4855-9CC3-B35EEA2B9280}" type="pres">
      <dgm:prSet presAssocID="{09A88421-692B-43A1-A96A-FC8F4A1C0094}" presName="parentText" presStyleLbl="node1" presStyleIdx="3" presStyleCnt="7" custScaleY="189604" custLinFactY="-40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295E0-9EB1-4385-BBDB-B33E9E4D26B4}" type="pres">
      <dgm:prSet presAssocID="{189382EB-DE3A-4EB8-AB12-A44163702B62}" presName="spacer" presStyleCnt="0"/>
      <dgm:spPr/>
    </dgm:pt>
    <dgm:pt modelId="{4EF85910-3A7C-431C-8D46-DA1B88AE5832}" type="pres">
      <dgm:prSet presAssocID="{1B6CEF8C-1DD9-4A83-B95C-0160519C837B}" presName="parentText" presStyleLbl="node1" presStyleIdx="4" presStyleCnt="7" custScaleY="238882" custLinFactY="-40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086B3-5E88-47B1-804E-D796505E3ED1}" type="pres">
      <dgm:prSet presAssocID="{70EFAD1D-4DF2-4AA1-B60A-8C0EB4C86258}" presName="spacer" presStyleCnt="0"/>
      <dgm:spPr/>
    </dgm:pt>
    <dgm:pt modelId="{B75C9D03-B616-492C-ABAB-0ADE0513312A}" type="pres">
      <dgm:prSet presAssocID="{E20D9431-FEE8-4B80-BE95-B07129AE728F}" presName="parentText" presStyleLbl="node1" presStyleIdx="5" presStyleCnt="7" custScaleY="191407" custLinFactY="-43851" custLinFactNeighborX="7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B2336-188F-4FBF-B1DF-3B907757AE4F}" type="pres">
      <dgm:prSet presAssocID="{70853A6D-D32E-4013-8F77-70E822386646}" presName="spacer" presStyleCnt="0"/>
      <dgm:spPr/>
    </dgm:pt>
    <dgm:pt modelId="{53A5180D-1726-4308-9C29-56A88AC65782}" type="pres">
      <dgm:prSet presAssocID="{18109331-D9FD-4CF3-96AD-7E5B5A9C542B}" presName="parentText" presStyleLbl="node1" presStyleIdx="6" presStyleCnt="7" custScaleY="215914" custLinFactY="-142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EBE09-B2C7-49EA-BEB8-AF94088F0EDB}" type="presOf" srcId="{E20D9431-FEE8-4B80-BE95-B07129AE728F}" destId="{B75C9D03-B616-492C-ABAB-0ADE0513312A}" srcOrd="0" destOrd="0" presId="urn:microsoft.com/office/officeart/2005/8/layout/vList2"/>
    <dgm:cxn modelId="{B66E6CE3-615D-4779-9F4F-70752F847A08}" srcId="{C8ED880E-C3BB-487A-9201-94794894C0F1}" destId="{0F8489D7-F93E-455A-9D68-88F9810DBC0A}" srcOrd="1" destOrd="0" parTransId="{666FE5B3-7DC1-4549-BC4C-16A8DF368742}" sibTransId="{83023BB3-A3CE-4F0F-BDE2-D72CF62F24FE}"/>
    <dgm:cxn modelId="{84D3E324-6516-4BD1-BCE5-CF99F527AE9C}" type="presOf" srcId="{18109331-D9FD-4CF3-96AD-7E5B5A9C542B}" destId="{53A5180D-1726-4308-9C29-56A88AC65782}" srcOrd="0" destOrd="0" presId="urn:microsoft.com/office/officeart/2005/8/layout/vList2"/>
    <dgm:cxn modelId="{E3AB0EDB-7F95-45DF-A5DC-6401695502AB}" type="presOf" srcId="{B6E3B73B-C93E-4F2B-A467-5B336C3EBC74}" destId="{E160B19F-068F-4261-8E00-62C98AF34AAB}" srcOrd="0" destOrd="0" presId="urn:microsoft.com/office/officeart/2005/8/layout/vList2"/>
    <dgm:cxn modelId="{72AE1233-CE9D-4D54-B7B5-CEE35C22CC5A}" srcId="{C8ED880E-C3BB-487A-9201-94794894C0F1}" destId="{B6E3B73B-C93E-4F2B-A467-5B336C3EBC74}" srcOrd="2" destOrd="0" parTransId="{E957A220-D438-41F0-BC84-1687FD50B9D5}" sibTransId="{9C5DE92D-81ED-436A-8169-CC94C2C8E8DC}"/>
    <dgm:cxn modelId="{57A9CED5-0CB0-4013-98B6-E357DC88F805}" type="presOf" srcId="{9AA625BD-24F7-4A48-B70A-83786408CE3D}" destId="{B320A80B-754F-4EA8-A2CB-E3725B043687}" srcOrd="0" destOrd="0" presId="urn:microsoft.com/office/officeart/2005/8/layout/vList2"/>
    <dgm:cxn modelId="{FB7021B6-CF05-40C7-80DB-509942DF20BD}" type="presOf" srcId="{0F8489D7-F93E-455A-9D68-88F9810DBC0A}" destId="{F82F9E6D-C56E-4BD3-A407-422B58DE5B41}" srcOrd="0" destOrd="0" presId="urn:microsoft.com/office/officeart/2005/8/layout/vList2"/>
    <dgm:cxn modelId="{4A3E7503-FE9B-461B-ACCF-DC9C24DE88AE}" srcId="{C8ED880E-C3BB-487A-9201-94794894C0F1}" destId="{9AA625BD-24F7-4A48-B70A-83786408CE3D}" srcOrd="0" destOrd="0" parTransId="{F5B6C05A-9598-4909-A8B0-D7DE544D955F}" sibTransId="{AFAC766C-D18D-4FE2-8419-68D38DD6D61A}"/>
    <dgm:cxn modelId="{3770D5FC-87D5-4AA0-B77A-8D6E7E1F1D0F}" srcId="{C8ED880E-C3BB-487A-9201-94794894C0F1}" destId="{1B6CEF8C-1DD9-4A83-B95C-0160519C837B}" srcOrd="4" destOrd="0" parTransId="{DD091F89-7556-4747-82F4-1C2C652337EB}" sibTransId="{70EFAD1D-4DF2-4AA1-B60A-8C0EB4C86258}"/>
    <dgm:cxn modelId="{A4F4E051-5F8A-42FC-975F-719D157379B8}" type="presOf" srcId="{1B6CEF8C-1DD9-4A83-B95C-0160519C837B}" destId="{4EF85910-3A7C-431C-8D46-DA1B88AE5832}" srcOrd="0" destOrd="0" presId="urn:microsoft.com/office/officeart/2005/8/layout/vList2"/>
    <dgm:cxn modelId="{75180C45-2DA6-494D-8B18-9FE3859EFA9A}" type="presOf" srcId="{C8ED880E-C3BB-487A-9201-94794894C0F1}" destId="{EF2066E8-BAED-4F4F-BD7B-0951CF84F201}" srcOrd="0" destOrd="0" presId="urn:microsoft.com/office/officeart/2005/8/layout/vList2"/>
    <dgm:cxn modelId="{4114AF29-229B-47C2-8E9D-B9B1B5972CAD}" srcId="{C8ED880E-C3BB-487A-9201-94794894C0F1}" destId="{E20D9431-FEE8-4B80-BE95-B07129AE728F}" srcOrd="5" destOrd="0" parTransId="{45DFB310-12BD-47AF-9CC7-590E01235A67}" sibTransId="{70853A6D-D32E-4013-8F77-70E822386646}"/>
    <dgm:cxn modelId="{FA0D27F8-931F-44E8-9BBC-A699AC233B54}" srcId="{C8ED880E-C3BB-487A-9201-94794894C0F1}" destId="{18109331-D9FD-4CF3-96AD-7E5B5A9C542B}" srcOrd="6" destOrd="0" parTransId="{28EC0FDB-2C6D-490B-ADB5-F1873C9D022B}" sibTransId="{9C1D6E3D-9D66-4D87-BFDF-54470F0689A1}"/>
    <dgm:cxn modelId="{1B3E1790-EEC0-412B-8602-06BDCDC225F4}" type="presOf" srcId="{09A88421-692B-43A1-A96A-FC8F4A1C0094}" destId="{54B9B49A-F443-4855-9CC3-B35EEA2B9280}" srcOrd="0" destOrd="0" presId="urn:microsoft.com/office/officeart/2005/8/layout/vList2"/>
    <dgm:cxn modelId="{4D2E783A-E369-414D-BD88-74AFE1B34BAF}" srcId="{C8ED880E-C3BB-487A-9201-94794894C0F1}" destId="{09A88421-692B-43A1-A96A-FC8F4A1C0094}" srcOrd="3" destOrd="0" parTransId="{7F81DB3D-0F51-42F6-87E4-5C9E803C67BD}" sibTransId="{189382EB-DE3A-4EB8-AB12-A44163702B62}"/>
    <dgm:cxn modelId="{2D98BE51-3DD1-4388-B13F-32783B6E6277}" type="presParOf" srcId="{EF2066E8-BAED-4F4F-BD7B-0951CF84F201}" destId="{B320A80B-754F-4EA8-A2CB-E3725B043687}" srcOrd="0" destOrd="0" presId="urn:microsoft.com/office/officeart/2005/8/layout/vList2"/>
    <dgm:cxn modelId="{1A0890D4-E41F-46AB-B8B8-0E4C5B3F84EB}" type="presParOf" srcId="{EF2066E8-BAED-4F4F-BD7B-0951CF84F201}" destId="{9413295B-435F-4547-8263-FC6727F4DDC1}" srcOrd="1" destOrd="0" presId="urn:microsoft.com/office/officeart/2005/8/layout/vList2"/>
    <dgm:cxn modelId="{F80E5427-D861-4250-A9AA-CA8380A3821D}" type="presParOf" srcId="{EF2066E8-BAED-4F4F-BD7B-0951CF84F201}" destId="{F82F9E6D-C56E-4BD3-A407-422B58DE5B41}" srcOrd="2" destOrd="0" presId="urn:microsoft.com/office/officeart/2005/8/layout/vList2"/>
    <dgm:cxn modelId="{B856293D-EE0C-438E-A48E-B379E3E2E0A5}" type="presParOf" srcId="{EF2066E8-BAED-4F4F-BD7B-0951CF84F201}" destId="{B7CCEC13-04EC-441E-BAD4-21B66A03D5DC}" srcOrd="3" destOrd="0" presId="urn:microsoft.com/office/officeart/2005/8/layout/vList2"/>
    <dgm:cxn modelId="{901BA379-8FD8-4581-96FA-FABC5A83D30B}" type="presParOf" srcId="{EF2066E8-BAED-4F4F-BD7B-0951CF84F201}" destId="{E160B19F-068F-4261-8E00-62C98AF34AAB}" srcOrd="4" destOrd="0" presId="urn:microsoft.com/office/officeart/2005/8/layout/vList2"/>
    <dgm:cxn modelId="{58797766-9BD1-499A-BC5B-A58372C8D339}" type="presParOf" srcId="{EF2066E8-BAED-4F4F-BD7B-0951CF84F201}" destId="{6C3CD20A-4CFA-4797-B784-7D955862ED47}" srcOrd="5" destOrd="0" presId="urn:microsoft.com/office/officeart/2005/8/layout/vList2"/>
    <dgm:cxn modelId="{02C5514A-0C9C-4021-85F0-9AD2653B2EBF}" type="presParOf" srcId="{EF2066E8-BAED-4F4F-BD7B-0951CF84F201}" destId="{54B9B49A-F443-4855-9CC3-B35EEA2B9280}" srcOrd="6" destOrd="0" presId="urn:microsoft.com/office/officeart/2005/8/layout/vList2"/>
    <dgm:cxn modelId="{E49B2AA4-0E29-46A0-9256-22A7E04491D4}" type="presParOf" srcId="{EF2066E8-BAED-4F4F-BD7B-0951CF84F201}" destId="{048295E0-9EB1-4385-BBDB-B33E9E4D26B4}" srcOrd="7" destOrd="0" presId="urn:microsoft.com/office/officeart/2005/8/layout/vList2"/>
    <dgm:cxn modelId="{90F501C9-E024-4D9F-85ED-76007FFB3932}" type="presParOf" srcId="{EF2066E8-BAED-4F4F-BD7B-0951CF84F201}" destId="{4EF85910-3A7C-431C-8D46-DA1B88AE5832}" srcOrd="8" destOrd="0" presId="urn:microsoft.com/office/officeart/2005/8/layout/vList2"/>
    <dgm:cxn modelId="{F4044406-1815-473E-81A0-D3E60D25BD2E}" type="presParOf" srcId="{EF2066E8-BAED-4F4F-BD7B-0951CF84F201}" destId="{6BB086B3-5E88-47B1-804E-D796505E3ED1}" srcOrd="9" destOrd="0" presId="urn:microsoft.com/office/officeart/2005/8/layout/vList2"/>
    <dgm:cxn modelId="{D1294757-7496-451B-95DB-4054C5466D45}" type="presParOf" srcId="{EF2066E8-BAED-4F4F-BD7B-0951CF84F201}" destId="{B75C9D03-B616-492C-ABAB-0ADE0513312A}" srcOrd="10" destOrd="0" presId="urn:microsoft.com/office/officeart/2005/8/layout/vList2"/>
    <dgm:cxn modelId="{6CECF231-38FA-498A-94E5-B6EC0C95A59F}" type="presParOf" srcId="{EF2066E8-BAED-4F4F-BD7B-0951CF84F201}" destId="{F39B2336-188F-4FBF-B1DF-3B907757AE4F}" srcOrd="11" destOrd="0" presId="urn:microsoft.com/office/officeart/2005/8/layout/vList2"/>
    <dgm:cxn modelId="{14B71E3E-4242-4CD7-AC4C-22C33D3439D6}" type="presParOf" srcId="{EF2066E8-BAED-4F4F-BD7B-0951CF84F201}" destId="{53A5180D-1726-4308-9C29-56A88AC6578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B38035-B0CF-4B47-85D7-EEE4A86BF40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475E49-52D7-41C4-8FDE-3B4B9DFB6CEE}">
      <dgm:prSet/>
      <dgm:spPr/>
      <dgm:t>
        <a:bodyPr/>
        <a:lstStyle/>
        <a:p>
          <a:pPr rtl="0"/>
          <a:r>
            <a:rPr lang="en-ZA" b="1" dirty="0" smtClean="0"/>
            <a:t>PRASA incurred fruitless and wasteful exp. Of R255.3 million on the </a:t>
          </a:r>
          <a:r>
            <a:rPr lang="en-ZA" b="1" dirty="0" err="1" smtClean="0"/>
            <a:t>ff</a:t>
          </a:r>
          <a:r>
            <a:rPr lang="en-ZA" b="1" dirty="0" smtClean="0"/>
            <a:t> areas: </a:t>
          </a:r>
          <a:endParaRPr lang="en-ZA" dirty="0"/>
        </a:p>
      </dgm:t>
    </dgm:pt>
    <dgm:pt modelId="{B289C078-8D60-47E4-8433-7B432A467F46}" type="parTrans" cxnId="{C56977F6-413C-4A53-8D0D-80E9397B50C0}">
      <dgm:prSet/>
      <dgm:spPr/>
      <dgm:t>
        <a:bodyPr/>
        <a:lstStyle/>
        <a:p>
          <a:endParaRPr lang="en-US"/>
        </a:p>
      </dgm:t>
    </dgm:pt>
    <dgm:pt modelId="{56D05520-4063-440C-B27F-4246F1F483C6}" type="sibTrans" cxnId="{C56977F6-413C-4A53-8D0D-80E9397B50C0}">
      <dgm:prSet/>
      <dgm:spPr/>
      <dgm:t>
        <a:bodyPr/>
        <a:lstStyle/>
        <a:p>
          <a:endParaRPr lang="en-US"/>
        </a:p>
      </dgm:t>
    </dgm:pt>
    <dgm:pt modelId="{A77DA2EC-1764-432D-BCFB-A88324A0E029}">
      <dgm:prSet/>
      <dgm:spPr/>
      <dgm:t>
        <a:bodyPr/>
        <a:lstStyle/>
        <a:p>
          <a:pPr rtl="0"/>
          <a:r>
            <a:rPr lang="en-ZA" dirty="0" smtClean="0"/>
            <a:t>- Locomotives – R218.3 million </a:t>
          </a:r>
          <a:endParaRPr lang="en-ZA" dirty="0"/>
        </a:p>
      </dgm:t>
    </dgm:pt>
    <dgm:pt modelId="{B7D0F959-82FE-4B95-BF0D-0EC31D09D734}" type="parTrans" cxnId="{4445DF75-37F1-4FF8-8BCC-5BA6170D53C5}">
      <dgm:prSet/>
      <dgm:spPr/>
      <dgm:t>
        <a:bodyPr/>
        <a:lstStyle/>
        <a:p>
          <a:endParaRPr lang="en-US"/>
        </a:p>
      </dgm:t>
    </dgm:pt>
    <dgm:pt modelId="{588FB9CE-6299-4818-B40F-D1202A88D54F}" type="sibTrans" cxnId="{4445DF75-37F1-4FF8-8BCC-5BA6170D53C5}">
      <dgm:prSet/>
      <dgm:spPr/>
      <dgm:t>
        <a:bodyPr/>
        <a:lstStyle/>
        <a:p>
          <a:endParaRPr lang="en-US"/>
        </a:p>
      </dgm:t>
    </dgm:pt>
    <dgm:pt modelId="{C7B04687-3675-4B6A-A518-B42C83C01BE5}">
      <dgm:prSet/>
      <dgm:spPr/>
      <dgm:t>
        <a:bodyPr/>
        <a:lstStyle/>
        <a:p>
          <a:pPr rtl="0"/>
          <a:r>
            <a:rPr lang="en-ZA" dirty="0" smtClean="0"/>
            <a:t>- Lack of Planning – R 4.7 million, and </a:t>
          </a:r>
          <a:endParaRPr lang="en-ZA" dirty="0"/>
        </a:p>
      </dgm:t>
    </dgm:pt>
    <dgm:pt modelId="{9CCDECDD-3C3F-4D4B-B5F5-BDDBAC534DB9}" type="parTrans" cxnId="{D1A954AF-A405-4AF2-9ED5-50CF14DB601A}">
      <dgm:prSet/>
      <dgm:spPr/>
      <dgm:t>
        <a:bodyPr/>
        <a:lstStyle/>
        <a:p>
          <a:endParaRPr lang="en-US"/>
        </a:p>
      </dgm:t>
    </dgm:pt>
    <dgm:pt modelId="{F6C5C9FE-0154-4A6E-86C1-389CF9BF961D}" type="sibTrans" cxnId="{D1A954AF-A405-4AF2-9ED5-50CF14DB601A}">
      <dgm:prSet/>
      <dgm:spPr/>
      <dgm:t>
        <a:bodyPr/>
        <a:lstStyle/>
        <a:p>
          <a:endParaRPr lang="en-US"/>
        </a:p>
      </dgm:t>
    </dgm:pt>
    <dgm:pt modelId="{B1142846-37B9-432C-B8B5-77CF3603F435}">
      <dgm:prSet/>
      <dgm:spPr/>
      <dgm:t>
        <a:bodyPr/>
        <a:lstStyle/>
        <a:p>
          <a:pPr rtl="0"/>
          <a:r>
            <a:rPr lang="en-ZA" dirty="0" smtClean="0"/>
            <a:t>-  Uninstalled computer hardwares – R14.9 million </a:t>
          </a:r>
          <a:endParaRPr lang="en-ZA" dirty="0"/>
        </a:p>
      </dgm:t>
    </dgm:pt>
    <dgm:pt modelId="{BA1148B1-CA98-434E-BE6A-031B6E53C5A7}" type="parTrans" cxnId="{888A033D-34D1-4837-9CE5-B041FE92A664}">
      <dgm:prSet/>
      <dgm:spPr/>
      <dgm:t>
        <a:bodyPr/>
        <a:lstStyle/>
        <a:p>
          <a:endParaRPr lang="en-US"/>
        </a:p>
      </dgm:t>
    </dgm:pt>
    <dgm:pt modelId="{2E67AB2B-BC5E-493C-AF6B-51B04BACF084}" type="sibTrans" cxnId="{888A033D-34D1-4837-9CE5-B041FE92A664}">
      <dgm:prSet/>
      <dgm:spPr/>
      <dgm:t>
        <a:bodyPr/>
        <a:lstStyle/>
        <a:p>
          <a:endParaRPr lang="en-US"/>
        </a:p>
      </dgm:t>
    </dgm:pt>
    <dgm:pt modelId="{00FD7186-239F-4C5F-B5C6-0EB9F7B361D0}">
      <dgm:prSet custT="1"/>
      <dgm:spPr/>
      <dgm:t>
        <a:bodyPr/>
        <a:lstStyle/>
        <a:p>
          <a:pPr rtl="0"/>
          <a:r>
            <a:rPr lang="en-ZA" sz="2000" dirty="0" smtClean="0"/>
            <a:t>Credit cards were not used for permitted purpose, </a:t>
          </a:r>
          <a:endParaRPr lang="en-ZA" sz="2000" dirty="0"/>
        </a:p>
      </dgm:t>
    </dgm:pt>
    <dgm:pt modelId="{C3C5FB8D-5E9F-4233-83C8-BE09254ACF71}" type="parTrans" cxnId="{42390752-3CD0-42FD-9902-229A1532A50F}">
      <dgm:prSet/>
      <dgm:spPr/>
      <dgm:t>
        <a:bodyPr/>
        <a:lstStyle/>
        <a:p>
          <a:endParaRPr lang="en-US"/>
        </a:p>
      </dgm:t>
    </dgm:pt>
    <dgm:pt modelId="{333A3627-ADDC-4E97-973B-D6E1ACB894C9}" type="sibTrans" cxnId="{42390752-3CD0-42FD-9902-229A1532A50F}">
      <dgm:prSet/>
      <dgm:spPr/>
      <dgm:t>
        <a:bodyPr/>
        <a:lstStyle/>
        <a:p>
          <a:endParaRPr lang="en-US"/>
        </a:p>
      </dgm:t>
    </dgm:pt>
    <dgm:pt modelId="{86EF0180-6851-4387-B257-9ACEE13A2C73}">
      <dgm:prSet/>
      <dgm:spPr/>
      <dgm:t>
        <a:bodyPr/>
        <a:lstStyle/>
        <a:p>
          <a:pPr rtl="0"/>
          <a:r>
            <a:rPr lang="en-ZA" b="1" dirty="0" smtClean="0"/>
            <a:t>Challenges: Leadership</a:t>
          </a:r>
          <a:endParaRPr lang="en-ZA" dirty="0"/>
        </a:p>
      </dgm:t>
    </dgm:pt>
    <dgm:pt modelId="{E1BFF133-72FB-4044-84C6-AF2A38261019}" type="parTrans" cxnId="{A1D21083-D8B6-44FC-B72F-C89F6B659E16}">
      <dgm:prSet/>
      <dgm:spPr/>
      <dgm:t>
        <a:bodyPr/>
        <a:lstStyle/>
        <a:p>
          <a:endParaRPr lang="en-US"/>
        </a:p>
      </dgm:t>
    </dgm:pt>
    <dgm:pt modelId="{B018860E-F6CA-4B79-8E85-C26FA7FD22E7}" type="sibTrans" cxnId="{A1D21083-D8B6-44FC-B72F-C89F6B659E16}">
      <dgm:prSet/>
      <dgm:spPr/>
      <dgm:t>
        <a:bodyPr/>
        <a:lstStyle/>
        <a:p>
          <a:endParaRPr lang="en-US"/>
        </a:p>
      </dgm:t>
    </dgm:pt>
    <dgm:pt modelId="{84AD90D4-DA5C-45B0-898B-AC7CBC6FC73D}">
      <dgm:prSet custT="1"/>
      <dgm:spPr/>
      <dgm:t>
        <a:bodyPr/>
        <a:lstStyle/>
        <a:p>
          <a:pPr rtl="0"/>
          <a:r>
            <a:rPr lang="en-ZA" sz="1600" b="1" dirty="0" smtClean="0"/>
            <a:t>Instability has negative impact (Vacancies) </a:t>
          </a:r>
          <a:endParaRPr lang="en-ZA" sz="1600" b="1" dirty="0"/>
        </a:p>
      </dgm:t>
    </dgm:pt>
    <dgm:pt modelId="{1FDD161B-EF65-44B5-9342-C863BF3701F7}" type="parTrans" cxnId="{99574E74-6B56-4A1D-9AC7-C9D11CC02A38}">
      <dgm:prSet/>
      <dgm:spPr/>
      <dgm:t>
        <a:bodyPr/>
        <a:lstStyle/>
        <a:p>
          <a:endParaRPr lang="en-US"/>
        </a:p>
      </dgm:t>
    </dgm:pt>
    <dgm:pt modelId="{91170803-5D0D-4A6A-BE25-ABBDC90934FD}" type="sibTrans" cxnId="{99574E74-6B56-4A1D-9AC7-C9D11CC02A38}">
      <dgm:prSet/>
      <dgm:spPr/>
      <dgm:t>
        <a:bodyPr/>
        <a:lstStyle/>
        <a:p>
          <a:endParaRPr lang="en-US"/>
        </a:p>
      </dgm:t>
    </dgm:pt>
    <dgm:pt modelId="{032F84E2-3CF0-4E13-B2CA-84E00BD0B08C}">
      <dgm:prSet custT="1"/>
      <dgm:spPr/>
      <dgm:t>
        <a:bodyPr/>
        <a:lstStyle/>
        <a:p>
          <a:pPr rtl="0"/>
          <a:r>
            <a:rPr lang="en-ZA" sz="1600" b="1" dirty="0" smtClean="0"/>
            <a:t>No consequence </a:t>
          </a:r>
          <a:r>
            <a:rPr lang="en-ZA" sz="1600" b="1" dirty="0" err="1" smtClean="0"/>
            <a:t>mngt</a:t>
          </a:r>
          <a:r>
            <a:rPr lang="en-ZA" sz="1600" b="1" dirty="0" smtClean="0"/>
            <a:t> for transgressors,</a:t>
          </a:r>
          <a:endParaRPr lang="en-ZA" sz="1600" b="1" dirty="0"/>
        </a:p>
      </dgm:t>
    </dgm:pt>
    <dgm:pt modelId="{93AB4464-F912-4D84-8BB1-254812E1B1FC}" type="parTrans" cxnId="{C448B132-85D8-44DA-9266-2B4D103CAA09}">
      <dgm:prSet/>
      <dgm:spPr/>
      <dgm:t>
        <a:bodyPr/>
        <a:lstStyle/>
        <a:p>
          <a:endParaRPr lang="en-US"/>
        </a:p>
      </dgm:t>
    </dgm:pt>
    <dgm:pt modelId="{094521C5-958C-48B3-844A-C08CCBED6A93}" type="sibTrans" cxnId="{C448B132-85D8-44DA-9266-2B4D103CAA09}">
      <dgm:prSet/>
      <dgm:spPr/>
      <dgm:t>
        <a:bodyPr/>
        <a:lstStyle/>
        <a:p>
          <a:endParaRPr lang="en-US"/>
        </a:p>
      </dgm:t>
    </dgm:pt>
    <dgm:pt modelId="{A933AAA3-DA85-4CA6-961E-5CB9586E609B}">
      <dgm:prSet custT="1"/>
      <dgm:spPr/>
      <dgm:t>
        <a:bodyPr/>
        <a:lstStyle/>
        <a:p>
          <a:pPr rtl="0"/>
          <a:r>
            <a:rPr lang="en-ZA" sz="1600" b="1" dirty="0" smtClean="0"/>
            <a:t>Lack of review on certain policies such as bus continuity plan, disaster plan, technological strategic plan and </a:t>
          </a:r>
          <a:r>
            <a:rPr lang="en-ZA" sz="1600" b="1" dirty="0" err="1" smtClean="0"/>
            <a:t>gov</a:t>
          </a:r>
          <a:r>
            <a:rPr lang="en-ZA" sz="1600" b="1" dirty="0" smtClean="0"/>
            <a:t> policies. </a:t>
          </a:r>
          <a:endParaRPr lang="en-ZA" sz="1600" b="1" dirty="0"/>
        </a:p>
      </dgm:t>
    </dgm:pt>
    <dgm:pt modelId="{C4DA714A-3EEE-4DB0-9604-98E13B386DAB}" type="parTrans" cxnId="{16064F2A-5415-4DED-9908-B99CDB4E55A1}">
      <dgm:prSet/>
      <dgm:spPr/>
      <dgm:t>
        <a:bodyPr/>
        <a:lstStyle/>
        <a:p>
          <a:endParaRPr lang="en-US"/>
        </a:p>
      </dgm:t>
    </dgm:pt>
    <dgm:pt modelId="{7F50F0D3-4F0B-48E8-9114-4830FBF1CC9C}" type="sibTrans" cxnId="{16064F2A-5415-4DED-9908-B99CDB4E55A1}">
      <dgm:prSet/>
      <dgm:spPr/>
      <dgm:t>
        <a:bodyPr/>
        <a:lstStyle/>
        <a:p>
          <a:endParaRPr lang="en-US"/>
        </a:p>
      </dgm:t>
    </dgm:pt>
    <dgm:pt modelId="{56AD07D0-B3A7-454E-B11A-F59FC370B592}" type="pres">
      <dgm:prSet presAssocID="{24B38035-B0CF-4B47-85D7-EEE4A86BF40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B73966-396E-4D0E-A20D-4A254C94826A}" type="pres">
      <dgm:prSet presAssocID="{70475E49-52D7-41C4-8FDE-3B4B9DFB6CEE}" presName="horFlow" presStyleCnt="0"/>
      <dgm:spPr/>
    </dgm:pt>
    <dgm:pt modelId="{AD1E63AA-A61E-4023-B16E-BD977E35EF35}" type="pres">
      <dgm:prSet presAssocID="{70475E49-52D7-41C4-8FDE-3B4B9DFB6CEE}" presName="bigChev" presStyleLbl="node1" presStyleIdx="0" presStyleCnt="5" custScaleX="327741"/>
      <dgm:spPr/>
      <dgm:t>
        <a:bodyPr/>
        <a:lstStyle/>
        <a:p>
          <a:endParaRPr lang="en-US"/>
        </a:p>
      </dgm:t>
    </dgm:pt>
    <dgm:pt modelId="{0559B9D1-C3A1-4DBC-9639-E6D742F73C03}" type="pres">
      <dgm:prSet presAssocID="{70475E49-52D7-41C4-8FDE-3B4B9DFB6CEE}" presName="vSp" presStyleCnt="0"/>
      <dgm:spPr/>
    </dgm:pt>
    <dgm:pt modelId="{08409028-9926-48CC-9EBF-94DA34E7A843}" type="pres">
      <dgm:prSet presAssocID="{A77DA2EC-1764-432D-BCFB-A88324A0E029}" presName="horFlow" presStyleCnt="0"/>
      <dgm:spPr/>
    </dgm:pt>
    <dgm:pt modelId="{11CA9B69-DB0E-41A3-81DE-F7CECBFD576A}" type="pres">
      <dgm:prSet presAssocID="{A77DA2EC-1764-432D-BCFB-A88324A0E029}" presName="bigChev" presStyleLbl="node1" presStyleIdx="1" presStyleCnt="5" custScaleX="330275"/>
      <dgm:spPr/>
      <dgm:t>
        <a:bodyPr/>
        <a:lstStyle/>
        <a:p>
          <a:endParaRPr lang="en-US"/>
        </a:p>
      </dgm:t>
    </dgm:pt>
    <dgm:pt modelId="{4C28C910-8DD9-40C0-AA7A-7A06EC34D731}" type="pres">
      <dgm:prSet presAssocID="{A77DA2EC-1764-432D-BCFB-A88324A0E029}" presName="vSp" presStyleCnt="0"/>
      <dgm:spPr/>
    </dgm:pt>
    <dgm:pt modelId="{29E2755C-9F7C-4C33-84E4-877EF413D910}" type="pres">
      <dgm:prSet presAssocID="{C7B04687-3675-4B6A-A518-B42C83C01BE5}" presName="horFlow" presStyleCnt="0"/>
      <dgm:spPr/>
    </dgm:pt>
    <dgm:pt modelId="{0525D781-55A7-4A30-AD04-C600415BB523}" type="pres">
      <dgm:prSet presAssocID="{C7B04687-3675-4B6A-A518-B42C83C01BE5}" presName="bigChev" presStyleLbl="node1" presStyleIdx="2" presStyleCnt="5" custScaleX="337219"/>
      <dgm:spPr/>
      <dgm:t>
        <a:bodyPr/>
        <a:lstStyle/>
        <a:p>
          <a:endParaRPr lang="en-US"/>
        </a:p>
      </dgm:t>
    </dgm:pt>
    <dgm:pt modelId="{6D85C780-EACF-4A08-ADC0-C54EA749AE29}" type="pres">
      <dgm:prSet presAssocID="{C7B04687-3675-4B6A-A518-B42C83C01BE5}" presName="vSp" presStyleCnt="0"/>
      <dgm:spPr/>
    </dgm:pt>
    <dgm:pt modelId="{7616E62E-F9C2-4EFE-9DB1-FA4E8C6DBA9E}" type="pres">
      <dgm:prSet presAssocID="{B1142846-37B9-432C-B8B5-77CF3603F435}" presName="horFlow" presStyleCnt="0"/>
      <dgm:spPr/>
    </dgm:pt>
    <dgm:pt modelId="{6B1DF838-D5F9-49B8-A3E5-4EA450C840D5}" type="pres">
      <dgm:prSet presAssocID="{B1142846-37B9-432C-B8B5-77CF3603F435}" presName="bigChev" presStyleLbl="node1" presStyleIdx="3" presStyleCnt="5" custScaleX="145865"/>
      <dgm:spPr/>
      <dgm:t>
        <a:bodyPr/>
        <a:lstStyle/>
        <a:p>
          <a:endParaRPr lang="en-US"/>
        </a:p>
      </dgm:t>
    </dgm:pt>
    <dgm:pt modelId="{13C148DA-F629-439E-A504-BE1A2FBD6448}" type="pres">
      <dgm:prSet presAssocID="{C3C5FB8D-5E9F-4233-83C8-BE09254ACF71}" presName="parTrans" presStyleCnt="0"/>
      <dgm:spPr/>
    </dgm:pt>
    <dgm:pt modelId="{3304D065-5D20-44A8-80E4-47EF3AE8B33D}" type="pres">
      <dgm:prSet presAssocID="{00FD7186-239F-4C5F-B5C6-0EB9F7B361D0}" presName="node" presStyleLbl="alignAccFollowNode1" presStyleIdx="0" presStyleCnt="4" custScaleX="271180" custScaleY="171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7A844-5D01-464F-8F19-E383AFD0C062}" type="pres">
      <dgm:prSet presAssocID="{B1142846-37B9-432C-B8B5-77CF3603F435}" presName="vSp" presStyleCnt="0"/>
      <dgm:spPr/>
    </dgm:pt>
    <dgm:pt modelId="{DB36FDDA-6493-4652-B569-EF60831EC4F5}" type="pres">
      <dgm:prSet presAssocID="{86EF0180-6851-4387-B257-9ACEE13A2C73}" presName="horFlow" presStyleCnt="0"/>
      <dgm:spPr/>
    </dgm:pt>
    <dgm:pt modelId="{66D4AFCE-9C63-4DDA-B81B-AB16D5E0B8E1}" type="pres">
      <dgm:prSet presAssocID="{86EF0180-6851-4387-B257-9ACEE13A2C73}" presName="bigChev" presStyleLbl="node1" presStyleIdx="4" presStyleCnt="5" custScaleX="116551" custScaleY="141950"/>
      <dgm:spPr/>
      <dgm:t>
        <a:bodyPr/>
        <a:lstStyle/>
        <a:p>
          <a:endParaRPr lang="en-US"/>
        </a:p>
      </dgm:t>
    </dgm:pt>
    <dgm:pt modelId="{35E471C4-557F-4060-882D-02DEB5A4A48C}" type="pres">
      <dgm:prSet presAssocID="{1FDD161B-EF65-44B5-9342-C863BF3701F7}" presName="parTrans" presStyleCnt="0"/>
      <dgm:spPr/>
    </dgm:pt>
    <dgm:pt modelId="{BB52F6DB-6A51-4725-86AB-759D4B746C3D}" type="pres">
      <dgm:prSet presAssocID="{84AD90D4-DA5C-45B0-898B-AC7CBC6FC73D}" presName="node" presStyleLbl="alignAccFollowNode1" presStyleIdx="1" presStyleCnt="4" custScaleX="145817" custScaleY="158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7DC0-F016-4703-BB6C-0DDF2CB18056}" type="pres">
      <dgm:prSet presAssocID="{91170803-5D0D-4A6A-BE25-ABBDC90934FD}" presName="sibTrans" presStyleCnt="0"/>
      <dgm:spPr/>
    </dgm:pt>
    <dgm:pt modelId="{C01DA9FC-848D-4CA3-9343-ADED25988356}" type="pres">
      <dgm:prSet presAssocID="{032F84E2-3CF0-4E13-B2CA-84E00BD0B08C}" presName="node" presStyleLbl="alignAccFollowNode1" presStyleIdx="2" presStyleCnt="4" custScaleX="168430" custScaleY="182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0D4CD-9035-45A5-B69B-5B659E7A721A}" type="pres">
      <dgm:prSet presAssocID="{094521C5-958C-48B3-844A-C08CCBED6A93}" presName="sibTrans" presStyleCnt="0"/>
      <dgm:spPr/>
    </dgm:pt>
    <dgm:pt modelId="{8E875AFC-1BC9-4515-BD35-F1B47455E5B6}" type="pres">
      <dgm:prSet presAssocID="{A933AAA3-DA85-4CA6-961E-5CB9586E609B}" presName="node" presStyleLbl="alignAccFollowNode1" presStyleIdx="3" presStyleCnt="4" custScaleX="237258" custScaleY="214649" custLinFactNeighborX="66837" custLinFactNeighborY="1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6977F6-413C-4A53-8D0D-80E9397B50C0}" srcId="{24B38035-B0CF-4B47-85D7-EEE4A86BF407}" destId="{70475E49-52D7-41C4-8FDE-3B4B9DFB6CEE}" srcOrd="0" destOrd="0" parTransId="{B289C078-8D60-47E4-8433-7B432A467F46}" sibTransId="{56D05520-4063-440C-B27F-4246F1F483C6}"/>
    <dgm:cxn modelId="{4445DF75-37F1-4FF8-8BCC-5BA6170D53C5}" srcId="{24B38035-B0CF-4B47-85D7-EEE4A86BF407}" destId="{A77DA2EC-1764-432D-BCFB-A88324A0E029}" srcOrd="1" destOrd="0" parTransId="{B7D0F959-82FE-4B95-BF0D-0EC31D09D734}" sibTransId="{588FB9CE-6299-4818-B40F-D1202A88D54F}"/>
    <dgm:cxn modelId="{3AD70242-CE31-43D8-A1BD-702CC73D0AAB}" type="presOf" srcId="{70475E49-52D7-41C4-8FDE-3B4B9DFB6CEE}" destId="{AD1E63AA-A61E-4023-B16E-BD977E35EF35}" srcOrd="0" destOrd="0" presId="urn:microsoft.com/office/officeart/2005/8/layout/lProcess3"/>
    <dgm:cxn modelId="{A1D21083-D8B6-44FC-B72F-C89F6B659E16}" srcId="{24B38035-B0CF-4B47-85D7-EEE4A86BF407}" destId="{86EF0180-6851-4387-B257-9ACEE13A2C73}" srcOrd="4" destOrd="0" parTransId="{E1BFF133-72FB-4044-84C6-AF2A38261019}" sibTransId="{B018860E-F6CA-4B79-8E85-C26FA7FD22E7}"/>
    <dgm:cxn modelId="{CB54B270-8153-4F6C-8C22-69E2C609580F}" type="presOf" srcId="{24B38035-B0CF-4B47-85D7-EEE4A86BF407}" destId="{56AD07D0-B3A7-454E-B11A-F59FC370B592}" srcOrd="0" destOrd="0" presId="urn:microsoft.com/office/officeart/2005/8/layout/lProcess3"/>
    <dgm:cxn modelId="{42390752-3CD0-42FD-9902-229A1532A50F}" srcId="{B1142846-37B9-432C-B8B5-77CF3603F435}" destId="{00FD7186-239F-4C5F-B5C6-0EB9F7B361D0}" srcOrd="0" destOrd="0" parTransId="{C3C5FB8D-5E9F-4233-83C8-BE09254ACF71}" sibTransId="{333A3627-ADDC-4E97-973B-D6E1ACB894C9}"/>
    <dgm:cxn modelId="{C448B132-85D8-44DA-9266-2B4D103CAA09}" srcId="{86EF0180-6851-4387-B257-9ACEE13A2C73}" destId="{032F84E2-3CF0-4E13-B2CA-84E00BD0B08C}" srcOrd="1" destOrd="0" parTransId="{93AB4464-F912-4D84-8BB1-254812E1B1FC}" sibTransId="{094521C5-958C-48B3-844A-C08CCBED6A93}"/>
    <dgm:cxn modelId="{D1A954AF-A405-4AF2-9ED5-50CF14DB601A}" srcId="{24B38035-B0CF-4B47-85D7-EEE4A86BF407}" destId="{C7B04687-3675-4B6A-A518-B42C83C01BE5}" srcOrd="2" destOrd="0" parTransId="{9CCDECDD-3C3F-4D4B-B5F5-BDDBAC534DB9}" sibTransId="{F6C5C9FE-0154-4A6E-86C1-389CF9BF961D}"/>
    <dgm:cxn modelId="{16064F2A-5415-4DED-9908-B99CDB4E55A1}" srcId="{86EF0180-6851-4387-B257-9ACEE13A2C73}" destId="{A933AAA3-DA85-4CA6-961E-5CB9586E609B}" srcOrd="2" destOrd="0" parTransId="{C4DA714A-3EEE-4DB0-9604-98E13B386DAB}" sibTransId="{7F50F0D3-4F0B-48E8-9114-4830FBF1CC9C}"/>
    <dgm:cxn modelId="{345F0442-6B28-46F0-8AF0-612FC4F6ED7C}" type="presOf" srcId="{B1142846-37B9-432C-B8B5-77CF3603F435}" destId="{6B1DF838-D5F9-49B8-A3E5-4EA450C840D5}" srcOrd="0" destOrd="0" presId="urn:microsoft.com/office/officeart/2005/8/layout/lProcess3"/>
    <dgm:cxn modelId="{4E030E8C-0B0B-4BE0-82ED-9EF8AB5DF455}" type="presOf" srcId="{00FD7186-239F-4C5F-B5C6-0EB9F7B361D0}" destId="{3304D065-5D20-44A8-80E4-47EF3AE8B33D}" srcOrd="0" destOrd="0" presId="urn:microsoft.com/office/officeart/2005/8/layout/lProcess3"/>
    <dgm:cxn modelId="{4CA3E2B0-36DB-425B-B308-6ACC1D9F3B16}" type="presOf" srcId="{A933AAA3-DA85-4CA6-961E-5CB9586E609B}" destId="{8E875AFC-1BC9-4515-BD35-F1B47455E5B6}" srcOrd="0" destOrd="0" presId="urn:microsoft.com/office/officeart/2005/8/layout/lProcess3"/>
    <dgm:cxn modelId="{6C3FCC2C-5972-48FC-98CC-BC994A7E1ADD}" type="presOf" srcId="{032F84E2-3CF0-4E13-B2CA-84E00BD0B08C}" destId="{C01DA9FC-848D-4CA3-9343-ADED25988356}" srcOrd="0" destOrd="0" presId="urn:microsoft.com/office/officeart/2005/8/layout/lProcess3"/>
    <dgm:cxn modelId="{F75AB474-6D6C-4FBA-A506-C6643366B023}" type="presOf" srcId="{84AD90D4-DA5C-45B0-898B-AC7CBC6FC73D}" destId="{BB52F6DB-6A51-4725-86AB-759D4B746C3D}" srcOrd="0" destOrd="0" presId="urn:microsoft.com/office/officeart/2005/8/layout/lProcess3"/>
    <dgm:cxn modelId="{99574E74-6B56-4A1D-9AC7-C9D11CC02A38}" srcId="{86EF0180-6851-4387-B257-9ACEE13A2C73}" destId="{84AD90D4-DA5C-45B0-898B-AC7CBC6FC73D}" srcOrd="0" destOrd="0" parTransId="{1FDD161B-EF65-44B5-9342-C863BF3701F7}" sibTransId="{91170803-5D0D-4A6A-BE25-ABBDC90934FD}"/>
    <dgm:cxn modelId="{E04C60E6-7125-44C4-9D46-9D363471921E}" type="presOf" srcId="{C7B04687-3675-4B6A-A518-B42C83C01BE5}" destId="{0525D781-55A7-4A30-AD04-C600415BB523}" srcOrd="0" destOrd="0" presId="urn:microsoft.com/office/officeart/2005/8/layout/lProcess3"/>
    <dgm:cxn modelId="{671154EA-E81A-4AA6-960E-37B6083DE8D4}" type="presOf" srcId="{86EF0180-6851-4387-B257-9ACEE13A2C73}" destId="{66D4AFCE-9C63-4DDA-B81B-AB16D5E0B8E1}" srcOrd="0" destOrd="0" presId="urn:microsoft.com/office/officeart/2005/8/layout/lProcess3"/>
    <dgm:cxn modelId="{888A033D-34D1-4837-9CE5-B041FE92A664}" srcId="{24B38035-B0CF-4B47-85D7-EEE4A86BF407}" destId="{B1142846-37B9-432C-B8B5-77CF3603F435}" srcOrd="3" destOrd="0" parTransId="{BA1148B1-CA98-434E-BE6A-031B6E53C5A7}" sibTransId="{2E67AB2B-BC5E-493C-AF6B-51B04BACF084}"/>
    <dgm:cxn modelId="{3B1E5129-6F41-4EB3-A68A-1B6BC6DEFDDA}" type="presOf" srcId="{A77DA2EC-1764-432D-BCFB-A88324A0E029}" destId="{11CA9B69-DB0E-41A3-81DE-F7CECBFD576A}" srcOrd="0" destOrd="0" presId="urn:microsoft.com/office/officeart/2005/8/layout/lProcess3"/>
    <dgm:cxn modelId="{B4D2A05E-8A6E-411D-8DA7-6F2A52F0B3C3}" type="presParOf" srcId="{56AD07D0-B3A7-454E-B11A-F59FC370B592}" destId="{5EB73966-396E-4D0E-A20D-4A254C94826A}" srcOrd="0" destOrd="0" presId="urn:microsoft.com/office/officeart/2005/8/layout/lProcess3"/>
    <dgm:cxn modelId="{8914FC6F-7F11-48A3-B516-72658F34A1BE}" type="presParOf" srcId="{5EB73966-396E-4D0E-A20D-4A254C94826A}" destId="{AD1E63AA-A61E-4023-B16E-BD977E35EF35}" srcOrd="0" destOrd="0" presId="urn:microsoft.com/office/officeart/2005/8/layout/lProcess3"/>
    <dgm:cxn modelId="{EBE1B763-9983-4160-B51E-A440F2BB227E}" type="presParOf" srcId="{56AD07D0-B3A7-454E-B11A-F59FC370B592}" destId="{0559B9D1-C3A1-4DBC-9639-E6D742F73C03}" srcOrd="1" destOrd="0" presId="urn:microsoft.com/office/officeart/2005/8/layout/lProcess3"/>
    <dgm:cxn modelId="{67DC9ADB-63AE-4CF7-B1CB-2224E328EC94}" type="presParOf" srcId="{56AD07D0-B3A7-454E-B11A-F59FC370B592}" destId="{08409028-9926-48CC-9EBF-94DA34E7A843}" srcOrd="2" destOrd="0" presId="urn:microsoft.com/office/officeart/2005/8/layout/lProcess3"/>
    <dgm:cxn modelId="{27768FE3-4AA0-4949-B032-9008E25B0483}" type="presParOf" srcId="{08409028-9926-48CC-9EBF-94DA34E7A843}" destId="{11CA9B69-DB0E-41A3-81DE-F7CECBFD576A}" srcOrd="0" destOrd="0" presId="urn:microsoft.com/office/officeart/2005/8/layout/lProcess3"/>
    <dgm:cxn modelId="{5DF03AAE-D41C-4530-8BBF-BE7CAF2564B9}" type="presParOf" srcId="{56AD07D0-B3A7-454E-B11A-F59FC370B592}" destId="{4C28C910-8DD9-40C0-AA7A-7A06EC34D731}" srcOrd="3" destOrd="0" presId="urn:microsoft.com/office/officeart/2005/8/layout/lProcess3"/>
    <dgm:cxn modelId="{6B668DF4-4444-4F36-AC25-30725DC4D9BF}" type="presParOf" srcId="{56AD07D0-B3A7-454E-B11A-F59FC370B592}" destId="{29E2755C-9F7C-4C33-84E4-877EF413D910}" srcOrd="4" destOrd="0" presId="urn:microsoft.com/office/officeart/2005/8/layout/lProcess3"/>
    <dgm:cxn modelId="{292193C8-DAEE-416D-A29A-AE51EBE75522}" type="presParOf" srcId="{29E2755C-9F7C-4C33-84E4-877EF413D910}" destId="{0525D781-55A7-4A30-AD04-C600415BB523}" srcOrd="0" destOrd="0" presId="urn:microsoft.com/office/officeart/2005/8/layout/lProcess3"/>
    <dgm:cxn modelId="{AD474324-48ED-490B-8694-EC7F06C001BB}" type="presParOf" srcId="{56AD07D0-B3A7-454E-B11A-F59FC370B592}" destId="{6D85C780-EACF-4A08-ADC0-C54EA749AE29}" srcOrd="5" destOrd="0" presId="urn:microsoft.com/office/officeart/2005/8/layout/lProcess3"/>
    <dgm:cxn modelId="{A8D071DD-D916-4DA8-96E7-4353AAC66C3B}" type="presParOf" srcId="{56AD07D0-B3A7-454E-B11A-F59FC370B592}" destId="{7616E62E-F9C2-4EFE-9DB1-FA4E8C6DBA9E}" srcOrd="6" destOrd="0" presId="urn:microsoft.com/office/officeart/2005/8/layout/lProcess3"/>
    <dgm:cxn modelId="{776D3D56-3629-452C-B12C-91B156C38F66}" type="presParOf" srcId="{7616E62E-F9C2-4EFE-9DB1-FA4E8C6DBA9E}" destId="{6B1DF838-D5F9-49B8-A3E5-4EA450C840D5}" srcOrd="0" destOrd="0" presId="urn:microsoft.com/office/officeart/2005/8/layout/lProcess3"/>
    <dgm:cxn modelId="{A6D2430C-44E1-41FB-9123-26CE976816E4}" type="presParOf" srcId="{7616E62E-F9C2-4EFE-9DB1-FA4E8C6DBA9E}" destId="{13C148DA-F629-439E-A504-BE1A2FBD6448}" srcOrd="1" destOrd="0" presId="urn:microsoft.com/office/officeart/2005/8/layout/lProcess3"/>
    <dgm:cxn modelId="{10C246A7-6BA0-4239-B101-7B1BD5A81ED8}" type="presParOf" srcId="{7616E62E-F9C2-4EFE-9DB1-FA4E8C6DBA9E}" destId="{3304D065-5D20-44A8-80E4-47EF3AE8B33D}" srcOrd="2" destOrd="0" presId="urn:microsoft.com/office/officeart/2005/8/layout/lProcess3"/>
    <dgm:cxn modelId="{3B2F843D-3C60-4876-8DFC-F073C8FD6A3B}" type="presParOf" srcId="{56AD07D0-B3A7-454E-B11A-F59FC370B592}" destId="{9B67A844-5D01-464F-8F19-E383AFD0C062}" srcOrd="7" destOrd="0" presId="urn:microsoft.com/office/officeart/2005/8/layout/lProcess3"/>
    <dgm:cxn modelId="{F73FBC30-8DDB-4331-A502-CAA15203F87E}" type="presParOf" srcId="{56AD07D0-B3A7-454E-B11A-F59FC370B592}" destId="{DB36FDDA-6493-4652-B569-EF60831EC4F5}" srcOrd="8" destOrd="0" presId="urn:microsoft.com/office/officeart/2005/8/layout/lProcess3"/>
    <dgm:cxn modelId="{C94AFB44-7866-4618-9157-FD0FB85372AD}" type="presParOf" srcId="{DB36FDDA-6493-4652-B569-EF60831EC4F5}" destId="{66D4AFCE-9C63-4DDA-B81B-AB16D5E0B8E1}" srcOrd="0" destOrd="0" presId="urn:microsoft.com/office/officeart/2005/8/layout/lProcess3"/>
    <dgm:cxn modelId="{2D9D3F4C-FB44-430A-9CD2-0C0B16540CC2}" type="presParOf" srcId="{DB36FDDA-6493-4652-B569-EF60831EC4F5}" destId="{35E471C4-557F-4060-882D-02DEB5A4A48C}" srcOrd="1" destOrd="0" presId="urn:microsoft.com/office/officeart/2005/8/layout/lProcess3"/>
    <dgm:cxn modelId="{D371ADEC-47A3-4E17-9E77-FB45F54E3066}" type="presParOf" srcId="{DB36FDDA-6493-4652-B569-EF60831EC4F5}" destId="{BB52F6DB-6A51-4725-86AB-759D4B746C3D}" srcOrd="2" destOrd="0" presId="urn:microsoft.com/office/officeart/2005/8/layout/lProcess3"/>
    <dgm:cxn modelId="{A5EE88C0-F9D9-4FA7-89CB-4DB1F13213D1}" type="presParOf" srcId="{DB36FDDA-6493-4652-B569-EF60831EC4F5}" destId="{CE017DC0-F016-4703-BB6C-0DDF2CB18056}" srcOrd="3" destOrd="0" presId="urn:microsoft.com/office/officeart/2005/8/layout/lProcess3"/>
    <dgm:cxn modelId="{E93F94C2-DCA0-407F-ADA1-D7F5593B30BE}" type="presParOf" srcId="{DB36FDDA-6493-4652-B569-EF60831EC4F5}" destId="{C01DA9FC-848D-4CA3-9343-ADED25988356}" srcOrd="4" destOrd="0" presId="urn:microsoft.com/office/officeart/2005/8/layout/lProcess3"/>
    <dgm:cxn modelId="{E2A36FF2-0962-41E9-9162-D03D3804BACB}" type="presParOf" srcId="{DB36FDDA-6493-4652-B569-EF60831EC4F5}" destId="{0D10D4CD-9035-45A5-B69B-5B659E7A721A}" srcOrd="5" destOrd="0" presId="urn:microsoft.com/office/officeart/2005/8/layout/lProcess3"/>
    <dgm:cxn modelId="{68E581D2-3E16-4B3F-8E82-11ABE7839EBA}" type="presParOf" srcId="{DB36FDDA-6493-4652-B569-EF60831EC4F5}" destId="{8E875AFC-1BC9-4515-BD35-F1B47455E5B6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4D1774-5DC0-4F76-9203-029A38444076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593CD-1C84-4D52-8F82-65D89D4F8887}">
      <dgm:prSet custT="1"/>
      <dgm:spPr/>
      <dgm:t>
        <a:bodyPr/>
        <a:lstStyle/>
        <a:p>
          <a:pPr rtl="0"/>
          <a:r>
            <a:rPr lang="en-ZA" sz="2400" b="1" dirty="0" smtClean="0">
              <a:latin typeface="Arial" panose="020B0604020202020204" pitchFamily="34" charset="0"/>
              <a:cs typeface="Arial" panose="020B0604020202020204" pitchFamily="34" charset="0"/>
            </a:rPr>
            <a:t>The Objectives: </a:t>
          </a:r>
          <a:endParaRPr lang="en-Z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8B63C9-7068-45DF-9947-CE5B8131F4D7}" type="parTrans" cxnId="{4EE63843-9A18-42B6-906A-3F08C05C7E7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51E02-2840-4275-9FAC-4FEE78C16316}" type="sibTrans" cxnId="{4EE63843-9A18-42B6-906A-3F08C05C7E7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317431-7144-4DBA-85A2-0B138B5B769E}">
      <dgm:prSet/>
      <dgm:spPr/>
      <dgm:t>
        <a:bodyPr/>
        <a:lstStyle/>
        <a:p>
          <a:pPr rtl="0"/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Manage national road networks effectively,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5BCAD-0268-4402-86D7-23E7BD705D55}" type="parTrans" cxnId="{8F118147-EF6A-4CB3-9956-ED1F796316A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F819FF-6795-4BE8-9EC7-BE24D96B591C}" type="sibTrans" cxnId="{8F118147-EF6A-4CB3-9956-ED1F796316A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A814C-92A9-42A1-AFE5-A8236D247B83}">
      <dgm:prSet/>
      <dgm:spPr/>
      <dgm:t>
        <a:bodyPr/>
        <a:lstStyle/>
        <a:p>
          <a:pPr rtl="0"/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Provide safety roads,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4F4A68-423E-4979-8B67-F4F6D37FED10}" type="parTrans" cxnId="{A61577FF-F03C-4F2B-9332-A3829C8EC4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032A47-F5B2-4014-AA70-6F2514BA9FAC}" type="sibTrans" cxnId="{A61577FF-F03C-4F2B-9332-A3829C8EC4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65FC2-06FA-467B-8098-1D740BB8F2EF}">
      <dgm:prSet/>
      <dgm:spPr/>
      <dgm:t>
        <a:bodyPr/>
        <a:lstStyle/>
        <a:p>
          <a:pPr rtl="0"/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Maintain good governance,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15E00-3C1B-4097-8F56-5C1D8F16F6A9}" type="parTrans" cxnId="{C81BFE16-DDD2-4526-8EB6-65538D881DA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21C315-0F5B-40A0-B640-443AE2E91DC0}" type="sibTrans" cxnId="{C81BFE16-DDD2-4526-8EB6-65538D881DA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7FCBDC-5193-4AB3-8D11-10C6623BE1F7}">
      <dgm:prSet/>
      <dgm:spPr/>
      <dgm:t>
        <a:bodyPr/>
        <a:lstStyle/>
        <a:p>
          <a:pPr rtl="0"/>
          <a:r>
            <a:rPr lang="en-ZA" smtClean="0">
              <a:latin typeface="Arial" panose="020B0604020202020204" pitchFamily="34" charset="0"/>
              <a:cs typeface="Arial" panose="020B0604020202020204" pitchFamily="34" charset="0"/>
            </a:rPr>
            <a:t>Pursue research, innovation and best practice, </a:t>
          </a:r>
          <a:endParaRPr lang="en-Z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CCAD10-44D2-4224-833A-40439FA5C4C7}" type="parTrans" cxnId="{E01637F5-5763-4A9B-A393-8F0D45947EC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0C0005-0069-42C5-8CB2-B6521D927F80}" type="sibTrans" cxnId="{E01637F5-5763-4A9B-A393-8F0D45947EC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4DC28B-38B7-4B2D-B4C8-5145792414BB}">
      <dgm:prSet/>
      <dgm:spPr/>
      <dgm:t>
        <a:bodyPr/>
        <a:lstStyle/>
        <a:p>
          <a:pPr rtl="0"/>
          <a:r>
            <a:rPr lang="en-ZA" smtClean="0">
              <a:latin typeface="Arial" panose="020B0604020202020204" pitchFamily="34" charset="0"/>
              <a:cs typeface="Arial" panose="020B0604020202020204" pitchFamily="34" charset="0"/>
            </a:rPr>
            <a:t>Safeguard SANRAL reputation, </a:t>
          </a:r>
          <a:endParaRPr lang="en-Z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78B3AE-DF44-4982-B97E-BA3C88D8D7B9}" type="parTrans" cxnId="{C99FB2DD-23AC-4AC4-AFD0-B6C42D145F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4B408-C6D6-48F5-9A3E-EB59E623D4EB}" type="sibTrans" cxnId="{C99FB2DD-23AC-4AC4-AFD0-B6C42D145F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4A4516-56D1-4447-BEA7-57C50E3098C3}">
      <dgm:prSet/>
      <dgm:spPr/>
      <dgm:t>
        <a:bodyPr/>
        <a:lstStyle/>
        <a:p>
          <a:pPr rtl="0"/>
          <a:r>
            <a:rPr lang="en-ZA" smtClean="0">
              <a:latin typeface="Arial" panose="020B0604020202020204" pitchFamily="34" charset="0"/>
              <a:cs typeface="Arial" panose="020B0604020202020204" pitchFamily="34" charset="0"/>
            </a:rPr>
            <a:t>Pursue and maintain environmental sustainability,</a:t>
          </a:r>
          <a:endParaRPr lang="en-Z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B10B8E-A9CE-40EC-A596-72F6D85BD50C}" type="parTrans" cxnId="{C9724EB2-1DA8-49CD-AC2F-E723E7B7AE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BAFF0-7648-4A3C-99F8-EF2296095D03}" type="sibTrans" cxnId="{C9724EB2-1DA8-49CD-AC2F-E723E7B7AE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47DB2-BA3A-4948-839A-E6948D1D3273}">
      <dgm:prSet/>
      <dgm:spPr/>
      <dgm:t>
        <a:bodyPr/>
        <a:lstStyle/>
        <a:p>
          <a:pPr rtl="0"/>
          <a:r>
            <a:rPr lang="en-ZA" smtClean="0">
              <a:latin typeface="Arial" panose="020B0604020202020204" pitchFamily="34" charset="0"/>
              <a:cs typeface="Arial" panose="020B0604020202020204" pitchFamily="34" charset="0"/>
            </a:rPr>
            <a:t>Qualification -  unqualified audit opinion.   </a:t>
          </a:r>
          <a:endParaRPr lang="en-Z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18D12-150D-4168-8819-1D4CBDC39892}" type="parTrans" cxnId="{287B7EE2-73A7-4C5F-AD14-385943CACB8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360ED-31F9-4019-877B-A72399651AAB}" type="sibTrans" cxnId="{287B7EE2-73A7-4C5F-AD14-385943CACB8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4D4DF-E2BA-49F2-BC70-A945B86A1A8E}" type="pres">
      <dgm:prSet presAssocID="{C24D1774-5DC0-4F76-9203-029A38444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F5664C-FDFB-43FE-8312-7CFF91042367}" type="pres">
      <dgm:prSet presAssocID="{F85593CD-1C84-4D52-8F82-65D89D4F888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9314D-91BC-4216-A968-B573EB4BAB78}" type="pres">
      <dgm:prSet presAssocID="{3D851E02-2840-4275-9FAC-4FEE78C16316}" presName="spacer" presStyleCnt="0"/>
      <dgm:spPr/>
    </dgm:pt>
    <dgm:pt modelId="{092FCB08-0174-4912-8D67-8EAAB248F5E8}" type="pres">
      <dgm:prSet presAssocID="{3D317431-7144-4DBA-85A2-0B138B5B769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27BAE-D95E-41EB-94EB-94CC5DCCA564}" type="pres">
      <dgm:prSet presAssocID="{FAF819FF-6795-4BE8-9EC7-BE24D96B591C}" presName="spacer" presStyleCnt="0"/>
      <dgm:spPr/>
    </dgm:pt>
    <dgm:pt modelId="{38322816-B540-466B-B484-0B5DB858557C}" type="pres">
      <dgm:prSet presAssocID="{61BA814C-92A9-42A1-AFE5-A8236D247B8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43BF4-ACEC-4E9D-9B8B-A53DDF5EB304}" type="pres">
      <dgm:prSet presAssocID="{FD032A47-F5B2-4014-AA70-6F2514BA9FAC}" presName="spacer" presStyleCnt="0"/>
      <dgm:spPr/>
    </dgm:pt>
    <dgm:pt modelId="{87205405-6304-4C1D-A8AB-9CAE9F764C4D}" type="pres">
      <dgm:prSet presAssocID="{98765FC2-06FA-467B-8098-1D740BB8F2EF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0764F-7D06-49DD-98B0-5A75D6C9AA8F}" type="pres">
      <dgm:prSet presAssocID="{8921C315-0F5B-40A0-B640-443AE2E91DC0}" presName="spacer" presStyleCnt="0"/>
      <dgm:spPr/>
    </dgm:pt>
    <dgm:pt modelId="{4C22A04E-624B-4DA4-A312-227BD0895539}" type="pres">
      <dgm:prSet presAssocID="{F47FCBDC-5193-4AB3-8D11-10C6623BE1F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F5015-3B31-47F6-B5CE-C4CC4A154FA8}" type="pres">
      <dgm:prSet presAssocID="{4A0C0005-0069-42C5-8CB2-B6521D927F80}" presName="spacer" presStyleCnt="0"/>
      <dgm:spPr/>
    </dgm:pt>
    <dgm:pt modelId="{7F132A4B-A8DA-42C8-9793-BCBC2E7151F3}" type="pres">
      <dgm:prSet presAssocID="{C64DC28B-38B7-4B2D-B4C8-5145792414B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955CF-002B-4B94-BE9B-EFF5BAAA36FF}" type="pres">
      <dgm:prSet presAssocID="{8C74B408-C6D6-48F5-9A3E-EB59E623D4EB}" presName="spacer" presStyleCnt="0"/>
      <dgm:spPr/>
    </dgm:pt>
    <dgm:pt modelId="{5FDDC12B-7791-4F45-BA2C-53119D7489A1}" type="pres">
      <dgm:prSet presAssocID="{634A4516-56D1-4447-BEA7-57C50E3098C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1D7BE-4647-41FE-A591-C93037489491}" type="pres">
      <dgm:prSet presAssocID="{0A8BAFF0-7648-4A3C-99F8-EF2296095D03}" presName="spacer" presStyleCnt="0"/>
      <dgm:spPr/>
    </dgm:pt>
    <dgm:pt modelId="{F549D195-3CD6-45E1-A828-B1631968CFA0}" type="pres">
      <dgm:prSet presAssocID="{B1B47DB2-BA3A-4948-839A-E6948D1D3273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44319-A252-4684-93A1-29D5B1FB3B24}" type="presOf" srcId="{634A4516-56D1-4447-BEA7-57C50E3098C3}" destId="{5FDDC12B-7791-4F45-BA2C-53119D7489A1}" srcOrd="0" destOrd="0" presId="urn:microsoft.com/office/officeart/2005/8/layout/vList2"/>
    <dgm:cxn modelId="{C99FB2DD-23AC-4AC4-AFD0-B6C42D145F23}" srcId="{C24D1774-5DC0-4F76-9203-029A38444076}" destId="{C64DC28B-38B7-4B2D-B4C8-5145792414BB}" srcOrd="5" destOrd="0" parTransId="{D778B3AE-DF44-4982-B97E-BA3C88D8D7B9}" sibTransId="{8C74B408-C6D6-48F5-9A3E-EB59E623D4EB}"/>
    <dgm:cxn modelId="{8959CFA7-9B75-44FB-B667-F02CB17FE53B}" type="presOf" srcId="{F85593CD-1C84-4D52-8F82-65D89D4F8887}" destId="{74F5664C-FDFB-43FE-8312-7CFF91042367}" srcOrd="0" destOrd="0" presId="urn:microsoft.com/office/officeart/2005/8/layout/vList2"/>
    <dgm:cxn modelId="{FA1DDA6D-9A2F-4DF1-BCA1-D4C1970E64E0}" type="presOf" srcId="{98765FC2-06FA-467B-8098-1D740BB8F2EF}" destId="{87205405-6304-4C1D-A8AB-9CAE9F764C4D}" srcOrd="0" destOrd="0" presId="urn:microsoft.com/office/officeart/2005/8/layout/vList2"/>
    <dgm:cxn modelId="{A61577FF-F03C-4F2B-9332-A3829C8EC4DF}" srcId="{C24D1774-5DC0-4F76-9203-029A38444076}" destId="{61BA814C-92A9-42A1-AFE5-A8236D247B83}" srcOrd="2" destOrd="0" parTransId="{0A4F4A68-423E-4979-8B67-F4F6D37FED10}" sibTransId="{FD032A47-F5B2-4014-AA70-6F2514BA9FAC}"/>
    <dgm:cxn modelId="{0B65423E-A49F-4E48-8A51-FE43D0D53969}" type="presOf" srcId="{C24D1774-5DC0-4F76-9203-029A38444076}" destId="{84A4D4DF-E2BA-49F2-BC70-A945B86A1A8E}" srcOrd="0" destOrd="0" presId="urn:microsoft.com/office/officeart/2005/8/layout/vList2"/>
    <dgm:cxn modelId="{0E8BD830-C9B2-419D-957E-C753653A2FD6}" type="presOf" srcId="{C64DC28B-38B7-4B2D-B4C8-5145792414BB}" destId="{7F132A4B-A8DA-42C8-9793-BCBC2E7151F3}" srcOrd="0" destOrd="0" presId="urn:microsoft.com/office/officeart/2005/8/layout/vList2"/>
    <dgm:cxn modelId="{22E014C8-7616-4D01-8DE9-9515A123178F}" type="presOf" srcId="{3D317431-7144-4DBA-85A2-0B138B5B769E}" destId="{092FCB08-0174-4912-8D67-8EAAB248F5E8}" srcOrd="0" destOrd="0" presId="urn:microsoft.com/office/officeart/2005/8/layout/vList2"/>
    <dgm:cxn modelId="{C81BFE16-DDD2-4526-8EB6-65538D881DA9}" srcId="{C24D1774-5DC0-4F76-9203-029A38444076}" destId="{98765FC2-06FA-467B-8098-1D740BB8F2EF}" srcOrd="3" destOrd="0" parTransId="{D6515E00-3C1B-4097-8F56-5C1D8F16F6A9}" sibTransId="{8921C315-0F5B-40A0-B640-443AE2E91DC0}"/>
    <dgm:cxn modelId="{E01637F5-5763-4A9B-A393-8F0D45947ECF}" srcId="{C24D1774-5DC0-4F76-9203-029A38444076}" destId="{F47FCBDC-5193-4AB3-8D11-10C6623BE1F7}" srcOrd="4" destOrd="0" parTransId="{3BCCAD10-44D2-4224-833A-40439FA5C4C7}" sibTransId="{4A0C0005-0069-42C5-8CB2-B6521D927F80}"/>
    <dgm:cxn modelId="{8F118147-EF6A-4CB3-9956-ED1F796316A3}" srcId="{C24D1774-5DC0-4F76-9203-029A38444076}" destId="{3D317431-7144-4DBA-85A2-0B138B5B769E}" srcOrd="1" destOrd="0" parTransId="{0575BCAD-0268-4402-86D7-23E7BD705D55}" sibTransId="{FAF819FF-6795-4BE8-9EC7-BE24D96B591C}"/>
    <dgm:cxn modelId="{9E426E57-D6D6-46A4-BA0E-81679A68FA79}" type="presOf" srcId="{61BA814C-92A9-42A1-AFE5-A8236D247B83}" destId="{38322816-B540-466B-B484-0B5DB858557C}" srcOrd="0" destOrd="0" presId="urn:microsoft.com/office/officeart/2005/8/layout/vList2"/>
    <dgm:cxn modelId="{E678F447-41D5-4391-B8A9-BB6E2F127CBD}" type="presOf" srcId="{B1B47DB2-BA3A-4948-839A-E6948D1D3273}" destId="{F549D195-3CD6-45E1-A828-B1631968CFA0}" srcOrd="0" destOrd="0" presId="urn:microsoft.com/office/officeart/2005/8/layout/vList2"/>
    <dgm:cxn modelId="{4EE63843-9A18-42B6-906A-3F08C05C7E77}" srcId="{C24D1774-5DC0-4F76-9203-029A38444076}" destId="{F85593CD-1C84-4D52-8F82-65D89D4F8887}" srcOrd="0" destOrd="0" parTransId="{218B63C9-7068-45DF-9947-CE5B8131F4D7}" sibTransId="{3D851E02-2840-4275-9FAC-4FEE78C16316}"/>
    <dgm:cxn modelId="{798B1AAE-F49A-43B4-88C9-B10012B1D29E}" type="presOf" srcId="{F47FCBDC-5193-4AB3-8D11-10C6623BE1F7}" destId="{4C22A04E-624B-4DA4-A312-227BD0895539}" srcOrd="0" destOrd="0" presId="urn:microsoft.com/office/officeart/2005/8/layout/vList2"/>
    <dgm:cxn modelId="{287B7EE2-73A7-4C5F-AD14-385943CACB86}" srcId="{C24D1774-5DC0-4F76-9203-029A38444076}" destId="{B1B47DB2-BA3A-4948-839A-E6948D1D3273}" srcOrd="7" destOrd="0" parTransId="{94418D12-150D-4168-8819-1D4CBDC39892}" sibTransId="{C28360ED-31F9-4019-877B-A72399651AAB}"/>
    <dgm:cxn modelId="{C9724EB2-1DA8-49CD-AC2F-E723E7B7AEAC}" srcId="{C24D1774-5DC0-4F76-9203-029A38444076}" destId="{634A4516-56D1-4447-BEA7-57C50E3098C3}" srcOrd="6" destOrd="0" parTransId="{9FB10B8E-A9CE-40EC-A596-72F6D85BD50C}" sibTransId="{0A8BAFF0-7648-4A3C-99F8-EF2296095D03}"/>
    <dgm:cxn modelId="{EFD0D12A-4138-4CC4-93D5-C12E540C9D0A}" type="presParOf" srcId="{84A4D4DF-E2BA-49F2-BC70-A945B86A1A8E}" destId="{74F5664C-FDFB-43FE-8312-7CFF91042367}" srcOrd="0" destOrd="0" presId="urn:microsoft.com/office/officeart/2005/8/layout/vList2"/>
    <dgm:cxn modelId="{EC6712B6-B07C-4F20-9242-F10B0C498920}" type="presParOf" srcId="{84A4D4DF-E2BA-49F2-BC70-A945B86A1A8E}" destId="{7289314D-91BC-4216-A968-B573EB4BAB78}" srcOrd="1" destOrd="0" presId="urn:microsoft.com/office/officeart/2005/8/layout/vList2"/>
    <dgm:cxn modelId="{1E3BBCA1-0D3A-46D1-A3FB-DFDD0D775D9E}" type="presParOf" srcId="{84A4D4DF-E2BA-49F2-BC70-A945B86A1A8E}" destId="{092FCB08-0174-4912-8D67-8EAAB248F5E8}" srcOrd="2" destOrd="0" presId="urn:microsoft.com/office/officeart/2005/8/layout/vList2"/>
    <dgm:cxn modelId="{B7417421-36E4-491E-8FA2-943F6ABD8FB5}" type="presParOf" srcId="{84A4D4DF-E2BA-49F2-BC70-A945B86A1A8E}" destId="{AE127BAE-D95E-41EB-94EB-94CC5DCCA564}" srcOrd="3" destOrd="0" presId="urn:microsoft.com/office/officeart/2005/8/layout/vList2"/>
    <dgm:cxn modelId="{396A3517-58F8-4D3C-BFCD-25F8FFCFD719}" type="presParOf" srcId="{84A4D4DF-E2BA-49F2-BC70-A945B86A1A8E}" destId="{38322816-B540-466B-B484-0B5DB858557C}" srcOrd="4" destOrd="0" presId="urn:microsoft.com/office/officeart/2005/8/layout/vList2"/>
    <dgm:cxn modelId="{EF51A53E-0735-4EBE-852A-4736175324DC}" type="presParOf" srcId="{84A4D4DF-E2BA-49F2-BC70-A945B86A1A8E}" destId="{8FA43BF4-ACEC-4E9D-9B8B-A53DDF5EB304}" srcOrd="5" destOrd="0" presId="urn:microsoft.com/office/officeart/2005/8/layout/vList2"/>
    <dgm:cxn modelId="{3C7BCC30-DEFB-4DE8-A692-DB710D542DF5}" type="presParOf" srcId="{84A4D4DF-E2BA-49F2-BC70-A945B86A1A8E}" destId="{87205405-6304-4C1D-A8AB-9CAE9F764C4D}" srcOrd="6" destOrd="0" presId="urn:microsoft.com/office/officeart/2005/8/layout/vList2"/>
    <dgm:cxn modelId="{E95F901E-5DBA-49C7-B942-D3C2AA80BC15}" type="presParOf" srcId="{84A4D4DF-E2BA-49F2-BC70-A945B86A1A8E}" destId="{E610764F-7D06-49DD-98B0-5A75D6C9AA8F}" srcOrd="7" destOrd="0" presId="urn:microsoft.com/office/officeart/2005/8/layout/vList2"/>
    <dgm:cxn modelId="{4631B2A5-95CB-4227-A869-3AB8CF31CAF5}" type="presParOf" srcId="{84A4D4DF-E2BA-49F2-BC70-A945B86A1A8E}" destId="{4C22A04E-624B-4DA4-A312-227BD0895539}" srcOrd="8" destOrd="0" presId="urn:microsoft.com/office/officeart/2005/8/layout/vList2"/>
    <dgm:cxn modelId="{72796C7D-B5DE-4747-AD2D-5C026C1E40EA}" type="presParOf" srcId="{84A4D4DF-E2BA-49F2-BC70-A945B86A1A8E}" destId="{99DF5015-3B31-47F6-B5CE-C4CC4A154FA8}" srcOrd="9" destOrd="0" presId="urn:microsoft.com/office/officeart/2005/8/layout/vList2"/>
    <dgm:cxn modelId="{A73EF2F7-6453-485F-9301-314B209C4F66}" type="presParOf" srcId="{84A4D4DF-E2BA-49F2-BC70-A945B86A1A8E}" destId="{7F132A4B-A8DA-42C8-9793-BCBC2E7151F3}" srcOrd="10" destOrd="0" presId="urn:microsoft.com/office/officeart/2005/8/layout/vList2"/>
    <dgm:cxn modelId="{B45FB03D-8B1C-4AA6-B32E-615E860C5307}" type="presParOf" srcId="{84A4D4DF-E2BA-49F2-BC70-A945B86A1A8E}" destId="{F3A955CF-002B-4B94-BE9B-EFF5BAAA36FF}" srcOrd="11" destOrd="0" presId="urn:microsoft.com/office/officeart/2005/8/layout/vList2"/>
    <dgm:cxn modelId="{98F762F5-D2C1-49BE-845F-80DB3C8DE15D}" type="presParOf" srcId="{84A4D4DF-E2BA-49F2-BC70-A945B86A1A8E}" destId="{5FDDC12B-7791-4F45-BA2C-53119D7489A1}" srcOrd="12" destOrd="0" presId="urn:microsoft.com/office/officeart/2005/8/layout/vList2"/>
    <dgm:cxn modelId="{88A884B7-B01D-496F-9601-83A4FDF4CF45}" type="presParOf" srcId="{84A4D4DF-E2BA-49F2-BC70-A945B86A1A8E}" destId="{E2A1D7BE-4647-41FE-A591-C93037489491}" srcOrd="13" destOrd="0" presId="urn:microsoft.com/office/officeart/2005/8/layout/vList2"/>
    <dgm:cxn modelId="{E68170CF-AFFB-44BE-9461-8131AC4CF958}" type="presParOf" srcId="{84A4D4DF-E2BA-49F2-BC70-A945B86A1A8E}" destId="{F549D195-3CD6-45E1-A828-B1631968CFA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943F8F-CF06-4DE9-BC83-88C4B960BE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6D5E2-2FBA-4E20-8035-074F0C55BA67}">
      <dgm:prSet custT="1"/>
      <dgm:spPr/>
      <dgm:t>
        <a:bodyPr/>
        <a:lstStyle/>
        <a:p>
          <a:pPr rtl="0"/>
          <a:r>
            <a:rPr lang="en-ZA" sz="2000" b="1" dirty="0" smtClean="0"/>
            <a:t>Challenges – compliance with legislations </a:t>
          </a:r>
          <a:endParaRPr lang="en-ZA" sz="2000" b="1" dirty="0"/>
        </a:p>
      </dgm:t>
    </dgm:pt>
    <dgm:pt modelId="{B306E06C-682E-420F-8EBA-F03594FBFA91}" type="parTrans" cxnId="{29E53EB1-C53F-4222-AFE3-FFD726061E5A}">
      <dgm:prSet/>
      <dgm:spPr/>
      <dgm:t>
        <a:bodyPr/>
        <a:lstStyle/>
        <a:p>
          <a:endParaRPr lang="en-US"/>
        </a:p>
      </dgm:t>
    </dgm:pt>
    <dgm:pt modelId="{F0238F40-5540-494F-97A5-F1DF3F7977B7}" type="sibTrans" cxnId="{29E53EB1-C53F-4222-AFE3-FFD726061E5A}">
      <dgm:prSet/>
      <dgm:spPr/>
      <dgm:t>
        <a:bodyPr/>
        <a:lstStyle/>
        <a:p>
          <a:endParaRPr lang="en-US"/>
        </a:p>
      </dgm:t>
    </dgm:pt>
    <dgm:pt modelId="{CF65A077-E7D4-473A-A5AD-FCDF9F49F47D}">
      <dgm:prSet/>
      <dgm:spPr/>
      <dgm:t>
        <a:bodyPr/>
        <a:lstStyle/>
        <a:p>
          <a:pPr rtl="0"/>
          <a:r>
            <a:rPr lang="en-ZA" dirty="0" smtClean="0"/>
            <a:t>Tenders not always advertised in the bulletin, </a:t>
          </a:r>
          <a:endParaRPr lang="en-ZA" dirty="0"/>
        </a:p>
      </dgm:t>
    </dgm:pt>
    <dgm:pt modelId="{881F6BEA-B130-4449-84ED-8CFFE381465B}" type="parTrans" cxnId="{01379DA5-3FDF-4177-A46A-2079A3280A04}">
      <dgm:prSet/>
      <dgm:spPr/>
      <dgm:t>
        <a:bodyPr/>
        <a:lstStyle/>
        <a:p>
          <a:endParaRPr lang="en-US"/>
        </a:p>
      </dgm:t>
    </dgm:pt>
    <dgm:pt modelId="{BAB8275A-F89A-4639-820B-78D9CC3088BA}" type="sibTrans" cxnId="{01379DA5-3FDF-4177-A46A-2079A3280A04}">
      <dgm:prSet/>
      <dgm:spPr/>
      <dgm:t>
        <a:bodyPr/>
        <a:lstStyle/>
        <a:p>
          <a:endParaRPr lang="en-US"/>
        </a:p>
      </dgm:t>
    </dgm:pt>
    <dgm:pt modelId="{99464C2B-99F7-409D-8330-B4CB587EA8E2}">
      <dgm:prSet/>
      <dgm:spPr/>
      <dgm:t>
        <a:bodyPr/>
        <a:lstStyle/>
        <a:p>
          <a:pPr rtl="0"/>
          <a:r>
            <a:rPr lang="en-ZA" dirty="0" smtClean="0"/>
            <a:t>Conflicting interests not always disclosed, </a:t>
          </a:r>
          <a:endParaRPr lang="en-ZA" dirty="0"/>
        </a:p>
      </dgm:t>
    </dgm:pt>
    <dgm:pt modelId="{AE285C6E-5699-48C3-88E2-A1C3E005E265}" type="parTrans" cxnId="{BDA85C1C-535A-4DBF-B690-7E59D404BF83}">
      <dgm:prSet/>
      <dgm:spPr/>
      <dgm:t>
        <a:bodyPr/>
        <a:lstStyle/>
        <a:p>
          <a:endParaRPr lang="en-US"/>
        </a:p>
      </dgm:t>
    </dgm:pt>
    <dgm:pt modelId="{16049DC2-485F-4AD9-A080-45393D1E952B}" type="sibTrans" cxnId="{BDA85C1C-535A-4DBF-B690-7E59D404BF83}">
      <dgm:prSet/>
      <dgm:spPr/>
      <dgm:t>
        <a:bodyPr/>
        <a:lstStyle/>
        <a:p>
          <a:endParaRPr lang="en-US"/>
        </a:p>
      </dgm:t>
    </dgm:pt>
    <dgm:pt modelId="{27739F70-FB2C-4414-9045-DD8556AC0F2D}">
      <dgm:prSet/>
      <dgm:spPr/>
      <dgm:t>
        <a:bodyPr/>
        <a:lstStyle/>
        <a:p>
          <a:pPr rtl="0"/>
          <a:r>
            <a:rPr lang="en-ZA" dirty="0" smtClean="0"/>
            <a:t>Preference points not always calculated according to PPPFA requirements, </a:t>
          </a:r>
          <a:endParaRPr lang="en-ZA" dirty="0"/>
        </a:p>
      </dgm:t>
    </dgm:pt>
    <dgm:pt modelId="{89DD875E-292B-4C56-A64A-C54B9219AC8B}" type="parTrans" cxnId="{18A3C86F-B9AB-4C33-A80B-1626C1125602}">
      <dgm:prSet/>
      <dgm:spPr/>
      <dgm:t>
        <a:bodyPr/>
        <a:lstStyle/>
        <a:p>
          <a:endParaRPr lang="en-US"/>
        </a:p>
      </dgm:t>
    </dgm:pt>
    <dgm:pt modelId="{CADA770C-A3E0-430A-B965-8C58DE892740}" type="sibTrans" cxnId="{18A3C86F-B9AB-4C33-A80B-1626C1125602}">
      <dgm:prSet/>
      <dgm:spPr/>
      <dgm:t>
        <a:bodyPr/>
        <a:lstStyle/>
        <a:p>
          <a:endParaRPr lang="en-US"/>
        </a:p>
      </dgm:t>
    </dgm:pt>
    <dgm:pt modelId="{A8191DA5-070B-4E4B-A7E3-1FD505D395EC}">
      <dgm:prSet/>
      <dgm:spPr/>
      <dgm:t>
        <a:bodyPr/>
        <a:lstStyle/>
        <a:p>
          <a:pPr rtl="0"/>
          <a:r>
            <a:rPr lang="en-ZA" dirty="0" smtClean="0"/>
            <a:t>Goods with a value below R500 000 were procured without obtaining price quotation (TR),</a:t>
          </a:r>
          <a:endParaRPr lang="en-ZA" dirty="0"/>
        </a:p>
      </dgm:t>
    </dgm:pt>
    <dgm:pt modelId="{B8ECBB43-AC11-48C2-BA37-9659AE188D62}" type="parTrans" cxnId="{96207BB7-42C3-4B1E-AB3D-E730AE34E9B6}">
      <dgm:prSet/>
      <dgm:spPr/>
      <dgm:t>
        <a:bodyPr/>
        <a:lstStyle/>
        <a:p>
          <a:endParaRPr lang="en-US"/>
        </a:p>
      </dgm:t>
    </dgm:pt>
    <dgm:pt modelId="{1D3175BE-E209-4BAC-B522-DB4A30CFEA9B}" type="sibTrans" cxnId="{96207BB7-42C3-4B1E-AB3D-E730AE34E9B6}">
      <dgm:prSet/>
      <dgm:spPr/>
      <dgm:t>
        <a:bodyPr/>
        <a:lstStyle/>
        <a:p>
          <a:endParaRPr lang="en-US"/>
        </a:p>
      </dgm:t>
    </dgm:pt>
    <dgm:pt modelId="{CEF62EA8-B390-4231-8147-0A3602D5FC89}">
      <dgm:prSet/>
      <dgm:spPr/>
      <dgm:t>
        <a:bodyPr/>
        <a:lstStyle/>
        <a:p>
          <a:pPr rtl="0"/>
          <a:r>
            <a:rPr lang="en-ZA" dirty="0" smtClean="0"/>
            <a:t>AA did not take steps to prevent irregular </a:t>
          </a:r>
          <a:r>
            <a:rPr lang="en-ZA" dirty="0" err="1" smtClean="0"/>
            <a:t>exp</a:t>
          </a:r>
          <a:r>
            <a:rPr lang="en-ZA" dirty="0" smtClean="0"/>
            <a:t> (51 (1)</a:t>
          </a:r>
          <a:endParaRPr lang="en-ZA" dirty="0"/>
        </a:p>
      </dgm:t>
    </dgm:pt>
    <dgm:pt modelId="{95C34CAD-E303-4A83-88A2-DAE3085014D4}" type="parTrans" cxnId="{64C6FA5F-DFAE-4E5C-9581-0A7530C146E2}">
      <dgm:prSet/>
      <dgm:spPr/>
      <dgm:t>
        <a:bodyPr/>
        <a:lstStyle/>
        <a:p>
          <a:endParaRPr lang="en-US"/>
        </a:p>
      </dgm:t>
    </dgm:pt>
    <dgm:pt modelId="{D2110926-4AA2-4AA9-BF53-129C8480A7C5}" type="sibTrans" cxnId="{64C6FA5F-DFAE-4E5C-9581-0A7530C146E2}">
      <dgm:prSet/>
      <dgm:spPr/>
      <dgm:t>
        <a:bodyPr/>
        <a:lstStyle/>
        <a:p>
          <a:endParaRPr lang="en-US"/>
        </a:p>
      </dgm:t>
    </dgm:pt>
    <dgm:pt modelId="{2209F6E6-F798-436D-A571-301C0E84F78A}">
      <dgm:prSet/>
      <dgm:spPr/>
      <dgm:t>
        <a:bodyPr/>
        <a:lstStyle/>
        <a:p>
          <a:pPr rtl="0"/>
          <a:r>
            <a:rPr lang="en-ZA" dirty="0" smtClean="0"/>
            <a:t>There was lack of consequence management, </a:t>
          </a:r>
          <a:endParaRPr lang="en-ZA" dirty="0"/>
        </a:p>
      </dgm:t>
    </dgm:pt>
    <dgm:pt modelId="{DF98CFBE-F5A9-4936-9219-2598965F54CB}" type="parTrans" cxnId="{D1B0E785-47FE-4E7C-9400-0C0718138F77}">
      <dgm:prSet/>
      <dgm:spPr/>
      <dgm:t>
        <a:bodyPr/>
        <a:lstStyle/>
        <a:p>
          <a:endParaRPr lang="en-US"/>
        </a:p>
      </dgm:t>
    </dgm:pt>
    <dgm:pt modelId="{398D6C4E-CEF0-47B3-A63A-06FD4BC83ED6}" type="sibTrans" cxnId="{D1B0E785-47FE-4E7C-9400-0C0718138F77}">
      <dgm:prSet/>
      <dgm:spPr/>
      <dgm:t>
        <a:bodyPr/>
        <a:lstStyle/>
        <a:p>
          <a:endParaRPr lang="en-US"/>
        </a:p>
      </dgm:t>
    </dgm:pt>
    <dgm:pt modelId="{696EAC22-2D7B-4C0A-88AD-8F4543B17A54}">
      <dgm:prSet/>
      <dgm:spPr/>
      <dgm:t>
        <a:bodyPr/>
        <a:lstStyle/>
        <a:p>
          <a:pPr rtl="0"/>
          <a:r>
            <a:rPr lang="en-ZA" smtClean="0"/>
            <a:t>Investigation conducted by PP since 2012, was ongoing,  </a:t>
          </a:r>
          <a:endParaRPr lang="en-ZA"/>
        </a:p>
      </dgm:t>
    </dgm:pt>
    <dgm:pt modelId="{EB696BBD-21C9-4437-BA83-2098C2C0C0B4}" type="parTrans" cxnId="{A39EE394-B47F-4437-A715-C69212669987}">
      <dgm:prSet/>
      <dgm:spPr/>
      <dgm:t>
        <a:bodyPr/>
        <a:lstStyle/>
        <a:p>
          <a:endParaRPr lang="en-US"/>
        </a:p>
      </dgm:t>
    </dgm:pt>
    <dgm:pt modelId="{2DFF011B-540A-4AAD-B085-0B22B5E0AB16}" type="sibTrans" cxnId="{A39EE394-B47F-4437-A715-C69212669987}">
      <dgm:prSet/>
      <dgm:spPr/>
      <dgm:t>
        <a:bodyPr/>
        <a:lstStyle/>
        <a:p>
          <a:endParaRPr lang="en-US"/>
        </a:p>
      </dgm:t>
    </dgm:pt>
    <dgm:pt modelId="{20CA4E6A-8719-4812-B9E4-BA2A75B93845}" type="pres">
      <dgm:prSet presAssocID="{37943F8F-CF06-4DE9-BC83-88C4B960BE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81D133-63EA-4670-A90D-6BB7ADCC8FFA}" type="pres">
      <dgm:prSet presAssocID="{1526D5E2-2FBA-4E20-8035-074F0C55BA67}" presName="parentText" presStyleLbl="node1" presStyleIdx="0" presStyleCnt="8" custScaleY="175652" custLinFactY="-564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D0CCA-E928-4D81-ADBA-09F256B7D764}" type="pres">
      <dgm:prSet presAssocID="{F0238F40-5540-494F-97A5-F1DF3F7977B7}" presName="spacer" presStyleCnt="0"/>
      <dgm:spPr/>
    </dgm:pt>
    <dgm:pt modelId="{55C52C38-CE0A-43DA-BA79-8CFDB1DC6B45}" type="pres">
      <dgm:prSet presAssocID="{CF65A077-E7D4-473A-A5AD-FCDF9F49F47D}" presName="parentText" presStyleLbl="node1" presStyleIdx="1" presStyleCnt="8" custLinFactY="-287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B6B21-A960-4F9F-9F53-E1C4CB94F970}" type="pres">
      <dgm:prSet presAssocID="{BAB8275A-F89A-4639-820B-78D9CC3088BA}" presName="spacer" presStyleCnt="0"/>
      <dgm:spPr/>
    </dgm:pt>
    <dgm:pt modelId="{197FFE1A-807A-4BC6-80E0-928B1C9B01E1}" type="pres">
      <dgm:prSet presAssocID="{99464C2B-99F7-409D-8330-B4CB587EA8E2}" presName="parentText" presStyleLbl="node1" presStyleIdx="2" presStyleCnt="8" custLinFactY="-183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AA21C-EF3B-47C1-8391-1A1329C6D645}" type="pres">
      <dgm:prSet presAssocID="{16049DC2-485F-4AD9-A080-45393D1E952B}" presName="spacer" presStyleCnt="0"/>
      <dgm:spPr/>
    </dgm:pt>
    <dgm:pt modelId="{863F99BB-D501-4B74-B953-D25214CB056B}" type="pres">
      <dgm:prSet presAssocID="{27739F70-FB2C-4414-9045-DD8556AC0F2D}" presName="parentText" presStyleLbl="node1" presStyleIdx="3" presStyleCnt="8" custLinFactY="-78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D18C2-E191-4891-9E82-CE9D049DE673}" type="pres">
      <dgm:prSet presAssocID="{CADA770C-A3E0-430A-B965-8C58DE892740}" presName="spacer" presStyleCnt="0"/>
      <dgm:spPr/>
    </dgm:pt>
    <dgm:pt modelId="{8E2858B0-331E-4178-A9C3-198A0F940A29}" type="pres">
      <dgm:prSet presAssocID="{A8191DA5-070B-4E4B-A7E3-1FD505D395EC}" presName="parentText" presStyleLbl="node1" presStyleIdx="4" presStyleCnt="8" custLinFactY="-17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E7AEF-ABE9-44BB-B2CC-2438C03A20CE}" type="pres">
      <dgm:prSet presAssocID="{1D3175BE-E209-4BAC-B522-DB4A30CFEA9B}" presName="spacer" presStyleCnt="0"/>
      <dgm:spPr/>
    </dgm:pt>
    <dgm:pt modelId="{320CFB0B-98CE-4A0F-978A-F5FBD22CB305}" type="pres">
      <dgm:prSet presAssocID="{CEF62EA8-B390-4231-8147-0A3602D5FC89}" presName="parentText" presStyleLbl="node1" presStyleIdx="5" presStyleCnt="8" custLinFactY="-17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E4A4E-F549-4AA0-84CB-855BFBBEB58E}" type="pres">
      <dgm:prSet presAssocID="{D2110926-4AA2-4AA9-BF53-129C8480A7C5}" presName="spacer" presStyleCnt="0"/>
      <dgm:spPr/>
    </dgm:pt>
    <dgm:pt modelId="{48A9E218-33CE-4EB5-94C7-754C7397AC6F}" type="pres">
      <dgm:prSet presAssocID="{2209F6E6-F798-436D-A571-301C0E84F78A}" presName="parentText" presStyleLbl="node1" presStyleIdx="6" presStyleCnt="8" custLinFactY="-38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A6F7C-4C5A-4B05-BAFC-AED64768CF0E}" type="pres">
      <dgm:prSet presAssocID="{398D6C4E-CEF0-47B3-A63A-06FD4BC83ED6}" presName="spacer" presStyleCnt="0"/>
      <dgm:spPr/>
    </dgm:pt>
    <dgm:pt modelId="{0F7C7E01-06F3-42E4-B4BF-0D8B4FDC8B4D}" type="pres">
      <dgm:prSet presAssocID="{696EAC22-2D7B-4C0A-88AD-8F4543B17A54}" presName="parentText" presStyleLbl="node1" presStyleIdx="7" presStyleCnt="8" custLinFactY="-100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EE616-C5B3-4F98-AA92-79338E0E79CE}" type="presOf" srcId="{1526D5E2-2FBA-4E20-8035-074F0C55BA67}" destId="{E181D133-63EA-4670-A90D-6BB7ADCC8FFA}" srcOrd="0" destOrd="0" presId="urn:microsoft.com/office/officeart/2005/8/layout/vList2"/>
    <dgm:cxn modelId="{96207BB7-42C3-4B1E-AB3D-E730AE34E9B6}" srcId="{37943F8F-CF06-4DE9-BC83-88C4B960BE4D}" destId="{A8191DA5-070B-4E4B-A7E3-1FD505D395EC}" srcOrd="4" destOrd="0" parTransId="{B8ECBB43-AC11-48C2-BA37-9659AE188D62}" sibTransId="{1D3175BE-E209-4BAC-B522-DB4A30CFEA9B}"/>
    <dgm:cxn modelId="{64C6FA5F-DFAE-4E5C-9581-0A7530C146E2}" srcId="{37943F8F-CF06-4DE9-BC83-88C4B960BE4D}" destId="{CEF62EA8-B390-4231-8147-0A3602D5FC89}" srcOrd="5" destOrd="0" parTransId="{95C34CAD-E303-4A83-88A2-DAE3085014D4}" sibTransId="{D2110926-4AA2-4AA9-BF53-129C8480A7C5}"/>
    <dgm:cxn modelId="{ABD1B5E7-9A23-4BA0-82FB-941380D5D30D}" type="presOf" srcId="{CF65A077-E7D4-473A-A5AD-FCDF9F49F47D}" destId="{55C52C38-CE0A-43DA-BA79-8CFDB1DC6B45}" srcOrd="0" destOrd="0" presId="urn:microsoft.com/office/officeart/2005/8/layout/vList2"/>
    <dgm:cxn modelId="{C28CA9A3-EBF3-475A-B1D9-935D9A531D1A}" type="presOf" srcId="{A8191DA5-070B-4E4B-A7E3-1FD505D395EC}" destId="{8E2858B0-331E-4178-A9C3-198A0F940A29}" srcOrd="0" destOrd="0" presId="urn:microsoft.com/office/officeart/2005/8/layout/vList2"/>
    <dgm:cxn modelId="{A2B8ED18-FF82-4148-B1F3-ABAE485966B8}" type="presOf" srcId="{27739F70-FB2C-4414-9045-DD8556AC0F2D}" destId="{863F99BB-D501-4B74-B953-D25214CB056B}" srcOrd="0" destOrd="0" presId="urn:microsoft.com/office/officeart/2005/8/layout/vList2"/>
    <dgm:cxn modelId="{D1B0E785-47FE-4E7C-9400-0C0718138F77}" srcId="{37943F8F-CF06-4DE9-BC83-88C4B960BE4D}" destId="{2209F6E6-F798-436D-A571-301C0E84F78A}" srcOrd="6" destOrd="0" parTransId="{DF98CFBE-F5A9-4936-9219-2598965F54CB}" sibTransId="{398D6C4E-CEF0-47B3-A63A-06FD4BC83ED6}"/>
    <dgm:cxn modelId="{18A3C86F-B9AB-4C33-A80B-1626C1125602}" srcId="{37943F8F-CF06-4DE9-BC83-88C4B960BE4D}" destId="{27739F70-FB2C-4414-9045-DD8556AC0F2D}" srcOrd="3" destOrd="0" parTransId="{89DD875E-292B-4C56-A64A-C54B9219AC8B}" sibTransId="{CADA770C-A3E0-430A-B965-8C58DE892740}"/>
    <dgm:cxn modelId="{54204C54-4A28-43A3-9769-B4CB08885F70}" type="presOf" srcId="{37943F8F-CF06-4DE9-BC83-88C4B960BE4D}" destId="{20CA4E6A-8719-4812-B9E4-BA2A75B93845}" srcOrd="0" destOrd="0" presId="urn:microsoft.com/office/officeart/2005/8/layout/vList2"/>
    <dgm:cxn modelId="{BDA85C1C-535A-4DBF-B690-7E59D404BF83}" srcId="{37943F8F-CF06-4DE9-BC83-88C4B960BE4D}" destId="{99464C2B-99F7-409D-8330-B4CB587EA8E2}" srcOrd="2" destOrd="0" parTransId="{AE285C6E-5699-48C3-88E2-A1C3E005E265}" sibTransId="{16049DC2-485F-4AD9-A080-45393D1E952B}"/>
    <dgm:cxn modelId="{9EF072C9-F341-47BC-BE05-1BBA8C5B1106}" type="presOf" srcId="{696EAC22-2D7B-4C0A-88AD-8F4543B17A54}" destId="{0F7C7E01-06F3-42E4-B4BF-0D8B4FDC8B4D}" srcOrd="0" destOrd="0" presId="urn:microsoft.com/office/officeart/2005/8/layout/vList2"/>
    <dgm:cxn modelId="{39079318-3267-453E-A437-9DB760E794CB}" type="presOf" srcId="{2209F6E6-F798-436D-A571-301C0E84F78A}" destId="{48A9E218-33CE-4EB5-94C7-754C7397AC6F}" srcOrd="0" destOrd="0" presId="urn:microsoft.com/office/officeart/2005/8/layout/vList2"/>
    <dgm:cxn modelId="{01379DA5-3FDF-4177-A46A-2079A3280A04}" srcId="{37943F8F-CF06-4DE9-BC83-88C4B960BE4D}" destId="{CF65A077-E7D4-473A-A5AD-FCDF9F49F47D}" srcOrd="1" destOrd="0" parTransId="{881F6BEA-B130-4449-84ED-8CFFE381465B}" sibTransId="{BAB8275A-F89A-4639-820B-78D9CC3088BA}"/>
    <dgm:cxn modelId="{CBA75FFD-CF97-41D1-AD4F-AB4CE8FF5861}" type="presOf" srcId="{CEF62EA8-B390-4231-8147-0A3602D5FC89}" destId="{320CFB0B-98CE-4A0F-978A-F5FBD22CB305}" srcOrd="0" destOrd="0" presId="urn:microsoft.com/office/officeart/2005/8/layout/vList2"/>
    <dgm:cxn modelId="{C18CEB9D-C4B1-4EEA-A86C-57D2E020AF16}" type="presOf" srcId="{99464C2B-99F7-409D-8330-B4CB587EA8E2}" destId="{197FFE1A-807A-4BC6-80E0-928B1C9B01E1}" srcOrd="0" destOrd="0" presId="urn:microsoft.com/office/officeart/2005/8/layout/vList2"/>
    <dgm:cxn modelId="{A39EE394-B47F-4437-A715-C69212669987}" srcId="{37943F8F-CF06-4DE9-BC83-88C4B960BE4D}" destId="{696EAC22-2D7B-4C0A-88AD-8F4543B17A54}" srcOrd="7" destOrd="0" parTransId="{EB696BBD-21C9-4437-BA83-2098C2C0C0B4}" sibTransId="{2DFF011B-540A-4AAD-B085-0B22B5E0AB16}"/>
    <dgm:cxn modelId="{29E53EB1-C53F-4222-AFE3-FFD726061E5A}" srcId="{37943F8F-CF06-4DE9-BC83-88C4B960BE4D}" destId="{1526D5E2-2FBA-4E20-8035-074F0C55BA67}" srcOrd="0" destOrd="0" parTransId="{B306E06C-682E-420F-8EBA-F03594FBFA91}" sibTransId="{F0238F40-5540-494F-97A5-F1DF3F7977B7}"/>
    <dgm:cxn modelId="{6F3ADE9F-DF79-4B53-AA75-CDE773B78178}" type="presParOf" srcId="{20CA4E6A-8719-4812-B9E4-BA2A75B93845}" destId="{E181D133-63EA-4670-A90D-6BB7ADCC8FFA}" srcOrd="0" destOrd="0" presId="urn:microsoft.com/office/officeart/2005/8/layout/vList2"/>
    <dgm:cxn modelId="{5B15271C-789A-45CD-B22F-3E40834AA6A3}" type="presParOf" srcId="{20CA4E6A-8719-4812-B9E4-BA2A75B93845}" destId="{208D0CCA-E928-4D81-ADBA-09F256B7D764}" srcOrd="1" destOrd="0" presId="urn:microsoft.com/office/officeart/2005/8/layout/vList2"/>
    <dgm:cxn modelId="{06AA1EA9-314A-4093-8DE3-0E12C2F9686D}" type="presParOf" srcId="{20CA4E6A-8719-4812-B9E4-BA2A75B93845}" destId="{55C52C38-CE0A-43DA-BA79-8CFDB1DC6B45}" srcOrd="2" destOrd="0" presId="urn:microsoft.com/office/officeart/2005/8/layout/vList2"/>
    <dgm:cxn modelId="{FF5C3674-E45E-4F91-80B1-CF5E28C1420A}" type="presParOf" srcId="{20CA4E6A-8719-4812-B9E4-BA2A75B93845}" destId="{A6AB6B21-A960-4F9F-9F53-E1C4CB94F970}" srcOrd="3" destOrd="0" presId="urn:microsoft.com/office/officeart/2005/8/layout/vList2"/>
    <dgm:cxn modelId="{D16B7CD5-C42C-49BA-9BD4-41672A3A0A7C}" type="presParOf" srcId="{20CA4E6A-8719-4812-B9E4-BA2A75B93845}" destId="{197FFE1A-807A-4BC6-80E0-928B1C9B01E1}" srcOrd="4" destOrd="0" presId="urn:microsoft.com/office/officeart/2005/8/layout/vList2"/>
    <dgm:cxn modelId="{BC3AE869-75E2-4C3F-9C43-7D530FB5D0F3}" type="presParOf" srcId="{20CA4E6A-8719-4812-B9E4-BA2A75B93845}" destId="{AA8AA21C-EF3B-47C1-8391-1A1329C6D645}" srcOrd="5" destOrd="0" presId="urn:microsoft.com/office/officeart/2005/8/layout/vList2"/>
    <dgm:cxn modelId="{18A7224E-BDE1-4343-B307-2C74ECF81CBE}" type="presParOf" srcId="{20CA4E6A-8719-4812-B9E4-BA2A75B93845}" destId="{863F99BB-D501-4B74-B953-D25214CB056B}" srcOrd="6" destOrd="0" presId="urn:microsoft.com/office/officeart/2005/8/layout/vList2"/>
    <dgm:cxn modelId="{84CD7296-8FC9-4223-B927-0FBEC1140629}" type="presParOf" srcId="{20CA4E6A-8719-4812-B9E4-BA2A75B93845}" destId="{34CD18C2-E191-4891-9E82-CE9D049DE673}" srcOrd="7" destOrd="0" presId="urn:microsoft.com/office/officeart/2005/8/layout/vList2"/>
    <dgm:cxn modelId="{5577379F-6BF1-4E25-A02E-B7DA3004C6B4}" type="presParOf" srcId="{20CA4E6A-8719-4812-B9E4-BA2A75B93845}" destId="{8E2858B0-331E-4178-A9C3-198A0F940A29}" srcOrd="8" destOrd="0" presId="urn:microsoft.com/office/officeart/2005/8/layout/vList2"/>
    <dgm:cxn modelId="{C1BE9B2B-9D07-4FDB-AA87-BE060D3F767E}" type="presParOf" srcId="{20CA4E6A-8719-4812-B9E4-BA2A75B93845}" destId="{ADFE7AEF-ABE9-44BB-B2CC-2438C03A20CE}" srcOrd="9" destOrd="0" presId="urn:microsoft.com/office/officeart/2005/8/layout/vList2"/>
    <dgm:cxn modelId="{35DAB812-15EB-4B77-BC39-F5008A680683}" type="presParOf" srcId="{20CA4E6A-8719-4812-B9E4-BA2A75B93845}" destId="{320CFB0B-98CE-4A0F-978A-F5FBD22CB305}" srcOrd="10" destOrd="0" presId="urn:microsoft.com/office/officeart/2005/8/layout/vList2"/>
    <dgm:cxn modelId="{EE5B4C63-261B-4943-8CAD-B140FC8EB19D}" type="presParOf" srcId="{20CA4E6A-8719-4812-B9E4-BA2A75B93845}" destId="{D85E4A4E-F549-4AA0-84CB-855BFBBEB58E}" srcOrd="11" destOrd="0" presId="urn:microsoft.com/office/officeart/2005/8/layout/vList2"/>
    <dgm:cxn modelId="{2A5D9F09-3488-4A0C-A3BE-9CEE1E5D3F0E}" type="presParOf" srcId="{20CA4E6A-8719-4812-B9E4-BA2A75B93845}" destId="{48A9E218-33CE-4EB5-94C7-754C7397AC6F}" srcOrd="12" destOrd="0" presId="urn:microsoft.com/office/officeart/2005/8/layout/vList2"/>
    <dgm:cxn modelId="{7665F31F-CD82-4062-BEB1-BFADB8ABD405}" type="presParOf" srcId="{20CA4E6A-8719-4812-B9E4-BA2A75B93845}" destId="{25BA6F7C-4C5A-4B05-BAFC-AED64768CF0E}" srcOrd="13" destOrd="0" presId="urn:microsoft.com/office/officeart/2005/8/layout/vList2"/>
    <dgm:cxn modelId="{57BDC323-C4B8-4A1F-904C-F8D993FC6E90}" type="presParOf" srcId="{20CA4E6A-8719-4812-B9E4-BA2A75B93845}" destId="{0F7C7E01-06F3-42E4-B4BF-0D8B4FDC8B4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E45549-ACBE-4470-A517-7C2B563BC386}">
      <dsp:nvSpPr>
        <dsp:cNvPr id="0" name=""/>
        <dsp:cNvSpPr/>
      </dsp:nvSpPr>
      <dsp:spPr>
        <a:xfrm>
          <a:off x="3391040" y="-4446"/>
          <a:ext cx="2035487" cy="730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Z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PRASA</a:t>
          </a:r>
          <a:endParaRPr lang="en-Z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1040" y="-4446"/>
        <a:ext cx="2035487" cy="730066"/>
      </dsp:txXfrm>
    </dsp:sp>
    <dsp:sp modelId="{C3790360-FAB5-4108-AC11-C19492C398E6}">
      <dsp:nvSpPr>
        <dsp:cNvPr id="0" name=""/>
        <dsp:cNvSpPr/>
      </dsp:nvSpPr>
      <dsp:spPr>
        <a:xfrm rot="1451787">
          <a:off x="5227502" y="666261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451787">
        <a:off x="5227502" y="666261"/>
        <a:ext cx="90577" cy="165123"/>
      </dsp:txXfrm>
    </dsp:sp>
    <dsp:sp modelId="{20B5D35E-7087-4998-9623-762846920F8E}">
      <dsp:nvSpPr>
        <dsp:cNvPr id="0" name=""/>
        <dsp:cNvSpPr/>
      </dsp:nvSpPr>
      <dsp:spPr>
        <a:xfrm>
          <a:off x="4934229" y="772026"/>
          <a:ext cx="2316432" cy="690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Z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SANRAL</a:t>
          </a:r>
          <a:r>
            <a:rPr lang="en-ZA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A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4229" y="772026"/>
        <a:ext cx="2316432" cy="690205"/>
      </dsp:txXfrm>
    </dsp:sp>
    <dsp:sp modelId="{A6758E80-5154-42D3-AE40-2DFD89163221}">
      <dsp:nvSpPr>
        <dsp:cNvPr id="0" name=""/>
        <dsp:cNvSpPr/>
      </dsp:nvSpPr>
      <dsp:spPr>
        <a:xfrm rot="3302965">
          <a:off x="6447671" y="1607612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3302965">
        <a:off x="6447671" y="1607612"/>
        <a:ext cx="90577" cy="165123"/>
      </dsp:txXfrm>
    </dsp:sp>
    <dsp:sp modelId="{CB6A628A-5B8C-4D54-9AA1-871C6FD73C45}">
      <dsp:nvSpPr>
        <dsp:cNvPr id="0" name=""/>
        <dsp:cNvSpPr/>
      </dsp:nvSpPr>
      <dsp:spPr>
        <a:xfrm>
          <a:off x="5521676" y="1918117"/>
          <a:ext cx="2750206" cy="699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3. Road Accident Fund </a:t>
          </a:r>
          <a:endParaRPr lang="en-Z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21676" y="1918117"/>
        <a:ext cx="2750206" cy="699659"/>
      </dsp:txXfrm>
    </dsp:sp>
    <dsp:sp modelId="{43CFB15A-ED06-443A-BD1D-610D56250881}">
      <dsp:nvSpPr>
        <dsp:cNvPr id="0" name=""/>
        <dsp:cNvSpPr/>
      </dsp:nvSpPr>
      <dsp:spPr>
        <a:xfrm rot="5625465">
          <a:off x="6813642" y="2761638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5625465">
        <a:off x="6813642" y="2761638"/>
        <a:ext cx="90577" cy="165123"/>
      </dsp:txXfrm>
    </dsp:sp>
    <dsp:sp modelId="{6B67CFE2-CC63-46BB-A0D2-4CF5F7E55885}">
      <dsp:nvSpPr>
        <dsp:cNvPr id="0" name=""/>
        <dsp:cNvSpPr/>
      </dsp:nvSpPr>
      <dsp:spPr>
        <a:xfrm>
          <a:off x="5607972" y="3070622"/>
          <a:ext cx="2427348" cy="682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4. RTMC</a:t>
          </a:r>
          <a:r>
            <a:rPr lang="en-Z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Z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7972" y="3070622"/>
        <a:ext cx="2427348" cy="682515"/>
      </dsp:txXfrm>
    </dsp:sp>
    <dsp:sp modelId="{14DF5E88-3FBD-481A-9FED-159EC85E4052}">
      <dsp:nvSpPr>
        <dsp:cNvPr id="0" name=""/>
        <dsp:cNvSpPr/>
      </dsp:nvSpPr>
      <dsp:spPr>
        <a:xfrm rot="7082450">
          <a:off x="6505011" y="3838769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7082450">
        <a:off x="6505011" y="3838769"/>
        <a:ext cx="90577" cy="165123"/>
      </dsp:txXfrm>
    </dsp:sp>
    <dsp:sp modelId="{6C812A88-2576-4CED-8DB8-ABCF18AA6F6C}">
      <dsp:nvSpPr>
        <dsp:cNvPr id="0" name=""/>
        <dsp:cNvSpPr/>
      </dsp:nvSpPr>
      <dsp:spPr>
        <a:xfrm>
          <a:off x="5095031" y="4089525"/>
          <a:ext cx="2412855" cy="5980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5. ALEXKOR</a:t>
          </a:r>
          <a:endParaRPr lang="en-ZA" sz="1800" b="1" kern="1200" dirty="0"/>
        </a:p>
      </dsp:txBody>
      <dsp:txXfrm>
        <a:off x="5095031" y="4089525"/>
        <a:ext cx="2412855" cy="598010"/>
      </dsp:txXfrm>
    </dsp:sp>
    <dsp:sp modelId="{F36AF595-E36E-482E-B9DF-F7DCA369CD2C}">
      <dsp:nvSpPr>
        <dsp:cNvPr id="0" name=""/>
        <dsp:cNvSpPr/>
      </dsp:nvSpPr>
      <dsp:spPr>
        <a:xfrm rot="9412107">
          <a:off x="5402345" y="4670711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9412107">
        <a:off x="5402345" y="4670711"/>
        <a:ext cx="90577" cy="165123"/>
      </dsp:txXfrm>
    </dsp:sp>
    <dsp:sp modelId="{18BB93C6-6FBE-456A-82A7-484C6EECC685}">
      <dsp:nvSpPr>
        <dsp:cNvPr id="0" name=""/>
        <dsp:cNvSpPr/>
      </dsp:nvSpPr>
      <dsp:spPr>
        <a:xfrm>
          <a:off x="3290912" y="4819011"/>
          <a:ext cx="2026740" cy="845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6. Transnet 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0912" y="4819011"/>
        <a:ext cx="2026740" cy="845374"/>
      </dsp:txXfrm>
    </dsp:sp>
    <dsp:sp modelId="{6C4F1521-A48C-498F-80FA-FDE589147AD7}">
      <dsp:nvSpPr>
        <dsp:cNvPr id="0" name=""/>
        <dsp:cNvSpPr/>
      </dsp:nvSpPr>
      <dsp:spPr>
        <a:xfrm rot="12217016">
          <a:off x="3199205" y="4695753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2217016">
        <a:off x="3199205" y="4695753"/>
        <a:ext cx="90577" cy="165123"/>
      </dsp:txXfrm>
    </dsp:sp>
    <dsp:sp modelId="{9AB6E693-5094-4062-9F2B-235763F8FD30}">
      <dsp:nvSpPr>
        <dsp:cNvPr id="0" name=""/>
        <dsp:cNvSpPr/>
      </dsp:nvSpPr>
      <dsp:spPr>
        <a:xfrm>
          <a:off x="1653708" y="4265838"/>
          <a:ext cx="1916429" cy="471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7. DENEL</a:t>
          </a:r>
          <a:endParaRPr lang="en-US" sz="1800" b="1" kern="1200" dirty="0"/>
        </a:p>
      </dsp:txBody>
      <dsp:txXfrm>
        <a:off x="1653708" y="4265838"/>
        <a:ext cx="1916429" cy="471780"/>
      </dsp:txXfrm>
    </dsp:sp>
    <dsp:sp modelId="{D14DE741-321D-4F94-9D90-BA8CFDE3F820}">
      <dsp:nvSpPr>
        <dsp:cNvPr id="0" name=""/>
        <dsp:cNvSpPr/>
      </dsp:nvSpPr>
      <dsp:spPr>
        <a:xfrm rot="14610293">
          <a:off x="2304496" y="3893288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4610293">
        <a:off x="2304496" y="3893288"/>
        <a:ext cx="90577" cy="165123"/>
      </dsp:txXfrm>
    </dsp:sp>
    <dsp:sp modelId="{2505A550-E63D-4C3C-8AC9-B3CDB2C3E739}">
      <dsp:nvSpPr>
        <dsp:cNvPr id="0" name=""/>
        <dsp:cNvSpPr/>
      </dsp:nvSpPr>
      <dsp:spPr>
        <a:xfrm>
          <a:off x="932906" y="2928889"/>
          <a:ext cx="2167321" cy="756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8. SAFCOL 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2906" y="2928889"/>
        <a:ext cx="2167321" cy="756971"/>
      </dsp:txXfrm>
    </dsp:sp>
    <dsp:sp modelId="{431ACD59-A142-43CC-9194-BD9D4CEF639A}">
      <dsp:nvSpPr>
        <dsp:cNvPr id="0" name=""/>
        <dsp:cNvSpPr/>
      </dsp:nvSpPr>
      <dsp:spPr>
        <a:xfrm rot="15787712">
          <a:off x="1890095" y="2551144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5787712">
        <a:off x="1890095" y="2551144"/>
        <a:ext cx="90577" cy="165123"/>
      </dsp:txXfrm>
    </dsp:sp>
    <dsp:sp modelId="{DD3727E2-277A-431D-877E-259DF46D8488}">
      <dsp:nvSpPr>
        <dsp:cNvPr id="0" name=""/>
        <dsp:cNvSpPr/>
      </dsp:nvSpPr>
      <dsp:spPr>
        <a:xfrm>
          <a:off x="739302" y="1674855"/>
          <a:ext cx="2241042" cy="663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9. SAX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9302" y="1674855"/>
        <a:ext cx="2241042" cy="663667"/>
      </dsp:txXfrm>
    </dsp:sp>
    <dsp:sp modelId="{219610E2-E82F-46F4-AE06-12CCC2836E65}">
      <dsp:nvSpPr>
        <dsp:cNvPr id="0" name=""/>
        <dsp:cNvSpPr/>
      </dsp:nvSpPr>
      <dsp:spPr>
        <a:xfrm rot="18612748">
          <a:off x="2187114" y="1483433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8612748">
        <a:off x="2187114" y="1483433"/>
        <a:ext cx="90577" cy="165123"/>
      </dsp:txXfrm>
    </dsp:sp>
    <dsp:sp modelId="{6ED7F630-35F0-403F-948B-DE144EA4B79D}">
      <dsp:nvSpPr>
        <dsp:cNvPr id="0" name=""/>
        <dsp:cNvSpPr/>
      </dsp:nvSpPr>
      <dsp:spPr>
        <a:xfrm>
          <a:off x="1505644" y="777095"/>
          <a:ext cx="2212518" cy="680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10. ESKOM</a:t>
          </a:r>
          <a:endParaRPr lang="en-Z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5644" y="777095"/>
        <a:ext cx="2212518" cy="680038"/>
      </dsp:txXfrm>
    </dsp:sp>
    <dsp:sp modelId="{0BC028EE-4730-4A48-9264-E3D21031089D}">
      <dsp:nvSpPr>
        <dsp:cNvPr id="0" name=""/>
        <dsp:cNvSpPr/>
      </dsp:nvSpPr>
      <dsp:spPr>
        <a:xfrm rot="20230066">
          <a:off x="3435349" y="668796"/>
          <a:ext cx="90577" cy="1651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20230066">
        <a:off x="3435349" y="668796"/>
        <a:ext cx="90577" cy="16512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44CFCB-D056-4E05-9112-A21E9AED585B}">
      <dsp:nvSpPr>
        <dsp:cNvPr id="0" name=""/>
        <dsp:cNvSpPr/>
      </dsp:nvSpPr>
      <dsp:spPr>
        <a:xfrm rot="16200000">
          <a:off x="3181349" y="-3181349"/>
          <a:ext cx="1454728" cy="781742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SECTION A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600" kern="1200" dirty="0"/>
        </a:p>
      </dsp:txBody>
      <dsp:txXfrm rot="16200000">
        <a:off x="3181349" y="-3181349"/>
        <a:ext cx="1454728" cy="7817427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0CBB50-40ED-4763-88C6-AAFE6923EA07}">
      <dsp:nvSpPr>
        <dsp:cNvPr id="0" name=""/>
        <dsp:cNvSpPr/>
      </dsp:nvSpPr>
      <dsp:spPr>
        <a:xfrm>
          <a:off x="0" y="3886230"/>
          <a:ext cx="8915400" cy="637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smtClean="0"/>
            <a:t>RTMC</a:t>
          </a:r>
          <a:endParaRPr lang="en-ZA" sz="2200" kern="1200"/>
        </a:p>
      </dsp:txBody>
      <dsp:txXfrm>
        <a:off x="0" y="3886230"/>
        <a:ext cx="8915400" cy="637568"/>
      </dsp:txXfrm>
    </dsp:sp>
    <dsp:sp modelId="{FE2F5F64-D738-4F83-8FB9-F82564F46BFB}">
      <dsp:nvSpPr>
        <dsp:cNvPr id="0" name=""/>
        <dsp:cNvSpPr/>
      </dsp:nvSpPr>
      <dsp:spPr>
        <a:xfrm rot="10800000">
          <a:off x="0" y="2915214"/>
          <a:ext cx="89154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smtClean="0"/>
            <a:t>ROAD ACCIDENT FUND</a:t>
          </a:r>
          <a:endParaRPr lang="en-ZA" sz="2200" kern="1200"/>
        </a:p>
      </dsp:txBody>
      <dsp:txXfrm rot="10800000">
        <a:off x="0" y="2915214"/>
        <a:ext cx="8915400" cy="980580"/>
      </dsp:txXfrm>
    </dsp:sp>
    <dsp:sp modelId="{2F056746-7875-435A-9273-F51F92C2FA8B}">
      <dsp:nvSpPr>
        <dsp:cNvPr id="0" name=""/>
        <dsp:cNvSpPr/>
      </dsp:nvSpPr>
      <dsp:spPr>
        <a:xfrm rot="10800000">
          <a:off x="0" y="1944197"/>
          <a:ext cx="89154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smtClean="0"/>
            <a:t>SANRAL</a:t>
          </a:r>
          <a:endParaRPr lang="en-ZA" sz="2200" kern="1200"/>
        </a:p>
      </dsp:txBody>
      <dsp:txXfrm rot="10800000">
        <a:off x="0" y="1944197"/>
        <a:ext cx="8915400" cy="980580"/>
      </dsp:txXfrm>
    </dsp:sp>
    <dsp:sp modelId="{D8781926-DB27-48FC-A843-6CB55DA7F2ED}">
      <dsp:nvSpPr>
        <dsp:cNvPr id="0" name=""/>
        <dsp:cNvSpPr/>
      </dsp:nvSpPr>
      <dsp:spPr>
        <a:xfrm rot="10800000">
          <a:off x="0" y="973180"/>
          <a:ext cx="89154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smtClean="0"/>
            <a:t>PRASA</a:t>
          </a:r>
          <a:endParaRPr lang="en-ZA" sz="2200" kern="1200"/>
        </a:p>
      </dsp:txBody>
      <dsp:txXfrm rot="10800000">
        <a:off x="0" y="973180"/>
        <a:ext cx="8915400" cy="980580"/>
      </dsp:txXfrm>
    </dsp:sp>
    <dsp:sp modelId="{EDAE02EC-3DB3-4F3A-9D1A-A74AA945FC3F}">
      <dsp:nvSpPr>
        <dsp:cNvPr id="0" name=""/>
        <dsp:cNvSpPr/>
      </dsp:nvSpPr>
      <dsp:spPr>
        <a:xfrm rot="10800000">
          <a:off x="0" y="2163"/>
          <a:ext cx="89154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DEPARTMENT OF TRANSPORT</a:t>
          </a:r>
          <a:endParaRPr lang="en-ZA" sz="2200" kern="1200" dirty="0"/>
        </a:p>
      </dsp:txBody>
      <dsp:txXfrm rot="10800000">
        <a:off x="0" y="2163"/>
        <a:ext cx="8915400" cy="9805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31C61-4A8D-4F08-A91C-0B36265CCAEE}">
      <dsp:nvSpPr>
        <dsp:cNvPr id="0" name=""/>
        <dsp:cNvSpPr/>
      </dsp:nvSpPr>
      <dsp:spPr>
        <a:xfrm>
          <a:off x="915602" y="0"/>
          <a:ext cx="5735564" cy="952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400" kern="1200" dirty="0" smtClean="0"/>
            <a:t>THE OBJECTIVES: </a:t>
          </a:r>
          <a:endParaRPr lang="en-ZA" sz="5400" kern="1200" dirty="0"/>
        </a:p>
      </dsp:txBody>
      <dsp:txXfrm>
        <a:off x="915602" y="0"/>
        <a:ext cx="5735564" cy="952267"/>
      </dsp:txXfrm>
    </dsp:sp>
    <dsp:sp modelId="{0CC4B3A0-9BF4-4F4C-9E32-00BF3BA499F0}">
      <dsp:nvSpPr>
        <dsp:cNvPr id="0" name=""/>
        <dsp:cNvSpPr/>
      </dsp:nvSpPr>
      <dsp:spPr>
        <a:xfrm>
          <a:off x="1489158" y="952267"/>
          <a:ext cx="399386" cy="715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546"/>
              </a:lnTo>
              <a:lnTo>
                <a:pt x="399386" y="715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DF64E-D1BE-406E-B42E-B1AC17127341}">
      <dsp:nvSpPr>
        <dsp:cNvPr id="0" name=""/>
        <dsp:cNvSpPr/>
      </dsp:nvSpPr>
      <dsp:spPr>
        <a:xfrm>
          <a:off x="1888545" y="1191680"/>
          <a:ext cx="6078498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 smtClean="0"/>
            <a:t>Provide commuter rail services in the public interest, </a:t>
          </a:r>
          <a:endParaRPr lang="en-ZA" sz="2900" kern="1200" dirty="0"/>
        </a:p>
      </dsp:txBody>
      <dsp:txXfrm>
        <a:off x="1888545" y="1191680"/>
        <a:ext cx="6078498" cy="952267"/>
      </dsp:txXfrm>
    </dsp:sp>
    <dsp:sp modelId="{94C2A742-D7EC-4F33-94F6-265B386A6AAD}">
      <dsp:nvSpPr>
        <dsp:cNvPr id="0" name=""/>
        <dsp:cNvSpPr/>
      </dsp:nvSpPr>
      <dsp:spPr>
        <a:xfrm>
          <a:off x="1489158" y="952267"/>
          <a:ext cx="399386" cy="190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5881"/>
              </a:lnTo>
              <a:lnTo>
                <a:pt x="399386" y="19058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4C9D3-DA36-4DCF-B3EB-8CA87D442BBF}">
      <dsp:nvSpPr>
        <dsp:cNvPr id="0" name=""/>
        <dsp:cNvSpPr/>
      </dsp:nvSpPr>
      <dsp:spPr>
        <a:xfrm>
          <a:off x="1888545" y="2382014"/>
          <a:ext cx="6199093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 smtClean="0"/>
            <a:t>Provide for long haul passenger and bus services,</a:t>
          </a:r>
          <a:endParaRPr lang="en-ZA" sz="2900" kern="1200" dirty="0"/>
        </a:p>
      </dsp:txBody>
      <dsp:txXfrm>
        <a:off x="1888545" y="2382014"/>
        <a:ext cx="6199093" cy="952267"/>
      </dsp:txXfrm>
    </dsp:sp>
    <dsp:sp modelId="{6F10F229-09CB-4BA6-A615-B7EA4496673B}">
      <dsp:nvSpPr>
        <dsp:cNvPr id="0" name=""/>
        <dsp:cNvSpPr/>
      </dsp:nvSpPr>
      <dsp:spPr>
        <a:xfrm>
          <a:off x="1489158" y="952267"/>
          <a:ext cx="399386" cy="3096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215"/>
              </a:lnTo>
              <a:lnTo>
                <a:pt x="399386" y="3096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E3F8B-7555-4A7A-8FA6-CFA06BFB3BD5}">
      <dsp:nvSpPr>
        <dsp:cNvPr id="0" name=""/>
        <dsp:cNvSpPr/>
      </dsp:nvSpPr>
      <dsp:spPr>
        <a:xfrm>
          <a:off x="1888545" y="3572349"/>
          <a:ext cx="6285422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 smtClean="0"/>
            <a:t>Qualification: Unqualified audit opinion </a:t>
          </a:r>
          <a:endParaRPr lang="en-ZA" sz="2900" kern="1200" dirty="0"/>
        </a:p>
      </dsp:txBody>
      <dsp:txXfrm>
        <a:off x="1888545" y="3572349"/>
        <a:ext cx="6285422" cy="9522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D29662-B034-4FA7-887C-23EE637F0DD6}">
      <dsp:nvSpPr>
        <dsp:cNvPr id="0" name=""/>
        <dsp:cNvSpPr/>
      </dsp:nvSpPr>
      <dsp:spPr>
        <a:xfrm rot="5400000">
          <a:off x="3640243" y="-353076"/>
          <a:ext cx="5137702" cy="58438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 smtClean="0"/>
            <a:t>Procurement process not always followed is fair, equitable, transparent and competitive (Sec 51 (1) (a) of the PFMA. </a:t>
          </a:r>
          <a:endParaRPr lang="en-Z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 smtClean="0"/>
            <a:t>Contracts issued in excess of period stipulated on the SCM policy, </a:t>
          </a:r>
          <a:endParaRPr lang="en-Z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 smtClean="0"/>
            <a:t>Deviations were paid without approved extension</a:t>
          </a:r>
          <a:endParaRPr lang="en-Z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smtClean="0"/>
            <a:t>Payments being made in excess of contracts without approval by delegated officials.</a:t>
          </a:r>
          <a:endParaRPr lang="en-ZA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smtClean="0"/>
            <a:t>Preferential point system was not always applied (Sec 2 (1) (a) of PPPFA. </a:t>
          </a:r>
          <a:endParaRPr lang="en-ZA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smtClean="0"/>
            <a:t>Work awarded to companies that did not qualify as per the CIDB regulations.   </a:t>
          </a:r>
          <a:endParaRPr lang="en-ZA" sz="2200" kern="1200"/>
        </a:p>
      </dsp:txBody>
      <dsp:txXfrm rot="5400000">
        <a:off x="3640243" y="-353076"/>
        <a:ext cx="5137702" cy="5843854"/>
      </dsp:txXfrm>
    </dsp:sp>
    <dsp:sp modelId="{74C550D3-BEA2-47F9-94F1-9EC79FE15B4A}">
      <dsp:nvSpPr>
        <dsp:cNvPr id="0" name=""/>
        <dsp:cNvSpPr/>
      </dsp:nvSpPr>
      <dsp:spPr>
        <a:xfrm>
          <a:off x="0" y="0"/>
          <a:ext cx="3287167" cy="5137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200" b="1" kern="1200" dirty="0" smtClean="0"/>
            <a:t>Challenges - Compliance with legislations: </a:t>
          </a:r>
          <a:endParaRPr lang="en-ZA" sz="4200" kern="1200" dirty="0"/>
        </a:p>
      </dsp:txBody>
      <dsp:txXfrm>
        <a:off x="0" y="0"/>
        <a:ext cx="3287167" cy="51377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20A80B-754F-4EA8-A2CB-E3725B043687}">
      <dsp:nvSpPr>
        <dsp:cNvPr id="0" name=""/>
        <dsp:cNvSpPr/>
      </dsp:nvSpPr>
      <dsp:spPr>
        <a:xfrm>
          <a:off x="0" y="0"/>
          <a:ext cx="8915400" cy="779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EXPENDITURE MANAGEMENT:  </a:t>
          </a:r>
          <a:endParaRPr lang="en-ZA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915400" cy="779830"/>
      </dsp:txXfrm>
    </dsp:sp>
    <dsp:sp modelId="{F82F9E6D-C56E-4BD3-A407-422B58DE5B41}">
      <dsp:nvSpPr>
        <dsp:cNvPr id="0" name=""/>
        <dsp:cNvSpPr/>
      </dsp:nvSpPr>
      <dsp:spPr>
        <a:xfrm>
          <a:off x="0" y="692093"/>
          <a:ext cx="8915400" cy="59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No steps were taken to prevent irregular as per Sec 51 (1)(b) of the PFMA, 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92093"/>
        <a:ext cx="8915400" cy="598044"/>
      </dsp:txXfrm>
    </dsp:sp>
    <dsp:sp modelId="{E160B19F-068F-4261-8E00-62C98AF34AAB}">
      <dsp:nvSpPr>
        <dsp:cNvPr id="0" name=""/>
        <dsp:cNvSpPr/>
      </dsp:nvSpPr>
      <dsp:spPr>
        <a:xfrm>
          <a:off x="0" y="1319931"/>
          <a:ext cx="8915400" cy="641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PRASA incurred an irregular up to R14.7 billion accumulatively, 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19931"/>
        <a:ext cx="8915400" cy="641167"/>
      </dsp:txXfrm>
    </dsp:sp>
    <dsp:sp modelId="{54B9B49A-F443-4855-9CC3-B35EEA2B9280}">
      <dsp:nvSpPr>
        <dsp:cNvPr id="0" name=""/>
        <dsp:cNvSpPr/>
      </dsp:nvSpPr>
      <dsp:spPr>
        <a:xfrm>
          <a:off x="0" y="1998585"/>
          <a:ext cx="8915400" cy="709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There were undisclosed conflicts of interest on SCM committees,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998585"/>
        <a:ext cx="8915400" cy="709877"/>
      </dsp:txXfrm>
    </dsp:sp>
    <dsp:sp modelId="{4EF85910-3A7C-431C-8D46-DA1B88AE5832}">
      <dsp:nvSpPr>
        <dsp:cNvPr id="0" name=""/>
        <dsp:cNvSpPr/>
      </dsp:nvSpPr>
      <dsp:spPr>
        <a:xfrm>
          <a:off x="0" y="2763757"/>
          <a:ext cx="8915400" cy="894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Failed to do feasibility before considering the supplier, 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63757"/>
        <a:ext cx="8915400" cy="894374"/>
      </dsp:txXfrm>
    </dsp:sp>
    <dsp:sp modelId="{B75C9D03-B616-492C-ABAB-0ADE0513312A}">
      <dsp:nvSpPr>
        <dsp:cNvPr id="0" name=""/>
        <dsp:cNvSpPr/>
      </dsp:nvSpPr>
      <dsp:spPr>
        <a:xfrm>
          <a:off x="0" y="3704405"/>
          <a:ext cx="8915400" cy="716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Failure to follow competitive bidding method when appointing suppliers, 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04405"/>
        <a:ext cx="8915400" cy="716627"/>
      </dsp:txXfrm>
    </dsp:sp>
    <dsp:sp modelId="{53A5180D-1726-4308-9C29-56A88AC65782}">
      <dsp:nvSpPr>
        <dsp:cNvPr id="0" name=""/>
        <dsp:cNvSpPr/>
      </dsp:nvSpPr>
      <dsp:spPr>
        <a:xfrm>
          <a:off x="0" y="4589512"/>
          <a:ext cx="8915400" cy="808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Payments made to suppliers without approved contract,   </a:t>
          </a:r>
          <a:endParaRPr lang="en-Z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589512"/>
        <a:ext cx="8915400" cy="80838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1E63AA-A61E-4023-B16E-BD977E35EF35}">
      <dsp:nvSpPr>
        <dsp:cNvPr id="0" name=""/>
        <dsp:cNvSpPr/>
      </dsp:nvSpPr>
      <dsp:spPr>
        <a:xfrm>
          <a:off x="1482" y="459228"/>
          <a:ext cx="5428705" cy="662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PRASA incurred fruitless and wasteful exp. Of R255.3 million on the </a:t>
          </a:r>
          <a:r>
            <a:rPr lang="en-ZA" sz="1500" b="1" kern="1200" dirty="0" err="1" smtClean="0"/>
            <a:t>ff</a:t>
          </a:r>
          <a:r>
            <a:rPr lang="en-ZA" sz="1500" b="1" kern="1200" dirty="0" smtClean="0"/>
            <a:t> areas: </a:t>
          </a:r>
          <a:endParaRPr lang="en-ZA" sz="1500" kern="1200" dirty="0"/>
        </a:p>
      </dsp:txBody>
      <dsp:txXfrm>
        <a:off x="1482" y="459228"/>
        <a:ext cx="5428705" cy="662560"/>
      </dsp:txXfrm>
    </dsp:sp>
    <dsp:sp modelId="{11CA9B69-DB0E-41A3-81DE-F7CECBFD576A}">
      <dsp:nvSpPr>
        <dsp:cNvPr id="0" name=""/>
        <dsp:cNvSpPr/>
      </dsp:nvSpPr>
      <dsp:spPr>
        <a:xfrm>
          <a:off x="1482" y="1214547"/>
          <a:ext cx="5470679" cy="662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- Locomotives – R218.3 million </a:t>
          </a:r>
          <a:endParaRPr lang="en-ZA" sz="1500" kern="1200" dirty="0"/>
        </a:p>
      </dsp:txBody>
      <dsp:txXfrm>
        <a:off x="1482" y="1214547"/>
        <a:ext cx="5470679" cy="662560"/>
      </dsp:txXfrm>
    </dsp:sp>
    <dsp:sp modelId="{0525D781-55A7-4A30-AD04-C600415BB523}">
      <dsp:nvSpPr>
        <dsp:cNvPr id="0" name=""/>
        <dsp:cNvSpPr/>
      </dsp:nvSpPr>
      <dsp:spPr>
        <a:xfrm>
          <a:off x="1482" y="1969866"/>
          <a:ext cx="5585699" cy="662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- Lack of Planning – R 4.7 million, and </a:t>
          </a:r>
          <a:endParaRPr lang="en-ZA" sz="1500" kern="1200" dirty="0"/>
        </a:p>
      </dsp:txBody>
      <dsp:txXfrm>
        <a:off x="1482" y="1969866"/>
        <a:ext cx="5585699" cy="662560"/>
      </dsp:txXfrm>
    </dsp:sp>
    <dsp:sp modelId="{6B1DF838-D5F9-49B8-A3E5-4EA450C840D5}">
      <dsp:nvSpPr>
        <dsp:cNvPr id="0" name=""/>
        <dsp:cNvSpPr/>
      </dsp:nvSpPr>
      <dsp:spPr>
        <a:xfrm>
          <a:off x="1482" y="2866749"/>
          <a:ext cx="2416109" cy="662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-  Uninstalled computer hardwares – R14.9 million </a:t>
          </a:r>
          <a:endParaRPr lang="en-ZA" sz="1500" kern="1200" dirty="0"/>
        </a:p>
      </dsp:txBody>
      <dsp:txXfrm>
        <a:off x="1482" y="2866749"/>
        <a:ext cx="2416109" cy="662560"/>
      </dsp:txXfrm>
    </dsp:sp>
    <dsp:sp modelId="{3304D065-5D20-44A8-80E4-47EF3AE8B33D}">
      <dsp:nvSpPr>
        <dsp:cNvPr id="0" name=""/>
        <dsp:cNvSpPr/>
      </dsp:nvSpPr>
      <dsp:spPr>
        <a:xfrm>
          <a:off x="2202260" y="2725185"/>
          <a:ext cx="3728217" cy="94568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Credit cards were not used for permitted purpose, </a:t>
          </a:r>
          <a:endParaRPr lang="en-ZA" sz="2000" kern="1200" dirty="0"/>
        </a:p>
      </dsp:txBody>
      <dsp:txXfrm>
        <a:off x="2202260" y="2725185"/>
        <a:ext cx="3728217" cy="945689"/>
      </dsp:txXfrm>
    </dsp:sp>
    <dsp:sp modelId="{66D4AFCE-9C63-4DDA-B81B-AB16D5E0B8E1}">
      <dsp:nvSpPr>
        <dsp:cNvPr id="0" name=""/>
        <dsp:cNvSpPr/>
      </dsp:nvSpPr>
      <dsp:spPr>
        <a:xfrm>
          <a:off x="1482" y="3883585"/>
          <a:ext cx="1930552" cy="940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Challenges: Leadership</a:t>
          </a:r>
          <a:endParaRPr lang="en-ZA" sz="1500" kern="1200" dirty="0"/>
        </a:p>
      </dsp:txBody>
      <dsp:txXfrm>
        <a:off x="1482" y="3883585"/>
        <a:ext cx="1930552" cy="940504"/>
      </dsp:txXfrm>
    </dsp:sp>
    <dsp:sp modelId="{BB52F6DB-6A51-4725-86AB-759D4B746C3D}">
      <dsp:nvSpPr>
        <dsp:cNvPr id="0" name=""/>
        <dsp:cNvSpPr/>
      </dsp:nvSpPr>
      <dsp:spPr>
        <a:xfrm>
          <a:off x="1716702" y="3917557"/>
          <a:ext cx="2004711" cy="8725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Instability has negative impact (Vacancies) </a:t>
          </a:r>
          <a:endParaRPr lang="en-ZA" sz="1600" b="1" kern="1200" dirty="0"/>
        </a:p>
      </dsp:txBody>
      <dsp:txXfrm>
        <a:off x="1716702" y="3917557"/>
        <a:ext cx="2004711" cy="872560"/>
      </dsp:txXfrm>
    </dsp:sp>
    <dsp:sp modelId="{C01DA9FC-848D-4CA3-9343-ADED25988356}">
      <dsp:nvSpPr>
        <dsp:cNvPr id="0" name=""/>
        <dsp:cNvSpPr/>
      </dsp:nvSpPr>
      <dsp:spPr>
        <a:xfrm>
          <a:off x="3528939" y="3853202"/>
          <a:ext cx="2315597" cy="100127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No consequence </a:t>
          </a:r>
          <a:r>
            <a:rPr lang="en-ZA" sz="1600" b="1" kern="1200" dirty="0" err="1" smtClean="0"/>
            <a:t>mngt</a:t>
          </a:r>
          <a:r>
            <a:rPr lang="en-ZA" sz="1600" b="1" kern="1200" dirty="0" smtClean="0"/>
            <a:t> for transgressors,</a:t>
          </a:r>
          <a:endParaRPr lang="en-ZA" sz="1600" b="1" kern="1200" dirty="0"/>
        </a:p>
      </dsp:txBody>
      <dsp:txXfrm>
        <a:off x="3528939" y="3853202"/>
        <a:ext cx="2315597" cy="1001270"/>
      </dsp:txXfrm>
    </dsp:sp>
    <dsp:sp modelId="{8E875AFC-1BC9-4515-BD35-F1B47455E5B6}">
      <dsp:nvSpPr>
        <dsp:cNvPr id="0" name=""/>
        <dsp:cNvSpPr/>
      </dsp:nvSpPr>
      <dsp:spPr>
        <a:xfrm>
          <a:off x="5653546" y="3770111"/>
          <a:ext cx="3261853" cy="118040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Lack of review on certain policies such as bus continuity plan, disaster plan, technological strategic plan and </a:t>
          </a:r>
          <a:r>
            <a:rPr lang="en-ZA" sz="1600" b="1" kern="1200" dirty="0" err="1" smtClean="0"/>
            <a:t>gov</a:t>
          </a:r>
          <a:r>
            <a:rPr lang="en-ZA" sz="1600" b="1" kern="1200" dirty="0" smtClean="0"/>
            <a:t> policies. </a:t>
          </a:r>
          <a:endParaRPr lang="en-ZA" sz="1600" b="1" kern="1200" dirty="0"/>
        </a:p>
      </dsp:txBody>
      <dsp:txXfrm>
        <a:off x="5653546" y="3770111"/>
        <a:ext cx="3261853" cy="118040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F5664C-FDFB-43FE-8312-7CFF91042367}">
      <dsp:nvSpPr>
        <dsp:cNvPr id="0" name=""/>
        <dsp:cNvSpPr/>
      </dsp:nvSpPr>
      <dsp:spPr>
        <a:xfrm>
          <a:off x="0" y="23085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The Objectives: </a:t>
          </a:r>
          <a:endParaRPr lang="en-Z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085"/>
        <a:ext cx="8915400" cy="621928"/>
      </dsp:txXfrm>
    </dsp:sp>
    <dsp:sp modelId="{092FCB08-0174-4912-8D67-8EAAB248F5E8}">
      <dsp:nvSpPr>
        <dsp:cNvPr id="0" name=""/>
        <dsp:cNvSpPr/>
      </dsp:nvSpPr>
      <dsp:spPr>
        <a:xfrm>
          <a:off x="0" y="722773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Manage national road networks effectively,</a:t>
          </a:r>
          <a:endParaRPr lang="en-ZA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22773"/>
        <a:ext cx="8915400" cy="621928"/>
      </dsp:txXfrm>
    </dsp:sp>
    <dsp:sp modelId="{38322816-B540-466B-B484-0B5DB858557C}">
      <dsp:nvSpPr>
        <dsp:cNvPr id="0" name=""/>
        <dsp:cNvSpPr/>
      </dsp:nvSpPr>
      <dsp:spPr>
        <a:xfrm>
          <a:off x="0" y="1422461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 safety roads,</a:t>
          </a:r>
          <a:endParaRPr lang="en-ZA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22461"/>
        <a:ext cx="8915400" cy="621928"/>
      </dsp:txXfrm>
    </dsp:sp>
    <dsp:sp modelId="{87205405-6304-4C1D-A8AB-9CAE9F764C4D}">
      <dsp:nvSpPr>
        <dsp:cNvPr id="0" name=""/>
        <dsp:cNvSpPr/>
      </dsp:nvSpPr>
      <dsp:spPr>
        <a:xfrm>
          <a:off x="0" y="2122149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Maintain good governance,</a:t>
          </a:r>
          <a:endParaRPr lang="en-ZA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22149"/>
        <a:ext cx="8915400" cy="621928"/>
      </dsp:txXfrm>
    </dsp:sp>
    <dsp:sp modelId="{4C22A04E-624B-4DA4-A312-227BD0895539}">
      <dsp:nvSpPr>
        <dsp:cNvPr id="0" name=""/>
        <dsp:cNvSpPr/>
      </dsp:nvSpPr>
      <dsp:spPr>
        <a:xfrm>
          <a:off x="0" y="2821838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smtClean="0">
              <a:latin typeface="Arial" panose="020B0604020202020204" pitchFamily="34" charset="0"/>
              <a:cs typeface="Arial" panose="020B0604020202020204" pitchFamily="34" charset="0"/>
            </a:rPr>
            <a:t>Pursue research, innovation and best practice, </a:t>
          </a:r>
          <a:endParaRPr lang="en-ZA" sz="2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21838"/>
        <a:ext cx="8915400" cy="621928"/>
      </dsp:txXfrm>
    </dsp:sp>
    <dsp:sp modelId="{7F132A4B-A8DA-42C8-9793-BCBC2E7151F3}">
      <dsp:nvSpPr>
        <dsp:cNvPr id="0" name=""/>
        <dsp:cNvSpPr/>
      </dsp:nvSpPr>
      <dsp:spPr>
        <a:xfrm>
          <a:off x="0" y="3521526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smtClean="0">
              <a:latin typeface="Arial" panose="020B0604020202020204" pitchFamily="34" charset="0"/>
              <a:cs typeface="Arial" panose="020B0604020202020204" pitchFamily="34" charset="0"/>
            </a:rPr>
            <a:t>Safeguard SANRAL reputation, </a:t>
          </a:r>
          <a:endParaRPr lang="en-ZA" sz="2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521526"/>
        <a:ext cx="8915400" cy="621928"/>
      </dsp:txXfrm>
    </dsp:sp>
    <dsp:sp modelId="{5FDDC12B-7791-4F45-BA2C-53119D7489A1}">
      <dsp:nvSpPr>
        <dsp:cNvPr id="0" name=""/>
        <dsp:cNvSpPr/>
      </dsp:nvSpPr>
      <dsp:spPr>
        <a:xfrm>
          <a:off x="0" y="4221214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smtClean="0">
              <a:latin typeface="Arial" panose="020B0604020202020204" pitchFamily="34" charset="0"/>
              <a:cs typeface="Arial" panose="020B0604020202020204" pitchFamily="34" charset="0"/>
            </a:rPr>
            <a:t>Pursue and maintain environmental sustainability,</a:t>
          </a:r>
          <a:endParaRPr lang="en-ZA" sz="2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221214"/>
        <a:ext cx="8915400" cy="621928"/>
      </dsp:txXfrm>
    </dsp:sp>
    <dsp:sp modelId="{F549D195-3CD6-45E1-A828-B1631968CFA0}">
      <dsp:nvSpPr>
        <dsp:cNvPr id="0" name=""/>
        <dsp:cNvSpPr/>
      </dsp:nvSpPr>
      <dsp:spPr>
        <a:xfrm>
          <a:off x="0" y="4920902"/>
          <a:ext cx="8915400" cy="621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smtClean="0">
              <a:latin typeface="Arial" panose="020B0604020202020204" pitchFamily="34" charset="0"/>
              <a:cs typeface="Arial" panose="020B0604020202020204" pitchFamily="34" charset="0"/>
            </a:rPr>
            <a:t>Qualification -  unqualified audit opinion.   </a:t>
          </a:r>
          <a:endParaRPr lang="en-ZA" sz="2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920902"/>
        <a:ext cx="8915400" cy="62192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99620-FEEF-445C-9958-F13AA84EF530}" type="datetimeFigureOut">
              <a:rPr lang="en-ZA" smtClean="0"/>
              <a:pPr/>
              <a:t>2017/08/07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4C911-0990-4B41-8339-6C65A673FFC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4136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3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4C911-0990-4B41-8339-6C65A673FFCB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75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B956-3077-4F9C-96B4-51D44007F4F9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1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FEDC-B3DD-4145-B8CC-CB28843E977A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C3CC-E285-4C6C-BB1D-70432CE61F7C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4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D17-D79D-4045-83C1-35389A39D81D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28BC-FEA1-4F2F-801B-8874772E6CAF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0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CD9B-5AA8-486A-BC1A-1B516857C939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7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E7CE-D0A8-4920-8418-FAC08BBBDB68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51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4D20-B517-45CC-8A9C-8560775A48D7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60C-E7EC-4190-B6A2-062012B60FDF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9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513-91AB-4316-9CFA-CFD2CD507821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265A-35B6-4AA6-906C-889A2E830E53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15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1622-E182-4856-877B-2C566537444F}" type="datetime1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2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3" Type="http://schemas.openxmlformats.org/officeDocument/2006/relationships/diagramLayout" Target="../diagrams/layout22.xml"/><Relationship Id="rId7" Type="http://schemas.openxmlformats.org/officeDocument/2006/relationships/image" Target="../media/image3.emf"/><Relationship Id="rId12" Type="http://schemas.microsoft.com/office/2007/relationships/diagramDrawing" Target="../diagrams/drawing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openxmlformats.org/officeDocument/2006/relationships/diagramColors" Target="../diagrams/colors23.xml"/><Relationship Id="rId5" Type="http://schemas.openxmlformats.org/officeDocument/2006/relationships/diagramColors" Target="../diagrams/colors22.xml"/><Relationship Id="rId10" Type="http://schemas.openxmlformats.org/officeDocument/2006/relationships/diagramQuickStyle" Target="../diagrams/quickStyle23.xml"/><Relationship Id="rId4" Type="http://schemas.openxmlformats.org/officeDocument/2006/relationships/diagramQuickStyle" Target="../diagrams/quickStyle22.xml"/><Relationship Id="rId9" Type="http://schemas.openxmlformats.org/officeDocument/2006/relationships/diagramLayout" Target="../diagrams/layout2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za/imgres?imgurl=http://4.bp.blogspot.com/-crvXJAvK5Sc/UpAc9zOmuEI/AAAAAAAAAVk/A4H0FGZJtvY/s1600/Thank-You.jpg&amp;imgrefurl=http://galleryhip.com/animated-thank-you-images-for-ppt.html&amp;docid=S0Z6w5gsHyi3gM&amp;tbnid=tMtC6rjxDyBA8M:&amp;w=1600&amp;h=1200&amp;ei=iq7DVKq4N9jlaqragZgO&amp;ved=0CAIQxiAwAA&amp;iact=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005" y="1205801"/>
            <a:ext cx="9452220" cy="5253188"/>
          </a:xfrm>
        </p:spPr>
        <p:txBody>
          <a:bodyPr>
            <a:normAutofit/>
          </a:bodyPr>
          <a:lstStyle/>
          <a:p>
            <a:r>
              <a:rPr lang="en-ZA" sz="3100" b="1" dirty="0" smtClean="0">
                <a:solidFill>
                  <a:srgbClr val="FF0000"/>
                </a:solidFill>
              </a:rPr>
              <a:t>PRIORITISED SOE’s  </a:t>
            </a:r>
            <a:br>
              <a:rPr lang="en-ZA" sz="3100" b="1" dirty="0" smtClean="0">
                <a:solidFill>
                  <a:srgbClr val="FF0000"/>
                </a:solidFill>
              </a:rPr>
            </a:br>
            <a:r>
              <a:rPr lang="en-ZA" sz="3100" b="1" dirty="0" smtClean="0">
                <a:solidFill>
                  <a:srgbClr val="FF0000"/>
                </a:solidFill>
              </a:rPr>
              <a:t/>
            </a:r>
            <a:br>
              <a:rPr lang="en-ZA" sz="3100" b="1" dirty="0" smtClean="0">
                <a:solidFill>
                  <a:srgbClr val="FF0000"/>
                </a:solidFill>
              </a:rPr>
            </a:br>
            <a:r>
              <a:rPr lang="en-ZA" sz="3100" b="1" dirty="0">
                <a:solidFill>
                  <a:srgbClr val="FF0000"/>
                </a:solidFill>
              </a:rPr>
              <a:t/>
            </a:r>
            <a:br>
              <a:rPr lang="en-ZA" sz="3100" b="1" dirty="0">
                <a:solidFill>
                  <a:srgbClr val="FF0000"/>
                </a:solidFill>
              </a:rPr>
            </a:br>
            <a:r>
              <a:rPr lang="en-ZA" sz="2000" dirty="0" smtClean="0">
                <a:solidFill>
                  <a:srgbClr val="FF0000"/>
                </a:solidFill>
              </a:rPr>
              <a:t>Presentation to SCOA</a:t>
            </a:r>
            <a:br>
              <a:rPr lang="en-ZA" sz="2000" dirty="0" smtClean="0">
                <a:solidFill>
                  <a:srgbClr val="FF0000"/>
                </a:solidFill>
              </a:rPr>
            </a:br>
            <a:r>
              <a:rPr lang="en-ZA" sz="2000" dirty="0">
                <a:solidFill>
                  <a:srgbClr val="FF0000"/>
                </a:solidFill>
              </a:rPr>
              <a:t>B</a:t>
            </a:r>
            <a:r>
              <a:rPr lang="en-ZA" sz="2000" dirty="0" smtClean="0">
                <a:solidFill>
                  <a:srgbClr val="FF0000"/>
                </a:solidFill>
              </a:rPr>
              <a:t>y Phelelani and Musa </a:t>
            </a:r>
            <a:r>
              <a:rPr lang="en-ZA" sz="3100" dirty="0" smtClean="0">
                <a:solidFill>
                  <a:srgbClr val="FF0000"/>
                </a:solidFill>
              </a:rPr>
              <a:t/>
            </a:r>
            <a:br>
              <a:rPr lang="en-ZA" sz="3100" dirty="0" smtClean="0">
                <a:solidFill>
                  <a:srgbClr val="FF0000"/>
                </a:solidFill>
              </a:rPr>
            </a:br>
            <a:r>
              <a:rPr lang="en-ZA" sz="3100" b="1" dirty="0" smtClean="0">
                <a:solidFill>
                  <a:srgbClr val="FF0000"/>
                </a:solidFill>
              </a:rPr>
              <a:t/>
            </a:r>
            <a:br>
              <a:rPr lang="en-ZA" sz="3100" b="1" dirty="0" smtClean="0">
                <a:solidFill>
                  <a:srgbClr val="FF0000"/>
                </a:solidFill>
              </a:rPr>
            </a:br>
            <a:r>
              <a:rPr lang="en-ZA" sz="3100" b="1" dirty="0" smtClean="0">
                <a:solidFill>
                  <a:srgbClr val="FF0000"/>
                </a:solidFill>
              </a:rPr>
              <a:t> </a:t>
            </a:r>
            <a:r>
              <a:rPr lang="en-ZA" sz="3100" b="1" dirty="0"/>
              <a:t/>
            </a:r>
            <a:br>
              <a:rPr lang="en-ZA" sz="3100" b="1" dirty="0"/>
            </a:br>
            <a:r>
              <a:rPr lang="en-ZA" sz="2200" dirty="0" smtClean="0"/>
              <a:t> Dated: 3 August 2017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xmlns="" val="10065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7321369"/>
              </p:ext>
            </p:extLst>
          </p:nvPr>
        </p:nvGraphicFramePr>
        <p:xfrm>
          <a:off x="422563" y="872838"/>
          <a:ext cx="9383288" cy="5556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4952" y="-124691"/>
            <a:ext cx="7655668" cy="997529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ROAD ACCIDENT FUND OBJECTIVES  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8051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8977671"/>
              </p:ext>
            </p:extLst>
          </p:nvPr>
        </p:nvGraphicFramePr>
        <p:xfrm>
          <a:off x="245085" y="1435721"/>
          <a:ext cx="8915400" cy="474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74952" y="-124691"/>
            <a:ext cx="7655668" cy="997529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ROAD ACCIDENT FUND - CHALLENGES  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38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26121626"/>
              </p:ext>
            </p:extLst>
          </p:nvPr>
        </p:nvGraphicFramePr>
        <p:xfrm>
          <a:off x="495300" y="-140213"/>
          <a:ext cx="8915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785616"/>
              </p:ext>
            </p:extLst>
          </p:nvPr>
        </p:nvGraphicFramePr>
        <p:xfrm>
          <a:off x="495300" y="1278654"/>
          <a:ext cx="8915400" cy="4669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532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08070029"/>
              </p:ext>
            </p:extLst>
          </p:nvPr>
        </p:nvGraphicFramePr>
        <p:xfrm>
          <a:off x="495300" y="274638"/>
          <a:ext cx="8915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3155640"/>
              </p:ext>
            </p:extLst>
          </p:nvPr>
        </p:nvGraphicFramePr>
        <p:xfrm>
          <a:off x="495300" y="1740879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752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63640"/>
            <a:ext cx="8915400" cy="55399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SECTION B</a:t>
            </a:r>
            <a:endParaRPr lang="en-Z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516" y="1417638"/>
            <a:ext cx="8362603" cy="3619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5519652"/>
            <a:ext cx="857388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381000" y="54091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ZA" dirty="0" smtClean="0"/>
          </a:p>
          <a:p>
            <a:pPr lvl="0"/>
            <a:r>
              <a:rPr lang="en-ZA" dirty="0" smtClean="0"/>
              <a:t>Major </a:t>
            </a:r>
            <a:r>
              <a:rPr lang="en-ZA" dirty="0"/>
              <a:t>SOEs, Backbone of SA’s Economy, Cover critical economic sectors</a:t>
            </a:r>
          </a:p>
          <a:p>
            <a:pPr lvl="0"/>
            <a:r>
              <a:rPr lang="en-ZA" dirty="0"/>
              <a:t> Stakes are too high for these entities to fail (e.g. rating agencies use these to diagnose)</a:t>
            </a:r>
          </a:p>
        </p:txBody>
      </p:sp>
    </p:spTree>
    <p:extLst>
      <p:ext uri="{BB962C8B-B14F-4D97-AF65-F5344CB8AC3E}">
        <p14:creationId xmlns:p14="http://schemas.microsoft.com/office/powerpoint/2010/main" xmlns="" val="352494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573490896"/>
              </p:ext>
            </p:extLst>
          </p:nvPr>
        </p:nvGraphicFramePr>
        <p:xfrm>
          <a:off x="495300" y="631926"/>
          <a:ext cx="8915400" cy="71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6212080"/>
              </p:ext>
            </p:extLst>
          </p:nvPr>
        </p:nvGraphicFramePr>
        <p:xfrm>
          <a:off x="495300" y="1600201"/>
          <a:ext cx="89154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189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125304306"/>
              </p:ext>
            </p:extLst>
          </p:nvPr>
        </p:nvGraphicFramePr>
        <p:xfrm>
          <a:off x="495301" y="274638"/>
          <a:ext cx="7917180" cy="880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6091882"/>
              </p:ext>
            </p:extLst>
          </p:nvPr>
        </p:nvGraphicFramePr>
        <p:xfrm>
          <a:off x="495300" y="1155470"/>
          <a:ext cx="8915400" cy="5200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297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52127386"/>
              </p:ext>
            </p:extLst>
          </p:nvPr>
        </p:nvGraphicFramePr>
        <p:xfrm>
          <a:off x="495300" y="274638"/>
          <a:ext cx="8915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8496065"/>
              </p:ext>
            </p:extLst>
          </p:nvPr>
        </p:nvGraphicFramePr>
        <p:xfrm>
          <a:off x="495300" y="1600201"/>
          <a:ext cx="8915400" cy="4991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465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792177605"/>
              </p:ext>
            </p:extLst>
          </p:nvPr>
        </p:nvGraphicFramePr>
        <p:xfrm>
          <a:off x="839584" y="407324"/>
          <a:ext cx="8138161" cy="91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495300" y="1504604"/>
            <a:ext cx="8915400" cy="40657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4238908789"/>
              </p:ext>
            </p:extLst>
          </p:nvPr>
        </p:nvGraphicFramePr>
        <p:xfrm>
          <a:off x="495300" y="5371140"/>
          <a:ext cx="8915400" cy="840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423288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3438663"/>
              </p:ext>
            </p:extLst>
          </p:nvPr>
        </p:nvGraphicFramePr>
        <p:xfrm>
          <a:off x="254231" y="532016"/>
          <a:ext cx="8316191" cy="885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6012016"/>
              </p:ext>
            </p:extLst>
          </p:nvPr>
        </p:nvGraphicFramePr>
        <p:xfrm>
          <a:off x="254231" y="1600201"/>
          <a:ext cx="9479973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3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6132776"/>
              </p:ext>
            </p:extLst>
          </p:nvPr>
        </p:nvGraphicFramePr>
        <p:xfrm>
          <a:off x="495300" y="784574"/>
          <a:ext cx="8915400" cy="5676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53311" y="1"/>
            <a:ext cx="7655668" cy="740912"/>
            <a:chOff x="472119" y="0"/>
            <a:chExt cx="6216885" cy="1303508"/>
          </a:xfrm>
        </p:grpSpPr>
        <p:sp>
          <p:nvSpPr>
            <p:cNvPr id="8" name="Rounded Rectangle 7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PRIORITISED ENTITIES 2016/17 </a:t>
              </a:r>
              <a:endParaRPr lang="en-ZA" sz="3600" kern="1200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3666309" y="2499426"/>
            <a:ext cx="2438400" cy="22468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ENTITIES</a:t>
            </a:r>
          </a:p>
          <a:p>
            <a:pPr algn="ctr"/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/SOEs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3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2.gstatic.com/images?q=tbn:ANd9GcR0DKDqrFVkDOKZw4-uYjoVpcib9C9_W5lxUjoWRSRWMwHaQ9A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9434"/>
            <a:ext cx="9906000" cy="547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8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152134791"/>
              </p:ext>
            </p:extLst>
          </p:nvPr>
        </p:nvGraphicFramePr>
        <p:xfrm>
          <a:off x="678180" y="-1"/>
          <a:ext cx="7817427" cy="1454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8961378"/>
              </p:ext>
            </p:extLst>
          </p:nvPr>
        </p:nvGraphicFramePr>
        <p:xfrm>
          <a:off x="495300" y="1600201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3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11301"/>
            <a:ext cx="9161166" cy="4763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2000" dirty="0" smtClean="0"/>
              <a:t>  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algn="just"/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53311" y="0"/>
            <a:ext cx="7655668" cy="894435"/>
            <a:chOff x="472119" y="0"/>
            <a:chExt cx="6216885" cy="1303508"/>
          </a:xfrm>
        </p:grpSpPr>
        <p:sp>
          <p:nvSpPr>
            <p:cNvPr id="8" name="Rounded Rectangle 7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PRASA   </a:t>
              </a:r>
              <a:endParaRPr lang="en-ZA" sz="3600" kern="1200" dirty="0"/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46762106"/>
              </p:ext>
            </p:extLst>
          </p:nvPr>
        </p:nvGraphicFramePr>
        <p:xfrm>
          <a:off x="-62048" y="1020055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212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807768"/>
              </p:ext>
            </p:extLst>
          </p:nvPr>
        </p:nvGraphicFramePr>
        <p:xfrm>
          <a:off x="495299" y="1065126"/>
          <a:ext cx="9131022" cy="5137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53311" y="0"/>
            <a:ext cx="7655668" cy="894435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PRASA - CHALLENGES 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5785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8114431"/>
              </p:ext>
            </p:extLst>
          </p:nvPr>
        </p:nvGraphicFramePr>
        <p:xfrm>
          <a:off x="495300" y="1037890"/>
          <a:ext cx="8915400" cy="552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53311" y="143455"/>
            <a:ext cx="7655668" cy="894435"/>
            <a:chOff x="472119" y="0"/>
            <a:chExt cx="6216885" cy="1303508"/>
          </a:xfrm>
        </p:grpSpPr>
        <p:sp>
          <p:nvSpPr>
            <p:cNvPr id="9" name="Rounded Rectangle 8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PRASA  - CHALLENGES CONTINUE…….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219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5232009"/>
              </p:ext>
            </p:extLst>
          </p:nvPr>
        </p:nvGraphicFramePr>
        <p:xfrm>
          <a:off x="323444" y="1135642"/>
          <a:ext cx="8915400" cy="540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53311" y="0"/>
            <a:ext cx="7655668" cy="894435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200" b="1" dirty="0" smtClean="0"/>
                <a:t>PRASA – On Locomotive </a:t>
              </a:r>
              <a:endParaRPr lang="en-ZA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235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6470547"/>
              </p:ext>
            </p:extLst>
          </p:nvPr>
        </p:nvGraphicFramePr>
        <p:xfrm>
          <a:off x="495300" y="1155560"/>
          <a:ext cx="8915400" cy="5565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74952" y="-124691"/>
            <a:ext cx="7655668" cy="997529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SANRAL  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7483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0945703"/>
              </p:ext>
            </p:extLst>
          </p:nvPr>
        </p:nvGraphicFramePr>
        <p:xfrm>
          <a:off x="495300" y="1091472"/>
          <a:ext cx="8915400" cy="5255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74952" y="-124691"/>
            <a:ext cx="7655668" cy="997529"/>
            <a:chOff x="472119" y="0"/>
            <a:chExt cx="6216885" cy="1303508"/>
          </a:xfrm>
        </p:grpSpPr>
        <p:sp>
          <p:nvSpPr>
            <p:cNvPr id="6" name="Rounded Rectangle 5"/>
            <p:cNvSpPr/>
            <p:nvPr/>
          </p:nvSpPr>
          <p:spPr>
            <a:xfrm>
              <a:off x="472119" y="0"/>
              <a:ext cx="6216885" cy="13035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35751" y="63632"/>
              <a:ext cx="6089621" cy="1016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b="1" dirty="0" smtClean="0"/>
                <a:t>SANRAL - CHALLENGES  </a:t>
              </a:r>
              <a:endParaRPr lang="en-ZA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026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</TotalTime>
  <Words>1126</Words>
  <Application>Microsoft Office PowerPoint</Application>
  <PresentationFormat>A4 Paper (210x297 mm)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PRIORITISED SOE’s     Presentation to SCOA By Phelelani and Musa      Dated: 3 August 2017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SECTION B</vt:lpstr>
      <vt:lpstr>Slide 15</vt:lpstr>
      <vt:lpstr>Slide 16</vt:lpstr>
      <vt:lpstr>Slide 17</vt:lpstr>
      <vt:lpstr>Slide 18</vt:lpstr>
      <vt:lpstr>Slide 19</vt:lpstr>
      <vt:lpstr>Slide 20</vt:lpstr>
    </vt:vector>
  </TitlesOfParts>
  <Company>Parliament of 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Pearl Maseko</dc:creator>
  <cp:lastModifiedBy>PUMZA</cp:lastModifiedBy>
  <cp:revision>256</cp:revision>
  <cp:lastPrinted>2017-03-24T06:24:38Z</cp:lastPrinted>
  <dcterms:created xsi:type="dcterms:W3CDTF">2015-10-20T16:30:31Z</dcterms:created>
  <dcterms:modified xsi:type="dcterms:W3CDTF">2017-08-07T08:22:45Z</dcterms:modified>
</cp:coreProperties>
</file>