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0" r:id="rId3"/>
    <p:sldId id="257" r:id="rId4"/>
    <p:sldId id="266" r:id="rId5"/>
    <p:sldId id="269" r:id="rId6"/>
    <p:sldId id="282" r:id="rId7"/>
    <p:sldId id="270" r:id="rId8"/>
    <p:sldId id="272" r:id="rId9"/>
    <p:sldId id="285" r:id="rId10"/>
    <p:sldId id="284" r:id="rId11"/>
    <p:sldId id="280" r:id="rId12"/>
    <p:sldId id="281" r:id="rId13"/>
  </p:sldIdLst>
  <p:sldSz cx="9906000" cy="6858000" type="A4"/>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BC4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350" y="-90"/>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36530-3787-4521-BC13-5006301BADD7}" type="doc">
      <dgm:prSet loTypeId="urn:microsoft.com/office/officeart/2009/3/layout/StepUpProcess" loCatId="process" qsTypeId="urn:microsoft.com/office/officeart/2005/8/quickstyle/simple1" qsCatId="simple" csTypeId="urn:microsoft.com/office/officeart/2005/8/colors/colorful1#1" csCatId="colorful" phldr="1"/>
      <dgm:spPr/>
      <dgm:t>
        <a:bodyPr/>
        <a:lstStyle/>
        <a:p>
          <a:endParaRPr lang="en-ZA"/>
        </a:p>
      </dgm:t>
    </dgm:pt>
    <dgm:pt modelId="{E8956A77-76F4-4D32-A46D-FE99C3A3723C}">
      <dgm:prSet phldrT="[Text]"/>
      <dgm:spPr/>
      <dgm:t>
        <a:bodyPr/>
        <a:lstStyle/>
        <a:p>
          <a:r>
            <a:rPr lang="en-ZA" dirty="0" smtClean="0"/>
            <a:t>Ministerial concurrence</a:t>
          </a:r>
          <a:endParaRPr lang="en-ZA" dirty="0"/>
        </a:p>
      </dgm:t>
    </dgm:pt>
    <dgm:pt modelId="{31A62AAE-CF9D-49D0-AABC-693E2A5D405C}" type="parTrans" cxnId="{9FE2B544-494C-4191-A7A1-9E6B2552C385}">
      <dgm:prSet/>
      <dgm:spPr/>
      <dgm:t>
        <a:bodyPr/>
        <a:lstStyle/>
        <a:p>
          <a:endParaRPr lang="en-ZA"/>
        </a:p>
      </dgm:t>
    </dgm:pt>
    <dgm:pt modelId="{29674BFD-E670-499E-94FB-A7CC78DCE0D7}" type="sibTrans" cxnId="{9FE2B544-494C-4191-A7A1-9E6B2552C385}">
      <dgm:prSet/>
      <dgm:spPr/>
      <dgm:t>
        <a:bodyPr/>
        <a:lstStyle/>
        <a:p>
          <a:endParaRPr lang="en-ZA"/>
        </a:p>
      </dgm:t>
    </dgm:pt>
    <dgm:pt modelId="{2E8E582A-02B0-424D-B446-E61FB77D4AB0}">
      <dgm:prSet phldrT="[Text]"/>
      <dgm:spPr/>
      <dgm:t>
        <a:bodyPr/>
        <a:lstStyle/>
        <a:p>
          <a:r>
            <a:rPr lang="en-ZA" dirty="0" smtClean="0"/>
            <a:t>Minister responsible for traditional leadership matters </a:t>
          </a:r>
          <a:endParaRPr lang="en-ZA" dirty="0"/>
        </a:p>
      </dgm:t>
    </dgm:pt>
    <dgm:pt modelId="{D68E1645-260E-42EC-9E0E-6482ADFCCD48}" type="parTrans" cxnId="{70CBAAA9-E77E-4FFC-94CA-5BBEEA798807}">
      <dgm:prSet/>
      <dgm:spPr/>
      <dgm:t>
        <a:bodyPr/>
        <a:lstStyle/>
        <a:p>
          <a:endParaRPr lang="en-ZA"/>
        </a:p>
      </dgm:t>
    </dgm:pt>
    <dgm:pt modelId="{24FF36AA-D3B2-494E-8AA0-1D3CB29B4341}" type="sibTrans" cxnId="{70CBAAA9-E77E-4FFC-94CA-5BBEEA798807}">
      <dgm:prSet/>
      <dgm:spPr/>
      <dgm:t>
        <a:bodyPr/>
        <a:lstStyle/>
        <a:p>
          <a:endParaRPr lang="en-ZA"/>
        </a:p>
      </dgm:t>
    </dgm:pt>
    <dgm:pt modelId="{9C72E6CB-703C-4D62-B07E-71454322D840}">
      <dgm:prSet phldrT="[Text]"/>
      <dgm:spPr/>
      <dgm:t>
        <a:bodyPr/>
        <a:lstStyle/>
        <a:p>
          <a:r>
            <a:rPr lang="en-ZA" dirty="0" smtClean="0"/>
            <a:t>MEC responsible for traditional affairs within the province </a:t>
          </a:r>
          <a:endParaRPr lang="en-ZA" dirty="0"/>
        </a:p>
      </dgm:t>
    </dgm:pt>
    <dgm:pt modelId="{CF7B831F-3625-4B0B-8B80-52DF920CDAD2}" type="parTrans" cxnId="{D2AE2D94-D90A-429E-90E4-6F02EE9A1C7A}">
      <dgm:prSet/>
      <dgm:spPr/>
      <dgm:t>
        <a:bodyPr/>
        <a:lstStyle/>
        <a:p>
          <a:endParaRPr lang="en-ZA"/>
        </a:p>
      </dgm:t>
    </dgm:pt>
    <dgm:pt modelId="{C68836EE-A342-4833-883A-F6E44413491A}" type="sibTrans" cxnId="{D2AE2D94-D90A-429E-90E4-6F02EE9A1C7A}">
      <dgm:prSet/>
      <dgm:spPr/>
      <dgm:t>
        <a:bodyPr/>
        <a:lstStyle/>
        <a:p>
          <a:endParaRPr lang="en-ZA"/>
        </a:p>
      </dgm:t>
    </dgm:pt>
    <dgm:pt modelId="{C75879AA-B582-43E8-9B9B-6213662A8ED9}">
      <dgm:prSet/>
      <dgm:spPr/>
      <dgm:t>
        <a:bodyPr/>
        <a:lstStyle/>
        <a:p>
          <a:r>
            <a:rPr lang="en-ZA" dirty="0" smtClean="0"/>
            <a:t>Consult with structures of traditional leadership</a:t>
          </a:r>
          <a:endParaRPr lang="en-ZA" dirty="0"/>
        </a:p>
      </dgm:t>
    </dgm:pt>
    <dgm:pt modelId="{926267A6-CD00-4F3E-89DE-573ECC563B93}" type="parTrans" cxnId="{123DE0C4-78D4-480B-AA76-03D063AECCCD}">
      <dgm:prSet/>
      <dgm:spPr/>
      <dgm:t>
        <a:bodyPr/>
        <a:lstStyle/>
        <a:p>
          <a:endParaRPr lang="en-ZA"/>
        </a:p>
      </dgm:t>
    </dgm:pt>
    <dgm:pt modelId="{B22F9F40-03A3-46A2-95E2-AA692A225F9A}" type="sibTrans" cxnId="{123DE0C4-78D4-480B-AA76-03D063AECCCD}">
      <dgm:prSet/>
      <dgm:spPr/>
      <dgm:t>
        <a:bodyPr/>
        <a:lstStyle/>
        <a:p>
          <a:endParaRPr lang="en-ZA"/>
        </a:p>
      </dgm:t>
    </dgm:pt>
    <dgm:pt modelId="{BD3C836C-EB94-4009-B1CB-29DB1C10F0DA}">
      <dgm:prSet/>
      <dgm:spPr/>
      <dgm:t>
        <a:bodyPr/>
        <a:lstStyle/>
        <a:p>
          <a:r>
            <a:rPr lang="en-ZA" dirty="0" smtClean="0"/>
            <a:t>Consult SALGA </a:t>
          </a:r>
          <a:endParaRPr lang="en-ZA" dirty="0"/>
        </a:p>
      </dgm:t>
    </dgm:pt>
    <dgm:pt modelId="{9C7C564E-5ACF-4D90-9DA1-EA66675E9843}" type="parTrans" cxnId="{4C7FBA54-5E8D-4338-896A-1BF8AEA3C554}">
      <dgm:prSet/>
      <dgm:spPr/>
      <dgm:t>
        <a:bodyPr/>
        <a:lstStyle/>
        <a:p>
          <a:endParaRPr lang="en-ZA"/>
        </a:p>
      </dgm:t>
    </dgm:pt>
    <dgm:pt modelId="{F77DF104-F25C-4AF7-8EDF-B1347F7506D0}" type="sibTrans" cxnId="{4C7FBA54-5E8D-4338-896A-1BF8AEA3C554}">
      <dgm:prSet/>
      <dgm:spPr/>
      <dgm:t>
        <a:bodyPr/>
        <a:lstStyle/>
        <a:p>
          <a:endParaRPr lang="en-ZA"/>
        </a:p>
      </dgm:t>
    </dgm:pt>
    <dgm:pt modelId="{4D85F327-044C-420F-B732-44B2867F189C}">
      <dgm:prSet/>
      <dgm:spPr/>
      <dgm:t>
        <a:bodyPr/>
        <a:lstStyle/>
        <a:p>
          <a:r>
            <a:rPr lang="en-ZA" dirty="0" smtClean="0"/>
            <a:t>Ensure that such allocation is consistent with </a:t>
          </a:r>
          <a:r>
            <a:rPr lang="en-ZA" dirty="0" err="1" smtClean="0"/>
            <a:t>Coinstitution</a:t>
          </a:r>
          <a:endParaRPr lang="en-ZA" dirty="0"/>
        </a:p>
      </dgm:t>
    </dgm:pt>
    <dgm:pt modelId="{B12E131F-3013-4172-A3E0-A9E389A760B0}" type="parTrans" cxnId="{89712B91-D4FF-422A-BB5F-1B630CA8F46F}">
      <dgm:prSet/>
      <dgm:spPr/>
      <dgm:t>
        <a:bodyPr/>
        <a:lstStyle/>
        <a:p>
          <a:endParaRPr lang="en-ZA"/>
        </a:p>
      </dgm:t>
    </dgm:pt>
    <dgm:pt modelId="{5E369443-AD4D-40F5-8907-A63FF0837A7E}" type="sibTrans" cxnId="{89712B91-D4FF-422A-BB5F-1B630CA8F46F}">
      <dgm:prSet/>
      <dgm:spPr/>
      <dgm:t>
        <a:bodyPr/>
        <a:lstStyle/>
        <a:p>
          <a:endParaRPr lang="en-ZA"/>
        </a:p>
      </dgm:t>
    </dgm:pt>
    <dgm:pt modelId="{217D81AC-CBA1-4F26-96B6-F1059B385360}">
      <dgm:prSet/>
      <dgm:spPr/>
      <dgm:t>
        <a:bodyPr/>
        <a:lstStyle/>
        <a:p>
          <a:r>
            <a:rPr lang="en-ZA" dirty="0" smtClean="0"/>
            <a:t>Ensure allocation is accompanied by resources </a:t>
          </a:r>
          <a:endParaRPr lang="en-ZA" dirty="0"/>
        </a:p>
      </dgm:t>
    </dgm:pt>
    <dgm:pt modelId="{7C2A1723-D7E4-4955-9B15-A2239D06CFD9}" type="parTrans" cxnId="{8A2EB684-82F8-458E-9EA3-E98DAFB60946}">
      <dgm:prSet/>
      <dgm:spPr/>
      <dgm:t>
        <a:bodyPr/>
        <a:lstStyle/>
        <a:p>
          <a:endParaRPr lang="en-ZA"/>
        </a:p>
      </dgm:t>
    </dgm:pt>
    <dgm:pt modelId="{79326B2F-80D4-4C3C-9CB3-E366052DD403}" type="sibTrans" cxnId="{8A2EB684-82F8-458E-9EA3-E98DAFB60946}">
      <dgm:prSet/>
      <dgm:spPr/>
      <dgm:t>
        <a:bodyPr/>
        <a:lstStyle/>
        <a:p>
          <a:endParaRPr lang="en-ZA"/>
        </a:p>
      </dgm:t>
    </dgm:pt>
    <dgm:pt modelId="{760525E5-0F4B-4703-AC7D-44C1310ACF4A}">
      <dgm:prSet/>
      <dgm:spPr/>
      <dgm:t>
        <a:bodyPr/>
        <a:lstStyle/>
        <a:p>
          <a:r>
            <a:rPr lang="en-ZA" dirty="0" smtClean="0"/>
            <a:t>Ensure uniformity in the allocation of roles </a:t>
          </a:r>
          <a:endParaRPr lang="en-ZA" dirty="0"/>
        </a:p>
      </dgm:t>
    </dgm:pt>
    <dgm:pt modelId="{06772A52-3014-459F-AAFE-EDCB75CDA4DF}" type="parTrans" cxnId="{F65B7D4F-D86D-4062-9DD5-C501420823C3}">
      <dgm:prSet/>
      <dgm:spPr/>
      <dgm:t>
        <a:bodyPr/>
        <a:lstStyle/>
        <a:p>
          <a:endParaRPr lang="en-ZA"/>
        </a:p>
      </dgm:t>
    </dgm:pt>
    <dgm:pt modelId="{CED353D7-83A3-4766-AEA4-CD039C8854F5}" type="sibTrans" cxnId="{F65B7D4F-D86D-4062-9DD5-C501420823C3}">
      <dgm:prSet/>
      <dgm:spPr/>
      <dgm:t>
        <a:bodyPr/>
        <a:lstStyle/>
        <a:p>
          <a:endParaRPr lang="en-ZA"/>
        </a:p>
      </dgm:t>
    </dgm:pt>
    <dgm:pt modelId="{089CA3AD-6E7E-42E4-A453-A0475E8AC861}" type="pres">
      <dgm:prSet presAssocID="{F0A36530-3787-4521-BC13-5006301BADD7}" presName="rootnode" presStyleCnt="0">
        <dgm:presLayoutVars>
          <dgm:chMax/>
          <dgm:chPref/>
          <dgm:dir/>
          <dgm:animLvl val="lvl"/>
        </dgm:presLayoutVars>
      </dgm:prSet>
      <dgm:spPr/>
      <dgm:t>
        <a:bodyPr/>
        <a:lstStyle/>
        <a:p>
          <a:endParaRPr lang="en-ZA"/>
        </a:p>
      </dgm:t>
    </dgm:pt>
    <dgm:pt modelId="{49B94D90-5DC9-4510-873C-0865E1A6B8A2}" type="pres">
      <dgm:prSet presAssocID="{E8956A77-76F4-4D32-A46D-FE99C3A3723C}" presName="composite" presStyleCnt="0"/>
      <dgm:spPr/>
    </dgm:pt>
    <dgm:pt modelId="{7DF5D342-B8FD-4BB2-8AD3-B883AE30F24B}" type="pres">
      <dgm:prSet presAssocID="{E8956A77-76F4-4D32-A46D-FE99C3A3723C}" presName="LShape" presStyleLbl="alignNode1" presStyleIdx="0" presStyleCnt="15"/>
      <dgm:spPr/>
    </dgm:pt>
    <dgm:pt modelId="{B2313C7B-7C96-4654-872F-5FD3F8DDE75B}" type="pres">
      <dgm:prSet presAssocID="{E8956A77-76F4-4D32-A46D-FE99C3A3723C}" presName="ParentText" presStyleLbl="revTx" presStyleIdx="0" presStyleCnt="8">
        <dgm:presLayoutVars>
          <dgm:chMax val="0"/>
          <dgm:chPref val="0"/>
          <dgm:bulletEnabled val="1"/>
        </dgm:presLayoutVars>
      </dgm:prSet>
      <dgm:spPr/>
      <dgm:t>
        <a:bodyPr/>
        <a:lstStyle/>
        <a:p>
          <a:endParaRPr lang="en-ZA"/>
        </a:p>
      </dgm:t>
    </dgm:pt>
    <dgm:pt modelId="{6C4658ED-E520-4851-B564-7455F262BCCF}" type="pres">
      <dgm:prSet presAssocID="{E8956A77-76F4-4D32-A46D-FE99C3A3723C}" presName="Triangle" presStyleLbl="alignNode1" presStyleIdx="1" presStyleCnt="15"/>
      <dgm:spPr/>
    </dgm:pt>
    <dgm:pt modelId="{8913BDD4-2027-4370-B570-587E35862636}" type="pres">
      <dgm:prSet presAssocID="{29674BFD-E670-499E-94FB-A7CC78DCE0D7}" presName="sibTrans" presStyleCnt="0"/>
      <dgm:spPr/>
    </dgm:pt>
    <dgm:pt modelId="{8978BB83-B1DB-49B9-AACA-4B2389DB2B6C}" type="pres">
      <dgm:prSet presAssocID="{29674BFD-E670-499E-94FB-A7CC78DCE0D7}" presName="space" presStyleCnt="0"/>
      <dgm:spPr/>
    </dgm:pt>
    <dgm:pt modelId="{BBA6F302-B346-4F03-9A2A-83BCC78659CC}" type="pres">
      <dgm:prSet presAssocID="{2E8E582A-02B0-424D-B446-E61FB77D4AB0}" presName="composite" presStyleCnt="0"/>
      <dgm:spPr/>
    </dgm:pt>
    <dgm:pt modelId="{9CB51A93-58EC-4520-95FB-F24FCBABE476}" type="pres">
      <dgm:prSet presAssocID="{2E8E582A-02B0-424D-B446-E61FB77D4AB0}" presName="LShape" presStyleLbl="alignNode1" presStyleIdx="2" presStyleCnt="15"/>
      <dgm:spPr/>
    </dgm:pt>
    <dgm:pt modelId="{C4EA1519-6C0F-48E1-90FA-4930766F9422}" type="pres">
      <dgm:prSet presAssocID="{2E8E582A-02B0-424D-B446-E61FB77D4AB0}" presName="ParentText" presStyleLbl="revTx" presStyleIdx="1" presStyleCnt="8">
        <dgm:presLayoutVars>
          <dgm:chMax val="0"/>
          <dgm:chPref val="0"/>
          <dgm:bulletEnabled val="1"/>
        </dgm:presLayoutVars>
      </dgm:prSet>
      <dgm:spPr/>
      <dgm:t>
        <a:bodyPr/>
        <a:lstStyle/>
        <a:p>
          <a:endParaRPr lang="en-ZA"/>
        </a:p>
      </dgm:t>
    </dgm:pt>
    <dgm:pt modelId="{9E387D8F-C918-4041-ACF6-2BEB8F7B5B6E}" type="pres">
      <dgm:prSet presAssocID="{2E8E582A-02B0-424D-B446-E61FB77D4AB0}" presName="Triangle" presStyleLbl="alignNode1" presStyleIdx="3" presStyleCnt="15"/>
      <dgm:spPr/>
    </dgm:pt>
    <dgm:pt modelId="{2CFC1E9B-9457-421C-AB66-E8A6D2AFE133}" type="pres">
      <dgm:prSet presAssocID="{24FF36AA-D3B2-494E-8AA0-1D3CB29B4341}" presName="sibTrans" presStyleCnt="0"/>
      <dgm:spPr/>
    </dgm:pt>
    <dgm:pt modelId="{20A65776-6E3B-454B-BEEA-9446D8204CEC}" type="pres">
      <dgm:prSet presAssocID="{24FF36AA-D3B2-494E-8AA0-1D3CB29B4341}" presName="space" presStyleCnt="0"/>
      <dgm:spPr/>
    </dgm:pt>
    <dgm:pt modelId="{C3D115D8-AF0F-48ED-9E05-ED0EBD9BB3EF}" type="pres">
      <dgm:prSet presAssocID="{9C72E6CB-703C-4D62-B07E-71454322D840}" presName="composite" presStyleCnt="0"/>
      <dgm:spPr/>
    </dgm:pt>
    <dgm:pt modelId="{CBBEFDD8-C93A-444D-A4B5-9B36608D43F2}" type="pres">
      <dgm:prSet presAssocID="{9C72E6CB-703C-4D62-B07E-71454322D840}" presName="LShape" presStyleLbl="alignNode1" presStyleIdx="4" presStyleCnt="15"/>
      <dgm:spPr/>
    </dgm:pt>
    <dgm:pt modelId="{4397F414-7C5E-49EA-BD1A-9E4E83A5BB3E}" type="pres">
      <dgm:prSet presAssocID="{9C72E6CB-703C-4D62-B07E-71454322D840}" presName="ParentText" presStyleLbl="revTx" presStyleIdx="2" presStyleCnt="8">
        <dgm:presLayoutVars>
          <dgm:chMax val="0"/>
          <dgm:chPref val="0"/>
          <dgm:bulletEnabled val="1"/>
        </dgm:presLayoutVars>
      </dgm:prSet>
      <dgm:spPr/>
      <dgm:t>
        <a:bodyPr/>
        <a:lstStyle/>
        <a:p>
          <a:endParaRPr lang="en-ZA"/>
        </a:p>
      </dgm:t>
    </dgm:pt>
    <dgm:pt modelId="{D3A8A9C6-CB7E-4D89-A703-33CA2E0E0CB4}" type="pres">
      <dgm:prSet presAssocID="{9C72E6CB-703C-4D62-B07E-71454322D840}" presName="Triangle" presStyleLbl="alignNode1" presStyleIdx="5" presStyleCnt="15"/>
      <dgm:spPr/>
    </dgm:pt>
    <dgm:pt modelId="{6A12450E-294D-4259-8802-C8A9D86B8DF8}" type="pres">
      <dgm:prSet presAssocID="{C68836EE-A342-4833-883A-F6E44413491A}" presName="sibTrans" presStyleCnt="0"/>
      <dgm:spPr/>
    </dgm:pt>
    <dgm:pt modelId="{B36E213A-B5C9-44CB-9613-16F1F6326A3F}" type="pres">
      <dgm:prSet presAssocID="{C68836EE-A342-4833-883A-F6E44413491A}" presName="space" presStyleCnt="0"/>
      <dgm:spPr/>
    </dgm:pt>
    <dgm:pt modelId="{EEF09753-FAB9-4640-BBFD-0A0C714674C2}" type="pres">
      <dgm:prSet presAssocID="{C75879AA-B582-43E8-9B9B-6213662A8ED9}" presName="composite" presStyleCnt="0"/>
      <dgm:spPr/>
    </dgm:pt>
    <dgm:pt modelId="{C4E8036D-27AB-410B-BCB2-7670264AFC48}" type="pres">
      <dgm:prSet presAssocID="{C75879AA-B582-43E8-9B9B-6213662A8ED9}" presName="LShape" presStyleLbl="alignNode1" presStyleIdx="6" presStyleCnt="15"/>
      <dgm:spPr/>
    </dgm:pt>
    <dgm:pt modelId="{5E1C5B3F-B3F5-4C00-9E84-40E0DFA22F72}" type="pres">
      <dgm:prSet presAssocID="{C75879AA-B582-43E8-9B9B-6213662A8ED9}" presName="ParentText" presStyleLbl="revTx" presStyleIdx="3" presStyleCnt="8">
        <dgm:presLayoutVars>
          <dgm:chMax val="0"/>
          <dgm:chPref val="0"/>
          <dgm:bulletEnabled val="1"/>
        </dgm:presLayoutVars>
      </dgm:prSet>
      <dgm:spPr/>
      <dgm:t>
        <a:bodyPr/>
        <a:lstStyle/>
        <a:p>
          <a:endParaRPr lang="en-ZA"/>
        </a:p>
      </dgm:t>
    </dgm:pt>
    <dgm:pt modelId="{BD803A09-14A4-444B-A2F6-C7B9575B7AD9}" type="pres">
      <dgm:prSet presAssocID="{C75879AA-B582-43E8-9B9B-6213662A8ED9}" presName="Triangle" presStyleLbl="alignNode1" presStyleIdx="7" presStyleCnt="15"/>
      <dgm:spPr/>
    </dgm:pt>
    <dgm:pt modelId="{6DA6FC50-643D-4984-BB79-4F136AE8360C}" type="pres">
      <dgm:prSet presAssocID="{B22F9F40-03A3-46A2-95E2-AA692A225F9A}" presName="sibTrans" presStyleCnt="0"/>
      <dgm:spPr/>
    </dgm:pt>
    <dgm:pt modelId="{8D607FCF-ED93-4667-87EF-BD041FA97B28}" type="pres">
      <dgm:prSet presAssocID="{B22F9F40-03A3-46A2-95E2-AA692A225F9A}" presName="space" presStyleCnt="0"/>
      <dgm:spPr/>
    </dgm:pt>
    <dgm:pt modelId="{010B85FA-0A83-4236-9FF6-723B3991A350}" type="pres">
      <dgm:prSet presAssocID="{BD3C836C-EB94-4009-B1CB-29DB1C10F0DA}" presName="composite" presStyleCnt="0"/>
      <dgm:spPr/>
    </dgm:pt>
    <dgm:pt modelId="{899F978E-EBDE-43BC-9FEB-8AD7B66A0BCD}" type="pres">
      <dgm:prSet presAssocID="{BD3C836C-EB94-4009-B1CB-29DB1C10F0DA}" presName="LShape" presStyleLbl="alignNode1" presStyleIdx="8" presStyleCnt="15"/>
      <dgm:spPr/>
    </dgm:pt>
    <dgm:pt modelId="{9BEBC4D1-5049-4F4B-A187-023A811E654D}" type="pres">
      <dgm:prSet presAssocID="{BD3C836C-EB94-4009-B1CB-29DB1C10F0DA}" presName="ParentText" presStyleLbl="revTx" presStyleIdx="4" presStyleCnt="8">
        <dgm:presLayoutVars>
          <dgm:chMax val="0"/>
          <dgm:chPref val="0"/>
          <dgm:bulletEnabled val="1"/>
        </dgm:presLayoutVars>
      </dgm:prSet>
      <dgm:spPr/>
      <dgm:t>
        <a:bodyPr/>
        <a:lstStyle/>
        <a:p>
          <a:endParaRPr lang="en-ZA"/>
        </a:p>
      </dgm:t>
    </dgm:pt>
    <dgm:pt modelId="{CA6A6BEF-BCE1-4A01-A9B5-42C3A28A9885}" type="pres">
      <dgm:prSet presAssocID="{BD3C836C-EB94-4009-B1CB-29DB1C10F0DA}" presName="Triangle" presStyleLbl="alignNode1" presStyleIdx="9" presStyleCnt="15"/>
      <dgm:spPr/>
    </dgm:pt>
    <dgm:pt modelId="{4EB81EB7-4846-4B46-BC38-FF2B39A12309}" type="pres">
      <dgm:prSet presAssocID="{F77DF104-F25C-4AF7-8EDF-B1347F7506D0}" presName="sibTrans" presStyleCnt="0"/>
      <dgm:spPr/>
    </dgm:pt>
    <dgm:pt modelId="{64EAC6AB-13A4-467F-87AC-6524BA3B7283}" type="pres">
      <dgm:prSet presAssocID="{F77DF104-F25C-4AF7-8EDF-B1347F7506D0}" presName="space" presStyleCnt="0"/>
      <dgm:spPr/>
    </dgm:pt>
    <dgm:pt modelId="{DE9BC6CC-B1AE-4F7B-A6CD-41D1EDFFF215}" type="pres">
      <dgm:prSet presAssocID="{4D85F327-044C-420F-B732-44B2867F189C}" presName="composite" presStyleCnt="0"/>
      <dgm:spPr/>
    </dgm:pt>
    <dgm:pt modelId="{2EE429E3-4794-4219-A360-6C7500D3A6C6}" type="pres">
      <dgm:prSet presAssocID="{4D85F327-044C-420F-B732-44B2867F189C}" presName="LShape" presStyleLbl="alignNode1" presStyleIdx="10" presStyleCnt="15"/>
      <dgm:spPr/>
    </dgm:pt>
    <dgm:pt modelId="{70DD970F-D644-42CD-A832-9A15DBFBCC03}" type="pres">
      <dgm:prSet presAssocID="{4D85F327-044C-420F-B732-44B2867F189C}" presName="ParentText" presStyleLbl="revTx" presStyleIdx="5" presStyleCnt="8">
        <dgm:presLayoutVars>
          <dgm:chMax val="0"/>
          <dgm:chPref val="0"/>
          <dgm:bulletEnabled val="1"/>
        </dgm:presLayoutVars>
      </dgm:prSet>
      <dgm:spPr/>
      <dgm:t>
        <a:bodyPr/>
        <a:lstStyle/>
        <a:p>
          <a:endParaRPr lang="en-ZA"/>
        </a:p>
      </dgm:t>
    </dgm:pt>
    <dgm:pt modelId="{765649CD-BC59-4FF5-9AB0-723C0DB8BED3}" type="pres">
      <dgm:prSet presAssocID="{4D85F327-044C-420F-B732-44B2867F189C}" presName="Triangle" presStyleLbl="alignNode1" presStyleIdx="11" presStyleCnt="15"/>
      <dgm:spPr/>
    </dgm:pt>
    <dgm:pt modelId="{99C76789-F4D2-4CB0-8C0B-2C9C7D2EFDE1}" type="pres">
      <dgm:prSet presAssocID="{5E369443-AD4D-40F5-8907-A63FF0837A7E}" presName="sibTrans" presStyleCnt="0"/>
      <dgm:spPr/>
    </dgm:pt>
    <dgm:pt modelId="{CE3EBE11-7629-41E4-8129-456A1D95F0ED}" type="pres">
      <dgm:prSet presAssocID="{5E369443-AD4D-40F5-8907-A63FF0837A7E}" presName="space" presStyleCnt="0"/>
      <dgm:spPr/>
    </dgm:pt>
    <dgm:pt modelId="{CF6F9DAC-DABF-4E91-B0DF-F23D50F67040}" type="pres">
      <dgm:prSet presAssocID="{217D81AC-CBA1-4F26-96B6-F1059B385360}" presName="composite" presStyleCnt="0"/>
      <dgm:spPr/>
    </dgm:pt>
    <dgm:pt modelId="{40FCB6C5-E64D-49B1-95A6-AD83BF92EB70}" type="pres">
      <dgm:prSet presAssocID="{217D81AC-CBA1-4F26-96B6-F1059B385360}" presName="LShape" presStyleLbl="alignNode1" presStyleIdx="12" presStyleCnt="15"/>
      <dgm:spPr/>
    </dgm:pt>
    <dgm:pt modelId="{F87D69A8-972D-4E80-B3DB-4D4BF47E0A1F}" type="pres">
      <dgm:prSet presAssocID="{217D81AC-CBA1-4F26-96B6-F1059B385360}" presName="ParentText" presStyleLbl="revTx" presStyleIdx="6" presStyleCnt="8">
        <dgm:presLayoutVars>
          <dgm:chMax val="0"/>
          <dgm:chPref val="0"/>
          <dgm:bulletEnabled val="1"/>
        </dgm:presLayoutVars>
      </dgm:prSet>
      <dgm:spPr/>
      <dgm:t>
        <a:bodyPr/>
        <a:lstStyle/>
        <a:p>
          <a:endParaRPr lang="en-ZA"/>
        </a:p>
      </dgm:t>
    </dgm:pt>
    <dgm:pt modelId="{75021E66-73C5-4ECE-9476-8A5CD0D94B40}" type="pres">
      <dgm:prSet presAssocID="{217D81AC-CBA1-4F26-96B6-F1059B385360}" presName="Triangle" presStyleLbl="alignNode1" presStyleIdx="13" presStyleCnt="15"/>
      <dgm:spPr/>
    </dgm:pt>
    <dgm:pt modelId="{D6CD4E28-7A9D-4BEC-BAA0-BC5695FC88AC}" type="pres">
      <dgm:prSet presAssocID="{79326B2F-80D4-4C3C-9CB3-E366052DD403}" presName="sibTrans" presStyleCnt="0"/>
      <dgm:spPr/>
    </dgm:pt>
    <dgm:pt modelId="{81E216A8-3257-478D-8717-5707C678AA94}" type="pres">
      <dgm:prSet presAssocID="{79326B2F-80D4-4C3C-9CB3-E366052DD403}" presName="space" presStyleCnt="0"/>
      <dgm:spPr/>
    </dgm:pt>
    <dgm:pt modelId="{52FF4A50-EA23-4B0A-B946-24FFA3E69CF3}" type="pres">
      <dgm:prSet presAssocID="{760525E5-0F4B-4703-AC7D-44C1310ACF4A}" presName="composite" presStyleCnt="0"/>
      <dgm:spPr/>
    </dgm:pt>
    <dgm:pt modelId="{E8A57BC3-C172-438E-811F-09668B35A042}" type="pres">
      <dgm:prSet presAssocID="{760525E5-0F4B-4703-AC7D-44C1310ACF4A}" presName="LShape" presStyleLbl="alignNode1" presStyleIdx="14" presStyleCnt="15"/>
      <dgm:spPr/>
    </dgm:pt>
    <dgm:pt modelId="{6DFEC418-0E1C-44CF-BBEF-A0F35921C79B}" type="pres">
      <dgm:prSet presAssocID="{760525E5-0F4B-4703-AC7D-44C1310ACF4A}" presName="ParentText" presStyleLbl="revTx" presStyleIdx="7" presStyleCnt="8">
        <dgm:presLayoutVars>
          <dgm:chMax val="0"/>
          <dgm:chPref val="0"/>
          <dgm:bulletEnabled val="1"/>
        </dgm:presLayoutVars>
      </dgm:prSet>
      <dgm:spPr/>
      <dgm:t>
        <a:bodyPr/>
        <a:lstStyle/>
        <a:p>
          <a:endParaRPr lang="en-ZA"/>
        </a:p>
      </dgm:t>
    </dgm:pt>
  </dgm:ptLst>
  <dgm:cxnLst>
    <dgm:cxn modelId="{D2AE2D94-D90A-429E-90E4-6F02EE9A1C7A}" srcId="{F0A36530-3787-4521-BC13-5006301BADD7}" destId="{9C72E6CB-703C-4D62-B07E-71454322D840}" srcOrd="2" destOrd="0" parTransId="{CF7B831F-3625-4B0B-8B80-52DF920CDAD2}" sibTransId="{C68836EE-A342-4833-883A-F6E44413491A}"/>
    <dgm:cxn modelId="{9FE2B544-494C-4191-A7A1-9E6B2552C385}" srcId="{F0A36530-3787-4521-BC13-5006301BADD7}" destId="{E8956A77-76F4-4D32-A46D-FE99C3A3723C}" srcOrd="0" destOrd="0" parTransId="{31A62AAE-CF9D-49D0-AABC-693E2A5D405C}" sibTransId="{29674BFD-E670-499E-94FB-A7CC78DCE0D7}"/>
    <dgm:cxn modelId="{ED3E7CB6-7140-45EA-A7D1-07BFBCD2C688}" type="presOf" srcId="{E8956A77-76F4-4D32-A46D-FE99C3A3723C}" destId="{B2313C7B-7C96-4654-872F-5FD3F8DDE75B}" srcOrd="0" destOrd="0" presId="urn:microsoft.com/office/officeart/2009/3/layout/StepUpProcess"/>
    <dgm:cxn modelId="{A0D51627-E4DC-4A8D-9CA9-422E019D2567}" type="presOf" srcId="{760525E5-0F4B-4703-AC7D-44C1310ACF4A}" destId="{6DFEC418-0E1C-44CF-BBEF-A0F35921C79B}" srcOrd="0" destOrd="0" presId="urn:microsoft.com/office/officeart/2009/3/layout/StepUpProcess"/>
    <dgm:cxn modelId="{70CBAAA9-E77E-4FFC-94CA-5BBEEA798807}" srcId="{F0A36530-3787-4521-BC13-5006301BADD7}" destId="{2E8E582A-02B0-424D-B446-E61FB77D4AB0}" srcOrd="1" destOrd="0" parTransId="{D68E1645-260E-42EC-9E0E-6482ADFCCD48}" sibTransId="{24FF36AA-D3B2-494E-8AA0-1D3CB29B4341}"/>
    <dgm:cxn modelId="{1CCB12FA-56C5-4248-92CD-4E97A5367427}" type="presOf" srcId="{BD3C836C-EB94-4009-B1CB-29DB1C10F0DA}" destId="{9BEBC4D1-5049-4F4B-A187-023A811E654D}" srcOrd="0" destOrd="0" presId="urn:microsoft.com/office/officeart/2009/3/layout/StepUpProcess"/>
    <dgm:cxn modelId="{89712B91-D4FF-422A-BB5F-1B630CA8F46F}" srcId="{F0A36530-3787-4521-BC13-5006301BADD7}" destId="{4D85F327-044C-420F-B732-44B2867F189C}" srcOrd="5" destOrd="0" parTransId="{B12E131F-3013-4172-A3E0-A9E389A760B0}" sibTransId="{5E369443-AD4D-40F5-8907-A63FF0837A7E}"/>
    <dgm:cxn modelId="{468ECADC-7130-499E-BC1E-7B850E4E6DD9}" type="presOf" srcId="{9C72E6CB-703C-4D62-B07E-71454322D840}" destId="{4397F414-7C5E-49EA-BD1A-9E4E83A5BB3E}" srcOrd="0" destOrd="0" presId="urn:microsoft.com/office/officeart/2009/3/layout/StepUpProcess"/>
    <dgm:cxn modelId="{123DE0C4-78D4-480B-AA76-03D063AECCCD}" srcId="{F0A36530-3787-4521-BC13-5006301BADD7}" destId="{C75879AA-B582-43E8-9B9B-6213662A8ED9}" srcOrd="3" destOrd="0" parTransId="{926267A6-CD00-4F3E-89DE-573ECC563B93}" sibTransId="{B22F9F40-03A3-46A2-95E2-AA692A225F9A}"/>
    <dgm:cxn modelId="{4C7FBA54-5E8D-4338-896A-1BF8AEA3C554}" srcId="{F0A36530-3787-4521-BC13-5006301BADD7}" destId="{BD3C836C-EB94-4009-B1CB-29DB1C10F0DA}" srcOrd="4" destOrd="0" parTransId="{9C7C564E-5ACF-4D90-9DA1-EA66675E9843}" sibTransId="{F77DF104-F25C-4AF7-8EDF-B1347F7506D0}"/>
    <dgm:cxn modelId="{F65B7D4F-D86D-4062-9DD5-C501420823C3}" srcId="{F0A36530-3787-4521-BC13-5006301BADD7}" destId="{760525E5-0F4B-4703-AC7D-44C1310ACF4A}" srcOrd="7" destOrd="0" parTransId="{06772A52-3014-459F-AAFE-EDCB75CDA4DF}" sibTransId="{CED353D7-83A3-4766-AEA4-CD039C8854F5}"/>
    <dgm:cxn modelId="{7E13D483-6AE8-4115-B7C5-7C9832461037}" type="presOf" srcId="{4D85F327-044C-420F-B732-44B2867F189C}" destId="{70DD970F-D644-42CD-A832-9A15DBFBCC03}" srcOrd="0" destOrd="0" presId="urn:microsoft.com/office/officeart/2009/3/layout/StepUpProcess"/>
    <dgm:cxn modelId="{8A2EB684-82F8-458E-9EA3-E98DAFB60946}" srcId="{F0A36530-3787-4521-BC13-5006301BADD7}" destId="{217D81AC-CBA1-4F26-96B6-F1059B385360}" srcOrd="6" destOrd="0" parTransId="{7C2A1723-D7E4-4955-9B15-A2239D06CFD9}" sibTransId="{79326B2F-80D4-4C3C-9CB3-E366052DD403}"/>
    <dgm:cxn modelId="{E4351C25-5E7E-4710-AFF4-16167A25E6A0}" type="presOf" srcId="{F0A36530-3787-4521-BC13-5006301BADD7}" destId="{089CA3AD-6E7E-42E4-A453-A0475E8AC861}" srcOrd="0" destOrd="0" presId="urn:microsoft.com/office/officeart/2009/3/layout/StepUpProcess"/>
    <dgm:cxn modelId="{E5612E2A-B69C-4FF3-8184-B4047B4D6306}" type="presOf" srcId="{C75879AA-B582-43E8-9B9B-6213662A8ED9}" destId="{5E1C5B3F-B3F5-4C00-9E84-40E0DFA22F72}" srcOrd="0" destOrd="0" presId="urn:microsoft.com/office/officeart/2009/3/layout/StepUpProcess"/>
    <dgm:cxn modelId="{C548EBF5-BF40-4BF4-A133-670266A197FD}" type="presOf" srcId="{217D81AC-CBA1-4F26-96B6-F1059B385360}" destId="{F87D69A8-972D-4E80-B3DB-4D4BF47E0A1F}" srcOrd="0" destOrd="0" presId="urn:microsoft.com/office/officeart/2009/3/layout/StepUpProcess"/>
    <dgm:cxn modelId="{94519296-7B29-4D19-B596-C4F2A0E1A39D}" type="presOf" srcId="{2E8E582A-02B0-424D-B446-E61FB77D4AB0}" destId="{C4EA1519-6C0F-48E1-90FA-4930766F9422}" srcOrd="0" destOrd="0" presId="urn:microsoft.com/office/officeart/2009/3/layout/StepUpProcess"/>
    <dgm:cxn modelId="{72384962-98B6-43E6-B135-676756D01F46}" type="presParOf" srcId="{089CA3AD-6E7E-42E4-A453-A0475E8AC861}" destId="{49B94D90-5DC9-4510-873C-0865E1A6B8A2}" srcOrd="0" destOrd="0" presId="urn:microsoft.com/office/officeart/2009/3/layout/StepUpProcess"/>
    <dgm:cxn modelId="{BD148F5B-CEF7-40A8-8B57-57ABC923DC10}" type="presParOf" srcId="{49B94D90-5DC9-4510-873C-0865E1A6B8A2}" destId="{7DF5D342-B8FD-4BB2-8AD3-B883AE30F24B}" srcOrd="0" destOrd="0" presId="urn:microsoft.com/office/officeart/2009/3/layout/StepUpProcess"/>
    <dgm:cxn modelId="{9034C2EA-20AA-4DF0-BB95-50792AE6A115}" type="presParOf" srcId="{49B94D90-5DC9-4510-873C-0865E1A6B8A2}" destId="{B2313C7B-7C96-4654-872F-5FD3F8DDE75B}" srcOrd="1" destOrd="0" presId="urn:microsoft.com/office/officeart/2009/3/layout/StepUpProcess"/>
    <dgm:cxn modelId="{22344E76-7FC5-493A-8EB9-E404C1AEFB2B}" type="presParOf" srcId="{49B94D90-5DC9-4510-873C-0865E1A6B8A2}" destId="{6C4658ED-E520-4851-B564-7455F262BCCF}" srcOrd="2" destOrd="0" presId="urn:microsoft.com/office/officeart/2009/3/layout/StepUpProcess"/>
    <dgm:cxn modelId="{7A3A814C-F247-4493-8A61-D714D87D95F6}" type="presParOf" srcId="{089CA3AD-6E7E-42E4-A453-A0475E8AC861}" destId="{8913BDD4-2027-4370-B570-587E35862636}" srcOrd="1" destOrd="0" presId="urn:microsoft.com/office/officeart/2009/3/layout/StepUpProcess"/>
    <dgm:cxn modelId="{252790AD-7AA1-48E9-95AC-F634FC3D896C}" type="presParOf" srcId="{8913BDD4-2027-4370-B570-587E35862636}" destId="{8978BB83-B1DB-49B9-AACA-4B2389DB2B6C}" srcOrd="0" destOrd="0" presId="urn:microsoft.com/office/officeart/2009/3/layout/StepUpProcess"/>
    <dgm:cxn modelId="{0DC74CF9-129E-4F65-98E2-0CE052F9D147}" type="presParOf" srcId="{089CA3AD-6E7E-42E4-A453-A0475E8AC861}" destId="{BBA6F302-B346-4F03-9A2A-83BCC78659CC}" srcOrd="2" destOrd="0" presId="urn:microsoft.com/office/officeart/2009/3/layout/StepUpProcess"/>
    <dgm:cxn modelId="{D10C13DA-643C-4477-ACD9-C1A277D8594F}" type="presParOf" srcId="{BBA6F302-B346-4F03-9A2A-83BCC78659CC}" destId="{9CB51A93-58EC-4520-95FB-F24FCBABE476}" srcOrd="0" destOrd="0" presId="urn:microsoft.com/office/officeart/2009/3/layout/StepUpProcess"/>
    <dgm:cxn modelId="{F205F20C-1C59-418A-92EE-84F0C685827D}" type="presParOf" srcId="{BBA6F302-B346-4F03-9A2A-83BCC78659CC}" destId="{C4EA1519-6C0F-48E1-90FA-4930766F9422}" srcOrd="1" destOrd="0" presId="urn:microsoft.com/office/officeart/2009/3/layout/StepUpProcess"/>
    <dgm:cxn modelId="{8ADFADEB-5584-46E3-AA80-8BDB2AE928AE}" type="presParOf" srcId="{BBA6F302-B346-4F03-9A2A-83BCC78659CC}" destId="{9E387D8F-C918-4041-ACF6-2BEB8F7B5B6E}" srcOrd="2" destOrd="0" presId="urn:microsoft.com/office/officeart/2009/3/layout/StepUpProcess"/>
    <dgm:cxn modelId="{71ADDE5D-615B-4CAB-8675-C97A35AC10DD}" type="presParOf" srcId="{089CA3AD-6E7E-42E4-A453-A0475E8AC861}" destId="{2CFC1E9B-9457-421C-AB66-E8A6D2AFE133}" srcOrd="3" destOrd="0" presId="urn:microsoft.com/office/officeart/2009/3/layout/StepUpProcess"/>
    <dgm:cxn modelId="{A620C2E0-8DA8-4F92-B144-4B5C095DFB2E}" type="presParOf" srcId="{2CFC1E9B-9457-421C-AB66-E8A6D2AFE133}" destId="{20A65776-6E3B-454B-BEEA-9446D8204CEC}" srcOrd="0" destOrd="0" presId="urn:microsoft.com/office/officeart/2009/3/layout/StepUpProcess"/>
    <dgm:cxn modelId="{224880B8-1C08-4079-B32C-962802AAB401}" type="presParOf" srcId="{089CA3AD-6E7E-42E4-A453-A0475E8AC861}" destId="{C3D115D8-AF0F-48ED-9E05-ED0EBD9BB3EF}" srcOrd="4" destOrd="0" presId="urn:microsoft.com/office/officeart/2009/3/layout/StepUpProcess"/>
    <dgm:cxn modelId="{666D6A8D-B366-43AB-B849-291B4BCAA767}" type="presParOf" srcId="{C3D115D8-AF0F-48ED-9E05-ED0EBD9BB3EF}" destId="{CBBEFDD8-C93A-444D-A4B5-9B36608D43F2}" srcOrd="0" destOrd="0" presId="urn:microsoft.com/office/officeart/2009/3/layout/StepUpProcess"/>
    <dgm:cxn modelId="{479FFDEC-D17E-4C8C-8FE1-AA5418582CD8}" type="presParOf" srcId="{C3D115D8-AF0F-48ED-9E05-ED0EBD9BB3EF}" destId="{4397F414-7C5E-49EA-BD1A-9E4E83A5BB3E}" srcOrd="1" destOrd="0" presId="urn:microsoft.com/office/officeart/2009/3/layout/StepUpProcess"/>
    <dgm:cxn modelId="{82B671A3-8093-4C6D-84AF-32E0D792DB0E}" type="presParOf" srcId="{C3D115D8-AF0F-48ED-9E05-ED0EBD9BB3EF}" destId="{D3A8A9C6-CB7E-4D89-A703-33CA2E0E0CB4}" srcOrd="2" destOrd="0" presId="urn:microsoft.com/office/officeart/2009/3/layout/StepUpProcess"/>
    <dgm:cxn modelId="{6E87CF7D-6A22-4F95-B08B-4312273CB8C0}" type="presParOf" srcId="{089CA3AD-6E7E-42E4-A453-A0475E8AC861}" destId="{6A12450E-294D-4259-8802-C8A9D86B8DF8}" srcOrd="5" destOrd="0" presId="urn:microsoft.com/office/officeart/2009/3/layout/StepUpProcess"/>
    <dgm:cxn modelId="{6CAF7CCC-E497-4660-A5EF-E7B9E35954D4}" type="presParOf" srcId="{6A12450E-294D-4259-8802-C8A9D86B8DF8}" destId="{B36E213A-B5C9-44CB-9613-16F1F6326A3F}" srcOrd="0" destOrd="0" presId="urn:microsoft.com/office/officeart/2009/3/layout/StepUpProcess"/>
    <dgm:cxn modelId="{D2B9B033-9405-4B68-B775-9DFE8F915367}" type="presParOf" srcId="{089CA3AD-6E7E-42E4-A453-A0475E8AC861}" destId="{EEF09753-FAB9-4640-BBFD-0A0C714674C2}" srcOrd="6" destOrd="0" presId="urn:microsoft.com/office/officeart/2009/3/layout/StepUpProcess"/>
    <dgm:cxn modelId="{E805FF11-6F88-4F55-BA26-4BB0EDE7378D}" type="presParOf" srcId="{EEF09753-FAB9-4640-BBFD-0A0C714674C2}" destId="{C4E8036D-27AB-410B-BCB2-7670264AFC48}" srcOrd="0" destOrd="0" presId="urn:microsoft.com/office/officeart/2009/3/layout/StepUpProcess"/>
    <dgm:cxn modelId="{EEDCC646-768B-49B0-8648-12A4C5B7BFAD}" type="presParOf" srcId="{EEF09753-FAB9-4640-BBFD-0A0C714674C2}" destId="{5E1C5B3F-B3F5-4C00-9E84-40E0DFA22F72}" srcOrd="1" destOrd="0" presId="urn:microsoft.com/office/officeart/2009/3/layout/StepUpProcess"/>
    <dgm:cxn modelId="{A9D75623-94DF-4C23-B0B0-D80BF037AD17}" type="presParOf" srcId="{EEF09753-FAB9-4640-BBFD-0A0C714674C2}" destId="{BD803A09-14A4-444B-A2F6-C7B9575B7AD9}" srcOrd="2" destOrd="0" presId="urn:microsoft.com/office/officeart/2009/3/layout/StepUpProcess"/>
    <dgm:cxn modelId="{67F95CCA-BE44-4864-8733-FCFCEB48F3F6}" type="presParOf" srcId="{089CA3AD-6E7E-42E4-A453-A0475E8AC861}" destId="{6DA6FC50-643D-4984-BB79-4F136AE8360C}" srcOrd="7" destOrd="0" presId="urn:microsoft.com/office/officeart/2009/3/layout/StepUpProcess"/>
    <dgm:cxn modelId="{53139FA5-4501-448C-A59C-4A7F34D871E9}" type="presParOf" srcId="{6DA6FC50-643D-4984-BB79-4F136AE8360C}" destId="{8D607FCF-ED93-4667-87EF-BD041FA97B28}" srcOrd="0" destOrd="0" presId="urn:microsoft.com/office/officeart/2009/3/layout/StepUpProcess"/>
    <dgm:cxn modelId="{405BB648-9EE5-42D0-9B96-5B63CDE7B76F}" type="presParOf" srcId="{089CA3AD-6E7E-42E4-A453-A0475E8AC861}" destId="{010B85FA-0A83-4236-9FF6-723B3991A350}" srcOrd="8" destOrd="0" presId="urn:microsoft.com/office/officeart/2009/3/layout/StepUpProcess"/>
    <dgm:cxn modelId="{95605F25-2622-4C74-AD52-7B4EFB2D26FB}" type="presParOf" srcId="{010B85FA-0A83-4236-9FF6-723B3991A350}" destId="{899F978E-EBDE-43BC-9FEB-8AD7B66A0BCD}" srcOrd="0" destOrd="0" presId="urn:microsoft.com/office/officeart/2009/3/layout/StepUpProcess"/>
    <dgm:cxn modelId="{86599410-8DF3-4F06-AD2A-9EB3E57658BC}" type="presParOf" srcId="{010B85FA-0A83-4236-9FF6-723B3991A350}" destId="{9BEBC4D1-5049-4F4B-A187-023A811E654D}" srcOrd="1" destOrd="0" presId="urn:microsoft.com/office/officeart/2009/3/layout/StepUpProcess"/>
    <dgm:cxn modelId="{A69628FE-A9BC-48B0-9CCE-697CEEFDABB2}" type="presParOf" srcId="{010B85FA-0A83-4236-9FF6-723B3991A350}" destId="{CA6A6BEF-BCE1-4A01-A9B5-42C3A28A9885}" srcOrd="2" destOrd="0" presId="urn:microsoft.com/office/officeart/2009/3/layout/StepUpProcess"/>
    <dgm:cxn modelId="{0F5AD20A-BD10-4543-A6CB-E56F9D05DDD5}" type="presParOf" srcId="{089CA3AD-6E7E-42E4-A453-A0475E8AC861}" destId="{4EB81EB7-4846-4B46-BC38-FF2B39A12309}" srcOrd="9" destOrd="0" presId="urn:microsoft.com/office/officeart/2009/3/layout/StepUpProcess"/>
    <dgm:cxn modelId="{314A033E-B987-4243-A65B-AB3C56FA7060}" type="presParOf" srcId="{4EB81EB7-4846-4B46-BC38-FF2B39A12309}" destId="{64EAC6AB-13A4-467F-87AC-6524BA3B7283}" srcOrd="0" destOrd="0" presId="urn:microsoft.com/office/officeart/2009/3/layout/StepUpProcess"/>
    <dgm:cxn modelId="{646F1073-6B49-47F0-AE58-42F32650833A}" type="presParOf" srcId="{089CA3AD-6E7E-42E4-A453-A0475E8AC861}" destId="{DE9BC6CC-B1AE-4F7B-A6CD-41D1EDFFF215}" srcOrd="10" destOrd="0" presId="urn:microsoft.com/office/officeart/2009/3/layout/StepUpProcess"/>
    <dgm:cxn modelId="{D6DCA620-49E0-45D8-B65C-E836116B91B1}" type="presParOf" srcId="{DE9BC6CC-B1AE-4F7B-A6CD-41D1EDFFF215}" destId="{2EE429E3-4794-4219-A360-6C7500D3A6C6}" srcOrd="0" destOrd="0" presId="urn:microsoft.com/office/officeart/2009/3/layout/StepUpProcess"/>
    <dgm:cxn modelId="{A57D90DD-21EF-4686-AFDF-8640C85F4C8C}" type="presParOf" srcId="{DE9BC6CC-B1AE-4F7B-A6CD-41D1EDFFF215}" destId="{70DD970F-D644-42CD-A832-9A15DBFBCC03}" srcOrd="1" destOrd="0" presId="urn:microsoft.com/office/officeart/2009/3/layout/StepUpProcess"/>
    <dgm:cxn modelId="{90D5F27C-BF80-48D2-9B78-4344F9584F55}" type="presParOf" srcId="{DE9BC6CC-B1AE-4F7B-A6CD-41D1EDFFF215}" destId="{765649CD-BC59-4FF5-9AB0-723C0DB8BED3}" srcOrd="2" destOrd="0" presId="urn:microsoft.com/office/officeart/2009/3/layout/StepUpProcess"/>
    <dgm:cxn modelId="{845F135F-A6A2-4876-AB9C-1B24B4C3CBE0}" type="presParOf" srcId="{089CA3AD-6E7E-42E4-A453-A0475E8AC861}" destId="{99C76789-F4D2-4CB0-8C0B-2C9C7D2EFDE1}" srcOrd="11" destOrd="0" presId="urn:microsoft.com/office/officeart/2009/3/layout/StepUpProcess"/>
    <dgm:cxn modelId="{81D5F547-F05F-4A66-888E-B781753CD5BE}" type="presParOf" srcId="{99C76789-F4D2-4CB0-8C0B-2C9C7D2EFDE1}" destId="{CE3EBE11-7629-41E4-8129-456A1D95F0ED}" srcOrd="0" destOrd="0" presId="urn:microsoft.com/office/officeart/2009/3/layout/StepUpProcess"/>
    <dgm:cxn modelId="{6E4202CE-8CA1-4417-AE6E-CCA73E4664AF}" type="presParOf" srcId="{089CA3AD-6E7E-42E4-A453-A0475E8AC861}" destId="{CF6F9DAC-DABF-4E91-B0DF-F23D50F67040}" srcOrd="12" destOrd="0" presId="urn:microsoft.com/office/officeart/2009/3/layout/StepUpProcess"/>
    <dgm:cxn modelId="{B150C542-DD46-4123-939B-817BCED7996D}" type="presParOf" srcId="{CF6F9DAC-DABF-4E91-B0DF-F23D50F67040}" destId="{40FCB6C5-E64D-49B1-95A6-AD83BF92EB70}" srcOrd="0" destOrd="0" presId="urn:microsoft.com/office/officeart/2009/3/layout/StepUpProcess"/>
    <dgm:cxn modelId="{B867C826-2065-46A9-923F-416C79DD2BF4}" type="presParOf" srcId="{CF6F9DAC-DABF-4E91-B0DF-F23D50F67040}" destId="{F87D69A8-972D-4E80-B3DB-4D4BF47E0A1F}" srcOrd="1" destOrd="0" presId="urn:microsoft.com/office/officeart/2009/3/layout/StepUpProcess"/>
    <dgm:cxn modelId="{C577374E-7E2B-4920-9BDA-57D8088222EB}" type="presParOf" srcId="{CF6F9DAC-DABF-4E91-B0DF-F23D50F67040}" destId="{75021E66-73C5-4ECE-9476-8A5CD0D94B40}" srcOrd="2" destOrd="0" presId="urn:microsoft.com/office/officeart/2009/3/layout/StepUpProcess"/>
    <dgm:cxn modelId="{50623D4A-BADD-45FA-A827-D0FA38ABE8C9}" type="presParOf" srcId="{089CA3AD-6E7E-42E4-A453-A0475E8AC861}" destId="{D6CD4E28-7A9D-4BEC-BAA0-BC5695FC88AC}" srcOrd="13" destOrd="0" presId="urn:microsoft.com/office/officeart/2009/3/layout/StepUpProcess"/>
    <dgm:cxn modelId="{BC9D833B-7B62-4E17-B2F2-73D10007BA9C}" type="presParOf" srcId="{D6CD4E28-7A9D-4BEC-BAA0-BC5695FC88AC}" destId="{81E216A8-3257-478D-8717-5707C678AA94}" srcOrd="0" destOrd="0" presId="urn:microsoft.com/office/officeart/2009/3/layout/StepUpProcess"/>
    <dgm:cxn modelId="{D2552184-2C72-4400-8227-680399BF0734}" type="presParOf" srcId="{089CA3AD-6E7E-42E4-A453-A0475E8AC861}" destId="{52FF4A50-EA23-4B0A-B946-24FFA3E69CF3}" srcOrd="14" destOrd="0" presId="urn:microsoft.com/office/officeart/2009/3/layout/StepUpProcess"/>
    <dgm:cxn modelId="{509DD770-28D5-4D90-A16D-03C9304C13E9}" type="presParOf" srcId="{52FF4A50-EA23-4B0A-B946-24FFA3E69CF3}" destId="{E8A57BC3-C172-438E-811F-09668B35A042}" srcOrd="0" destOrd="0" presId="urn:microsoft.com/office/officeart/2009/3/layout/StepUpProcess"/>
    <dgm:cxn modelId="{17ADAB72-E12F-41D0-AC05-A969449287D6}" type="presParOf" srcId="{52FF4A50-EA23-4B0A-B946-24FFA3E69CF3}" destId="{6DFEC418-0E1C-44CF-BBEF-A0F35921C79B}" srcOrd="1" destOrd="0" presId="urn:microsoft.com/office/officeart/2009/3/layout/StepUp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Z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B0785B4-9535-49B6-B102-657CFB425748}" type="datetimeFigureOut">
              <a:rPr lang="en-ZA" smtClean="0"/>
              <a:pPr/>
              <a:t>2017/02/15</a:t>
            </a:fld>
            <a:endParaRPr lang="en-ZA"/>
          </a:p>
        </p:txBody>
      </p:sp>
      <p:sp>
        <p:nvSpPr>
          <p:cNvPr id="4" name="Slide Image Placeholder 3"/>
          <p:cNvSpPr>
            <a:spLocks noGrp="1" noRot="1" noChangeAspect="1"/>
          </p:cNvSpPr>
          <p:nvPr>
            <p:ph type="sldImg" idx="2"/>
          </p:nvPr>
        </p:nvSpPr>
        <p:spPr>
          <a:xfrm>
            <a:off x="1239838" y="1162050"/>
            <a:ext cx="4530725" cy="3136900"/>
          </a:xfrm>
          <a:prstGeom prst="rect">
            <a:avLst/>
          </a:prstGeom>
          <a:noFill/>
          <a:ln w="12700">
            <a:solidFill>
              <a:prstClr val="black"/>
            </a:solidFill>
          </a:ln>
        </p:spPr>
        <p:txBody>
          <a:bodyPr vert="horz" lIns="93177" tIns="46589" rIns="93177" bIns="46589" rtlCol="0" anchor="ctr"/>
          <a:lstStyle/>
          <a:p>
            <a:endParaRPr lang="en-Z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B30C0D4-8B9B-41BB-8F6D-0425E8E1CB45}" type="slidenum">
              <a:rPr lang="en-ZA" smtClean="0"/>
              <a:pPr/>
              <a:t>‹#›</a:t>
            </a:fld>
            <a:endParaRPr lang="en-ZA"/>
          </a:p>
        </p:txBody>
      </p:sp>
    </p:spTree>
    <p:extLst>
      <p:ext uri="{BB962C8B-B14F-4D97-AF65-F5344CB8AC3E}">
        <p14:creationId xmlns:p14="http://schemas.microsoft.com/office/powerpoint/2010/main" xmlns="" val="1828374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5694328" y="6434853"/>
            <a:ext cx="4357158" cy="3389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895" tIns="45948" rIns="91895" bIns="45948" anchor="b"/>
          <a:lstStyle>
            <a:lvl1pPr defTabSz="901700">
              <a:spcBef>
                <a:spcPct val="30000"/>
              </a:spcBef>
              <a:defRPr sz="1200">
                <a:solidFill>
                  <a:schemeClr val="tx1"/>
                </a:solidFill>
                <a:latin typeface="Arial" panose="020B0604020202020204" pitchFamily="34" charset="0"/>
              </a:defRPr>
            </a:lvl1pPr>
            <a:lvl2pPr marL="742950" indent="-285750" defTabSz="901700">
              <a:spcBef>
                <a:spcPct val="30000"/>
              </a:spcBef>
              <a:defRPr sz="1200">
                <a:solidFill>
                  <a:schemeClr val="tx1"/>
                </a:solidFill>
                <a:latin typeface="Arial" panose="020B0604020202020204" pitchFamily="34" charset="0"/>
              </a:defRPr>
            </a:lvl2pPr>
            <a:lvl3pPr marL="1143000" indent="-228600" defTabSz="901700">
              <a:spcBef>
                <a:spcPct val="30000"/>
              </a:spcBef>
              <a:defRPr sz="1200">
                <a:solidFill>
                  <a:schemeClr val="tx1"/>
                </a:solidFill>
                <a:latin typeface="Arial" panose="020B0604020202020204" pitchFamily="34" charset="0"/>
              </a:defRPr>
            </a:lvl3pPr>
            <a:lvl4pPr marL="1600200" indent="-228600" defTabSz="901700">
              <a:spcBef>
                <a:spcPct val="30000"/>
              </a:spcBef>
              <a:defRPr sz="1200">
                <a:solidFill>
                  <a:schemeClr val="tx1"/>
                </a:solidFill>
                <a:latin typeface="Arial" panose="020B0604020202020204" pitchFamily="34" charset="0"/>
              </a:defRPr>
            </a:lvl4pPr>
            <a:lvl5pPr marL="2057400" indent="-228600" defTabSz="901700">
              <a:spcBef>
                <a:spcPct val="30000"/>
              </a:spcBef>
              <a:defRPr sz="1200">
                <a:solidFill>
                  <a:schemeClr val="tx1"/>
                </a:solidFill>
                <a:latin typeface="Arial" panose="020B0604020202020204" pitchFamily="34" charset="0"/>
              </a:defRPr>
            </a:lvl5pPr>
            <a:lvl6pPr marL="2514600" indent="-228600" defTabSz="9017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17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17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17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77AFAD1C-6F34-46C7-A047-66175993D62A}" type="slidenum">
              <a:rPr lang="en-US" altLang="en-US"/>
              <a:pPr algn="r" eaLnBrk="1" hangingPunct="1">
                <a:spcBef>
                  <a:spcPct val="0"/>
                </a:spcBef>
              </a:pPr>
              <a:t>5</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b="1" smtClean="0">
              <a:latin typeface="Arial" panose="020B0604020202020204" pitchFamily="34" charset="0"/>
            </a:endParaRPr>
          </a:p>
          <a:p>
            <a:endParaRPr lang="en-US" altLang="en-US" b="1" smtClean="0">
              <a:latin typeface="Arial" panose="020B0604020202020204" pitchFamily="34" charset="0"/>
            </a:endParaRPr>
          </a:p>
          <a:p>
            <a:endParaRPr lang="en-US" altLang="en-US" b="1" smtClean="0">
              <a:latin typeface="Arial" panose="020B0604020202020204" pitchFamily="34" charset="0"/>
            </a:endParaRPr>
          </a:p>
          <a:p>
            <a:endParaRPr lang="en-US" altLang="en-US" b="1" smtClean="0">
              <a:latin typeface="Arial" panose="020B0604020202020204" pitchFamily="34" charset="0"/>
            </a:endParaRPr>
          </a:p>
          <a:p>
            <a:endParaRPr lang="en-US" altLang="en-US" b="1" smtClean="0">
              <a:latin typeface="Arial" panose="020B0604020202020204" pitchFamily="34" charset="0"/>
            </a:endParaRPr>
          </a:p>
          <a:p>
            <a:endParaRPr lang="en-US" altLang="en-US" b="1" smtClean="0">
              <a:latin typeface="Arial" panose="020B0604020202020204" pitchFamily="34" charset="0"/>
            </a:endParaRPr>
          </a:p>
        </p:txBody>
      </p:sp>
    </p:spTree>
    <p:extLst>
      <p:ext uri="{BB962C8B-B14F-4D97-AF65-F5344CB8AC3E}">
        <p14:creationId xmlns:p14="http://schemas.microsoft.com/office/powerpoint/2010/main" xmlns="" val="2464057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7066" indent="-291179">
              <a:spcBef>
                <a:spcPct val="30000"/>
              </a:spcBef>
              <a:defRPr sz="1200">
                <a:solidFill>
                  <a:schemeClr val="tx1"/>
                </a:solidFill>
                <a:latin typeface="Arial" panose="020B0604020202020204" pitchFamily="34" charset="0"/>
              </a:defRPr>
            </a:lvl2pPr>
            <a:lvl3pPr marL="1164717" indent="-232943">
              <a:spcBef>
                <a:spcPct val="30000"/>
              </a:spcBef>
              <a:defRPr sz="1200">
                <a:solidFill>
                  <a:schemeClr val="tx1"/>
                </a:solidFill>
                <a:latin typeface="Arial" panose="020B0604020202020204" pitchFamily="34" charset="0"/>
              </a:defRPr>
            </a:lvl3pPr>
            <a:lvl4pPr marL="1630604" indent="-232943">
              <a:spcBef>
                <a:spcPct val="30000"/>
              </a:spcBef>
              <a:defRPr sz="1200">
                <a:solidFill>
                  <a:schemeClr val="tx1"/>
                </a:solidFill>
                <a:latin typeface="Arial" panose="020B0604020202020204" pitchFamily="34" charset="0"/>
              </a:defRPr>
            </a:lvl4pPr>
            <a:lvl5pPr marL="2096491" indent="-232943">
              <a:spcBef>
                <a:spcPct val="30000"/>
              </a:spcBef>
              <a:defRPr sz="1200">
                <a:solidFill>
                  <a:schemeClr val="tx1"/>
                </a:solidFill>
                <a:latin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FB97A0-DA0A-4149-B256-50A99D47AF11}" type="slidenum">
              <a:rPr lang="en-US" altLang="en-US"/>
              <a:pPr>
                <a:spcBef>
                  <a:spcPct val="0"/>
                </a:spcBef>
              </a:pPr>
              <a:t>7</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altLang="en-US" smtClean="0">
                <a:latin typeface="Arial" panose="020B0604020202020204" pitchFamily="34" charset="0"/>
              </a:rPr>
              <a:t>Do not share Parliamentary passwords with anyone, including administrative assistants or secretaries.</a:t>
            </a:r>
          </a:p>
          <a:p>
            <a:r>
              <a:rPr lang="en-GB" altLang="en-US" smtClean="0">
                <a:latin typeface="Arial" panose="020B0604020202020204" pitchFamily="34" charset="0"/>
              </a:rPr>
              <a:t>All passwords are to be treated as sensitive, Confidential Parliamentary information</a:t>
            </a:r>
          </a:p>
          <a:p>
            <a:r>
              <a:rPr lang="en-GB" altLang="en-US" smtClean="0">
                <a:latin typeface="Arial" panose="020B0604020202020204" pitchFamily="34" charset="0"/>
              </a:rPr>
              <a:t>Do not write passwords down and store them anywhere in your office. </a:t>
            </a:r>
          </a:p>
          <a:p>
            <a:r>
              <a:rPr lang="en-GB" altLang="en-US" smtClean="0">
                <a:latin typeface="Arial" panose="020B0604020202020204" pitchFamily="34" charset="0"/>
              </a:rPr>
              <a:t>If an account or password is suspected to have been compromised, report the incident to ICT and change all passwords</a:t>
            </a:r>
          </a:p>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xmlns="" val="1434999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7066" indent="-291179">
              <a:spcBef>
                <a:spcPct val="30000"/>
              </a:spcBef>
              <a:defRPr sz="1200">
                <a:solidFill>
                  <a:schemeClr val="tx1"/>
                </a:solidFill>
                <a:latin typeface="Arial" panose="020B0604020202020204" pitchFamily="34" charset="0"/>
              </a:defRPr>
            </a:lvl2pPr>
            <a:lvl3pPr marL="1164717" indent="-232943">
              <a:spcBef>
                <a:spcPct val="30000"/>
              </a:spcBef>
              <a:defRPr sz="1200">
                <a:solidFill>
                  <a:schemeClr val="tx1"/>
                </a:solidFill>
                <a:latin typeface="Arial" panose="020B0604020202020204" pitchFamily="34" charset="0"/>
              </a:defRPr>
            </a:lvl3pPr>
            <a:lvl4pPr marL="1630604" indent="-232943">
              <a:spcBef>
                <a:spcPct val="30000"/>
              </a:spcBef>
              <a:defRPr sz="1200">
                <a:solidFill>
                  <a:schemeClr val="tx1"/>
                </a:solidFill>
                <a:latin typeface="Arial" panose="020B0604020202020204" pitchFamily="34" charset="0"/>
              </a:defRPr>
            </a:lvl4pPr>
            <a:lvl5pPr marL="2096491" indent="-232943">
              <a:spcBef>
                <a:spcPct val="30000"/>
              </a:spcBef>
              <a:defRPr sz="1200">
                <a:solidFill>
                  <a:schemeClr val="tx1"/>
                </a:solidFill>
                <a:latin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D6474FB-75A4-462A-B1E0-715FC771E2A0}" type="slidenum">
              <a:rPr lang="en-US" altLang="en-US"/>
              <a:pPr>
                <a:spcBef>
                  <a:spcPct val="0"/>
                </a:spcBef>
              </a:pPr>
              <a:t>8</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xmlns="" val="2691446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7066" indent="-291179">
              <a:spcBef>
                <a:spcPct val="30000"/>
              </a:spcBef>
              <a:defRPr sz="1200">
                <a:solidFill>
                  <a:schemeClr val="tx1"/>
                </a:solidFill>
                <a:latin typeface="Arial" panose="020B0604020202020204" pitchFamily="34" charset="0"/>
              </a:defRPr>
            </a:lvl2pPr>
            <a:lvl3pPr marL="1164717" indent="-232943">
              <a:spcBef>
                <a:spcPct val="30000"/>
              </a:spcBef>
              <a:defRPr sz="1200">
                <a:solidFill>
                  <a:schemeClr val="tx1"/>
                </a:solidFill>
                <a:latin typeface="Arial" panose="020B0604020202020204" pitchFamily="34" charset="0"/>
              </a:defRPr>
            </a:lvl3pPr>
            <a:lvl4pPr marL="1630604" indent="-232943">
              <a:spcBef>
                <a:spcPct val="30000"/>
              </a:spcBef>
              <a:defRPr sz="1200">
                <a:solidFill>
                  <a:schemeClr val="tx1"/>
                </a:solidFill>
                <a:latin typeface="Arial" panose="020B0604020202020204" pitchFamily="34" charset="0"/>
              </a:defRPr>
            </a:lvl4pPr>
            <a:lvl5pPr marL="2096491" indent="-232943">
              <a:spcBef>
                <a:spcPct val="30000"/>
              </a:spcBef>
              <a:defRPr sz="1200">
                <a:solidFill>
                  <a:schemeClr val="tx1"/>
                </a:solidFill>
                <a:latin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33E6F-F097-41E7-919E-80A882BDDA52}" type="slidenum">
              <a:rPr lang="en-US" altLang="en-US"/>
              <a:pPr>
                <a:spcBef>
                  <a:spcPct val="0"/>
                </a:spcBef>
              </a:pPr>
              <a:t>11</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xmlns="" val="431917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5D7A0AD-306B-42BC-8938-1D937469B193}"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4292C5-93AC-4D12-9990-F2720B95A66D}" type="slidenum">
              <a:rPr lang="en-US" altLang="en-US"/>
              <a:pPr>
                <a:defRPr/>
              </a:pPr>
              <a:t>‹#›</a:t>
            </a:fld>
            <a:endParaRPr lang="en-US" altLang="en-US"/>
          </a:p>
        </p:txBody>
      </p:sp>
    </p:spTree>
    <p:extLst>
      <p:ext uri="{BB962C8B-B14F-4D97-AF65-F5344CB8AC3E}">
        <p14:creationId xmlns:p14="http://schemas.microsoft.com/office/powerpoint/2010/main" xmlns="" val="3605602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13546D-587F-4F80-A258-A5DC15060B07}"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7D0DEA-CBE6-4173-A999-AEC1A3FAF3AB}" type="slidenum">
              <a:rPr lang="en-US" altLang="en-US"/>
              <a:pPr>
                <a:defRPr/>
              </a:pPr>
              <a:t>‹#›</a:t>
            </a:fld>
            <a:endParaRPr lang="en-US" altLang="en-US"/>
          </a:p>
        </p:txBody>
      </p:sp>
    </p:spTree>
    <p:extLst>
      <p:ext uri="{BB962C8B-B14F-4D97-AF65-F5344CB8AC3E}">
        <p14:creationId xmlns:p14="http://schemas.microsoft.com/office/powerpoint/2010/main" xmlns="" val="2542079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950077-3AEB-47E6-A504-C183D72685E8}"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C1124A-EDE5-4AC6-B952-EA00DA3F8434}" type="slidenum">
              <a:rPr lang="en-US" altLang="en-US"/>
              <a:pPr>
                <a:defRPr/>
              </a:pPr>
              <a:t>‹#›</a:t>
            </a:fld>
            <a:endParaRPr lang="en-US" altLang="en-US"/>
          </a:p>
        </p:txBody>
      </p:sp>
    </p:spTree>
    <p:extLst>
      <p:ext uri="{BB962C8B-B14F-4D97-AF65-F5344CB8AC3E}">
        <p14:creationId xmlns:p14="http://schemas.microsoft.com/office/powerpoint/2010/main" xmlns="" val="261619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6F1664-72BB-4633-B6DE-ABFD3CA5C8DF}"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B29CCB-5630-4803-9BC6-71DEEC999727}" type="slidenum">
              <a:rPr lang="en-US" altLang="en-US"/>
              <a:pPr>
                <a:defRPr/>
              </a:pPr>
              <a:t>‹#›</a:t>
            </a:fld>
            <a:endParaRPr lang="en-US" altLang="en-US"/>
          </a:p>
        </p:txBody>
      </p:sp>
    </p:spTree>
    <p:extLst>
      <p:ext uri="{BB962C8B-B14F-4D97-AF65-F5344CB8AC3E}">
        <p14:creationId xmlns:p14="http://schemas.microsoft.com/office/powerpoint/2010/main" xmlns="" val="424299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0D7EE8-AF28-4933-860B-8D658E36C199}"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B9AD6-12EF-4FBE-BBCB-2931C02EC37A}" type="slidenum">
              <a:rPr lang="en-US" altLang="en-US"/>
              <a:pPr>
                <a:defRPr/>
              </a:pPr>
              <a:t>‹#›</a:t>
            </a:fld>
            <a:endParaRPr lang="en-US" altLang="en-US"/>
          </a:p>
        </p:txBody>
      </p:sp>
    </p:spTree>
    <p:extLst>
      <p:ext uri="{BB962C8B-B14F-4D97-AF65-F5344CB8AC3E}">
        <p14:creationId xmlns:p14="http://schemas.microsoft.com/office/powerpoint/2010/main" xmlns="" val="78599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FC3FE18-FFD5-4017-B073-02AB4B8E6844}" type="datetimeFigureOut">
              <a:rPr lang="en-US"/>
              <a:pPr>
                <a:defRPr/>
              </a:pPr>
              <a:t>2/15/2017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7A5BE3-BA99-469D-9ECF-C6807434C480}" type="slidenum">
              <a:rPr lang="en-US" altLang="en-US"/>
              <a:pPr>
                <a:defRPr/>
              </a:pPr>
              <a:t>‹#›</a:t>
            </a:fld>
            <a:endParaRPr lang="en-US" altLang="en-US"/>
          </a:p>
        </p:txBody>
      </p:sp>
    </p:spTree>
    <p:extLst>
      <p:ext uri="{BB962C8B-B14F-4D97-AF65-F5344CB8AC3E}">
        <p14:creationId xmlns:p14="http://schemas.microsoft.com/office/powerpoint/2010/main" xmlns="" val="341123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174C23E-74C2-4DA1-8DF5-8EC7D6A3D9B6}" type="datetimeFigureOut">
              <a:rPr lang="en-US"/>
              <a:pPr>
                <a:defRPr/>
              </a:pPr>
              <a:t>2/15/2017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54DD4C0-09E7-4AE4-8CED-75554F631D21}" type="slidenum">
              <a:rPr lang="en-US" altLang="en-US"/>
              <a:pPr>
                <a:defRPr/>
              </a:pPr>
              <a:t>‹#›</a:t>
            </a:fld>
            <a:endParaRPr lang="en-US" altLang="en-US"/>
          </a:p>
        </p:txBody>
      </p:sp>
    </p:spTree>
    <p:extLst>
      <p:ext uri="{BB962C8B-B14F-4D97-AF65-F5344CB8AC3E}">
        <p14:creationId xmlns:p14="http://schemas.microsoft.com/office/powerpoint/2010/main" xmlns="" val="3811350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B639CF-D28A-43E0-A9F9-143A69A2E043}" type="datetimeFigureOut">
              <a:rPr lang="en-US"/>
              <a:pPr>
                <a:defRPr/>
              </a:pPr>
              <a:t>2/15/2017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92C0E33-DBB1-4361-AD50-9A4B26E7B92E}" type="slidenum">
              <a:rPr lang="en-US" altLang="en-US"/>
              <a:pPr>
                <a:defRPr/>
              </a:pPr>
              <a:t>‹#›</a:t>
            </a:fld>
            <a:endParaRPr lang="en-US" altLang="en-US"/>
          </a:p>
        </p:txBody>
      </p:sp>
    </p:spTree>
    <p:extLst>
      <p:ext uri="{BB962C8B-B14F-4D97-AF65-F5344CB8AC3E}">
        <p14:creationId xmlns:p14="http://schemas.microsoft.com/office/powerpoint/2010/main" xmlns="" val="161463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108312-736E-45DC-BAE7-F8456584E0F6}" type="datetimeFigureOut">
              <a:rPr lang="en-US"/>
              <a:pPr>
                <a:defRPr/>
              </a:pPr>
              <a:t>2/15/2017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79DEA41-522C-47B1-A402-B711D0A362DC}" type="slidenum">
              <a:rPr lang="en-US" altLang="en-US"/>
              <a:pPr>
                <a:defRPr/>
              </a:pPr>
              <a:t>‹#›</a:t>
            </a:fld>
            <a:endParaRPr lang="en-US" altLang="en-US"/>
          </a:p>
        </p:txBody>
      </p:sp>
    </p:spTree>
    <p:extLst>
      <p:ext uri="{BB962C8B-B14F-4D97-AF65-F5344CB8AC3E}">
        <p14:creationId xmlns:p14="http://schemas.microsoft.com/office/powerpoint/2010/main" xmlns="" val="185377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E90FB2-429B-47A1-990B-5CD6637DCE3C}" type="datetimeFigureOut">
              <a:rPr lang="en-US"/>
              <a:pPr>
                <a:defRPr/>
              </a:pPr>
              <a:t>2/15/2017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BD40BB-64CC-48FC-A7CE-13A1935AD26C}" type="slidenum">
              <a:rPr lang="en-US" altLang="en-US"/>
              <a:pPr>
                <a:defRPr/>
              </a:pPr>
              <a:t>‹#›</a:t>
            </a:fld>
            <a:endParaRPr lang="en-US" altLang="en-US"/>
          </a:p>
        </p:txBody>
      </p:sp>
    </p:spTree>
    <p:extLst>
      <p:ext uri="{BB962C8B-B14F-4D97-AF65-F5344CB8AC3E}">
        <p14:creationId xmlns:p14="http://schemas.microsoft.com/office/powerpoint/2010/main" xmlns="" val="2579091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6A7C15-5CE7-4EA1-94C3-501ABB58E61F}" type="datetimeFigureOut">
              <a:rPr lang="en-US"/>
              <a:pPr>
                <a:defRPr/>
              </a:pPr>
              <a:t>2/15/2017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B27A99-ED38-4D9E-8479-E86A193D850A}" type="slidenum">
              <a:rPr lang="en-US" altLang="en-US"/>
              <a:pPr>
                <a:defRPr/>
              </a:pPr>
              <a:t>‹#›</a:t>
            </a:fld>
            <a:endParaRPr lang="en-US" altLang="en-US"/>
          </a:p>
        </p:txBody>
      </p:sp>
    </p:spTree>
    <p:extLst>
      <p:ext uri="{BB962C8B-B14F-4D97-AF65-F5344CB8AC3E}">
        <p14:creationId xmlns:p14="http://schemas.microsoft.com/office/powerpoint/2010/main" xmlns="" val="235590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8581F9D-76A1-4A86-A205-E9B3E196E595}" type="datetimeFigureOut">
              <a:rPr lang="en-US"/>
              <a:pPr>
                <a:defRPr/>
              </a:pPr>
              <a:t>2/15/2017</a:t>
            </a:fld>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97940E53-B256-447D-B6A1-16F11AED9C9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5649913" y="2563813"/>
            <a:ext cx="4119562" cy="1470025"/>
          </a:xfrm>
        </p:spPr>
        <p:txBody>
          <a:bodyPr/>
          <a:lstStyle/>
          <a:p>
            <a:pPr defTabSz="914400" eaLnBrk="1" hangingPunct="1">
              <a:lnSpc>
                <a:spcPct val="80000"/>
              </a:lnSpc>
              <a:spcBef>
                <a:spcPct val="50000"/>
              </a:spcBef>
              <a:defRPr/>
            </a:pPr>
            <a:r>
              <a:rPr lang="en-US" altLang="en-US" sz="3200" b="1" dirty="0" smtClean="0">
                <a:solidFill>
                  <a:srgbClr val="000000"/>
                </a:solidFill>
                <a:latin typeface="Arial" panose="020B0604020202020204" pitchFamily="34" charset="0"/>
                <a:ea typeface="+mn-ea"/>
                <a:cs typeface="+mn-cs"/>
              </a:rPr>
              <a:t>Veld and forest </a:t>
            </a:r>
            <a:r>
              <a:rPr lang="en-US" altLang="en-US" sz="3200" b="1" smtClean="0">
                <a:solidFill>
                  <a:srgbClr val="000000"/>
                </a:solidFill>
                <a:latin typeface="Arial" panose="020B0604020202020204" pitchFamily="34" charset="0"/>
                <a:ea typeface="+mn-ea"/>
                <a:cs typeface="+mn-cs"/>
              </a:rPr>
              <a:t>fire amendment Bill </a:t>
            </a:r>
            <a:endParaRPr lang="en-US" altLang="en-US" sz="3200" b="1" dirty="0">
              <a:solidFill>
                <a:srgbClr val="000000"/>
              </a:solidFill>
              <a:latin typeface="Arial" panose="020B0604020202020204" pitchFamily="34"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651" y="298622"/>
            <a:ext cx="6984793" cy="1073150"/>
          </a:xfrm>
        </p:spPr>
        <p:txBody>
          <a:bodyPr/>
          <a:lstStyle/>
          <a:p>
            <a:r>
              <a:rPr lang="en-ZA" sz="4000" dirty="0" smtClean="0"/>
              <a:t>S20 process </a:t>
            </a:r>
            <a:endParaRPr lang="en-ZA" sz="4000" dirty="0"/>
          </a:p>
        </p:txBody>
      </p:sp>
      <p:graphicFrame>
        <p:nvGraphicFramePr>
          <p:cNvPr id="4" name="Diagram 3"/>
          <p:cNvGraphicFramePr/>
          <p:nvPr>
            <p:extLst>
              <p:ext uri="{D42A27DB-BD31-4B8C-83A1-F6EECF244321}">
                <p14:modId xmlns:p14="http://schemas.microsoft.com/office/powerpoint/2010/main" xmlns="" val="830593819"/>
              </p:ext>
            </p:extLst>
          </p:nvPr>
        </p:nvGraphicFramePr>
        <p:xfrm>
          <a:off x="1392337" y="835197"/>
          <a:ext cx="7929084" cy="5033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https://encrypted-tbn0.gstatic.com/images?q=tbn:ANd9GcRm9zdXJRTw6yIDlzfplc_4v3IQfWWviesLNjKdveu9QyZpen3G7g"/>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409610" y="3444101"/>
            <a:ext cx="1059675" cy="933749"/>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257265" y="4377849"/>
            <a:ext cx="1710330" cy="369332"/>
          </a:xfrm>
          <a:prstGeom prst="rect">
            <a:avLst/>
          </a:prstGeom>
          <a:noFill/>
        </p:spPr>
        <p:txBody>
          <a:bodyPr wrap="square" rtlCol="0">
            <a:spAutoFit/>
          </a:bodyPr>
          <a:lstStyle/>
          <a:p>
            <a:r>
              <a:rPr lang="en-ZA" dirty="0" smtClean="0"/>
              <a:t>concurrence</a:t>
            </a:r>
            <a:endParaRPr lang="en-ZA" dirty="0"/>
          </a:p>
        </p:txBody>
      </p:sp>
      <p:pic>
        <p:nvPicPr>
          <p:cNvPr id="1028" name="Picture 4" descr="https://encrypted-tbn3.gstatic.com/images?q=tbn:ANd9GcTaEWHJ0urEMtcX7qOSNS_yHhkhcyb-YXy1eSKBVtbdB8SW1aaIKA"/>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5767418" y="4080918"/>
            <a:ext cx="1963598" cy="11940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01544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93827" y="1822543"/>
            <a:ext cx="3289109" cy="830997"/>
          </a:xfrm>
          <a:prstGeom prst="rect">
            <a:avLst/>
          </a:prstGeom>
          <a:noFill/>
        </p:spPr>
        <p:txBody>
          <a:bodyPr wrap="square" rtlCol="0">
            <a:spAutoFit/>
          </a:bodyPr>
          <a:lstStyle/>
          <a:p>
            <a:r>
              <a:rPr lang="en-ZA" sz="2400" b="1" dirty="0" smtClean="0">
                <a:effectLst>
                  <a:outerShdw blurRad="38100" dist="38100" dir="2700000" algn="tl">
                    <a:srgbClr val="000000">
                      <a:alpha val="43137"/>
                    </a:srgbClr>
                  </a:outerShdw>
                </a:effectLst>
                <a:latin typeface="Segoe Print" panose="02000600000000000000" pitchFamily="2" charset="0"/>
                <a:ea typeface="Yu Mincho Light" panose="02020300000000000000" pitchFamily="18" charset="-128"/>
              </a:rPr>
              <a:t>PHUMELELE NGEMA </a:t>
            </a:r>
          </a:p>
        </p:txBody>
      </p:sp>
      <p:pic>
        <p:nvPicPr>
          <p:cNvPr id="5" name="Picture 4"/>
          <p:cNvPicPr>
            <a:picLocks noChangeAspect="1"/>
          </p:cNvPicPr>
          <p:nvPr/>
        </p:nvPicPr>
        <p:blipFill>
          <a:blip r:embed="rId3">
            <a:biLevel thresh="25000"/>
          </a:blip>
          <a:stretch>
            <a:fillRect/>
          </a:stretch>
        </p:blipFill>
        <p:spPr>
          <a:xfrm>
            <a:off x="3589361" y="3800858"/>
            <a:ext cx="3357350" cy="285331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6">
                <a:shade val="45000"/>
                <a:satMod val="135000"/>
              </a:schemeClr>
              <a:prstClr val="white"/>
            </a:duotone>
          </a:blip>
          <a:stretch>
            <a:fillRect/>
          </a:stretch>
        </p:blipFill>
        <p:spPr>
          <a:xfrm>
            <a:off x="7997588" y="2117082"/>
            <a:ext cx="1915305" cy="2011508"/>
          </a:xfrm>
          <a:prstGeom prst="rect">
            <a:avLst/>
          </a:prstGeom>
        </p:spPr>
      </p:pic>
      <p:pic>
        <p:nvPicPr>
          <p:cNvPr id="4" name="Picture 3"/>
          <p:cNvPicPr>
            <a:picLocks noChangeAspect="1"/>
          </p:cNvPicPr>
          <p:nvPr/>
        </p:nvPicPr>
        <p:blipFill>
          <a:blip r:embed="rId3">
            <a:duotone>
              <a:schemeClr val="accent3">
                <a:shade val="45000"/>
                <a:satMod val="135000"/>
              </a:schemeClr>
              <a:prstClr val="white"/>
            </a:duotone>
          </a:blip>
          <a:stretch>
            <a:fillRect/>
          </a:stretch>
        </p:blipFill>
        <p:spPr>
          <a:xfrm>
            <a:off x="7285984" y="3033215"/>
            <a:ext cx="847725" cy="1152525"/>
          </a:xfrm>
          <a:prstGeom prst="rect">
            <a:avLst/>
          </a:prstGeom>
        </p:spPr>
      </p:pic>
      <p:pic>
        <p:nvPicPr>
          <p:cNvPr id="5" name="Picture 4"/>
          <p:cNvPicPr>
            <a:picLocks noChangeAspect="1"/>
          </p:cNvPicPr>
          <p:nvPr/>
        </p:nvPicPr>
        <p:blipFill>
          <a:blip r:embed="rId3">
            <a:duotone>
              <a:schemeClr val="accent2">
                <a:shade val="45000"/>
                <a:satMod val="135000"/>
              </a:schemeClr>
              <a:prstClr val="white"/>
            </a:duotone>
          </a:blip>
          <a:stretch>
            <a:fillRect/>
          </a:stretch>
        </p:blipFill>
        <p:spPr>
          <a:xfrm>
            <a:off x="6167792" y="3033215"/>
            <a:ext cx="847725" cy="1152525"/>
          </a:xfrm>
          <a:prstGeom prst="rect">
            <a:avLst/>
          </a:prstGeom>
        </p:spPr>
      </p:pic>
      <p:pic>
        <p:nvPicPr>
          <p:cNvPr id="6" name="Picture 5"/>
          <p:cNvPicPr>
            <a:picLocks noChangeAspect="1"/>
          </p:cNvPicPr>
          <p:nvPr/>
        </p:nvPicPr>
        <p:blipFill>
          <a:blip r:embed="rId3">
            <a:duotone>
              <a:schemeClr val="bg2">
                <a:shade val="45000"/>
                <a:satMod val="135000"/>
              </a:schemeClr>
              <a:prstClr val="white"/>
            </a:duotone>
          </a:blip>
          <a:stretch>
            <a:fillRect/>
          </a:stretch>
        </p:blipFill>
        <p:spPr>
          <a:xfrm>
            <a:off x="5184833" y="2688964"/>
            <a:ext cx="847725" cy="1152525"/>
          </a:xfrm>
          <a:prstGeom prst="rect">
            <a:avLst/>
          </a:prstGeom>
        </p:spPr>
      </p:pic>
      <p:pic>
        <p:nvPicPr>
          <p:cNvPr id="7" name="Picture 6"/>
          <p:cNvPicPr>
            <a:picLocks noChangeAspect="1"/>
          </p:cNvPicPr>
          <p:nvPr/>
        </p:nvPicPr>
        <p:blipFill>
          <a:blip r:embed="rId3"/>
          <a:stretch>
            <a:fillRect/>
          </a:stretch>
        </p:blipFill>
        <p:spPr>
          <a:xfrm>
            <a:off x="4201874" y="2392124"/>
            <a:ext cx="847725" cy="1152525"/>
          </a:xfrm>
          <a:prstGeom prst="rect">
            <a:avLst/>
          </a:prstGeom>
        </p:spPr>
      </p:pic>
      <p:pic>
        <p:nvPicPr>
          <p:cNvPr id="8" name="Picture 7"/>
          <p:cNvPicPr>
            <a:picLocks noChangeAspect="1"/>
          </p:cNvPicPr>
          <p:nvPr/>
        </p:nvPicPr>
        <p:blipFill>
          <a:blip r:embed="rId3">
            <a:duotone>
              <a:schemeClr val="accent4">
                <a:shade val="45000"/>
                <a:satMod val="135000"/>
              </a:schemeClr>
              <a:prstClr val="white"/>
            </a:duotone>
          </a:blip>
          <a:stretch>
            <a:fillRect/>
          </a:stretch>
        </p:blipFill>
        <p:spPr>
          <a:xfrm>
            <a:off x="3439928" y="1944662"/>
            <a:ext cx="847725" cy="1152525"/>
          </a:xfrm>
          <a:prstGeom prst="rect">
            <a:avLst/>
          </a:prstGeom>
        </p:spPr>
      </p:pic>
      <p:pic>
        <p:nvPicPr>
          <p:cNvPr id="9" name="Picture 8"/>
          <p:cNvPicPr>
            <a:picLocks noChangeAspect="1"/>
          </p:cNvPicPr>
          <p:nvPr/>
        </p:nvPicPr>
        <p:blipFill>
          <a:blip r:embed="rId3">
            <a:duotone>
              <a:schemeClr val="accent6">
                <a:shade val="45000"/>
                <a:satMod val="135000"/>
              </a:schemeClr>
              <a:prstClr val="white"/>
            </a:duotone>
          </a:blip>
          <a:stretch>
            <a:fillRect/>
          </a:stretch>
        </p:blipFill>
        <p:spPr>
          <a:xfrm>
            <a:off x="2435981" y="1700212"/>
            <a:ext cx="847725" cy="1152525"/>
          </a:xfrm>
          <a:prstGeom prst="rect">
            <a:avLst/>
          </a:prstGeom>
        </p:spPr>
      </p:pic>
      <p:pic>
        <p:nvPicPr>
          <p:cNvPr id="10" name="Picture 9"/>
          <p:cNvPicPr>
            <a:picLocks noChangeAspect="1"/>
          </p:cNvPicPr>
          <p:nvPr/>
        </p:nvPicPr>
        <p:blipFill rotWithShape="1">
          <a:blip r:embed="rId4">
            <a:duotone>
              <a:schemeClr val="accent2">
                <a:shade val="45000"/>
                <a:satMod val="135000"/>
              </a:schemeClr>
              <a:prstClr val="white"/>
            </a:duotone>
          </a:blip>
          <a:srcRect r="8051"/>
          <a:stretch/>
        </p:blipFill>
        <p:spPr>
          <a:xfrm>
            <a:off x="45593" y="1063528"/>
            <a:ext cx="1935533" cy="2171700"/>
          </a:xfrm>
          <a:prstGeom prst="rect">
            <a:avLst/>
          </a:prstGeom>
        </p:spPr>
      </p:pic>
      <p:pic>
        <p:nvPicPr>
          <p:cNvPr id="12" name="Picture 11"/>
          <p:cNvPicPr>
            <a:picLocks noChangeAspect="1"/>
          </p:cNvPicPr>
          <p:nvPr/>
        </p:nvPicPr>
        <p:blipFill>
          <a:blip r:embed="rId3"/>
          <a:stretch>
            <a:fillRect/>
          </a:stretch>
        </p:blipFill>
        <p:spPr>
          <a:xfrm>
            <a:off x="1812539" y="1536439"/>
            <a:ext cx="847725" cy="11525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ZA" altLang="en-US" sz="4000" b="1" dirty="0" smtClean="0"/>
              <a:t>TAGGING </a:t>
            </a:r>
          </a:p>
        </p:txBody>
      </p:sp>
      <p:sp>
        <p:nvSpPr>
          <p:cNvPr id="2" name="Content Placeholder 1"/>
          <p:cNvSpPr>
            <a:spLocks noGrp="1"/>
          </p:cNvSpPr>
          <p:nvPr>
            <p:ph idx="1"/>
          </p:nvPr>
        </p:nvSpPr>
        <p:spPr/>
        <p:txBody>
          <a:bodyPr/>
          <a:lstStyle/>
          <a:p>
            <a:r>
              <a:rPr lang="en-US" dirty="0" smtClean="0"/>
              <a:t>We are not in agreement with SLA re: tagging </a:t>
            </a:r>
          </a:p>
          <a:p>
            <a:r>
              <a:rPr lang="en-US" dirty="0" smtClean="0"/>
              <a:t>SLA’s view is that there are no substantial provisions that addresses matters listed under the schedules of the Constitution. </a:t>
            </a:r>
          </a:p>
          <a:p>
            <a:r>
              <a:rPr lang="en-US" dirty="0" smtClean="0"/>
              <a:t>We are of the view that “administration of indigenous forest” to the extent of curbing fires and how to protect these forests from veld fire and one method of forming fire associations is covered and to some degree “nature conservation”.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000" b="1" dirty="0" smtClean="0"/>
              <a:t>TAGGING </a:t>
            </a:r>
          </a:p>
        </p:txBody>
      </p:sp>
      <p:sp>
        <p:nvSpPr>
          <p:cNvPr id="2" name="Content Placeholder 1"/>
          <p:cNvSpPr>
            <a:spLocks noGrp="1"/>
          </p:cNvSpPr>
          <p:nvPr>
            <p:ph idx="1"/>
          </p:nvPr>
        </p:nvSpPr>
        <p:spPr/>
        <p:txBody>
          <a:bodyPr/>
          <a:lstStyle/>
          <a:p>
            <a:r>
              <a:rPr lang="en-US" dirty="0" smtClean="0"/>
              <a:t>So listed functional areas which are addressed on this Bill include “administration of indigenous forests” which are found in the communal or rural land under the authority of traditional leaders, “nature conservation” and to greater extent “traditional leadership” as some role is provided for them. </a:t>
            </a:r>
          </a:p>
          <a:p>
            <a:r>
              <a:rPr lang="en-US" dirty="0" smtClean="0"/>
              <a:t>Clauses 2 and 6 relate more to the involvement of traditional leaders and allocate certain functions to them.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Tagging and compliance </a:t>
            </a:r>
            <a:endParaRPr lang="en-US" dirty="0"/>
          </a:p>
        </p:txBody>
      </p:sp>
      <p:sp>
        <p:nvSpPr>
          <p:cNvPr id="3" name="Content Placeholder 2"/>
          <p:cNvSpPr>
            <a:spLocks noGrp="1"/>
          </p:cNvSpPr>
          <p:nvPr>
            <p:ph idx="1"/>
          </p:nvPr>
        </p:nvSpPr>
        <p:spPr/>
        <p:txBody>
          <a:bodyPr/>
          <a:lstStyle/>
          <a:p>
            <a:r>
              <a:rPr lang="en-US" dirty="0" smtClean="0"/>
              <a:t>In respect that traditional leaders and in communal land traditional councils are expected to form and facilitate the fire protection association in line with section 3(3) of the National Veld &amp; Forest Fire Act (principal Act), where such fire protection associations are required. </a:t>
            </a:r>
          </a:p>
          <a:p>
            <a:r>
              <a:rPr lang="en-US" dirty="0" smtClean="0"/>
              <a:t>Clause 6 adds traditional leaders to the list of officials mentioned with the power to enforce the principal Act when necessary compliance has been done</a:t>
            </a:r>
            <a:endParaRPr lang="en-US" dirty="0"/>
          </a:p>
        </p:txBody>
      </p:sp>
      <p:sp>
        <p:nvSpPr>
          <p:cNvPr id="5123" name="AutoShape 5" descr="https://encrypted-tbn3.gstatic.com/images?q=tbn:ANd9GcSmkwESumYbtzCEyWOYGJ9CH9LVSfTKOHThj3Ybh1OvXJQuMBL5VQ"/>
          <p:cNvSpPr>
            <a:spLocks noChangeAspect="1" noChangeArrowheads="1"/>
          </p:cNvSpPr>
          <p:nvPr/>
        </p:nvSpPr>
        <p:spPr bwMode="auto">
          <a:xfrm>
            <a:off x="-731838" y="-1309688"/>
            <a:ext cx="2857501" cy="26193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ZA"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Tagging and content </a:t>
            </a:r>
            <a:endParaRPr lang="en-US" dirty="0"/>
          </a:p>
        </p:txBody>
      </p:sp>
      <p:sp>
        <p:nvSpPr>
          <p:cNvPr id="3" name="Content Placeholder 2"/>
          <p:cNvSpPr>
            <a:spLocks noGrp="1"/>
          </p:cNvSpPr>
          <p:nvPr>
            <p:ph sz="half" idx="1"/>
          </p:nvPr>
        </p:nvSpPr>
        <p:spPr/>
        <p:txBody>
          <a:bodyPr/>
          <a:lstStyle/>
          <a:p>
            <a:r>
              <a:rPr lang="en-US" dirty="0" smtClean="0"/>
              <a:t>Administration of indigenous forests is generally not a function for traditional leaders. It rests with the executive. </a:t>
            </a:r>
          </a:p>
          <a:p>
            <a:r>
              <a:rPr lang="en-US" dirty="0" smtClean="0"/>
              <a:t>Traditional leadership &amp; s20 </a:t>
            </a:r>
          </a:p>
          <a:p>
            <a:r>
              <a:rPr lang="en-US" dirty="0" smtClean="0"/>
              <a:t>Nature conservation </a:t>
            </a:r>
            <a:endParaRPr lang="en-US" dirty="0"/>
          </a:p>
        </p:txBody>
      </p:sp>
      <p:sp>
        <p:nvSpPr>
          <p:cNvPr id="4" name="Content Placeholder 3"/>
          <p:cNvSpPr>
            <a:spLocks noGrp="1"/>
          </p:cNvSpPr>
          <p:nvPr>
            <p:ph sz="half" idx="2"/>
          </p:nvPr>
        </p:nvSpPr>
        <p:spPr/>
        <p:txBody>
          <a:bodyPr/>
          <a:lstStyle/>
          <a:p>
            <a:r>
              <a:rPr lang="en-US" dirty="0" smtClean="0"/>
              <a:t>Purpose of the Bill amongst others is to provide the facilitation of forming fire protection associations. </a:t>
            </a:r>
          </a:p>
          <a:p>
            <a:r>
              <a:rPr lang="en-US" dirty="0" smtClean="0"/>
              <a:t>These associations are not voluntary as they are now legislated where the involvement of traditional leaders is seen necessary.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dirty="0" smtClean="0"/>
              <a:t>Tagging and content </a:t>
            </a:r>
            <a:endParaRPr lang="en-ZA" sz="4000" dirty="0"/>
          </a:p>
        </p:txBody>
      </p:sp>
      <p:sp>
        <p:nvSpPr>
          <p:cNvPr id="3" name="Content Placeholder 2"/>
          <p:cNvSpPr>
            <a:spLocks noGrp="1"/>
          </p:cNvSpPr>
          <p:nvPr>
            <p:ph idx="1"/>
          </p:nvPr>
        </p:nvSpPr>
        <p:spPr/>
        <p:txBody>
          <a:bodyPr>
            <a:normAutofit/>
          </a:bodyPr>
          <a:lstStyle/>
          <a:p>
            <a:r>
              <a:rPr lang="en-ZA" sz="4000" dirty="0" smtClean="0"/>
              <a:t>So on the basis of including traditional leaders in the structures to facilitate the implementation of this Act makes the Bill susceptible to consider the substantial measure impact test as well as the ordinary tagging test. Hence our conclusion is that it is a 76 Bill. </a:t>
            </a:r>
            <a:endParaRPr lang="en-ZA" sz="4000" dirty="0"/>
          </a:p>
        </p:txBody>
      </p:sp>
    </p:spTree>
    <p:extLst>
      <p:ext uri="{BB962C8B-B14F-4D97-AF65-F5344CB8AC3E}">
        <p14:creationId xmlns:p14="http://schemas.microsoft.com/office/powerpoint/2010/main" xmlns="" val="3032168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with s20 TLFA</a:t>
            </a:r>
            <a:endParaRPr lang="en-US" dirty="0"/>
          </a:p>
        </p:txBody>
      </p:sp>
      <p:sp>
        <p:nvSpPr>
          <p:cNvPr id="3" name="Content Placeholder 2"/>
          <p:cNvSpPr>
            <a:spLocks noGrp="1"/>
          </p:cNvSpPr>
          <p:nvPr>
            <p:ph idx="1"/>
          </p:nvPr>
        </p:nvSpPr>
        <p:spPr/>
        <p:txBody>
          <a:bodyPr/>
          <a:lstStyle/>
          <a:p>
            <a:r>
              <a:rPr lang="en-US" dirty="0" smtClean="0"/>
              <a:t>On the basis that are clauses that relate to providing functions and role of traditional councils in this Bill we enquired whether the Department complied with s20 of the Traditional Leadership and Framework Act. </a:t>
            </a:r>
          </a:p>
          <a:p>
            <a:r>
              <a:rPr lang="en-US" dirty="0" smtClean="0"/>
              <a:t>It requires national government in this regard where it provides or allocates through a legislative measure, the role or functions of traditional leaders and councils to seek concurrence of certain structures.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10"/>
          <p:cNvSpPr txBox="1">
            <a:spLocks noChangeArrowheads="1"/>
          </p:cNvSpPr>
          <p:nvPr/>
        </p:nvSpPr>
        <p:spPr bwMode="auto">
          <a:xfrm>
            <a:off x="271463" y="2214563"/>
            <a:ext cx="9363075" cy="8433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61950" indent="-276225">
              <a:spcBef>
                <a:spcPct val="20000"/>
              </a:spcBef>
              <a:buChar char="•"/>
              <a:tabLst>
                <a:tab pos="361950" algn="l"/>
              </a:tabLst>
              <a:defRPr sz="3200">
                <a:solidFill>
                  <a:schemeClr val="tx1"/>
                </a:solidFill>
                <a:latin typeface="Arial" panose="020B0604020202020204" pitchFamily="34" charset="0"/>
              </a:defRPr>
            </a:lvl1pPr>
            <a:lvl2pPr marL="742950" indent="-285750">
              <a:spcBef>
                <a:spcPct val="20000"/>
              </a:spcBef>
              <a:buChar char="–"/>
              <a:tabLst>
                <a:tab pos="361950" algn="l"/>
              </a:tabLst>
              <a:defRPr sz="2800">
                <a:solidFill>
                  <a:schemeClr val="tx1"/>
                </a:solidFill>
                <a:latin typeface="Arial" panose="020B0604020202020204" pitchFamily="34" charset="0"/>
              </a:defRPr>
            </a:lvl2pPr>
            <a:lvl3pPr marL="1143000" indent="-228600">
              <a:spcBef>
                <a:spcPct val="20000"/>
              </a:spcBef>
              <a:buChar char="•"/>
              <a:tabLst>
                <a:tab pos="361950" algn="l"/>
              </a:tabLst>
              <a:defRPr sz="2400">
                <a:solidFill>
                  <a:schemeClr val="tx1"/>
                </a:solidFill>
                <a:latin typeface="Arial" panose="020B0604020202020204" pitchFamily="34" charset="0"/>
              </a:defRPr>
            </a:lvl3pPr>
            <a:lvl4pPr marL="1600200" indent="-228600">
              <a:spcBef>
                <a:spcPct val="20000"/>
              </a:spcBef>
              <a:buChar char="–"/>
              <a:tabLst>
                <a:tab pos="361950" algn="l"/>
              </a:tabLst>
              <a:defRPr sz="2000">
                <a:solidFill>
                  <a:schemeClr val="tx1"/>
                </a:solidFill>
                <a:latin typeface="Arial" panose="020B0604020202020204" pitchFamily="34" charset="0"/>
              </a:defRPr>
            </a:lvl4pPr>
            <a:lvl5pPr marL="2057400" indent="-228600">
              <a:spcBef>
                <a:spcPct val="20000"/>
              </a:spcBef>
              <a:buChar char="»"/>
              <a:tabLst>
                <a:tab pos="36195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6195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6195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6195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61950" algn="l"/>
              </a:tabLst>
              <a:defRPr sz="2000">
                <a:solidFill>
                  <a:schemeClr val="tx1"/>
                </a:solidFill>
                <a:latin typeface="Arial" panose="020B0604020202020204" pitchFamily="34" charset="0"/>
              </a:defRPr>
            </a:lvl9pPr>
          </a:lstStyle>
          <a:p>
            <a:pPr eaLnBrk="1" hangingPunct="1">
              <a:lnSpc>
                <a:spcPct val="120000"/>
              </a:lnSpc>
              <a:spcBef>
                <a:spcPct val="0"/>
              </a:spcBef>
            </a:pPr>
            <a:endParaRPr lang="en-GB" altLang="en-US" sz="1600" dirty="0">
              <a:latin typeface="Calibri" panose="020F0502020204030204" pitchFamily="34" charset="0"/>
            </a:endParaRPr>
          </a:p>
          <a:p>
            <a:pPr eaLnBrk="1" hangingPunct="1">
              <a:spcBef>
                <a:spcPct val="0"/>
              </a:spcBef>
              <a:buFontTx/>
              <a:buNone/>
            </a:pPr>
            <a:r>
              <a:rPr lang="en-US" altLang="en-US" sz="1400" dirty="0"/>
              <a:t> </a:t>
            </a:r>
          </a:p>
          <a:p>
            <a:pPr eaLnBrk="1" hangingPunct="1">
              <a:lnSpc>
                <a:spcPct val="120000"/>
              </a:lnSpc>
              <a:spcBef>
                <a:spcPct val="0"/>
              </a:spcBef>
              <a:buFontTx/>
              <a:buNone/>
            </a:pPr>
            <a:endParaRPr lang="en-US" altLang="en-US" sz="1300" dirty="0"/>
          </a:p>
        </p:txBody>
      </p:sp>
      <p:sp>
        <p:nvSpPr>
          <p:cNvPr id="2" name="Title 1"/>
          <p:cNvSpPr>
            <a:spLocks noGrp="1"/>
          </p:cNvSpPr>
          <p:nvPr>
            <p:ph type="title"/>
          </p:nvPr>
        </p:nvSpPr>
        <p:spPr/>
        <p:txBody>
          <a:bodyPr/>
          <a:lstStyle/>
          <a:p>
            <a:r>
              <a:rPr lang="en-US" dirty="0" smtClean="0"/>
              <a:t>S20(2) TLFA compliance </a:t>
            </a:r>
            <a:endParaRPr lang="en-US" dirty="0"/>
          </a:p>
        </p:txBody>
      </p:sp>
      <p:sp>
        <p:nvSpPr>
          <p:cNvPr id="3" name="Content Placeholder 2"/>
          <p:cNvSpPr>
            <a:spLocks noGrp="1"/>
          </p:cNvSpPr>
          <p:nvPr>
            <p:ph idx="1"/>
          </p:nvPr>
        </p:nvSpPr>
        <p:spPr/>
        <p:txBody>
          <a:bodyPr/>
          <a:lstStyle/>
          <a:p>
            <a:r>
              <a:rPr lang="en-US" dirty="0" smtClean="0"/>
              <a:t>Department indicated that they fully complied with this provision</a:t>
            </a:r>
          </a:p>
          <a:p>
            <a:r>
              <a:rPr lang="en-US" dirty="0" smtClean="0"/>
              <a:t>After the confirmation we requested JTM to continue with the process of tagging with our opposing view to that of the SLA as we suggested the Bill to be a section 76 instead of 75 Bill. </a:t>
            </a:r>
          </a:p>
          <a:p>
            <a:r>
              <a:rPr lang="en-US" dirty="0" smtClean="0"/>
              <a:t>JTM tagged Bill as a 76 Bill. ????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b="1" dirty="0" smtClean="0"/>
              <a:t/>
            </a:r>
            <a:br>
              <a:rPr lang="en-US" altLang="en-US" sz="4000" b="1" dirty="0" smtClean="0"/>
            </a:br>
            <a:r>
              <a:rPr lang="en-US" altLang="en-US" sz="4000" b="1" dirty="0" smtClean="0"/>
              <a:t>Referral in terms of s18 TLFA </a:t>
            </a:r>
            <a:endParaRPr lang="en-ZA" sz="4000" dirty="0"/>
          </a:p>
        </p:txBody>
      </p:sp>
      <p:sp>
        <p:nvSpPr>
          <p:cNvPr id="4" name="Content Placeholder 3"/>
          <p:cNvSpPr>
            <a:spLocks noGrp="1"/>
          </p:cNvSpPr>
          <p:nvPr>
            <p:ph idx="1"/>
          </p:nvPr>
        </p:nvSpPr>
        <p:spPr/>
        <p:txBody>
          <a:bodyPr/>
          <a:lstStyle/>
          <a:p>
            <a:r>
              <a:rPr lang="en-US" dirty="0" smtClean="0"/>
              <a:t>We in agreement with SLA that this Bill does not pertain to matters of customary law or customs, hence in our view and that of the JTM, it is not necessary to refer the Bill to the National Council of Traditional Leaders in terms of s18 of the Traditional Leadership Framework Act. </a:t>
            </a:r>
          </a:p>
          <a:p>
            <a:r>
              <a:rPr lang="en-US" dirty="0" smtClean="0"/>
              <a:t>Parliament to confirm compliance with the requirements of s20. </a:t>
            </a:r>
            <a:endParaRPr lang="en-US" dirty="0"/>
          </a:p>
        </p:txBody>
      </p:sp>
    </p:spTree>
    <p:extLst>
      <p:ext uri="{BB962C8B-B14F-4D97-AF65-F5344CB8AC3E}">
        <p14:creationId xmlns:p14="http://schemas.microsoft.com/office/powerpoint/2010/main" xmlns="" val="542827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1722</TotalTime>
  <Words>655</Words>
  <Application>Microsoft Office PowerPoint</Application>
  <PresentationFormat>A4 Paper (210x297 mm)</PresentationFormat>
  <Paragraphs>54</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Veld and forest fire amendment Bill </vt:lpstr>
      <vt:lpstr>TAGGING </vt:lpstr>
      <vt:lpstr>TAGGING </vt:lpstr>
      <vt:lpstr>Tagging and compliance </vt:lpstr>
      <vt:lpstr>Tagging and content </vt:lpstr>
      <vt:lpstr>Tagging and content </vt:lpstr>
      <vt:lpstr>Compliance with s20 TLFA</vt:lpstr>
      <vt:lpstr>S20(2) TLFA compliance </vt:lpstr>
      <vt:lpstr> Referral in terms of s18 TLFA </vt:lpstr>
      <vt:lpstr>S20 process </vt:lpstr>
      <vt:lpstr>Slide 11</vt:lpstr>
      <vt:lpstr>Slide 12</vt:lpstr>
    </vt:vector>
  </TitlesOfParts>
  <Company>Parliament RSA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Lazola  Zantsi</dc:creator>
  <cp:lastModifiedBy>PUMZA</cp:lastModifiedBy>
  <cp:revision>91</cp:revision>
  <cp:lastPrinted>2017-01-31T13:21:38Z</cp:lastPrinted>
  <dcterms:created xsi:type="dcterms:W3CDTF">2014-02-24T08:25:55Z</dcterms:created>
  <dcterms:modified xsi:type="dcterms:W3CDTF">2017-02-15T09:22:11Z</dcterms:modified>
</cp:coreProperties>
</file>