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1" r:id="rId2"/>
  </p:sldMasterIdLst>
  <p:notesMasterIdLst>
    <p:notesMasterId r:id="rId17"/>
  </p:notesMasterIdLst>
  <p:handoutMasterIdLst>
    <p:handoutMasterId r:id="rId18"/>
  </p:handoutMasterIdLst>
  <p:sldIdLst>
    <p:sldId id="256" r:id="rId3"/>
    <p:sldId id="287" r:id="rId4"/>
    <p:sldId id="296" r:id="rId5"/>
    <p:sldId id="338" r:id="rId6"/>
    <p:sldId id="292" r:id="rId7"/>
    <p:sldId id="330" r:id="rId8"/>
    <p:sldId id="337" r:id="rId9"/>
    <p:sldId id="331" r:id="rId10"/>
    <p:sldId id="332" r:id="rId11"/>
    <p:sldId id="333" r:id="rId12"/>
    <p:sldId id="334" r:id="rId13"/>
    <p:sldId id="329" r:id="rId14"/>
    <p:sldId id="305" r:id="rId15"/>
    <p:sldId id="311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3" d="100"/>
          <a:sy n="73" d="100"/>
        </p:scale>
        <p:origin x="-2724" y="-8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5E025-9368-43FD-84DF-CDD0F2C2D0F4}" type="doc">
      <dgm:prSet loTypeId="urn:microsoft.com/office/officeart/2005/8/layout/radial1" loCatId="cycle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en-ZA"/>
        </a:p>
      </dgm:t>
    </dgm:pt>
    <dgm:pt modelId="{9DEF7546-6F10-41C5-80AF-E88C48072E3A}">
      <dgm:prSet phldrT="[Text]" custT="1"/>
      <dgm:spPr>
        <a:xfrm>
          <a:off x="2479780" y="2000251"/>
          <a:ext cx="2090430" cy="1814558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4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NATIONAL STRATEGIC PLAN FOR NURSE </a:t>
          </a:r>
          <a:r>
            <a:rPr lang="en-ZA" sz="1400" b="1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EDUCATION</a:t>
          </a:r>
          <a:r>
            <a:rPr lang="en-ZA" sz="14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, TRAINING &amp; PRACTICE</a:t>
          </a:r>
        </a:p>
      </dgm:t>
    </dgm:pt>
    <dgm:pt modelId="{9CE14CFB-983C-463F-ACEB-BA03385730C3}" type="parTrans" cxnId="{008941AB-EE18-457C-B260-AD1B609ACE0D}">
      <dgm:prSet/>
      <dgm:spPr/>
      <dgm:t>
        <a:bodyPr/>
        <a:lstStyle/>
        <a:p>
          <a:endParaRPr lang="en-ZA"/>
        </a:p>
      </dgm:t>
    </dgm:pt>
    <dgm:pt modelId="{F94A9381-AE62-4A03-B302-701E4739C025}" type="sibTrans" cxnId="{008941AB-EE18-457C-B260-AD1B609ACE0D}">
      <dgm:prSet/>
      <dgm:spPr/>
      <dgm:t>
        <a:bodyPr/>
        <a:lstStyle/>
        <a:p>
          <a:endParaRPr lang="en-ZA"/>
        </a:p>
      </dgm:t>
    </dgm:pt>
    <dgm:pt modelId="{4D295F1E-3AC7-4F25-950B-832145DBAEFE}">
      <dgm:prSet phldrT="[Text]" custT="1"/>
      <dgm:spPr>
        <a:xfrm>
          <a:off x="2803874" y="21825"/>
          <a:ext cx="1442243" cy="144224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</a:t>
          </a:r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Nursing Education &amp; Training</a:t>
          </a:r>
        </a:p>
      </dgm:t>
    </dgm:pt>
    <dgm:pt modelId="{DB294276-D09E-4387-9AD4-2FD405329229}" type="parTrans" cxnId="{A493DFA0-1A59-44FA-9CF4-8C3335662168}">
      <dgm:prSet/>
      <dgm:spPr>
        <a:xfrm rot="16200000">
          <a:off x="3256905" y="1713389"/>
          <a:ext cx="536182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65D5D02-B096-4D63-8D52-A0E709D449B3}" type="sibTrans" cxnId="{A493DFA0-1A59-44FA-9CF4-8C3335662168}">
      <dgm:prSet/>
      <dgm:spPr/>
      <dgm:t>
        <a:bodyPr/>
        <a:lstStyle/>
        <a:p>
          <a:endParaRPr lang="en-ZA"/>
        </a:p>
      </dgm:t>
    </dgm:pt>
    <dgm:pt modelId="{DF9B0D1D-ED58-46DB-80E3-1D01C8C1DFE9}">
      <dgm:prSet phldrT="[Text]" custT="1"/>
      <dgm:spPr>
        <a:xfrm>
          <a:off x="4443946" y="836813"/>
          <a:ext cx="1546777" cy="1442243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2. Resources in Nursing</a:t>
          </a:r>
        </a:p>
      </dgm:t>
    </dgm:pt>
    <dgm:pt modelId="{EBE7F913-00B7-410E-9F9D-B7C0E83DEB50}" type="parTrans" cxnId="{668BBF57-DBAF-4DEC-812F-321D8526BB26}">
      <dgm:prSet/>
      <dgm:spPr>
        <a:xfrm rot="19285714">
          <a:off x="4247968" y="2141409"/>
          <a:ext cx="428350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3F497E4-0C4F-4C1F-9E0E-D4EDE4B3B0FE}" type="sibTrans" cxnId="{668BBF57-DBAF-4DEC-812F-321D8526BB26}">
      <dgm:prSet/>
      <dgm:spPr/>
      <dgm:t>
        <a:bodyPr/>
        <a:lstStyle/>
        <a:p>
          <a:endParaRPr lang="en-ZA"/>
        </a:p>
      </dgm:t>
    </dgm:pt>
    <dgm:pt modelId="{4F0ACE35-906A-45E3-8BFC-9B40F703AF18}">
      <dgm:prSet phldrT="[Text]" custT="1"/>
      <dgm:spPr>
        <a:xfrm>
          <a:off x="4722613" y="2668073"/>
          <a:ext cx="1825389" cy="1442243"/>
        </a:xfr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3. Professional Ethos</a:t>
          </a:r>
        </a:p>
      </dgm:t>
    </dgm:pt>
    <dgm:pt modelId="{2ED8423A-9AAF-4D5C-9C2D-416C92AF06AC}" type="parTrans" cxnId="{3D9E214F-E064-4EB5-9EDC-B1CB66921FF1}">
      <dgm:prSet/>
      <dgm:spPr>
        <a:xfrm rot="771429">
          <a:off x="4532988" y="3144886"/>
          <a:ext cx="228341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4BA9E619-2D1F-4111-91FF-B2522F2044FC}" type="sibTrans" cxnId="{3D9E214F-E064-4EB5-9EDC-B1CB66921FF1}">
      <dgm:prSet/>
      <dgm:spPr/>
      <dgm:t>
        <a:bodyPr/>
        <a:lstStyle/>
        <a:p>
          <a:endParaRPr lang="en-ZA"/>
        </a:p>
      </dgm:t>
    </dgm:pt>
    <dgm:pt modelId="{CFF4A4FE-F20C-4E0A-9505-122CC2A1598F}">
      <dgm:prSet phldrT="[Text]" custT="1"/>
      <dgm:spPr>
        <a:xfrm>
          <a:off x="3756273" y="4158456"/>
          <a:ext cx="1796804" cy="1442243"/>
        </a:xfr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4. Governance, Leadership, Legislation &amp; Policy</a:t>
          </a:r>
        </a:p>
      </dgm:t>
    </dgm:pt>
    <dgm:pt modelId="{069CE40C-0C7A-4583-9508-764DEB512366}" type="parTrans" cxnId="{6619D411-88C5-4B8E-AB89-33CD3F84F8E5}">
      <dgm:prSet/>
      <dgm:spPr>
        <a:xfrm rot="3611637">
          <a:off x="3844168" y="3953387"/>
          <a:ext cx="581390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BEC6C4B-8D6D-4140-BB42-E33FB9A9E9D7}" type="sibTrans" cxnId="{6619D411-88C5-4B8E-AB89-33CD3F84F8E5}">
      <dgm:prSet/>
      <dgm:spPr/>
      <dgm:t>
        <a:bodyPr/>
        <a:lstStyle/>
        <a:p>
          <a:endParaRPr lang="en-ZA"/>
        </a:p>
      </dgm:t>
    </dgm:pt>
    <dgm:pt modelId="{41C903F1-C674-4CC0-9A69-0EDAB19E040B}">
      <dgm:prSet custT="1"/>
      <dgm:spPr>
        <a:xfrm>
          <a:off x="1676397" y="4136630"/>
          <a:ext cx="1818841" cy="1442243"/>
        </a:xfr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</a:t>
          </a:r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Positive Practice Environment </a:t>
          </a:r>
        </a:p>
      </dgm:t>
    </dgm:pt>
    <dgm:pt modelId="{FFD0CF7C-76EB-4F3D-B343-98B89AE3FAC8}" type="parTrans" cxnId="{35AB2B46-4105-4CE1-ADE0-5352679EED29}">
      <dgm:prSet/>
      <dgm:spPr>
        <a:xfrm rot="6942857">
          <a:off x="2772177" y="3945575"/>
          <a:ext cx="487765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14DF05C-4664-49F4-9A3B-C54AF5FDA055}" type="sibTrans" cxnId="{35AB2B46-4105-4CE1-ADE0-5352679EED29}">
      <dgm:prSet/>
      <dgm:spPr/>
      <dgm:t>
        <a:bodyPr/>
        <a:lstStyle/>
        <a:p>
          <a:endParaRPr lang="en-ZA"/>
        </a:p>
      </dgm:t>
    </dgm:pt>
    <dgm:pt modelId="{72AE29B5-D0B7-4F70-A590-BD816ECF00A1}">
      <dgm:prSet custT="1"/>
      <dgm:spPr>
        <a:xfrm>
          <a:off x="367146" y="2668073"/>
          <a:ext cx="2095074" cy="1442243"/>
        </a:xfr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6. Compensation, Benefits and Conditions of Service</a:t>
          </a:r>
        </a:p>
      </dgm:t>
    </dgm:pt>
    <dgm:pt modelId="{289CB5B7-0FC8-4FC1-AB31-39463104FB89}" type="parTrans" cxnId="{25FD9CC5-5239-41F0-BC2F-8AF5E1A50F99}">
      <dgm:prSet/>
      <dgm:spPr>
        <a:xfrm rot="10028571">
          <a:off x="2407641" y="3131480"/>
          <a:ext cx="107852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2D34B71-C543-4DD0-95E9-FC93BA3772DD}" type="sibTrans" cxnId="{25FD9CC5-5239-41F0-BC2F-8AF5E1A50F99}">
      <dgm:prSet/>
      <dgm:spPr/>
      <dgm:t>
        <a:bodyPr/>
        <a:lstStyle/>
        <a:p>
          <a:endParaRPr lang="en-ZA"/>
        </a:p>
      </dgm:t>
    </dgm:pt>
    <dgm:pt modelId="{D435F6D8-38D2-4DB3-A119-3565B0F00002}">
      <dgm:prSet custT="1"/>
      <dgm:spPr>
        <a:xfrm>
          <a:off x="910075" y="836813"/>
          <a:ext cx="1845162" cy="1442243"/>
        </a:xfr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en-ZA" sz="16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7. </a:t>
          </a:r>
          <a:r>
            <a:rPr lang="en-ZA" sz="1600" b="1" dirty="0">
              <a:solidFill>
                <a:schemeClr val="tx1"/>
              </a:solidFill>
              <a:latin typeface="Calibri"/>
              <a:ea typeface="+mn-ea"/>
              <a:cs typeface="+mn-cs"/>
            </a:rPr>
            <a:t>Human Resources for Health</a:t>
          </a:r>
        </a:p>
      </dgm:t>
    </dgm:pt>
    <dgm:pt modelId="{E53DC121-9A99-45BE-9A8B-DEE4B20EB1C5}" type="parTrans" cxnId="{B7751FE4-A9C9-44EA-A693-E7BBF0C345F2}">
      <dgm:prSet/>
      <dgm:spPr>
        <a:xfrm rot="13114286">
          <a:off x="2439817" y="2164554"/>
          <a:ext cx="354107" cy="37541"/>
        </a:xfr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gm:spPr>
      <dgm:t>
        <a:bodyPr/>
        <a:lstStyle/>
        <a:p>
          <a:endParaRPr lang="en-ZA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202EEDA-5F54-47CD-9AB2-7B54591DD2EA}" type="sibTrans" cxnId="{B7751FE4-A9C9-44EA-A693-E7BBF0C345F2}">
      <dgm:prSet/>
      <dgm:spPr/>
      <dgm:t>
        <a:bodyPr/>
        <a:lstStyle/>
        <a:p>
          <a:endParaRPr lang="en-ZA"/>
        </a:p>
      </dgm:t>
    </dgm:pt>
    <dgm:pt modelId="{19437197-5485-42B4-940D-2BDF7F001497}" type="pres">
      <dgm:prSet presAssocID="{F625E025-9368-43FD-84DF-CDD0F2C2D0F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B411C23-1615-4ED9-A7C1-C9C0703CD7E4}" type="pres">
      <dgm:prSet presAssocID="{9DEF7546-6F10-41C5-80AF-E88C48072E3A}" presName="centerShape" presStyleLbl="node0" presStyleIdx="0" presStyleCnt="1" custScaleX="144943" custScaleY="125815"/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6E2800E8-730B-4409-A109-435779E1B558}" type="pres">
      <dgm:prSet presAssocID="{DB294276-D09E-4387-9AD4-2FD405329229}" presName="Name9" presStyleLbl="parChTrans1D2" presStyleIdx="0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536182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4083170B-802D-47BD-AB08-C24EC458A9E5}" type="pres">
      <dgm:prSet presAssocID="{DB294276-D09E-4387-9AD4-2FD405329229}" presName="connTx" presStyleLbl="parChTrans1D2" presStyleIdx="0" presStyleCnt="7"/>
      <dgm:spPr/>
      <dgm:t>
        <a:bodyPr/>
        <a:lstStyle/>
        <a:p>
          <a:endParaRPr lang="en-ZA"/>
        </a:p>
      </dgm:t>
    </dgm:pt>
    <dgm:pt modelId="{87B0E722-CD00-431E-8116-FB639E203E67}" type="pres">
      <dgm:prSet presAssocID="{4D295F1E-3AC7-4F25-950B-832145DBAEFE}" presName="node" presStyleLbl="node1" presStyleIdx="0" presStyleCnt="7" custRadScaleRad="86911" custRadScaleInc="455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4B8C51C4-8130-4ABB-8377-BF753EF59A79}" type="pres">
      <dgm:prSet presAssocID="{EBE7F913-00B7-410E-9F9D-B7C0E83DEB50}" presName="Name9" presStyleLbl="parChTrans1D2" presStyleIdx="1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28350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71F8A5C-2883-4884-AE80-F5D1A1861A65}" type="pres">
      <dgm:prSet presAssocID="{EBE7F913-00B7-410E-9F9D-B7C0E83DEB50}" presName="connTx" presStyleLbl="parChTrans1D2" presStyleIdx="1" presStyleCnt="7"/>
      <dgm:spPr/>
      <dgm:t>
        <a:bodyPr/>
        <a:lstStyle/>
        <a:p>
          <a:endParaRPr lang="en-ZA"/>
        </a:p>
      </dgm:t>
    </dgm:pt>
    <dgm:pt modelId="{67164252-7810-4406-B741-5DF00D8A630C}" type="pres">
      <dgm:prSet presAssocID="{DF9B0D1D-ED58-46DB-80E3-1D01C8C1DFE9}" presName="node" presStyleLbl="node1" presStyleIdx="1" presStyleCnt="7" custScaleX="107248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5187D862-45F2-4DEE-865F-8961CA2B909F}" type="pres">
      <dgm:prSet presAssocID="{2ED8423A-9AAF-4D5C-9C2D-416C92AF06AC}" presName="Name9" presStyleLbl="parChTrans1D2" presStyleIdx="2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228341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F18214B4-7379-49ED-B411-41D1C02CCFD5}" type="pres">
      <dgm:prSet presAssocID="{2ED8423A-9AAF-4D5C-9C2D-416C92AF06AC}" presName="connTx" presStyleLbl="parChTrans1D2" presStyleIdx="2" presStyleCnt="7"/>
      <dgm:spPr/>
      <dgm:t>
        <a:bodyPr/>
        <a:lstStyle/>
        <a:p>
          <a:endParaRPr lang="en-ZA"/>
        </a:p>
      </dgm:t>
    </dgm:pt>
    <dgm:pt modelId="{F695F67B-FCA3-4862-9629-E718F31C3531}" type="pres">
      <dgm:prSet presAssocID="{4F0ACE35-906A-45E3-8BFC-9B40F703AF18}" presName="node" presStyleLbl="node1" presStyleIdx="2" presStyleCnt="7" custScaleX="126566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953A0515-33BA-4257-A1D2-C65396506C6C}" type="pres">
      <dgm:prSet presAssocID="{069CE40C-0C7A-4583-9508-764DEB512366}" presName="Name9" presStyleLbl="parChTrans1D2" presStyleIdx="3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581390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1529922-E3CB-4730-AEC4-941F2647C724}" type="pres">
      <dgm:prSet presAssocID="{069CE40C-0C7A-4583-9508-764DEB512366}" presName="connTx" presStyleLbl="parChTrans1D2" presStyleIdx="3" presStyleCnt="7"/>
      <dgm:spPr/>
      <dgm:t>
        <a:bodyPr/>
        <a:lstStyle/>
        <a:p>
          <a:endParaRPr lang="en-ZA"/>
        </a:p>
      </dgm:t>
    </dgm:pt>
    <dgm:pt modelId="{AEA862E3-67F1-430B-92B2-C0CF5F4885E3}" type="pres">
      <dgm:prSet presAssocID="{CFF4A4FE-F20C-4E0A-9505-122CC2A1598F}" presName="node" presStyleLbl="node1" presStyleIdx="3" presStyleCnt="7" custScaleX="124584" custRadScaleRad="104995" custRadScaleInc="-159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4D188EFF-2483-492F-98D4-DCB0FE875B32}" type="pres">
      <dgm:prSet presAssocID="{FFD0CF7C-76EB-4F3D-B343-98B89AE3FAC8}" presName="Name9" presStyleLbl="parChTrans1D2" presStyleIdx="4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87765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65A41242-8304-4643-8F9B-DED2F9BA1EC5}" type="pres">
      <dgm:prSet presAssocID="{FFD0CF7C-76EB-4F3D-B343-98B89AE3FAC8}" presName="connTx" presStyleLbl="parChTrans1D2" presStyleIdx="4" presStyleCnt="7"/>
      <dgm:spPr/>
      <dgm:t>
        <a:bodyPr/>
        <a:lstStyle/>
        <a:p>
          <a:endParaRPr lang="en-ZA"/>
        </a:p>
      </dgm:t>
    </dgm:pt>
    <dgm:pt modelId="{DCD4E025-F452-4E16-A408-74CBD3C9C35E}" type="pres">
      <dgm:prSet presAssocID="{41C903F1-C674-4CC0-9A69-0EDAB19E040B}" presName="node" presStyleLbl="node1" presStyleIdx="4" presStyleCnt="7" custScaleX="12611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F8285CC2-6DA5-4EA7-B77A-CCED600B3740}" type="pres">
      <dgm:prSet presAssocID="{289CB5B7-0FC8-4FC1-AB31-39463104FB89}" presName="Name9" presStyleLbl="parChTrans1D2" presStyleIdx="5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107852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ABC2C439-AEBE-493B-BC3F-75E4BB4BEE6E}" type="pres">
      <dgm:prSet presAssocID="{289CB5B7-0FC8-4FC1-AB31-39463104FB89}" presName="connTx" presStyleLbl="parChTrans1D2" presStyleIdx="5" presStyleCnt="7"/>
      <dgm:spPr/>
      <dgm:t>
        <a:bodyPr/>
        <a:lstStyle/>
        <a:p>
          <a:endParaRPr lang="en-ZA"/>
        </a:p>
      </dgm:t>
    </dgm:pt>
    <dgm:pt modelId="{1EA5D6B8-46C2-4295-808D-C430ED3B5459}" type="pres">
      <dgm:prSet presAssocID="{72AE29B5-D0B7-4F70-A590-BD816ECF00A1}" presName="node" presStyleLbl="node1" presStyleIdx="5" presStyleCnt="7" custScaleX="14526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  <dgm:pt modelId="{B459A91C-6A87-4B41-8490-D191864EB2A8}" type="pres">
      <dgm:prSet presAssocID="{E53DC121-9A99-45BE-9A8B-DEE4B20EB1C5}" presName="Name9" presStyleLbl="parChTrans1D2" presStyleIdx="6" presStyleCnt="7"/>
      <dgm:spPr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354107" y="18770"/>
              </a:lnTo>
            </a:path>
          </a:pathLst>
        </a:custGeom>
      </dgm:spPr>
      <dgm:t>
        <a:bodyPr/>
        <a:lstStyle/>
        <a:p>
          <a:endParaRPr lang="en-ZA"/>
        </a:p>
      </dgm:t>
    </dgm:pt>
    <dgm:pt modelId="{C14969F0-1CDC-4985-83D9-867126B332EA}" type="pres">
      <dgm:prSet presAssocID="{E53DC121-9A99-45BE-9A8B-DEE4B20EB1C5}" presName="connTx" presStyleLbl="parChTrans1D2" presStyleIdx="6" presStyleCnt="7"/>
      <dgm:spPr/>
      <dgm:t>
        <a:bodyPr/>
        <a:lstStyle/>
        <a:p>
          <a:endParaRPr lang="en-ZA"/>
        </a:p>
      </dgm:t>
    </dgm:pt>
    <dgm:pt modelId="{2CDBF502-24B4-4257-9F03-DEC20A8BDB21}" type="pres">
      <dgm:prSet presAssocID="{D435F6D8-38D2-4DB3-A119-3565B0F00002}" presName="node" presStyleLbl="node1" presStyleIdx="6" presStyleCnt="7" custScaleX="12793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en-ZA"/>
        </a:p>
      </dgm:t>
    </dgm:pt>
  </dgm:ptLst>
  <dgm:cxnLst>
    <dgm:cxn modelId="{C27B46C2-60A2-49AE-AEB7-F9EBD28B9231}" type="presOf" srcId="{4F0ACE35-906A-45E3-8BFC-9B40F703AF18}" destId="{F695F67B-FCA3-4862-9629-E718F31C3531}" srcOrd="0" destOrd="0" presId="urn:microsoft.com/office/officeart/2005/8/layout/radial1"/>
    <dgm:cxn modelId="{B7ACAB8E-A9B6-4036-B269-B46F7C3A61FD}" type="presOf" srcId="{289CB5B7-0FC8-4FC1-AB31-39463104FB89}" destId="{F8285CC2-6DA5-4EA7-B77A-CCED600B3740}" srcOrd="0" destOrd="0" presId="urn:microsoft.com/office/officeart/2005/8/layout/radial1"/>
    <dgm:cxn modelId="{04067E11-3BA6-4992-BD74-B97C6A42D936}" type="presOf" srcId="{9DEF7546-6F10-41C5-80AF-E88C48072E3A}" destId="{7B411C23-1615-4ED9-A7C1-C9C0703CD7E4}" srcOrd="0" destOrd="0" presId="urn:microsoft.com/office/officeart/2005/8/layout/radial1"/>
    <dgm:cxn modelId="{297CDA7F-4E60-4834-834C-EE757C9DFCC2}" type="presOf" srcId="{EBE7F913-00B7-410E-9F9D-B7C0E83DEB50}" destId="{671F8A5C-2883-4884-AE80-F5D1A1861A65}" srcOrd="1" destOrd="0" presId="urn:microsoft.com/office/officeart/2005/8/layout/radial1"/>
    <dgm:cxn modelId="{668BBF57-DBAF-4DEC-812F-321D8526BB26}" srcId="{9DEF7546-6F10-41C5-80AF-E88C48072E3A}" destId="{DF9B0D1D-ED58-46DB-80E3-1D01C8C1DFE9}" srcOrd="1" destOrd="0" parTransId="{EBE7F913-00B7-410E-9F9D-B7C0E83DEB50}" sibTransId="{93F497E4-0C4F-4C1F-9E0E-D4EDE4B3B0FE}"/>
    <dgm:cxn modelId="{B7751FE4-A9C9-44EA-A693-E7BBF0C345F2}" srcId="{9DEF7546-6F10-41C5-80AF-E88C48072E3A}" destId="{D435F6D8-38D2-4DB3-A119-3565B0F00002}" srcOrd="6" destOrd="0" parTransId="{E53DC121-9A99-45BE-9A8B-DEE4B20EB1C5}" sibTransId="{E202EEDA-5F54-47CD-9AB2-7B54591DD2EA}"/>
    <dgm:cxn modelId="{6619D411-88C5-4B8E-AB89-33CD3F84F8E5}" srcId="{9DEF7546-6F10-41C5-80AF-E88C48072E3A}" destId="{CFF4A4FE-F20C-4E0A-9505-122CC2A1598F}" srcOrd="3" destOrd="0" parTransId="{069CE40C-0C7A-4583-9508-764DEB512366}" sibTransId="{8BEC6C4B-8D6D-4140-BB42-E33FB9A9E9D7}"/>
    <dgm:cxn modelId="{B1F642B2-2677-43FA-822E-65B44D532643}" type="presOf" srcId="{DB294276-D09E-4387-9AD4-2FD405329229}" destId="{6E2800E8-730B-4409-A109-435779E1B558}" srcOrd="0" destOrd="0" presId="urn:microsoft.com/office/officeart/2005/8/layout/radial1"/>
    <dgm:cxn modelId="{A493DFA0-1A59-44FA-9CF4-8C3335662168}" srcId="{9DEF7546-6F10-41C5-80AF-E88C48072E3A}" destId="{4D295F1E-3AC7-4F25-950B-832145DBAEFE}" srcOrd="0" destOrd="0" parTransId="{DB294276-D09E-4387-9AD4-2FD405329229}" sibTransId="{F65D5D02-B096-4D63-8D52-A0E709D449B3}"/>
    <dgm:cxn modelId="{6B9FED90-B7CB-4918-AF7D-52FCF7EE82D9}" type="presOf" srcId="{E53DC121-9A99-45BE-9A8B-DEE4B20EB1C5}" destId="{B459A91C-6A87-4B41-8490-D191864EB2A8}" srcOrd="0" destOrd="0" presId="urn:microsoft.com/office/officeart/2005/8/layout/radial1"/>
    <dgm:cxn modelId="{5DC690AE-B669-421E-B48A-5182D93589B6}" type="presOf" srcId="{DB294276-D09E-4387-9AD4-2FD405329229}" destId="{4083170B-802D-47BD-AB08-C24EC458A9E5}" srcOrd="1" destOrd="0" presId="urn:microsoft.com/office/officeart/2005/8/layout/radial1"/>
    <dgm:cxn modelId="{8A4E9E40-CCB8-40FD-9059-C170E3E82D78}" type="presOf" srcId="{2ED8423A-9AAF-4D5C-9C2D-416C92AF06AC}" destId="{F18214B4-7379-49ED-B411-41D1C02CCFD5}" srcOrd="1" destOrd="0" presId="urn:microsoft.com/office/officeart/2005/8/layout/radial1"/>
    <dgm:cxn modelId="{7DF4B471-041F-4406-A916-CF108749C57A}" type="presOf" srcId="{F625E025-9368-43FD-84DF-CDD0F2C2D0F4}" destId="{19437197-5485-42B4-940D-2BDF7F001497}" srcOrd="0" destOrd="0" presId="urn:microsoft.com/office/officeart/2005/8/layout/radial1"/>
    <dgm:cxn modelId="{127745D0-BBF1-4260-94A3-38A13A004DE2}" type="presOf" srcId="{DF9B0D1D-ED58-46DB-80E3-1D01C8C1DFE9}" destId="{67164252-7810-4406-B741-5DF00D8A630C}" srcOrd="0" destOrd="0" presId="urn:microsoft.com/office/officeart/2005/8/layout/radial1"/>
    <dgm:cxn modelId="{25FD9CC5-5239-41F0-BC2F-8AF5E1A50F99}" srcId="{9DEF7546-6F10-41C5-80AF-E88C48072E3A}" destId="{72AE29B5-D0B7-4F70-A590-BD816ECF00A1}" srcOrd="5" destOrd="0" parTransId="{289CB5B7-0FC8-4FC1-AB31-39463104FB89}" sibTransId="{62D34B71-C543-4DD0-95E9-FC93BA3772DD}"/>
    <dgm:cxn modelId="{D6F36742-194C-423E-B887-D8BFD2184AEE}" type="presOf" srcId="{FFD0CF7C-76EB-4F3D-B343-98B89AE3FAC8}" destId="{4D188EFF-2483-492F-98D4-DCB0FE875B32}" srcOrd="0" destOrd="0" presId="urn:microsoft.com/office/officeart/2005/8/layout/radial1"/>
    <dgm:cxn modelId="{D7727ADC-2C67-4508-A592-028F59DEFA41}" type="presOf" srcId="{069CE40C-0C7A-4583-9508-764DEB512366}" destId="{953A0515-33BA-4257-A1D2-C65396506C6C}" srcOrd="0" destOrd="0" presId="urn:microsoft.com/office/officeart/2005/8/layout/radial1"/>
    <dgm:cxn modelId="{35AB2B46-4105-4CE1-ADE0-5352679EED29}" srcId="{9DEF7546-6F10-41C5-80AF-E88C48072E3A}" destId="{41C903F1-C674-4CC0-9A69-0EDAB19E040B}" srcOrd="4" destOrd="0" parTransId="{FFD0CF7C-76EB-4F3D-B343-98B89AE3FAC8}" sibTransId="{614DF05C-4664-49F4-9A3B-C54AF5FDA055}"/>
    <dgm:cxn modelId="{D0A4A518-C8BC-44C7-A47A-8B1FC7CFC6D2}" type="presOf" srcId="{FFD0CF7C-76EB-4F3D-B343-98B89AE3FAC8}" destId="{65A41242-8304-4643-8F9B-DED2F9BA1EC5}" srcOrd="1" destOrd="0" presId="urn:microsoft.com/office/officeart/2005/8/layout/radial1"/>
    <dgm:cxn modelId="{37EC1020-6744-4643-A4E9-8A6DB5836729}" type="presOf" srcId="{72AE29B5-D0B7-4F70-A590-BD816ECF00A1}" destId="{1EA5D6B8-46C2-4295-808D-C430ED3B5459}" srcOrd="0" destOrd="0" presId="urn:microsoft.com/office/officeart/2005/8/layout/radial1"/>
    <dgm:cxn modelId="{1734B06F-A392-4DB9-BB48-5CA22C707B9B}" type="presOf" srcId="{CFF4A4FE-F20C-4E0A-9505-122CC2A1598F}" destId="{AEA862E3-67F1-430B-92B2-C0CF5F4885E3}" srcOrd="0" destOrd="0" presId="urn:microsoft.com/office/officeart/2005/8/layout/radial1"/>
    <dgm:cxn modelId="{008941AB-EE18-457C-B260-AD1B609ACE0D}" srcId="{F625E025-9368-43FD-84DF-CDD0F2C2D0F4}" destId="{9DEF7546-6F10-41C5-80AF-E88C48072E3A}" srcOrd="0" destOrd="0" parTransId="{9CE14CFB-983C-463F-ACEB-BA03385730C3}" sibTransId="{F94A9381-AE62-4A03-B302-701E4739C025}"/>
    <dgm:cxn modelId="{856731EA-4A48-4C98-9F79-47FFAE78825E}" type="presOf" srcId="{D435F6D8-38D2-4DB3-A119-3565B0F00002}" destId="{2CDBF502-24B4-4257-9F03-DEC20A8BDB21}" srcOrd="0" destOrd="0" presId="urn:microsoft.com/office/officeart/2005/8/layout/radial1"/>
    <dgm:cxn modelId="{B274F950-C789-47A0-9732-9A402AA92A19}" type="presOf" srcId="{069CE40C-0C7A-4583-9508-764DEB512366}" destId="{61529922-E3CB-4730-AEC4-941F2647C724}" srcOrd="1" destOrd="0" presId="urn:microsoft.com/office/officeart/2005/8/layout/radial1"/>
    <dgm:cxn modelId="{66BDD17D-D493-4B36-98C3-1E5D5DB1627A}" type="presOf" srcId="{2ED8423A-9AAF-4D5C-9C2D-416C92AF06AC}" destId="{5187D862-45F2-4DEE-865F-8961CA2B909F}" srcOrd="0" destOrd="0" presId="urn:microsoft.com/office/officeart/2005/8/layout/radial1"/>
    <dgm:cxn modelId="{EA8A5FFB-CA04-4A0D-90EE-86D35D2010B0}" type="presOf" srcId="{4D295F1E-3AC7-4F25-950B-832145DBAEFE}" destId="{87B0E722-CD00-431E-8116-FB639E203E67}" srcOrd="0" destOrd="0" presId="urn:microsoft.com/office/officeart/2005/8/layout/radial1"/>
    <dgm:cxn modelId="{E18E1C82-8041-4CE5-87BB-92BD4AB4F62F}" type="presOf" srcId="{E53DC121-9A99-45BE-9A8B-DEE4B20EB1C5}" destId="{C14969F0-1CDC-4985-83D9-867126B332EA}" srcOrd="1" destOrd="0" presId="urn:microsoft.com/office/officeart/2005/8/layout/radial1"/>
    <dgm:cxn modelId="{FA3800E7-1277-4997-9B0C-BA1A71598569}" type="presOf" srcId="{EBE7F913-00B7-410E-9F9D-B7C0E83DEB50}" destId="{4B8C51C4-8130-4ABB-8377-BF753EF59A79}" srcOrd="0" destOrd="0" presId="urn:microsoft.com/office/officeart/2005/8/layout/radial1"/>
    <dgm:cxn modelId="{3D9E214F-E064-4EB5-9EDC-B1CB66921FF1}" srcId="{9DEF7546-6F10-41C5-80AF-E88C48072E3A}" destId="{4F0ACE35-906A-45E3-8BFC-9B40F703AF18}" srcOrd="2" destOrd="0" parTransId="{2ED8423A-9AAF-4D5C-9C2D-416C92AF06AC}" sibTransId="{4BA9E619-2D1F-4111-91FF-B2522F2044FC}"/>
    <dgm:cxn modelId="{CC43F94C-E6B3-4088-888E-80F50FD52A52}" type="presOf" srcId="{41C903F1-C674-4CC0-9A69-0EDAB19E040B}" destId="{DCD4E025-F452-4E16-A408-74CBD3C9C35E}" srcOrd="0" destOrd="0" presId="urn:microsoft.com/office/officeart/2005/8/layout/radial1"/>
    <dgm:cxn modelId="{D00CF281-2572-4ECF-9F34-F287FF9BD725}" type="presOf" srcId="{289CB5B7-0FC8-4FC1-AB31-39463104FB89}" destId="{ABC2C439-AEBE-493B-BC3F-75E4BB4BEE6E}" srcOrd="1" destOrd="0" presId="urn:microsoft.com/office/officeart/2005/8/layout/radial1"/>
    <dgm:cxn modelId="{C09DBEEF-CB8E-47C8-B6BE-4D96FB024FEC}" type="presParOf" srcId="{19437197-5485-42B4-940D-2BDF7F001497}" destId="{7B411C23-1615-4ED9-A7C1-C9C0703CD7E4}" srcOrd="0" destOrd="0" presId="urn:microsoft.com/office/officeart/2005/8/layout/radial1"/>
    <dgm:cxn modelId="{0A3F41A3-838B-4285-BFA3-F11247C9C8D4}" type="presParOf" srcId="{19437197-5485-42B4-940D-2BDF7F001497}" destId="{6E2800E8-730B-4409-A109-435779E1B558}" srcOrd="1" destOrd="0" presId="urn:microsoft.com/office/officeart/2005/8/layout/radial1"/>
    <dgm:cxn modelId="{A25C7CD7-8C00-4E0B-BE29-2BB404FB63D5}" type="presParOf" srcId="{6E2800E8-730B-4409-A109-435779E1B558}" destId="{4083170B-802D-47BD-AB08-C24EC458A9E5}" srcOrd="0" destOrd="0" presId="urn:microsoft.com/office/officeart/2005/8/layout/radial1"/>
    <dgm:cxn modelId="{0E81AE39-C951-4330-86D3-E8B245FE020F}" type="presParOf" srcId="{19437197-5485-42B4-940D-2BDF7F001497}" destId="{87B0E722-CD00-431E-8116-FB639E203E67}" srcOrd="2" destOrd="0" presId="urn:microsoft.com/office/officeart/2005/8/layout/radial1"/>
    <dgm:cxn modelId="{5D7E03E0-168F-45BA-8038-6ABB4885084B}" type="presParOf" srcId="{19437197-5485-42B4-940D-2BDF7F001497}" destId="{4B8C51C4-8130-4ABB-8377-BF753EF59A79}" srcOrd="3" destOrd="0" presId="urn:microsoft.com/office/officeart/2005/8/layout/radial1"/>
    <dgm:cxn modelId="{9267F320-CA2B-4087-9D1B-C5FBE1A93D3C}" type="presParOf" srcId="{4B8C51C4-8130-4ABB-8377-BF753EF59A79}" destId="{671F8A5C-2883-4884-AE80-F5D1A1861A65}" srcOrd="0" destOrd="0" presId="urn:microsoft.com/office/officeart/2005/8/layout/radial1"/>
    <dgm:cxn modelId="{43B2E569-EF14-4BF1-AF57-68239F28DEDD}" type="presParOf" srcId="{19437197-5485-42B4-940D-2BDF7F001497}" destId="{67164252-7810-4406-B741-5DF00D8A630C}" srcOrd="4" destOrd="0" presId="urn:microsoft.com/office/officeart/2005/8/layout/radial1"/>
    <dgm:cxn modelId="{C01421B7-9D91-4FFB-B554-11CAFF6CF17F}" type="presParOf" srcId="{19437197-5485-42B4-940D-2BDF7F001497}" destId="{5187D862-45F2-4DEE-865F-8961CA2B909F}" srcOrd="5" destOrd="0" presId="urn:microsoft.com/office/officeart/2005/8/layout/radial1"/>
    <dgm:cxn modelId="{85CD1A98-3AF6-4183-ABA6-C58E0A7C3AF0}" type="presParOf" srcId="{5187D862-45F2-4DEE-865F-8961CA2B909F}" destId="{F18214B4-7379-49ED-B411-41D1C02CCFD5}" srcOrd="0" destOrd="0" presId="urn:microsoft.com/office/officeart/2005/8/layout/radial1"/>
    <dgm:cxn modelId="{99E050C2-6E18-4BA2-BC30-2BD654FD05A0}" type="presParOf" srcId="{19437197-5485-42B4-940D-2BDF7F001497}" destId="{F695F67B-FCA3-4862-9629-E718F31C3531}" srcOrd="6" destOrd="0" presId="urn:microsoft.com/office/officeart/2005/8/layout/radial1"/>
    <dgm:cxn modelId="{0EBBF090-F634-4EF6-B759-24D2D613DDE4}" type="presParOf" srcId="{19437197-5485-42B4-940D-2BDF7F001497}" destId="{953A0515-33BA-4257-A1D2-C65396506C6C}" srcOrd="7" destOrd="0" presId="urn:microsoft.com/office/officeart/2005/8/layout/radial1"/>
    <dgm:cxn modelId="{1B7AB152-BEC0-42A6-B187-5D83DFA20C36}" type="presParOf" srcId="{953A0515-33BA-4257-A1D2-C65396506C6C}" destId="{61529922-E3CB-4730-AEC4-941F2647C724}" srcOrd="0" destOrd="0" presId="urn:microsoft.com/office/officeart/2005/8/layout/radial1"/>
    <dgm:cxn modelId="{205F1809-EF13-4E4B-8DA8-1E7DBA4AFC5D}" type="presParOf" srcId="{19437197-5485-42B4-940D-2BDF7F001497}" destId="{AEA862E3-67F1-430B-92B2-C0CF5F4885E3}" srcOrd="8" destOrd="0" presId="urn:microsoft.com/office/officeart/2005/8/layout/radial1"/>
    <dgm:cxn modelId="{7F944DBC-9E79-48A6-B934-F6ACB83A797A}" type="presParOf" srcId="{19437197-5485-42B4-940D-2BDF7F001497}" destId="{4D188EFF-2483-492F-98D4-DCB0FE875B32}" srcOrd="9" destOrd="0" presId="urn:microsoft.com/office/officeart/2005/8/layout/radial1"/>
    <dgm:cxn modelId="{E50A76AA-6746-4AFB-AA1D-B17E89E71C94}" type="presParOf" srcId="{4D188EFF-2483-492F-98D4-DCB0FE875B32}" destId="{65A41242-8304-4643-8F9B-DED2F9BA1EC5}" srcOrd="0" destOrd="0" presId="urn:microsoft.com/office/officeart/2005/8/layout/radial1"/>
    <dgm:cxn modelId="{263668E9-F6D3-4FBB-8199-1EE584776BE5}" type="presParOf" srcId="{19437197-5485-42B4-940D-2BDF7F001497}" destId="{DCD4E025-F452-4E16-A408-74CBD3C9C35E}" srcOrd="10" destOrd="0" presId="urn:microsoft.com/office/officeart/2005/8/layout/radial1"/>
    <dgm:cxn modelId="{6878DBF6-2DA2-4D2A-93DC-3723E807537F}" type="presParOf" srcId="{19437197-5485-42B4-940D-2BDF7F001497}" destId="{F8285CC2-6DA5-4EA7-B77A-CCED600B3740}" srcOrd="11" destOrd="0" presId="urn:microsoft.com/office/officeart/2005/8/layout/radial1"/>
    <dgm:cxn modelId="{FE750D56-3E2F-4584-BDE7-EB333C2A0BB6}" type="presParOf" srcId="{F8285CC2-6DA5-4EA7-B77A-CCED600B3740}" destId="{ABC2C439-AEBE-493B-BC3F-75E4BB4BEE6E}" srcOrd="0" destOrd="0" presId="urn:microsoft.com/office/officeart/2005/8/layout/radial1"/>
    <dgm:cxn modelId="{947D253A-4B88-4114-8075-3904028EAADF}" type="presParOf" srcId="{19437197-5485-42B4-940D-2BDF7F001497}" destId="{1EA5D6B8-46C2-4295-808D-C430ED3B5459}" srcOrd="12" destOrd="0" presId="urn:microsoft.com/office/officeart/2005/8/layout/radial1"/>
    <dgm:cxn modelId="{12E62855-8904-4CF0-A48A-A49B83DF5DF8}" type="presParOf" srcId="{19437197-5485-42B4-940D-2BDF7F001497}" destId="{B459A91C-6A87-4B41-8490-D191864EB2A8}" srcOrd="13" destOrd="0" presId="urn:microsoft.com/office/officeart/2005/8/layout/radial1"/>
    <dgm:cxn modelId="{C58A04EF-F915-4917-A925-A488B1A6E871}" type="presParOf" srcId="{B459A91C-6A87-4B41-8490-D191864EB2A8}" destId="{C14969F0-1CDC-4985-83D9-867126B332EA}" srcOrd="0" destOrd="0" presId="urn:microsoft.com/office/officeart/2005/8/layout/radial1"/>
    <dgm:cxn modelId="{8B695374-D5C9-4E30-B0EE-D99FDD3F1AD5}" type="presParOf" srcId="{19437197-5485-42B4-940D-2BDF7F001497}" destId="{2CDBF502-24B4-4257-9F03-DEC20A8BDB2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B0F9B-92A5-4328-9725-765F0B5AA8E9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68793C8C-38B0-4F70-AD83-29EC622CC823}">
      <dgm:prSet phldrT="[Text]" custT="1"/>
      <dgm:spPr/>
      <dgm:t>
        <a:bodyPr/>
        <a:lstStyle/>
        <a:p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National Department of Health  </a:t>
          </a:r>
        </a:p>
      </dgm:t>
    </dgm:pt>
    <dgm:pt modelId="{4CD6014B-9BD6-4FD0-9BDB-999BE36F69E6}" type="parTrans" cxnId="{0F2C2C8D-BF67-49EF-BB97-C5F32B975451}">
      <dgm:prSet/>
      <dgm:spPr/>
      <dgm:t>
        <a:bodyPr/>
        <a:lstStyle/>
        <a:p>
          <a:endParaRPr lang="en-US"/>
        </a:p>
      </dgm:t>
    </dgm:pt>
    <dgm:pt modelId="{FC4269F8-40AC-4056-AC8D-D789D66BB3E9}" type="sibTrans" cxnId="{0F2C2C8D-BF67-49EF-BB97-C5F32B975451}">
      <dgm:prSet/>
      <dgm:spPr/>
      <dgm:t>
        <a:bodyPr/>
        <a:lstStyle/>
        <a:p>
          <a:endParaRPr lang="en-US"/>
        </a:p>
      </dgm:t>
    </dgm:pt>
    <dgm:pt modelId="{BAC98549-FE6D-43DB-AC3A-6218993A7DC9}">
      <dgm:prSet phldrT="[Text]" custT="1"/>
      <dgm:spPr/>
      <dgm:t>
        <a:bodyPr/>
        <a:lstStyle/>
        <a:p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South African nursing Council</a:t>
          </a:r>
          <a:endParaRPr lang="en-US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E62AF-4B04-423D-91D4-C29F5524F934}" type="parTrans" cxnId="{D4FC70EC-3BF8-4944-9F1C-F197AD05C0C0}">
      <dgm:prSet/>
      <dgm:spPr/>
      <dgm:t>
        <a:bodyPr/>
        <a:lstStyle/>
        <a:p>
          <a:endParaRPr lang="en-US"/>
        </a:p>
      </dgm:t>
    </dgm:pt>
    <dgm:pt modelId="{AD7FB6AC-B58F-451D-B89D-E8B2F1DCA824}" type="sibTrans" cxnId="{D4FC70EC-3BF8-4944-9F1C-F197AD05C0C0}">
      <dgm:prSet/>
      <dgm:spPr/>
      <dgm:t>
        <a:bodyPr/>
        <a:lstStyle/>
        <a:p>
          <a:endParaRPr lang="en-US"/>
        </a:p>
      </dgm:t>
    </dgm:pt>
    <dgm:pt modelId="{932B355A-0C39-4D36-8E5E-EBB02E06BCE4}">
      <dgm:prSet phldrT="[Text]" custT="1"/>
      <dgm:spPr/>
      <dgm:t>
        <a:bodyPr/>
        <a:lstStyle/>
        <a:p>
          <a:r>
            <a:rPr lang="en-US" sz="2400" b="1" dirty="0" smtClean="0"/>
            <a:t>Department of Higher Education &amp; the quality council </a:t>
          </a:r>
          <a:endParaRPr lang="en-US" sz="2400" b="1" dirty="0"/>
        </a:p>
      </dgm:t>
    </dgm:pt>
    <dgm:pt modelId="{94FEC830-CF76-4122-A527-1B0E3CFB3B54}" type="parTrans" cxnId="{079EA765-E49E-459E-9B40-504E1F2C4923}">
      <dgm:prSet/>
      <dgm:spPr/>
      <dgm:t>
        <a:bodyPr/>
        <a:lstStyle/>
        <a:p>
          <a:endParaRPr lang="en-US"/>
        </a:p>
      </dgm:t>
    </dgm:pt>
    <dgm:pt modelId="{83EA68DC-68E8-4059-9CAC-AD5923974225}" type="sibTrans" cxnId="{079EA765-E49E-459E-9B40-504E1F2C4923}">
      <dgm:prSet/>
      <dgm:spPr/>
      <dgm:t>
        <a:bodyPr/>
        <a:lstStyle/>
        <a:p>
          <a:endParaRPr lang="en-US"/>
        </a:p>
      </dgm:t>
    </dgm:pt>
    <dgm:pt modelId="{5DAFC629-E673-4A3B-8A60-85F47C80BCD2}" type="pres">
      <dgm:prSet presAssocID="{D1CB0F9B-92A5-4328-9725-765F0B5AA8E9}" presName="Name0" presStyleCnt="0">
        <dgm:presLayoutVars>
          <dgm:chMax val="7"/>
          <dgm:dir/>
          <dgm:resizeHandles val="exact"/>
        </dgm:presLayoutVars>
      </dgm:prSet>
      <dgm:spPr/>
    </dgm:pt>
    <dgm:pt modelId="{9C515006-CBF6-4F1D-AEDA-51C0A6530453}" type="pres">
      <dgm:prSet presAssocID="{D1CB0F9B-92A5-4328-9725-765F0B5AA8E9}" presName="ellipse1" presStyleLbl="vennNode1" presStyleIdx="0" presStyleCnt="3" custScaleX="163148" custLinFactNeighborX="-27358" custLinFactNeighborY="-7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D1027A-1A3E-4129-99D2-F0CD9C6CDFCD}" type="pres">
      <dgm:prSet presAssocID="{D1CB0F9B-92A5-4328-9725-765F0B5AA8E9}" presName="ellipse2" presStyleLbl="vennNode1" presStyleIdx="1" presStyleCnt="3" custLinFactNeighborX="2081" custLinFactNeighborY="-5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369EA-EB0A-4072-A665-4B701FC8AEBC}" type="pres">
      <dgm:prSet presAssocID="{D1CB0F9B-92A5-4328-9725-765F0B5AA8E9}" presName="ellipse3" presStyleLbl="vennNode1" presStyleIdx="2" presStyleCnt="3" custScaleX="150632" custLinFactNeighborX="18436" custLinFactNeighborY="3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B1F4CF-3D2B-4925-9F82-8B5EEF4A32B6}" type="presOf" srcId="{932B355A-0C39-4D36-8E5E-EBB02E06BCE4}" destId="{EC4369EA-EB0A-4072-A665-4B701FC8AEBC}" srcOrd="0" destOrd="0" presId="urn:microsoft.com/office/officeart/2005/8/layout/rings+Icon"/>
    <dgm:cxn modelId="{1581DD04-BC62-4170-972E-B2A792BAA135}" type="presOf" srcId="{BAC98549-FE6D-43DB-AC3A-6218993A7DC9}" destId="{40D1027A-1A3E-4129-99D2-F0CD9C6CDFCD}" srcOrd="0" destOrd="0" presId="urn:microsoft.com/office/officeart/2005/8/layout/rings+Icon"/>
    <dgm:cxn modelId="{079EA765-E49E-459E-9B40-504E1F2C4923}" srcId="{D1CB0F9B-92A5-4328-9725-765F0B5AA8E9}" destId="{932B355A-0C39-4D36-8E5E-EBB02E06BCE4}" srcOrd="2" destOrd="0" parTransId="{94FEC830-CF76-4122-A527-1B0E3CFB3B54}" sibTransId="{83EA68DC-68E8-4059-9CAC-AD5923974225}"/>
    <dgm:cxn modelId="{D4FC70EC-3BF8-4944-9F1C-F197AD05C0C0}" srcId="{D1CB0F9B-92A5-4328-9725-765F0B5AA8E9}" destId="{BAC98549-FE6D-43DB-AC3A-6218993A7DC9}" srcOrd="1" destOrd="0" parTransId="{90DE62AF-4B04-423D-91D4-C29F5524F934}" sibTransId="{AD7FB6AC-B58F-451D-B89D-E8B2F1DCA824}"/>
    <dgm:cxn modelId="{0F2C2C8D-BF67-49EF-BB97-C5F32B975451}" srcId="{D1CB0F9B-92A5-4328-9725-765F0B5AA8E9}" destId="{68793C8C-38B0-4F70-AD83-29EC622CC823}" srcOrd="0" destOrd="0" parTransId="{4CD6014B-9BD6-4FD0-9BDB-999BE36F69E6}" sibTransId="{FC4269F8-40AC-4056-AC8D-D789D66BB3E9}"/>
    <dgm:cxn modelId="{9616144F-5828-44A1-80B2-660DF98E5356}" type="presOf" srcId="{68793C8C-38B0-4F70-AD83-29EC622CC823}" destId="{9C515006-CBF6-4F1D-AEDA-51C0A6530453}" srcOrd="0" destOrd="0" presId="urn:microsoft.com/office/officeart/2005/8/layout/rings+Icon"/>
    <dgm:cxn modelId="{3D70AC01-CDED-43CE-834E-A5A4432A138F}" type="presOf" srcId="{D1CB0F9B-92A5-4328-9725-765F0B5AA8E9}" destId="{5DAFC629-E673-4A3B-8A60-85F47C80BCD2}" srcOrd="0" destOrd="0" presId="urn:microsoft.com/office/officeart/2005/8/layout/rings+Icon"/>
    <dgm:cxn modelId="{AE968612-D9DB-404F-9006-59C105511049}" type="presParOf" srcId="{5DAFC629-E673-4A3B-8A60-85F47C80BCD2}" destId="{9C515006-CBF6-4F1D-AEDA-51C0A6530453}" srcOrd="0" destOrd="0" presId="urn:microsoft.com/office/officeart/2005/8/layout/rings+Icon"/>
    <dgm:cxn modelId="{E8F0F02C-3738-4B59-9816-62A7F8574360}" type="presParOf" srcId="{5DAFC629-E673-4A3B-8A60-85F47C80BCD2}" destId="{40D1027A-1A3E-4129-99D2-F0CD9C6CDFCD}" srcOrd="1" destOrd="0" presId="urn:microsoft.com/office/officeart/2005/8/layout/rings+Icon"/>
    <dgm:cxn modelId="{DF0792B0-DA92-4FAE-9DDC-0E10585C4B9C}" type="presParOf" srcId="{5DAFC629-E673-4A3B-8A60-85F47C80BCD2}" destId="{EC4369EA-EB0A-4072-A665-4B701FC8AEBC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B2AC5B-48AD-4092-8FB6-A6B4C9FC417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0B5F4637-7664-4083-B213-E8C5653B6B8E}">
      <dgm:prSet phldrT="[Text]"/>
      <dgm:spPr/>
      <dgm:t>
        <a:bodyPr/>
        <a:lstStyle/>
        <a:p>
          <a:r>
            <a:rPr lang="en-ZA" dirty="0" smtClean="0"/>
            <a:t>NURSING  EDUCATION </a:t>
          </a:r>
          <a:endParaRPr lang="en-ZA" dirty="0"/>
        </a:p>
      </dgm:t>
    </dgm:pt>
    <dgm:pt modelId="{E1AD9E3B-0AFA-4433-AEE2-69E982456DB9}" type="parTrans" cxnId="{09D8DB13-B6EF-4DEE-AE45-67FBF3D9137B}">
      <dgm:prSet/>
      <dgm:spPr/>
      <dgm:t>
        <a:bodyPr/>
        <a:lstStyle/>
        <a:p>
          <a:endParaRPr lang="en-ZA"/>
        </a:p>
      </dgm:t>
    </dgm:pt>
    <dgm:pt modelId="{BD3026C4-51F1-47EB-B533-F6EF45766340}" type="sibTrans" cxnId="{09D8DB13-B6EF-4DEE-AE45-67FBF3D9137B}">
      <dgm:prSet/>
      <dgm:spPr/>
      <dgm:t>
        <a:bodyPr/>
        <a:lstStyle/>
        <a:p>
          <a:endParaRPr lang="en-ZA"/>
        </a:p>
      </dgm:t>
    </dgm:pt>
    <dgm:pt modelId="{47BCE37B-65ED-4D9B-B988-66DD0B1CB501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bg1"/>
              </a:solidFill>
            </a:rPr>
            <a:t>NURSING EDUCATION: A NATIONAL COMPETENCY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dirty="0">
            <a:solidFill>
              <a:schemeClr val="tx1"/>
            </a:solidFill>
          </a:endParaRPr>
        </a:p>
      </dgm:t>
    </dgm:pt>
    <dgm:pt modelId="{B9627BEB-159F-4261-9107-0D4DC394D47B}" type="parTrans" cxnId="{905AB884-3B08-42AA-9973-C98553753CFB}">
      <dgm:prSet/>
      <dgm:spPr/>
      <dgm:t>
        <a:bodyPr/>
        <a:lstStyle/>
        <a:p>
          <a:endParaRPr lang="en-ZA"/>
        </a:p>
      </dgm:t>
    </dgm:pt>
    <dgm:pt modelId="{4237004B-3B2D-43D0-AEFA-E7A8EC82F0D9}" type="sibTrans" cxnId="{905AB884-3B08-42AA-9973-C98553753CFB}">
      <dgm:prSet/>
      <dgm:spPr/>
      <dgm:t>
        <a:bodyPr/>
        <a:lstStyle/>
        <a:p>
          <a:endParaRPr lang="en-ZA"/>
        </a:p>
      </dgm:t>
    </dgm:pt>
    <dgm:pt modelId="{102BF4A8-74BB-4138-925D-170801324A20}">
      <dgm:prSet phldrT="[Text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STATUS  OF PUBLIC  SECTOR COLLEGES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dirty="0">
            <a:solidFill>
              <a:schemeClr val="tx1"/>
            </a:solidFill>
          </a:endParaRPr>
        </a:p>
      </dgm:t>
    </dgm:pt>
    <dgm:pt modelId="{4AE1E7A1-0C7B-4171-AD9C-00FEEB5E4558}" type="parTrans" cxnId="{9039AA67-6D2A-4D06-A961-96AE762BE6E9}">
      <dgm:prSet/>
      <dgm:spPr/>
      <dgm:t>
        <a:bodyPr/>
        <a:lstStyle/>
        <a:p>
          <a:endParaRPr lang="en-ZA"/>
        </a:p>
      </dgm:t>
    </dgm:pt>
    <dgm:pt modelId="{E33775F8-D573-42CF-99E1-625B57C8E76B}" type="sibTrans" cxnId="{9039AA67-6D2A-4D06-A961-96AE762BE6E9}">
      <dgm:prSet/>
      <dgm:spPr/>
      <dgm:t>
        <a:bodyPr/>
        <a:lstStyle/>
        <a:p>
          <a:endParaRPr lang="en-ZA"/>
        </a:p>
      </dgm:t>
    </dgm:pt>
    <dgm:pt modelId="{27AE0B30-B00C-4B54-AFC4-A471666D6E08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dirty="0" smtClean="0">
              <a:solidFill>
                <a:schemeClr val="tx1"/>
              </a:solidFill>
            </a:rPr>
            <a:t>DEVELOP A NATIONAL  NURSING EDUCATION POLICY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ZA" dirty="0" smtClean="0">
            <a:solidFill>
              <a:schemeClr val="tx1"/>
            </a:solidFill>
          </a:endParaRPr>
        </a:p>
      </dgm:t>
    </dgm:pt>
    <dgm:pt modelId="{96AB095C-DF6F-41CB-808A-BC6C223D8AF3}" type="parTrans" cxnId="{B90E83B9-A6ED-4FDC-B326-74865941425F}">
      <dgm:prSet/>
      <dgm:spPr/>
      <dgm:t>
        <a:bodyPr/>
        <a:lstStyle/>
        <a:p>
          <a:endParaRPr lang="en-ZA"/>
        </a:p>
      </dgm:t>
    </dgm:pt>
    <dgm:pt modelId="{30E87D8C-936F-4364-87B6-72F3A70CCFDB}" type="sibTrans" cxnId="{B90E83B9-A6ED-4FDC-B326-74865941425F}">
      <dgm:prSet/>
      <dgm:spPr/>
      <dgm:t>
        <a:bodyPr/>
        <a:lstStyle/>
        <a:p>
          <a:endParaRPr lang="en-ZA"/>
        </a:p>
      </dgm:t>
    </dgm:pt>
    <dgm:pt modelId="{3037A397-A2DB-4A20-AEFC-88C78EF23F9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ZA" sz="1200" b="0" dirty="0" smtClean="0">
              <a:solidFill>
                <a:schemeClr val="tx1"/>
              </a:solidFill>
            </a:rPr>
            <a:t>Engagement of between DOH &amp; DHET to facilitate the incorporation of public sector colleges and their programmes to higher education sector</a:t>
          </a:r>
        </a:p>
        <a:p>
          <a:pPr algn="l"/>
          <a:r>
            <a:rPr lang="en-US" altLang="en-US" sz="1200" dirty="0" smtClean="0">
              <a:latin typeface="+mn-lt"/>
              <a:cs typeface="Times New Roman" pitchFamily="18" charset="0"/>
              <a:sym typeface="Times New Roman" pitchFamily="18" charset="0"/>
            </a:rPr>
            <a:t>Establish a task team to draft a public nursing colleges Act.</a:t>
          </a:r>
          <a:endParaRPr lang="en-ZA" sz="1200" b="0" dirty="0" smtClean="0">
            <a:solidFill>
              <a:schemeClr val="tx1"/>
            </a:solidFill>
            <a:latin typeface="+mn-lt"/>
          </a:endParaRPr>
        </a:p>
        <a:p>
          <a:pPr algn="l"/>
          <a:r>
            <a:rPr lang="en-ZA" sz="1200" b="0" dirty="0" smtClean="0">
              <a:solidFill>
                <a:schemeClr val="tx1"/>
              </a:solidFill>
            </a:rPr>
            <a:t>  Finalise  accreditation framework for NEI</a:t>
          </a:r>
          <a:endParaRPr lang="en-ZA" sz="1200" b="0" dirty="0">
            <a:solidFill>
              <a:schemeClr val="tx1"/>
            </a:solidFill>
          </a:endParaRPr>
        </a:p>
      </dgm:t>
    </dgm:pt>
    <dgm:pt modelId="{064F1571-8B5A-48B9-B6FA-A3531F523025}" type="parTrans" cxnId="{7973E489-992B-4A5D-ACA4-45C320F53325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ZA"/>
        </a:p>
      </dgm:t>
    </dgm:pt>
    <dgm:pt modelId="{BBE3CD42-B1F2-4CDA-BB28-BE0BCA6910A3}" type="sibTrans" cxnId="{7973E489-992B-4A5D-ACA4-45C320F53325}">
      <dgm:prSet/>
      <dgm:spPr/>
      <dgm:t>
        <a:bodyPr/>
        <a:lstStyle/>
        <a:p>
          <a:endParaRPr lang="en-ZA"/>
        </a:p>
      </dgm:t>
    </dgm:pt>
    <dgm:pt modelId="{3F327D2D-C281-44F5-B7B3-5135AE51846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ZA" sz="1200" dirty="0" smtClean="0">
              <a:solidFill>
                <a:schemeClr val="tx1"/>
              </a:solidFill>
            </a:rPr>
            <a:t>Standardisation of training </a:t>
          </a:r>
        </a:p>
        <a:p>
          <a:pPr algn="l"/>
          <a:r>
            <a:rPr lang="en-ZA" sz="1200" dirty="0" smtClean="0">
              <a:solidFill>
                <a:schemeClr val="tx1"/>
              </a:solidFill>
            </a:rPr>
            <a:t>Determine training plan </a:t>
          </a:r>
        </a:p>
        <a:p>
          <a:pPr algn="l"/>
          <a:r>
            <a:rPr lang="en-ZA" sz="1200" dirty="0" smtClean="0">
              <a:solidFill>
                <a:schemeClr val="tx1"/>
              </a:solidFill>
            </a:rPr>
            <a:t>Student status and funding support </a:t>
          </a:r>
        </a:p>
        <a:p>
          <a:pPr algn="l"/>
          <a:r>
            <a:rPr lang="en-ZA" sz="1200" dirty="0" smtClean="0">
              <a:solidFill>
                <a:schemeClr val="tx1"/>
              </a:solidFill>
            </a:rPr>
            <a:t>New model for clinical training </a:t>
          </a:r>
          <a:endParaRPr lang="en-ZA" sz="1200" dirty="0">
            <a:solidFill>
              <a:schemeClr val="tx1"/>
            </a:solidFill>
          </a:endParaRPr>
        </a:p>
      </dgm:t>
    </dgm:pt>
    <dgm:pt modelId="{DB8EA1DF-E350-45E4-A108-28F05EF30018}" type="parTrans" cxnId="{5C8B16ED-4E21-4C1B-9199-F1B9850FC25E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ZA"/>
        </a:p>
      </dgm:t>
    </dgm:pt>
    <dgm:pt modelId="{0D1418D6-BDF4-40C8-9921-3A3BBC538356}" type="sibTrans" cxnId="{5C8B16ED-4E21-4C1B-9199-F1B9850FC25E}">
      <dgm:prSet/>
      <dgm:spPr/>
      <dgm:t>
        <a:bodyPr/>
        <a:lstStyle/>
        <a:p>
          <a:endParaRPr lang="en-ZA"/>
        </a:p>
      </dgm:t>
    </dgm:pt>
    <dgm:pt modelId="{54A2909F-B205-460C-BA68-F7CC6F7528B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ZA" sz="1200" dirty="0" smtClean="0">
            <a:solidFill>
              <a:schemeClr val="tx1"/>
            </a:solidFill>
          </a:endParaRPr>
        </a:p>
        <a:p>
          <a:pPr algn="l"/>
          <a:endParaRPr lang="en-ZA" sz="1200" dirty="0" smtClean="0">
            <a:solidFill>
              <a:schemeClr val="tx1"/>
            </a:solidFill>
          </a:endParaRPr>
        </a:p>
        <a:p>
          <a:pPr algn="l"/>
          <a:endParaRPr lang="en-ZA" sz="1200" dirty="0" smtClean="0">
            <a:solidFill>
              <a:schemeClr val="tx1"/>
            </a:solidFill>
          </a:endParaRPr>
        </a:p>
        <a:p>
          <a:pPr algn="l"/>
          <a:r>
            <a:rPr lang="en-ZA" sz="1200" dirty="0" smtClean="0">
              <a:solidFill>
                <a:schemeClr val="tx1"/>
              </a:solidFill>
            </a:rPr>
            <a:t>Address provincial inequalities</a:t>
          </a:r>
        </a:p>
        <a:p>
          <a:pPr algn="l"/>
          <a:r>
            <a:rPr lang="en-ZA" sz="1200" dirty="0" smtClean="0">
              <a:solidFill>
                <a:schemeClr val="tx1"/>
              </a:solidFill>
            </a:rPr>
            <a:t>Standardise clinical training</a:t>
          </a:r>
        </a:p>
        <a:p>
          <a:pPr algn="l"/>
          <a:r>
            <a:rPr lang="en-ZA" sz="1200" dirty="0" smtClean="0">
              <a:solidFill>
                <a:schemeClr val="tx1"/>
              </a:solidFill>
            </a:rPr>
            <a:t>Funding for nursing education </a:t>
          </a:r>
        </a:p>
        <a:p>
          <a:pPr algn="l"/>
          <a:endParaRPr lang="en-ZA" sz="1200" dirty="0" smtClean="0">
            <a:solidFill>
              <a:schemeClr val="tx1"/>
            </a:solidFill>
          </a:endParaRPr>
        </a:p>
        <a:p>
          <a:pPr algn="l"/>
          <a:endParaRPr lang="en-ZA" sz="700" dirty="0" smtClean="0">
            <a:solidFill>
              <a:schemeClr val="tx1"/>
            </a:solidFill>
          </a:endParaRPr>
        </a:p>
        <a:p>
          <a:pPr algn="l"/>
          <a:endParaRPr lang="en-ZA" sz="700" dirty="0">
            <a:solidFill>
              <a:schemeClr val="tx1"/>
            </a:solidFill>
          </a:endParaRPr>
        </a:p>
      </dgm:t>
    </dgm:pt>
    <dgm:pt modelId="{02C65BD5-F5AC-4B57-82AE-1EEAFFD87D03}" type="parTrans" cxnId="{E1EBF657-8234-4E8A-BAEC-B818493560C2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ZA"/>
        </a:p>
      </dgm:t>
    </dgm:pt>
    <dgm:pt modelId="{9F45C63B-3C69-4995-8D60-3022E3640395}" type="sibTrans" cxnId="{E1EBF657-8234-4E8A-BAEC-B818493560C2}">
      <dgm:prSet/>
      <dgm:spPr/>
      <dgm:t>
        <a:bodyPr/>
        <a:lstStyle/>
        <a:p>
          <a:endParaRPr lang="en-ZA"/>
        </a:p>
      </dgm:t>
    </dgm:pt>
    <dgm:pt modelId="{3FA53EAD-AA5D-454F-8CA9-AA2BA363C50C}" type="pres">
      <dgm:prSet presAssocID="{01B2AC5B-48AD-4092-8FB6-A6B4C9FC41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975B3-C2F2-4C66-92BB-A65835A50F40}" type="pres">
      <dgm:prSet presAssocID="{0B5F4637-7664-4083-B213-E8C5653B6B8E}" presName="root1" presStyleCnt="0"/>
      <dgm:spPr/>
    </dgm:pt>
    <dgm:pt modelId="{E3B7480B-0161-41E9-80E7-A82310AF91B0}" type="pres">
      <dgm:prSet presAssocID="{0B5F4637-7664-4083-B213-E8C5653B6B8E}" presName="LevelOneTextNode" presStyleLbl="node0" presStyleIdx="0" presStyleCnt="1" custLinFactNeighborX="-49026" custLinFactNeighborY="3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941550-3FB3-47B9-835D-9FA9116975A1}" type="pres">
      <dgm:prSet presAssocID="{0B5F4637-7664-4083-B213-E8C5653B6B8E}" presName="level2hierChild" presStyleCnt="0"/>
      <dgm:spPr/>
    </dgm:pt>
    <dgm:pt modelId="{124CABF4-1B98-47C6-998C-087331CD3D40}" type="pres">
      <dgm:prSet presAssocID="{B9627BEB-159F-4261-9107-0D4DC394D4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99AA8E8C-2884-4E95-8921-26A20D00F6C8}" type="pres">
      <dgm:prSet presAssocID="{B9627BEB-159F-4261-9107-0D4DC394D4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8B455EC-66B3-402E-B393-C9FB7ED10BD1}" type="pres">
      <dgm:prSet presAssocID="{47BCE37B-65ED-4D9B-B988-66DD0B1CB501}" presName="root2" presStyleCnt="0"/>
      <dgm:spPr/>
    </dgm:pt>
    <dgm:pt modelId="{7D0B44E3-1804-4D58-A9CB-95AF57C551D5}" type="pres">
      <dgm:prSet presAssocID="{47BCE37B-65ED-4D9B-B988-66DD0B1CB501}" presName="LevelTwoTextNode" presStyleLbl="node2" presStyleIdx="0" presStyleCnt="3" custLinFactNeighborX="-2652" custLinFactNeighborY="3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31FED-06DC-4642-802A-0CC0A6BBF454}" type="pres">
      <dgm:prSet presAssocID="{47BCE37B-65ED-4D9B-B988-66DD0B1CB501}" presName="level3hierChild" presStyleCnt="0"/>
      <dgm:spPr/>
    </dgm:pt>
    <dgm:pt modelId="{9F567AD9-DAC2-4477-96A4-9B800740090C}" type="pres">
      <dgm:prSet presAssocID="{02C65BD5-F5AC-4B57-82AE-1EEAFFD87D0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099FA567-E23D-43C7-BB8E-FEACAECFD8AF}" type="pres">
      <dgm:prSet presAssocID="{02C65BD5-F5AC-4B57-82AE-1EEAFFD87D0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9E8E74D-4239-44E7-9C63-23EE3BE799BE}" type="pres">
      <dgm:prSet presAssocID="{54A2909F-B205-460C-BA68-F7CC6F7528B2}" presName="root2" presStyleCnt="0"/>
      <dgm:spPr/>
    </dgm:pt>
    <dgm:pt modelId="{9DC52DB4-8F43-415E-ABE9-C24BCAE6902B}" type="pres">
      <dgm:prSet presAssocID="{54A2909F-B205-460C-BA68-F7CC6F7528B2}" presName="LevelTwoTextNode" presStyleLbl="node3" presStyleIdx="0" presStyleCnt="3" custLinFactNeighborX="585" custLinFactNeighborY="32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DC2198-C7E9-4D16-90A9-65360F811879}" type="pres">
      <dgm:prSet presAssocID="{54A2909F-B205-460C-BA68-F7CC6F7528B2}" presName="level3hierChild" presStyleCnt="0"/>
      <dgm:spPr/>
    </dgm:pt>
    <dgm:pt modelId="{ED0794F6-1386-46D5-90B1-B98AFCBA247F}" type="pres">
      <dgm:prSet presAssocID="{4AE1E7A1-0C7B-4171-AD9C-00FEEB5E455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04CF37E-ACC0-4B4C-A454-EA1C160DEF9A}" type="pres">
      <dgm:prSet presAssocID="{4AE1E7A1-0C7B-4171-AD9C-00FEEB5E455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7FF77B-32B1-42CD-A830-114D8FD5F5A9}" type="pres">
      <dgm:prSet presAssocID="{102BF4A8-74BB-4138-925D-170801324A20}" presName="root2" presStyleCnt="0"/>
      <dgm:spPr/>
    </dgm:pt>
    <dgm:pt modelId="{CA38431D-2420-46D9-8D8E-1D067F8ED473}" type="pres">
      <dgm:prSet presAssocID="{102BF4A8-74BB-4138-925D-170801324A20}" presName="LevelTwoTextNode" presStyleLbl="node2" presStyleIdx="1" presStyleCnt="3" custLinFactNeighborX="2672" custLinFactNeighborY="-1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5F4F2-1579-4589-92F6-527D7673EE66}" type="pres">
      <dgm:prSet presAssocID="{102BF4A8-74BB-4138-925D-170801324A20}" presName="level3hierChild" presStyleCnt="0"/>
      <dgm:spPr/>
    </dgm:pt>
    <dgm:pt modelId="{7A8CB436-20AE-4F98-AB3C-8BA571EEBAD4}" type="pres">
      <dgm:prSet presAssocID="{96AB095C-DF6F-41CB-808A-BC6C223D8AF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59E0486-AC87-4712-AAF7-73750B3B4388}" type="pres">
      <dgm:prSet presAssocID="{96AB095C-DF6F-41CB-808A-BC6C223D8AF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EB3CB5A-662B-4C0D-850B-99B3B1500BA1}" type="pres">
      <dgm:prSet presAssocID="{27AE0B30-B00C-4B54-AFC4-A471666D6E08}" presName="root2" presStyleCnt="0"/>
      <dgm:spPr/>
    </dgm:pt>
    <dgm:pt modelId="{5C4202D6-83A8-47E7-B488-C54D3C460523}" type="pres">
      <dgm:prSet presAssocID="{27AE0B30-B00C-4B54-AFC4-A471666D6E08}" presName="LevelTwoTextNode" presStyleLbl="node2" presStyleIdx="2" presStyleCnt="3" custLinFactNeighborX="53" custLinFactNeighborY="388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C62556E-532C-4AB6-A017-A7AAFC0CC16D}" type="pres">
      <dgm:prSet presAssocID="{27AE0B30-B00C-4B54-AFC4-A471666D6E08}" presName="level3hierChild" presStyleCnt="0"/>
      <dgm:spPr/>
    </dgm:pt>
    <dgm:pt modelId="{516D7B47-DBE8-4C96-89BD-2A93608C840C}" type="pres">
      <dgm:prSet presAssocID="{064F1571-8B5A-48B9-B6FA-A3531F523025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8523394F-5808-4DFA-AF03-D6D6932DB959}" type="pres">
      <dgm:prSet presAssocID="{064F1571-8B5A-48B9-B6FA-A3531F523025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85B0926-0B72-4AEE-9B00-A6FAE032CA03}" type="pres">
      <dgm:prSet presAssocID="{3037A397-A2DB-4A20-AEFC-88C78EF23F97}" presName="root2" presStyleCnt="0"/>
      <dgm:spPr/>
    </dgm:pt>
    <dgm:pt modelId="{E95E4458-0AF3-45F5-8CE4-F927F606C2F1}" type="pres">
      <dgm:prSet presAssocID="{3037A397-A2DB-4A20-AEFC-88C78EF23F97}" presName="LevelTwoTextNode" presStyleLbl="node3" presStyleIdx="1" presStyleCnt="3" custScaleY="158010" custLinFactNeighborX="-2037" custLinFactNeighborY="-25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21573-6963-40E1-B9D9-0C32D88B2167}" type="pres">
      <dgm:prSet presAssocID="{3037A397-A2DB-4A20-AEFC-88C78EF23F97}" presName="level3hierChild" presStyleCnt="0"/>
      <dgm:spPr/>
    </dgm:pt>
    <dgm:pt modelId="{7786EA38-6F85-4672-B84A-EA7A85B8EBE6}" type="pres">
      <dgm:prSet presAssocID="{DB8EA1DF-E350-45E4-A108-28F05EF30018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D8B62DD8-47E8-4A8C-B838-4BE6BEB60E0E}" type="pres">
      <dgm:prSet presAssocID="{DB8EA1DF-E350-45E4-A108-28F05EF30018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9CE7D73-36A5-406D-A1FF-469DEB08FF45}" type="pres">
      <dgm:prSet presAssocID="{3F327D2D-C281-44F5-B7B3-5135AE518466}" presName="root2" presStyleCnt="0"/>
      <dgm:spPr/>
    </dgm:pt>
    <dgm:pt modelId="{9F3AB11F-CA10-4688-878D-6EAB7A65D314}" type="pres">
      <dgm:prSet presAssocID="{3F327D2D-C281-44F5-B7B3-5135AE518466}" presName="LevelTwoTextNode" presStyleLbl="node3" presStyleIdx="2" presStyleCnt="3" custLinFactNeighborX="585" custLinFactNeighborY="38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4C0B3-E32A-424F-A346-A6668E28D244}" type="pres">
      <dgm:prSet presAssocID="{3F327D2D-C281-44F5-B7B3-5135AE518466}" presName="level3hierChild" presStyleCnt="0"/>
      <dgm:spPr/>
    </dgm:pt>
  </dgm:ptLst>
  <dgm:cxnLst>
    <dgm:cxn modelId="{7973E489-992B-4A5D-ACA4-45C320F53325}" srcId="{27AE0B30-B00C-4B54-AFC4-A471666D6E08}" destId="{3037A397-A2DB-4A20-AEFC-88C78EF23F97}" srcOrd="0" destOrd="0" parTransId="{064F1571-8B5A-48B9-B6FA-A3531F523025}" sibTransId="{BBE3CD42-B1F2-4CDA-BB28-BE0BCA6910A3}"/>
    <dgm:cxn modelId="{E0B91957-EDD5-4DAB-98DF-5B8619C4EED7}" type="presOf" srcId="{102BF4A8-74BB-4138-925D-170801324A20}" destId="{CA38431D-2420-46D9-8D8E-1D067F8ED473}" srcOrd="0" destOrd="0" presId="urn:microsoft.com/office/officeart/2008/layout/HorizontalMultiLevelHierarchy"/>
    <dgm:cxn modelId="{2664B3E7-B9FB-45F8-BEFD-941094FFC812}" type="presOf" srcId="{064F1571-8B5A-48B9-B6FA-A3531F523025}" destId="{516D7B47-DBE8-4C96-89BD-2A93608C840C}" srcOrd="0" destOrd="0" presId="urn:microsoft.com/office/officeart/2008/layout/HorizontalMultiLevelHierarchy"/>
    <dgm:cxn modelId="{93B85827-508E-4E5A-AAA9-21F6010BD2AD}" type="presOf" srcId="{4AE1E7A1-0C7B-4171-AD9C-00FEEB5E4558}" destId="{ED0794F6-1386-46D5-90B1-B98AFCBA247F}" srcOrd="0" destOrd="0" presId="urn:microsoft.com/office/officeart/2008/layout/HorizontalMultiLevelHierarchy"/>
    <dgm:cxn modelId="{3A7DAC76-2E7D-4F9B-86F5-9CCDB64E348E}" type="presOf" srcId="{01B2AC5B-48AD-4092-8FB6-A6B4C9FC417A}" destId="{3FA53EAD-AA5D-454F-8CA9-AA2BA363C50C}" srcOrd="0" destOrd="0" presId="urn:microsoft.com/office/officeart/2008/layout/HorizontalMultiLevelHierarchy"/>
    <dgm:cxn modelId="{B90E83B9-A6ED-4FDC-B326-74865941425F}" srcId="{0B5F4637-7664-4083-B213-E8C5653B6B8E}" destId="{27AE0B30-B00C-4B54-AFC4-A471666D6E08}" srcOrd="2" destOrd="0" parTransId="{96AB095C-DF6F-41CB-808A-BC6C223D8AF3}" sibTransId="{30E87D8C-936F-4364-87B6-72F3A70CCFDB}"/>
    <dgm:cxn modelId="{905AB884-3B08-42AA-9973-C98553753CFB}" srcId="{0B5F4637-7664-4083-B213-E8C5653B6B8E}" destId="{47BCE37B-65ED-4D9B-B988-66DD0B1CB501}" srcOrd="0" destOrd="0" parTransId="{B9627BEB-159F-4261-9107-0D4DC394D47B}" sibTransId="{4237004B-3B2D-43D0-AEFA-E7A8EC82F0D9}"/>
    <dgm:cxn modelId="{9039AA67-6D2A-4D06-A961-96AE762BE6E9}" srcId="{0B5F4637-7664-4083-B213-E8C5653B6B8E}" destId="{102BF4A8-74BB-4138-925D-170801324A20}" srcOrd="1" destOrd="0" parTransId="{4AE1E7A1-0C7B-4171-AD9C-00FEEB5E4558}" sibTransId="{E33775F8-D573-42CF-99E1-625B57C8E76B}"/>
    <dgm:cxn modelId="{45180398-EEA7-404D-AD38-E6968E950D1E}" type="presOf" srcId="{3037A397-A2DB-4A20-AEFC-88C78EF23F97}" destId="{E95E4458-0AF3-45F5-8CE4-F927F606C2F1}" srcOrd="0" destOrd="0" presId="urn:microsoft.com/office/officeart/2008/layout/HorizontalMultiLevelHierarchy"/>
    <dgm:cxn modelId="{4CABB3F5-8E47-4260-8B66-330739CCC2E2}" type="presOf" srcId="{96AB095C-DF6F-41CB-808A-BC6C223D8AF3}" destId="{A59E0486-AC87-4712-AAF7-73750B3B4388}" srcOrd="1" destOrd="0" presId="urn:microsoft.com/office/officeart/2008/layout/HorizontalMultiLevelHierarchy"/>
    <dgm:cxn modelId="{FF1CD65F-B3AE-4C0A-BBD6-4FF6CC7BF026}" type="presOf" srcId="{54A2909F-B205-460C-BA68-F7CC6F7528B2}" destId="{9DC52DB4-8F43-415E-ABE9-C24BCAE6902B}" srcOrd="0" destOrd="0" presId="urn:microsoft.com/office/officeart/2008/layout/HorizontalMultiLevelHierarchy"/>
    <dgm:cxn modelId="{2517C4AF-8BB8-4F22-B4E6-DD17E2E26E17}" type="presOf" srcId="{4AE1E7A1-0C7B-4171-AD9C-00FEEB5E4558}" destId="{E04CF37E-ACC0-4B4C-A454-EA1C160DEF9A}" srcOrd="1" destOrd="0" presId="urn:microsoft.com/office/officeart/2008/layout/HorizontalMultiLevelHierarchy"/>
    <dgm:cxn modelId="{09D8DB13-B6EF-4DEE-AE45-67FBF3D9137B}" srcId="{01B2AC5B-48AD-4092-8FB6-A6B4C9FC417A}" destId="{0B5F4637-7664-4083-B213-E8C5653B6B8E}" srcOrd="0" destOrd="0" parTransId="{E1AD9E3B-0AFA-4433-AEE2-69E982456DB9}" sibTransId="{BD3026C4-51F1-47EB-B533-F6EF45766340}"/>
    <dgm:cxn modelId="{153FB218-524B-420C-A0BE-C39C9ED4395D}" type="presOf" srcId="{96AB095C-DF6F-41CB-808A-BC6C223D8AF3}" destId="{7A8CB436-20AE-4F98-AB3C-8BA571EEBAD4}" srcOrd="0" destOrd="0" presId="urn:microsoft.com/office/officeart/2008/layout/HorizontalMultiLevelHierarchy"/>
    <dgm:cxn modelId="{4BFE3781-0F1D-4C41-8461-B7AC8AA9ACC8}" type="presOf" srcId="{0B5F4637-7664-4083-B213-E8C5653B6B8E}" destId="{E3B7480B-0161-41E9-80E7-A82310AF91B0}" srcOrd="0" destOrd="0" presId="urn:microsoft.com/office/officeart/2008/layout/HorizontalMultiLevelHierarchy"/>
    <dgm:cxn modelId="{5C8B16ED-4E21-4C1B-9199-F1B9850FC25E}" srcId="{27AE0B30-B00C-4B54-AFC4-A471666D6E08}" destId="{3F327D2D-C281-44F5-B7B3-5135AE518466}" srcOrd="1" destOrd="0" parTransId="{DB8EA1DF-E350-45E4-A108-28F05EF30018}" sibTransId="{0D1418D6-BDF4-40C8-9921-3A3BBC538356}"/>
    <dgm:cxn modelId="{AE14BEBE-FE08-4129-B8E4-7D63F8FA3AA6}" type="presOf" srcId="{B9627BEB-159F-4261-9107-0D4DC394D47B}" destId="{99AA8E8C-2884-4E95-8921-26A20D00F6C8}" srcOrd="1" destOrd="0" presId="urn:microsoft.com/office/officeart/2008/layout/HorizontalMultiLevelHierarchy"/>
    <dgm:cxn modelId="{130CED58-B1FA-4E5A-98A5-C2B229750D47}" type="presOf" srcId="{02C65BD5-F5AC-4B57-82AE-1EEAFFD87D03}" destId="{099FA567-E23D-43C7-BB8E-FEACAECFD8AF}" srcOrd="1" destOrd="0" presId="urn:microsoft.com/office/officeart/2008/layout/HorizontalMultiLevelHierarchy"/>
    <dgm:cxn modelId="{1AEB91D8-00A6-4193-845D-920AF53A0B0C}" type="presOf" srcId="{DB8EA1DF-E350-45E4-A108-28F05EF30018}" destId="{D8B62DD8-47E8-4A8C-B838-4BE6BEB60E0E}" srcOrd="1" destOrd="0" presId="urn:microsoft.com/office/officeart/2008/layout/HorizontalMultiLevelHierarchy"/>
    <dgm:cxn modelId="{E1EBF657-8234-4E8A-BAEC-B818493560C2}" srcId="{47BCE37B-65ED-4D9B-B988-66DD0B1CB501}" destId="{54A2909F-B205-460C-BA68-F7CC6F7528B2}" srcOrd="0" destOrd="0" parTransId="{02C65BD5-F5AC-4B57-82AE-1EEAFFD87D03}" sibTransId="{9F45C63B-3C69-4995-8D60-3022E3640395}"/>
    <dgm:cxn modelId="{8DBBFACA-39DF-4E7A-A045-7B2140204AE9}" type="presOf" srcId="{27AE0B30-B00C-4B54-AFC4-A471666D6E08}" destId="{5C4202D6-83A8-47E7-B488-C54D3C460523}" srcOrd="0" destOrd="0" presId="urn:microsoft.com/office/officeart/2008/layout/HorizontalMultiLevelHierarchy"/>
    <dgm:cxn modelId="{EB409C54-E2FD-4C41-BC63-FC4C7417EE36}" type="presOf" srcId="{02C65BD5-F5AC-4B57-82AE-1EEAFFD87D03}" destId="{9F567AD9-DAC2-4477-96A4-9B800740090C}" srcOrd="0" destOrd="0" presId="urn:microsoft.com/office/officeart/2008/layout/HorizontalMultiLevelHierarchy"/>
    <dgm:cxn modelId="{05A2E3CD-4DCD-44F5-BB37-6AB0DDA2AF79}" type="presOf" srcId="{064F1571-8B5A-48B9-B6FA-A3531F523025}" destId="{8523394F-5808-4DFA-AF03-D6D6932DB959}" srcOrd="1" destOrd="0" presId="urn:microsoft.com/office/officeart/2008/layout/HorizontalMultiLevelHierarchy"/>
    <dgm:cxn modelId="{E970E1E7-01B4-42FE-8F15-2A6C5ACB2CE2}" type="presOf" srcId="{47BCE37B-65ED-4D9B-B988-66DD0B1CB501}" destId="{7D0B44E3-1804-4D58-A9CB-95AF57C551D5}" srcOrd="0" destOrd="0" presId="urn:microsoft.com/office/officeart/2008/layout/HorizontalMultiLevelHierarchy"/>
    <dgm:cxn modelId="{34E64E45-B91B-41D5-8D46-9D35401F4800}" type="presOf" srcId="{3F327D2D-C281-44F5-B7B3-5135AE518466}" destId="{9F3AB11F-CA10-4688-878D-6EAB7A65D314}" srcOrd="0" destOrd="0" presId="urn:microsoft.com/office/officeart/2008/layout/HorizontalMultiLevelHierarchy"/>
    <dgm:cxn modelId="{76025FEF-1131-48C3-B276-6AB5EAC994FF}" type="presOf" srcId="{B9627BEB-159F-4261-9107-0D4DC394D47B}" destId="{124CABF4-1B98-47C6-998C-087331CD3D40}" srcOrd="0" destOrd="0" presId="urn:microsoft.com/office/officeart/2008/layout/HorizontalMultiLevelHierarchy"/>
    <dgm:cxn modelId="{C51D3C07-7755-432E-AE02-A66AB9711AF3}" type="presOf" srcId="{DB8EA1DF-E350-45E4-A108-28F05EF30018}" destId="{7786EA38-6F85-4672-B84A-EA7A85B8EBE6}" srcOrd="0" destOrd="0" presId="urn:microsoft.com/office/officeart/2008/layout/HorizontalMultiLevelHierarchy"/>
    <dgm:cxn modelId="{91D8BDC9-AC47-4AE4-AB51-0C4208571FC0}" type="presParOf" srcId="{3FA53EAD-AA5D-454F-8CA9-AA2BA363C50C}" destId="{287975B3-C2F2-4C66-92BB-A65835A50F40}" srcOrd="0" destOrd="0" presId="urn:microsoft.com/office/officeart/2008/layout/HorizontalMultiLevelHierarchy"/>
    <dgm:cxn modelId="{DFAD7A28-73D9-4D41-9CAC-59F45B3BC543}" type="presParOf" srcId="{287975B3-C2F2-4C66-92BB-A65835A50F40}" destId="{E3B7480B-0161-41E9-80E7-A82310AF91B0}" srcOrd="0" destOrd="0" presId="urn:microsoft.com/office/officeart/2008/layout/HorizontalMultiLevelHierarchy"/>
    <dgm:cxn modelId="{6F450DD4-3213-4518-AB89-566B4542B1C5}" type="presParOf" srcId="{287975B3-C2F2-4C66-92BB-A65835A50F40}" destId="{2B941550-3FB3-47B9-835D-9FA9116975A1}" srcOrd="1" destOrd="0" presId="urn:microsoft.com/office/officeart/2008/layout/HorizontalMultiLevelHierarchy"/>
    <dgm:cxn modelId="{480CC3E0-895D-4C82-AEF8-80A21BFA7A03}" type="presParOf" srcId="{2B941550-3FB3-47B9-835D-9FA9116975A1}" destId="{124CABF4-1B98-47C6-998C-087331CD3D40}" srcOrd="0" destOrd="0" presId="urn:microsoft.com/office/officeart/2008/layout/HorizontalMultiLevelHierarchy"/>
    <dgm:cxn modelId="{8F3D4E2D-C012-43FF-9E12-3872D1683A2B}" type="presParOf" srcId="{124CABF4-1B98-47C6-998C-087331CD3D40}" destId="{99AA8E8C-2884-4E95-8921-26A20D00F6C8}" srcOrd="0" destOrd="0" presId="urn:microsoft.com/office/officeart/2008/layout/HorizontalMultiLevelHierarchy"/>
    <dgm:cxn modelId="{973F8337-E236-4DCD-B138-28164D0087FF}" type="presParOf" srcId="{2B941550-3FB3-47B9-835D-9FA9116975A1}" destId="{28B455EC-66B3-402E-B393-C9FB7ED10BD1}" srcOrd="1" destOrd="0" presId="urn:microsoft.com/office/officeart/2008/layout/HorizontalMultiLevelHierarchy"/>
    <dgm:cxn modelId="{3984DC39-0C23-4F8F-A9F9-3648AD521817}" type="presParOf" srcId="{28B455EC-66B3-402E-B393-C9FB7ED10BD1}" destId="{7D0B44E3-1804-4D58-A9CB-95AF57C551D5}" srcOrd="0" destOrd="0" presId="urn:microsoft.com/office/officeart/2008/layout/HorizontalMultiLevelHierarchy"/>
    <dgm:cxn modelId="{C831FBB2-6A61-4355-8782-559695E06683}" type="presParOf" srcId="{28B455EC-66B3-402E-B393-C9FB7ED10BD1}" destId="{FF631FED-06DC-4642-802A-0CC0A6BBF454}" srcOrd="1" destOrd="0" presId="urn:microsoft.com/office/officeart/2008/layout/HorizontalMultiLevelHierarchy"/>
    <dgm:cxn modelId="{3139610F-1DE5-4CF1-B86D-3E8C0EF7D5D1}" type="presParOf" srcId="{FF631FED-06DC-4642-802A-0CC0A6BBF454}" destId="{9F567AD9-DAC2-4477-96A4-9B800740090C}" srcOrd="0" destOrd="0" presId="urn:microsoft.com/office/officeart/2008/layout/HorizontalMultiLevelHierarchy"/>
    <dgm:cxn modelId="{FF91E9B8-AD99-4B95-872D-DEE75768E5D8}" type="presParOf" srcId="{9F567AD9-DAC2-4477-96A4-9B800740090C}" destId="{099FA567-E23D-43C7-BB8E-FEACAECFD8AF}" srcOrd="0" destOrd="0" presId="urn:microsoft.com/office/officeart/2008/layout/HorizontalMultiLevelHierarchy"/>
    <dgm:cxn modelId="{DA4C4B3C-0EE9-4B50-9582-41203C5FA63A}" type="presParOf" srcId="{FF631FED-06DC-4642-802A-0CC0A6BBF454}" destId="{89E8E74D-4239-44E7-9C63-23EE3BE799BE}" srcOrd="1" destOrd="0" presId="urn:microsoft.com/office/officeart/2008/layout/HorizontalMultiLevelHierarchy"/>
    <dgm:cxn modelId="{8F4DD1B7-5764-422C-8E65-61773ACA4F8F}" type="presParOf" srcId="{89E8E74D-4239-44E7-9C63-23EE3BE799BE}" destId="{9DC52DB4-8F43-415E-ABE9-C24BCAE6902B}" srcOrd="0" destOrd="0" presId="urn:microsoft.com/office/officeart/2008/layout/HorizontalMultiLevelHierarchy"/>
    <dgm:cxn modelId="{3E1317EC-256A-4FA0-A2E2-F7EA08B9DA50}" type="presParOf" srcId="{89E8E74D-4239-44E7-9C63-23EE3BE799BE}" destId="{0CDC2198-C7E9-4D16-90A9-65360F811879}" srcOrd="1" destOrd="0" presId="urn:microsoft.com/office/officeart/2008/layout/HorizontalMultiLevelHierarchy"/>
    <dgm:cxn modelId="{AB519EC7-4F74-432B-AA4B-5D7F8D5C19D7}" type="presParOf" srcId="{2B941550-3FB3-47B9-835D-9FA9116975A1}" destId="{ED0794F6-1386-46D5-90B1-B98AFCBA247F}" srcOrd="2" destOrd="0" presId="urn:microsoft.com/office/officeart/2008/layout/HorizontalMultiLevelHierarchy"/>
    <dgm:cxn modelId="{BE366786-673E-493E-9D6A-00ADB470C4C8}" type="presParOf" srcId="{ED0794F6-1386-46D5-90B1-B98AFCBA247F}" destId="{E04CF37E-ACC0-4B4C-A454-EA1C160DEF9A}" srcOrd="0" destOrd="0" presId="urn:microsoft.com/office/officeart/2008/layout/HorizontalMultiLevelHierarchy"/>
    <dgm:cxn modelId="{54C012A5-EDFC-4BBA-AA0D-275EE96201E8}" type="presParOf" srcId="{2B941550-3FB3-47B9-835D-9FA9116975A1}" destId="{B67FF77B-32B1-42CD-A830-114D8FD5F5A9}" srcOrd="3" destOrd="0" presId="urn:microsoft.com/office/officeart/2008/layout/HorizontalMultiLevelHierarchy"/>
    <dgm:cxn modelId="{E1F59503-F6B0-4987-85F7-824B1CB25309}" type="presParOf" srcId="{B67FF77B-32B1-42CD-A830-114D8FD5F5A9}" destId="{CA38431D-2420-46D9-8D8E-1D067F8ED473}" srcOrd="0" destOrd="0" presId="urn:microsoft.com/office/officeart/2008/layout/HorizontalMultiLevelHierarchy"/>
    <dgm:cxn modelId="{03D21299-DA91-4899-B42A-870F6D021FF3}" type="presParOf" srcId="{B67FF77B-32B1-42CD-A830-114D8FD5F5A9}" destId="{58F5F4F2-1579-4589-92F6-527D7673EE66}" srcOrd="1" destOrd="0" presId="urn:microsoft.com/office/officeart/2008/layout/HorizontalMultiLevelHierarchy"/>
    <dgm:cxn modelId="{83337552-B44C-4193-8BFF-57B4E04B4287}" type="presParOf" srcId="{2B941550-3FB3-47B9-835D-9FA9116975A1}" destId="{7A8CB436-20AE-4F98-AB3C-8BA571EEBAD4}" srcOrd="4" destOrd="0" presId="urn:microsoft.com/office/officeart/2008/layout/HorizontalMultiLevelHierarchy"/>
    <dgm:cxn modelId="{297AD67B-9196-44BF-B18E-2D196329BDF6}" type="presParOf" srcId="{7A8CB436-20AE-4F98-AB3C-8BA571EEBAD4}" destId="{A59E0486-AC87-4712-AAF7-73750B3B4388}" srcOrd="0" destOrd="0" presId="urn:microsoft.com/office/officeart/2008/layout/HorizontalMultiLevelHierarchy"/>
    <dgm:cxn modelId="{34C05DDF-DD15-4771-87B2-2369E6C3E808}" type="presParOf" srcId="{2B941550-3FB3-47B9-835D-9FA9116975A1}" destId="{AEB3CB5A-662B-4C0D-850B-99B3B1500BA1}" srcOrd="5" destOrd="0" presId="urn:microsoft.com/office/officeart/2008/layout/HorizontalMultiLevelHierarchy"/>
    <dgm:cxn modelId="{DE42FB1C-8543-4DF9-B0FC-C9B12F67DB39}" type="presParOf" srcId="{AEB3CB5A-662B-4C0D-850B-99B3B1500BA1}" destId="{5C4202D6-83A8-47E7-B488-C54D3C460523}" srcOrd="0" destOrd="0" presId="urn:microsoft.com/office/officeart/2008/layout/HorizontalMultiLevelHierarchy"/>
    <dgm:cxn modelId="{B4BC2B7D-6468-4BED-B6FE-9264C2ECC415}" type="presParOf" srcId="{AEB3CB5A-662B-4C0D-850B-99B3B1500BA1}" destId="{4C62556E-532C-4AB6-A017-A7AAFC0CC16D}" srcOrd="1" destOrd="0" presId="urn:microsoft.com/office/officeart/2008/layout/HorizontalMultiLevelHierarchy"/>
    <dgm:cxn modelId="{57A0C2EF-3E65-451E-83B8-9C58E5EDE47E}" type="presParOf" srcId="{4C62556E-532C-4AB6-A017-A7AAFC0CC16D}" destId="{516D7B47-DBE8-4C96-89BD-2A93608C840C}" srcOrd="0" destOrd="0" presId="urn:microsoft.com/office/officeart/2008/layout/HorizontalMultiLevelHierarchy"/>
    <dgm:cxn modelId="{3AEB2ADA-CC74-4D06-90D1-6EFBAD73D26A}" type="presParOf" srcId="{516D7B47-DBE8-4C96-89BD-2A93608C840C}" destId="{8523394F-5808-4DFA-AF03-D6D6932DB959}" srcOrd="0" destOrd="0" presId="urn:microsoft.com/office/officeart/2008/layout/HorizontalMultiLevelHierarchy"/>
    <dgm:cxn modelId="{7F1A25AA-FD13-4EDA-90B4-BF61753EDA1E}" type="presParOf" srcId="{4C62556E-532C-4AB6-A017-A7AAFC0CC16D}" destId="{785B0926-0B72-4AEE-9B00-A6FAE032CA03}" srcOrd="1" destOrd="0" presId="urn:microsoft.com/office/officeart/2008/layout/HorizontalMultiLevelHierarchy"/>
    <dgm:cxn modelId="{BE4F7622-7E10-45CC-9545-CE918EE2B200}" type="presParOf" srcId="{785B0926-0B72-4AEE-9B00-A6FAE032CA03}" destId="{E95E4458-0AF3-45F5-8CE4-F927F606C2F1}" srcOrd="0" destOrd="0" presId="urn:microsoft.com/office/officeart/2008/layout/HorizontalMultiLevelHierarchy"/>
    <dgm:cxn modelId="{FC2160F0-5D8C-4475-8EC0-830B8C550F35}" type="presParOf" srcId="{785B0926-0B72-4AEE-9B00-A6FAE032CA03}" destId="{50421573-6963-40E1-B9D9-0C32D88B2167}" srcOrd="1" destOrd="0" presId="urn:microsoft.com/office/officeart/2008/layout/HorizontalMultiLevelHierarchy"/>
    <dgm:cxn modelId="{8C876CFB-491E-4E29-912D-AF7EDF15A427}" type="presParOf" srcId="{4C62556E-532C-4AB6-A017-A7AAFC0CC16D}" destId="{7786EA38-6F85-4672-B84A-EA7A85B8EBE6}" srcOrd="2" destOrd="0" presId="urn:microsoft.com/office/officeart/2008/layout/HorizontalMultiLevelHierarchy"/>
    <dgm:cxn modelId="{9A309696-E6C3-49E5-97E7-C1211C6C3FD6}" type="presParOf" srcId="{7786EA38-6F85-4672-B84A-EA7A85B8EBE6}" destId="{D8B62DD8-47E8-4A8C-B838-4BE6BEB60E0E}" srcOrd="0" destOrd="0" presId="urn:microsoft.com/office/officeart/2008/layout/HorizontalMultiLevelHierarchy"/>
    <dgm:cxn modelId="{D1F7A670-2946-4A56-B06E-E4ED45DDC30D}" type="presParOf" srcId="{4C62556E-532C-4AB6-A017-A7AAFC0CC16D}" destId="{E9CE7D73-36A5-406D-A1FF-469DEB08FF45}" srcOrd="3" destOrd="0" presId="urn:microsoft.com/office/officeart/2008/layout/HorizontalMultiLevelHierarchy"/>
    <dgm:cxn modelId="{CFFD3356-4DA3-407B-AA10-4698D822065B}" type="presParOf" srcId="{E9CE7D73-36A5-406D-A1FF-469DEB08FF45}" destId="{9F3AB11F-CA10-4688-878D-6EAB7A65D314}" srcOrd="0" destOrd="0" presId="urn:microsoft.com/office/officeart/2008/layout/HorizontalMultiLevelHierarchy"/>
    <dgm:cxn modelId="{D1A68F13-8155-4BAB-902D-CD9A31D58D2E}" type="presParOf" srcId="{E9CE7D73-36A5-406D-A1FF-469DEB08FF45}" destId="{AE14C0B3-E32A-424F-A346-A6668E28D24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2AC5B-48AD-4092-8FB6-A6B4C9FC417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0B5F4637-7664-4083-B213-E8C5653B6B8E}">
      <dgm:prSet phldrT="[Text]"/>
      <dgm:spPr/>
      <dgm:t>
        <a:bodyPr/>
        <a:lstStyle/>
        <a:p>
          <a:r>
            <a:rPr lang="en-US" dirty="0" smtClean="0"/>
            <a:t>G</a:t>
          </a:r>
          <a:r>
            <a:rPr lang="en-ZA" b="1" dirty="0" err="1" smtClean="0">
              <a:solidFill>
                <a:schemeClr val="tx1"/>
              </a:solidFill>
              <a:latin typeface="Calibri"/>
              <a:ea typeface="+mn-ea"/>
              <a:cs typeface="+mn-cs"/>
            </a:rPr>
            <a:t>overnance</a:t>
          </a:r>
          <a:r>
            <a:rPr lang="en-ZA" b="1" dirty="0" smtClean="0">
              <a:solidFill>
                <a:schemeClr val="tx1"/>
              </a:solidFill>
              <a:latin typeface="Calibri"/>
              <a:ea typeface="+mn-ea"/>
              <a:cs typeface="+mn-cs"/>
            </a:rPr>
            <a:t>, Leadership, Legislation &amp; Policy</a:t>
          </a:r>
          <a:r>
            <a:rPr lang="en-US" dirty="0" smtClean="0"/>
            <a:t> </a:t>
          </a:r>
          <a:endParaRPr lang="en-ZA" dirty="0"/>
        </a:p>
      </dgm:t>
    </dgm:pt>
    <dgm:pt modelId="{E1AD9E3B-0AFA-4433-AEE2-69E982456DB9}" type="parTrans" cxnId="{09D8DB13-B6EF-4DEE-AE45-67FBF3D9137B}">
      <dgm:prSet/>
      <dgm:spPr/>
      <dgm:t>
        <a:bodyPr/>
        <a:lstStyle/>
        <a:p>
          <a:endParaRPr lang="en-ZA"/>
        </a:p>
      </dgm:t>
    </dgm:pt>
    <dgm:pt modelId="{BD3026C4-51F1-47EB-B533-F6EF45766340}" type="sibTrans" cxnId="{09D8DB13-B6EF-4DEE-AE45-67FBF3D9137B}">
      <dgm:prSet/>
      <dgm:spPr/>
      <dgm:t>
        <a:bodyPr/>
        <a:lstStyle/>
        <a:p>
          <a:endParaRPr lang="en-ZA"/>
        </a:p>
      </dgm:t>
    </dgm:pt>
    <dgm:pt modelId="{47BCE37B-65ED-4D9B-B988-66DD0B1CB50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dirty="0" smtClean="0">
              <a:solidFill>
                <a:schemeClr val="tx1"/>
              </a:solidFill>
            </a:rPr>
            <a:t>DEVELOP REGULATORY FRAMEWORK </a:t>
          </a:r>
          <a:endParaRPr lang="en-ZA" sz="1800" b="1" dirty="0">
            <a:solidFill>
              <a:schemeClr val="tx1"/>
            </a:solidFill>
          </a:endParaRPr>
        </a:p>
      </dgm:t>
    </dgm:pt>
    <dgm:pt modelId="{B9627BEB-159F-4261-9107-0D4DC394D47B}" type="parTrans" cxnId="{905AB884-3B08-42AA-9973-C98553753CFB}">
      <dgm:prSet/>
      <dgm:spPr/>
      <dgm:t>
        <a:bodyPr/>
        <a:lstStyle/>
        <a:p>
          <a:endParaRPr lang="en-ZA"/>
        </a:p>
      </dgm:t>
    </dgm:pt>
    <dgm:pt modelId="{4237004B-3B2D-43D0-AEFA-E7A8EC82F0D9}" type="sibTrans" cxnId="{905AB884-3B08-42AA-9973-C98553753CFB}">
      <dgm:prSet/>
      <dgm:spPr/>
      <dgm:t>
        <a:bodyPr/>
        <a:lstStyle/>
        <a:p>
          <a:endParaRPr lang="en-ZA"/>
        </a:p>
      </dgm:t>
    </dgm:pt>
    <dgm:pt modelId="{102BF4A8-74BB-4138-925D-170801324A2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800" b="1" dirty="0" smtClean="0">
              <a:solidFill>
                <a:schemeClr val="tx1"/>
              </a:solidFill>
            </a:rPr>
            <a:t>FRAMEWORK FOR POST  REGISTRATION  CATERGORIES </a:t>
          </a:r>
          <a:endParaRPr lang="en-ZA" sz="1800" b="1" dirty="0">
            <a:solidFill>
              <a:schemeClr val="tx1"/>
            </a:solidFill>
          </a:endParaRPr>
        </a:p>
      </dgm:t>
    </dgm:pt>
    <dgm:pt modelId="{4AE1E7A1-0C7B-4171-AD9C-00FEEB5E4558}" type="parTrans" cxnId="{9039AA67-6D2A-4D06-A961-96AE762BE6E9}">
      <dgm:prSet/>
      <dgm:spPr/>
      <dgm:t>
        <a:bodyPr/>
        <a:lstStyle/>
        <a:p>
          <a:endParaRPr lang="en-ZA"/>
        </a:p>
      </dgm:t>
    </dgm:pt>
    <dgm:pt modelId="{E33775F8-D573-42CF-99E1-625B57C8E76B}" type="sibTrans" cxnId="{9039AA67-6D2A-4D06-A961-96AE762BE6E9}">
      <dgm:prSet/>
      <dgm:spPr/>
      <dgm:t>
        <a:bodyPr/>
        <a:lstStyle/>
        <a:p>
          <a:endParaRPr lang="en-ZA"/>
        </a:p>
      </dgm:t>
    </dgm:pt>
    <dgm:pt modelId="{27AE0B30-B00C-4B54-AFC4-A471666D6E0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1800" b="1" dirty="0" smtClean="0">
              <a:solidFill>
                <a:schemeClr val="tx1"/>
              </a:solidFill>
            </a:rPr>
            <a:t>SANC : THE MANDATE</a:t>
          </a:r>
        </a:p>
      </dgm:t>
    </dgm:pt>
    <dgm:pt modelId="{96AB095C-DF6F-41CB-808A-BC6C223D8AF3}" type="parTrans" cxnId="{B90E83B9-A6ED-4FDC-B326-74865941425F}">
      <dgm:prSet/>
      <dgm:spPr/>
      <dgm:t>
        <a:bodyPr/>
        <a:lstStyle/>
        <a:p>
          <a:endParaRPr lang="en-ZA"/>
        </a:p>
      </dgm:t>
    </dgm:pt>
    <dgm:pt modelId="{30E87D8C-936F-4364-87B6-72F3A70CCFDB}" type="sibTrans" cxnId="{B90E83B9-A6ED-4FDC-B326-74865941425F}">
      <dgm:prSet/>
      <dgm:spPr/>
      <dgm:t>
        <a:bodyPr/>
        <a:lstStyle/>
        <a:p>
          <a:endParaRPr lang="en-ZA"/>
        </a:p>
      </dgm:t>
    </dgm:pt>
    <dgm:pt modelId="{3037A397-A2DB-4A20-AEFC-88C78EF23F9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endParaRPr lang="en-ZA" sz="1200" b="0" dirty="0" smtClean="0">
            <a:solidFill>
              <a:schemeClr val="tx1"/>
            </a:solidFill>
          </a:endParaRPr>
        </a:p>
        <a:p>
          <a:pPr algn="l"/>
          <a:r>
            <a:rPr lang="en-ZA" sz="1200" b="0" dirty="0" smtClean="0">
              <a:solidFill>
                <a:schemeClr val="tx1"/>
              </a:solidFill>
            </a:rPr>
            <a:t>  </a:t>
          </a:r>
          <a:r>
            <a:rPr lang="en-ZA" sz="1400" b="1" dirty="0" smtClean="0">
              <a:solidFill>
                <a:schemeClr val="tx1"/>
              </a:solidFill>
            </a:rPr>
            <a:t>Registers for  learners &amp; practitioners </a:t>
          </a:r>
        </a:p>
        <a:p>
          <a:pPr algn="l"/>
          <a:r>
            <a:rPr lang="en-ZA" sz="1400" b="1" dirty="0" smtClean="0">
              <a:solidFill>
                <a:schemeClr val="tx1"/>
              </a:solidFill>
            </a:rPr>
            <a:t>Practice  and conduct of practitioners </a:t>
          </a:r>
        </a:p>
        <a:p>
          <a:pPr algn="l"/>
          <a:r>
            <a:rPr lang="en-ZA" sz="1400" b="1" dirty="0" smtClean="0">
              <a:solidFill>
                <a:schemeClr val="tx1"/>
              </a:solidFill>
            </a:rPr>
            <a:t>Education and training of nurses &amp; midwives </a:t>
          </a:r>
        </a:p>
        <a:p>
          <a:pPr algn="l"/>
          <a:endParaRPr lang="en-ZA" sz="1200" b="0" dirty="0">
            <a:solidFill>
              <a:schemeClr val="tx1"/>
            </a:solidFill>
          </a:endParaRPr>
        </a:p>
      </dgm:t>
    </dgm:pt>
    <dgm:pt modelId="{064F1571-8B5A-48B9-B6FA-A3531F523025}" type="parTrans" cxnId="{7973E489-992B-4A5D-ACA4-45C320F53325}">
      <dgm:prSet>
        <dgm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ZA"/>
        </a:p>
      </dgm:t>
    </dgm:pt>
    <dgm:pt modelId="{BBE3CD42-B1F2-4CDA-BB28-BE0BCA6910A3}" type="sibTrans" cxnId="{7973E489-992B-4A5D-ACA4-45C320F53325}">
      <dgm:prSet/>
      <dgm:spPr/>
      <dgm:t>
        <a:bodyPr/>
        <a:lstStyle/>
        <a:p>
          <a:endParaRPr lang="en-ZA"/>
        </a:p>
      </dgm:t>
    </dgm:pt>
    <dgm:pt modelId="{54A2909F-B205-460C-BA68-F7CC6F7528B2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ZA" sz="700" dirty="0" smtClean="0">
              <a:solidFill>
                <a:schemeClr val="tx1"/>
              </a:solidFill>
            </a:rPr>
            <a:t> </a:t>
          </a:r>
          <a:r>
            <a:rPr lang="en-ZA" sz="1800" b="1" dirty="0" smtClean="0">
              <a:solidFill>
                <a:schemeClr val="tx1"/>
              </a:solidFill>
            </a:rPr>
            <a:t>Regulations for implementing the provisions of the Nursing Act 2005 </a:t>
          </a:r>
          <a:endParaRPr lang="en-ZA" sz="1800" b="1" dirty="0">
            <a:solidFill>
              <a:schemeClr val="tx1"/>
            </a:solidFill>
          </a:endParaRPr>
        </a:p>
      </dgm:t>
    </dgm:pt>
    <dgm:pt modelId="{02C65BD5-F5AC-4B57-82AE-1EEAFFD87D03}" type="parTrans" cxnId="{E1EBF657-8234-4E8A-BAEC-B818493560C2}">
      <dgm:prSet>
        <dgm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ZA"/>
        </a:p>
      </dgm:t>
    </dgm:pt>
    <dgm:pt modelId="{9F45C63B-3C69-4995-8D60-3022E3640395}" type="sibTrans" cxnId="{E1EBF657-8234-4E8A-BAEC-B818493560C2}">
      <dgm:prSet/>
      <dgm:spPr/>
      <dgm:t>
        <a:bodyPr/>
        <a:lstStyle/>
        <a:p>
          <a:endParaRPr lang="en-ZA"/>
        </a:p>
      </dgm:t>
    </dgm:pt>
    <dgm:pt modelId="{48A7D5D2-8D3F-4152-A493-25BBC708C4D4}">
      <dgm:prSet custT="1"/>
      <dgm:spPr/>
      <dgm:t>
        <a:bodyPr/>
        <a:lstStyle/>
        <a:p>
          <a:pPr algn="l"/>
          <a:r>
            <a:rPr lang="en-ZA" sz="1800" b="1" dirty="0" smtClean="0">
              <a:solidFill>
                <a:schemeClr val="tx1"/>
              </a:solidFill>
            </a:rPr>
            <a:t>Creation of specialist categories  with competencies </a:t>
          </a:r>
        </a:p>
      </dgm:t>
    </dgm:pt>
    <dgm:pt modelId="{B9DAB61F-6940-4EA2-B370-4A9B57177A8B}" type="parTrans" cxnId="{3800F4A0-9880-4084-8581-75FA39BD3FA8}">
      <dgm:prSet/>
      <dgm:spPr/>
      <dgm:t>
        <a:bodyPr/>
        <a:lstStyle/>
        <a:p>
          <a:endParaRPr lang="en-US"/>
        </a:p>
      </dgm:t>
    </dgm:pt>
    <dgm:pt modelId="{D3AA8CDE-CAC0-4816-8BC1-38A5AA8B9C0C}" type="sibTrans" cxnId="{3800F4A0-9880-4084-8581-75FA39BD3FA8}">
      <dgm:prSet/>
      <dgm:spPr/>
      <dgm:t>
        <a:bodyPr/>
        <a:lstStyle/>
        <a:p>
          <a:endParaRPr lang="en-US"/>
        </a:p>
      </dgm:t>
    </dgm:pt>
    <dgm:pt modelId="{3FA53EAD-AA5D-454F-8CA9-AA2BA363C50C}" type="pres">
      <dgm:prSet presAssocID="{01B2AC5B-48AD-4092-8FB6-A6B4C9FC41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975B3-C2F2-4C66-92BB-A65835A50F40}" type="pres">
      <dgm:prSet presAssocID="{0B5F4637-7664-4083-B213-E8C5653B6B8E}" presName="root1" presStyleCnt="0"/>
      <dgm:spPr/>
    </dgm:pt>
    <dgm:pt modelId="{E3B7480B-0161-41E9-80E7-A82310AF91B0}" type="pres">
      <dgm:prSet presAssocID="{0B5F4637-7664-4083-B213-E8C5653B6B8E}" presName="LevelOneTextNode" presStyleLbl="node0" presStyleIdx="0" presStyleCnt="1" custLinFactNeighborX="-49026" custLinFactNeighborY="34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941550-3FB3-47B9-835D-9FA9116975A1}" type="pres">
      <dgm:prSet presAssocID="{0B5F4637-7664-4083-B213-E8C5653B6B8E}" presName="level2hierChild" presStyleCnt="0"/>
      <dgm:spPr/>
    </dgm:pt>
    <dgm:pt modelId="{124CABF4-1B98-47C6-998C-087331CD3D40}" type="pres">
      <dgm:prSet presAssocID="{B9627BEB-159F-4261-9107-0D4DC394D4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99AA8E8C-2884-4E95-8921-26A20D00F6C8}" type="pres">
      <dgm:prSet presAssocID="{B9627BEB-159F-4261-9107-0D4DC394D4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8B455EC-66B3-402E-B393-C9FB7ED10BD1}" type="pres">
      <dgm:prSet presAssocID="{47BCE37B-65ED-4D9B-B988-66DD0B1CB501}" presName="root2" presStyleCnt="0"/>
      <dgm:spPr/>
    </dgm:pt>
    <dgm:pt modelId="{7D0B44E3-1804-4D58-A9CB-95AF57C551D5}" type="pres">
      <dgm:prSet presAssocID="{47BCE37B-65ED-4D9B-B988-66DD0B1CB501}" presName="LevelTwoTextNode" presStyleLbl="node2" presStyleIdx="0" presStyleCnt="3" custScaleX="113454" custScaleY="144137" custLinFactNeighborX="-4755" custLinFactNeighborY="85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31FED-06DC-4642-802A-0CC0A6BBF454}" type="pres">
      <dgm:prSet presAssocID="{47BCE37B-65ED-4D9B-B988-66DD0B1CB501}" presName="level3hierChild" presStyleCnt="0"/>
      <dgm:spPr/>
    </dgm:pt>
    <dgm:pt modelId="{9F567AD9-DAC2-4477-96A4-9B800740090C}" type="pres">
      <dgm:prSet presAssocID="{02C65BD5-F5AC-4B57-82AE-1EEAFFD87D03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099FA567-E23D-43C7-BB8E-FEACAECFD8AF}" type="pres">
      <dgm:prSet presAssocID="{02C65BD5-F5AC-4B57-82AE-1EEAFFD87D03}" presName="connTx" presStyleLbl="parChTrans1D3" presStyleIdx="0" presStyleCnt="3"/>
      <dgm:spPr/>
      <dgm:t>
        <a:bodyPr/>
        <a:lstStyle/>
        <a:p>
          <a:endParaRPr lang="en-US"/>
        </a:p>
      </dgm:t>
    </dgm:pt>
    <dgm:pt modelId="{89E8E74D-4239-44E7-9C63-23EE3BE799BE}" type="pres">
      <dgm:prSet presAssocID="{54A2909F-B205-460C-BA68-F7CC6F7528B2}" presName="root2" presStyleCnt="0"/>
      <dgm:spPr/>
    </dgm:pt>
    <dgm:pt modelId="{9DC52DB4-8F43-415E-ABE9-C24BCAE6902B}" type="pres">
      <dgm:prSet presAssocID="{54A2909F-B205-460C-BA68-F7CC6F7528B2}" presName="LevelTwoTextNode" presStyleLbl="node3" presStyleIdx="0" presStyleCnt="3" custScaleY="186003" custLinFactNeighborX="585" custLinFactNeighborY="72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CDC2198-C7E9-4D16-90A9-65360F811879}" type="pres">
      <dgm:prSet presAssocID="{54A2909F-B205-460C-BA68-F7CC6F7528B2}" presName="level3hierChild" presStyleCnt="0"/>
      <dgm:spPr/>
    </dgm:pt>
    <dgm:pt modelId="{232B7F31-F87C-4A28-A279-44B20F8E3AEA}" type="pres">
      <dgm:prSet presAssocID="{B9DAB61F-6940-4EA2-B370-4A9B57177A8B}" presName="conn2-1" presStyleLbl="parChTrans1D3" presStyleIdx="1" presStyleCnt="3"/>
      <dgm:spPr/>
      <dgm:t>
        <a:bodyPr/>
        <a:lstStyle/>
        <a:p>
          <a:endParaRPr lang="en-ZA"/>
        </a:p>
      </dgm:t>
    </dgm:pt>
    <dgm:pt modelId="{DEE84E88-FAAA-4A39-B628-7172C1DCB730}" type="pres">
      <dgm:prSet presAssocID="{B9DAB61F-6940-4EA2-B370-4A9B57177A8B}" presName="connTx" presStyleLbl="parChTrans1D3" presStyleIdx="1" presStyleCnt="3"/>
      <dgm:spPr/>
      <dgm:t>
        <a:bodyPr/>
        <a:lstStyle/>
        <a:p>
          <a:endParaRPr lang="en-ZA"/>
        </a:p>
      </dgm:t>
    </dgm:pt>
    <dgm:pt modelId="{CDE7394F-79CB-43B9-8C25-FF09B3572201}" type="pres">
      <dgm:prSet presAssocID="{48A7D5D2-8D3F-4152-A493-25BBC708C4D4}" presName="root2" presStyleCnt="0"/>
      <dgm:spPr/>
    </dgm:pt>
    <dgm:pt modelId="{3D5F8556-9840-4E2B-A570-90DD05A890FF}" type="pres">
      <dgm:prSet presAssocID="{48A7D5D2-8D3F-4152-A493-25BBC708C4D4}" presName="LevelTwoTextNode" presStyleLbl="node3" presStyleIdx="1" presStyleCnt="3" custLinFactNeighborX="-13060" custLinFactNeighborY="51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065A3E-52DF-4BB3-A843-7014D12A563B}" type="pres">
      <dgm:prSet presAssocID="{48A7D5D2-8D3F-4152-A493-25BBC708C4D4}" presName="level3hierChild" presStyleCnt="0"/>
      <dgm:spPr/>
    </dgm:pt>
    <dgm:pt modelId="{ED0794F6-1386-46D5-90B1-B98AFCBA247F}" type="pres">
      <dgm:prSet presAssocID="{4AE1E7A1-0C7B-4171-AD9C-00FEEB5E455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04CF37E-ACC0-4B4C-A454-EA1C160DEF9A}" type="pres">
      <dgm:prSet presAssocID="{4AE1E7A1-0C7B-4171-AD9C-00FEEB5E455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7FF77B-32B1-42CD-A830-114D8FD5F5A9}" type="pres">
      <dgm:prSet presAssocID="{102BF4A8-74BB-4138-925D-170801324A20}" presName="root2" presStyleCnt="0"/>
      <dgm:spPr/>
    </dgm:pt>
    <dgm:pt modelId="{CA38431D-2420-46D9-8D8E-1D067F8ED473}" type="pres">
      <dgm:prSet presAssocID="{102BF4A8-74BB-4138-925D-170801324A20}" presName="LevelTwoTextNode" presStyleLbl="node2" presStyleIdx="1" presStyleCnt="3" custLinFactNeighborX="2672" custLinFactNeighborY="-1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5F4F2-1579-4589-92F6-527D7673EE66}" type="pres">
      <dgm:prSet presAssocID="{102BF4A8-74BB-4138-925D-170801324A20}" presName="level3hierChild" presStyleCnt="0"/>
      <dgm:spPr/>
    </dgm:pt>
    <dgm:pt modelId="{7A8CB436-20AE-4F98-AB3C-8BA571EEBAD4}" type="pres">
      <dgm:prSet presAssocID="{96AB095C-DF6F-41CB-808A-BC6C223D8AF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59E0486-AC87-4712-AAF7-73750B3B4388}" type="pres">
      <dgm:prSet presAssocID="{96AB095C-DF6F-41CB-808A-BC6C223D8AF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EB3CB5A-662B-4C0D-850B-99B3B1500BA1}" type="pres">
      <dgm:prSet presAssocID="{27AE0B30-B00C-4B54-AFC4-A471666D6E08}" presName="root2" presStyleCnt="0"/>
      <dgm:spPr/>
    </dgm:pt>
    <dgm:pt modelId="{5C4202D6-83A8-47E7-B488-C54D3C460523}" type="pres">
      <dgm:prSet presAssocID="{27AE0B30-B00C-4B54-AFC4-A471666D6E08}" presName="LevelTwoTextNode" presStyleLbl="node2" presStyleIdx="2" presStyleCnt="3" custLinFactNeighborX="5732" custLinFactNeighborY="-2870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C62556E-532C-4AB6-A017-A7AAFC0CC16D}" type="pres">
      <dgm:prSet presAssocID="{27AE0B30-B00C-4B54-AFC4-A471666D6E08}" presName="level3hierChild" presStyleCnt="0"/>
      <dgm:spPr/>
    </dgm:pt>
    <dgm:pt modelId="{516D7B47-DBE8-4C96-89BD-2A93608C840C}" type="pres">
      <dgm:prSet presAssocID="{064F1571-8B5A-48B9-B6FA-A3531F523025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8523394F-5808-4DFA-AF03-D6D6932DB959}" type="pres">
      <dgm:prSet presAssocID="{064F1571-8B5A-48B9-B6FA-A3531F523025}" presName="connTx" presStyleLbl="parChTrans1D3" presStyleIdx="2" presStyleCnt="3"/>
      <dgm:spPr/>
      <dgm:t>
        <a:bodyPr/>
        <a:lstStyle/>
        <a:p>
          <a:endParaRPr lang="en-US"/>
        </a:p>
      </dgm:t>
    </dgm:pt>
    <dgm:pt modelId="{785B0926-0B72-4AEE-9B00-A6FAE032CA03}" type="pres">
      <dgm:prSet presAssocID="{3037A397-A2DB-4A20-AEFC-88C78EF23F97}" presName="root2" presStyleCnt="0"/>
      <dgm:spPr/>
    </dgm:pt>
    <dgm:pt modelId="{E95E4458-0AF3-45F5-8CE4-F927F606C2F1}" type="pres">
      <dgm:prSet presAssocID="{3037A397-A2DB-4A20-AEFC-88C78EF23F97}" presName="LevelTwoTextNode" presStyleLbl="node3" presStyleIdx="2" presStyleCnt="3" custScaleX="106885" custScaleY="169377" custLinFactNeighborX="-2037" custLinFactNeighborY="43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421573-6963-40E1-B9D9-0C32D88B2167}" type="pres">
      <dgm:prSet presAssocID="{3037A397-A2DB-4A20-AEFC-88C78EF23F97}" presName="level3hierChild" presStyleCnt="0"/>
      <dgm:spPr/>
    </dgm:pt>
  </dgm:ptLst>
  <dgm:cxnLst>
    <dgm:cxn modelId="{F9A17C2E-4EA1-4EE9-8567-4D272B2F7110}" type="presOf" srcId="{B9627BEB-159F-4261-9107-0D4DC394D47B}" destId="{124CABF4-1B98-47C6-998C-087331CD3D40}" srcOrd="0" destOrd="0" presId="urn:microsoft.com/office/officeart/2008/layout/HorizontalMultiLevelHierarchy"/>
    <dgm:cxn modelId="{7973E489-992B-4A5D-ACA4-45C320F53325}" srcId="{27AE0B30-B00C-4B54-AFC4-A471666D6E08}" destId="{3037A397-A2DB-4A20-AEFC-88C78EF23F97}" srcOrd="0" destOrd="0" parTransId="{064F1571-8B5A-48B9-B6FA-A3531F523025}" sibTransId="{BBE3CD42-B1F2-4CDA-BB28-BE0BCA6910A3}"/>
    <dgm:cxn modelId="{D5CB5865-D51B-4745-98F0-C1596F669D12}" type="presOf" srcId="{96AB095C-DF6F-41CB-808A-BC6C223D8AF3}" destId="{7A8CB436-20AE-4F98-AB3C-8BA571EEBAD4}" srcOrd="0" destOrd="0" presId="urn:microsoft.com/office/officeart/2008/layout/HorizontalMultiLevelHierarchy"/>
    <dgm:cxn modelId="{905AB884-3B08-42AA-9973-C98553753CFB}" srcId="{0B5F4637-7664-4083-B213-E8C5653B6B8E}" destId="{47BCE37B-65ED-4D9B-B988-66DD0B1CB501}" srcOrd="0" destOrd="0" parTransId="{B9627BEB-159F-4261-9107-0D4DC394D47B}" sibTransId="{4237004B-3B2D-43D0-AEFA-E7A8EC82F0D9}"/>
    <dgm:cxn modelId="{B90E83B9-A6ED-4FDC-B326-74865941425F}" srcId="{0B5F4637-7664-4083-B213-E8C5653B6B8E}" destId="{27AE0B30-B00C-4B54-AFC4-A471666D6E08}" srcOrd="2" destOrd="0" parTransId="{96AB095C-DF6F-41CB-808A-BC6C223D8AF3}" sibTransId="{30E87D8C-936F-4364-87B6-72F3A70CCFDB}"/>
    <dgm:cxn modelId="{9039AA67-6D2A-4D06-A961-96AE762BE6E9}" srcId="{0B5F4637-7664-4083-B213-E8C5653B6B8E}" destId="{102BF4A8-74BB-4138-925D-170801324A20}" srcOrd="1" destOrd="0" parTransId="{4AE1E7A1-0C7B-4171-AD9C-00FEEB5E4558}" sibTransId="{E33775F8-D573-42CF-99E1-625B57C8E76B}"/>
    <dgm:cxn modelId="{C5A7EC0E-0FA6-444B-A975-CB90B7D080FB}" type="presOf" srcId="{064F1571-8B5A-48B9-B6FA-A3531F523025}" destId="{516D7B47-DBE8-4C96-89BD-2A93608C840C}" srcOrd="0" destOrd="0" presId="urn:microsoft.com/office/officeart/2008/layout/HorizontalMultiLevelHierarchy"/>
    <dgm:cxn modelId="{09D8DB13-B6EF-4DEE-AE45-67FBF3D9137B}" srcId="{01B2AC5B-48AD-4092-8FB6-A6B4C9FC417A}" destId="{0B5F4637-7664-4083-B213-E8C5653B6B8E}" srcOrd="0" destOrd="0" parTransId="{E1AD9E3B-0AFA-4433-AEE2-69E982456DB9}" sibTransId="{BD3026C4-51F1-47EB-B533-F6EF45766340}"/>
    <dgm:cxn modelId="{49CC3B3D-BF30-409F-8F16-DF5572E2B872}" type="presOf" srcId="{064F1571-8B5A-48B9-B6FA-A3531F523025}" destId="{8523394F-5808-4DFA-AF03-D6D6932DB959}" srcOrd="1" destOrd="0" presId="urn:microsoft.com/office/officeart/2008/layout/HorizontalMultiLevelHierarchy"/>
    <dgm:cxn modelId="{75644228-0876-4944-B27B-12D3F558881A}" type="presOf" srcId="{54A2909F-B205-460C-BA68-F7CC6F7528B2}" destId="{9DC52DB4-8F43-415E-ABE9-C24BCAE6902B}" srcOrd="0" destOrd="0" presId="urn:microsoft.com/office/officeart/2008/layout/HorizontalMultiLevelHierarchy"/>
    <dgm:cxn modelId="{3A6D793D-6920-42C9-9C0E-76F7BAFE6C9A}" type="presOf" srcId="{01B2AC5B-48AD-4092-8FB6-A6B4C9FC417A}" destId="{3FA53EAD-AA5D-454F-8CA9-AA2BA363C50C}" srcOrd="0" destOrd="0" presId="urn:microsoft.com/office/officeart/2008/layout/HorizontalMultiLevelHierarchy"/>
    <dgm:cxn modelId="{E1EBF657-8234-4E8A-BAEC-B818493560C2}" srcId="{47BCE37B-65ED-4D9B-B988-66DD0B1CB501}" destId="{54A2909F-B205-460C-BA68-F7CC6F7528B2}" srcOrd="0" destOrd="0" parTransId="{02C65BD5-F5AC-4B57-82AE-1EEAFFD87D03}" sibTransId="{9F45C63B-3C69-4995-8D60-3022E3640395}"/>
    <dgm:cxn modelId="{FAB45DC8-1432-476C-90BE-D3860849F96C}" type="presOf" srcId="{96AB095C-DF6F-41CB-808A-BC6C223D8AF3}" destId="{A59E0486-AC87-4712-AAF7-73750B3B4388}" srcOrd="1" destOrd="0" presId="urn:microsoft.com/office/officeart/2008/layout/HorizontalMultiLevelHierarchy"/>
    <dgm:cxn modelId="{36E9BC81-C0A9-45EC-95D2-50A5A44A1752}" type="presOf" srcId="{4AE1E7A1-0C7B-4171-AD9C-00FEEB5E4558}" destId="{E04CF37E-ACC0-4B4C-A454-EA1C160DEF9A}" srcOrd="1" destOrd="0" presId="urn:microsoft.com/office/officeart/2008/layout/HorizontalMultiLevelHierarchy"/>
    <dgm:cxn modelId="{3800F4A0-9880-4084-8581-75FA39BD3FA8}" srcId="{47BCE37B-65ED-4D9B-B988-66DD0B1CB501}" destId="{48A7D5D2-8D3F-4152-A493-25BBC708C4D4}" srcOrd="1" destOrd="0" parTransId="{B9DAB61F-6940-4EA2-B370-4A9B57177A8B}" sibTransId="{D3AA8CDE-CAC0-4816-8BC1-38A5AA8B9C0C}"/>
    <dgm:cxn modelId="{78866B66-CBD0-4771-AE9E-A0138327D048}" type="presOf" srcId="{27AE0B30-B00C-4B54-AFC4-A471666D6E08}" destId="{5C4202D6-83A8-47E7-B488-C54D3C460523}" srcOrd="0" destOrd="0" presId="urn:microsoft.com/office/officeart/2008/layout/HorizontalMultiLevelHierarchy"/>
    <dgm:cxn modelId="{7419713F-075B-4356-B7B2-DE0C7B983C66}" type="presOf" srcId="{B9DAB61F-6940-4EA2-B370-4A9B57177A8B}" destId="{DEE84E88-FAAA-4A39-B628-7172C1DCB730}" srcOrd="1" destOrd="0" presId="urn:microsoft.com/office/officeart/2008/layout/HorizontalMultiLevelHierarchy"/>
    <dgm:cxn modelId="{4EC5F52D-247B-4583-98CE-92AF16024737}" type="presOf" srcId="{B9DAB61F-6940-4EA2-B370-4A9B57177A8B}" destId="{232B7F31-F87C-4A28-A279-44B20F8E3AEA}" srcOrd="0" destOrd="0" presId="urn:microsoft.com/office/officeart/2008/layout/HorizontalMultiLevelHierarchy"/>
    <dgm:cxn modelId="{BFC70B96-E67C-4FE6-91B2-4D5AF97C265C}" type="presOf" srcId="{B9627BEB-159F-4261-9107-0D4DC394D47B}" destId="{99AA8E8C-2884-4E95-8921-26A20D00F6C8}" srcOrd="1" destOrd="0" presId="urn:microsoft.com/office/officeart/2008/layout/HorizontalMultiLevelHierarchy"/>
    <dgm:cxn modelId="{9A7BC404-0F4C-48E7-9BC3-9B8E438E96AA}" type="presOf" srcId="{0B5F4637-7664-4083-B213-E8C5653B6B8E}" destId="{E3B7480B-0161-41E9-80E7-A82310AF91B0}" srcOrd="0" destOrd="0" presId="urn:microsoft.com/office/officeart/2008/layout/HorizontalMultiLevelHierarchy"/>
    <dgm:cxn modelId="{767B7847-015C-4000-9596-1269F6FBFBBE}" type="presOf" srcId="{02C65BD5-F5AC-4B57-82AE-1EEAFFD87D03}" destId="{9F567AD9-DAC2-4477-96A4-9B800740090C}" srcOrd="0" destOrd="0" presId="urn:microsoft.com/office/officeart/2008/layout/HorizontalMultiLevelHierarchy"/>
    <dgm:cxn modelId="{43F4F691-E47C-4294-AB98-370EFA9CF7D8}" type="presOf" srcId="{4AE1E7A1-0C7B-4171-AD9C-00FEEB5E4558}" destId="{ED0794F6-1386-46D5-90B1-B98AFCBA247F}" srcOrd="0" destOrd="0" presId="urn:microsoft.com/office/officeart/2008/layout/HorizontalMultiLevelHierarchy"/>
    <dgm:cxn modelId="{1C4EFE51-BCC5-4B1C-996C-0C017EA58FE4}" type="presOf" srcId="{47BCE37B-65ED-4D9B-B988-66DD0B1CB501}" destId="{7D0B44E3-1804-4D58-A9CB-95AF57C551D5}" srcOrd="0" destOrd="0" presId="urn:microsoft.com/office/officeart/2008/layout/HorizontalMultiLevelHierarchy"/>
    <dgm:cxn modelId="{E786D3AA-738F-4252-A06A-D19CA0DE2508}" type="presOf" srcId="{3037A397-A2DB-4A20-AEFC-88C78EF23F97}" destId="{E95E4458-0AF3-45F5-8CE4-F927F606C2F1}" srcOrd="0" destOrd="0" presId="urn:microsoft.com/office/officeart/2008/layout/HorizontalMultiLevelHierarchy"/>
    <dgm:cxn modelId="{E640C692-DECD-4C6B-81AE-545FBC7E6CAF}" type="presOf" srcId="{102BF4A8-74BB-4138-925D-170801324A20}" destId="{CA38431D-2420-46D9-8D8E-1D067F8ED473}" srcOrd="0" destOrd="0" presId="urn:microsoft.com/office/officeart/2008/layout/HorizontalMultiLevelHierarchy"/>
    <dgm:cxn modelId="{E2340526-08F2-4B7D-A2CE-18DD6038D3CD}" type="presOf" srcId="{02C65BD5-F5AC-4B57-82AE-1EEAFFD87D03}" destId="{099FA567-E23D-43C7-BB8E-FEACAECFD8AF}" srcOrd="1" destOrd="0" presId="urn:microsoft.com/office/officeart/2008/layout/HorizontalMultiLevelHierarchy"/>
    <dgm:cxn modelId="{55A20C0B-780E-425B-8D60-217B50B463BA}" type="presOf" srcId="{48A7D5D2-8D3F-4152-A493-25BBC708C4D4}" destId="{3D5F8556-9840-4E2B-A570-90DD05A890FF}" srcOrd="0" destOrd="0" presId="urn:microsoft.com/office/officeart/2008/layout/HorizontalMultiLevelHierarchy"/>
    <dgm:cxn modelId="{1B530680-80B9-4E6E-94B3-CA9986A948C7}" type="presParOf" srcId="{3FA53EAD-AA5D-454F-8CA9-AA2BA363C50C}" destId="{287975B3-C2F2-4C66-92BB-A65835A50F40}" srcOrd="0" destOrd="0" presId="urn:microsoft.com/office/officeart/2008/layout/HorizontalMultiLevelHierarchy"/>
    <dgm:cxn modelId="{ADCAB09B-5624-48B0-8C92-9A5A13F8C3CE}" type="presParOf" srcId="{287975B3-C2F2-4C66-92BB-A65835A50F40}" destId="{E3B7480B-0161-41E9-80E7-A82310AF91B0}" srcOrd="0" destOrd="0" presId="urn:microsoft.com/office/officeart/2008/layout/HorizontalMultiLevelHierarchy"/>
    <dgm:cxn modelId="{BA4DAE91-B88F-4DD1-822D-106CA07E5375}" type="presParOf" srcId="{287975B3-C2F2-4C66-92BB-A65835A50F40}" destId="{2B941550-3FB3-47B9-835D-9FA9116975A1}" srcOrd="1" destOrd="0" presId="urn:microsoft.com/office/officeart/2008/layout/HorizontalMultiLevelHierarchy"/>
    <dgm:cxn modelId="{B9EECA52-CCE7-4C7B-BD80-D64469DBDA22}" type="presParOf" srcId="{2B941550-3FB3-47B9-835D-9FA9116975A1}" destId="{124CABF4-1B98-47C6-998C-087331CD3D40}" srcOrd="0" destOrd="0" presId="urn:microsoft.com/office/officeart/2008/layout/HorizontalMultiLevelHierarchy"/>
    <dgm:cxn modelId="{CC1B5AB3-712B-45DD-9560-27BDCDAABF62}" type="presParOf" srcId="{124CABF4-1B98-47C6-998C-087331CD3D40}" destId="{99AA8E8C-2884-4E95-8921-26A20D00F6C8}" srcOrd="0" destOrd="0" presId="urn:microsoft.com/office/officeart/2008/layout/HorizontalMultiLevelHierarchy"/>
    <dgm:cxn modelId="{614215FB-CFAD-4493-A32C-C326AB6BF1EE}" type="presParOf" srcId="{2B941550-3FB3-47B9-835D-9FA9116975A1}" destId="{28B455EC-66B3-402E-B393-C9FB7ED10BD1}" srcOrd="1" destOrd="0" presId="urn:microsoft.com/office/officeart/2008/layout/HorizontalMultiLevelHierarchy"/>
    <dgm:cxn modelId="{F54E4C5D-00C6-4FE7-B7EA-A1E49BEE0063}" type="presParOf" srcId="{28B455EC-66B3-402E-B393-C9FB7ED10BD1}" destId="{7D0B44E3-1804-4D58-A9CB-95AF57C551D5}" srcOrd="0" destOrd="0" presId="urn:microsoft.com/office/officeart/2008/layout/HorizontalMultiLevelHierarchy"/>
    <dgm:cxn modelId="{9156F9B0-EBB1-431A-B47C-FC72ED4A0C83}" type="presParOf" srcId="{28B455EC-66B3-402E-B393-C9FB7ED10BD1}" destId="{FF631FED-06DC-4642-802A-0CC0A6BBF454}" srcOrd="1" destOrd="0" presId="urn:microsoft.com/office/officeart/2008/layout/HorizontalMultiLevelHierarchy"/>
    <dgm:cxn modelId="{8CE35819-8780-4D94-AB31-8C4FF861CC86}" type="presParOf" srcId="{FF631FED-06DC-4642-802A-0CC0A6BBF454}" destId="{9F567AD9-DAC2-4477-96A4-9B800740090C}" srcOrd="0" destOrd="0" presId="urn:microsoft.com/office/officeart/2008/layout/HorizontalMultiLevelHierarchy"/>
    <dgm:cxn modelId="{736CECB8-1622-48E6-9A6C-A822A4920115}" type="presParOf" srcId="{9F567AD9-DAC2-4477-96A4-9B800740090C}" destId="{099FA567-E23D-43C7-BB8E-FEACAECFD8AF}" srcOrd="0" destOrd="0" presId="urn:microsoft.com/office/officeart/2008/layout/HorizontalMultiLevelHierarchy"/>
    <dgm:cxn modelId="{8A7CAF19-B075-4BD9-A288-B258E0E90FBA}" type="presParOf" srcId="{FF631FED-06DC-4642-802A-0CC0A6BBF454}" destId="{89E8E74D-4239-44E7-9C63-23EE3BE799BE}" srcOrd="1" destOrd="0" presId="urn:microsoft.com/office/officeart/2008/layout/HorizontalMultiLevelHierarchy"/>
    <dgm:cxn modelId="{74A5050B-0C6E-439D-A542-D947BA8469D4}" type="presParOf" srcId="{89E8E74D-4239-44E7-9C63-23EE3BE799BE}" destId="{9DC52DB4-8F43-415E-ABE9-C24BCAE6902B}" srcOrd="0" destOrd="0" presId="urn:microsoft.com/office/officeart/2008/layout/HorizontalMultiLevelHierarchy"/>
    <dgm:cxn modelId="{0C45D77A-A767-4B02-A4E0-583A2ED738D5}" type="presParOf" srcId="{89E8E74D-4239-44E7-9C63-23EE3BE799BE}" destId="{0CDC2198-C7E9-4D16-90A9-65360F811879}" srcOrd="1" destOrd="0" presId="urn:microsoft.com/office/officeart/2008/layout/HorizontalMultiLevelHierarchy"/>
    <dgm:cxn modelId="{EF8D75A1-D692-43A6-AC5F-B6BCF2D546CA}" type="presParOf" srcId="{FF631FED-06DC-4642-802A-0CC0A6BBF454}" destId="{232B7F31-F87C-4A28-A279-44B20F8E3AEA}" srcOrd="2" destOrd="0" presId="urn:microsoft.com/office/officeart/2008/layout/HorizontalMultiLevelHierarchy"/>
    <dgm:cxn modelId="{EC70B7BB-05D9-46CE-A5BF-EEE71AD6EF4A}" type="presParOf" srcId="{232B7F31-F87C-4A28-A279-44B20F8E3AEA}" destId="{DEE84E88-FAAA-4A39-B628-7172C1DCB730}" srcOrd="0" destOrd="0" presId="urn:microsoft.com/office/officeart/2008/layout/HorizontalMultiLevelHierarchy"/>
    <dgm:cxn modelId="{027FE269-2F67-43DB-9782-A4550E0097C4}" type="presParOf" srcId="{FF631FED-06DC-4642-802A-0CC0A6BBF454}" destId="{CDE7394F-79CB-43B9-8C25-FF09B3572201}" srcOrd="3" destOrd="0" presId="urn:microsoft.com/office/officeart/2008/layout/HorizontalMultiLevelHierarchy"/>
    <dgm:cxn modelId="{00364FCB-87D6-46DC-A16E-C140B2C6F52D}" type="presParOf" srcId="{CDE7394F-79CB-43B9-8C25-FF09B3572201}" destId="{3D5F8556-9840-4E2B-A570-90DD05A890FF}" srcOrd="0" destOrd="0" presId="urn:microsoft.com/office/officeart/2008/layout/HorizontalMultiLevelHierarchy"/>
    <dgm:cxn modelId="{A48FBC02-52DA-4CF1-A490-D371FDA20F6E}" type="presParOf" srcId="{CDE7394F-79CB-43B9-8C25-FF09B3572201}" destId="{77065A3E-52DF-4BB3-A843-7014D12A563B}" srcOrd="1" destOrd="0" presId="urn:microsoft.com/office/officeart/2008/layout/HorizontalMultiLevelHierarchy"/>
    <dgm:cxn modelId="{EFBE12B0-F1F4-45D9-957D-6CA0827C9D8A}" type="presParOf" srcId="{2B941550-3FB3-47B9-835D-9FA9116975A1}" destId="{ED0794F6-1386-46D5-90B1-B98AFCBA247F}" srcOrd="2" destOrd="0" presId="urn:microsoft.com/office/officeart/2008/layout/HorizontalMultiLevelHierarchy"/>
    <dgm:cxn modelId="{F51FE258-CF18-4543-B100-C19EC66EB091}" type="presParOf" srcId="{ED0794F6-1386-46D5-90B1-B98AFCBA247F}" destId="{E04CF37E-ACC0-4B4C-A454-EA1C160DEF9A}" srcOrd="0" destOrd="0" presId="urn:microsoft.com/office/officeart/2008/layout/HorizontalMultiLevelHierarchy"/>
    <dgm:cxn modelId="{FEBF653E-A1E3-448E-A548-7CF6067A0D76}" type="presParOf" srcId="{2B941550-3FB3-47B9-835D-9FA9116975A1}" destId="{B67FF77B-32B1-42CD-A830-114D8FD5F5A9}" srcOrd="3" destOrd="0" presId="urn:microsoft.com/office/officeart/2008/layout/HorizontalMultiLevelHierarchy"/>
    <dgm:cxn modelId="{99DC9171-35D7-41C4-AFA3-814B120D228B}" type="presParOf" srcId="{B67FF77B-32B1-42CD-A830-114D8FD5F5A9}" destId="{CA38431D-2420-46D9-8D8E-1D067F8ED473}" srcOrd="0" destOrd="0" presId="urn:microsoft.com/office/officeart/2008/layout/HorizontalMultiLevelHierarchy"/>
    <dgm:cxn modelId="{BD8A03AD-632B-4948-BAE2-D2BDDD48F579}" type="presParOf" srcId="{B67FF77B-32B1-42CD-A830-114D8FD5F5A9}" destId="{58F5F4F2-1579-4589-92F6-527D7673EE66}" srcOrd="1" destOrd="0" presId="urn:microsoft.com/office/officeart/2008/layout/HorizontalMultiLevelHierarchy"/>
    <dgm:cxn modelId="{9C8AFC0E-BDBE-4BE7-9CD4-154BE928AC56}" type="presParOf" srcId="{2B941550-3FB3-47B9-835D-9FA9116975A1}" destId="{7A8CB436-20AE-4F98-AB3C-8BA571EEBAD4}" srcOrd="4" destOrd="0" presId="urn:microsoft.com/office/officeart/2008/layout/HorizontalMultiLevelHierarchy"/>
    <dgm:cxn modelId="{6FA792A0-BE2F-405F-85F3-9FC7B7BB88D8}" type="presParOf" srcId="{7A8CB436-20AE-4F98-AB3C-8BA571EEBAD4}" destId="{A59E0486-AC87-4712-AAF7-73750B3B4388}" srcOrd="0" destOrd="0" presId="urn:microsoft.com/office/officeart/2008/layout/HorizontalMultiLevelHierarchy"/>
    <dgm:cxn modelId="{D1B6F5C5-1612-4329-8060-B6FECA4DB819}" type="presParOf" srcId="{2B941550-3FB3-47B9-835D-9FA9116975A1}" destId="{AEB3CB5A-662B-4C0D-850B-99B3B1500BA1}" srcOrd="5" destOrd="0" presId="urn:microsoft.com/office/officeart/2008/layout/HorizontalMultiLevelHierarchy"/>
    <dgm:cxn modelId="{59FC689D-F384-4928-B4EF-7E901DDD0D08}" type="presParOf" srcId="{AEB3CB5A-662B-4C0D-850B-99B3B1500BA1}" destId="{5C4202D6-83A8-47E7-B488-C54D3C460523}" srcOrd="0" destOrd="0" presId="urn:microsoft.com/office/officeart/2008/layout/HorizontalMultiLevelHierarchy"/>
    <dgm:cxn modelId="{3FE1EF14-A987-41DA-9820-B845175024B9}" type="presParOf" srcId="{AEB3CB5A-662B-4C0D-850B-99B3B1500BA1}" destId="{4C62556E-532C-4AB6-A017-A7AAFC0CC16D}" srcOrd="1" destOrd="0" presId="urn:microsoft.com/office/officeart/2008/layout/HorizontalMultiLevelHierarchy"/>
    <dgm:cxn modelId="{807D0FA7-C5C5-4794-8396-F4DC59D1C9FF}" type="presParOf" srcId="{4C62556E-532C-4AB6-A017-A7AAFC0CC16D}" destId="{516D7B47-DBE8-4C96-89BD-2A93608C840C}" srcOrd="0" destOrd="0" presId="urn:microsoft.com/office/officeart/2008/layout/HorizontalMultiLevelHierarchy"/>
    <dgm:cxn modelId="{5414B6FA-A9A6-4F7B-AEF2-B302AEB4F01C}" type="presParOf" srcId="{516D7B47-DBE8-4C96-89BD-2A93608C840C}" destId="{8523394F-5808-4DFA-AF03-D6D6932DB959}" srcOrd="0" destOrd="0" presId="urn:microsoft.com/office/officeart/2008/layout/HorizontalMultiLevelHierarchy"/>
    <dgm:cxn modelId="{887CE618-57AF-42B7-A3BB-D579EAF7EFDE}" type="presParOf" srcId="{4C62556E-532C-4AB6-A017-A7AAFC0CC16D}" destId="{785B0926-0B72-4AEE-9B00-A6FAE032CA03}" srcOrd="1" destOrd="0" presId="urn:microsoft.com/office/officeart/2008/layout/HorizontalMultiLevelHierarchy"/>
    <dgm:cxn modelId="{B358E54F-34AB-4214-9C63-26A628E39F76}" type="presParOf" srcId="{785B0926-0B72-4AEE-9B00-A6FAE032CA03}" destId="{E95E4458-0AF3-45F5-8CE4-F927F606C2F1}" srcOrd="0" destOrd="0" presId="urn:microsoft.com/office/officeart/2008/layout/HorizontalMultiLevelHierarchy"/>
    <dgm:cxn modelId="{2B56D169-3B02-4A65-8034-2AFC052E822F}" type="presParOf" srcId="{785B0926-0B72-4AEE-9B00-A6FAE032CA03}" destId="{50421573-6963-40E1-B9D9-0C32D88B2167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B2AC5B-48AD-4092-8FB6-A6B4C9FC417A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ZA"/>
        </a:p>
      </dgm:t>
    </dgm:pt>
    <dgm:pt modelId="{0B5F4637-7664-4083-B213-E8C5653B6B8E}">
      <dgm:prSet phldrT="[Text]" custT="1"/>
      <dgm:spPr/>
      <dgm:t>
        <a:bodyPr/>
        <a:lstStyle/>
        <a:p>
          <a:r>
            <a:rPr lang="en-ZA" sz="4000" dirty="0" smtClean="0"/>
            <a:t>Governance ,Leadership Legislation and Policy</a:t>
          </a:r>
          <a:endParaRPr lang="en-ZA" sz="4000" dirty="0"/>
        </a:p>
      </dgm:t>
    </dgm:pt>
    <dgm:pt modelId="{E1AD9E3B-0AFA-4433-AEE2-69E982456DB9}" type="parTrans" cxnId="{09D8DB13-B6EF-4DEE-AE45-67FBF3D9137B}">
      <dgm:prSet/>
      <dgm:spPr/>
      <dgm:t>
        <a:bodyPr/>
        <a:lstStyle/>
        <a:p>
          <a:endParaRPr lang="en-ZA"/>
        </a:p>
      </dgm:t>
    </dgm:pt>
    <dgm:pt modelId="{BD3026C4-51F1-47EB-B533-F6EF45766340}" type="sibTrans" cxnId="{09D8DB13-B6EF-4DEE-AE45-67FBF3D9137B}">
      <dgm:prSet/>
      <dgm:spPr/>
      <dgm:t>
        <a:bodyPr/>
        <a:lstStyle/>
        <a:p>
          <a:endParaRPr lang="en-ZA"/>
        </a:p>
      </dgm:t>
    </dgm:pt>
    <dgm:pt modelId="{47BCE37B-65ED-4D9B-B988-66DD0B1CB501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2400" b="1" dirty="0" smtClean="0">
              <a:solidFill>
                <a:schemeClr val="bg1"/>
              </a:solidFill>
              <a:latin typeface="Calibri" pitchFamily="34" charset="0"/>
            </a:rPr>
            <a:t>THE FUNCTION  SHIFT </a:t>
          </a:r>
          <a:endParaRPr lang="en-ZA" sz="2400" b="1" dirty="0">
            <a:solidFill>
              <a:schemeClr val="bg1"/>
            </a:solidFill>
            <a:latin typeface="Calibri" pitchFamily="34" charset="0"/>
          </a:endParaRPr>
        </a:p>
      </dgm:t>
    </dgm:pt>
    <dgm:pt modelId="{B9627BEB-159F-4261-9107-0D4DC394D47B}" type="parTrans" cxnId="{905AB884-3B08-42AA-9973-C98553753CFB}">
      <dgm:prSet/>
      <dgm:spPr/>
      <dgm:t>
        <a:bodyPr/>
        <a:lstStyle/>
        <a:p>
          <a:endParaRPr lang="en-ZA"/>
        </a:p>
      </dgm:t>
    </dgm:pt>
    <dgm:pt modelId="{4237004B-3B2D-43D0-AEFA-E7A8EC82F0D9}" type="sibTrans" cxnId="{905AB884-3B08-42AA-9973-C98553753CFB}">
      <dgm:prSet/>
      <dgm:spPr/>
      <dgm:t>
        <a:bodyPr/>
        <a:lstStyle/>
        <a:p>
          <a:endParaRPr lang="en-ZA"/>
        </a:p>
      </dgm:t>
    </dgm:pt>
    <dgm:pt modelId="{102BF4A8-74BB-4138-925D-170801324A20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ZA" sz="2000" b="1" dirty="0" smtClean="0">
              <a:solidFill>
                <a:schemeClr val="tx1"/>
              </a:solidFill>
              <a:latin typeface="Calibri" pitchFamily="34" charset="0"/>
            </a:rPr>
            <a:t>SHARED  QUALITY ASSURANCE RESPONSIBILITES </a:t>
          </a:r>
          <a:endParaRPr lang="en-ZA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4AE1E7A1-0C7B-4171-AD9C-00FEEB5E4558}" type="parTrans" cxnId="{9039AA67-6D2A-4D06-A961-96AE762BE6E9}">
      <dgm:prSet/>
      <dgm:spPr/>
      <dgm:t>
        <a:bodyPr/>
        <a:lstStyle/>
        <a:p>
          <a:endParaRPr lang="en-ZA"/>
        </a:p>
      </dgm:t>
    </dgm:pt>
    <dgm:pt modelId="{E33775F8-D573-42CF-99E1-625B57C8E76B}" type="sibTrans" cxnId="{9039AA67-6D2A-4D06-A961-96AE762BE6E9}">
      <dgm:prSet/>
      <dgm:spPr/>
      <dgm:t>
        <a:bodyPr/>
        <a:lstStyle/>
        <a:p>
          <a:endParaRPr lang="en-ZA"/>
        </a:p>
      </dgm:t>
    </dgm:pt>
    <dgm:pt modelId="{27AE0B30-B00C-4B54-AFC4-A471666D6E0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ZA" sz="2000" b="1" dirty="0" smtClean="0">
              <a:solidFill>
                <a:schemeClr val="tx1"/>
              </a:solidFill>
            </a:rPr>
            <a:t>PREPARATION OF COLLEGES </a:t>
          </a:r>
        </a:p>
      </dgm:t>
    </dgm:pt>
    <dgm:pt modelId="{96AB095C-DF6F-41CB-808A-BC6C223D8AF3}" type="parTrans" cxnId="{B90E83B9-A6ED-4FDC-B326-74865941425F}">
      <dgm:prSet/>
      <dgm:spPr/>
      <dgm:t>
        <a:bodyPr/>
        <a:lstStyle/>
        <a:p>
          <a:endParaRPr lang="en-ZA"/>
        </a:p>
      </dgm:t>
    </dgm:pt>
    <dgm:pt modelId="{30E87D8C-936F-4364-87B6-72F3A70CCFDB}" type="sibTrans" cxnId="{B90E83B9-A6ED-4FDC-B326-74865941425F}">
      <dgm:prSet/>
      <dgm:spPr/>
      <dgm:t>
        <a:bodyPr/>
        <a:lstStyle/>
        <a:p>
          <a:endParaRPr lang="en-ZA"/>
        </a:p>
      </dgm:t>
    </dgm:pt>
    <dgm:pt modelId="{3FA53EAD-AA5D-454F-8CA9-AA2BA363C50C}" type="pres">
      <dgm:prSet presAssocID="{01B2AC5B-48AD-4092-8FB6-A6B4C9FC417A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87975B3-C2F2-4C66-92BB-A65835A50F40}" type="pres">
      <dgm:prSet presAssocID="{0B5F4637-7664-4083-B213-E8C5653B6B8E}" presName="root1" presStyleCnt="0"/>
      <dgm:spPr/>
    </dgm:pt>
    <dgm:pt modelId="{E3B7480B-0161-41E9-80E7-A82310AF91B0}" type="pres">
      <dgm:prSet presAssocID="{0B5F4637-7664-4083-B213-E8C5653B6B8E}" presName="LevelOneTextNode" presStyleLbl="node0" presStyleIdx="0" presStyleCnt="1" custLinFactNeighborX="-43598" custLinFactNeighborY="-9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941550-3FB3-47B9-835D-9FA9116975A1}" type="pres">
      <dgm:prSet presAssocID="{0B5F4637-7664-4083-B213-E8C5653B6B8E}" presName="level2hierChild" presStyleCnt="0"/>
      <dgm:spPr/>
    </dgm:pt>
    <dgm:pt modelId="{124CABF4-1B98-47C6-998C-087331CD3D40}" type="pres">
      <dgm:prSet presAssocID="{B9627BEB-159F-4261-9107-0D4DC394D47B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99AA8E8C-2884-4E95-8921-26A20D00F6C8}" type="pres">
      <dgm:prSet presAssocID="{B9627BEB-159F-4261-9107-0D4DC394D47B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8B455EC-66B3-402E-B393-C9FB7ED10BD1}" type="pres">
      <dgm:prSet presAssocID="{47BCE37B-65ED-4D9B-B988-66DD0B1CB501}" presName="root2" presStyleCnt="0"/>
      <dgm:spPr/>
    </dgm:pt>
    <dgm:pt modelId="{7D0B44E3-1804-4D58-A9CB-95AF57C551D5}" type="pres">
      <dgm:prSet presAssocID="{47BCE37B-65ED-4D9B-B988-66DD0B1CB501}" presName="LevelTwoTextNode" presStyleLbl="node2" presStyleIdx="0" presStyleCnt="3" custLinFactNeighborX="-3880" custLinFactNeighborY="13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631FED-06DC-4642-802A-0CC0A6BBF454}" type="pres">
      <dgm:prSet presAssocID="{47BCE37B-65ED-4D9B-B988-66DD0B1CB501}" presName="level3hierChild" presStyleCnt="0"/>
      <dgm:spPr/>
    </dgm:pt>
    <dgm:pt modelId="{ED0794F6-1386-46D5-90B1-B98AFCBA247F}" type="pres">
      <dgm:prSet presAssocID="{4AE1E7A1-0C7B-4171-AD9C-00FEEB5E4558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E04CF37E-ACC0-4B4C-A454-EA1C160DEF9A}" type="pres">
      <dgm:prSet presAssocID="{4AE1E7A1-0C7B-4171-AD9C-00FEEB5E4558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7FF77B-32B1-42CD-A830-114D8FD5F5A9}" type="pres">
      <dgm:prSet presAssocID="{102BF4A8-74BB-4138-925D-170801324A20}" presName="root2" presStyleCnt="0"/>
      <dgm:spPr/>
    </dgm:pt>
    <dgm:pt modelId="{CA38431D-2420-46D9-8D8E-1D067F8ED473}" type="pres">
      <dgm:prSet presAssocID="{102BF4A8-74BB-4138-925D-170801324A20}" presName="LevelTwoTextNode" presStyleLbl="node2" presStyleIdx="1" presStyleCnt="3" custLinFactNeighborX="2672" custLinFactNeighborY="-1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F5F4F2-1579-4589-92F6-527D7673EE66}" type="pres">
      <dgm:prSet presAssocID="{102BF4A8-74BB-4138-925D-170801324A20}" presName="level3hierChild" presStyleCnt="0"/>
      <dgm:spPr/>
    </dgm:pt>
    <dgm:pt modelId="{7A8CB436-20AE-4F98-AB3C-8BA571EEBAD4}" type="pres">
      <dgm:prSet presAssocID="{96AB095C-DF6F-41CB-808A-BC6C223D8AF3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59E0486-AC87-4712-AAF7-73750B3B4388}" type="pres">
      <dgm:prSet presAssocID="{96AB095C-DF6F-41CB-808A-BC6C223D8AF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EB3CB5A-662B-4C0D-850B-99B3B1500BA1}" type="pres">
      <dgm:prSet presAssocID="{27AE0B30-B00C-4B54-AFC4-A471666D6E08}" presName="root2" presStyleCnt="0"/>
      <dgm:spPr/>
    </dgm:pt>
    <dgm:pt modelId="{5C4202D6-83A8-47E7-B488-C54D3C460523}" type="pres">
      <dgm:prSet presAssocID="{27AE0B30-B00C-4B54-AFC4-A471666D6E08}" presName="LevelTwoTextNode" presStyleLbl="node2" presStyleIdx="2" presStyleCnt="3" custLinFactNeighborX="2334" custLinFactNeighborY="2784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4C62556E-532C-4AB6-A017-A7AAFC0CC16D}" type="pres">
      <dgm:prSet presAssocID="{27AE0B30-B00C-4B54-AFC4-A471666D6E08}" presName="level3hierChild" presStyleCnt="0"/>
      <dgm:spPr/>
    </dgm:pt>
  </dgm:ptLst>
  <dgm:cxnLst>
    <dgm:cxn modelId="{88370547-8031-4C66-B635-22F69EFAA4BD}" type="presOf" srcId="{47BCE37B-65ED-4D9B-B988-66DD0B1CB501}" destId="{7D0B44E3-1804-4D58-A9CB-95AF57C551D5}" srcOrd="0" destOrd="0" presId="urn:microsoft.com/office/officeart/2008/layout/HorizontalMultiLevelHierarchy"/>
    <dgm:cxn modelId="{9039AA67-6D2A-4D06-A961-96AE762BE6E9}" srcId="{0B5F4637-7664-4083-B213-E8C5653B6B8E}" destId="{102BF4A8-74BB-4138-925D-170801324A20}" srcOrd="1" destOrd="0" parTransId="{4AE1E7A1-0C7B-4171-AD9C-00FEEB5E4558}" sibTransId="{E33775F8-D573-42CF-99E1-625B57C8E76B}"/>
    <dgm:cxn modelId="{B000463B-03B7-45EE-B3E2-9AF1E801C456}" type="presOf" srcId="{B9627BEB-159F-4261-9107-0D4DC394D47B}" destId="{124CABF4-1B98-47C6-998C-087331CD3D40}" srcOrd="0" destOrd="0" presId="urn:microsoft.com/office/officeart/2008/layout/HorizontalMultiLevelHierarchy"/>
    <dgm:cxn modelId="{09D8DB13-B6EF-4DEE-AE45-67FBF3D9137B}" srcId="{01B2AC5B-48AD-4092-8FB6-A6B4C9FC417A}" destId="{0B5F4637-7664-4083-B213-E8C5653B6B8E}" srcOrd="0" destOrd="0" parTransId="{E1AD9E3B-0AFA-4433-AEE2-69E982456DB9}" sibTransId="{BD3026C4-51F1-47EB-B533-F6EF45766340}"/>
    <dgm:cxn modelId="{3B957989-7FDB-4CAA-A4C2-8FA1810123AA}" type="presOf" srcId="{102BF4A8-74BB-4138-925D-170801324A20}" destId="{CA38431D-2420-46D9-8D8E-1D067F8ED473}" srcOrd="0" destOrd="0" presId="urn:microsoft.com/office/officeart/2008/layout/HorizontalMultiLevelHierarchy"/>
    <dgm:cxn modelId="{58D61FDF-A1FD-4068-AB6B-68C6C4887CC4}" type="presOf" srcId="{B9627BEB-159F-4261-9107-0D4DC394D47B}" destId="{99AA8E8C-2884-4E95-8921-26A20D00F6C8}" srcOrd="1" destOrd="0" presId="urn:microsoft.com/office/officeart/2008/layout/HorizontalMultiLevelHierarchy"/>
    <dgm:cxn modelId="{7F9C0930-2282-4183-B3C8-5218BE190916}" type="presOf" srcId="{4AE1E7A1-0C7B-4171-AD9C-00FEEB5E4558}" destId="{ED0794F6-1386-46D5-90B1-B98AFCBA247F}" srcOrd="0" destOrd="0" presId="urn:microsoft.com/office/officeart/2008/layout/HorizontalMultiLevelHierarchy"/>
    <dgm:cxn modelId="{96F37B0C-385C-4E8F-AB34-07D56737EB45}" type="presOf" srcId="{4AE1E7A1-0C7B-4171-AD9C-00FEEB5E4558}" destId="{E04CF37E-ACC0-4B4C-A454-EA1C160DEF9A}" srcOrd="1" destOrd="0" presId="urn:microsoft.com/office/officeart/2008/layout/HorizontalMultiLevelHierarchy"/>
    <dgm:cxn modelId="{868AF0D2-14A7-4B81-B617-23AC5B39B6BF}" type="presOf" srcId="{27AE0B30-B00C-4B54-AFC4-A471666D6E08}" destId="{5C4202D6-83A8-47E7-B488-C54D3C460523}" srcOrd="0" destOrd="0" presId="urn:microsoft.com/office/officeart/2008/layout/HorizontalMultiLevelHierarchy"/>
    <dgm:cxn modelId="{3A243277-88FF-4EE1-8319-B8E5491C47C3}" type="presOf" srcId="{01B2AC5B-48AD-4092-8FB6-A6B4C9FC417A}" destId="{3FA53EAD-AA5D-454F-8CA9-AA2BA363C50C}" srcOrd="0" destOrd="0" presId="urn:microsoft.com/office/officeart/2008/layout/HorizontalMultiLevelHierarchy"/>
    <dgm:cxn modelId="{7B8D9B26-07D5-43A3-8F4E-A30707DF237B}" type="presOf" srcId="{96AB095C-DF6F-41CB-808A-BC6C223D8AF3}" destId="{7A8CB436-20AE-4F98-AB3C-8BA571EEBAD4}" srcOrd="0" destOrd="0" presId="urn:microsoft.com/office/officeart/2008/layout/HorizontalMultiLevelHierarchy"/>
    <dgm:cxn modelId="{FB60BF29-A7E4-43A6-B6CC-11089F1CBBE8}" type="presOf" srcId="{96AB095C-DF6F-41CB-808A-BC6C223D8AF3}" destId="{A59E0486-AC87-4712-AAF7-73750B3B4388}" srcOrd="1" destOrd="0" presId="urn:microsoft.com/office/officeart/2008/layout/HorizontalMultiLevelHierarchy"/>
    <dgm:cxn modelId="{BFCF1ECD-8955-4870-95F9-B5F8DB4C5CDE}" type="presOf" srcId="{0B5F4637-7664-4083-B213-E8C5653B6B8E}" destId="{E3B7480B-0161-41E9-80E7-A82310AF91B0}" srcOrd="0" destOrd="0" presId="urn:microsoft.com/office/officeart/2008/layout/HorizontalMultiLevelHierarchy"/>
    <dgm:cxn modelId="{905AB884-3B08-42AA-9973-C98553753CFB}" srcId="{0B5F4637-7664-4083-B213-E8C5653B6B8E}" destId="{47BCE37B-65ED-4D9B-B988-66DD0B1CB501}" srcOrd="0" destOrd="0" parTransId="{B9627BEB-159F-4261-9107-0D4DC394D47B}" sibTransId="{4237004B-3B2D-43D0-AEFA-E7A8EC82F0D9}"/>
    <dgm:cxn modelId="{B90E83B9-A6ED-4FDC-B326-74865941425F}" srcId="{0B5F4637-7664-4083-B213-E8C5653B6B8E}" destId="{27AE0B30-B00C-4B54-AFC4-A471666D6E08}" srcOrd="2" destOrd="0" parTransId="{96AB095C-DF6F-41CB-808A-BC6C223D8AF3}" sibTransId="{30E87D8C-936F-4364-87B6-72F3A70CCFDB}"/>
    <dgm:cxn modelId="{652B2BC4-8D78-4444-AEB3-D7D6FA128474}" type="presParOf" srcId="{3FA53EAD-AA5D-454F-8CA9-AA2BA363C50C}" destId="{287975B3-C2F2-4C66-92BB-A65835A50F40}" srcOrd="0" destOrd="0" presId="urn:microsoft.com/office/officeart/2008/layout/HorizontalMultiLevelHierarchy"/>
    <dgm:cxn modelId="{E613AEAD-5437-431D-97C5-8F7D97AAD9A1}" type="presParOf" srcId="{287975B3-C2F2-4C66-92BB-A65835A50F40}" destId="{E3B7480B-0161-41E9-80E7-A82310AF91B0}" srcOrd="0" destOrd="0" presId="urn:microsoft.com/office/officeart/2008/layout/HorizontalMultiLevelHierarchy"/>
    <dgm:cxn modelId="{3520CAE0-4FCE-4893-AAFC-81F1B768FEC0}" type="presParOf" srcId="{287975B3-C2F2-4C66-92BB-A65835A50F40}" destId="{2B941550-3FB3-47B9-835D-9FA9116975A1}" srcOrd="1" destOrd="0" presId="urn:microsoft.com/office/officeart/2008/layout/HorizontalMultiLevelHierarchy"/>
    <dgm:cxn modelId="{45205144-D0AD-4364-81C6-B22B104E4FC2}" type="presParOf" srcId="{2B941550-3FB3-47B9-835D-9FA9116975A1}" destId="{124CABF4-1B98-47C6-998C-087331CD3D40}" srcOrd="0" destOrd="0" presId="urn:microsoft.com/office/officeart/2008/layout/HorizontalMultiLevelHierarchy"/>
    <dgm:cxn modelId="{DAF653EE-A699-43EB-BBA5-9BD049270A4E}" type="presParOf" srcId="{124CABF4-1B98-47C6-998C-087331CD3D40}" destId="{99AA8E8C-2884-4E95-8921-26A20D00F6C8}" srcOrd="0" destOrd="0" presId="urn:microsoft.com/office/officeart/2008/layout/HorizontalMultiLevelHierarchy"/>
    <dgm:cxn modelId="{FFA488D7-5A4B-4A35-89C1-67101EDE6A2B}" type="presParOf" srcId="{2B941550-3FB3-47B9-835D-9FA9116975A1}" destId="{28B455EC-66B3-402E-B393-C9FB7ED10BD1}" srcOrd="1" destOrd="0" presId="urn:microsoft.com/office/officeart/2008/layout/HorizontalMultiLevelHierarchy"/>
    <dgm:cxn modelId="{20BBF42A-6BAD-4DD9-8D38-8C8131878170}" type="presParOf" srcId="{28B455EC-66B3-402E-B393-C9FB7ED10BD1}" destId="{7D0B44E3-1804-4D58-A9CB-95AF57C551D5}" srcOrd="0" destOrd="0" presId="urn:microsoft.com/office/officeart/2008/layout/HorizontalMultiLevelHierarchy"/>
    <dgm:cxn modelId="{FD887F71-D783-441E-AB12-62E57FC89C97}" type="presParOf" srcId="{28B455EC-66B3-402E-B393-C9FB7ED10BD1}" destId="{FF631FED-06DC-4642-802A-0CC0A6BBF454}" srcOrd="1" destOrd="0" presId="urn:microsoft.com/office/officeart/2008/layout/HorizontalMultiLevelHierarchy"/>
    <dgm:cxn modelId="{D539C38F-3593-442A-A714-71039C22BE0E}" type="presParOf" srcId="{2B941550-3FB3-47B9-835D-9FA9116975A1}" destId="{ED0794F6-1386-46D5-90B1-B98AFCBA247F}" srcOrd="2" destOrd="0" presId="urn:microsoft.com/office/officeart/2008/layout/HorizontalMultiLevelHierarchy"/>
    <dgm:cxn modelId="{4D604980-AC2C-4E1D-A1F2-59459EBAE889}" type="presParOf" srcId="{ED0794F6-1386-46D5-90B1-B98AFCBA247F}" destId="{E04CF37E-ACC0-4B4C-A454-EA1C160DEF9A}" srcOrd="0" destOrd="0" presId="urn:microsoft.com/office/officeart/2008/layout/HorizontalMultiLevelHierarchy"/>
    <dgm:cxn modelId="{6611471C-551F-43A5-82B9-6569AC6F6897}" type="presParOf" srcId="{2B941550-3FB3-47B9-835D-9FA9116975A1}" destId="{B67FF77B-32B1-42CD-A830-114D8FD5F5A9}" srcOrd="3" destOrd="0" presId="urn:microsoft.com/office/officeart/2008/layout/HorizontalMultiLevelHierarchy"/>
    <dgm:cxn modelId="{784E83F0-8A7C-4913-BD7C-7AA983904EA1}" type="presParOf" srcId="{B67FF77B-32B1-42CD-A830-114D8FD5F5A9}" destId="{CA38431D-2420-46D9-8D8E-1D067F8ED473}" srcOrd="0" destOrd="0" presId="urn:microsoft.com/office/officeart/2008/layout/HorizontalMultiLevelHierarchy"/>
    <dgm:cxn modelId="{4DBA744E-EDD5-46B0-8C9B-D3B79E241879}" type="presParOf" srcId="{B67FF77B-32B1-42CD-A830-114D8FD5F5A9}" destId="{58F5F4F2-1579-4589-92F6-527D7673EE66}" srcOrd="1" destOrd="0" presId="urn:microsoft.com/office/officeart/2008/layout/HorizontalMultiLevelHierarchy"/>
    <dgm:cxn modelId="{DEB2D813-19CB-46EB-B7B2-76AD4F38B904}" type="presParOf" srcId="{2B941550-3FB3-47B9-835D-9FA9116975A1}" destId="{7A8CB436-20AE-4F98-AB3C-8BA571EEBAD4}" srcOrd="4" destOrd="0" presId="urn:microsoft.com/office/officeart/2008/layout/HorizontalMultiLevelHierarchy"/>
    <dgm:cxn modelId="{F65A13DD-CCA7-41FD-A1CF-9C641972A5F3}" type="presParOf" srcId="{7A8CB436-20AE-4F98-AB3C-8BA571EEBAD4}" destId="{A59E0486-AC87-4712-AAF7-73750B3B4388}" srcOrd="0" destOrd="0" presId="urn:microsoft.com/office/officeart/2008/layout/HorizontalMultiLevelHierarchy"/>
    <dgm:cxn modelId="{CD6D5C4F-4DC8-4C8A-A84C-2F4F56F81303}" type="presParOf" srcId="{2B941550-3FB3-47B9-835D-9FA9116975A1}" destId="{AEB3CB5A-662B-4C0D-850B-99B3B1500BA1}" srcOrd="5" destOrd="0" presId="urn:microsoft.com/office/officeart/2008/layout/HorizontalMultiLevelHierarchy"/>
    <dgm:cxn modelId="{9DB8C37E-9705-4C9D-93CB-9E318681E71F}" type="presParOf" srcId="{AEB3CB5A-662B-4C0D-850B-99B3B1500BA1}" destId="{5C4202D6-83A8-47E7-B488-C54D3C460523}" srcOrd="0" destOrd="0" presId="urn:microsoft.com/office/officeart/2008/layout/HorizontalMultiLevelHierarchy"/>
    <dgm:cxn modelId="{772AE0AB-B211-42AF-A3F8-D44488A8AFA2}" type="presParOf" srcId="{AEB3CB5A-662B-4C0D-850B-99B3B1500BA1}" destId="{4C62556E-532C-4AB6-A017-A7AAFC0CC16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411C23-1615-4ED9-A7C1-C9C0703CD7E4}">
      <dsp:nvSpPr>
        <dsp:cNvPr id="0" name=""/>
        <dsp:cNvSpPr/>
      </dsp:nvSpPr>
      <dsp:spPr>
        <a:xfrm>
          <a:off x="2637190" y="1822869"/>
          <a:ext cx="1905303" cy="1653862"/>
        </a:xfrm>
        <a:prstGeom prst="ellipse">
          <a:avLst/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NATIONAL STRATEGIC PLAN FOR NURSE </a:t>
          </a:r>
          <a:r>
            <a:rPr lang="en-ZA" sz="1400" b="1" kern="1200" dirty="0" smtClean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EDUCATION</a:t>
          </a:r>
          <a:r>
            <a:rPr lang="en-ZA" sz="14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, TRAINING &amp; PRACTICE</a:t>
          </a:r>
        </a:p>
      </dsp:txBody>
      <dsp:txXfrm>
        <a:off x="2637190" y="1822869"/>
        <a:ext cx="1905303" cy="1653862"/>
      </dsp:txXfrm>
    </dsp:sp>
    <dsp:sp modelId="{6E2800E8-730B-4409-A109-435779E1B558}">
      <dsp:nvSpPr>
        <dsp:cNvPr id="0" name=""/>
        <dsp:cNvSpPr/>
      </dsp:nvSpPr>
      <dsp:spPr>
        <a:xfrm rot="16270293">
          <a:off x="3493801" y="1690952"/>
          <a:ext cx="230612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536182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6270293">
        <a:off x="3603342" y="1701951"/>
        <a:ext cx="11530" cy="11530"/>
      </dsp:txXfrm>
    </dsp:sp>
    <dsp:sp modelId="{87B0E722-CD00-431E-8116-FB639E203E67}">
      <dsp:nvSpPr>
        <dsp:cNvPr id="0" name=""/>
        <dsp:cNvSpPr/>
      </dsp:nvSpPr>
      <dsp:spPr>
        <a:xfrm>
          <a:off x="2967644" y="278053"/>
          <a:ext cx="1314519" cy="1314519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1. </a:t>
          </a: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Nursing Education &amp; Training</a:t>
          </a:r>
        </a:p>
      </dsp:txBody>
      <dsp:txXfrm>
        <a:off x="2967644" y="278053"/>
        <a:ext cx="1314519" cy="1314519"/>
      </dsp:txXfrm>
    </dsp:sp>
    <dsp:sp modelId="{4B8C51C4-8130-4ABB-8377-BF753EF59A79}">
      <dsp:nvSpPr>
        <dsp:cNvPr id="0" name=""/>
        <dsp:cNvSpPr/>
      </dsp:nvSpPr>
      <dsp:spPr>
        <a:xfrm rot="19285714">
          <a:off x="4248765" y="1951802"/>
          <a:ext cx="390632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28350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9285714">
        <a:off x="4434315" y="1958801"/>
        <a:ext cx="19531" cy="19531"/>
      </dsp:txXfrm>
    </dsp:sp>
    <dsp:sp modelId="{67164252-7810-4406-B741-5DF00D8A630C}">
      <dsp:nvSpPr>
        <dsp:cNvPr id="0" name=""/>
        <dsp:cNvSpPr/>
      </dsp:nvSpPr>
      <dsp:spPr>
        <a:xfrm>
          <a:off x="4427580" y="762329"/>
          <a:ext cx="1409795" cy="1314519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2. Resources in Nursing</a:t>
          </a:r>
        </a:p>
      </dsp:txBody>
      <dsp:txXfrm>
        <a:off x="4427580" y="762329"/>
        <a:ext cx="1409795" cy="1314519"/>
      </dsp:txXfrm>
    </dsp:sp>
    <dsp:sp modelId="{5187D862-45F2-4DEE-865F-8961CA2B909F}">
      <dsp:nvSpPr>
        <dsp:cNvPr id="0" name=""/>
        <dsp:cNvSpPr/>
      </dsp:nvSpPr>
      <dsp:spPr>
        <a:xfrm rot="771429">
          <a:off x="4508564" y="2866503"/>
          <a:ext cx="208336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228341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771429">
        <a:off x="4607524" y="2878060"/>
        <a:ext cx="10416" cy="10416"/>
      </dsp:txXfrm>
    </dsp:sp>
    <dsp:sp modelId="{F695F67B-FCA3-4862-9629-E718F31C3531}">
      <dsp:nvSpPr>
        <dsp:cNvPr id="0" name=""/>
        <dsp:cNvSpPr/>
      </dsp:nvSpPr>
      <dsp:spPr>
        <a:xfrm>
          <a:off x="4681611" y="2431598"/>
          <a:ext cx="1663734" cy="1314519"/>
        </a:xfrm>
        <a:prstGeom prst="ellipse">
          <a:avLst/>
        </a:prstGeom>
        <a:gradFill rotWithShape="0">
          <a:gsLst>
            <a:gs pos="0">
              <a:srgbClr val="8064A2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8064A2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8064A2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3. Professional Ethos</a:t>
          </a:r>
        </a:p>
      </dsp:txBody>
      <dsp:txXfrm>
        <a:off x="4681611" y="2431598"/>
        <a:ext cx="1663734" cy="1314519"/>
      </dsp:txXfrm>
    </dsp:sp>
    <dsp:sp modelId="{953A0515-33BA-4257-A1D2-C65396506C6C}">
      <dsp:nvSpPr>
        <dsp:cNvPr id="0" name=""/>
        <dsp:cNvSpPr/>
      </dsp:nvSpPr>
      <dsp:spPr>
        <a:xfrm rot="3611257">
          <a:off x="3880910" y="3603243"/>
          <a:ext cx="529707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581390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3611257">
        <a:off x="4132521" y="3606765"/>
        <a:ext cx="26485" cy="26485"/>
      </dsp:txXfrm>
    </dsp:sp>
    <dsp:sp modelId="{AEA862E3-67F1-430B-92B2-C0CF5F4885E3}">
      <dsp:nvSpPr>
        <dsp:cNvPr id="0" name=""/>
        <dsp:cNvSpPr/>
      </dsp:nvSpPr>
      <dsp:spPr>
        <a:xfrm>
          <a:off x="3800750" y="3789682"/>
          <a:ext cx="1637680" cy="1314519"/>
        </a:xfrm>
        <a:prstGeom prst="ellipse">
          <a:avLst/>
        </a:prstGeom>
        <a:gradFill rotWithShape="0">
          <a:gsLst>
            <a:gs pos="0">
              <a:srgbClr val="4BACC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BACC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BACC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4. Governance, Leadership, Legislation &amp; Policy</a:t>
          </a:r>
        </a:p>
      </dsp:txBody>
      <dsp:txXfrm>
        <a:off x="3800750" y="3789682"/>
        <a:ext cx="1637680" cy="1314519"/>
      </dsp:txXfrm>
    </dsp:sp>
    <dsp:sp modelId="{4D188EFF-2483-492F-98D4-DCB0FE875B32}">
      <dsp:nvSpPr>
        <dsp:cNvPr id="0" name=""/>
        <dsp:cNvSpPr/>
      </dsp:nvSpPr>
      <dsp:spPr>
        <a:xfrm rot="6942857">
          <a:off x="2903537" y="3596358"/>
          <a:ext cx="444786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487765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6942857">
        <a:off x="3114811" y="3602003"/>
        <a:ext cx="22239" cy="22239"/>
      </dsp:txXfrm>
    </dsp:sp>
    <dsp:sp modelId="{DCD4E025-F452-4E16-A408-74CBD3C9C35E}">
      <dsp:nvSpPr>
        <dsp:cNvPr id="0" name=""/>
        <dsp:cNvSpPr/>
      </dsp:nvSpPr>
      <dsp:spPr>
        <a:xfrm>
          <a:off x="1904860" y="3770247"/>
          <a:ext cx="1657766" cy="1314519"/>
        </a:xfrm>
        <a:prstGeom prst="ellipse">
          <a:avLst/>
        </a:prstGeom>
        <a:gradFill rotWithShape="0">
          <a:gsLst>
            <a:gs pos="0">
              <a:srgbClr val="F79646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F79646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F79646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5. </a:t>
          </a: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Positive Practice Environment </a:t>
          </a:r>
        </a:p>
      </dsp:txBody>
      <dsp:txXfrm>
        <a:off x="1904860" y="3770247"/>
        <a:ext cx="1657766" cy="1314519"/>
      </dsp:txXfrm>
    </dsp:sp>
    <dsp:sp modelId="{F8285CC2-6DA5-4EA7-B77A-CCED600B3740}">
      <dsp:nvSpPr>
        <dsp:cNvPr id="0" name=""/>
        <dsp:cNvSpPr/>
      </dsp:nvSpPr>
      <dsp:spPr>
        <a:xfrm rot="10028571">
          <a:off x="2571225" y="2854285"/>
          <a:ext cx="98518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107852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0028571">
        <a:off x="2618021" y="2868587"/>
        <a:ext cx="4925" cy="4925"/>
      </dsp:txXfrm>
    </dsp:sp>
    <dsp:sp modelId="{1EA5D6B8-46C2-4295-808D-C430ED3B5459}">
      <dsp:nvSpPr>
        <dsp:cNvPr id="0" name=""/>
        <dsp:cNvSpPr/>
      </dsp:nvSpPr>
      <dsp:spPr>
        <a:xfrm>
          <a:off x="711438" y="2431598"/>
          <a:ext cx="1909536" cy="1314519"/>
        </a:xfrm>
        <a:prstGeom prst="ellipse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C0504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6. Compensation, Benefits and Conditions of Service</a:t>
          </a:r>
        </a:p>
      </dsp:txBody>
      <dsp:txXfrm>
        <a:off x="711438" y="2431598"/>
        <a:ext cx="1909536" cy="1314519"/>
      </dsp:txXfrm>
    </dsp:sp>
    <dsp:sp modelId="{B459A91C-6A87-4B41-8490-D191864EB2A8}">
      <dsp:nvSpPr>
        <dsp:cNvPr id="0" name=""/>
        <dsp:cNvSpPr/>
      </dsp:nvSpPr>
      <dsp:spPr>
        <a:xfrm rot="13114286">
          <a:off x="2600573" y="1972897"/>
          <a:ext cx="322964" cy="33529"/>
        </a:xfrm>
        <a:custGeom>
          <a:avLst/>
          <a:gdLst/>
          <a:ahLst/>
          <a:cxnLst/>
          <a:rect l="0" t="0" r="0" b="0"/>
          <a:pathLst>
            <a:path>
              <a:moveTo>
                <a:pt x="0" y="18770"/>
              </a:moveTo>
              <a:lnTo>
                <a:pt x="354107" y="18770"/>
              </a:lnTo>
            </a:path>
          </a:pathLst>
        </a:custGeom>
        <a:noFill/>
        <a:ln w="25400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ZA" sz="5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 rot="13114286">
        <a:off x="2753981" y="1981588"/>
        <a:ext cx="16148" cy="16148"/>
      </dsp:txXfrm>
    </dsp:sp>
    <dsp:sp modelId="{2CDBF502-24B4-4257-9F03-DEC20A8BDB21}">
      <dsp:nvSpPr>
        <dsp:cNvPr id="0" name=""/>
        <dsp:cNvSpPr/>
      </dsp:nvSpPr>
      <dsp:spPr>
        <a:xfrm>
          <a:off x="1206327" y="762329"/>
          <a:ext cx="1681756" cy="1314519"/>
        </a:xfrm>
        <a:prstGeom prst="ellipse">
          <a:avLst/>
        </a:prstGeom>
        <a:gradFill rotWithShape="0">
          <a:gsLst>
            <a:gs pos="0">
              <a:srgbClr val="9BBB59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9BBB59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9BBB59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600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7. </a:t>
          </a:r>
          <a:r>
            <a:rPr lang="en-ZA" sz="16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Human Resources for Health</a:t>
          </a:r>
        </a:p>
      </dsp:txBody>
      <dsp:txXfrm>
        <a:off x="1206327" y="762329"/>
        <a:ext cx="1681756" cy="13145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C515006-CBF6-4F1D-AEDA-51C0A6530453}">
      <dsp:nvSpPr>
        <dsp:cNvPr id="0" name=""/>
        <dsp:cNvSpPr/>
      </dsp:nvSpPr>
      <dsp:spPr>
        <a:xfrm>
          <a:off x="0" y="0"/>
          <a:ext cx="4429735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National Department of Health  </a:t>
          </a:r>
        </a:p>
      </dsp:txBody>
      <dsp:txXfrm>
        <a:off x="0" y="0"/>
        <a:ext cx="4429735" cy="2715125"/>
      </dsp:txXfrm>
    </dsp:sp>
    <dsp:sp modelId="{40D1027A-1A3E-4129-99D2-F0CD9C6CDFCD}">
      <dsp:nvSpPr>
        <dsp:cNvPr id="0" name=""/>
        <dsp:cNvSpPr/>
      </dsp:nvSpPr>
      <dsp:spPr>
        <a:xfrm>
          <a:off x="2899504" y="1796583"/>
          <a:ext cx="2715164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South African nursing Council</a:t>
          </a:r>
          <a:endParaRPr lang="en-US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99504" y="1796583"/>
        <a:ext cx="2715164" cy="2715125"/>
      </dsp:txXfrm>
    </dsp:sp>
    <dsp:sp modelId="{EC4369EA-EB0A-4072-A665-4B701FC8AEBC}">
      <dsp:nvSpPr>
        <dsp:cNvPr id="0" name=""/>
        <dsp:cNvSpPr/>
      </dsp:nvSpPr>
      <dsp:spPr>
        <a:xfrm>
          <a:off x="4052064" y="92911"/>
          <a:ext cx="4089905" cy="271512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Department of Higher Education &amp; the quality council </a:t>
          </a:r>
          <a:endParaRPr lang="en-US" sz="2400" b="1" kern="1200" dirty="0"/>
        </a:p>
      </dsp:txBody>
      <dsp:txXfrm>
        <a:off x="4052064" y="92911"/>
        <a:ext cx="4089905" cy="27151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CA02418-CB93-45FC-BE44-E3CCFD3784BF}" type="datetimeFigureOut">
              <a:rPr lang="en-US"/>
              <a:pPr>
                <a:defRPr/>
              </a:pPr>
              <a:t>12/1/2016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29574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496B4CE-F430-4CEA-867B-D7462A3E9DDD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258074299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1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FBB90E-79AE-4660-A06B-E21C9A721463}" type="datetimeFigureOut">
              <a:rPr lang="en-US"/>
              <a:pPr>
                <a:defRPr/>
              </a:pPr>
              <a:t>12/1/2016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07" tIns="44403" rIns="88807" bIns="44403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4" y="4415530"/>
            <a:ext cx="5608974" cy="4183603"/>
          </a:xfrm>
          <a:prstGeom prst="rect">
            <a:avLst/>
          </a:prstGeom>
        </p:spPr>
        <p:txBody>
          <a:bodyPr vert="horz" lIns="88807" tIns="44403" rIns="88807" bIns="4440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4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4"/>
            <a:ext cx="3038604" cy="465340"/>
          </a:xfrm>
          <a:prstGeom prst="rect">
            <a:avLst/>
          </a:prstGeom>
        </p:spPr>
        <p:txBody>
          <a:bodyPr vert="horz" lIns="88807" tIns="44403" rIns="88807" bIns="444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B9CED00-6E42-4D2B-BAA1-B70E8CB12B29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  <p:extLst>
      <p:ext uri="{BB962C8B-B14F-4D97-AF65-F5344CB8AC3E}">
        <p14:creationId xmlns="" xmlns:p14="http://schemas.microsoft.com/office/powerpoint/2010/main" val="139526502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37C033B5-0877-464C-A8A6-D9E2EAA3A179}" type="datetime1">
              <a:rPr lang="en-US" smtClean="0"/>
              <a:pPr/>
              <a:t>12/1/2016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EA3F3-7F60-4372-AD96-0BFBCD79137E}" type="slidenum">
              <a:rPr lang="en-ZA" smtClean="0"/>
              <a:pPr/>
              <a:t>3</a:t>
            </a:fld>
            <a:endParaRPr lang="en-Z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 r="25999"/>
          <a:stretch>
            <a:fillRect/>
          </a:stretch>
        </p:blipFill>
        <p:spPr bwMode="auto">
          <a:xfrm>
            <a:off x="228600" y="1219200"/>
            <a:ext cx="1524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18813" r="5798"/>
          <a:stretch>
            <a:fillRect/>
          </a:stretch>
        </p:blipFill>
        <p:spPr bwMode="auto">
          <a:xfrm>
            <a:off x="228600" y="2743200"/>
            <a:ext cx="1524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 l="11563" r="32932" b="27168"/>
          <a:stretch>
            <a:fillRect/>
          </a:stretch>
        </p:blipFill>
        <p:spPr bwMode="auto">
          <a:xfrm>
            <a:off x="228600" y="4267200"/>
            <a:ext cx="15668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2514600" y="2667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514600" y="4191000"/>
            <a:ext cx="6400800" cy="1588"/>
          </a:xfrm>
          <a:prstGeom prst="line">
            <a:avLst/>
          </a:prstGeom>
          <a:ln>
            <a:solidFill>
              <a:srgbClr val="005D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2" descr="NDOH Logo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0" y="5791200"/>
            <a:ext cx="9144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E1E05-017F-44A6-BD8B-292B0BAB20EE}" type="datetimeFigureOut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4E3DA-2411-4EE0-9823-BF23F77CC4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7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9E81C7-0581-459A-9B1D-351D46346DF0}" type="datetimeFigureOut">
              <a:rPr lang="en-ZA"/>
              <a:pPr>
                <a:defRPr/>
              </a:pPr>
              <a:t>2016/12/01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A4D781E-ED19-43BD-9D4C-ABFA65D1C90A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Z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AE50B0-741B-4E7F-9C9D-D849D354F42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005D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7" descr="NDOH Logo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5867400"/>
            <a:ext cx="2286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1"/>
          <p:cNvPicPr>
            <a:picLocks noChangeAspect="1" noChangeArrowheads="1"/>
          </p:cNvPicPr>
          <p:nvPr userDrawn="1"/>
        </p:nvPicPr>
        <p:blipFill>
          <a:blip r:embed="rId7" cstate="print"/>
          <a:srcRect r="25999"/>
          <a:stretch>
            <a:fillRect/>
          </a:stretch>
        </p:blipFill>
        <p:spPr bwMode="auto">
          <a:xfrm>
            <a:off x="7342188" y="0"/>
            <a:ext cx="1184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61" r:id="rId3"/>
    <p:sldLayoutId id="2147483662" r:id="rId4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1357298"/>
            <a:ext cx="634365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PROGRESS ON THE IMPLEMENTATION OF THE NURSING STRATEGY FOR EDUCATION TRAINING AND PRACTICE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TextBox 5"/>
          <p:cNvSpPr txBox="1">
            <a:spLocks noChangeArrowheads="1"/>
          </p:cNvSpPr>
          <p:nvPr/>
        </p:nvSpPr>
        <p:spPr bwMode="auto">
          <a:xfrm>
            <a:off x="2500313" y="4786313"/>
            <a:ext cx="579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30  November   2016</a:t>
            </a:r>
            <a:endParaRPr lang="en-US" sz="20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428660" y="0"/>
            <a:ext cx="9253544" cy="92868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defTabSz="45720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		PORTFOLIO COMMITTEE ON HEALTH  </a:t>
            </a:r>
            <a:endParaRPr lang="en-GB" sz="28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99792" y="3068960"/>
            <a:ext cx="56584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Dr NJ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Makhanya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: Government Chief Nursing &amp; Midwifery Officer</a:t>
            </a:r>
          </a:p>
          <a:p>
            <a:pPr algn="ctr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Arial" pitchFamily="34" charset="0"/>
                <a:cs typeface="Arial" pitchFamily="34" charset="0"/>
              </a:rPr>
              <a:t>Ms S.A.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Mchunu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: Acting Registrar SANC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524000" y="404664"/>
          <a:ext cx="7440488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"/>
            <a:ext cx="7358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PHASE ONE : THE ROLE OF SANC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403648" y="1124744"/>
          <a:ext cx="774035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214282" y="0"/>
            <a:ext cx="80135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+mj-lt"/>
              </a:rPr>
              <a:t>PHASE ONE : THE ROLE OF DHET</a:t>
            </a:r>
            <a:endParaRPr lang="en-US" sz="4000" b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80312" cy="1052736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PROGRESS TO DATE : LEGAL; REGULATORY  AND ADMINISTRATIVE   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52513"/>
          <a:ext cx="9144000" cy="4712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848"/>
                <a:gridCol w="5940152"/>
              </a:tblGrid>
              <a:tr h="6534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dirty="0" smtClean="0">
                          <a:solidFill>
                            <a:sysClr val="window" lastClr="FFFFF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ZA" sz="18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LEGAL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FUNCTION</a:t>
                      </a:r>
                      <a:r>
                        <a:rPr lang="en-US" baseline="0" dirty="0" smtClean="0"/>
                        <a:t> SHIFT 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232220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REGULATORY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="0" dirty="0" smtClean="0"/>
                        <a:t>PHASE IN PHASE OUT OF NURSING QUALIFICATIONS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RELATED REGULATIONS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CREATION OF SPECIALIST CATERGORIES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dirty="0" smtClean="0"/>
                        <a:t>COMPETENCIES FOR</a:t>
                      </a:r>
                      <a:r>
                        <a:rPr lang="en-US" baseline="0" dirty="0" smtClean="0"/>
                        <a:t> NURSE/ MIDWIFE  SPECIALISTS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FRAMEWORK FOR CONTINIUNG PROFESSIONAL DEVELOPMENT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US" baseline="0" dirty="0" smtClean="0"/>
                        <a:t> COMMUNICATION WITH STAKEHOLDER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GB" sz="1800" dirty="0" smtClean="0"/>
                    </a:p>
                  </a:txBody>
                  <a:tcPr/>
                </a:tc>
              </a:tr>
              <a:tr h="362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ADMINISTRATIVE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NATIONAL POLICY FOR NURSING EDUCATION AND TRAINING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 DEFINING UNIQUE AND COMPLEMENTARY ROLE OF STAKEHOLDERS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baseline="0" dirty="0" smtClean="0"/>
                        <a:t>PREPARATION  OF PUBLIC NURSING COLLEGES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4E3DA-2411-4EE0-9823-BF23F77CC47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8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THE NECESSARY NEXT STEPS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Review of the strategy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Consolidation of the implementation structures at provincial level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Introduction of the new nursing </a:t>
            </a:r>
            <a:r>
              <a:rPr lang="en-US" b="1" dirty="0" err="1" smtClean="0"/>
              <a:t>programmes</a:t>
            </a:r>
            <a:r>
              <a:rPr lang="en-US" b="1" dirty="0" smtClean="0"/>
              <a:t>	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. 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dirty="0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7BBE90-41BB-4EB3-8A19-55B4A273A489}" type="slidenum">
              <a:rPr lang="en-ZA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92" y="1825625"/>
            <a:ext cx="6930736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7992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052736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</a:rPr>
              <a:t> PRESENTATION OUTLINE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2800" dirty="0" smtClean="0"/>
              <a:t>Background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Recommendations of the strategy</a:t>
            </a:r>
          </a:p>
          <a:p>
            <a:pPr lvl="0">
              <a:buFont typeface="Wingdings" pitchFamily="2" charset="2"/>
              <a:buChar char="q"/>
            </a:pPr>
            <a:r>
              <a:rPr lang="en-GB" sz="2800" dirty="0" smtClean="0"/>
              <a:t>Approach in implementation</a:t>
            </a:r>
          </a:p>
          <a:p>
            <a:pPr lvl="0">
              <a:buFont typeface="Wingdings" pitchFamily="2" charset="2"/>
              <a:buChar char="q"/>
            </a:pPr>
            <a:r>
              <a:rPr lang="en-GB" sz="2800" dirty="0" smtClean="0"/>
              <a:t>Progress to date </a:t>
            </a:r>
          </a:p>
          <a:p>
            <a:pPr lvl="0">
              <a:buFont typeface="Wingdings" pitchFamily="2" charset="2"/>
              <a:buChar char="q"/>
            </a:pPr>
            <a:r>
              <a:rPr lang="en-GB" sz="2800" dirty="0" smtClean="0"/>
              <a:t>Conclusion</a:t>
            </a:r>
          </a:p>
          <a:p>
            <a:pPr lvl="0">
              <a:buNone/>
            </a:pPr>
            <a:endParaRPr lang="en-GB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0FDBB-F2F7-4F58-A167-E3A1963929E6}" type="slidenum">
              <a:rPr lang="en-ZA" smtClean="0"/>
              <a:pPr>
                <a:defRPr/>
              </a:pPr>
              <a:t>2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63272" cy="1143000"/>
          </a:xfrm>
        </p:spPr>
        <p:txBody>
          <a:bodyPr/>
          <a:lstStyle/>
          <a:p>
            <a:pPr algn="l"/>
            <a:r>
              <a:rPr lang="en-ZA" sz="4000" b="1" dirty="0" smtClean="0">
                <a:solidFill>
                  <a:schemeClr val="bg1"/>
                </a:solidFill>
                <a:latin typeface="Calibri" pitchFamily="34" charset="0"/>
              </a:rPr>
              <a:t>A MINISTERIAL INTERVENTION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625136" cy="4525963"/>
          </a:xfrm>
        </p:spPr>
        <p:txBody>
          <a:bodyPr/>
          <a:lstStyle/>
          <a:p>
            <a:r>
              <a:rPr lang="en-US" sz="2800" dirty="0" smtClean="0"/>
              <a:t>2011:   The Nursing Summit 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Compact </a:t>
            </a:r>
          </a:p>
          <a:p>
            <a:pPr lvl="1">
              <a:buFont typeface="Courier New" pitchFamily="49" charset="0"/>
              <a:buChar char="o"/>
            </a:pPr>
            <a:r>
              <a:rPr lang="en-US" sz="2400" dirty="0" smtClean="0"/>
              <a:t>The Ministerial Task Team (MTT)</a:t>
            </a:r>
          </a:p>
          <a:p>
            <a:r>
              <a:rPr lang="en-US" sz="2800" dirty="0" smtClean="0"/>
              <a:t>2012:   The National Strategic Plan For Nurse Education Training And Practice 2012/13 – 2016/17  </a:t>
            </a:r>
          </a:p>
          <a:p>
            <a:r>
              <a:rPr lang="en-US" sz="2800" dirty="0" smtClean="0"/>
              <a:t>2013:   The Launch of the nursing strategy </a:t>
            </a:r>
          </a:p>
          <a:p>
            <a:r>
              <a:rPr lang="en-US" sz="2800" dirty="0" smtClean="0"/>
              <a:t>2014: Appointment of The GCNMO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B968F-E3DA-4E73-9127-6E8BF5CD6E99}" type="slidenum">
              <a:rPr lang="en-ZA" smtClean="0"/>
              <a:pPr/>
              <a:t>3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380312" cy="118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ZA" altLang="en-US" sz="3600" b="1" dirty="0" smtClean="0">
                <a:solidFill>
                  <a:schemeClr val="bg1"/>
                </a:solidFill>
              </a:rPr>
              <a:t>GOAL OF THE NURSING STRATEGY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273050" y="1124744"/>
            <a:ext cx="3425825" cy="556339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ZA" altLang="en-US" sz="1800" b="1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DEVELOP</a:t>
            </a: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ZA" altLang="en-US" sz="1800" b="1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RECONSTRUCT</a:t>
            </a: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ZA" altLang="en-US" sz="1800" b="1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REVITALIZE</a:t>
            </a:r>
          </a:p>
          <a:p>
            <a:pPr marL="0" indent="0">
              <a:buFont typeface="Arial" pitchFamily="34" charset="0"/>
              <a:buNone/>
            </a:pPr>
            <a:endParaRPr lang="en-ZA" altLang="en-US" sz="1800" b="1" dirty="0" smtClean="0">
              <a:latin typeface="Garamond" pitchFamily="18" charset="0"/>
              <a:ea typeface="Garamond" pitchFamily="18" charset="0"/>
              <a:cs typeface="Garamond" pitchFamily="18" charset="0"/>
            </a:endParaRPr>
          </a:p>
        </p:txBody>
      </p:sp>
      <p:sp>
        <p:nvSpPr>
          <p:cNvPr id="9220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131840" y="1390650"/>
            <a:ext cx="5793085" cy="5297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ZA" altLang="en-US" sz="1800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Development of the National nursing Education Policy.</a:t>
            </a:r>
          </a:p>
          <a:p>
            <a:pPr marL="0" indent="0"/>
            <a:r>
              <a:rPr lang="en-ZA" altLang="en-US" sz="1800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Develop Nursing programmes for the new nursing qualifications in line with the Higher Education Qualifications Framework &amp; new scopes of practice </a:t>
            </a:r>
          </a:p>
          <a:p>
            <a:pPr marL="0" indent="0"/>
            <a:endParaRPr lang="en-ZA" altLang="en-US" sz="1800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/>
            <a:r>
              <a:rPr lang="en-ZA" altLang="en-US" sz="1800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Reconstruction of the Nursing Education system by supporting the three colleges to implement the new College based National Qualification Framework (NQF) aligned Education programmes &amp; thus model a new system of educating &amp; training nurses.</a:t>
            </a:r>
          </a:p>
          <a:p>
            <a:pPr marL="0" indent="0"/>
            <a:endParaRPr lang="en-ZA" altLang="en-US" sz="1800" dirty="0" smtClean="0">
              <a:latin typeface="Arial" pitchFamily="34" charset="0"/>
              <a:ea typeface="Garamond" pitchFamily="18" charset="0"/>
              <a:cs typeface="Arial" pitchFamily="34" charset="0"/>
            </a:endParaRPr>
          </a:p>
          <a:p>
            <a:pPr marL="0" indent="0"/>
            <a:r>
              <a:rPr lang="en-ZA" altLang="en-US" sz="1800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Programmes responsive to country’s PHC re-engineering strategy </a:t>
            </a:r>
          </a:p>
          <a:p>
            <a:pPr marL="0" indent="0">
              <a:buFont typeface="Arial" pitchFamily="34" charset="0"/>
              <a:buNone/>
            </a:pPr>
            <a:r>
              <a:rPr lang="en-ZA" altLang="en-US" sz="1800" dirty="0" smtClean="0">
                <a:latin typeface="Arial" pitchFamily="34" charset="0"/>
                <a:ea typeface="Garamond" pitchFamily="18" charset="0"/>
                <a:cs typeface="Arial" pitchFamily="34" charset="0"/>
              </a:rPr>
              <a:t>Strengthening the Clinical Training Platform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08304" cy="1043608"/>
          </a:xfrm>
        </p:spPr>
        <p:txBody>
          <a:bodyPr/>
          <a:lstStyle/>
          <a:p>
            <a:pPr algn="l"/>
            <a:r>
              <a:rPr lang="en-ZA" sz="3600" b="1" dirty="0" smtClean="0">
                <a:solidFill>
                  <a:schemeClr val="bg1"/>
                </a:solidFill>
              </a:rPr>
              <a:t>ALIGNMENT WITH  THE SEVEN  STRATEGIC THRUSTS</a:t>
            </a:r>
            <a:endParaRPr lang="en-ZA" sz="3600" b="1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0FDBB-F2F7-4F58-A167-E3A1963929E6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1377225981"/>
              </p:ext>
            </p:extLst>
          </p:nvPr>
        </p:nvGraphicFramePr>
        <p:xfrm>
          <a:off x="683568" y="1124744"/>
          <a:ext cx="7056784" cy="5104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86220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35808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cs typeface="Arial" pitchFamily="34" charset="0"/>
              </a:rPr>
              <a:t>APPROACH IN IMPLEMENTATION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ZA" sz="2400" dirty="0" smtClean="0"/>
              <a:t>Alignment with health sector policy framework and education sector policy framework where relevant </a:t>
            </a:r>
          </a:p>
          <a:p>
            <a:r>
              <a:rPr lang="en-US" sz="2400" dirty="0" smtClean="0"/>
              <a:t>Nursing education and training must be </a:t>
            </a:r>
            <a:r>
              <a:rPr lang="en-US" sz="2400" dirty="0" err="1" smtClean="0"/>
              <a:t>harmonised</a:t>
            </a:r>
            <a:r>
              <a:rPr lang="en-US" sz="2400" dirty="0" smtClean="0"/>
              <a:t> with the service needs of the health service to ensure qualifications are commensurate with scopes of practice.</a:t>
            </a:r>
            <a:endParaRPr lang="en-ZA" sz="2400" dirty="0" smtClean="0"/>
          </a:p>
          <a:p>
            <a:r>
              <a:rPr lang="en-ZA" sz="2400" dirty="0" smtClean="0"/>
              <a:t>Critical review of  what has been done </a:t>
            </a:r>
            <a:endParaRPr lang="en-US" sz="2400" dirty="0" smtClean="0"/>
          </a:p>
          <a:p>
            <a:r>
              <a:rPr lang="en-ZA" sz="2400" dirty="0" smtClean="0"/>
              <a:t>Foster strategic partnerships with both internal and external partners who are lead agencies in each of the strategic focal areas of the strategy. </a:t>
            </a:r>
          </a:p>
          <a:p>
            <a:r>
              <a:rPr lang="en-ZA" sz="2400" b="1" dirty="0" smtClean="0"/>
              <a:t>Phased approach in implementation </a:t>
            </a:r>
          </a:p>
          <a:p>
            <a:endParaRPr lang="en-ZA" sz="2400" dirty="0" smtClean="0"/>
          </a:p>
          <a:p>
            <a:r>
              <a:rPr lang="en-ZA" sz="2400" dirty="0" smtClean="0"/>
              <a:t> </a:t>
            </a:r>
            <a:endParaRPr lang="en-US" sz="2400" dirty="0" smtClean="0"/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1A51BB6-5433-49E6-A0AB-F1D01E6A0D01}" type="slidenum">
              <a:rPr lang="en-ZA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Z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PHASE ONE THE THREEWAY PARTNERSHIP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PHASE ONE : NURSING EDUCATION AND </a:t>
            </a:r>
            <a:r>
              <a:rPr lang="en-US" sz="4400" b="1" dirty="0" smtClean="0"/>
              <a:t>NURSING EDUCATION &amp;TRAINING GOVERNANCE AND LEGISLATIVE FRAMEWORK : THE ROLE OF NDOH DHET SANC &amp;CHE     </a:t>
            </a:r>
            <a:br>
              <a:rPr lang="en-US" sz="4400" b="1" dirty="0" smtClean="0"/>
            </a:b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94E3DA-2411-4EE0-9823-BF23F77CC47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7286644" cy="107154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KEY STRATEGIC PARTNERS 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mtClean="0"/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6F5466-3090-4C89-85BE-80356F60298D}" type="slidenum">
              <a:rPr lang="en-ZA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ZA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500034" y="928670"/>
          <a:ext cx="744048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2276</TotalTime>
  <Words>636</Words>
  <Application>Microsoft Office PowerPoint</Application>
  <PresentationFormat>On-screen Show (4:3)</PresentationFormat>
  <Paragraphs>128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Slide 1</vt:lpstr>
      <vt:lpstr> PRESENTATION OUTLINE</vt:lpstr>
      <vt:lpstr>A MINISTERIAL INTERVENTION </vt:lpstr>
      <vt:lpstr>GOAL OF THE NURSING STRATEGY</vt:lpstr>
      <vt:lpstr>ALIGNMENT WITH  THE SEVEN  STRATEGIC THRUSTS</vt:lpstr>
      <vt:lpstr>APPROACH IN IMPLEMENTATION  </vt:lpstr>
      <vt:lpstr>PHASE ONE THE THREEWAY PARTNERSHIP </vt:lpstr>
      <vt:lpstr>KEY STRATEGIC PARTNERS  </vt:lpstr>
      <vt:lpstr>Slide 9</vt:lpstr>
      <vt:lpstr>Slide 10</vt:lpstr>
      <vt:lpstr>Slide 11</vt:lpstr>
      <vt:lpstr>PROGRESS TO DATE : LEGAL; REGULATORY  AND ADMINISTRATIVE    </vt:lpstr>
      <vt:lpstr>THE NECESSARY NEXT STEPS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Schmim</dc:creator>
  <cp:lastModifiedBy>PUMZA</cp:lastModifiedBy>
  <cp:revision>310</cp:revision>
  <dcterms:created xsi:type="dcterms:W3CDTF">2013-10-17T06:13:57Z</dcterms:created>
  <dcterms:modified xsi:type="dcterms:W3CDTF">2016-12-01T10:46:51Z</dcterms:modified>
</cp:coreProperties>
</file>