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57.xml" ContentType="application/vnd.openxmlformats-officedocument.presentationml.slideLayout+xml"/>
  <Override PartName="/ppt/theme/theme5.xml" ContentType="application/vnd.openxmlformats-officedocument.theme+xml"/>
  <Override PartName="/ppt/slideLayouts/slideLayout157.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slideLayouts/slideLayout117.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Override PartName="/ppt/slideLayouts/slideLayout106.xml" ContentType="application/vnd.openxmlformats-officedocument.presentationml.slideLayout+xml"/>
  <Override PartName="/ppt/slideLayouts/slideLayout124.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31.xml" ContentType="application/vnd.openxmlformats-officedocument.presentationml.slideLayout+xml"/>
  <Override PartName="/ppt/slideLayouts/slideLayout160.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slideLayouts/slideLayout120.xml" ContentType="application/vnd.openxmlformats-officedocument.presentationml.slideLayout+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slideLayouts/slideLayout158.xml" ContentType="application/vnd.openxmlformats-officedocument.presentationml.slideLayout+xml"/>
  <Override PartName="/ppt/theme/theme6.xml" ContentType="application/vnd.openxmlformats-officedocument.theme+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47.xml" ContentType="application/vnd.openxmlformats-officedocument.presentationml.slideLayout+xml"/>
  <Override PartName="/ppt/presProps.xml" ContentType="application/vnd.openxmlformats-officedocument.presentationml.presProps+xml"/>
  <Override PartName="/ppt/slideLayouts/slideLayout18.xml" ContentType="application/vnd.openxmlformats-officedocument.presentationml.slideLayout+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Layouts/slideLayout136.xml" ContentType="application/vnd.openxmlformats-officedocument.presentationml.slideLayout+xml"/>
  <Override PartName="/ppt/slideLayouts/slideLayout154.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43.xml" ContentType="application/vnd.openxmlformats-officedocument.presentationml.slideLayout+xml"/>
  <Override PartName="/ppt/slideLayouts/slideLayout161.xml" ContentType="application/vnd.openxmlformats-officedocument.presentationml.slideLayout+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32.xml" ContentType="application/vnd.openxmlformats-officedocument.presentationml.slideLayout+xml"/>
  <Override PartName="/ppt/slideLayouts/slideLayout15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Layouts/slideLayout10.xml" ContentType="application/vnd.openxmlformats-officedocument.presentationml.slideLayout+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slideLayouts/slideLayout88.xml" ContentType="application/vnd.openxmlformats-officedocument.presentationml.slideLayout+xml"/>
  <Override PartName="/ppt/slideLayouts/slideLayout15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theme/theme3.xml" ContentType="application/vnd.openxmlformats-officedocument.theme+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Layouts/slideLayout1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slideLayouts/slideLayout162.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commentAuthors.xml" ContentType="application/vnd.openxmlformats-officedocument.presentationml.commentAuthors+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49.xml" ContentType="application/vnd.openxmlformats-officedocument.presentationml.slideLayou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theme/theme4.xml" ContentType="application/vnd.openxmlformats-officedocument.theme+xml"/>
  <Override PartName="/ppt/slideLayouts/slideLayout109.xml" ContentType="application/vnd.openxmlformats-officedocument.presentationml.slideLayout+xml"/>
  <Override PartName="/ppt/slideLayouts/slideLayout138.xml" ContentType="application/vnd.openxmlformats-officedocument.presentationml.slideLayout+xml"/>
  <Override PartName="/ppt/slideLayouts/slideLayout156.xml" ContentType="application/vnd.openxmlformats-officedocument.presentationml.slideLayout+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45.xml" ContentType="application/vnd.openxmlformats-officedocument.presentationml.slideLayout+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slideLayouts/slideLayout152.xml" ContentType="application/vnd.openxmlformats-officedocument.presentationml.slideLayout+xml"/>
  <Default Extension="jpeg" ContentType="image/jpeg"/>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41.xml" ContentType="application/vnd.openxmlformats-officedocument.presentationml.slideLayout+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89" r:id="rId2"/>
    <p:sldMasterId id="2147483717" r:id="rId3"/>
    <p:sldMasterId id="2147483745" r:id="rId4"/>
    <p:sldMasterId id="2147483773" r:id="rId5"/>
    <p:sldMasterId id="2147483801" r:id="rId6"/>
  </p:sldMasterIdLst>
  <p:notesMasterIdLst>
    <p:notesMasterId r:id="rId18"/>
  </p:notesMasterIdLst>
  <p:sldIdLst>
    <p:sldId id="268" r:id="rId7"/>
    <p:sldId id="270" r:id="rId8"/>
    <p:sldId id="271" r:id="rId9"/>
    <p:sldId id="273" r:id="rId10"/>
    <p:sldId id="281" r:id="rId11"/>
    <p:sldId id="278" r:id="rId12"/>
    <p:sldId id="291" r:id="rId13"/>
    <p:sldId id="286" r:id="rId14"/>
    <p:sldId id="290" r:id="rId15"/>
    <p:sldId id="288" r:id="rId16"/>
    <p:sldId id="28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yabonga Mahlangu (S)" initials="SM(" lastIdx="13" clrIdx="0">
    <p:extLst>
      <p:ext uri="{19B8F6BF-5375-455C-9EA6-DF929625EA0E}">
        <p15:presenceInfo xmlns:p15="http://schemas.microsoft.com/office/powerpoint/2012/main" xmlns="" userId="S-1-5-21-1614895754-287218729-682003330-369189" providerId="AD"/>
      </p:ext>
    </p:extLst>
  </p:cmAuthor>
  <p:cmAuthor id="2" name="Liza Roussot (EW)" initials="LR(" lastIdx="1" clrIdx="1">
    <p:extLst>
      <p:ext uri="{19B8F6BF-5375-455C-9EA6-DF929625EA0E}">
        <p15:presenceInfo xmlns:p15="http://schemas.microsoft.com/office/powerpoint/2012/main" xmlns="" userId="S-1-5-21-1614895754-287218729-682003330-3005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30" autoAdjust="0"/>
  </p:normalViewPr>
  <p:slideViewPr>
    <p:cSldViewPr snapToGrid="0">
      <p:cViewPr varScale="1">
        <p:scale>
          <a:sx n="110" d="100"/>
          <a:sy n="110" d="100"/>
        </p:scale>
        <p:origin x="-594"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C1994F-06C1-44DF-8CBB-E511E50B1E5E}" type="datetimeFigureOut">
              <a:rPr lang="en-ZA" smtClean="0"/>
              <a:pPr/>
              <a:t>2016/09/27</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05CB77-6B3E-4735-8B99-17F47DA07B10}" type="slidenum">
              <a:rPr lang="en-ZA" smtClean="0"/>
              <a:pPr/>
              <a:t>‹#›</a:t>
            </a:fld>
            <a:endParaRPr lang="en-ZA"/>
          </a:p>
        </p:txBody>
      </p:sp>
    </p:spTree>
    <p:extLst>
      <p:ext uri="{BB962C8B-B14F-4D97-AF65-F5344CB8AC3E}">
        <p14:creationId xmlns:p14="http://schemas.microsoft.com/office/powerpoint/2010/main" xmlns="" val="3791479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5.xml"/></Relationships>
</file>

<file path=ppt/slideLayouts/_rels/slideLayout1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1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1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6.xml"/></Relationships>
</file>

<file path=ppt/slideLayouts/_rels/slideLayout16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16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Opening slide blue">
    <p:bg>
      <p:bgPr>
        <a:solidFill>
          <a:srgbClr val="176FB8"/>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3550" y="2159000"/>
            <a:ext cx="4461026" cy="2531533"/>
          </a:xfrm>
          <a:prstGeom prst="rect">
            <a:avLst/>
          </a:prstGeom>
        </p:spPr>
      </p:pic>
    </p:spTree>
    <p:extLst>
      <p:ext uri="{BB962C8B-B14F-4D97-AF65-F5344CB8AC3E}">
        <p14:creationId xmlns:p14="http://schemas.microsoft.com/office/powerpoint/2010/main" xmlns="" val="340208778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hit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9037"/>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80999" y="1481138"/>
            <a:ext cx="11421533" cy="4324350"/>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cxnSp>
        <p:nvCxnSpPr>
          <p:cNvPr id="5" name="Straight Connector 4"/>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232168011"/>
      </p:ext>
    </p:extLst>
  </p:cSld>
  <p:clrMapOvr>
    <a:masterClrMapping/>
  </p:clrMapOvr>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8 Full page pictures split">
    <p:bg>
      <p:bgPr>
        <a:solidFill>
          <a:schemeClr val="tx2"/>
        </a:solidFill>
        <a:effectLst/>
      </p:bgPr>
    </p:bg>
    <p:spTree>
      <p:nvGrpSpPr>
        <p:cNvPr id="1" name=""/>
        <p:cNvGrpSpPr/>
        <p:nvPr/>
      </p:nvGrpSpPr>
      <p:grpSpPr>
        <a:xfrm>
          <a:off x="0" y="0"/>
          <a:ext cx="0" cy="0"/>
          <a:chOff x="0" y="0"/>
          <a:chExt cx="0" cy="0"/>
        </a:xfrm>
      </p:grpSpPr>
      <p:sp>
        <p:nvSpPr>
          <p:cNvPr id="14" name="Picture Placeholder 5"/>
          <p:cNvSpPr>
            <a:spLocks noGrp="1"/>
          </p:cNvSpPr>
          <p:nvPr>
            <p:ph type="pic" sz="quarter" idx="11" hasCustomPrompt="1"/>
          </p:nvPr>
        </p:nvSpPr>
        <p:spPr>
          <a:xfrm>
            <a:off x="6081711" y="361995"/>
            <a:ext cx="5720822" cy="5443493"/>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1" name="Picture Placeholder 5"/>
          <p:cNvSpPr>
            <a:spLocks noGrp="1"/>
          </p:cNvSpPr>
          <p:nvPr userDrawn="1">
            <p:ph type="pic" sz="quarter" idx="12" hasCustomPrompt="1"/>
          </p:nvPr>
        </p:nvSpPr>
        <p:spPr>
          <a:xfrm>
            <a:off x="377694" y="361995"/>
            <a:ext cx="2819780" cy="2687919"/>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2" name="Picture Placeholder 5"/>
          <p:cNvSpPr>
            <a:spLocks noGrp="1"/>
          </p:cNvSpPr>
          <p:nvPr userDrawn="1">
            <p:ph type="pic" sz="quarter" idx="13" hasCustomPrompt="1"/>
          </p:nvPr>
        </p:nvSpPr>
        <p:spPr>
          <a:xfrm>
            <a:off x="377694" y="3077521"/>
            <a:ext cx="2819780" cy="272796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3" name="Picture Placeholder 5"/>
          <p:cNvSpPr>
            <a:spLocks noGrp="1"/>
          </p:cNvSpPr>
          <p:nvPr userDrawn="1">
            <p:ph type="pic" sz="quarter" idx="17" hasCustomPrompt="1"/>
          </p:nvPr>
        </p:nvSpPr>
        <p:spPr>
          <a:xfrm>
            <a:off x="3228711" y="361996"/>
            <a:ext cx="2813729" cy="2687918"/>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6" name="Picture Placeholder 5"/>
          <p:cNvSpPr>
            <a:spLocks noGrp="1"/>
          </p:cNvSpPr>
          <p:nvPr userDrawn="1">
            <p:ph type="pic" sz="quarter" idx="18" hasCustomPrompt="1"/>
          </p:nvPr>
        </p:nvSpPr>
        <p:spPr>
          <a:xfrm>
            <a:off x="3228711" y="3077521"/>
            <a:ext cx="2813729" cy="272796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grpSp>
        <p:nvGrpSpPr>
          <p:cNvPr id="5" name="Group 4"/>
          <p:cNvGrpSpPr/>
          <p:nvPr userDrawn="1"/>
        </p:nvGrpSpPr>
        <p:grpSpPr>
          <a:xfrm>
            <a:off x="321711" y="348343"/>
            <a:ext cx="11480729" cy="5457145"/>
            <a:chOff x="321711" y="348343"/>
            <a:chExt cx="11480729" cy="5457145"/>
          </a:xfrm>
        </p:grpSpPr>
        <p:sp>
          <p:nvSpPr>
            <p:cNvPr id="24" name="Rectangle 23"/>
            <p:cNvSpPr/>
            <p:nvPr/>
          </p:nvSpPr>
          <p:spPr>
            <a:xfrm>
              <a:off x="8895440"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5" name="Rectangle 24"/>
            <p:cNvSpPr/>
            <p:nvPr/>
          </p:nvSpPr>
          <p:spPr>
            <a:xfrm>
              <a:off x="6042440" y="3049915"/>
              <a:ext cx="5760000" cy="5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8" name="Rectangle 17"/>
            <p:cNvSpPr/>
            <p:nvPr userDrawn="1"/>
          </p:nvSpPr>
          <p:spPr>
            <a:xfrm>
              <a:off x="3174711"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9" name="Rectangle 18"/>
            <p:cNvSpPr/>
            <p:nvPr userDrawn="1"/>
          </p:nvSpPr>
          <p:spPr>
            <a:xfrm>
              <a:off x="321711" y="3049915"/>
              <a:ext cx="5760000" cy="5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6" name="Rectangle 25"/>
            <p:cNvSpPr/>
            <p:nvPr userDrawn="1"/>
          </p:nvSpPr>
          <p:spPr>
            <a:xfrm>
              <a:off x="6040976"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7" name="Rectangle 26"/>
            <p:cNvSpPr/>
            <p:nvPr userDrawn="1"/>
          </p:nvSpPr>
          <p:spPr>
            <a:xfrm>
              <a:off x="6035075"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grpSp>
    </p:spTree>
    <p:extLst>
      <p:ext uri="{BB962C8B-B14F-4D97-AF65-F5344CB8AC3E}">
        <p14:creationId xmlns:p14="http://schemas.microsoft.com/office/powerpoint/2010/main" xmlns="" val="1901588504"/>
      </p:ext>
    </p:extLst>
  </p:cSld>
  <p:clrMapOvr>
    <a:masterClrMapping/>
  </p:clrMapOvr>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Text and picture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3577"/>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72291" y="1533391"/>
            <a:ext cx="5331824" cy="4272097"/>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87886"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cxnSp>
        <p:nvCxnSpPr>
          <p:cNvPr id="8" name="Straight Connector 7"/>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11353647"/>
      </p:ext>
    </p:extLst>
  </p:cSld>
  <p:clrMapOvr>
    <a:masterClrMapping/>
  </p:clrMapOvr>
  <p:timing>
    <p:tnLst>
      <p:par>
        <p:cTn id="1" dur="indefinite" restart="never" nodeType="tmRoot"/>
      </p:par>
    </p:tn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Text and picture whit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1003508"/>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81000" y="1533391"/>
            <a:ext cx="5331824" cy="4272097"/>
          </a:xfrm>
          <a:prstGeom prst="rect">
            <a:avLst/>
          </a:prstGeom>
        </p:spPr>
        <p:txBody>
          <a:bodyPr lIns="0" tIns="0" rIns="0" bIns="0"/>
          <a:lstStyle>
            <a:lvl1pPr>
              <a:spcBef>
                <a:spcPts val="0"/>
              </a:spcBef>
              <a:defRPr lang="en-US" sz="1800" dirty="0" smtClean="0">
                <a:solidFill>
                  <a:schemeClr val="bg2"/>
                </a:solidFill>
                <a:latin typeface="+mn-lt"/>
              </a:defRPr>
            </a:lvl1pPr>
            <a:lvl2pPr>
              <a:spcBef>
                <a:spcPts val="0"/>
              </a:spcBef>
              <a:defRPr lang="en-US" sz="1600" dirty="0" smtClean="0">
                <a:solidFill>
                  <a:schemeClr val="bg2"/>
                </a:solidFill>
                <a:latin typeface="+mn-lt"/>
              </a:defRPr>
            </a:lvl2pPr>
            <a:lvl3pPr>
              <a:spcBef>
                <a:spcPts val="0"/>
              </a:spcBef>
              <a:defRPr lang="en-US" sz="1400" dirty="0" smtClean="0">
                <a:solidFill>
                  <a:schemeClr val="bg2"/>
                </a:solidFill>
                <a:latin typeface="+mn-lt"/>
              </a:defRPr>
            </a:lvl3pPr>
            <a:lvl4pPr>
              <a:spcBef>
                <a:spcPts val="0"/>
              </a:spcBef>
              <a:defRPr lang="en-US" sz="1400" dirty="0" smtClean="0">
                <a:solidFill>
                  <a:schemeClr val="bg2"/>
                </a:solidFill>
                <a:latin typeface="+mn-lt"/>
              </a:defRPr>
            </a:lvl4pPr>
            <a:lvl5pPr>
              <a:spcBef>
                <a:spcPts val="0"/>
              </a:spcBef>
              <a:defRPr lang="en-ZA" sz="1400" dirty="0">
                <a:solidFill>
                  <a:schemeClr val="bg2"/>
                </a:solidFill>
                <a:latin typeface="+mn-lt"/>
              </a:defRPr>
            </a:lvl5pPr>
          </a:lstStyle>
          <a:p>
            <a:pPr marL="182563" lvl="0" indent="-182563">
              <a:lnSpc>
                <a:spcPct val="100000"/>
              </a:lnSpc>
              <a:spcAft>
                <a:spcPts val="300"/>
              </a:spcAft>
            </a:pPr>
            <a:r>
              <a:rPr lang="en-US" dirty="0" smtClean="0"/>
              <a:t>First bullet</a:t>
            </a:r>
          </a:p>
          <a:p>
            <a:pPr marL="447675" lvl="1" indent="-179388">
              <a:lnSpc>
                <a:spcPct val="100000"/>
              </a:lnSpc>
              <a:spcAft>
                <a:spcPts val="300"/>
              </a:spcAft>
            </a:pPr>
            <a:r>
              <a:rPr lang="en-US" dirty="0" smtClean="0"/>
              <a:t>Second level</a:t>
            </a:r>
          </a:p>
          <a:p>
            <a:pPr marL="809625" lvl="2" indent="-184150">
              <a:lnSpc>
                <a:spcPct val="100000"/>
              </a:lnSpc>
              <a:spcAft>
                <a:spcPts val="300"/>
              </a:spcAft>
            </a:pPr>
            <a:r>
              <a:rPr lang="en-US" dirty="0" smtClean="0"/>
              <a:t>Third level</a:t>
            </a:r>
          </a:p>
          <a:p>
            <a:pPr marL="1076325" lvl="3" indent="-182563">
              <a:lnSpc>
                <a:spcPct val="100000"/>
              </a:lnSpc>
              <a:spcAft>
                <a:spcPts val="300"/>
              </a:spcAft>
            </a:pPr>
            <a:r>
              <a:rPr lang="en-US" dirty="0" smtClean="0"/>
              <a:t>Fourth level</a:t>
            </a:r>
          </a:p>
          <a:p>
            <a:pPr marL="1343025" lvl="4" indent="-180975">
              <a:lnSpc>
                <a:spcPct val="100000"/>
              </a:lnSpc>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61760"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cxnSp>
        <p:nvCxnSpPr>
          <p:cNvPr id="8" name="Straight Connector 7"/>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6510129"/>
      </p:ext>
    </p:extLst>
  </p:cSld>
  <p:clrMapOvr>
    <a:masterClrMapping/>
  </p:clrMapOvr>
  <p:timing>
    <p:tnLst>
      <p:par>
        <p:cTn id="1" dur="indefinite" restart="never" nodeType="tmRoot"/>
      </p:par>
    </p:tn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Text and two pictures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3371"/>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77695" y="1533392"/>
            <a:ext cx="5706291" cy="1889078"/>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87886"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8" name="Picture Placeholder 5"/>
          <p:cNvSpPr>
            <a:spLocks noGrp="1"/>
          </p:cNvSpPr>
          <p:nvPr>
            <p:ph type="pic" sz="quarter" idx="13" hasCustomPrompt="1"/>
          </p:nvPr>
        </p:nvSpPr>
        <p:spPr>
          <a:xfrm>
            <a:off x="377695" y="3631474"/>
            <a:ext cx="5709595" cy="2174014"/>
          </a:xfrm>
          <a:prstGeom prst="rect">
            <a:avLst/>
          </a:prstGeom>
        </p:spPr>
        <p:txBody>
          <a:bodyPr lIns="0" tIns="0" rIns="0" bIns="0"/>
          <a:lstStyle>
            <a:lvl1pPr marL="0" indent="0">
              <a:buNone/>
              <a:defRPr lang="en-ZA" sz="1800" dirty="0">
                <a:solidFill>
                  <a:schemeClr val="bg2"/>
                </a:solidFill>
                <a:latin typeface="+mn-lt"/>
              </a:defRPr>
            </a:lvl1pPr>
          </a:lstStyle>
          <a:p>
            <a:pPr marL="182563" lvl="0" indent="-182563">
              <a:lnSpc>
                <a:spcPct val="100000"/>
              </a:lnSpc>
              <a:spcBef>
                <a:spcPts val="0"/>
              </a:spcBef>
              <a:spcAft>
                <a:spcPts val="300"/>
              </a:spcAft>
            </a:pPr>
            <a:r>
              <a:rPr lang="en-ZA" dirty="0" smtClean="0"/>
              <a:t>Add picture</a:t>
            </a:r>
            <a:endParaRPr lang="en-ZA" dirty="0"/>
          </a:p>
        </p:txBody>
      </p:sp>
      <p:cxnSp>
        <p:nvCxnSpPr>
          <p:cNvPr id="9" name="Straight Connector 8"/>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82716916"/>
      </p:ext>
    </p:extLst>
  </p:cSld>
  <p:clrMapOvr>
    <a:masterClrMapping/>
  </p:clrMapOvr>
  <p:timing>
    <p:tnLst>
      <p:par>
        <p:cTn id="1" dur="indefinite" restart="never" nodeType="tmRoot"/>
      </p:par>
    </p:tn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Text, chart and picture white">
    <p:bg>
      <p:bgPr>
        <a:solidFill>
          <a:schemeClr val="tx2"/>
        </a:solidFill>
        <a:effectLst/>
      </p:bgPr>
    </p:bg>
    <p:spTree>
      <p:nvGrpSpPr>
        <p:cNvPr id="1" name=""/>
        <p:cNvGrpSpPr/>
        <p:nvPr/>
      </p:nvGrpSpPr>
      <p:grpSpPr>
        <a:xfrm>
          <a:off x="0" y="0"/>
          <a:ext cx="0" cy="0"/>
          <a:chOff x="0" y="0"/>
          <a:chExt cx="0" cy="0"/>
        </a:xfrm>
      </p:grpSpPr>
      <p:sp>
        <p:nvSpPr>
          <p:cNvPr id="5" name="Chart Placeholder 4"/>
          <p:cNvSpPr>
            <a:spLocks noGrp="1"/>
          </p:cNvSpPr>
          <p:nvPr>
            <p:ph type="chart" sz="quarter" idx="14" hasCustomPrompt="1"/>
          </p:nvPr>
        </p:nvSpPr>
        <p:spPr>
          <a:xfrm>
            <a:off x="377695" y="3632200"/>
            <a:ext cx="5709595" cy="2173288"/>
          </a:xfrm>
          <a:prstGeom prst="rect">
            <a:avLst/>
          </a:prstGeom>
        </p:spPr>
        <p:txBody>
          <a:bodyPr/>
          <a:lstStyle>
            <a:lvl1pPr marL="0" indent="0">
              <a:buNone/>
              <a:defRPr sz="1800">
                <a:solidFill>
                  <a:schemeClr val="bg2"/>
                </a:solidFill>
                <a:latin typeface="+mn-lt"/>
              </a:defRPr>
            </a:lvl1pPr>
          </a:lstStyle>
          <a:p>
            <a:r>
              <a:rPr lang="en-ZA" dirty="0" smtClean="0"/>
              <a:t>Add chart</a:t>
            </a:r>
            <a:endParaRPr lang="en-ZA" dirty="0"/>
          </a:p>
        </p:txBody>
      </p:sp>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9037"/>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80999" y="1533392"/>
            <a:ext cx="5706291" cy="1889078"/>
          </a:xfrm>
          <a:prstGeom prst="rect">
            <a:avLst/>
          </a:prstGeom>
        </p:spPr>
        <p:txBody>
          <a:bodyPr lIns="0" tIns="0" rIns="0" bIns="0"/>
          <a:lstStyle>
            <a:lvl1pPr>
              <a:spcBef>
                <a:spcPts val="0"/>
              </a:spcBef>
              <a:defRPr lang="en-US" sz="1800" dirty="0" smtClean="0">
                <a:solidFill>
                  <a:schemeClr val="bg2"/>
                </a:solidFill>
                <a:latin typeface="+mn-lt"/>
              </a:defRPr>
            </a:lvl1pPr>
            <a:lvl2pPr>
              <a:spcBef>
                <a:spcPts val="0"/>
              </a:spcBef>
              <a:defRPr lang="en-US" sz="1600" dirty="0" smtClean="0">
                <a:solidFill>
                  <a:schemeClr val="bg2"/>
                </a:solidFill>
                <a:latin typeface="+mn-lt"/>
              </a:defRPr>
            </a:lvl2pPr>
            <a:lvl3pPr>
              <a:spcBef>
                <a:spcPts val="0"/>
              </a:spcBef>
              <a:defRPr lang="en-US" sz="1400" dirty="0" smtClean="0">
                <a:solidFill>
                  <a:schemeClr val="bg2"/>
                </a:solidFill>
                <a:latin typeface="+mn-lt"/>
              </a:defRPr>
            </a:lvl3pPr>
            <a:lvl4pPr>
              <a:spcBef>
                <a:spcPts val="0"/>
              </a:spcBef>
              <a:defRPr lang="en-US" sz="1400" dirty="0" smtClean="0">
                <a:solidFill>
                  <a:schemeClr val="bg2"/>
                </a:solidFill>
                <a:latin typeface="+mn-lt"/>
              </a:defRPr>
            </a:lvl4pPr>
            <a:lvl5pPr>
              <a:spcBef>
                <a:spcPts val="0"/>
              </a:spcBef>
              <a:defRPr lang="en-ZA" sz="1400" dirty="0">
                <a:solidFill>
                  <a:schemeClr val="bg2"/>
                </a:solidFill>
                <a:latin typeface="+mn-lt"/>
              </a:defRPr>
            </a:lvl5pPr>
          </a:lstStyle>
          <a:p>
            <a:pPr marL="182563" lvl="0" indent="-182563">
              <a:lnSpc>
                <a:spcPct val="100000"/>
              </a:lnSpc>
              <a:spcAft>
                <a:spcPts val="300"/>
              </a:spcAft>
            </a:pPr>
            <a:r>
              <a:rPr lang="en-US" dirty="0" smtClean="0"/>
              <a:t>First bullet</a:t>
            </a:r>
          </a:p>
          <a:p>
            <a:pPr marL="447675" lvl="1" indent="-179388">
              <a:lnSpc>
                <a:spcPct val="100000"/>
              </a:lnSpc>
              <a:spcAft>
                <a:spcPts val="300"/>
              </a:spcAft>
            </a:pPr>
            <a:r>
              <a:rPr lang="en-US" dirty="0" smtClean="0"/>
              <a:t>Second level</a:t>
            </a:r>
          </a:p>
          <a:p>
            <a:pPr marL="809625" lvl="2" indent="-184150">
              <a:lnSpc>
                <a:spcPct val="100000"/>
              </a:lnSpc>
              <a:spcAft>
                <a:spcPts val="300"/>
              </a:spcAft>
            </a:pPr>
            <a:r>
              <a:rPr lang="en-US" dirty="0" smtClean="0"/>
              <a:t>Third level</a:t>
            </a:r>
          </a:p>
          <a:p>
            <a:pPr marL="1076325" lvl="3" indent="-182563">
              <a:lnSpc>
                <a:spcPct val="100000"/>
              </a:lnSpc>
              <a:spcAft>
                <a:spcPts val="300"/>
              </a:spcAft>
            </a:pPr>
            <a:r>
              <a:rPr lang="en-US" dirty="0" smtClean="0"/>
              <a:t>Fourth level</a:t>
            </a:r>
          </a:p>
          <a:p>
            <a:pPr marL="1343025" lvl="4" indent="-180975">
              <a:lnSpc>
                <a:spcPct val="100000"/>
              </a:lnSpc>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87886"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cxnSp>
        <p:nvCxnSpPr>
          <p:cNvPr id="8" name="Straight Connector 7"/>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21729703"/>
      </p:ext>
    </p:extLst>
  </p:cSld>
  <p:clrMapOvr>
    <a:masterClrMapping/>
  </p:clrMapOvr>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Divider slide blue">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0"/>
            <a:ext cx="12192000" cy="685800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128" y="0"/>
            <a:ext cx="5356352" cy="5738949"/>
          </a:xfrm>
          <a:prstGeom prst="rect">
            <a:avLst/>
          </a:prstGeom>
        </p:spPr>
      </p:pic>
      <p:sp>
        <p:nvSpPr>
          <p:cNvPr id="7" name="Title 6"/>
          <p:cNvSpPr>
            <a:spLocks noGrp="1"/>
          </p:cNvSpPr>
          <p:nvPr>
            <p:ph type="title" hasCustomPrompt="1"/>
          </p:nvPr>
        </p:nvSpPr>
        <p:spPr>
          <a:xfrm>
            <a:off x="769582" y="655008"/>
            <a:ext cx="4063677" cy="1826929"/>
          </a:xfrm>
        </p:spPr>
        <p:txBody>
          <a:bodyPr/>
          <a:lstStyle>
            <a:lvl1pPr>
              <a:defRPr sz="4000" b="0"/>
            </a:lvl1pPr>
          </a:lstStyle>
          <a:p>
            <a:r>
              <a:rPr lang="en-US" dirty="0" smtClean="0"/>
              <a:t>Add title</a:t>
            </a:r>
            <a:endParaRPr lang="en-ZA" dirty="0"/>
          </a:p>
        </p:txBody>
      </p:sp>
      <p:sp>
        <p:nvSpPr>
          <p:cNvPr id="9" name="Text Placeholder 8"/>
          <p:cNvSpPr>
            <a:spLocks noGrp="1"/>
          </p:cNvSpPr>
          <p:nvPr>
            <p:ph type="body" sz="quarter" idx="11" hasCustomPrompt="1"/>
          </p:nvPr>
        </p:nvSpPr>
        <p:spPr>
          <a:xfrm>
            <a:off x="769581" y="2603133"/>
            <a:ext cx="4063677" cy="1185096"/>
          </a:xfrm>
          <a:prstGeom prst="rect">
            <a:avLst/>
          </a:prstGeom>
        </p:spPr>
        <p:txBody>
          <a:bodyPr lIns="0" tIns="0" rIns="0" bIns="0"/>
          <a:lstStyle>
            <a:lvl1pPr marL="0" indent="0">
              <a:buNone/>
              <a:defRPr sz="2400">
                <a:solidFill>
                  <a:schemeClr val="bg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subtitle</a:t>
            </a:r>
            <a:endParaRPr lang="en-ZA" dirty="0"/>
          </a:p>
        </p:txBody>
      </p:sp>
    </p:spTree>
    <p:extLst>
      <p:ext uri="{BB962C8B-B14F-4D97-AF65-F5344CB8AC3E}">
        <p14:creationId xmlns:p14="http://schemas.microsoft.com/office/powerpoint/2010/main" xmlns="" val="2760037141"/>
      </p:ext>
    </p:extLst>
  </p:cSld>
  <p:clrMapOvr>
    <a:masterClrMapping/>
  </p:clrMapOvr>
  <p:timing>
    <p:tnLst>
      <p:par>
        <p:cTn id="1" dur="indefinite" restart="never" nodeType="tmRoot"/>
      </p:par>
    </p:tnLst>
  </p:timing>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Divider slide white">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0"/>
            <a:ext cx="12192000" cy="685800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851904" y="0"/>
            <a:ext cx="5340096" cy="5721531"/>
          </a:xfrm>
          <a:prstGeom prst="rect">
            <a:avLst/>
          </a:prstGeom>
        </p:spPr>
      </p:pic>
      <p:sp>
        <p:nvSpPr>
          <p:cNvPr id="7" name="Title 6"/>
          <p:cNvSpPr>
            <a:spLocks noGrp="1"/>
          </p:cNvSpPr>
          <p:nvPr>
            <p:ph type="title" hasCustomPrompt="1"/>
          </p:nvPr>
        </p:nvSpPr>
        <p:spPr>
          <a:xfrm>
            <a:off x="7248759" y="655008"/>
            <a:ext cx="4063677" cy="1826929"/>
          </a:xfrm>
        </p:spPr>
        <p:txBody>
          <a:bodyPr/>
          <a:lstStyle>
            <a:lvl1pPr>
              <a:defRPr sz="4000" b="0">
                <a:solidFill>
                  <a:schemeClr val="tx2"/>
                </a:solidFill>
              </a:defRPr>
            </a:lvl1pPr>
          </a:lstStyle>
          <a:p>
            <a:r>
              <a:rPr lang="en-US" dirty="0" smtClean="0"/>
              <a:t>Add title</a:t>
            </a:r>
            <a:endParaRPr lang="en-ZA" dirty="0"/>
          </a:p>
        </p:txBody>
      </p:sp>
      <p:sp>
        <p:nvSpPr>
          <p:cNvPr id="9" name="Text Placeholder 8"/>
          <p:cNvSpPr>
            <a:spLocks noGrp="1"/>
          </p:cNvSpPr>
          <p:nvPr>
            <p:ph type="body" sz="quarter" idx="11" hasCustomPrompt="1"/>
          </p:nvPr>
        </p:nvSpPr>
        <p:spPr>
          <a:xfrm>
            <a:off x="7248758" y="2603133"/>
            <a:ext cx="4063677" cy="1185096"/>
          </a:xfrm>
          <a:prstGeom prst="rect">
            <a:avLst/>
          </a:prstGeom>
        </p:spPr>
        <p:txBody>
          <a:bodyPr lIns="0" tIns="0" rIns="0" bIns="0"/>
          <a:lstStyle>
            <a:lvl1pPr marL="0" indent="0">
              <a:buNone/>
              <a:defRPr sz="240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subtitle</a:t>
            </a:r>
            <a:endParaRPr lang="en-ZA" dirty="0"/>
          </a:p>
        </p:txBody>
      </p:sp>
      <p:sp>
        <p:nvSpPr>
          <p:cNvPr id="8" name="Text Placeholder 8"/>
          <p:cNvSpPr>
            <a:spLocks noGrp="1"/>
          </p:cNvSpPr>
          <p:nvPr>
            <p:ph type="body" sz="quarter" idx="12" hasCustomPrompt="1"/>
          </p:nvPr>
        </p:nvSpPr>
        <p:spPr>
          <a:xfrm>
            <a:off x="7248758" y="3987067"/>
            <a:ext cx="4063677" cy="1185096"/>
          </a:xfrm>
          <a:prstGeom prst="rect">
            <a:avLst/>
          </a:prstGeom>
        </p:spPr>
        <p:txBody>
          <a:bodyPr lIns="0" tIns="0" rIns="0" bIns="0"/>
          <a:lstStyle>
            <a:lvl1pPr marL="0" indent="0">
              <a:buNone/>
              <a:defRPr sz="2400" baseline="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text</a:t>
            </a:r>
            <a:endParaRPr lang="en-ZA" dirty="0"/>
          </a:p>
        </p:txBody>
      </p:sp>
    </p:spTree>
    <p:extLst>
      <p:ext uri="{BB962C8B-B14F-4D97-AF65-F5344CB8AC3E}">
        <p14:creationId xmlns:p14="http://schemas.microsoft.com/office/powerpoint/2010/main" xmlns="" val="3574934425"/>
      </p:ext>
    </p:extLst>
  </p:cSld>
  <p:clrMapOvr>
    <a:masterClrMapping/>
  </p:clrMapOvr>
  <p:timing>
    <p:tnLst>
      <p:par>
        <p:cTn id="1" dur="indefinite" restart="never" nodeType="tmRoot"/>
      </p:par>
    </p:tn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preserve="1" userDrawn="1">
  <p:cSld name="End slide blue">
    <p:bg>
      <p:bgPr>
        <a:solidFill>
          <a:srgbClr val="176FB8"/>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36456" y="1149532"/>
            <a:ext cx="10689784" cy="5339556"/>
          </a:xfrm>
          <a:prstGeom prst="rect">
            <a:avLst/>
          </a:prstGeom>
        </p:spPr>
      </p:pic>
      <p:sp>
        <p:nvSpPr>
          <p:cNvPr id="7" name="Title 6"/>
          <p:cNvSpPr>
            <a:spLocks noGrp="1"/>
          </p:cNvSpPr>
          <p:nvPr>
            <p:ph type="title" hasCustomPrompt="1"/>
          </p:nvPr>
        </p:nvSpPr>
        <p:spPr>
          <a:xfrm>
            <a:off x="1592541" y="1430072"/>
            <a:ext cx="7412122" cy="659985"/>
          </a:xfrm>
        </p:spPr>
        <p:txBody>
          <a:bodyPr/>
          <a:lstStyle>
            <a:lvl1pPr>
              <a:defRPr sz="4500" b="0">
                <a:solidFill>
                  <a:schemeClr val="tx2"/>
                </a:solidFill>
              </a:defRPr>
            </a:lvl1pPr>
          </a:lstStyle>
          <a:p>
            <a:r>
              <a:rPr lang="en-US" dirty="0" smtClean="0"/>
              <a:t>Add end message</a:t>
            </a:r>
            <a:endParaRPr lang="en-ZA" dirty="0"/>
          </a:p>
        </p:txBody>
      </p:sp>
      <p:sp>
        <p:nvSpPr>
          <p:cNvPr id="9" name="Text Placeholder 8"/>
          <p:cNvSpPr>
            <a:spLocks noGrp="1"/>
          </p:cNvSpPr>
          <p:nvPr>
            <p:ph type="body" sz="quarter" idx="11" hasCustomPrompt="1"/>
          </p:nvPr>
        </p:nvSpPr>
        <p:spPr>
          <a:xfrm>
            <a:off x="1592541" y="2052312"/>
            <a:ext cx="7420830" cy="1185096"/>
          </a:xfrm>
          <a:prstGeom prst="rect">
            <a:avLst/>
          </a:prstGeom>
        </p:spPr>
        <p:txBody>
          <a:bodyPr lIns="0" tIns="0" rIns="0" bIns="0"/>
          <a:lstStyle>
            <a:lvl1pPr marL="0" indent="0">
              <a:buNone/>
              <a:defRPr sz="220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sub-message</a:t>
            </a:r>
            <a:endParaRPr lang="en-ZA" dirty="0"/>
          </a:p>
        </p:txBody>
      </p:sp>
      <p:sp>
        <p:nvSpPr>
          <p:cNvPr id="8" name="Text Placeholder 8"/>
          <p:cNvSpPr>
            <a:spLocks noGrp="1"/>
          </p:cNvSpPr>
          <p:nvPr>
            <p:ph type="body" sz="quarter" idx="12" hasCustomPrompt="1"/>
          </p:nvPr>
        </p:nvSpPr>
        <p:spPr>
          <a:xfrm>
            <a:off x="1592541" y="4082862"/>
            <a:ext cx="7412122" cy="428179"/>
          </a:xfrm>
          <a:prstGeom prst="rect">
            <a:avLst/>
          </a:prstGeom>
        </p:spPr>
        <p:txBody>
          <a:bodyPr lIns="0" tIns="0" rIns="0" bIns="0"/>
          <a:lstStyle>
            <a:lvl1pPr marL="0" indent="0">
              <a:buNone/>
              <a:defRPr sz="1600" baseline="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Q&amp;A email address</a:t>
            </a:r>
            <a:endParaRPr lang="en-ZA" dirty="0"/>
          </a:p>
        </p:txBody>
      </p:sp>
    </p:spTree>
    <p:extLst>
      <p:ext uri="{BB962C8B-B14F-4D97-AF65-F5344CB8AC3E}">
        <p14:creationId xmlns:p14="http://schemas.microsoft.com/office/powerpoint/2010/main" xmlns="" val="80697724"/>
      </p:ext>
    </p:extLst>
  </p:cSld>
  <p:clrMapOvr>
    <a:masterClrMapping/>
  </p:clrMapOvr>
  <p:timing>
    <p:tnLst>
      <p:par>
        <p:cTn id="1" dur="indefinite" restart="never" nodeType="tmRoot"/>
      </p:par>
    </p:tnLst>
  </p:timing>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preserve="1" userDrawn="1">
  <p:cSld name="End slide white">
    <p:bg>
      <p:bgPr>
        <a:solidFill>
          <a:schemeClr val="tx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49531" y="1092188"/>
            <a:ext cx="10676711" cy="5383279"/>
          </a:xfrm>
          <a:prstGeom prst="rect">
            <a:avLst/>
          </a:prstGeom>
        </p:spPr>
      </p:pic>
      <p:sp>
        <p:nvSpPr>
          <p:cNvPr id="7" name="Title 6"/>
          <p:cNvSpPr>
            <a:spLocks noGrp="1"/>
          </p:cNvSpPr>
          <p:nvPr>
            <p:ph type="title" hasCustomPrompt="1"/>
          </p:nvPr>
        </p:nvSpPr>
        <p:spPr>
          <a:xfrm>
            <a:off x="1592541" y="1430072"/>
            <a:ext cx="7412122" cy="659985"/>
          </a:xfrm>
        </p:spPr>
        <p:txBody>
          <a:bodyPr/>
          <a:lstStyle>
            <a:lvl1pPr>
              <a:defRPr sz="4500" b="0">
                <a:solidFill>
                  <a:schemeClr val="bg2"/>
                </a:solidFill>
              </a:defRPr>
            </a:lvl1pPr>
          </a:lstStyle>
          <a:p>
            <a:r>
              <a:rPr lang="en-US" dirty="0" smtClean="0"/>
              <a:t>Add end message</a:t>
            </a:r>
            <a:endParaRPr lang="en-ZA" dirty="0"/>
          </a:p>
        </p:txBody>
      </p:sp>
      <p:sp>
        <p:nvSpPr>
          <p:cNvPr id="9" name="Text Placeholder 8"/>
          <p:cNvSpPr>
            <a:spLocks noGrp="1"/>
          </p:cNvSpPr>
          <p:nvPr>
            <p:ph type="body" sz="quarter" idx="11" hasCustomPrompt="1"/>
          </p:nvPr>
        </p:nvSpPr>
        <p:spPr>
          <a:xfrm>
            <a:off x="1592541" y="2052312"/>
            <a:ext cx="7420830" cy="1185096"/>
          </a:xfrm>
          <a:prstGeom prst="rect">
            <a:avLst/>
          </a:prstGeom>
        </p:spPr>
        <p:txBody>
          <a:bodyPr lIns="0" tIns="0" rIns="0" bIns="0"/>
          <a:lstStyle>
            <a:lvl1pPr marL="0" indent="0">
              <a:buNone/>
              <a:defRPr sz="2200">
                <a:solidFill>
                  <a:schemeClr val="bg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sub-message</a:t>
            </a:r>
          </a:p>
        </p:txBody>
      </p:sp>
      <p:sp>
        <p:nvSpPr>
          <p:cNvPr id="8" name="Text Placeholder 8"/>
          <p:cNvSpPr>
            <a:spLocks noGrp="1"/>
          </p:cNvSpPr>
          <p:nvPr>
            <p:ph type="body" sz="quarter" idx="12" hasCustomPrompt="1"/>
          </p:nvPr>
        </p:nvSpPr>
        <p:spPr>
          <a:xfrm>
            <a:off x="1592541" y="4082862"/>
            <a:ext cx="7412122" cy="428179"/>
          </a:xfrm>
          <a:prstGeom prst="rect">
            <a:avLst/>
          </a:prstGeom>
        </p:spPr>
        <p:txBody>
          <a:bodyPr lIns="0" tIns="0" rIns="0" bIns="0"/>
          <a:lstStyle>
            <a:lvl1pPr marL="0" indent="0">
              <a:buNone/>
              <a:defRPr sz="1600" baseline="0">
                <a:solidFill>
                  <a:schemeClr val="bg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Q&amp;A email address</a:t>
            </a:r>
          </a:p>
        </p:txBody>
      </p:sp>
    </p:spTree>
    <p:extLst>
      <p:ext uri="{BB962C8B-B14F-4D97-AF65-F5344CB8AC3E}">
        <p14:creationId xmlns:p14="http://schemas.microsoft.com/office/powerpoint/2010/main" xmlns="" val="1343295437"/>
      </p:ext>
    </p:extLst>
  </p:cSld>
  <p:clrMapOvr>
    <a:masterClrMapping/>
  </p:clrMapOvr>
  <p:timing>
    <p:tnLst>
      <p:par>
        <p:cTn id="1" dur="indefinite" restart="never" nodeType="tmRoot"/>
      </p:par>
    </p:tnLst>
  </p:timing>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p:cSld name="Opening slide blue">
    <p:bg>
      <p:bgPr>
        <a:solidFill>
          <a:srgbClr val="176FB8"/>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3550" y="2159000"/>
            <a:ext cx="4461026" cy="2531533"/>
          </a:xfrm>
          <a:prstGeom prst="rect">
            <a:avLst/>
          </a:prstGeom>
        </p:spPr>
      </p:pic>
    </p:spTree>
    <p:extLst>
      <p:ext uri="{BB962C8B-B14F-4D97-AF65-F5344CB8AC3E}">
        <p14:creationId xmlns:p14="http://schemas.microsoft.com/office/powerpoint/2010/main" xmlns="" val="400018372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e picture">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5" y="1524000"/>
            <a:ext cx="11424838" cy="4281488"/>
          </a:xfrm>
          <a:prstGeom prst="rect">
            <a:avLst/>
          </a:prstGeom>
          <a:noFill/>
          <a:ln>
            <a:noFill/>
          </a:ln>
        </p:spPr>
        <p:txBody>
          <a:bodyPr anchor="ctr"/>
          <a:lstStyle>
            <a:lvl1pPr marL="0" indent="0" algn="ctr">
              <a:buNone/>
              <a:defRPr sz="1600" baseline="0">
                <a:solidFill>
                  <a:schemeClr val="tx2"/>
                </a:solidFill>
                <a:latin typeface="+mn-lt"/>
              </a:defRPr>
            </a:lvl1pPr>
          </a:lstStyle>
          <a:p>
            <a:r>
              <a:rPr lang="en-ZA" dirty="0" smtClean="0"/>
              <a:t>When you need slides that give Images sufficient display space</a:t>
            </a:r>
            <a:endParaRPr lang="en-ZA" dirty="0"/>
          </a:p>
        </p:txBody>
      </p:sp>
      <p:sp>
        <p:nvSpPr>
          <p:cNvPr id="4" name="Text Placeholder 3"/>
          <p:cNvSpPr>
            <a:spLocks noGrp="1"/>
          </p:cNvSpPr>
          <p:nvPr>
            <p:ph type="body" sz="quarter" idx="10" hasCustomPrompt="1"/>
          </p:nvPr>
        </p:nvSpPr>
        <p:spPr>
          <a:xfrm>
            <a:off x="380471" y="991550"/>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7" name="Straight Connector 6"/>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37764490"/>
      </p:ext>
    </p:extLst>
  </p:cSld>
  <p:clrMapOvr>
    <a:masterClrMapping/>
  </p:clrMapOvr>
  <p:timing>
    <p:tnLst>
      <p:par>
        <p:cTn id="1" dur="indefinite" restart="never" nodeType="tmRoot"/>
      </p:par>
    </p:tnLst>
  </p:timing>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p:cSld name="Opening Slide white">
    <p:bg>
      <p:bgPr>
        <a:solidFill>
          <a:schemeClr val="tx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00" y="2158561"/>
            <a:ext cx="4431961" cy="2515039"/>
          </a:xfrm>
          <a:prstGeom prst="rect">
            <a:avLst/>
          </a:prstGeom>
        </p:spPr>
      </p:pic>
    </p:spTree>
    <p:extLst>
      <p:ext uri="{BB962C8B-B14F-4D97-AF65-F5344CB8AC3E}">
        <p14:creationId xmlns:p14="http://schemas.microsoft.com/office/powerpoint/2010/main" xmlns="" val="2717748398"/>
      </p:ext>
    </p:extLst>
  </p:cSld>
  <p:clrMapOvr>
    <a:masterClrMapping/>
  </p:clrMapOvr>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Title slide blue">
    <p:bg>
      <p:bgPr>
        <a:solidFill>
          <a:srgbClr val="176FB8"/>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43000" y="1146348"/>
            <a:ext cx="10668000" cy="5328675"/>
          </a:xfrm>
          <a:prstGeom prst="rect">
            <a:avLst/>
          </a:prstGeom>
        </p:spPr>
      </p:pic>
      <p:sp>
        <p:nvSpPr>
          <p:cNvPr id="5" name="Title 4"/>
          <p:cNvSpPr>
            <a:spLocks noGrp="1"/>
          </p:cNvSpPr>
          <p:nvPr>
            <p:ph type="title" hasCustomPrompt="1"/>
          </p:nvPr>
        </p:nvSpPr>
        <p:spPr>
          <a:xfrm>
            <a:off x="1548872" y="1415322"/>
            <a:ext cx="6985000" cy="582811"/>
          </a:xfrm>
        </p:spPr>
        <p:txBody>
          <a:bodyPr lIns="0" tIns="0" rIns="0" bIns="0" anchor="t" anchorCtr="0"/>
          <a:lstStyle>
            <a:lvl1pPr algn="l">
              <a:defRPr sz="4400" b="0" baseline="0">
                <a:solidFill>
                  <a:schemeClr val="tx2"/>
                </a:solidFill>
              </a:defRPr>
            </a:lvl1pPr>
          </a:lstStyle>
          <a:p>
            <a:r>
              <a:rPr lang="en-US" dirty="0" smtClean="0"/>
              <a:t>Add presentation title</a:t>
            </a:r>
            <a:endParaRPr lang="en-ZA" dirty="0"/>
          </a:p>
        </p:txBody>
      </p:sp>
      <p:sp>
        <p:nvSpPr>
          <p:cNvPr id="7" name="Text Placeholder 6"/>
          <p:cNvSpPr>
            <a:spLocks noGrp="1"/>
          </p:cNvSpPr>
          <p:nvPr>
            <p:ph type="body" sz="quarter" idx="10" hasCustomPrompt="1"/>
          </p:nvPr>
        </p:nvSpPr>
        <p:spPr>
          <a:xfrm>
            <a:off x="1548872" y="2023534"/>
            <a:ext cx="6985000" cy="482600"/>
          </a:xfrm>
          <a:prstGeom prst="rect">
            <a:avLst/>
          </a:prstGeom>
        </p:spPr>
        <p:txBody>
          <a:bodyPr lIns="0" tIns="0" rIns="0" bIns="0"/>
          <a:lstStyle>
            <a:lvl1pPr marL="0" indent="0">
              <a:buNone/>
              <a:defRPr sz="2400">
                <a:solidFill>
                  <a:schemeClr val="tx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subtitle</a:t>
            </a:r>
            <a:endParaRPr lang="en-ZA" dirty="0"/>
          </a:p>
        </p:txBody>
      </p:sp>
      <p:sp>
        <p:nvSpPr>
          <p:cNvPr id="8" name="Text Placeholder 6"/>
          <p:cNvSpPr>
            <a:spLocks noGrp="1"/>
          </p:cNvSpPr>
          <p:nvPr>
            <p:ph type="body" sz="quarter" idx="11" hasCustomPrompt="1"/>
          </p:nvPr>
        </p:nvSpPr>
        <p:spPr>
          <a:xfrm>
            <a:off x="1548872" y="4084181"/>
            <a:ext cx="6985000" cy="225352"/>
          </a:xfrm>
          <a:prstGeom prst="rect">
            <a:avLst/>
          </a:prstGeom>
        </p:spPr>
        <p:txBody>
          <a:bodyPr lIns="0" tIns="0" rIns="0" bIns="0"/>
          <a:lstStyle>
            <a:lvl1pPr marL="0" indent="0">
              <a:buNone/>
              <a:defRPr sz="1600">
                <a:solidFill>
                  <a:schemeClr val="tx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name</a:t>
            </a:r>
            <a:endParaRPr lang="en-ZA" dirty="0"/>
          </a:p>
        </p:txBody>
      </p:sp>
      <p:sp>
        <p:nvSpPr>
          <p:cNvPr id="9" name="Text Placeholder 6"/>
          <p:cNvSpPr>
            <a:spLocks noGrp="1"/>
          </p:cNvSpPr>
          <p:nvPr>
            <p:ph type="body" sz="quarter" idx="12" hasCustomPrompt="1"/>
          </p:nvPr>
        </p:nvSpPr>
        <p:spPr>
          <a:xfrm>
            <a:off x="1548872" y="4309533"/>
            <a:ext cx="6985000" cy="225352"/>
          </a:xfrm>
          <a:prstGeom prst="rect">
            <a:avLst/>
          </a:prstGeom>
        </p:spPr>
        <p:txBody>
          <a:bodyPr lIns="0" tIns="0" rIns="0" bIns="0"/>
          <a:lstStyle>
            <a:lvl1pPr marL="0" indent="0">
              <a:buNone/>
              <a:defRPr sz="1600">
                <a:solidFill>
                  <a:schemeClr val="tx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date</a:t>
            </a:r>
            <a:endParaRPr lang="en-ZA" dirty="0"/>
          </a:p>
        </p:txBody>
      </p:sp>
    </p:spTree>
    <p:extLst>
      <p:ext uri="{BB962C8B-B14F-4D97-AF65-F5344CB8AC3E}">
        <p14:creationId xmlns:p14="http://schemas.microsoft.com/office/powerpoint/2010/main" xmlns="" val="182184342"/>
      </p:ext>
    </p:extLst>
  </p:cSld>
  <p:clrMapOvr>
    <a:masterClrMapping/>
  </p:clrMapOvr>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tx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36297" y="1143000"/>
            <a:ext cx="10674703" cy="5332023"/>
          </a:xfrm>
          <a:prstGeom prst="rect">
            <a:avLst/>
          </a:prstGeom>
        </p:spPr>
      </p:pic>
      <p:sp>
        <p:nvSpPr>
          <p:cNvPr id="5" name="Title 4"/>
          <p:cNvSpPr>
            <a:spLocks noGrp="1"/>
          </p:cNvSpPr>
          <p:nvPr>
            <p:ph type="title" hasCustomPrompt="1"/>
          </p:nvPr>
        </p:nvSpPr>
        <p:spPr>
          <a:xfrm>
            <a:off x="1548872" y="1415322"/>
            <a:ext cx="6945334" cy="582811"/>
          </a:xfrm>
        </p:spPr>
        <p:txBody>
          <a:bodyPr lIns="0" tIns="0" rIns="0" bIns="0" anchor="t" anchorCtr="0"/>
          <a:lstStyle>
            <a:lvl1pPr algn="l">
              <a:defRPr sz="4400" b="0" baseline="0">
                <a:solidFill>
                  <a:schemeClr val="bg2"/>
                </a:solidFill>
              </a:defRPr>
            </a:lvl1pPr>
          </a:lstStyle>
          <a:p>
            <a:r>
              <a:rPr lang="en-US" dirty="0" smtClean="0"/>
              <a:t>Add presentation title</a:t>
            </a:r>
            <a:endParaRPr lang="en-ZA" dirty="0"/>
          </a:p>
        </p:txBody>
      </p:sp>
      <p:sp>
        <p:nvSpPr>
          <p:cNvPr id="7" name="Text Placeholder 6"/>
          <p:cNvSpPr>
            <a:spLocks noGrp="1"/>
          </p:cNvSpPr>
          <p:nvPr>
            <p:ph type="body" sz="quarter" idx="10" hasCustomPrompt="1"/>
          </p:nvPr>
        </p:nvSpPr>
        <p:spPr>
          <a:xfrm>
            <a:off x="1548872" y="2023534"/>
            <a:ext cx="6985000" cy="482600"/>
          </a:xfrm>
          <a:prstGeom prst="rect">
            <a:avLst/>
          </a:prstGeom>
        </p:spPr>
        <p:txBody>
          <a:bodyPr lIns="0" tIns="0" rIns="0" bIns="0"/>
          <a:lstStyle>
            <a:lvl1pPr marL="0" indent="0">
              <a:buNone/>
              <a:defRPr sz="24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subtitle</a:t>
            </a:r>
            <a:endParaRPr lang="en-ZA" dirty="0"/>
          </a:p>
        </p:txBody>
      </p:sp>
      <p:sp>
        <p:nvSpPr>
          <p:cNvPr id="8" name="Text Placeholder 6"/>
          <p:cNvSpPr>
            <a:spLocks noGrp="1"/>
          </p:cNvSpPr>
          <p:nvPr>
            <p:ph type="body" sz="quarter" idx="11" hasCustomPrompt="1"/>
          </p:nvPr>
        </p:nvSpPr>
        <p:spPr>
          <a:xfrm>
            <a:off x="1548872" y="4084181"/>
            <a:ext cx="6985000" cy="225352"/>
          </a:xfrm>
          <a:prstGeom prst="rect">
            <a:avLst/>
          </a:prstGeom>
        </p:spPr>
        <p:txBody>
          <a:bodyPr lIns="0" tIns="0" rIns="0" bIns="0"/>
          <a:lstStyle>
            <a:lvl1pPr marL="0" indent="0">
              <a:buNone/>
              <a:defRPr sz="16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name</a:t>
            </a:r>
            <a:endParaRPr lang="en-ZA" dirty="0"/>
          </a:p>
        </p:txBody>
      </p:sp>
      <p:sp>
        <p:nvSpPr>
          <p:cNvPr id="9" name="Text Placeholder 6"/>
          <p:cNvSpPr>
            <a:spLocks noGrp="1"/>
          </p:cNvSpPr>
          <p:nvPr>
            <p:ph type="body" sz="quarter" idx="12" hasCustomPrompt="1"/>
          </p:nvPr>
        </p:nvSpPr>
        <p:spPr>
          <a:xfrm>
            <a:off x="1548872" y="4309533"/>
            <a:ext cx="6985000" cy="225352"/>
          </a:xfrm>
          <a:prstGeom prst="rect">
            <a:avLst/>
          </a:prstGeom>
        </p:spPr>
        <p:txBody>
          <a:bodyPr lIns="0" tIns="0" rIns="0" bIns="0"/>
          <a:lstStyle>
            <a:lvl1pPr marL="0" indent="0">
              <a:buNone/>
              <a:defRPr sz="16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date</a:t>
            </a:r>
            <a:endParaRPr lang="en-ZA" dirty="0"/>
          </a:p>
        </p:txBody>
      </p:sp>
    </p:spTree>
    <p:extLst>
      <p:ext uri="{BB962C8B-B14F-4D97-AF65-F5344CB8AC3E}">
        <p14:creationId xmlns:p14="http://schemas.microsoft.com/office/powerpoint/2010/main" xmlns="" val="3072424015"/>
      </p:ext>
    </p:extLst>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Title slide image">
    <p:bg>
      <p:bgPr>
        <a:solidFill>
          <a:schemeClr val="tx2"/>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3" hasCustomPrompt="1"/>
          </p:nvPr>
        </p:nvSpPr>
        <p:spPr>
          <a:xfrm>
            <a:off x="0" y="0"/>
            <a:ext cx="12192000" cy="6858000"/>
          </a:xfrm>
          <a:prstGeom prst="rect">
            <a:avLst/>
          </a:prstGeom>
        </p:spPr>
        <p:txBody>
          <a:bodyPr/>
          <a:lstStyle>
            <a:lvl1pPr marL="0" indent="0">
              <a:buNone/>
              <a:defRPr sz="1400" baseline="0">
                <a:latin typeface="+mn-lt"/>
              </a:defRPr>
            </a:lvl1pPr>
          </a:lstStyle>
          <a:p>
            <a:r>
              <a:rPr lang="en-ZA" dirty="0" smtClean="0">
                <a:latin typeface="+mn-lt"/>
              </a:rPr>
              <a:t>Add picture</a:t>
            </a:r>
            <a:endParaRPr lang="en-ZA"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36297" y="1143000"/>
            <a:ext cx="10674703" cy="5332023"/>
          </a:xfrm>
          <a:prstGeom prst="rect">
            <a:avLst/>
          </a:prstGeom>
        </p:spPr>
      </p:pic>
      <p:sp>
        <p:nvSpPr>
          <p:cNvPr id="5" name="Title 4"/>
          <p:cNvSpPr>
            <a:spLocks noGrp="1"/>
          </p:cNvSpPr>
          <p:nvPr>
            <p:ph type="title" hasCustomPrompt="1"/>
          </p:nvPr>
        </p:nvSpPr>
        <p:spPr>
          <a:xfrm>
            <a:off x="1548872" y="1415322"/>
            <a:ext cx="6945334" cy="582811"/>
          </a:xfrm>
        </p:spPr>
        <p:txBody>
          <a:bodyPr lIns="0" tIns="0" rIns="0" bIns="0" anchor="t" anchorCtr="0"/>
          <a:lstStyle>
            <a:lvl1pPr algn="l">
              <a:defRPr sz="4400" b="0" baseline="0">
                <a:solidFill>
                  <a:schemeClr val="bg2"/>
                </a:solidFill>
              </a:defRPr>
            </a:lvl1pPr>
          </a:lstStyle>
          <a:p>
            <a:r>
              <a:rPr lang="en-US" dirty="0" smtClean="0"/>
              <a:t>Add presentation title</a:t>
            </a:r>
            <a:endParaRPr lang="en-ZA" dirty="0"/>
          </a:p>
        </p:txBody>
      </p:sp>
      <p:sp>
        <p:nvSpPr>
          <p:cNvPr id="7" name="Text Placeholder 6"/>
          <p:cNvSpPr>
            <a:spLocks noGrp="1"/>
          </p:cNvSpPr>
          <p:nvPr>
            <p:ph type="body" sz="quarter" idx="10" hasCustomPrompt="1"/>
          </p:nvPr>
        </p:nvSpPr>
        <p:spPr>
          <a:xfrm>
            <a:off x="1548872" y="2023534"/>
            <a:ext cx="6985000" cy="482600"/>
          </a:xfrm>
          <a:prstGeom prst="rect">
            <a:avLst/>
          </a:prstGeom>
        </p:spPr>
        <p:txBody>
          <a:bodyPr lIns="0" tIns="0" rIns="0" bIns="0"/>
          <a:lstStyle>
            <a:lvl1pPr marL="0" indent="0">
              <a:buNone/>
              <a:defRPr sz="24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subtitle</a:t>
            </a:r>
            <a:endParaRPr lang="en-ZA" dirty="0"/>
          </a:p>
        </p:txBody>
      </p:sp>
    </p:spTree>
    <p:extLst>
      <p:ext uri="{BB962C8B-B14F-4D97-AF65-F5344CB8AC3E}">
        <p14:creationId xmlns:p14="http://schemas.microsoft.com/office/powerpoint/2010/main" xmlns="" val="1039503018"/>
      </p:ext>
    </p:extLst>
  </p:cSld>
  <p:clrMapOvr>
    <a:masterClrMapping/>
  </p:clrMapOvr>
  <p:timing>
    <p:tnLst>
      <p:par>
        <p:cTn id="1" dur="indefinite" restart="never" nodeType="tmRoot"/>
      </p:par>
    </p:tnLst>
  </p:timing>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Text heavy blue ">
    <p:bg>
      <p:bgPr>
        <a:solidFill>
          <a:schemeClr val="tx2"/>
        </a:solidFill>
        <a:effectLst/>
      </p:bgPr>
    </p:bg>
    <p:spTree>
      <p:nvGrpSpPr>
        <p:cNvPr id="1" name=""/>
        <p:cNvGrpSpPr/>
        <p:nvPr/>
      </p:nvGrpSpPr>
      <p:grpSpPr>
        <a:xfrm>
          <a:off x="0" y="0"/>
          <a:ext cx="0" cy="0"/>
          <a:chOff x="0" y="0"/>
          <a:chExt cx="0" cy="0"/>
        </a:xfrm>
      </p:grpSpPr>
      <p:sp>
        <p:nvSpPr>
          <p:cNvPr id="12" name="Text Placeholder 11"/>
          <p:cNvSpPr>
            <a:spLocks noGrp="1"/>
          </p:cNvSpPr>
          <p:nvPr>
            <p:ph type="body" sz="quarter" idx="11" hasCustomPrompt="1"/>
          </p:nvPr>
        </p:nvSpPr>
        <p:spPr>
          <a:xfrm>
            <a:off x="377825" y="1523999"/>
            <a:ext cx="11425238" cy="4281489"/>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sp>
        <p:nvSpPr>
          <p:cNvPr id="4" name="Text Placeholder 3"/>
          <p:cNvSpPr>
            <a:spLocks noGrp="1"/>
          </p:cNvSpPr>
          <p:nvPr>
            <p:ph type="body" sz="quarter" idx="10" hasCustomPrompt="1"/>
          </p:nvPr>
        </p:nvSpPr>
        <p:spPr>
          <a:xfrm>
            <a:off x="380471" y="999035"/>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6" name="Straight Connector 5"/>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84754936"/>
      </p:ext>
    </p:extLst>
  </p:cSld>
  <p:clrMapOvr>
    <a:masterClrMapping/>
  </p:clrMapOvr>
  <p:timing>
    <p:tnLst>
      <p:par>
        <p:cTn id="1" dur="indefinite" restart="never" nodeType="tmRoot"/>
      </p:par>
    </p:tnLst>
  </p:timing>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Footer only">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062542620"/>
      </p:ext>
    </p:extLst>
  </p:cSld>
  <p:clrMapOvr>
    <a:masterClrMapping/>
  </p:clrMapOvr>
  <p:timing>
    <p:tnLst>
      <p:par>
        <p:cTn id="1" dur="indefinite" restart="never" nodeType="tmRoot"/>
      </p:par>
    </p:tnLst>
  </p:timing>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1_Titl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cxnSp>
        <p:nvCxnSpPr>
          <p:cNvPr id="5" name="Straight Connector 4"/>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91433925"/>
      </p:ext>
    </p:extLst>
  </p:cSld>
  <p:clrMapOvr>
    <a:masterClrMapping/>
  </p:clrMapOvr>
  <p:timing>
    <p:tnLst>
      <p:par>
        <p:cTn id="1" dur="indefinite" restart="never" nodeType="tmRoot"/>
      </p:par>
    </p:tnLst>
  </p:timing>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Title and subtitl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1000259"/>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cxnSp>
        <p:nvCxnSpPr>
          <p:cNvPr id="5" name="Straight Connector 4"/>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26467925"/>
      </p:ext>
    </p:extLst>
  </p:cSld>
  <p:clrMapOvr>
    <a:masterClrMapping/>
  </p:clrMapOvr>
  <p:timing>
    <p:tnLst>
      <p:par>
        <p:cTn id="1" dur="indefinite" restart="never" nodeType="tmRoot"/>
      </p:par>
    </p:tnLst>
  </p:timing>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Content whit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9037"/>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80999" y="1481138"/>
            <a:ext cx="11421533" cy="4324350"/>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cxnSp>
        <p:nvCxnSpPr>
          <p:cNvPr id="5" name="Straight Connector 4"/>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09637031"/>
      </p:ext>
    </p:extLst>
  </p:cSld>
  <p:clrMapOvr>
    <a:masterClrMapping/>
  </p:clrMapOvr>
  <p:timing>
    <p:tnLst>
      <p:par>
        <p:cTn id="1" dur="indefinite" restart="never" nodeType="tmRoot"/>
      </p:par>
    </p:tnLst>
  </p:timing>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One picture">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5" y="1524000"/>
            <a:ext cx="11424838" cy="4281488"/>
          </a:xfrm>
          <a:prstGeom prst="rect">
            <a:avLst/>
          </a:prstGeom>
          <a:noFill/>
          <a:ln>
            <a:noFill/>
          </a:ln>
        </p:spPr>
        <p:txBody>
          <a:bodyPr anchor="ctr"/>
          <a:lstStyle>
            <a:lvl1pPr marL="0" indent="0" algn="ctr">
              <a:buNone/>
              <a:defRPr sz="1600" baseline="0">
                <a:solidFill>
                  <a:schemeClr val="tx2"/>
                </a:solidFill>
                <a:latin typeface="+mn-lt"/>
              </a:defRPr>
            </a:lvl1pPr>
          </a:lstStyle>
          <a:p>
            <a:r>
              <a:rPr lang="en-ZA" dirty="0" smtClean="0"/>
              <a:t>When you need slides that give Images sufficient display space</a:t>
            </a:r>
            <a:endParaRPr lang="en-ZA" dirty="0"/>
          </a:p>
        </p:txBody>
      </p:sp>
      <p:sp>
        <p:nvSpPr>
          <p:cNvPr id="4" name="Text Placeholder 3"/>
          <p:cNvSpPr>
            <a:spLocks noGrp="1"/>
          </p:cNvSpPr>
          <p:nvPr>
            <p:ph type="body" sz="quarter" idx="10" hasCustomPrompt="1"/>
          </p:nvPr>
        </p:nvSpPr>
        <p:spPr>
          <a:xfrm>
            <a:off x="380471" y="991550"/>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7" name="Straight Connector 6"/>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7711031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 pictures">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5"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4" name="Text Placeholder 3"/>
          <p:cNvSpPr>
            <a:spLocks noGrp="1"/>
          </p:cNvSpPr>
          <p:nvPr>
            <p:ph type="body" sz="quarter" idx="10" hasCustomPrompt="1"/>
          </p:nvPr>
        </p:nvSpPr>
        <p:spPr>
          <a:xfrm>
            <a:off x="380471" y="990327"/>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sp>
        <p:nvSpPr>
          <p:cNvPr id="7" name="Picture Placeholder 5"/>
          <p:cNvSpPr>
            <a:spLocks noGrp="1"/>
          </p:cNvSpPr>
          <p:nvPr>
            <p:ph type="pic" sz="quarter" idx="12" hasCustomPrompt="1"/>
          </p:nvPr>
        </p:nvSpPr>
        <p:spPr>
          <a:xfrm>
            <a:off x="377695"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8" name="Picture Placeholder 5"/>
          <p:cNvSpPr>
            <a:spLocks noGrp="1"/>
          </p:cNvSpPr>
          <p:nvPr>
            <p:ph type="pic" sz="quarter" idx="13" hasCustomPrompt="1"/>
          </p:nvPr>
        </p:nvSpPr>
        <p:spPr>
          <a:xfrm>
            <a:off x="3249732"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9" name="Picture Placeholder 5"/>
          <p:cNvSpPr>
            <a:spLocks noGrp="1"/>
          </p:cNvSpPr>
          <p:nvPr>
            <p:ph type="pic" sz="quarter" idx="14" hasCustomPrompt="1"/>
          </p:nvPr>
        </p:nvSpPr>
        <p:spPr>
          <a:xfrm>
            <a:off x="3249732"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0" name="Picture Placeholder 5"/>
          <p:cNvSpPr>
            <a:spLocks noGrp="1"/>
          </p:cNvSpPr>
          <p:nvPr>
            <p:ph type="pic" sz="quarter" idx="15" hasCustomPrompt="1"/>
          </p:nvPr>
        </p:nvSpPr>
        <p:spPr>
          <a:xfrm>
            <a:off x="8993805"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1" name="Picture Placeholder 5"/>
          <p:cNvSpPr>
            <a:spLocks noGrp="1"/>
          </p:cNvSpPr>
          <p:nvPr>
            <p:ph type="pic" sz="quarter" idx="16" hasCustomPrompt="1"/>
          </p:nvPr>
        </p:nvSpPr>
        <p:spPr>
          <a:xfrm>
            <a:off x="8993805"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2" name="Picture Placeholder 5"/>
          <p:cNvSpPr>
            <a:spLocks noGrp="1"/>
          </p:cNvSpPr>
          <p:nvPr>
            <p:ph type="pic" sz="quarter" idx="17" hasCustomPrompt="1"/>
          </p:nvPr>
        </p:nvSpPr>
        <p:spPr>
          <a:xfrm>
            <a:off x="6121769"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3" name="Picture Placeholder 5"/>
          <p:cNvSpPr>
            <a:spLocks noGrp="1"/>
          </p:cNvSpPr>
          <p:nvPr>
            <p:ph type="pic" sz="quarter" idx="18" hasCustomPrompt="1"/>
          </p:nvPr>
        </p:nvSpPr>
        <p:spPr>
          <a:xfrm>
            <a:off x="6121769"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cxnSp>
        <p:nvCxnSpPr>
          <p:cNvPr id="14" name="Straight Connector 13"/>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41747149"/>
      </p:ext>
    </p:extLst>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8 pictures">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5"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4" name="Text Placeholder 3"/>
          <p:cNvSpPr>
            <a:spLocks noGrp="1"/>
          </p:cNvSpPr>
          <p:nvPr>
            <p:ph type="body" sz="quarter" idx="10" hasCustomPrompt="1"/>
          </p:nvPr>
        </p:nvSpPr>
        <p:spPr>
          <a:xfrm>
            <a:off x="380471" y="990327"/>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sp>
        <p:nvSpPr>
          <p:cNvPr id="7" name="Picture Placeholder 5"/>
          <p:cNvSpPr>
            <a:spLocks noGrp="1"/>
          </p:cNvSpPr>
          <p:nvPr>
            <p:ph type="pic" sz="quarter" idx="12" hasCustomPrompt="1"/>
          </p:nvPr>
        </p:nvSpPr>
        <p:spPr>
          <a:xfrm>
            <a:off x="377695"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8" name="Picture Placeholder 5"/>
          <p:cNvSpPr>
            <a:spLocks noGrp="1"/>
          </p:cNvSpPr>
          <p:nvPr>
            <p:ph type="pic" sz="quarter" idx="13" hasCustomPrompt="1"/>
          </p:nvPr>
        </p:nvSpPr>
        <p:spPr>
          <a:xfrm>
            <a:off x="3249732"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9" name="Picture Placeholder 5"/>
          <p:cNvSpPr>
            <a:spLocks noGrp="1"/>
          </p:cNvSpPr>
          <p:nvPr>
            <p:ph type="pic" sz="quarter" idx="14" hasCustomPrompt="1"/>
          </p:nvPr>
        </p:nvSpPr>
        <p:spPr>
          <a:xfrm>
            <a:off x="3249732"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0" name="Picture Placeholder 5"/>
          <p:cNvSpPr>
            <a:spLocks noGrp="1"/>
          </p:cNvSpPr>
          <p:nvPr>
            <p:ph type="pic" sz="quarter" idx="15" hasCustomPrompt="1"/>
          </p:nvPr>
        </p:nvSpPr>
        <p:spPr>
          <a:xfrm>
            <a:off x="8993805"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1" name="Picture Placeholder 5"/>
          <p:cNvSpPr>
            <a:spLocks noGrp="1"/>
          </p:cNvSpPr>
          <p:nvPr>
            <p:ph type="pic" sz="quarter" idx="16" hasCustomPrompt="1"/>
          </p:nvPr>
        </p:nvSpPr>
        <p:spPr>
          <a:xfrm>
            <a:off x="8993805"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2" name="Picture Placeholder 5"/>
          <p:cNvSpPr>
            <a:spLocks noGrp="1"/>
          </p:cNvSpPr>
          <p:nvPr>
            <p:ph type="pic" sz="quarter" idx="17" hasCustomPrompt="1"/>
          </p:nvPr>
        </p:nvSpPr>
        <p:spPr>
          <a:xfrm>
            <a:off x="6121769"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3" name="Picture Placeholder 5"/>
          <p:cNvSpPr>
            <a:spLocks noGrp="1"/>
          </p:cNvSpPr>
          <p:nvPr>
            <p:ph type="pic" sz="quarter" idx="18" hasCustomPrompt="1"/>
          </p:nvPr>
        </p:nvSpPr>
        <p:spPr>
          <a:xfrm>
            <a:off x="6121769"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cxnSp>
        <p:nvCxnSpPr>
          <p:cNvPr id="14" name="Straight Connector 13"/>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508543494"/>
      </p:ext>
    </p:extLst>
  </p:cSld>
  <p:clrMapOvr>
    <a:masterClrMapping/>
  </p:clrMapOvr>
  <p:timing>
    <p:tnLst>
      <p:par>
        <p:cTn id="1" dur="indefinite" restart="never" nodeType="tmRoot"/>
      </p:par>
    </p:tnLst>
  </p:timing>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One picture split into 8">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8511" y="1462906"/>
            <a:ext cx="11424111" cy="4342582"/>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4" name="Text Placeholder 3"/>
          <p:cNvSpPr>
            <a:spLocks noGrp="1"/>
          </p:cNvSpPr>
          <p:nvPr>
            <p:ph type="body" sz="quarter" idx="10" hasCustomPrompt="1"/>
          </p:nvPr>
        </p:nvSpPr>
        <p:spPr>
          <a:xfrm>
            <a:off x="380471" y="999037"/>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10" name="Straight Connector 9"/>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
        <p:nvSpPr>
          <p:cNvPr id="17" name="Rectangle 16"/>
          <p:cNvSpPr/>
          <p:nvPr userDrawn="1"/>
        </p:nvSpPr>
        <p:spPr>
          <a:xfrm>
            <a:off x="3217577" y="1462906"/>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8" name="Rectangle 17"/>
          <p:cNvSpPr/>
          <p:nvPr userDrawn="1"/>
        </p:nvSpPr>
        <p:spPr>
          <a:xfrm>
            <a:off x="6088881" y="1462906"/>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9" name="Rectangle 18"/>
          <p:cNvSpPr/>
          <p:nvPr userDrawn="1"/>
        </p:nvSpPr>
        <p:spPr>
          <a:xfrm>
            <a:off x="8960185" y="1462906"/>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0" name="Rectangle 19"/>
          <p:cNvSpPr/>
          <p:nvPr userDrawn="1"/>
        </p:nvSpPr>
        <p:spPr>
          <a:xfrm rot="5400000">
            <a:off x="6057503" y="-2129188"/>
            <a:ext cx="54000" cy="115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Tree>
    <p:extLst>
      <p:ext uri="{BB962C8B-B14F-4D97-AF65-F5344CB8AC3E}">
        <p14:creationId xmlns:p14="http://schemas.microsoft.com/office/powerpoint/2010/main" xmlns="" val="609244391"/>
      </p:ext>
    </p:extLst>
  </p:cSld>
  <p:clrMapOvr>
    <a:masterClrMapping/>
  </p:clrMapOvr>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Two pictures split into 4">
    <p:bg>
      <p:bgPr>
        <a:solidFill>
          <a:schemeClr val="tx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80471" y="991550"/>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9" name="Picture Placeholder 5"/>
          <p:cNvSpPr>
            <a:spLocks noGrp="1"/>
          </p:cNvSpPr>
          <p:nvPr>
            <p:ph type="pic" sz="quarter" idx="12" hasCustomPrompt="1"/>
          </p:nvPr>
        </p:nvSpPr>
        <p:spPr>
          <a:xfrm>
            <a:off x="6124845" y="1462906"/>
            <a:ext cx="5684568" cy="4342582"/>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6" name="Picture Placeholder 5"/>
          <p:cNvSpPr>
            <a:spLocks noGrp="1"/>
          </p:cNvSpPr>
          <p:nvPr>
            <p:ph type="pic" sz="quarter" idx="11" hasCustomPrompt="1"/>
          </p:nvPr>
        </p:nvSpPr>
        <p:spPr>
          <a:xfrm>
            <a:off x="365125" y="1462906"/>
            <a:ext cx="5690257" cy="4342582"/>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10" name="Straight Connector 9"/>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35731063"/>
      </p:ext>
    </p:extLst>
  </p:cSld>
  <p:clrMapOvr>
    <a:masterClrMapping/>
  </p:clrMapOvr>
  <p:timing>
    <p:tnLst>
      <p:par>
        <p:cT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5 pictures">
    <p:bg>
      <p:bgPr>
        <a:solidFill>
          <a:schemeClr val="tx2"/>
        </a:solidFill>
        <a:effectLst/>
      </p:bgPr>
    </p:bg>
    <p:spTree>
      <p:nvGrpSpPr>
        <p:cNvPr id="1" name=""/>
        <p:cNvGrpSpPr/>
        <p:nvPr/>
      </p:nvGrpSpPr>
      <p:grpSpPr>
        <a:xfrm>
          <a:off x="0" y="0"/>
          <a:ext cx="0" cy="0"/>
          <a:chOff x="0" y="0"/>
          <a:chExt cx="0" cy="0"/>
        </a:xfrm>
      </p:grpSpPr>
      <p:sp>
        <p:nvSpPr>
          <p:cNvPr id="23" name="Picture Placeholder 5"/>
          <p:cNvSpPr>
            <a:spLocks noGrp="1"/>
          </p:cNvSpPr>
          <p:nvPr>
            <p:ph type="pic" sz="quarter" idx="15" hasCustomPrompt="1"/>
          </p:nvPr>
        </p:nvSpPr>
        <p:spPr>
          <a:xfrm>
            <a:off x="3261294" y="3625489"/>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24" name="Picture Placeholder 5"/>
          <p:cNvSpPr>
            <a:spLocks noGrp="1"/>
          </p:cNvSpPr>
          <p:nvPr>
            <p:ph type="pic" sz="quarter" idx="16" hasCustomPrompt="1"/>
          </p:nvPr>
        </p:nvSpPr>
        <p:spPr>
          <a:xfrm>
            <a:off x="3261294" y="1462906"/>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9" name="Picture Placeholder 5"/>
          <p:cNvSpPr>
            <a:spLocks noGrp="1"/>
          </p:cNvSpPr>
          <p:nvPr>
            <p:ph type="pic" sz="quarter" idx="12" hasCustomPrompt="1"/>
          </p:nvPr>
        </p:nvSpPr>
        <p:spPr>
          <a:xfrm>
            <a:off x="6132823" y="1462905"/>
            <a:ext cx="5676589" cy="4342584"/>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1" name="Picture Placeholder 5"/>
          <p:cNvSpPr>
            <a:spLocks noGrp="1"/>
          </p:cNvSpPr>
          <p:nvPr>
            <p:ph type="pic" sz="quarter" idx="13" hasCustomPrompt="1"/>
          </p:nvPr>
        </p:nvSpPr>
        <p:spPr>
          <a:xfrm>
            <a:off x="377695" y="3625489"/>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22" name="Picture Placeholder 5"/>
          <p:cNvSpPr>
            <a:spLocks noGrp="1"/>
          </p:cNvSpPr>
          <p:nvPr>
            <p:ph type="pic" sz="quarter" idx="14" hasCustomPrompt="1"/>
          </p:nvPr>
        </p:nvSpPr>
        <p:spPr>
          <a:xfrm>
            <a:off x="377695" y="1462906"/>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4" name="Text Placeholder 3"/>
          <p:cNvSpPr>
            <a:spLocks noGrp="1"/>
          </p:cNvSpPr>
          <p:nvPr>
            <p:ph type="body" sz="quarter" idx="10" hasCustomPrompt="1"/>
          </p:nvPr>
        </p:nvSpPr>
        <p:spPr>
          <a:xfrm>
            <a:off x="380471" y="1002439"/>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14" name="Straight Connector 13"/>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
        <p:nvSpPr>
          <p:cNvPr id="25" name="Rectangle 24"/>
          <p:cNvSpPr/>
          <p:nvPr userDrawn="1"/>
        </p:nvSpPr>
        <p:spPr>
          <a:xfrm>
            <a:off x="3207294" y="1432521"/>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6" name="Rectangle 25"/>
          <p:cNvSpPr/>
          <p:nvPr userDrawn="1"/>
        </p:nvSpPr>
        <p:spPr>
          <a:xfrm rot="5400000">
            <a:off x="3207294" y="747212"/>
            <a:ext cx="54000" cy="571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Tree>
    <p:extLst>
      <p:ext uri="{BB962C8B-B14F-4D97-AF65-F5344CB8AC3E}">
        <p14:creationId xmlns:p14="http://schemas.microsoft.com/office/powerpoint/2010/main" xmlns="" val="2407199441"/>
      </p:ext>
    </p:extLst>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One full page image">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5" y="383177"/>
            <a:ext cx="11424838" cy="5422311"/>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When you need slides that give Images sufficient display space</a:t>
            </a:r>
            <a:endParaRPr lang="en-ZA" dirty="0"/>
          </a:p>
        </p:txBody>
      </p:sp>
    </p:spTree>
    <p:extLst>
      <p:ext uri="{BB962C8B-B14F-4D97-AF65-F5344CB8AC3E}">
        <p14:creationId xmlns:p14="http://schemas.microsoft.com/office/powerpoint/2010/main" xmlns="" val="1167476366"/>
      </p:ext>
    </p:extLst>
  </p:cSld>
  <p:clrMapOvr>
    <a:masterClrMapping/>
  </p:clrMapOvr>
  <p:timing>
    <p:tnLst>
      <p:par>
        <p:cTn id="1" dur="indefinite" restart="never" nodeType="tmRoot"/>
      </p:par>
    </p:tnLst>
  </p:timing>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8 Full page pictures">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4"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2" name="Picture Placeholder 5"/>
          <p:cNvSpPr>
            <a:spLocks noGrp="1"/>
          </p:cNvSpPr>
          <p:nvPr>
            <p:ph type="pic" sz="quarter" idx="12" hasCustomPrompt="1"/>
          </p:nvPr>
        </p:nvSpPr>
        <p:spPr>
          <a:xfrm>
            <a:off x="377694"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3" name="Picture Placeholder 5"/>
          <p:cNvSpPr>
            <a:spLocks noGrp="1"/>
          </p:cNvSpPr>
          <p:nvPr>
            <p:ph type="pic" sz="quarter" idx="13" hasCustomPrompt="1"/>
          </p:nvPr>
        </p:nvSpPr>
        <p:spPr>
          <a:xfrm>
            <a:off x="9001413"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6" name="Picture Placeholder 5"/>
          <p:cNvSpPr>
            <a:spLocks noGrp="1"/>
          </p:cNvSpPr>
          <p:nvPr>
            <p:ph type="pic" sz="quarter" idx="14" hasCustomPrompt="1"/>
          </p:nvPr>
        </p:nvSpPr>
        <p:spPr>
          <a:xfrm>
            <a:off x="9001413"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7" name="Picture Placeholder 5"/>
          <p:cNvSpPr>
            <a:spLocks noGrp="1"/>
          </p:cNvSpPr>
          <p:nvPr>
            <p:ph type="pic" sz="quarter" idx="15" hasCustomPrompt="1"/>
          </p:nvPr>
        </p:nvSpPr>
        <p:spPr>
          <a:xfrm>
            <a:off x="6126840"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8" name="Picture Placeholder 5"/>
          <p:cNvSpPr>
            <a:spLocks noGrp="1"/>
          </p:cNvSpPr>
          <p:nvPr>
            <p:ph type="pic" sz="quarter" idx="16" hasCustomPrompt="1"/>
          </p:nvPr>
        </p:nvSpPr>
        <p:spPr>
          <a:xfrm>
            <a:off x="6126840"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9" name="Picture Placeholder 5"/>
          <p:cNvSpPr>
            <a:spLocks noGrp="1"/>
          </p:cNvSpPr>
          <p:nvPr>
            <p:ph type="pic" sz="quarter" idx="17" hasCustomPrompt="1"/>
          </p:nvPr>
        </p:nvSpPr>
        <p:spPr>
          <a:xfrm>
            <a:off x="3252267"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20" name="Picture Placeholder 5"/>
          <p:cNvSpPr>
            <a:spLocks noGrp="1"/>
          </p:cNvSpPr>
          <p:nvPr>
            <p:ph type="pic" sz="quarter" idx="18" hasCustomPrompt="1"/>
          </p:nvPr>
        </p:nvSpPr>
        <p:spPr>
          <a:xfrm>
            <a:off x="3252267"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Tree>
    <p:extLst>
      <p:ext uri="{BB962C8B-B14F-4D97-AF65-F5344CB8AC3E}">
        <p14:creationId xmlns:p14="http://schemas.microsoft.com/office/powerpoint/2010/main" xmlns="" val="2750811638"/>
      </p:ext>
    </p:extLst>
  </p:cSld>
  <p:clrMapOvr>
    <a:masterClrMapping/>
  </p:clrMapOvr>
  <p:timing>
    <p:tnLst>
      <p:par>
        <p:cTn id="1" dur="indefinite" restart="never" nodeType="tmRoot"/>
      </p:par>
    </p:tnLst>
  </p:timing>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Full page picture split into 8">
    <p:bg>
      <p:bgPr>
        <a:solidFill>
          <a:schemeClr val="tx2"/>
        </a:solidFill>
        <a:effectLst/>
      </p:bgPr>
    </p:bg>
    <p:spTree>
      <p:nvGrpSpPr>
        <p:cNvPr id="1" name=""/>
        <p:cNvGrpSpPr/>
        <p:nvPr/>
      </p:nvGrpSpPr>
      <p:grpSpPr>
        <a:xfrm>
          <a:off x="0" y="0"/>
          <a:ext cx="0" cy="0"/>
          <a:chOff x="0" y="0"/>
          <a:chExt cx="0" cy="0"/>
        </a:xfrm>
      </p:grpSpPr>
      <p:sp>
        <p:nvSpPr>
          <p:cNvPr id="14" name="Picture Placeholder 5"/>
          <p:cNvSpPr>
            <a:spLocks noGrp="1"/>
          </p:cNvSpPr>
          <p:nvPr>
            <p:ph type="pic" sz="quarter" idx="11" hasCustomPrompt="1"/>
          </p:nvPr>
        </p:nvSpPr>
        <p:spPr>
          <a:xfrm>
            <a:off x="377695" y="374468"/>
            <a:ext cx="11424838" cy="5422311"/>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5" name="Rectangle 14"/>
          <p:cNvSpPr/>
          <p:nvPr userDrawn="1"/>
        </p:nvSpPr>
        <p:spPr>
          <a:xfrm>
            <a:off x="3201707"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1" name="Rectangle 20"/>
          <p:cNvSpPr/>
          <p:nvPr userDrawn="1"/>
        </p:nvSpPr>
        <p:spPr>
          <a:xfrm>
            <a:off x="6046673"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2" name="Rectangle 21"/>
          <p:cNvSpPr/>
          <p:nvPr userDrawn="1"/>
        </p:nvSpPr>
        <p:spPr>
          <a:xfrm>
            <a:off x="8935184"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3" name="Rectangle 22"/>
          <p:cNvSpPr/>
          <p:nvPr userDrawn="1"/>
        </p:nvSpPr>
        <p:spPr>
          <a:xfrm>
            <a:off x="377695" y="3049915"/>
            <a:ext cx="11448000" cy="5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Tree>
    <p:extLst>
      <p:ext uri="{BB962C8B-B14F-4D97-AF65-F5344CB8AC3E}">
        <p14:creationId xmlns:p14="http://schemas.microsoft.com/office/powerpoint/2010/main" xmlns="" val="3784110912"/>
      </p:ext>
    </p:extLst>
  </p:cSld>
  <p:clrMapOvr>
    <a:masterClrMapping/>
  </p:clrMapOvr>
  <p:timing>
    <p:tnLst>
      <p:par>
        <p:cTn id="1" dur="indefinite" restart="never" nodeType="tmRoot"/>
      </p:par>
    </p:tnLst>
  </p:timing>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8 Full page pictures split">
    <p:bg>
      <p:bgPr>
        <a:solidFill>
          <a:schemeClr val="tx2"/>
        </a:solidFill>
        <a:effectLst/>
      </p:bgPr>
    </p:bg>
    <p:spTree>
      <p:nvGrpSpPr>
        <p:cNvPr id="1" name=""/>
        <p:cNvGrpSpPr/>
        <p:nvPr/>
      </p:nvGrpSpPr>
      <p:grpSpPr>
        <a:xfrm>
          <a:off x="0" y="0"/>
          <a:ext cx="0" cy="0"/>
          <a:chOff x="0" y="0"/>
          <a:chExt cx="0" cy="0"/>
        </a:xfrm>
      </p:grpSpPr>
      <p:sp>
        <p:nvSpPr>
          <p:cNvPr id="14" name="Picture Placeholder 5"/>
          <p:cNvSpPr>
            <a:spLocks noGrp="1"/>
          </p:cNvSpPr>
          <p:nvPr>
            <p:ph type="pic" sz="quarter" idx="11" hasCustomPrompt="1"/>
          </p:nvPr>
        </p:nvSpPr>
        <p:spPr>
          <a:xfrm>
            <a:off x="6081711" y="361995"/>
            <a:ext cx="5720822" cy="5443493"/>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1" name="Picture Placeholder 5"/>
          <p:cNvSpPr>
            <a:spLocks noGrp="1"/>
          </p:cNvSpPr>
          <p:nvPr userDrawn="1">
            <p:ph type="pic" sz="quarter" idx="12" hasCustomPrompt="1"/>
          </p:nvPr>
        </p:nvSpPr>
        <p:spPr>
          <a:xfrm>
            <a:off x="377694" y="361995"/>
            <a:ext cx="2819780" cy="2687919"/>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2" name="Picture Placeholder 5"/>
          <p:cNvSpPr>
            <a:spLocks noGrp="1"/>
          </p:cNvSpPr>
          <p:nvPr userDrawn="1">
            <p:ph type="pic" sz="quarter" idx="13" hasCustomPrompt="1"/>
          </p:nvPr>
        </p:nvSpPr>
        <p:spPr>
          <a:xfrm>
            <a:off x="377694" y="3077521"/>
            <a:ext cx="2819780" cy="272796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3" name="Picture Placeholder 5"/>
          <p:cNvSpPr>
            <a:spLocks noGrp="1"/>
          </p:cNvSpPr>
          <p:nvPr userDrawn="1">
            <p:ph type="pic" sz="quarter" idx="17" hasCustomPrompt="1"/>
          </p:nvPr>
        </p:nvSpPr>
        <p:spPr>
          <a:xfrm>
            <a:off x="3228711" y="361996"/>
            <a:ext cx="2813729" cy="2687918"/>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6" name="Picture Placeholder 5"/>
          <p:cNvSpPr>
            <a:spLocks noGrp="1"/>
          </p:cNvSpPr>
          <p:nvPr userDrawn="1">
            <p:ph type="pic" sz="quarter" idx="18" hasCustomPrompt="1"/>
          </p:nvPr>
        </p:nvSpPr>
        <p:spPr>
          <a:xfrm>
            <a:off x="3228711" y="3077521"/>
            <a:ext cx="2813729" cy="272796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grpSp>
        <p:nvGrpSpPr>
          <p:cNvPr id="5" name="Group 4"/>
          <p:cNvGrpSpPr/>
          <p:nvPr userDrawn="1"/>
        </p:nvGrpSpPr>
        <p:grpSpPr>
          <a:xfrm>
            <a:off x="321711" y="348343"/>
            <a:ext cx="11480729" cy="5457145"/>
            <a:chOff x="321711" y="348343"/>
            <a:chExt cx="11480729" cy="5457145"/>
          </a:xfrm>
        </p:grpSpPr>
        <p:sp>
          <p:nvSpPr>
            <p:cNvPr id="24" name="Rectangle 23"/>
            <p:cNvSpPr/>
            <p:nvPr/>
          </p:nvSpPr>
          <p:spPr>
            <a:xfrm>
              <a:off x="8895440"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5" name="Rectangle 24"/>
            <p:cNvSpPr/>
            <p:nvPr/>
          </p:nvSpPr>
          <p:spPr>
            <a:xfrm>
              <a:off x="6042440" y="3049915"/>
              <a:ext cx="5760000" cy="5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8" name="Rectangle 17"/>
            <p:cNvSpPr/>
            <p:nvPr userDrawn="1"/>
          </p:nvSpPr>
          <p:spPr>
            <a:xfrm>
              <a:off x="3174711"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9" name="Rectangle 18"/>
            <p:cNvSpPr/>
            <p:nvPr userDrawn="1"/>
          </p:nvSpPr>
          <p:spPr>
            <a:xfrm>
              <a:off x="321711" y="3049915"/>
              <a:ext cx="5760000" cy="5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6" name="Rectangle 25"/>
            <p:cNvSpPr/>
            <p:nvPr userDrawn="1"/>
          </p:nvSpPr>
          <p:spPr>
            <a:xfrm>
              <a:off x="6040976"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7" name="Rectangle 26"/>
            <p:cNvSpPr/>
            <p:nvPr userDrawn="1"/>
          </p:nvSpPr>
          <p:spPr>
            <a:xfrm>
              <a:off x="6035075"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grpSp>
    </p:spTree>
    <p:extLst>
      <p:ext uri="{BB962C8B-B14F-4D97-AF65-F5344CB8AC3E}">
        <p14:creationId xmlns:p14="http://schemas.microsoft.com/office/powerpoint/2010/main" xmlns="" val="969982180"/>
      </p:ext>
    </p:extLst>
  </p:cSld>
  <p:clrMapOvr>
    <a:masterClrMapping/>
  </p:clrMapOvr>
  <p:timing>
    <p:tnLst>
      <p:par>
        <p:cTn id="1" dur="indefinite" restart="never" nodeType="tmRoot"/>
      </p:par>
    </p:tnLst>
  </p:timing>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Text and picture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3577"/>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72291" y="1533391"/>
            <a:ext cx="5331824" cy="4272097"/>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87886"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cxnSp>
        <p:nvCxnSpPr>
          <p:cNvPr id="8" name="Straight Connector 7"/>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719160081"/>
      </p:ext>
    </p:extLst>
  </p:cSld>
  <p:clrMapOvr>
    <a:masterClrMapping/>
  </p:clrMapOvr>
  <p:timing>
    <p:tnLst>
      <p:par>
        <p:cTn id="1" dur="indefinite" restart="never" nodeType="tmRoot"/>
      </p:par>
    </p:tnLst>
  </p:timing>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Text and picture whit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1003508"/>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81000" y="1533391"/>
            <a:ext cx="5331824" cy="4272097"/>
          </a:xfrm>
          <a:prstGeom prst="rect">
            <a:avLst/>
          </a:prstGeom>
        </p:spPr>
        <p:txBody>
          <a:bodyPr lIns="0" tIns="0" rIns="0" bIns="0"/>
          <a:lstStyle>
            <a:lvl1pPr>
              <a:spcBef>
                <a:spcPts val="0"/>
              </a:spcBef>
              <a:defRPr lang="en-US" sz="1800" dirty="0" smtClean="0">
                <a:solidFill>
                  <a:schemeClr val="bg2"/>
                </a:solidFill>
                <a:latin typeface="+mn-lt"/>
              </a:defRPr>
            </a:lvl1pPr>
            <a:lvl2pPr>
              <a:spcBef>
                <a:spcPts val="0"/>
              </a:spcBef>
              <a:defRPr lang="en-US" sz="1600" dirty="0" smtClean="0">
                <a:solidFill>
                  <a:schemeClr val="bg2"/>
                </a:solidFill>
                <a:latin typeface="+mn-lt"/>
              </a:defRPr>
            </a:lvl2pPr>
            <a:lvl3pPr>
              <a:spcBef>
                <a:spcPts val="0"/>
              </a:spcBef>
              <a:defRPr lang="en-US" sz="1400" dirty="0" smtClean="0">
                <a:solidFill>
                  <a:schemeClr val="bg2"/>
                </a:solidFill>
                <a:latin typeface="+mn-lt"/>
              </a:defRPr>
            </a:lvl3pPr>
            <a:lvl4pPr>
              <a:spcBef>
                <a:spcPts val="0"/>
              </a:spcBef>
              <a:defRPr lang="en-US" sz="1400" dirty="0" smtClean="0">
                <a:solidFill>
                  <a:schemeClr val="bg2"/>
                </a:solidFill>
                <a:latin typeface="+mn-lt"/>
              </a:defRPr>
            </a:lvl4pPr>
            <a:lvl5pPr>
              <a:spcBef>
                <a:spcPts val="0"/>
              </a:spcBef>
              <a:defRPr lang="en-ZA" sz="1400" dirty="0">
                <a:solidFill>
                  <a:schemeClr val="bg2"/>
                </a:solidFill>
                <a:latin typeface="+mn-lt"/>
              </a:defRPr>
            </a:lvl5pPr>
          </a:lstStyle>
          <a:p>
            <a:pPr marL="182563" lvl="0" indent="-182563">
              <a:lnSpc>
                <a:spcPct val="100000"/>
              </a:lnSpc>
              <a:spcAft>
                <a:spcPts val="300"/>
              </a:spcAft>
            </a:pPr>
            <a:r>
              <a:rPr lang="en-US" dirty="0" smtClean="0"/>
              <a:t>First bullet</a:t>
            </a:r>
          </a:p>
          <a:p>
            <a:pPr marL="447675" lvl="1" indent="-179388">
              <a:lnSpc>
                <a:spcPct val="100000"/>
              </a:lnSpc>
              <a:spcAft>
                <a:spcPts val="300"/>
              </a:spcAft>
            </a:pPr>
            <a:r>
              <a:rPr lang="en-US" dirty="0" smtClean="0"/>
              <a:t>Second level</a:t>
            </a:r>
          </a:p>
          <a:p>
            <a:pPr marL="809625" lvl="2" indent="-184150">
              <a:lnSpc>
                <a:spcPct val="100000"/>
              </a:lnSpc>
              <a:spcAft>
                <a:spcPts val="300"/>
              </a:spcAft>
            </a:pPr>
            <a:r>
              <a:rPr lang="en-US" dirty="0" smtClean="0"/>
              <a:t>Third level</a:t>
            </a:r>
          </a:p>
          <a:p>
            <a:pPr marL="1076325" lvl="3" indent="-182563">
              <a:lnSpc>
                <a:spcPct val="100000"/>
              </a:lnSpc>
              <a:spcAft>
                <a:spcPts val="300"/>
              </a:spcAft>
            </a:pPr>
            <a:r>
              <a:rPr lang="en-US" dirty="0" smtClean="0"/>
              <a:t>Fourth level</a:t>
            </a:r>
          </a:p>
          <a:p>
            <a:pPr marL="1343025" lvl="4" indent="-180975">
              <a:lnSpc>
                <a:spcPct val="100000"/>
              </a:lnSpc>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61760"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cxnSp>
        <p:nvCxnSpPr>
          <p:cNvPr id="8" name="Straight Connector 7"/>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6165531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e picture split into 8">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8511" y="1462906"/>
            <a:ext cx="11424111" cy="4342582"/>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4" name="Text Placeholder 3"/>
          <p:cNvSpPr>
            <a:spLocks noGrp="1"/>
          </p:cNvSpPr>
          <p:nvPr>
            <p:ph type="body" sz="quarter" idx="10" hasCustomPrompt="1"/>
          </p:nvPr>
        </p:nvSpPr>
        <p:spPr>
          <a:xfrm>
            <a:off x="380471" y="999037"/>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10" name="Straight Connector 9"/>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
        <p:nvSpPr>
          <p:cNvPr id="17" name="Rectangle 16"/>
          <p:cNvSpPr/>
          <p:nvPr userDrawn="1"/>
        </p:nvSpPr>
        <p:spPr>
          <a:xfrm>
            <a:off x="3217577" y="1462906"/>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8" name="Rectangle 17"/>
          <p:cNvSpPr/>
          <p:nvPr userDrawn="1"/>
        </p:nvSpPr>
        <p:spPr>
          <a:xfrm>
            <a:off x="6088881" y="1462906"/>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9" name="Rectangle 18"/>
          <p:cNvSpPr/>
          <p:nvPr userDrawn="1"/>
        </p:nvSpPr>
        <p:spPr>
          <a:xfrm>
            <a:off x="8960185" y="1462906"/>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0" name="Rectangle 19"/>
          <p:cNvSpPr/>
          <p:nvPr userDrawn="1"/>
        </p:nvSpPr>
        <p:spPr>
          <a:xfrm rot="5400000">
            <a:off x="6057503" y="-2129188"/>
            <a:ext cx="54000" cy="115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Tree>
    <p:extLst>
      <p:ext uri="{BB962C8B-B14F-4D97-AF65-F5344CB8AC3E}">
        <p14:creationId xmlns:p14="http://schemas.microsoft.com/office/powerpoint/2010/main" xmlns="" val="816456219"/>
      </p:ext>
    </p:extLst>
  </p:cSld>
  <p:clrMapOvr>
    <a:masterClrMapping/>
  </p:clrMapOvr>
  <p:timing>
    <p:tnLst>
      <p:par>
        <p:cTn id="1" dur="indefinite" restart="never" nodeType="tmRoot"/>
      </p:par>
    </p:tnLst>
  </p:timing>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Text and two pictures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3371"/>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77695" y="1533392"/>
            <a:ext cx="5706291" cy="1889078"/>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87886"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8" name="Picture Placeholder 5"/>
          <p:cNvSpPr>
            <a:spLocks noGrp="1"/>
          </p:cNvSpPr>
          <p:nvPr>
            <p:ph type="pic" sz="quarter" idx="13" hasCustomPrompt="1"/>
          </p:nvPr>
        </p:nvSpPr>
        <p:spPr>
          <a:xfrm>
            <a:off x="377695" y="3631474"/>
            <a:ext cx="5709595" cy="2174014"/>
          </a:xfrm>
          <a:prstGeom prst="rect">
            <a:avLst/>
          </a:prstGeom>
        </p:spPr>
        <p:txBody>
          <a:bodyPr lIns="0" tIns="0" rIns="0" bIns="0"/>
          <a:lstStyle>
            <a:lvl1pPr marL="0" indent="0">
              <a:buNone/>
              <a:defRPr lang="en-ZA" sz="1800" dirty="0">
                <a:solidFill>
                  <a:schemeClr val="bg2"/>
                </a:solidFill>
                <a:latin typeface="+mn-lt"/>
              </a:defRPr>
            </a:lvl1pPr>
          </a:lstStyle>
          <a:p>
            <a:pPr marL="182563" lvl="0" indent="-182563">
              <a:lnSpc>
                <a:spcPct val="100000"/>
              </a:lnSpc>
              <a:spcBef>
                <a:spcPts val="0"/>
              </a:spcBef>
              <a:spcAft>
                <a:spcPts val="300"/>
              </a:spcAft>
            </a:pPr>
            <a:r>
              <a:rPr lang="en-ZA" dirty="0" smtClean="0"/>
              <a:t>Add picture</a:t>
            </a:r>
            <a:endParaRPr lang="en-ZA" dirty="0"/>
          </a:p>
        </p:txBody>
      </p:sp>
      <p:cxnSp>
        <p:nvCxnSpPr>
          <p:cNvPr id="9" name="Straight Connector 8"/>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82389277"/>
      </p:ext>
    </p:extLst>
  </p:cSld>
  <p:clrMapOvr>
    <a:masterClrMapping/>
  </p:clrMapOvr>
  <p:timing>
    <p:tnLst>
      <p:par>
        <p:cTn id="1" dur="indefinite" restart="never" nodeType="tmRoot"/>
      </p:par>
    </p:tnLst>
  </p:timing>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Text, chart and picture white">
    <p:bg>
      <p:bgPr>
        <a:solidFill>
          <a:schemeClr val="tx2"/>
        </a:solidFill>
        <a:effectLst/>
      </p:bgPr>
    </p:bg>
    <p:spTree>
      <p:nvGrpSpPr>
        <p:cNvPr id="1" name=""/>
        <p:cNvGrpSpPr/>
        <p:nvPr/>
      </p:nvGrpSpPr>
      <p:grpSpPr>
        <a:xfrm>
          <a:off x="0" y="0"/>
          <a:ext cx="0" cy="0"/>
          <a:chOff x="0" y="0"/>
          <a:chExt cx="0" cy="0"/>
        </a:xfrm>
      </p:grpSpPr>
      <p:sp>
        <p:nvSpPr>
          <p:cNvPr id="5" name="Chart Placeholder 4"/>
          <p:cNvSpPr>
            <a:spLocks noGrp="1"/>
          </p:cNvSpPr>
          <p:nvPr>
            <p:ph type="chart" sz="quarter" idx="14" hasCustomPrompt="1"/>
          </p:nvPr>
        </p:nvSpPr>
        <p:spPr>
          <a:xfrm>
            <a:off x="377695" y="3632200"/>
            <a:ext cx="5709595" cy="2173288"/>
          </a:xfrm>
          <a:prstGeom prst="rect">
            <a:avLst/>
          </a:prstGeom>
        </p:spPr>
        <p:txBody>
          <a:bodyPr/>
          <a:lstStyle>
            <a:lvl1pPr marL="0" indent="0">
              <a:buNone/>
              <a:defRPr sz="1800">
                <a:solidFill>
                  <a:schemeClr val="bg2"/>
                </a:solidFill>
                <a:latin typeface="+mn-lt"/>
              </a:defRPr>
            </a:lvl1pPr>
          </a:lstStyle>
          <a:p>
            <a:r>
              <a:rPr lang="en-ZA" dirty="0" smtClean="0"/>
              <a:t>Add chart</a:t>
            </a:r>
            <a:endParaRPr lang="en-ZA" dirty="0"/>
          </a:p>
        </p:txBody>
      </p:sp>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9037"/>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80999" y="1533392"/>
            <a:ext cx="5706291" cy="1889078"/>
          </a:xfrm>
          <a:prstGeom prst="rect">
            <a:avLst/>
          </a:prstGeom>
        </p:spPr>
        <p:txBody>
          <a:bodyPr lIns="0" tIns="0" rIns="0" bIns="0"/>
          <a:lstStyle>
            <a:lvl1pPr>
              <a:spcBef>
                <a:spcPts val="0"/>
              </a:spcBef>
              <a:defRPr lang="en-US" sz="1800" dirty="0" smtClean="0">
                <a:solidFill>
                  <a:schemeClr val="bg2"/>
                </a:solidFill>
                <a:latin typeface="+mn-lt"/>
              </a:defRPr>
            </a:lvl1pPr>
            <a:lvl2pPr>
              <a:spcBef>
                <a:spcPts val="0"/>
              </a:spcBef>
              <a:defRPr lang="en-US" sz="1600" dirty="0" smtClean="0">
                <a:solidFill>
                  <a:schemeClr val="bg2"/>
                </a:solidFill>
                <a:latin typeface="+mn-lt"/>
              </a:defRPr>
            </a:lvl2pPr>
            <a:lvl3pPr>
              <a:spcBef>
                <a:spcPts val="0"/>
              </a:spcBef>
              <a:defRPr lang="en-US" sz="1400" dirty="0" smtClean="0">
                <a:solidFill>
                  <a:schemeClr val="bg2"/>
                </a:solidFill>
                <a:latin typeface="+mn-lt"/>
              </a:defRPr>
            </a:lvl3pPr>
            <a:lvl4pPr>
              <a:spcBef>
                <a:spcPts val="0"/>
              </a:spcBef>
              <a:defRPr lang="en-US" sz="1400" dirty="0" smtClean="0">
                <a:solidFill>
                  <a:schemeClr val="bg2"/>
                </a:solidFill>
                <a:latin typeface="+mn-lt"/>
              </a:defRPr>
            </a:lvl4pPr>
            <a:lvl5pPr>
              <a:spcBef>
                <a:spcPts val="0"/>
              </a:spcBef>
              <a:defRPr lang="en-ZA" sz="1400" dirty="0">
                <a:solidFill>
                  <a:schemeClr val="bg2"/>
                </a:solidFill>
                <a:latin typeface="+mn-lt"/>
              </a:defRPr>
            </a:lvl5pPr>
          </a:lstStyle>
          <a:p>
            <a:pPr marL="182563" lvl="0" indent="-182563">
              <a:lnSpc>
                <a:spcPct val="100000"/>
              </a:lnSpc>
              <a:spcAft>
                <a:spcPts val="300"/>
              </a:spcAft>
            </a:pPr>
            <a:r>
              <a:rPr lang="en-US" dirty="0" smtClean="0"/>
              <a:t>First bullet</a:t>
            </a:r>
          </a:p>
          <a:p>
            <a:pPr marL="447675" lvl="1" indent="-179388">
              <a:lnSpc>
                <a:spcPct val="100000"/>
              </a:lnSpc>
              <a:spcAft>
                <a:spcPts val="300"/>
              </a:spcAft>
            </a:pPr>
            <a:r>
              <a:rPr lang="en-US" dirty="0" smtClean="0"/>
              <a:t>Second level</a:t>
            </a:r>
          </a:p>
          <a:p>
            <a:pPr marL="809625" lvl="2" indent="-184150">
              <a:lnSpc>
                <a:spcPct val="100000"/>
              </a:lnSpc>
              <a:spcAft>
                <a:spcPts val="300"/>
              </a:spcAft>
            </a:pPr>
            <a:r>
              <a:rPr lang="en-US" dirty="0" smtClean="0"/>
              <a:t>Third level</a:t>
            </a:r>
          </a:p>
          <a:p>
            <a:pPr marL="1076325" lvl="3" indent="-182563">
              <a:lnSpc>
                <a:spcPct val="100000"/>
              </a:lnSpc>
              <a:spcAft>
                <a:spcPts val="300"/>
              </a:spcAft>
            </a:pPr>
            <a:r>
              <a:rPr lang="en-US" dirty="0" smtClean="0"/>
              <a:t>Fourth level</a:t>
            </a:r>
          </a:p>
          <a:p>
            <a:pPr marL="1343025" lvl="4" indent="-180975">
              <a:lnSpc>
                <a:spcPct val="100000"/>
              </a:lnSpc>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87886"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cxnSp>
        <p:nvCxnSpPr>
          <p:cNvPr id="8" name="Straight Connector 7"/>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85465151"/>
      </p:ext>
    </p:extLst>
  </p:cSld>
  <p:clrMapOvr>
    <a:masterClrMapping/>
  </p:clrMapOvr>
  <p:timing>
    <p:tnLst>
      <p:par>
        <p:cTn id="1" dur="indefinite" restart="never" nodeType="tmRoot"/>
      </p:par>
    </p:tnLst>
  </p:timing>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preserve="1" userDrawn="1">
  <p:cSld name="Divider slide blue">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0"/>
            <a:ext cx="12192000" cy="685800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128" y="0"/>
            <a:ext cx="5356352" cy="5738949"/>
          </a:xfrm>
          <a:prstGeom prst="rect">
            <a:avLst/>
          </a:prstGeom>
        </p:spPr>
      </p:pic>
      <p:sp>
        <p:nvSpPr>
          <p:cNvPr id="7" name="Title 6"/>
          <p:cNvSpPr>
            <a:spLocks noGrp="1"/>
          </p:cNvSpPr>
          <p:nvPr>
            <p:ph type="title" hasCustomPrompt="1"/>
          </p:nvPr>
        </p:nvSpPr>
        <p:spPr>
          <a:xfrm>
            <a:off x="769582" y="655008"/>
            <a:ext cx="4063677" cy="1826929"/>
          </a:xfrm>
        </p:spPr>
        <p:txBody>
          <a:bodyPr/>
          <a:lstStyle>
            <a:lvl1pPr>
              <a:defRPr sz="4000" b="0"/>
            </a:lvl1pPr>
          </a:lstStyle>
          <a:p>
            <a:r>
              <a:rPr lang="en-US" dirty="0" smtClean="0"/>
              <a:t>Add title</a:t>
            </a:r>
            <a:endParaRPr lang="en-ZA" dirty="0"/>
          </a:p>
        </p:txBody>
      </p:sp>
      <p:sp>
        <p:nvSpPr>
          <p:cNvPr id="9" name="Text Placeholder 8"/>
          <p:cNvSpPr>
            <a:spLocks noGrp="1"/>
          </p:cNvSpPr>
          <p:nvPr>
            <p:ph type="body" sz="quarter" idx="11" hasCustomPrompt="1"/>
          </p:nvPr>
        </p:nvSpPr>
        <p:spPr>
          <a:xfrm>
            <a:off x="769581" y="2603133"/>
            <a:ext cx="4063677" cy="1185096"/>
          </a:xfrm>
          <a:prstGeom prst="rect">
            <a:avLst/>
          </a:prstGeom>
        </p:spPr>
        <p:txBody>
          <a:bodyPr lIns="0" tIns="0" rIns="0" bIns="0"/>
          <a:lstStyle>
            <a:lvl1pPr marL="0" indent="0">
              <a:buNone/>
              <a:defRPr sz="2400">
                <a:solidFill>
                  <a:schemeClr val="bg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subtitle</a:t>
            </a:r>
            <a:endParaRPr lang="en-ZA" dirty="0"/>
          </a:p>
        </p:txBody>
      </p:sp>
    </p:spTree>
    <p:extLst>
      <p:ext uri="{BB962C8B-B14F-4D97-AF65-F5344CB8AC3E}">
        <p14:creationId xmlns:p14="http://schemas.microsoft.com/office/powerpoint/2010/main" xmlns="" val="3975237376"/>
      </p:ext>
    </p:extLst>
  </p:cSld>
  <p:clrMapOvr>
    <a:masterClrMapping/>
  </p:clrMapOvr>
  <p:timing>
    <p:tnLst>
      <p:par>
        <p:cTn id="1" dur="indefinite" restart="never" nodeType="tmRoot"/>
      </p:par>
    </p:tnLst>
  </p:timing>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preserve="1" userDrawn="1">
  <p:cSld name="Divider slide white">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0"/>
            <a:ext cx="12192000" cy="685800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851904" y="0"/>
            <a:ext cx="5340096" cy="5721531"/>
          </a:xfrm>
          <a:prstGeom prst="rect">
            <a:avLst/>
          </a:prstGeom>
        </p:spPr>
      </p:pic>
      <p:sp>
        <p:nvSpPr>
          <p:cNvPr id="7" name="Title 6"/>
          <p:cNvSpPr>
            <a:spLocks noGrp="1"/>
          </p:cNvSpPr>
          <p:nvPr>
            <p:ph type="title" hasCustomPrompt="1"/>
          </p:nvPr>
        </p:nvSpPr>
        <p:spPr>
          <a:xfrm>
            <a:off x="7248759" y="655008"/>
            <a:ext cx="4063677" cy="1826929"/>
          </a:xfrm>
        </p:spPr>
        <p:txBody>
          <a:bodyPr/>
          <a:lstStyle>
            <a:lvl1pPr>
              <a:defRPr sz="4000" b="0">
                <a:solidFill>
                  <a:schemeClr val="tx2"/>
                </a:solidFill>
              </a:defRPr>
            </a:lvl1pPr>
          </a:lstStyle>
          <a:p>
            <a:r>
              <a:rPr lang="en-US" dirty="0" smtClean="0"/>
              <a:t>Add title</a:t>
            </a:r>
            <a:endParaRPr lang="en-ZA" dirty="0"/>
          </a:p>
        </p:txBody>
      </p:sp>
      <p:sp>
        <p:nvSpPr>
          <p:cNvPr id="9" name="Text Placeholder 8"/>
          <p:cNvSpPr>
            <a:spLocks noGrp="1"/>
          </p:cNvSpPr>
          <p:nvPr>
            <p:ph type="body" sz="quarter" idx="11" hasCustomPrompt="1"/>
          </p:nvPr>
        </p:nvSpPr>
        <p:spPr>
          <a:xfrm>
            <a:off x="7248758" y="2603133"/>
            <a:ext cx="4063677" cy="1185096"/>
          </a:xfrm>
          <a:prstGeom prst="rect">
            <a:avLst/>
          </a:prstGeom>
        </p:spPr>
        <p:txBody>
          <a:bodyPr lIns="0" tIns="0" rIns="0" bIns="0"/>
          <a:lstStyle>
            <a:lvl1pPr marL="0" indent="0">
              <a:buNone/>
              <a:defRPr sz="240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subtitle</a:t>
            </a:r>
            <a:endParaRPr lang="en-ZA" dirty="0"/>
          </a:p>
        </p:txBody>
      </p:sp>
      <p:sp>
        <p:nvSpPr>
          <p:cNvPr id="8" name="Text Placeholder 8"/>
          <p:cNvSpPr>
            <a:spLocks noGrp="1"/>
          </p:cNvSpPr>
          <p:nvPr>
            <p:ph type="body" sz="quarter" idx="12" hasCustomPrompt="1"/>
          </p:nvPr>
        </p:nvSpPr>
        <p:spPr>
          <a:xfrm>
            <a:off x="7248758" y="3987067"/>
            <a:ext cx="4063677" cy="1185096"/>
          </a:xfrm>
          <a:prstGeom prst="rect">
            <a:avLst/>
          </a:prstGeom>
        </p:spPr>
        <p:txBody>
          <a:bodyPr lIns="0" tIns="0" rIns="0" bIns="0"/>
          <a:lstStyle>
            <a:lvl1pPr marL="0" indent="0">
              <a:buNone/>
              <a:defRPr sz="2400" baseline="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text</a:t>
            </a:r>
            <a:endParaRPr lang="en-ZA" dirty="0"/>
          </a:p>
        </p:txBody>
      </p:sp>
    </p:spTree>
    <p:extLst>
      <p:ext uri="{BB962C8B-B14F-4D97-AF65-F5344CB8AC3E}">
        <p14:creationId xmlns:p14="http://schemas.microsoft.com/office/powerpoint/2010/main" xmlns="" val="2421782341"/>
      </p:ext>
    </p:extLst>
  </p:cSld>
  <p:clrMapOvr>
    <a:masterClrMapping/>
  </p:clrMapOvr>
  <p:timing>
    <p:tnLst>
      <p:par>
        <p:cTn id="1" dur="indefinite" restart="never" nodeType="tmRoot"/>
      </p:par>
    </p:tnLst>
  </p:timing>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preserve="1" userDrawn="1">
  <p:cSld name="End slide blue">
    <p:bg>
      <p:bgPr>
        <a:solidFill>
          <a:srgbClr val="176FB8"/>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36456" y="1149532"/>
            <a:ext cx="10689784" cy="5339556"/>
          </a:xfrm>
          <a:prstGeom prst="rect">
            <a:avLst/>
          </a:prstGeom>
        </p:spPr>
      </p:pic>
      <p:sp>
        <p:nvSpPr>
          <p:cNvPr id="7" name="Title 6"/>
          <p:cNvSpPr>
            <a:spLocks noGrp="1"/>
          </p:cNvSpPr>
          <p:nvPr>
            <p:ph type="title" hasCustomPrompt="1"/>
          </p:nvPr>
        </p:nvSpPr>
        <p:spPr>
          <a:xfrm>
            <a:off x="1592541" y="1430072"/>
            <a:ext cx="7412122" cy="659985"/>
          </a:xfrm>
        </p:spPr>
        <p:txBody>
          <a:bodyPr/>
          <a:lstStyle>
            <a:lvl1pPr>
              <a:defRPr sz="4500" b="0">
                <a:solidFill>
                  <a:schemeClr val="tx2"/>
                </a:solidFill>
              </a:defRPr>
            </a:lvl1pPr>
          </a:lstStyle>
          <a:p>
            <a:r>
              <a:rPr lang="en-US" dirty="0" smtClean="0"/>
              <a:t>Add end message</a:t>
            </a:r>
            <a:endParaRPr lang="en-ZA" dirty="0"/>
          </a:p>
        </p:txBody>
      </p:sp>
      <p:sp>
        <p:nvSpPr>
          <p:cNvPr id="9" name="Text Placeholder 8"/>
          <p:cNvSpPr>
            <a:spLocks noGrp="1"/>
          </p:cNvSpPr>
          <p:nvPr>
            <p:ph type="body" sz="quarter" idx="11" hasCustomPrompt="1"/>
          </p:nvPr>
        </p:nvSpPr>
        <p:spPr>
          <a:xfrm>
            <a:off x="1592541" y="2052312"/>
            <a:ext cx="7420830" cy="1185096"/>
          </a:xfrm>
          <a:prstGeom prst="rect">
            <a:avLst/>
          </a:prstGeom>
        </p:spPr>
        <p:txBody>
          <a:bodyPr lIns="0" tIns="0" rIns="0" bIns="0"/>
          <a:lstStyle>
            <a:lvl1pPr marL="0" indent="0">
              <a:buNone/>
              <a:defRPr sz="220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sub-message</a:t>
            </a:r>
            <a:endParaRPr lang="en-ZA" dirty="0"/>
          </a:p>
        </p:txBody>
      </p:sp>
      <p:sp>
        <p:nvSpPr>
          <p:cNvPr id="8" name="Text Placeholder 8"/>
          <p:cNvSpPr>
            <a:spLocks noGrp="1"/>
          </p:cNvSpPr>
          <p:nvPr>
            <p:ph type="body" sz="quarter" idx="12" hasCustomPrompt="1"/>
          </p:nvPr>
        </p:nvSpPr>
        <p:spPr>
          <a:xfrm>
            <a:off x="1592541" y="4082862"/>
            <a:ext cx="7412122" cy="428179"/>
          </a:xfrm>
          <a:prstGeom prst="rect">
            <a:avLst/>
          </a:prstGeom>
        </p:spPr>
        <p:txBody>
          <a:bodyPr lIns="0" tIns="0" rIns="0" bIns="0"/>
          <a:lstStyle>
            <a:lvl1pPr marL="0" indent="0">
              <a:buNone/>
              <a:defRPr sz="1600" baseline="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Q&amp;A email address</a:t>
            </a:r>
            <a:endParaRPr lang="en-ZA" dirty="0"/>
          </a:p>
        </p:txBody>
      </p:sp>
    </p:spTree>
    <p:extLst>
      <p:ext uri="{BB962C8B-B14F-4D97-AF65-F5344CB8AC3E}">
        <p14:creationId xmlns:p14="http://schemas.microsoft.com/office/powerpoint/2010/main" xmlns="" val="315615762"/>
      </p:ext>
    </p:extLst>
  </p:cSld>
  <p:clrMapOvr>
    <a:masterClrMapping/>
  </p:clrMapOvr>
  <p:timing>
    <p:tnLst>
      <p:par>
        <p:cTn id="1" dur="indefinite" restart="never" nodeType="tmRoot"/>
      </p:par>
    </p:tnLst>
  </p:timing>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preserve="1" userDrawn="1">
  <p:cSld name="End slide white">
    <p:bg>
      <p:bgPr>
        <a:solidFill>
          <a:schemeClr val="tx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49531" y="1092188"/>
            <a:ext cx="10676711" cy="5383279"/>
          </a:xfrm>
          <a:prstGeom prst="rect">
            <a:avLst/>
          </a:prstGeom>
        </p:spPr>
      </p:pic>
      <p:sp>
        <p:nvSpPr>
          <p:cNvPr id="7" name="Title 6"/>
          <p:cNvSpPr>
            <a:spLocks noGrp="1"/>
          </p:cNvSpPr>
          <p:nvPr>
            <p:ph type="title" hasCustomPrompt="1"/>
          </p:nvPr>
        </p:nvSpPr>
        <p:spPr>
          <a:xfrm>
            <a:off x="1592541" y="1430072"/>
            <a:ext cx="7412122" cy="659985"/>
          </a:xfrm>
        </p:spPr>
        <p:txBody>
          <a:bodyPr/>
          <a:lstStyle>
            <a:lvl1pPr>
              <a:defRPr sz="4500" b="0">
                <a:solidFill>
                  <a:schemeClr val="bg2"/>
                </a:solidFill>
              </a:defRPr>
            </a:lvl1pPr>
          </a:lstStyle>
          <a:p>
            <a:r>
              <a:rPr lang="en-US" dirty="0" smtClean="0"/>
              <a:t>Add end message</a:t>
            </a:r>
            <a:endParaRPr lang="en-ZA" dirty="0"/>
          </a:p>
        </p:txBody>
      </p:sp>
      <p:sp>
        <p:nvSpPr>
          <p:cNvPr id="9" name="Text Placeholder 8"/>
          <p:cNvSpPr>
            <a:spLocks noGrp="1"/>
          </p:cNvSpPr>
          <p:nvPr>
            <p:ph type="body" sz="quarter" idx="11" hasCustomPrompt="1"/>
          </p:nvPr>
        </p:nvSpPr>
        <p:spPr>
          <a:xfrm>
            <a:off x="1592541" y="2052312"/>
            <a:ext cx="7420830" cy="1185096"/>
          </a:xfrm>
          <a:prstGeom prst="rect">
            <a:avLst/>
          </a:prstGeom>
        </p:spPr>
        <p:txBody>
          <a:bodyPr lIns="0" tIns="0" rIns="0" bIns="0"/>
          <a:lstStyle>
            <a:lvl1pPr marL="0" indent="0">
              <a:buNone/>
              <a:defRPr sz="2200">
                <a:solidFill>
                  <a:schemeClr val="bg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sub-message</a:t>
            </a:r>
          </a:p>
        </p:txBody>
      </p:sp>
      <p:sp>
        <p:nvSpPr>
          <p:cNvPr id="8" name="Text Placeholder 8"/>
          <p:cNvSpPr>
            <a:spLocks noGrp="1"/>
          </p:cNvSpPr>
          <p:nvPr>
            <p:ph type="body" sz="quarter" idx="12" hasCustomPrompt="1"/>
          </p:nvPr>
        </p:nvSpPr>
        <p:spPr>
          <a:xfrm>
            <a:off x="1592541" y="4082862"/>
            <a:ext cx="7412122" cy="428179"/>
          </a:xfrm>
          <a:prstGeom prst="rect">
            <a:avLst/>
          </a:prstGeom>
        </p:spPr>
        <p:txBody>
          <a:bodyPr lIns="0" tIns="0" rIns="0" bIns="0"/>
          <a:lstStyle>
            <a:lvl1pPr marL="0" indent="0">
              <a:buNone/>
              <a:defRPr sz="1600" baseline="0">
                <a:solidFill>
                  <a:schemeClr val="bg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Q&amp;A email address</a:t>
            </a:r>
          </a:p>
        </p:txBody>
      </p:sp>
    </p:spTree>
    <p:extLst>
      <p:ext uri="{BB962C8B-B14F-4D97-AF65-F5344CB8AC3E}">
        <p14:creationId xmlns:p14="http://schemas.microsoft.com/office/powerpoint/2010/main" xmlns="" val="2824289585"/>
      </p:ext>
    </p:extLst>
  </p:cSld>
  <p:clrMapOvr>
    <a:masterClrMapping/>
  </p:clrMapOvr>
  <p:timing>
    <p:tnLst>
      <p:par>
        <p:cTn id="1" dur="indefinite" restart="never" nodeType="tmRoot"/>
      </p:par>
    </p:tnLst>
  </p:timing>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preserve="1">
  <p:cSld name="Opening slide blue">
    <p:bg>
      <p:bgPr>
        <a:solidFill>
          <a:srgbClr val="176FB8"/>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3550" y="2159000"/>
            <a:ext cx="4461026" cy="2531533"/>
          </a:xfrm>
          <a:prstGeom prst="rect">
            <a:avLst/>
          </a:prstGeom>
        </p:spPr>
      </p:pic>
    </p:spTree>
    <p:extLst>
      <p:ext uri="{BB962C8B-B14F-4D97-AF65-F5344CB8AC3E}">
        <p14:creationId xmlns:p14="http://schemas.microsoft.com/office/powerpoint/2010/main" xmlns="" val="2251047342"/>
      </p:ext>
    </p:extLst>
  </p:cSld>
  <p:clrMapOvr>
    <a:masterClrMapping/>
  </p:clrMapOvr>
  <p:timing>
    <p:tnLst>
      <p:par>
        <p:cTn id="1" dur="indefinite" restart="never" nodeType="tmRoot"/>
      </p:par>
    </p:tnLst>
  </p:timing>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preserve="1">
  <p:cSld name="Opening Slide white">
    <p:bg>
      <p:bgPr>
        <a:solidFill>
          <a:schemeClr val="tx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00" y="2158561"/>
            <a:ext cx="4431961" cy="2515039"/>
          </a:xfrm>
          <a:prstGeom prst="rect">
            <a:avLst/>
          </a:prstGeom>
        </p:spPr>
      </p:pic>
    </p:spTree>
    <p:extLst>
      <p:ext uri="{BB962C8B-B14F-4D97-AF65-F5344CB8AC3E}">
        <p14:creationId xmlns:p14="http://schemas.microsoft.com/office/powerpoint/2010/main" xmlns="" val="3547307713"/>
      </p:ext>
    </p:extLst>
  </p:cSld>
  <p:clrMapOvr>
    <a:masterClrMapping/>
  </p:clrMapOvr>
  <p:timing>
    <p:tnLst>
      <p:par>
        <p:cTn id="1" dur="indefinite" restart="never" nodeType="tmRoot"/>
      </p:par>
    </p:tnLst>
  </p:timing>
</p:sldLayout>
</file>

<file path=ppt/slideLayouts/slideLayout138.xml><?xml version="1.0" encoding="utf-8"?>
<p:sldLayout xmlns:a="http://schemas.openxmlformats.org/drawingml/2006/main" xmlns:r="http://schemas.openxmlformats.org/officeDocument/2006/relationships" xmlns:p="http://schemas.openxmlformats.org/presentationml/2006/main" showMasterSp="0" preserve="1" userDrawn="1">
  <p:cSld name="Title slide blue">
    <p:bg>
      <p:bgPr>
        <a:solidFill>
          <a:srgbClr val="176FB8"/>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43000" y="1146348"/>
            <a:ext cx="10668000" cy="5328675"/>
          </a:xfrm>
          <a:prstGeom prst="rect">
            <a:avLst/>
          </a:prstGeom>
        </p:spPr>
      </p:pic>
      <p:sp>
        <p:nvSpPr>
          <p:cNvPr id="5" name="Title 4"/>
          <p:cNvSpPr>
            <a:spLocks noGrp="1"/>
          </p:cNvSpPr>
          <p:nvPr>
            <p:ph type="title" hasCustomPrompt="1"/>
          </p:nvPr>
        </p:nvSpPr>
        <p:spPr>
          <a:xfrm>
            <a:off x="1548872" y="1415322"/>
            <a:ext cx="6985000" cy="582811"/>
          </a:xfrm>
        </p:spPr>
        <p:txBody>
          <a:bodyPr lIns="0" tIns="0" rIns="0" bIns="0" anchor="t" anchorCtr="0"/>
          <a:lstStyle>
            <a:lvl1pPr algn="l">
              <a:defRPr sz="4400" b="0" baseline="0">
                <a:solidFill>
                  <a:schemeClr val="tx2"/>
                </a:solidFill>
              </a:defRPr>
            </a:lvl1pPr>
          </a:lstStyle>
          <a:p>
            <a:r>
              <a:rPr lang="en-US" dirty="0" smtClean="0"/>
              <a:t>Add presentation title</a:t>
            </a:r>
            <a:endParaRPr lang="en-ZA" dirty="0"/>
          </a:p>
        </p:txBody>
      </p:sp>
      <p:sp>
        <p:nvSpPr>
          <p:cNvPr id="7" name="Text Placeholder 6"/>
          <p:cNvSpPr>
            <a:spLocks noGrp="1"/>
          </p:cNvSpPr>
          <p:nvPr>
            <p:ph type="body" sz="quarter" idx="10" hasCustomPrompt="1"/>
          </p:nvPr>
        </p:nvSpPr>
        <p:spPr>
          <a:xfrm>
            <a:off x="1548872" y="2023534"/>
            <a:ext cx="6985000" cy="482600"/>
          </a:xfrm>
          <a:prstGeom prst="rect">
            <a:avLst/>
          </a:prstGeom>
        </p:spPr>
        <p:txBody>
          <a:bodyPr lIns="0" tIns="0" rIns="0" bIns="0"/>
          <a:lstStyle>
            <a:lvl1pPr marL="0" indent="0">
              <a:buNone/>
              <a:defRPr sz="2400">
                <a:solidFill>
                  <a:schemeClr val="tx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subtitle</a:t>
            </a:r>
            <a:endParaRPr lang="en-ZA" dirty="0"/>
          </a:p>
        </p:txBody>
      </p:sp>
      <p:sp>
        <p:nvSpPr>
          <p:cNvPr id="8" name="Text Placeholder 6"/>
          <p:cNvSpPr>
            <a:spLocks noGrp="1"/>
          </p:cNvSpPr>
          <p:nvPr>
            <p:ph type="body" sz="quarter" idx="11" hasCustomPrompt="1"/>
          </p:nvPr>
        </p:nvSpPr>
        <p:spPr>
          <a:xfrm>
            <a:off x="1548872" y="4084181"/>
            <a:ext cx="6985000" cy="225352"/>
          </a:xfrm>
          <a:prstGeom prst="rect">
            <a:avLst/>
          </a:prstGeom>
        </p:spPr>
        <p:txBody>
          <a:bodyPr lIns="0" tIns="0" rIns="0" bIns="0"/>
          <a:lstStyle>
            <a:lvl1pPr marL="0" indent="0">
              <a:buNone/>
              <a:defRPr sz="1600">
                <a:solidFill>
                  <a:schemeClr val="tx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name</a:t>
            </a:r>
            <a:endParaRPr lang="en-ZA" dirty="0"/>
          </a:p>
        </p:txBody>
      </p:sp>
      <p:sp>
        <p:nvSpPr>
          <p:cNvPr id="9" name="Text Placeholder 6"/>
          <p:cNvSpPr>
            <a:spLocks noGrp="1"/>
          </p:cNvSpPr>
          <p:nvPr>
            <p:ph type="body" sz="quarter" idx="12" hasCustomPrompt="1"/>
          </p:nvPr>
        </p:nvSpPr>
        <p:spPr>
          <a:xfrm>
            <a:off x="1548872" y="4309533"/>
            <a:ext cx="6985000" cy="225352"/>
          </a:xfrm>
          <a:prstGeom prst="rect">
            <a:avLst/>
          </a:prstGeom>
        </p:spPr>
        <p:txBody>
          <a:bodyPr lIns="0" tIns="0" rIns="0" bIns="0"/>
          <a:lstStyle>
            <a:lvl1pPr marL="0" indent="0">
              <a:buNone/>
              <a:defRPr sz="1600">
                <a:solidFill>
                  <a:schemeClr val="tx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date</a:t>
            </a:r>
            <a:endParaRPr lang="en-ZA" dirty="0"/>
          </a:p>
        </p:txBody>
      </p:sp>
    </p:spTree>
    <p:extLst>
      <p:ext uri="{BB962C8B-B14F-4D97-AF65-F5344CB8AC3E}">
        <p14:creationId xmlns:p14="http://schemas.microsoft.com/office/powerpoint/2010/main" xmlns="" val="871836810"/>
      </p:ext>
    </p:extLst>
  </p:cSld>
  <p:clrMapOvr>
    <a:masterClrMapping/>
  </p:clrMapOvr>
  <p:timing>
    <p:tnLst>
      <p:par>
        <p:cTn id="1" dur="indefinite" restart="never" nodeType="tmRoot"/>
      </p:par>
    </p:tnLst>
  </p:timing>
</p:sldLayout>
</file>

<file path=ppt/slideLayouts/slideLayout139.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tx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36297" y="1143000"/>
            <a:ext cx="10674703" cy="5332023"/>
          </a:xfrm>
          <a:prstGeom prst="rect">
            <a:avLst/>
          </a:prstGeom>
        </p:spPr>
      </p:pic>
      <p:sp>
        <p:nvSpPr>
          <p:cNvPr id="5" name="Title 4"/>
          <p:cNvSpPr>
            <a:spLocks noGrp="1"/>
          </p:cNvSpPr>
          <p:nvPr>
            <p:ph type="title" hasCustomPrompt="1"/>
          </p:nvPr>
        </p:nvSpPr>
        <p:spPr>
          <a:xfrm>
            <a:off x="1548872" y="1415322"/>
            <a:ext cx="6945334" cy="582811"/>
          </a:xfrm>
        </p:spPr>
        <p:txBody>
          <a:bodyPr lIns="0" tIns="0" rIns="0" bIns="0" anchor="t" anchorCtr="0"/>
          <a:lstStyle>
            <a:lvl1pPr algn="l">
              <a:defRPr sz="4400" b="0" baseline="0">
                <a:solidFill>
                  <a:schemeClr val="bg2"/>
                </a:solidFill>
              </a:defRPr>
            </a:lvl1pPr>
          </a:lstStyle>
          <a:p>
            <a:r>
              <a:rPr lang="en-US" dirty="0" smtClean="0"/>
              <a:t>Add presentation title</a:t>
            </a:r>
            <a:endParaRPr lang="en-ZA" dirty="0"/>
          </a:p>
        </p:txBody>
      </p:sp>
      <p:sp>
        <p:nvSpPr>
          <p:cNvPr id="7" name="Text Placeholder 6"/>
          <p:cNvSpPr>
            <a:spLocks noGrp="1"/>
          </p:cNvSpPr>
          <p:nvPr>
            <p:ph type="body" sz="quarter" idx="10" hasCustomPrompt="1"/>
          </p:nvPr>
        </p:nvSpPr>
        <p:spPr>
          <a:xfrm>
            <a:off x="1548872" y="2023534"/>
            <a:ext cx="6985000" cy="482600"/>
          </a:xfrm>
          <a:prstGeom prst="rect">
            <a:avLst/>
          </a:prstGeom>
        </p:spPr>
        <p:txBody>
          <a:bodyPr lIns="0" tIns="0" rIns="0" bIns="0"/>
          <a:lstStyle>
            <a:lvl1pPr marL="0" indent="0">
              <a:buNone/>
              <a:defRPr sz="24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subtitle</a:t>
            </a:r>
            <a:endParaRPr lang="en-ZA" dirty="0"/>
          </a:p>
        </p:txBody>
      </p:sp>
      <p:sp>
        <p:nvSpPr>
          <p:cNvPr id="8" name="Text Placeholder 6"/>
          <p:cNvSpPr>
            <a:spLocks noGrp="1"/>
          </p:cNvSpPr>
          <p:nvPr>
            <p:ph type="body" sz="quarter" idx="11" hasCustomPrompt="1"/>
          </p:nvPr>
        </p:nvSpPr>
        <p:spPr>
          <a:xfrm>
            <a:off x="1548872" y="4084181"/>
            <a:ext cx="6985000" cy="225352"/>
          </a:xfrm>
          <a:prstGeom prst="rect">
            <a:avLst/>
          </a:prstGeom>
        </p:spPr>
        <p:txBody>
          <a:bodyPr lIns="0" tIns="0" rIns="0" bIns="0"/>
          <a:lstStyle>
            <a:lvl1pPr marL="0" indent="0">
              <a:buNone/>
              <a:defRPr sz="16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name</a:t>
            </a:r>
            <a:endParaRPr lang="en-ZA" dirty="0"/>
          </a:p>
        </p:txBody>
      </p:sp>
      <p:sp>
        <p:nvSpPr>
          <p:cNvPr id="9" name="Text Placeholder 6"/>
          <p:cNvSpPr>
            <a:spLocks noGrp="1"/>
          </p:cNvSpPr>
          <p:nvPr>
            <p:ph type="body" sz="quarter" idx="12" hasCustomPrompt="1"/>
          </p:nvPr>
        </p:nvSpPr>
        <p:spPr>
          <a:xfrm>
            <a:off x="1548872" y="4309533"/>
            <a:ext cx="6985000" cy="225352"/>
          </a:xfrm>
          <a:prstGeom prst="rect">
            <a:avLst/>
          </a:prstGeom>
        </p:spPr>
        <p:txBody>
          <a:bodyPr lIns="0" tIns="0" rIns="0" bIns="0"/>
          <a:lstStyle>
            <a:lvl1pPr marL="0" indent="0">
              <a:buNone/>
              <a:defRPr sz="16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date</a:t>
            </a:r>
            <a:endParaRPr lang="en-ZA" dirty="0"/>
          </a:p>
        </p:txBody>
      </p:sp>
    </p:spTree>
    <p:extLst>
      <p:ext uri="{BB962C8B-B14F-4D97-AF65-F5344CB8AC3E}">
        <p14:creationId xmlns:p14="http://schemas.microsoft.com/office/powerpoint/2010/main" xmlns="" val="44354403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pictures split into 4">
    <p:bg>
      <p:bgPr>
        <a:solidFill>
          <a:schemeClr val="tx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80471" y="991550"/>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9" name="Picture Placeholder 5"/>
          <p:cNvSpPr>
            <a:spLocks noGrp="1"/>
          </p:cNvSpPr>
          <p:nvPr>
            <p:ph type="pic" sz="quarter" idx="12" hasCustomPrompt="1"/>
          </p:nvPr>
        </p:nvSpPr>
        <p:spPr>
          <a:xfrm>
            <a:off x="6124845" y="1462906"/>
            <a:ext cx="5684568" cy="4342582"/>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6" name="Picture Placeholder 5"/>
          <p:cNvSpPr>
            <a:spLocks noGrp="1"/>
          </p:cNvSpPr>
          <p:nvPr>
            <p:ph type="pic" sz="quarter" idx="11" hasCustomPrompt="1"/>
          </p:nvPr>
        </p:nvSpPr>
        <p:spPr>
          <a:xfrm>
            <a:off x="365125" y="1462906"/>
            <a:ext cx="5690257" cy="4342582"/>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10" name="Straight Connector 9"/>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423877495"/>
      </p:ext>
    </p:extLst>
  </p:cSld>
  <p:clrMapOvr>
    <a:masterClrMapping/>
  </p:clrMapOvr>
  <p:timing>
    <p:tnLst>
      <p:par>
        <p:cTn id="1" dur="indefinite" restart="never" nodeType="tmRoot"/>
      </p:par>
    </p:tnLst>
  </p:timing>
</p:sldLayout>
</file>

<file path=ppt/slideLayouts/slideLayout140.xml><?xml version="1.0" encoding="utf-8"?>
<p:sldLayout xmlns:a="http://schemas.openxmlformats.org/drawingml/2006/main" xmlns:r="http://schemas.openxmlformats.org/officeDocument/2006/relationships" xmlns:p="http://schemas.openxmlformats.org/presentationml/2006/main" showMasterSp="0" preserve="1" userDrawn="1">
  <p:cSld name="Title slide image">
    <p:bg>
      <p:bgPr>
        <a:solidFill>
          <a:schemeClr val="tx2"/>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3" hasCustomPrompt="1"/>
          </p:nvPr>
        </p:nvSpPr>
        <p:spPr>
          <a:xfrm>
            <a:off x="0" y="0"/>
            <a:ext cx="12192000" cy="6858000"/>
          </a:xfrm>
          <a:prstGeom prst="rect">
            <a:avLst/>
          </a:prstGeom>
        </p:spPr>
        <p:txBody>
          <a:bodyPr/>
          <a:lstStyle>
            <a:lvl1pPr marL="0" indent="0">
              <a:buNone/>
              <a:defRPr sz="1400" baseline="0">
                <a:latin typeface="+mn-lt"/>
              </a:defRPr>
            </a:lvl1pPr>
          </a:lstStyle>
          <a:p>
            <a:r>
              <a:rPr lang="en-ZA" dirty="0" smtClean="0">
                <a:latin typeface="+mn-lt"/>
              </a:rPr>
              <a:t>Add picture</a:t>
            </a:r>
            <a:endParaRPr lang="en-ZA"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36297" y="1143000"/>
            <a:ext cx="10674703" cy="5332023"/>
          </a:xfrm>
          <a:prstGeom prst="rect">
            <a:avLst/>
          </a:prstGeom>
        </p:spPr>
      </p:pic>
      <p:sp>
        <p:nvSpPr>
          <p:cNvPr id="5" name="Title 4"/>
          <p:cNvSpPr>
            <a:spLocks noGrp="1"/>
          </p:cNvSpPr>
          <p:nvPr>
            <p:ph type="title" hasCustomPrompt="1"/>
          </p:nvPr>
        </p:nvSpPr>
        <p:spPr>
          <a:xfrm>
            <a:off x="1548872" y="1415322"/>
            <a:ext cx="6945334" cy="582811"/>
          </a:xfrm>
        </p:spPr>
        <p:txBody>
          <a:bodyPr lIns="0" tIns="0" rIns="0" bIns="0" anchor="t" anchorCtr="0"/>
          <a:lstStyle>
            <a:lvl1pPr algn="l">
              <a:defRPr sz="4400" b="0" baseline="0">
                <a:solidFill>
                  <a:schemeClr val="bg2"/>
                </a:solidFill>
              </a:defRPr>
            </a:lvl1pPr>
          </a:lstStyle>
          <a:p>
            <a:r>
              <a:rPr lang="en-US" dirty="0" smtClean="0"/>
              <a:t>Add presentation title</a:t>
            </a:r>
            <a:endParaRPr lang="en-ZA" dirty="0"/>
          </a:p>
        </p:txBody>
      </p:sp>
      <p:sp>
        <p:nvSpPr>
          <p:cNvPr id="7" name="Text Placeholder 6"/>
          <p:cNvSpPr>
            <a:spLocks noGrp="1"/>
          </p:cNvSpPr>
          <p:nvPr>
            <p:ph type="body" sz="quarter" idx="10" hasCustomPrompt="1"/>
          </p:nvPr>
        </p:nvSpPr>
        <p:spPr>
          <a:xfrm>
            <a:off x="1548872" y="2023534"/>
            <a:ext cx="6985000" cy="482600"/>
          </a:xfrm>
          <a:prstGeom prst="rect">
            <a:avLst/>
          </a:prstGeom>
        </p:spPr>
        <p:txBody>
          <a:bodyPr lIns="0" tIns="0" rIns="0" bIns="0"/>
          <a:lstStyle>
            <a:lvl1pPr marL="0" indent="0">
              <a:buNone/>
              <a:defRPr sz="24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subtitle</a:t>
            </a:r>
            <a:endParaRPr lang="en-ZA" dirty="0"/>
          </a:p>
        </p:txBody>
      </p:sp>
    </p:spTree>
    <p:extLst>
      <p:ext uri="{BB962C8B-B14F-4D97-AF65-F5344CB8AC3E}">
        <p14:creationId xmlns:p14="http://schemas.microsoft.com/office/powerpoint/2010/main" xmlns="" val="1182719055"/>
      </p:ext>
    </p:extLst>
  </p:cSld>
  <p:clrMapOvr>
    <a:masterClrMapping/>
  </p:clrMapOvr>
  <p:timing>
    <p:tnLst>
      <p:par>
        <p:cTn id="1" dur="indefinite" restart="never" nodeType="tmRoot"/>
      </p:par>
    </p:tnLst>
  </p:timing>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Text heavy blue ">
    <p:bg>
      <p:bgPr>
        <a:solidFill>
          <a:schemeClr val="tx2"/>
        </a:solidFill>
        <a:effectLst/>
      </p:bgPr>
    </p:bg>
    <p:spTree>
      <p:nvGrpSpPr>
        <p:cNvPr id="1" name=""/>
        <p:cNvGrpSpPr/>
        <p:nvPr/>
      </p:nvGrpSpPr>
      <p:grpSpPr>
        <a:xfrm>
          <a:off x="0" y="0"/>
          <a:ext cx="0" cy="0"/>
          <a:chOff x="0" y="0"/>
          <a:chExt cx="0" cy="0"/>
        </a:xfrm>
      </p:grpSpPr>
      <p:sp>
        <p:nvSpPr>
          <p:cNvPr id="12" name="Text Placeholder 11"/>
          <p:cNvSpPr>
            <a:spLocks noGrp="1"/>
          </p:cNvSpPr>
          <p:nvPr>
            <p:ph type="body" sz="quarter" idx="11" hasCustomPrompt="1"/>
          </p:nvPr>
        </p:nvSpPr>
        <p:spPr>
          <a:xfrm>
            <a:off x="377825" y="1523999"/>
            <a:ext cx="11425238" cy="4281489"/>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sp>
        <p:nvSpPr>
          <p:cNvPr id="4" name="Text Placeholder 3"/>
          <p:cNvSpPr>
            <a:spLocks noGrp="1"/>
          </p:cNvSpPr>
          <p:nvPr>
            <p:ph type="body" sz="quarter" idx="10" hasCustomPrompt="1"/>
          </p:nvPr>
        </p:nvSpPr>
        <p:spPr>
          <a:xfrm>
            <a:off x="380471" y="999035"/>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6" name="Straight Connector 5"/>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40292653"/>
      </p:ext>
    </p:extLst>
  </p:cSld>
  <p:clrMapOvr>
    <a:masterClrMapping/>
  </p:clrMapOvr>
  <p:timing>
    <p:tnLst>
      <p:par>
        <p:cTn id="1" dur="indefinite" restart="never" nodeType="tmRoot"/>
      </p:par>
    </p:tnLst>
  </p:timing>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Footer only">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816469409"/>
      </p:ext>
    </p:extLst>
  </p:cSld>
  <p:clrMapOvr>
    <a:masterClrMapping/>
  </p:clrMapOvr>
  <p:timing>
    <p:tnLst>
      <p:par>
        <p:cTn id="1" dur="indefinite" restart="never" nodeType="tmRoot"/>
      </p:par>
    </p:tnLst>
  </p:timing>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1_Titl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cxnSp>
        <p:nvCxnSpPr>
          <p:cNvPr id="5" name="Straight Connector 4"/>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49606040"/>
      </p:ext>
    </p:extLst>
  </p:cSld>
  <p:clrMapOvr>
    <a:masterClrMapping/>
  </p:clrMapOvr>
  <p:timing>
    <p:tnLst>
      <p:par>
        <p:cTn id="1" dur="indefinite" restart="never" nodeType="tmRoot"/>
      </p:par>
    </p:tnLst>
  </p:timing>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Title and subtitl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1000259"/>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cxnSp>
        <p:nvCxnSpPr>
          <p:cNvPr id="5" name="Straight Connector 4"/>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146960241"/>
      </p:ext>
    </p:extLst>
  </p:cSld>
  <p:clrMapOvr>
    <a:masterClrMapping/>
  </p:clrMapOvr>
  <p:timing>
    <p:tnLst>
      <p:par>
        <p:cTn id="1" dur="indefinite" restart="never" nodeType="tmRoot"/>
      </p:par>
    </p:tnLst>
  </p:timing>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Content whit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9037"/>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80999" y="1481138"/>
            <a:ext cx="11421533" cy="4324350"/>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cxnSp>
        <p:nvCxnSpPr>
          <p:cNvPr id="5" name="Straight Connector 4"/>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72507292"/>
      </p:ext>
    </p:extLst>
  </p:cSld>
  <p:clrMapOvr>
    <a:masterClrMapping/>
  </p:clrMapOvr>
  <p:timing>
    <p:tnLst>
      <p:par>
        <p:cTn id="1" dur="indefinite" restart="never" nodeType="tmRoot"/>
      </p:par>
    </p:tnLst>
  </p:timing>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One picture">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5" y="1524000"/>
            <a:ext cx="11424838" cy="4281488"/>
          </a:xfrm>
          <a:prstGeom prst="rect">
            <a:avLst/>
          </a:prstGeom>
          <a:noFill/>
          <a:ln>
            <a:noFill/>
          </a:ln>
        </p:spPr>
        <p:txBody>
          <a:bodyPr anchor="ctr"/>
          <a:lstStyle>
            <a:lvl1pPr marL="0" indent="0" algn="ctr">
              <a:buNone/>
              <a:defRPr sz="1600" baseline="0">
                <a:solidFill>
                  <a:schemeClr val="tx2"/>
                </a:solidFill>
                <a:latin typeface="+mn-lt"/>
              </a:defRPr>
            </a:lvl1pPr>
          </a:lstStyle>
          <a:p>
            <a:r>
              <a:rPr lang="en-ZA" dirty="0" smtClean="0"/>
              <a:t>When you need slides that give Images sufficient display space</a:t>
            </a:r>
            <a:endParaRPr lang="en-ZA" dirty="0"/>
          </a:p>
        </p:txBody>
      </p:sp>
      <p:sp>
        <p:nvSpPr>
          <p:cNvPr id="4" name="Text Placeholder 3"/>
          <p:cNvSpPr>
            <a:spLocks noGrp="1"/>
          </p:cNvSpPr>
          <p:nvPr>
            <p:ph type="body" sz="quarter" idx="10" hasCustomPrompt="1"/>
          </p:nvPr>
        </p:nvSpPr>
        <p:spPr>
          <a:xfrm>
            <a:off x="380471" y="991550"/>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7" name="Straight Connector 6"/>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434195799"/>
      </p:ext>
    </p:extLst>
  </p:cSld>
  <p:clrMapOvr>
    <a:masterClrMapping/>
  </p:clrMapOvr>
  <p:timing>
    <p:tnLst>
      <p:par>
        <p:cTn id="1" dur="indefinite" restart="never" nodeType="tmRoot"/>
      </p:par>
    </p:tnLst>
  </p:timing>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8 pictures">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5"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4" name="Text Placeholder 3"/>
          <p:cNvSpPr>
            <a:spLocks noGrp="1"/>
          </p:cNvSpPr>
          <p:nvPr>
            <p:ph type="body" sz="quarter" idx="10" hasCustomPrompt="1"/>
          </p:nvPr>
        </p:nvSpPr>
        <p:spPr>
          <a:xfrm>
            <a:off x="380471" y="990327"/>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sp>
        <p:nvSpPr>
          <p:cNvPr id="7" name="Picture Placeholder 5"/>
          <p:cNvSpPr>
            <a:spLocks noGrp="1"/>
          </p:cNvSpPr>
          <p:nvPr>
            <p:ph type="pic" sz="quarter" idx="12" hasCustomPrompt="1"/>
          </p:nvPr>
        </p:nvSpPr>
        <p:spPr>
          <a:xfrm>
            <a:off x="377695"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8" name="Picture Placeholder 5"/>
          <p:cNvSpPr>
            <a:spLocks noGrp="1"/>
          </p:cNvSpPr>
          <p:nvPr>
            <p:ph type="pic" sz="quarter" idx="13" hasCustomPrompt="1"/>
          </p:nvPr>
        </p:nvSpPr>
        <p:spPr>
          <a:xfrm>
            <a:off x="3249732"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9" name="Picture Placeholder 5"/>
          <p:cNvSpPr>
            <a:spLocks noGrp="1"/>
          </p:cNvSpPr>
          <p:nvPr>
            <p:ph type="pic" sz="quarter" idx="14" hasCustomPrompt="1"/>
          </p:nvPr>
        </p:nvSpPr>
        <p:spPr>
          <a:xfrm>
            <a:off x="3249732"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0" name="Picture Placeholder 5"/>
          <p:cNvSpPr>
            <a:spLocks noGrp="1"/>
          </p:cNvSpPr>
          <p:nvPr>
            <p:ph type="pic" sz="quarter" idx="15" hasCustomPrompt="1"/>
          </p:nvPr>
        </p:nvSpPr>
        <p:spPr>
          <a:xfrm>
            <a:off x="8993805"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1" name="Picture Placeholder 5"/>
          <p:cNvSpPr>
            <a:spLocks noGrp="1"/>
          </p:cNvSpPr>
          <p:nvPr>
            <p:ph type="pic" sz="quarter" idx="16" hasCustomPrompt="1"/>
          </p:nvPr>
        </p:nvSpPr>
        <p:spPr>
          <a:xfrm>
            <a:off x="8993805"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2" name="Picture Placeholder 5"/>
          <p:cNvSpPr>
            <a:spLocks noGrp="1"/>
          </p:cNvSpPr>
          <p:nvPr>
            <p:ph type="pic" sz="quarter" idx="17" hasCustomPrompt="1"/>
          </p:nvPr>
        </p:nvSpPr>
        <p:spPr>
          <a:xfrm>
            <a:off x="6121769"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3" name="Picture Placeholder 5"/>
          <p:cNvSpPr>
            <a:spLocks noGrp="1"/>
          </p:cNvSpPr>
          <p:nvPr>
            <p:ph type="pic" sz="quarter" idx="18" hasCustomPrompt="1"/>
          </p:nvPr>
        </p:nvSpPr>
        <p:spPr>
          <a:xfrm>
            <a:off x="6121769"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cxnSp>
        <p:nvCxnSpPr>
          <p:cNvPr id="14" name="Straight Connector 13"/>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60762057"/>
      </p:ext>
    </p:extLst>
  </p:cSld>
  <p:clrMapOvr>
    <a:masterClrMapping/>
  </p:clrMapOvr>
  <p:timing>
    <p:tnLst>
      <p:par>
        <p:cTn id="1" dur="indefinite" restart="never" nodeType="tmRoot"/>
      </p:par>
    </p:tnLst>
  </p:timing>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One picture split into 8">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8511" y="1462906"/>
            <a:ext cx="11424111" cy="4342582"/>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4" name="Text Placeholder 3"/>
          <p:cNvSpPr>
            <a:spLocks noGrp="1"/>
          </p:cNvSpPr>
          <p:nvPr>
            <p:ph type="body" sz="quarter" idx="10" hasCustomPrompt="1"/>
          </p:nvPr>
        </p:nvSpPr>
        <p:spPr>
          <a:xfrm>
            <a:off x="380471" y="999037"/>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10" name="Straight Connector 9"/>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
        <p:nvSpPr>
          <p:cNvPr id="17" name="Rectangle 16"/>
          <p:cNvSpPr/>
          <p:nvPr userDrawn="1"/>
        </p:nvSpPr>
        <p:spPr>
          <a:xfrm>
            <a:off x="3217577" y="1462906"/>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8" name="Rectangle 17"/>
          <p:cNvSpPr/>
          <p:nvPr userDrawn="1"/>
        </p:nvSpPr>
        <p:spPr>
          <a:xfrm>
            <a:off x="6088881" y="1462906"/>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9" name="Rectangle 18"/>
          <p:cNvSpPr/>
          <p:nvPr userDrawn="1"/>
        </p:nvSpPr>
        <p:spPr>
          <a:xfrm>
            <a:off x="8960185" y="1462906"/>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0" name="Rectangle 19"/>
          <p:cNvSpPr/>
          <p:nvPr userDrawn="1"/>
        </p:nvSpPr>
        <p:spPr>
          <a:xfrm rot="5400000">
            <a:off x="6057503" y="-2129188"/>
            <a:ext cx="54000" cy="115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Tree>
    <p:extLst>
      <p:ext uri="{BB962C8B-B14F-4D97-AF65-F5344CB8AC3E}">
        <p14:creationId xmlns:p14="http://schemas.microsoft.com/office/powerpoint/2010/main" xmlns="" val="2863116381"/>
      </p:ext>
    </p:extLst>
  </p:cSld>
  <p:clrMapOvr>
    <a:masterClrMapping/>
  </p:clrMapOvr>
  <p:timing>
    <p:tnLst>
      <p:par>
        <p:cTn id="1" dur="indefinite" restart="never" nodeType="tmRoot"/>
      </p:par>
    </p:tnLst>
  </p:timing>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userDrawn="1">
  <p:cSld name="Two pictures split into 4">
    <p:bg>
      <p:bgPr>
        <a:solidFill>
          <a:schemeClr val="tx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80471" y="991550"/>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9" name="Picture Placeholder 5"/>
          <p:cNvSpPr>
            <a:spLocks noGrp="1"/>
          </p:cNvSpPr>
          <p:nvPr>
            <p:ph type="pic" sz="quarter" idx="12" hasCustomPrompt="1"/>
          </p:nvPr>
        </p:nvSpPr>
        <p:spPr>
          <a:xfrm>
            <a:off x="6124845" y="1462906"/>
            <a:ext cx="5684568" cy="4342582"/>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6" name="Picture Placeholder 5"/>
          <p:cNvSpPr>
            <a:spLocks noGrp="1"/>
          </p:cNvSpPr>
          <p:nvPr>
            <p:ph type="pic" sz="quarter" idx="11" hasCustomPrompt="1"/>
          </p:nvPr>
        </p:nvSpPr>
        <p:spPr>
          <a:xfrm>
            <a:off x="365125" y="1462906"/>
            <a:ext cx="5690257" cy="4342582"/>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10" name="Straight Connector 9"/>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246904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 pictures">
    <p:bg>
      <p:bgPr>
        <a:solidFill>
          <a:schemeClr val="tx2"/>
        </a:solidFill>
        <a:effectLst/>
      </p:bgPr>
    </p:bg>
    <p:spTree>
      <p:nvGrpSpPr>
        <p:cNvPr id="1" name=""/>
        <p:cNvGrpSpPr/>
        <p:nvPr/>
      </p:nvGrpSpPr>
      <p:grpSpPr>
        <a:xfrm>
          <a:off x="0" y="0"/>
          <a:ext cx="0" cy="0"/>
          <a:chOff x="0" y="0"/>
          <a:chExt cx="0" cy="0"/>
        </a:xfrm>
      </p:grpSpPr>
      <p:sp>
        <p:nvSpPr>
          <p:cNvPr id="23" name="Picture Placeholder 5"/>
          <p:cNvSpPr>
            <a:spLocks noGrp="1"/>
          </p:cNvSpPr>
          <p:nvPr>
            <p:ph type="pic" sz="quarter" idx="15" hasCustomPrompt="1"/>
          </p:nvPr>
        </p:nvSpPr>
        <p:spPr>
          <a:xfrm>
            <a:off x="3261294" y="3625489"/>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24" name="Picture Placeholder 5"/>
          <p:cNvSpPr>
            <a:spLocks noGrp="1"/>
          </p:cNvSpPr>
          <p:nvPr>
            <p:ph type="pic" sz="quarter" idx="16" hasCustomPrompt="1"/>
          </p:nvPr>
        </p:nvSpPr>
        <p:spPr>
          <a:xfrm>
            <a:off x="3261294" y="1462906"/>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9" name="Picture Placeholder 5"/>
          <p:cNvSpPr>
            <a:spLocks noGrp="1"/>
          </p:cNvSpPr>
          <p:nvPr>
            <p:ph type="pic" sz="quarter" idx="12" hasCustomPrompt="1"/>
          </p:nvPr>
        </p:nvSpPr>
        <p:spPr>
          <a:xfrm>
            <a:off x="6132823" y="1462905"/>
            <a:ext cx="5676589" cy="4342584"/>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1" name="Picture Placeholder 5"/>
          <p:cNvSpPr>
            <a:spLocks noGrp="1"/>
          </p:cNvSpPr>
          <p:nvPr>
            <p:ph type="pic" sz="quarter" idx="13" hasCustomPrompt="1"/>
          </p:nvPr>
        </p:nvSpPr>
        <p:spPr>
          <a:xfrm>
            <a:off x="377695" y="3625489"/>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22" name="Picture Placeholder 5"/>
          <p:cNvSpPr>
            <a:spLocks noGrp="1"/>
          </p:cNvSpPr>
          <p:nvPr>
            <p:ph type="pic" sz="quarter" idx="14" hasCustomPrompt="1"/>
          </p:nvPr>
        </p:nvSpPr>
        <p:spPr>
          <a:xfrm>
            <a:off x="377695" y="1462906"/>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4" name="Text Placeholder 3"/>
          <p:cNvSpPr>
            <a:spLocks noGrp="1"/>
          </p:cNvSpPr>
          <p:nvPr>
            <p:ph type="body" sz="quarter" idx="10" hasCustomPrompt="1"/>
          </p:nvPr>
        </p:nvSpPr>
        <p:spPr>
          <a:xfrm>
            <a:off x="380471" y="1002439"/>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14" name="Straight Connector 13"/>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
        <p:nvSpPr>
          <p:cNvPr id="25" name="Rectangle 24"/>
          <p:cNvSpPr/>
          <p:nvPr userDrawn="1"/>
        </p:nvSpPr>
        <p:spPr>
          <a:xfrm>
            <a:off x="3207294" y="1432521"/>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6" name="Rectangle 25"/>
          <p:cNvSpPr/>
          <p:nvPr userDrawn="1"/>
        </p:nvSpPr>
        <p:spPr>
          <a:xfrm rot="5400000">
            <a:off x="3207294" y="747212"/>
            <a:ext cx="54000" cy="571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Tree>
    <p:extLst>
      <p:ext uri="{BB962C8B-B14F-4D97-AF65-F5344CB8AC3E}">
        <p14:creationId xmlns:p14="http://schemas.microsoft.com/office/powerpoint/2010/main" xmlns="" val="116058668"/>
      </p:ext>
    </p:extLst>
  </p:cSld>
  <p:clrMapOvr>
    <a:masterClrMapping/>
  </p:clrMapOvr>
  <p:timing>
    <p:tnLst>
      <p:par>
        <p:cTn id="1" dur="indefinite" restart="never" nodeType="tmRoot"/>
      </p:par>
    </p:tnLst>
  </p:timing>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5 pictures">
    <p:bg>
      <p:bgPr>
        <a:solidFill>
          <a:schemeClr val="tx2"/>
        </a:solidFill>
        <a:effectLst/>
      </p:bgPr>
    </p:bg>
    <p:spTree>
      <p:nvGrpSpPr>
        <p:cNvPr id="1" name=""/>
        <p:cNvGrpSpPr/>
        <p:nvPr/>
      </p:nvGrpSpPr>
      <p:grpSpPr>
        <a:xfrm>
          <a:off x="0" y="0"/>
          <a:ext cx="0" cy="0"/>
          <a:chOff x="0" y="0"/>
          <a:chExt cx="0" cy="0"/>
        </a:xfrm>
      </p:grpSpPr>
      <p:sp>
        <p:nvSpPr>
          <p:cNvPr id="23" name="Picture Placeholder 5"/>
          <p:cNvSpPr>
            <a:spLocks noGrp="1"/>
          </p:cNvSpPr>
          <p:nvPr>
            <p:ph type="pic" sz="quarter" idx="15" hasCustomPrompt="1"/>
          </p:nvPr>
        </p:nvSpPr>
        <p:spPr>
          <a:xfrm>
            <a:off x="3261294" y="3625489"/>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24" name="Picture Placeholder 5"/>
          <p:cNvSpPr>
            <a:spLocks noGrp="1"/>
          </p:cNvSpPr>
          <p:nvPr>
            <p:ph type="pic" sz="quarter" idx="16" hasCustomPrompt="1"/>
          </p:nvPr>
        </p:nvSpPr>
        <p:spPr>
          <a:xfrm>
            <a:off x="3261294" y="1462906"/>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9" name="Picture Placeholder 5"/>
          <p:cNvSpPr>
            <a:spLocks noGrp="1"/>
          </p:cNvSpPr>
          <p:nvPr>
            <p:ph type="pic" sz="quarter" idx="12" hasCustomPrompt="1"/>
          </p:nvPr>
        </p:nvSpPr>
        <p:spPr>
          <a:xfrm>
            <a:off x="6132823" y="1462905"/>
            <a:ext cx="5676589" cy="4342584"/>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1" name="Picture Placeholder 5"/>
          <p:cNvSpPr>
            <a:spLocks noGrp="1"/>
          </p:cNvSpPr>
          <p:nvPr>
            <p:ph type="pic" sz="quarter" idx="13" hasCustomPrompt="1"/>
          </p:nvPr>
        </p:nvSpPr>
        <p:spPr>
          <a:xfrm>
            <a:off x="377695" y="3625489"/>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22" name="Picture Placeholder 5"/>
          <p:cNvSpPr>
            <a:spLocks noGrp="1"/>
          </p:cNvSpPr>
          <p:nvPr>
            <p:ph type="pic" sz="quarter" idx="14" hasCustomPrompt="1"/>
          </p:nvPr>
        </p:nvSpPr>
        <p:spPr>
          <a:xfrm>
            <a:off x="377695" y="1462906"/>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4" name="Text Placeholder 3"/>
          <p:cNvSpPr>
            <a:spLocks noGrp="1"/>
          </p:cNvSpPr>
          <p:nvPr>
            <p:ph type="body" sz="quarter" idx="10" hasCustomPrompt="1"/>
          </p:nvPr>
        </p:nvSpPr>
        <p:spPr>
          <a:xfrm>
            <a:off x="380471" y="1002439"/>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14" name="Straight Connector 13"/>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
        <p:nvSpPr>
          <p:cNvPr id="25" name="Rectangle 24"/>
          <p:cNvSpPr/>
          <p:nvPr userDrawn="1"/>
        </p:nvSpPr>
        <p:spPr>
          <a:xfrm>
            <a:off x="3207294" y="1432521"/>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6" name="Rectangle 25"/>
          <p:cNvSpPr/>
          <p:nvPr userDrawn="1"/>
        </p:nvSpPr>
        <p:spPr>
          <a:xfrm rot="5400000">
            <a:off x="3207294" y="747212"/>
            <a:ext cx="54000" cy="571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Tree>
    <p:extLst>
      <p:ext uri="{BB962C8B-B14F-4D97-AF65-F5344CB8AC3E}">
        <p14:creationId xmlns:p14="http://schemas.microsoft.com/office/powerpoint/2010/main" xmlns="" val="1329079858"/>
      </p:ext>
    </p:extLst>
  </p:cSld>
  <p:clrMapOvr>
    <a:masterClrMapping/>
  </p:clrMapOvr>
  <p:timing>
    <p:tnLst>
      <p:par>
        <p:cTn id="1" dur="indefinite" restart="never" nodeType="tmRoot"/>
      </p:par>
    </p:tnLst>
  </p:timing>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One full page image">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5" y="383177"/>
            <a:ext cx="11424838" cy="5422311"/>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When you need slides that give Images sufficient display space</a:t>
            </a:r>
            <a:endParaRPr lang="en-ZA" dirty="0"/>
          </a:p>
        </p:txBody>
      </p:sp>
    </p:spTree>
    <p:extLst>
      <p:ext uri="{BB962C8B-B14F-4D97-AF65-F5344CB8AC3E}">
        <p14:creationId xmlns:p14="http://schemas.microsoft.com/office/powerpoint/2010/main" xmlns="" val="4032405701"/>
      </p:ext>
    </p:extLst>
  </p:cSld>
  <p:clrMapOvr>
    <a:masterClrMapping/>
  </p:clrMapOvr>
  <p:timing>
    <p:tnLst>
      <p:par>
        <p:cTn id="1" dur="indefinite" restart="never" nodeType="tmRoot"/>
      </p:par>
    </p:tnLst>
  </p:timing>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8 Full page pictures">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4"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2" name="Picture Placeholder 5"/>
          <p:cNvSpPr>
            <a:spLocks noGrp="1"/>
          </p:cNvSpPr>
          <p:nvPr>
            <p:ph type="pic" sz="quarter" idx="12" hasCustomPrompt="1"/>
          </p:nvPr>
        </p:nvSpPr>
        <p:spPr>
          <a:xfrm>
            <a:off x="377694"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3" name="Picture Placeholder 5"/>
          <p:cNvSpPr>
            <a:spLocks noGrp="1"/>
          </p:cNvSpPr>
          <p:nvPr>
            <p:ph type="pic" sz="quarter" idx="13" hasCustomPrompt="1"/>
          </p:nvPr>
        </p:nvSpPr>
        <p:spPr>
          <a:xfrm>
            <a:off x="9001413"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6" name="Picture Placeholder 5"/>
          <p:cNvSpPr>
            <a:spLocks noGrp="1"/>
          </p:cNvSpPr>
          <p:nvPr>
            <p:ph type="pic" sz="quarter" idx="14" hasCustomPrompt="1"/>
          </p:nvPr>
        </p:nvSpPr>
        <p:spPr>
          <a:xfrm>
            <a:off x="9001413"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7" name="Picture Placeholder 5"/>
          <p:cNvSpPr>
            <a:spLocks noGrp="1"/>
          </p:cNvSpPr>
          <p:nvPr>
            <p:ph type="pic" sz="quarter" idx="15" hasCustomPrompt="1"/>
          </p:nvPr>
        </p:nvSpPr>
        <p:spPr>
          <a:xfrm>
            <a:off x="6126840"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8" name="Picture Placeholder 5"/>
          <p:cNvSpPr>
            <a:spLocks noGrp="1"/>
          </p:cNvSpPr>
          <p:nvPr>
            <p:ph type="pic" sz="quarter" idx="16" hasCustomPrompt="1"/>
          </p:nvPr>
        </p:nvSpPr>
        <p:spPr>
          <a:xfrm>
            <a:off x="6126840"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9" name="Picture Placeholder 5"/>
          <p:cNvSpPr>
            <a:spLocks noGrp="1"/>
          </p:cNvSpPr>
          <p:nvPr>
            <p:ph type="pic" sz="quarter" idx="17" hasCustomPrompt="1"/>
          </p:nvPr>
        </p:nvSpPr>
        <p:spPr>
          <a:xfrm>
            <a:off x="3252267"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20" name="Picture Placeholder 5"/>
          <p:cNvSpPr>
            <a:spLocks noGrp="1"/>
          </p:cNvSpPr>
          <p:nvPr>
            <p:ph type="pic" sz="quarter" idx="18" hasCustomPrompt="1"/>
          </p:nvPr>
        </p:nvSpPr>
        <p:spPr>
          <a:xfrm>
            <a:off x="3252267"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Tree>
    <p:extLst>
      <p:ext uri="{BB962C8B-B14F-4D97-AF65-F5344CB8AC3E}">
        <p14:creationId xmlns:p14="http://schemas.microsoft.com/office/powerpoint/2010/main" xmlns="" val="3252163297"/>
      </p:ext>
    </p:extLst>
  </p:cSld>
  <p:clrMapOvr>
    <a:masterClrMapping/>
  </p:clrMapOvr>
  <p:timing>
    <p:tnLst>
      <p:par>
        <p:cTn id="1" dur="indefinite" restart="never" nodeType="tmRoot"/>
      </p:par>
    </p:tnLst>
  </p:timing>
</p:sldLayout>
</file>

<file path=ppt/slideLayouts/slideLayout153.xml><?xml version="1.0" encoding="utf-8"?>
<p:sldLayout xmlns:a="http://schemas.openxmlformats.org/drawingml/2006/main" xmlns:r="http://schemas.openxmlformats.org/officeDocument/2006/relationships" xmlns:p="http://schemas.openxmlformats.org/presentationml/2006/main" preserve="1" userDrawn="1">
  <p:cSld name="Full page picture split into 8">
    <p:bg>
      <p:bgPr>
        <a:solidFill>
          <a:schemeClr val="tx2"/>
        </a:solidFill>
        <a:effectLst/>
      </p:bgPr>
    </p:bg>
    <p:spTree>
      <p:nvGrpSpPr>
        <p:cNvPr id="1" name=""/>
        <p:cNvGrpSpPr/>
        <p:nvPr/>
      </p:nvGrpSpPr>
      <p:grpSpPr>
        <a:xfrm>
          <a:off x="0" y="0"/>
          <a:ext cx="0" cy="0"/>
          <a:chOff x="0" y="0"/>
          <a:chExt cx="0" cy="0"/>
        </a:xfrm>
      </p:grpSpPr>
      <p:sp>
        <p:nvSpPr>
          <p:cNvPr id="14" name="Picture Placeholder 5"/>
          <p:cNvSpPr>
            <a:spLocks noGrp="1"/>
          </p:cNvSpPr>
          <p:nvPr>
            <p:ph type="pic" sz="quarter" idx="11" hasCustomPrompt="1"/>
          </p:nvPr>
        </p:nvSpPr>
        <p:spPr>
          <a:xfrm>
            <a:off x="377695" y="374468"/>
            <a:ext cx="11424838" cy="5422311"/>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5" name="Rectangle 14"/>
          <p:cNvSpPr/>
          <p:nvPr userDrawn="1"/>
        </p:nvSpPr>
        <p:spPr>
          <a:xfrm>
            <a:off x="3201707"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1" name="Rectangle 20"/>
          <p:cNvSpPr/>
          <p:nvPr userDrawn="1"/>
        </p:nvSpPr>
        <p:spPr>
          <a:xfrm>
            <a:off x="6046673"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2" name="Rectangle 21"/>
          <p:cNvSpPr/>
          <p:nvPr userDrawn="1"/>
        </p:nvSpPr>
        <p:spPr>
          <a:xfrm>
            <a:off x="8935184"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3" name="Rectangle 22"/>
          <p:cNvSpPr/>
          <p:nvPr userDrawn="1"/>
        </p:nvSpPr>
        <p:spPr>
          <a:xfrm>
            <a:off x="377695" y="3049915"/>
            <a:ext cx="11448000" cy="5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Tree>
    <p:extLst>
      <p:ext uri="{BB962C8B-B14F-4D97-AF65-F5344CB8AC3E}">
        <p14:creationId xmlns:p14="http://schemas.microsoft.com/office/powerpoint/2010/main" xmlns="" val="346055261"/>
      </p:ext>
    </p:extLst>
  </p:cSld>
  <p:clrMapOvr>
    <a:masterClrMapping/>
  </p:clrMapOvr>
  <p:timing>
    <p:tnLst>
      <p:par>
        <p:cTn id="1" dur="indefinite" restart="never" nodeType="tmRoot"/>
      </p:par>
    </p:tnLst>
  </p:timing>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8 Full page pictures split">
    <p:bg>
      <p:bgPr>
        <a:solidFill>
          <a:schemeClr val="tx2"/>
        </a:solidFill>
        <a:effectLst/>
      </p:bgPr>
    </p:bg>
    <p:spTree>
      <p:nvGrpSpPr>
        <p:cNvPr id="1" name=""/>
        <p:cNvGrpSpPr/>
        <p:nvPr/>
      </p:nvGrpSpPr>
      <p:grpSpPr>
        <a:xfrm>
          <a:off x="0" y="0"/>
          <a:ext cx="0" cy="0"/>
          <a:chOff x="0" y="0"/>
          <a:chExt cx="0" cy="0"/>
        </a:xfrm>
      </p:grpSpPr>
      <p:sp>
        <p:nvSpPr>
          <p:cNvPr id="14" name="Picture Placeholder 5"/>
          <p:cNvSpPr>
            <a:spLocks noGrp="1"/>
          </p:cNvSpPr>
          <p:nvPr>
            <p:ph type="pic" sz="quarter" idx="11" hasCustomPrompt="1"/>
          </p:nvPr>
        </p:nvSpPr>
        <p:spPr>
          <a:xfrm>
            <a:off x="6081711" y="361995"/>
            <a:ext cx="5720822" cy="5443493"/>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1" name="Picture Placeholder 5"/>
          <p:cNvSpPr>
            <a:spLocks noGrp="1"/>
          </p:cNvSpPr>
          <p:nvPr userDrawn="1">
            <p:ph type="pic" sz="quarter" idx="12" hasCustomPrompt="1"/>
          </p:nvPr>
        </p:nvSpPr>
        <p:spPr>
          <a:xfrm>
            <a:off x="377694" y="361995"/>
            <a:ext cx="2819780" cy="2687919"/>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2" name="Picture Placeholder 5"/>
          <p:cNvSpPr>
            <a:spLocks noGrp="1"/>
          </p:cNvSpPr>
          <p:nvPr userDrawn="1">
            <p:ph type="pic" sz="quarter" idx="13" hasCustomPrompt="1"/>
          </p:nvPr>
        </p:nvSpPr>
        <p:spPr>
          <a:xfrm>
            <a:off x="377694" y="3077521"/>
            <a:ext cx="2819780" cy="272796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3" name="Picture Placeholder 5"/>
          <p:cNvSpPr>
            <a:spLocks noGrp="1"/>
          </p:cNvSpPr>
          <p:nvPr userDrawn="1">
            <p:ph type="pic" sz="quarter" idx="17" hasCustomPrompt="1"/>
          </p:nvPr>
        </p:nvSpPr>
        <p:spPr>
          <a:xfrm>
            <a:off x="3228711" y="361996"/>
            <a:ext cx="2813729" cy="2687918"/>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6" name="Picture Placeholder 5"/>
          <p:cNvSpPr>
            <a:spLocks noGrp="1"/>
          </p:cNvSpPr>
          <p:nvPr userDrawn="1">
            <p:ph type="pic" sz="quarter" idx="18" hasCustomPrompt="1"/>
          </p:nvPr>
        </p:nvSpPr>
        <p:spPr>
          <a:xfrm>
            <a:off x="3228711" y="3077521"/>
            <a:ext cx="2813729" cy="272796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grpSp>
        <p:nvGrpSpPr>
          <p:cNvPr id="5" name="Group 4"/>
          <p:cNvGrpSpPr/>
          <p:nvPr userDrawn="1"/>
        </p:nvGrpSpPr>
        <p:grpSpPr>
          <a:xfrm>
            <a:off x="321711" y="348343"/>
            <a:ext cx="11480729" cy="5457145"/>
            <a:chOff x="321711" y="348343"/>
            <a:chExt cx="11480729" cy="5457145"/>
          </a:xfrm>
        </p:grpSpPr>
        <p:sp>
          <p:nvSpPr>
            <p:cNvPr id="24" name="Rectangle 23"/>
            <p:cNvSpPr/>
            <p:nvPr/>
          </p:nvSpPr>
          <p:spPr>
            <a:xfrm>
              <a:off x="8895440"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5" name="Rectangle 24"/>
            <p:cNvSpPr/>
            <p:nvPr/>
          </p:nvSpPr>
          <p:spPr>
            <a:xfrm>
              <a:off x="6042440" y="3049915"/>
              <a:ext cx="5760000" cy="5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8" name="Rectangle 17"/>
            <p:cNvSpPr/>
            <p:nvPr userDrawn="1"/>
          </p:nvSpPr>
          <p:spPr>
            <a:xfrm>
              <a:off x="3174711"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9" name="Rectangle 18"/>
            <p:cNvSpPr/>
            <p:nvPr userDrawn="1"/>
          </p:nvSpPr>
          <p:spPr>
            <a:xfrm>
              <a:off x="321711" y="3049915"/>
              <a:ext cx="5760000" cy="5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6" name="Rectangle 25"/>
            <p:cNvSpPr/>
            <p:nvPr userDrawn="1"/>
          </p:nvSpPr>
          <p:spPr>
            <a:xfrm>
              <a:off x="6040976"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7" name="Rectangle 26"/>
            <p:cNvSpPr/>
            <p:nvPr userDrawn="1"/>
          </p:nvSpPr>
          <p:spPr>
            <a:xfrm>
              <a:off x="6035075"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grpSp>
    </p:spTree>
    <p:extLst>
      <p:ext uri="{BB962C8B-B14F-4D97-AF65-F5344CB8AC3E}">
        <p14:creationId xmlns:p14="http://schemas.microsoft.com/office/powerpoint/2010/main" xmlns="" val="3818218649"/>
      </p:ext>
    </p:extLst>
  </p:cSld>
  <p:clrMapOvr>
    <a:masterClrMapping/>
  </p:clrMapOvr>
  <p:timing>
    <p:tnLst>
      <p:par>
        <p:cTn id="1" dur="indefinite" restart="never" nodeType="tmRoot"/>
      </p:par>
    </p:tnLst>
  </p:timing>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Text and picture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3577"/>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72291" y="1533391"/>
            <a:ext cx="5331824" cy="4272097"/>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87886"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cxnSp>
        <p:nvCxnSpPr>
          <p:cNvPr id="8" name="Straight Connector 7"/>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86383884"/>
      </p:ext>
    </p:extLst>
  </p:cSld>
  <p:clrMapOvr>
    <a:masterClrMapping/>
  </p:clrMapOvr>
  <p:timing>
    <p:tnLst>
      <p:par>
        <p:cTn id="1" dur="indefinite" restart="never" nodeType="tmRoot"/>
      </p:par>
    </p:tnLst>
  </p:timing>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Text and picture whit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1003508"/>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81000" y="1533391"/>
            <a:ext cx="5331824" cy="4272097"/>
          </a:xfrm>
          <a:prstGeom prst="rect">
            <a:avLst/>
          </a:prstGeom>
        </p:spPr>
        <p:txBody>
          <a:bodyPr lIns="0" tIns="0" rIns="0" bIns="0"/>
          <a:lstStyle>
            <a:lvl1pPr>
              <a:spcBef>
                <a:spcPts val="0"/>
              </a:spcBef>
              <a:defRPr lang="en-US" sz="1800" dirty="0" smtClean="0">
                <a:solidFill>
                  <a:schemeClr val="bg2"/>
                </a:solidFill>
                <a:latin typeface="+mn-lt"/>
              </a:defRPr>
            </a:lvl1pPr>
            <a:lvl2pPr>
              <a:spcBef>
                <a:spcPts val="0"/>
              </a:spcBef>
              <a:defRPr lang="en-US" sz="1600" dirty="0" smtClean="0">
                <a:solidFill>
                  <a:schemeClr val="bg2"/>
                </a:solidFill>
                <a:latin typeface="+mn-lt"/>
              </a:defRPr>
            </a:lvl2pPr>
            <a:lvl3pPr>
              <a:spcBef>
                <a:spcPts val="0"/>
              </a:spcBef>
              <a:defRPr lang="en-US" sz="1400" dirty="0" smtClean="0">
                <a:solidFill>
                  <a:schemeClr val="bg2"/>
                </a:solidFill>
                <a:latin typeface="+mn-lt"/>
              </a:defRPr>
            </a:lvl3pPr>
            <a:lvl4pPr>
              <a:spcBef>
                <a:spcPts val="0"/>
              </a:spcBef>
              <a:defRPr lang="en-US" sz="1400" dirty="0" smtClean="0">
                <a:solidFill>
                  <a:schemeClr val="bg2"/>
                </a:solidFill>
                <a:latin typeface="+mn-lt"/>
              </a:defRPr>
            </a:lvl4pPr>
            <a:lvl5pPr>
              <a:spcBef>
                <a:spcPts val="0"/>
              </a:spcBef>
              <a:defRPr lang="en-ZA" sz="1400" dirty="0">
                <a:solidFill>
                  <a:schemeClr val="bg2"/>
                </a:solidFill>
                <a:latin typeface="+mn-lt"/>
              </a:defRPr>
            </a:lvl5pPr>
          </a:lstStyle>
          <a:p>
            <a:pPr marL="182563" lvl="0" indent="-182563">
              <a:lnSpc>
                <a:spcPct val="100000"/>
              </a:lnSpc>
              <a:spcAft>
                <a:spcPts val="300"/>
              </a:spcAft>
            </a:pPr>
            <a:r>
              <a:rPr lang="en-US" dirty="0" smtClean="0"/>
              <a:t>First bullet</a:t>
            </a:r>
          </a:p>
          <a:p>
            <a:pPr marL="447675" lvl="1" indent="-179388">
              <a:lnSpc>
                <a:spcPct val="100000"/>
              </a:lnSpc>
              <a:spcAft>
                <a:spcPts val="300"/>
              </a:spcAft>
            </a:pPr>
            <a:r>
              <a:rPr lang="en-US" dirty="0" smtClean="0"/>
              <a:t>Second level</a:t>
            </a:r>
          </a:p>
          <a:p>
            <a:pPr marL="809625" lvl="2" indent="-184150">
              <a:lnSpc>
                <a:spcPct val="100000"/>
              </a:lnSpc>
              <a:spcAft>
                <a:spcPts val="300"/>
              </a:spcAft>
            </a:pPr>
            <a:r>
              <a:rPr lang="en-US" dirty="0" smtClean="0"/>
              <a:t>Third level</a:t>
            </a:r>
          </a:p>
          <a:p>
            <a:pPr marL="1076325" lvl="3" indent="-182563">
              <a:lnSpc>
                <a:spcPct val="100000"/>
              </a:lnSpc>
              <a:spcAft>
                <a:spcPts val="300"/>
              </a:spcAft>
            </a:pPr>
            <a:r>
              <a:rPr lang="en-US" dirty="0" smtClean="0"/>
              <a:t>Fourth level</a:t>
            </a:r>
          </a:p>
          <a:p>
            <a:pPr marL="1343025" lvl="4" indent="-180975">
              <a:lnSpc>
                <a:spcPct val="100000"/>
              </a:lnSpc>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61760"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cxnSp>
        <p:nvCxnSpPr>
          <p:cNvPr id="8" name="Straight Connector 7"/>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63624901"/>
      </p:ext>
    </p:extLst>
  </p:cSld>
  <p:clrMapOvr>
    <a:masterClrMapping/>
  </p:clrMapOvr>
  <p:timing>
    <p:tnLst>
      <p:par>
        <p:cTn id="1" dur="indefinite" restart="never" nodeType="tmRoot"/>
      </p:par>
    </p:tnLst>
  </p:timing>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userDrawn="1">
  <p:cSld name="Text and two pictures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3371"/>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77695" y="1533392"/>
            <a:ext cx="5706291" cy="1889078"/>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87886"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8" name="Picture Placeholder 5"/>
          <p:cNvSpPr>
            <a:spLocks noGrp="1"/>
          </p:cNvSpPr>
          <p:nvPr>
            <p:ph type="pic" sz="quarter" idx="13" hasCustomPrompt="1"/>
          </p:nvPr>
        </p:nvSpPr>
        <p:spPr>
          <a:xfrm>
            <a:off x="377695" y="3631474"/>
            <a:ext cx="5709595" cy="2174014"/>
          </a:xfrm>
          <a:prstGeom prst="rect">
            <a:avLst/>
          </a:prstGeom>
        </p:spPr>
        <p:txBody>
          <a:bodyPr lIns="0" tIns="0" rIns="0" bIns="0"/>
          <a:lstStyle>
            <a:lvl1pPr marL="0" indent="0">
              <a:buNone/>
              <a:defRPr lang="en-ZA" sz="1800" dirty="0">
                <a:solidFill>
                  <a:schemeClr val="bg2"/>
                </a:solidFill>
                <a:latin typeface="+mn-lt"/>
              </a:defRPr>
            </a:lvl1pPr>
          </a:lstStyle>
          <a:p>
            <a:pPr marL="182563" lvl="0" indent="-182563">
              <a:lnSpc>
                <a:spcPct val="100000"/>
              </a:lnSpc>
              <a:spcBef>
                <a:spcPts val="0"/>
              </a:spcBef>
              <a:spcAft>
                <a:spcPts val="300"/>
              </a:spcAft>
            </a:pPr>
            <a:r>
              <a:rPr lang="en-ZA" dirty="0" smtClean="0"/>
              <a:t>Add picture</a:t>
            </a:r>
            <a:endParaRPr lang="en-ZA" dirty="0"/>
          </a:p>
        </p:txBody>
      </p:sp>
      <p:cxnSp>
        <p:nvCxnSpPr>
          <p:cNvPr id="9" name="Straight Connector 8"/>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02442483"/>
      </p:ext>
    </p:extLst>
  </p:cSld>
  <p:clrMapOvr>
    <a:masterClrMapping/>
  </p:clrMapOvr>
  <p:timing>
    <p:tnLst>
      <p:par>
        <p:cTn id="1" dur="indefinite" restart="never" nodeType="tmRoot"/>
      </p:par>
    </p:tnLst>
  </p:timing>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Text, chart and picture white">
    <p:bg>
      <p:bgPr>
        <a:solidFill>
          <a:schemeClr val="tx2"/>
        </a:solidFill>
        <a:effectLst/>
      </p:bgPr>
    </p:bg>
    <p:spTree>
      <p:nvGrpSpPr>
        <p:cNvPr id="1" name=""/>
        <p:cNvGrpSpPr/>
        <p:nvPr/>
      </p:nvGrpSpPr>
      <p:grpSpPr>
        <a:xfrm>
          <a:off x="0" y="0"/>
          <a:ext cx="0" cy="0"/>
          <a:chOff x="0" y="0"/>
          <a:chExt cx="0" cy="0"/>
        </a:xfrm>
      </p:grpSpPr>
      <p:sp>
        <p:nvSpPr>
          <p:cNvPr id="5" name="Chart Placeholder 4"/>
          <p:cNvSpPr>
            <a:spLocks noGrp="1"/>
          </p:cNvSpPr>
          <p:nvPr>
            <p:ph type="chart" sz="quarter" idx="14" hasCustomPrompt="1"/>
          </p:nvPr>
        </p:nvSpPr>
        <p:spPr>
          <a:xfrm>
            <a:off x="377695" y="3632200"/>
            <a:ext cx="5709595" cy="2173288"/>
          </a:xfrm>
          <a:prstGeom prst="rect">
            <a:avLst/>
          </a:prstGeom>
        </p:spPr>
        <p:txBody>
          <a:bodyPr/>
          <a:lstStyle>
            <a:lvl1pPr marL="0" indent="0">
              <a:buNone/>
              <a:defRPr sz="1800">
                <a:solidFill>
                  <a:schemeClr val="bg2"/>
                </a:solidFill>
                <a:latin typeface="+mn-lt"/>
              </a:defRPr>
            </a:lvl1pPr>
          </a:lstStyle>
          <a:p>
            <a:r>
              <a:rPr lang="en-ZA" dirty="0" smtClean="0"/>
              <a:t>Add chart</a:t>
            </a:r>
            <a:endParaRPr lang="en-ZA" dirty="0"/>
          </a:p>
        </p:txBody>
      </p:sp>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9037"/>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80999" y="1533392"/>
            <a:ext cx="5706291" cy="1889078"/>
          </a:xfrm>
          <a:prstGeom prst="rect">
            <a:avLst/>
          </a:prstGeom>
        </p:spPr>
        <p:txBody>
          <a:bodyPr lIns="0" tIns="0" rIns="0" bIns="0"/>
          <a:lstStyle>
            <a:lvl1pPr>
              <a:spcBef>
                <a:spcPts val="0"/>
              </a:spcBef>
              <a:defRPr lang="en-US" sz="1800" dirty="0" smtClean="0">
                <a:solidFill>
                  <a:schemeClr val="bg2"/>
                </a:solidFill>
                <a:latin typeface="+mn-lt"/>
              </a:defRPr>
            </a:lvl1pPr>
            <a:lvl2pPr>
              <a:spcBef>
                <a:spcPts val="0"/>
              </a:spcBef>
              <a:defRPr lang="en-US" sz="1600" dirty="0" smtClean="0">
                <a:solidFill>
                  <a:schemeClr val="bg2"/>
                </a:solidFill>
                <a:latin typeface="+mn-lt"/>
              </a:defRPr>
            </a:lvl2pPr>
            <a:lvl3pPr>
              <a:spcBef>
                <a:spcPts val="0"/>
              </a:spcBef>
              <a:defRPr lang="en-US" sz="1400" dirty="0" smtClean="0">
                <a:solidFill>
                  <a:schemeClr val="bg2"/>
                </a:solidFill>
                <a:latin typeface="+mn-lt"/>
              </a:defRPr>
            </a:lvl3pPr>
            <a:lvl4pPr>
              <a:spcBef>
                <a:spcPts val="0"/>
              </a:spcBef>
              <a:defRPr lang="en-US" sz="1400" dirty="0" smtClean="0">
                <a:solidFill>
                  <a:schemeClr val="bg2"/>
                </a:solidFill>
                <a:latin typeface="+mn-lt"/>
              </a:defRPr>
            </a:lvl4pPr>
            <a:lvl5pPr>
              <a:spcBef>
                <a:spcPts val="0"/>
              </a:spcBef>
              <a:defRPr lang="en-ZA" sz="1400" dirty="0">
                <a:solidFill>
                  <a:schemeClr val="bg2"/>
                </a:solidFill>
                <a:latin typeface="+mn-lt"/>
              </a:defRPr>
            </a:lvl5pPr>
          </a:lstStyle>
          <a:p>
            <a:pPr marL="182563" lvl="0" indent="-182563">
              <a:lnSpc>
                <a:spcPct val="100000"/>
              </a:lnSpc>
              <a:spcAft>
                <a:spcPts val="300"/>
              </a:spcAft>
            </a:pPr>
            <a:r>
              <a:rPr lang="en-US" dirty="0" smtClean="0"/>
              <a:t>First bullet</a:t>
            </a:r>
          </a:p>
          <a:p>
            <a:pPr marL="447675" lvl="1" indent="-179388">
              <a:lnSpc>
                <a:spcPct val="100000"/>
              </a:lnSpc>
              <a:spcAft>
                <a:spcPts val="300"/>
              </a:spcAft>
            </a:pPr>
            <a:r>
              <a:rPr lang="en-US" dirty="0" smtClean="0"/>
              <a:t>Second level</a:t>
            </a:r>
          </a:p>
          <a:p>
            <a:pPr marL="809625" lvl="2" indent="-184150">
              <a:lnSpc>
                <a:spcPct val="100000"/>
              </a:lnSpc>
              <a:spcAft>
                <a:spcPts val="300"/>
              </a:spcAft>
            </a:pPr>
            <a:r>
              <a:rPr lang="en-US" dirty="0" smtClean="0"/>
              <a:t>Third level</a:t>
            </a:r>
          </a:p>
          <a:p>
            <a:pPr marL="1076325" lvl="3" indent="-182563">
              <a:lnSpc>
                <a:spcPct val="100000"/>
              </a:lnSpc>
              <a:spcAft>
                <a:spcPts val="300"/>
              </a:spcAft>
            </a:pPr>
            <a:r>
              <a:rPr lang="en-US" dirty="0" smtClean="0"/>
              <a:t>Fourth level</a:t>
            </a:r>
          </a:p>
          <a:p>
            <a:pPr marL="1343025" lvl="4" indent="-180975">
              <a:lnSpc>
                <a:spcPct val="100000"/>
              </a:lnSpc>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87886"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cxnSp>
        <p:nvCxnSpPr>
          <p:cNvPr id="8" name="Straight Connector 7"/>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571626167"/>
      </p:ext>
    </p:extLst>
  </p:cSld>
  <p:clrMapOvr>
    <a:masterClrMapping/>
  </p:clrMapOvr>
  <p:timing>
    <p:tnLst>
      <p:par>
        <p:cTn id="1" dur="indefinite" restart="never" nodeType="tmRoot"/>
      </p:par>
    </p:tnLst>
  </p:timing>
</p:sldLayout>
</file>

<file path=ppt/slideLayouts/slideLayout159.xml><?xml version="1.0" encoding="utf-8"?>
<p:sldLayout xmlns:a="http://schemas.openxmlformats.org/drawingml/2006/main" xmlns:r="http://schemas.openxmlformats.org/officeDocument/2006/relationships" xmlns:p="http://schemas.openxmlformats.org/presentationml/2006/main" showMasterSp="0" preserve="1" userDrawn="1">
  <p:cSld name="Divider slide blue">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0"/>
            <a:ext cx="12192000" cy="685800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128" y="0"/>
            <a:ext cx="5356352" cy="5738949"/>
          </a:xfrm>
          <a:prstGeom prst="rect">
            <a:avLst/>
          </a:prstGeom>
        </p:spPr>
      </p:pic>
      <p:sp>
        <p:nvSpPr>
          <p:cNvPr id="7" name="Title 6"/>
          <p:cNvSpPr>
            <a:spLocks noGrp="1"/>
          </p:cNvSpPr>
          <p:nvPr>
            <p:ph type="title" hasCustomPrompt="1"/>
          </p:nvPr>
        </p:nvSpPr>
        <p:spPr>
          <a:xfrm>
            <a:off x="769582" y="655008"/>
            <a:ext cx="4063677" cy="1826929"/>
          </a:xfrm>
        </p:spPr>
        <p:txBody>
          <a:bodyPr/>
          <a:lstStyle>
            <a:lvl1pPr>
              <a:defRPr sz="4000" b="0"/>
            </a:lvl1pPr>
          </a:lstStyle>
          <a:p>
            <a:r>
              <a:rPr lang="en-US" dirty="0" smtClean="0"/>
              <a:t>Add title</a:t>
            </a:r>
            <a:endParaRPr lang="en-ZA" dirty="0"/>
          </a:p>
        </p:txBody>
      </p:sp>
      <p:sp>
        <p:nvSpPr>
          <p:cNvPr id="9" name="Text Placeholder 8"/>
          <p:cNvSpPr>
            <a:spLocks noGrp="1"/>
          </p:cNvSpPr>
          <p:nvPr>
            <p:ph type="body" sz="quarter" idx="11" hasCustomPrompt="1"/>
          </p:nvPr>
        </p:nvSpPr>
        <p:spPr>
          <a:xfrm>
            <a:off x="769581" y="2603133"/>
            <a:ext cx="4063677" cy="1185096"/>
          </a:xfrm>
          <a:prstGeom prst="rect">
            <a:avLst/>
          </a:prstGeom>
        </p:spPr>
        <p:txBody>
          <a:bodyPr lIns="0" tIns="0" rIns="0" bIns="0"/>
          <a:lstStyle>
            <a:lvl1pPr marL="0" indent="0">
              <a:buNone/>
              <a:defRPr sz="2400">
                <a:solidFill>
                  <a:schemeClr val="bg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subtitle</a:t>
            </a:r>
            <a:endParaRPr lang="en-ZA" dirty="0"/>
          </a:p>
        </p:txBody>
      </p:sp>
    </p:spTree>
    <p:extLst>
      <p:ext uri="{BB962C8B-B14F-4D97-AF65-F5344CB8AC3E}">
        <p14:creationId xmlns:p14="http://schemas.microsoft.com/office/powerpoint/2010/main" xmlns="" val="155455221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ne full page image">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5" y="383177"/>
            <a:ext cx="11424838" cy="5422311"/>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When you need slides that give Images sufficient display space</a:t>
            </a:r>
            <a:endParaRPr lang="en-ZA" dirty="0"/>
          </a:p>
        </p:txBody>
      </p:sp>
    </p:spTree>
    <p:extLst>
      <p:ext uri="{BB962C8B-B14F-4D97-AF65-F5344CB8AC3E}">
        <p14:creationId xmlns:p14="http://schemas.microsoft.com/office/powerpoint/2010/main" xmlns="" val="168354384"/>
      </p:ext>
    </p:extLst>
  </p:cSld>
  <p:clrMapOvr>
    <a:masterClrMapping/>
  </p:clrMapOvr>
  <p:timing>
    <p:tnLst>
      <p:par>
        <p:cTn id="1" dur="indefinite" restart="never" nodeType="tmRoot"/>
      </p:par>
    </p:tnLst>
  </p:timing>
</p:sldLayout>
</file>

<file path=ppt/slideLayouts/slideLayout160.xml><?xml version="1.0" encoding="utf-8"?>
<p:sldLayout xmlns:a="http://schemas.openxmlformats.org/drawingml/2006/main" xmlns:r="http://schemas.openxmlformats.org/officeDocument/2006/relationships" xmlns:p="http://schemas.openxmlformats.org/presentationml/2006/main" showMasterSp="0" preserve="1" userDrawn="1">
  <p:cSld name="Divider slide white">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0"/>
            <a:ext cx="12192000" cy="685800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851904" y="0"/>
            <a:ext cx="5340096" cy="5721531"/>
          </a:xfrm>
          <a:prstGeom prst="rect">
            <a:avLst/>
          </a:prstGeom>
        </p:spPr>
      </p:pic>
      <p:sp>
        <p:nvSpPr>
          <p:cNvPr id="7" name="Title 6"/>
          <p:cNvSpPr>
            <a:spLocks noGrp="1"/>
          </p:cNvSpPr>
          <p:nvPr>
            <p:ph type="title" hasCustomPrompt="1"/>
          </p:nvPr>
        </p:nvSpPr>
        <p:spPr>
          <a:xfrm>
            <a:off x="7248759" y="655008"/>
            <a:ext cx="4063677" cy="1826929"/>
          </a:xfrm>
        </p:spPr>
        <p:txBody>
          <a:bodyPr/>
          <a:lstStyle>
            <a:lvl1pPr>
              <a:defRPr sz="4000" b="0">
                <a:solidFill>
                  <a:schemeClr val="tx2"/>
                </a:solidFill>
              </a:defRPr>
            </a:lvl1pPr>
          </a:lstStyle>
          <a:p>
            <a:r>
              <a:rPr lang="en-US" dirty="0" smtClean="0"/>
              <a:t>Add title</a:t>
            </a:r>
            <a:endParaRPr lang="en-ZA" dirty="0"/>
          </a:p>
        </p:txBody>
      </p:sp>
      <p:sp>
        <p:nvSpPr>
          <p:cNvPr id="9" name="Text Placeholder 8"/>
          <p:cNvSpPr>
            <a:spLocks noGrp="1"/>
          </p:cNvSpPr>
          <p:nvPr>
            <p:ph type="body" sz="quarter" idx="11" hasCustomPrompt="1"/>
          </p:nvPr>
        </p:nvSpPr>
        <p:spPr>
          <a:xfrm>
            <a:off x="7248758" y="2603133"/>
            <a:ext cx="4063677" cy="1185096"/>
          </a:xfrm>
          <a:prstGeom prst="rect">
            <a:avLst/>
          </a:prstGeom>
        </p:spPr>
        <p:txBody>
          <a:bodyPr lIns="0" tIns="0" rIns="0" bIns="0"/>
          <a:lstStyle>
            <a:lvl1pPr marL="0" indent="0">
              <a:buNone/>
              <a:defRPr sz="240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subtitle</a:t>
            </a:r>
            <a:endParaRPr lang="en-ZA" dirty="0"/>
          </a:p>
        </p:txBody>
      </p:sp>
      <p:sp>
        <p:nvSpPr>
          <p:cNvPr id="8" name="Text Placeholder 8"/>
          <p:cNvSpPr>
            <a:spLocks noGrp="1"/>
          </p:cNvSpPr>
          <p:nvPr>
            <p:ph type="body" sz="quarter" idx="12" hasCustomPrompt="1"/>
          </p:nvPr>
        </p:nvSpPr>
        <p:spPr>
          <a:xfrm>
            <a:off x="7248758" y="3987067"/>
            <a:ext cx="4063677" cy="1185096"/>
          </a:xfrm>
          <a:prstGeom prst="rect">
            <a:avLst/>
          </a:prstGeom>
        </p:spPr>
        <p:txBody>
          <a:bodyPr lIns="0" tIns="0" rIns="0" bIns="0"/>
          <a:lstStyle>
            <a:lvl1pPr marL="0" indent="0">
              <a:buNone/>
              <a:defRPr sz="2400" baseline="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text</a:t>
            </a:r>
            <a:endParaRPr lang="en-ZA" dirty="0"/>
          </a:p>
        </p:txBody>
      </p:sp>
    </p:spTree>
    <p:extLst>
      <p:ext uri="{BB962C8B-B14F-4D97-AF65-F5344CB8AC3E}">
        <p14:creationId xmlns:p14="http://schemas.microsoft.com/office/powerpoint/2010/main" xmlns="" val="155783119"/>
      </p:ext>
    </p:extLst>
  </p:cSld>
  <p:clrMapOvr>
    <a:masterClrMapping/>
  </p:clrMapOvr>
  <p:timing>
    <p:tnLst>
      <p:par>
        <p:cTn id="1" dur="indefinite" restart="never" nodeType="tmRoot"/>
      </p:par>
    </p:tnLst>
  </p:timing>
</p:sldLayout>
</file>

<file path=ppt/slideLayouts/slideLayout161.xml><?xml version="1.0" encoding="utf-8"?>
<p:sldLayout xmlns:a="http://schemas.openxmlformats.org/drawingml/2006/main" xmlns:r="http://schemas.openxmlformats.org/officeDocument/2006/relationships" xmlns:p="http://schemas.openxmlformats.org/presentationml/2006/main" showMasterSp="0" preserve="1" userDrawn="1">
  <p:cSld name="End slide blue">
    <p:bg>
      <p:bgPr>
        <a:solidFill>
          <a:srgbClr val="176FB8"/>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36456" y="1149532"/>
            <a:ext cx="10689784" cy="5339556"/>
          </a:xfrm>
          <a:prstGeom prst="rect">
            <a:avLst/>
          </a:prstGeom>
        </p:spPr>
      </p:pic>
      <p:sp>
        <p:nvSpPr>
          <p:cNvPr id="7" name="Title 6"/>
          <p:cNvSpPr>
            <a:spLocks noGrp="1"/>
          </p:cNvSpPr>
          <p:nvPr>
            <p:ph type="title" hasCustomPrompt="1"/>
          </p:nvPr>
        </p:nvSpPr>
        <p:spPr>
          <a:xfrm>
            <a:off x="1592541" y="1430072"/>
            <a:ext cx="7412122" cy="659985"/>
          </a:xfrm>
        </p:spPr>
        <p:txBody>
          <a:bodyPr/>
          <a:lstStyle>
            <a:lvl1pPr>
              <a:defRPr sz="4500" b="0">
                <a:solidFill>
                  <a:schemeClr val="tx2"/>
                </a:solidFill>
              </a:defRPr>
            </a:lvl1pPr>
          </a:lstStyle>
          <a:p>
            <a:r>
              <a:rPr lang="en-US" dirty="0" smtClean="0"/>
              <a:t>Add end message</a:t>
            </a:r>
            <a:endParaRPr lang="en-ZA" dirty="0"/>
          </a:p>
        </p:txBody>
      </p:sp>
      <p:sp>
        <p:nvSpPr>
          <p:cNvPr id="9" name="Text Placeholder 8"/>
          <p:cNvSpPr>
            <a:spLocks noGrp="1"/>
          </p:cNvSpPr>
          <p:nvPr>
            <p:ph type="body" sz="quarter" idx="11" hasCustomPrompt="1"/>
          </p:nvPr>
        </p:nvSpPr>
        <p:spPr>
          <a:xfrm>
            <a:off x="1592541" y="2052312"/>
            <a:ext cx="7420830" cy="1185096"/>
          </a:xfrm>
          <a:prstGeom prst="rect">
            <a:avLst/>
          </a:prstGeom>
        </p:spPr>
        <p:txBody>
          <a:bodyPr lIns="0" tIns="0" rIns="0" bIns="0"/>
          <a:lstStyle>
            <a:lvl1pPr marL="0" indent="0">
              <a:buNone/>
              <a:defRPr sz="220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sub-message</a:t>
            </a:r>
            <a:endParaRPr lang="en-ZA" dirty="0"/>
          </a:p>
        </p:txBody>
      </p:sp>
      <p:sp>
        <p:nvSpPr>
          <p:cNvPr id="8" name="Text Placeholder 8"/>
          <p:cNvSpPr>
            <a:spLocks noGrp="1"/>
          </p:cNvSpPr>
          <p:nvPr>
            <p:ph type="body" sz="quarter" idx="12" hasCustomPrompt="1"/>
          </p:nvPr>
        </p:nvSpPr>
        <p:spPr>
          <a:xfrm>
            <a:off x="1592541" y="4082862"/>
            <a:ext cx="7412122" cy="428179"/>
          </a:xfrm>
          <a:prstGeom prst="rect">
            <a:avLst/>
          </a:prstGeom>
        </p:spPr>
        <p:txBody>
          <a:bodyPr lIns="0" tIns="0" rIns="0" bIns="0"/>
          <a:lstStyle>
            <a:lvl1pPr marL="0" indent="0">
              <a:buNone/>
              <a:defRPr sz="1600" baseline="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Q&amp;A email address</a:t>
            </a:r>
            <a:endParaRPr lang="en-ZA" dirty="0"/>
          </a:p>
        </p:txBody>
      </p:sp>
    </p:spTree>
    <p:extLst>
      <p:ext uri="{BB962C8B-B14F-4D97-AF65-F5344CB8AC3E}">
        <p14:creationId xmlns:p14="http://schemas.microsoft.com/office/powerpoint/2010/main" xmlns="" val="4050697684"/>
      </p:ext>
    </p:extLst>
  </p:cSld>
  <p:clrMapOvr>
    <a:masterClrMapping/>
  </p:clrMapOvr>
  <p:timing>
    <p:tnLst>
      <p:par>
        <p:cTn id="1" dur="indefinite" restart="never" nodeType="tmRoot"/>
      </p:par>
    </p:tnLst>
  </p:timing>
</p:sldLayout>
</file>

<file path=ppt/slideLayouts/slideLayout162.xml><?xml version="1.0" encoding="utf-8"?>
<p:sldLayout xmlns:a="http://schemas.openxmlformats.org/drawingml/2006/main" xmlns:r="http://schemas.openxmlformats.org/officeDocument/2006/relationships" xmlns:p="http://schemas.openxmlformats.org/presentationml/2006/main" showMasterSp="0" preserve="1" userDrawn="1">
  <p:cSld name="End slide white">
    <p:bg>
      <p:bgPr>
        <a:solidFill>
          <a:schemeClr val="tx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49531" y="1092188"/>
            <a:ext cx="10676711" cy="5383279"/>
          </a:xfrm>
          <a:prstGeom prst="rect">
            <a:avLst/>
          </a:prstGeom>
        </p:spPr>
      </p:pic>
      <p:sp>
        <p:nvSpPr>
          <p:cNvPr id="7" name="Title 6"/>
          <p:cNvSpPr>
            <a:spLocks noGrp="1"/>
          </p:cNvSpPr>
          <p:nvPr>
            <p:ph type="title" hasCustomPrompt="1"/>
          </p:nvPr>
        </p:nvSpPr>
        <p:spPr>
          <a:xfrm>
            <a:off x="1592541" y="1430072"/>
            <a:ext cx="7412122" cy="659985"/>
          </a:xfrm>
        </p:spPr>
        <p:txBody>
          <a:bodyPr/>
          <a:lstStyle>
            <a:lvl1pPr>
              <a:defRPr sz="4500" b="0">
                <a:solidFill>
                  <a:schemeClr val="bg2"/>
                </a:solidFill>
              </a:defRPr>
            </a:lvl1pPr>
          </a:lstStyle>
          <a:p>
            <a:r>
              <a:rPr lang="en-US" dirty="0" smtClean="0"/>
              <a:t>Add end message</a:t>
            </a:r>
            <a:endParaRPr lang="en-ZA" dirty="0"/>
          </a:p>
        </p:txBody>
      </p:sp>
      <p:sp>
        <p:nvSpPr>
          <p:cNvPr id="9" name="Text Placeholder 8"/>
          <p:cNvSpPr>
            <a:spLocks noGrp="1"/>
          </p:cNvSpPr>
          <p:nvPr>
            <p:ph type="body" sz="quarter" idx="11" hasCustomPrompt="1"/>
          </p:nvPr>
        </p:nvSpPr>
        <p:spPr>
          <a:xfrm>
            <a:off x="1592541" y="2052312"/>
            <a:ext cx="7420830" cy="1185096"/>
          </a:xfrm>
          <a:prstGeom prst="rect">
            <a:avLst/>
          </a:prstGeom>
        </p:spPr>
        <p:txBody>
          <a:bodyPr lIns="0" tIns="0" rIns="0" bIns="0"/>
          <a:lstStyle>
            <a:lvl1pPr marL="0" indent="0">
              <a:buNone/>
              <a:defRPr sz="2200">
                <a:solidFill>
                  <a:schemeClr val="bg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sub-message</a:t>
            </a:r>
          </a:p>
        </p:txBody>
      </p:sp>
      <p:sp>
        <p:nvSpPr>
          <p:cNvPr id="8" name="Text Placeholder 8"/>
          <p:cNvSpPr>
            <a:spLocks noGrp="1"/>
          </p:cNvSpPr>
          <p:nvPr>
            <p:ph type="body" sz="quarter" idx="12" hasCustomPrompt="1"/>
          </p:nvPr>
        </p:nvSpPr>
        <p:spPr>
          <a:xfrm>
            <a:off x="1592541" y="4082862"/>
            <a:ext cx="7412122" cy="428179"/>
          </a:xfrm>
          <a:prstGeom prst="rect">
            <a:avLst/>
          </a:prstGeom>
        </p:spPr>
        <p:txBody>
          <a:bodyPr lIns="0" tIns="0" rIns="0" bIns="0"/>
          <a:lstStyle>
            <a:lvl1pPr marL="0" indent="0">
              <a:buNone/>
              <a:defRPr sz="1600" baseline="0">
                <a:solidFill>
                  <a:schemeClr val="bg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Q&amp;A email address</a:t>
            </a:r>
          </a:p>
        </p:txBody>
      </p:sp>
    </p:spTree>
    <p:extLst>
      <p:ext uri="{BB962C8B-B14F-4D97-AF65-F5344CB8AC3E}">
        <p14:creationId xmlns:p14="http://schemas.microsoft.com/office/powerpoint/2010/main" xmlns="" val="418327360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8 Full page pictures">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4"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2" name="Picture Placeholder 5"/>
          <p:cNvSpPr>
            <a:spLocks noGrp="1"/>
          </p:cNvSpPr>
          <p:nvPr>
            <p:ph type="pic" sz="quarter" idx="12" hasCustomPrompt="1"/>
          </p:nvPr>
        </p:nvSpPr>
        <p:spPr>
          <a:xfrm>
            <a:off x="377694"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3" name="Picture Placeholder 5"/>
          <p:cNvSpPr>
            <a:spLocks noGrp="1"/>
          </p:cNvSpPr>
          <p:nvPr>
            <p:ph type="pic" sz="quarter" idx="13" hasCustomPrompt="1"/>
          </p:nvPr>
        </p:nvSpPr>
        <p:spPr>
          <a:xfrm>
            <a:off x="9001413"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6" name="Picture Placeholder 5"/>
          <p:cNvSpPr>
            <a:spLocks noGrp="1"/>
          </p:cNvSpPr>
          <p:nvPr>
            <p:ph type="pic" sz="quarter" idx="14" hasCustomPrompt="1"/>
          </p:nvPr>
        </p:nvSpPr>
        <p:spPr>
          <a:xfrm>
            <a:off x="9001413"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7" name="Picture Placeholder 5"/>
          <p:cNvSpPr>
            <a:spLocks noGrp="1"/>
          </p:cNvSpPr>
          <p:nvPr>
            <p:ph type="pic" sz="quarter" idx="15" hasCustomPrompt="1"/>
          </p:nvPr>
        </p:nvSpPr>
        <p:spPr>
          <a:xfrm>
            <a:off x="6126840"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8" name="Picture Placeholder 5"/>
          <p:cNvSpPr>
            <a:spLocks noGrp="1"/>
          </p:cNvSpPr>
          <p:nvPr>
            <p:ph type="pic" sz="quarter" idx="16" hasCustomPrompt="1"/>
          </p:nvPr>
        </p:nvSpPr>
        <p:spPr>
          <a:xfrm>
            <a:off x="6126840"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9" name="Picture Placeholder 5"/>
          <p:cNvSpPr>
            <a:spLocks noGrp="1"/>
          </p:cNvSpPr>
          <p:nvPr>
            <p:ph type="pic" sz="quarter" idx="17" hasCustomPrompt="1"/>
          </p:nvPr>
        </p:nvSpPr>
        <p:spPr>
          <a:xfrm>
            <a:off x="3252267"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20" name="Picture Placeholder 5"/>
          <p:cNvSpPr>
            <a:spLocks noGrp="1"/>
          </p:cNvSpPr>
          <p:nvPr>
            <p:ph type="pic" sz="quarter" idx="18" hasCustomPrompt="1"/>
          </p:nvPr>
        </p:nvSpPr>
        <p:spPr>
          <a:xfrm>
            <a:off x="3252267"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Tree>
    <p:extLst>
      <p:ext uri="{BB962C8B-B14F-4D97-AF65-F5344CB8AC3E}">
        <p14:creationId xmlns:p14="http://schemas.microsoft.com/office/powerpoint/2010/main" xmlns="" val="255987637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ull page picture split into 8">
    <p:bg>
      <p:bgPr>
        <a:solidFill>
          <a:schemeClr val="tx2"/>
        </a:solidFill>
        <a:effectLst/>
      </p:bgPr>
    </p:bg>
    <p:spTree>
      <p:nvGrpSpPr>
        <p:cNvPr id="1" name=""/>
        <p:cNvGrpSpPr/>
        <p:nvPr/>
      </p:nvGrpSpPr>
      <p:grpSpPr>
        <a:xfrm>
          <a:off x="0" y="0"/>
          <a:ext cx="0" cy="0"/>
          <a:chOff x="0" y="0"/>
          <a:chExt cx="0" cy="0"/>
        </a:xfrm>
      </p:grpSpPr>
      <p:sp>
        <p:nvSpPr>
          <p:cNvPr id="14" name="Picture Placeholder 5"/>
          <p:cNvSpPr>
            <a:spLocks noGrp="1"/>
          </p:cNvSpPr>
          <p:nvPr>
            <p:ph type="pic" sz="quarter" idx="11" hasCustomPrompt="1"/>
          </p:nvPr>
        </p:nvSpPr>
        <p:spPr>
          <a:xfrm>
            <a:off x="377695" y="374468"/>
            <a:ext cx="11424838" cy="5422311"/>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5" name="Rectangle 14"/>
          <p:cNvSpPr/>
          <p:nvPr userDrawn="1"/>
        </p:nvSpPr>
        <p:spPr>
          <a:xfrm>
            <a:off x="3201707"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1" name="Rectangle 20"/>
          <p:cNvSpPr/>
          <p:nvPr userDrawn="1"/>
        </p:nvSpPr>
        <p:spPr>
          <a:xfrm>
            <a:off x="6046673"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2" name="Rectangle 21"/>
          <p:cNvSpPr/>
          <p:nvPr userDrawn="1"/>
        </p:nvSpPr>
        <p:spPr>
          <a:xfrm>
            <a:off x="8935184"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3" name="Rectangle 22"/>
          <p:cNvSpPr/>
          <p:nvPr userDrawn="1"/>
        </p:nvSpPr>
        <p:spPr>
          <a:xfrm>
            <a:off x="377695" y="3049915"/>
            <a:ext cx="11448000" cy="5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Tree>
    <p:extLst>
      <p:ext uri="{BB962C8B-B14F-4D97-AF65-F5344CB8AC3E}">
        <p14:creationId xmlns:p14="http://schemas.microsoft.com/office/powerpoint/2010/main" xmlns="" val="301533529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8 Full page pictures split">
    <p:bg>
      <p:bgPr>
        <a:solidFill>
          <a:schemeClr val="tx2"/>
        </a:solidFill>
        <a:effectLst/>
      </p:bgPr>
    </p:bg>
    <p:spTree>
      <p:nvGrpSpPr>
        <p:cNvPr id="1" name=""/>
        <p:cNvGrpSpPr/>
        <p:nvPr/>
      </p:nvGrpSpPr>
      <p:grpSpPr>
        <a:xfrm>
          <a:off x="0" y="0"/>
          <a:ext cx="0" cy="0"/>
          <a:chOff x="0" y="0"/>
          <a:chExt cx="0" cy="0"/>
        </a:xfrm>
      </p:grpSpPr>
      <p:sp>
        <p:nvSpPr>
          <p:cNvPr id="14" name="Picture Placeholder 5"/>
          <p:cNvSpPr>
            <a:spLocks noGrp="1"/>
          </p:cNvSpPr>
          <p:nvPr>
            <p:ph type="pic" sz="quarter" idx="11" hasCustomPrompt="1"/>
          </p:nvPr>
        </p:nvSpPr>
        <p:spPr>
          <a:xfrm>
            <a:off x="6081711" y="361995"/>
            <a:ext cx="5720822" cy="5443493"/>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1" name="Picture Placeholder 5"/>
          <p:cNvSpPr>
            <a:spLocks noGrp="1"/>
          </p:cNvSpPr>
          <p:nvPr userDrawn="1">
            <p:ph type="pic" sz="quarter" idx="12" hasCustomPrompt="1"/>
          </p:nvPr>
        </p:nvSpPr>
        <p:spPr>
          <a:xfrm>
            <a:off x="377694" y="361995"/>
            <a:ext cx="2819780" cy="2687919"/>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2" name="Picture Placeholder 5"/>
          <p:cNvSpPr>
            <a:spLocks noGrp="1"/>
          </p:cNvSpPr>
          <p:nvPr userDrawn="1">
            <p:ph type="pic" sz="quarter" idx="13" hasCustomPrompt="1"/>
          </p:nvPr>
        </p:nvSpPr>
        <p:spPr>
          <a:xfrm>
            <a:off x="377694" y="3077521"/>
            <a:ext cx="2819780" cy="272796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3" name="Picture Placeholder 5"/>
          <p:cNvSpPr>
            <a:spLocks noGrp="1"/>
          </p:cNvSpPr>
          <p:nvPr userDrawn="1">
            <p:ph type="pic" sz="quarter" idx="17" hasCustomPrompt="1"/>
          </p:nvPr>
        </p:nvSpPr>
        <p:spPr>
          <a:xfrm>
            <a:off x="3228711" y="361996"/>
            <a:ext cx="2813729" cy="2687918"/>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6" name="Picture Placeholder 5"/>
          <p:cNvSpPr>
            <a:spLocks noGrp="1"/>
          </p:cNvSpPr>
          <p:nvPr userDrawn="1">
            <p:ph type="pic" sz="quarter" idx="18" hasCustomPrompt="1"/>
          </p:nvPr>
        </p:nvSpPr>
        <p:spPr>
          <a:xfrm>
            <a:off x="3228711" y="3077521"/>
            <a:ext cx="2813729" cy="272796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grpSp>
        <p:nvGrpSpPr>
          <p:cNvPr id="5" name="Group 4"/>
          <p:cNvGrpSpPr/>
          <p:nvPr userDrawn="1"/>
        </p:nvGrpSpPr>
        <p:grpSpPr>
          <a:xfrm>
            <a:off x="321711" y="348343"/>
            <a:ext cx="11480729" cy="5457145"/>
            <a:chOff x="321711" y="348343"/>
            <a:chExt cx="11480729" cy="5457145"/>
          </a:xfrm>
        </p:grpSpPr>
        <p:sp>
          <p:nvSpPr>
            <p:cNvPr id="24" name="Rectangle 23"/>
            <p:cNvSpPr/>
            <p:nvPr/>
          </p:nvSpPr>
          <p:spPr>
            <a:xfrm>
              <a:off x="8895440"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5" name="Rectangle 24"/>
            <p:cNvSpPr/>
            <p:nvPr/>
          </p:nvSpPr>
          <p:spPr>
            <a:xfrm>
              <a:off x="6042440" y="3049915"/>
              <a:ext cx="5760000" cy="5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8" name="Rectangle 17"/>
            <p:cNvSpPr/>
            <p:nvPr userDrawn="1"/>
          </p:nvSpPr>
          <p:spPr>
            <a:xfrm>
              <a:off x="3174711"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9" name="Rectangle 18"/>
            <p:cNvSpPr/>
            <p:nvPr userDrawn="1"/>
          </p:nvSpPr>
          <p:spPr>
            <a:xfrm>
              <a:off x="321711" y="3049915"/>
              <a:ext cx="5760000" cy="5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6" name="Rectangle 25"/>
            <p:cNvSpPr/>
            <p:nvPr userDrawn="1"/>
          </p:nvSpPr>
          <p:spPr>
            <a:xfrm>
              <a:off x="6040976"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7" name="Rectangle 26"/>
            <p:cNvSpPr/>
            <p:nvPr userDrawn="1"/>
          </p:nvSpPr>
          <p:spPr>
            <a:xfrm>
              <a:off x="6035075"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grpSp>
    </p:spTree>
    <p:extLst>
      <p:ext uri="{BB962C8B-B14F-4D97-AF65-F5344CB8AC3E}">
        <p14:creationId xmlns:p14="http://schemas.microsoft.com/office/powerpoint/2010/main" xmlns="" val="3343596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Opening Slide white">
    <p:bg>
      <p:bgPr>
        <a:solidFill>
          <a:schemeClr val="tx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00" y="2158561"/>
            <a:ext cx="4431961" cy="2515039"/>
          </a:xfrm>
          <a:prstGeom prst="rect">
            <a:avLst/>
          </a:prstGeom>
        </p:spPr>
      </p:pic>
    </p:spTree>
    <p:extLst>
      <p:ext uri="{BB962C8B-B14F-4D97-AF65-F5344CB8AC3E}">
        <p14:creationId xmlns:p14="http://schemas.microsoft.com/office/powerpoint/2010/main" xmlns="" val="384205522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and picture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3577"/>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72291" y="1533391"/>
            <a:ext cx="5331824" cy="4272097"/>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87886"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cxnSp>
        <p:nvCxnSpPr>
          <p:cNvPr id="8" name="Straight Connector 7"/>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4979920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and picture whit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1003508"/>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81000" y="1533391"/>
            <a:ext cx="5331824" cy="4272097"/>
          </a:xfrm>
          <a:prstGeom prst="rect">
            <a:avLst/>
          </a:prstGeom>
        </p:spPr>
        <p:txBody>
          <a:bodyPr lIns="0" tIns="0" rIns="0" bIns="0"/>
          <a:lstStyle>
            <a:lvl1pPr>
              <a:spcBef>
                <a:spcPts val="0"/>
              </a:spcBef>
              <a:defRPr lang="en-US" sz="1800" dirty="0" smtClean="0">
                <a:solidFill>
                  <a:schemeClr val="bg2"/>
                </a:solidFill>
                <a:latin typeface="+mn-lt"/>
              </a:defRPr>
            </a:lvl1pPr>
            <a:lvl2pPr>
              <a:spcBef>
                <a:spcPts val="0"/>
              </a:spcBef>
              <a:defRPr lang="en-US" sz="1600" dirty="0" smtClean="0">
                <a:solidFill>
                  <a:schemeClr val="bg2"/>
                </a:solidFill>
                <a:latin typeface="+mn-lt"/>
              </a:defRPr>
            </a:lvl2pPr>
            <a:lvl3pPr>
              <a:spcBef>
                <a:spcPts val="0"/>
              </a:spcBef>
              <a:defRPr lang="en-US" sz="1400" dirty="0" smtClean="0">
                <a:solidFill>
                  <a:schemeClr val="bg2"/>
                </a:solidFill>
                <a:latin typeface="+mn-lt"/>
              </a:defRPr>
            </a:lvl3pPr>
            <a:lvl4pPr>
              <a:spcBef>
                <a:spcPts val="0"/>
              </a:spcBef>
              <a:defRPr lang="en-US" sz="1400" dirty="0" smtClean="0">
                <a:solidFill>
                  <a:schemeClr val="bg2"/>
                </a:solidFill>
                <a:latin typeface="+mn-lt"/>
              </a:defRPr>
            </a:lvl4pPr>
            <a:lvl5pPr>
              <a:spcBef>
                <a:spcPts val="0"/>
              </a:spcBef>
              <a:defRPr lang="en-ZA" sz="1400" dirty="0">
                <a:solidFill>
                  <a:schemeClr val="bg2"/>
                </a:solidFill>
                <a:latin typeface="+mn-lt"/>
              </a:defRPr>
            </a:lvl5pPr>
          </a:lstStyle>
          <a:p>
            <a:pPr marL="182563" lvl="0" indent="-182563">
              <a:lnSpc>
                <a:spcPct val="100000"/>
              </a:lnSpc>
              <a:spcAft>
                <a:spcPts val="300"/>
              </a:spcAft>
            </a:pPr>
            <a:r>
              <a:rPr lang="en-US" dirty="0" smtClean="0"/>
              <a:t>First bullet</a:t>
            </a:r>
          </a:p>
          <a:p>
            <a:pPr marL="447675" lvl="1" indent="-179388">
              <a:lnSpc>
                <a:spcPct val="100000"/>
              </a:lnSpc>
              <a:spcAft>
                <a:spcPts val="300"/>
              </a:spcAft>
            </a:pPr>
            <a:r>
              <a:rPr lang="en-US" dirty="0" smtClean="0"/>
              <a:t>Second level</a:t>
            </a:r>
          </a:p>
          <a:p>
            <a:pPr marL="809625" lvl="2" indent="-184150">
              <a:lnSpc>
                <a:spcPct val="100000"/>
              </a:lnSpc>
              <a:spcAft>
                <a:spcPts val="300"/>
              </a:spcAft>
            </a:pPr>
            <a:r>
              <a:rPr lang="en-US" dirty="0" smtClean="0"/>
              <a:t>Third level</a:t>
            </a:r>
          </a:p>
          <a:p>
            <a:pPr marL="1076325" lvl="3" indent="-182563">
              <a:lnSpc>
                <a:spcPct val="100000"/>
              </a:lnSpc>
              <a:spcAft>
                <a:spcPts val="300"/>
              </a:spcAft>
            </a:pPr>
            <a:r>
              <a:rPr lang="en-US" dirty="0" smtClean="0"/>
              <a:t>Fourth level</a:t>
            </a:r>
          </a:p>
          <a:p>
            <a:pPr marL="1343025" lvl="4" indent="-180975">
              <a:lnSpc>
                <a:spcPct val="100000"/>
              </a:lnSpc>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61760"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cxnSp>
        <p:nvCxnSpPr>
          <p:cNvPr id="8" name="Straight Connector 7"/>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8313402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and two pictures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3371"/>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77695" y="1533392"/>
            <a:ext cx="5706291" cy="1889078"/>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87886"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8" name="Picture Placeholder 5"/>
          <p:cNvSpPr>
            <a:spLocks noGrp="1"/>
          </p:cNvSpPr>
          <p:nvPr>
            <p:ph type="pic" sz="quarter" idx="13" hasCustomPrompt="1"/>
          </p:nvPr>
        </p:nvSpPr>
        <p:spPr>
          <a:xfrm>
            <a:off x="377695" y="3631474"/>
            <a:ext cx="5709595" cy="2174014"/>
          </a:xfrm>
          <a:prstGeom prst="rect">
            <a:avLst/>
          </a:prstGeom>
        </p:spPr>
        <p:txBody>
          <a:bodyPr lIns="0" tIns="0" rIns="0" bIns="0"/>
          <a:lstStyle>
            <a:lvl1pPr marL="0" indent="0">
              <a:buNone/>
              <a:defRPr lang="en-ZA" sz="1800" dirty="0">
                <a:solidFill>
                  <a:schemeClr val="bg2"/>
                </a:solidFill>
                <a:latin typeface="+mn-lt"/>
              </a:defRPr>
            </a:lvl1pPr>
          </a:lstStyle>
          <a:p>
            <a:pPr marL="182563" lvl="0" indent="-182563">
              <a:lnSpc>
                <a:spcPct val="100000"/>
              </a:lnSpc>
              <a:spcBef>
                <a:spcPts val="0"/>
              </a:spcBef>
              <a:spcAft>
                <a:spcPts val="300"/>
              </a:spcAft>
            </a:pPr>
            <a:r>
              <a:rPr lang="en-ZA" dirty="0" smtClean="0"/>
              <a:t>Add picture</a:t>
            </a:r>
            <a:endParaRPr lang="en-ZA" dirty="0"/>
          </a:p>
        </p:txBody>
      </p:sp>
      <p:cxnSp>
        <p:nvCxnSpPr>
          <p:cNvPr id="9" name="Straight Connector 8"/>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115975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chart and picture white">
    <p:bg>
      <p:bgPr>
        <a:solidFill>
          <a:schemeClr val="tx2"/>
        </a:solidFill>
        <a:effectLst/>
      </p:bgPr>
    </p:bg>
    <p:spTree>
      <p:nvGrpSpPr>
        <p:cNvPr id="1" name=""/>
        <p:cNvGrpSpPr/>
        <p:nvPr/>
      </p:nvGrpSpPr>
      <p:grpSpPr>
        <a:xfrm>
          <a:off x="0" y="0"/>
          <a:ext cx="0" cy="0"/>
          <a:chOff x="0" y="0"/>
          <a:chExt cx="0" cy="0"/>
        </a:xfrm>
      </p:grpSpPr>
      <p:sp>
        <p:nvSpPr>
          <p:cNvPr id="5" name="Chart Placeholder 4"/>
          <p:cNvSpPr>
            <a:spLocks noGrp="1"/>
          </p:cNvSpPr>
          <p:nvPr>
            <p:ph type="chart" sz="quarter" idx="14" hasCustomPrompt="1"/>
          </p:nvPr>
        </p:nvSpPr>
        <p:spPr>
          <a:xfrm>
            <a:off x="377695" y="3632200"/>
            <a:ext cx="5709595" cy="2173288"/>
          </a:xfrm>
          <a:prstGeom prst="rect">
            <a:avLst/>
          </a:prstGeom>
        </p:spPr>
        <p:txBody>
          <a:bodyPr/>
          <a:lstStyle>
            <a:lvl1pPr marL="0" indent="0">
              <a:buNone/>
              <a:defRPr sz="1800">
                <a:solidFill>
                  <a:schemeClr val="bg2"/>
                </a:solidFill>
                <a:latin typeface="+mn-lt"/>
              </a:defRPr>
            </a:lvl1pPr>
          </a:lstStyle>
          <a:p>
            <a:r>
              <a:rPr lang="en-ZA" dirty="0" smtClean="0"/>
              <a:t>Add chart</a:t>
            </a:r>
            <a:endParaRPr lang="en-ZA" dirty="0"/>
          </a:p>
        </p:txBody>
      </p:sp>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9037"/>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80999" y="1533392"/>
            <a:ext cx="5706291" cy="1889078"/>
          </a:xfrm>
          <a:prstGeom prst="rect">
            <a:avLst/>
          </a:prstGeom>
        </p:spPr>
        <p:txBody>
          <a:bodyPr lIns="0" tIns="0" rIns="0" bIns="0"/>
          <a:lstStyle>
            <a:lvl1pPr>
              <a:spcBef>
                <a:spcPts val="0"/>
              </a:spcBef>
              <a:defRPr lang="en-US" sz="1800" dirty="0" smtClean="0">
                <a:solidFill>
                  <a:schemeClr val="bg2"/>
                </a:solidFill>
                <a:latin typeface="+mn-lt"/>
              </a:defRPr>
            </a:lvl1pPr>
            <a:lvl2pPr>
              <a:spcBef>
                <a:spcPts val="0"/>
              </a:spcBef>
              <a:defRPr lang="en-US" sz="1600" dirty="0" smtClean="0">
                <a:solidFill>
                  <a:schemeClr val="bg2"/>
                </a:solidFill>
                <a:latin typeface="+mn-lt"/>
              </a:defRPr>
            </a:lvl2pPr>
            <a:lvl3pPr>
              <a:spcBef>
                <a:spcPts val="0"/>
              </a:spcBef>
              <a:defRPr lang="en-US" sz="1400" dirty="0" smtClean="0">
                <a:solidFill>
                  <a:schemeClr val="bg2"/>
                </a:solidFill>
                <a:latin typeface="+mn-lt"/>
              </a:defRPr>
            </a:lvl3pPr>
            <a:lvl4pPr>
              <a:spcBef>
                <a:spcPts val="0"/>
              </a:spcBef>
              <a:defRPr lang="en-US" sz="1400" dirty="0" smtClean="0">
                <a:solidFill>
                  <a:schemeClr val="bg2"/>
                </a:solidFill>
                <a:latin typeface="+mn-lt"/>
              </a:defRPr>
            </a:lvl4pPr>
            <a:lvl5pPr>
              <a:spcBef>
                <a:spcPts val="0"/>
              </a:spcBef>
              <a:defRPr lang="en-ZA" sz="1400" dirty="0">
                <a:solidFill>
                  <a:schemeClr val="bg2"/>
                </a:solidFill>
                <a:latin typeface="+mn-lt"/>
              </a:defRPr>
            </a:lvl5pPr>
          </a:lstStyle>
          <a:p>
            <a:pPr marL="182563" lvl="0" indent="-182563">
              <a:lnSpc>
                <a:spcPct val="100000"/>
              </a:lnSpc>
              <a:spcAft>
                <a:spcPts val="300"/>
              </a:spcAft>
            </a:pPr>
            <a:r>
              <a:rPr lang="en-US" dirty="0" smtClean="0"/>
              <a:t>First bullet</a:t>
            </a:r>
          </a:p>
          <a:p>
            <a:pPr marL="447675" lvl="1" indent="-179388">
              <a:lnSpc>
                <a:spcPct val="100000"/>
              </a:lnSpc>
              <a:spcAft>
                <a:spcPts val="300"/>
              </a:spcAft>
            </a:pPr>
            <a:r>
              <a:rPr lang="en-US" dirty="0" smtClean="0"/>
              <a:t>Second level</a:t>
            </a:r>
          </a:p>
          <a:p>
            <a:pPr marL="809625" lvl="2" indent="-184150">
              <a:lnSpc>
                <a:spcPct val="100000"/>
              </a:lnSpc>
              <a:spcAft>
                <a:spcPts val="300"/>
              </a:spcAft>
            </a:pPr>
            <a:r>
              <a:rPr lang="en-US" dirty="0" smtClean="0"/>
              <a:t>Third level</a:t>
            </a:r>
          </a:p>
          <a:p>
            <a:pPr marL="1076325" lvl="3" indent="-182563">
              <a:lnSpc>
                <a:spcPct val="100000"/>
              </a:lnSpc>
              <a:spcAft>
                <a:spcPts val="300"/>
              </a:spcAft>
            </a:pPr>
            <a:r>
              <a:rPr lang="en-US" dirty="0" smtClean="0"/>
              <a:t>Fourth level</a:t>
            </a:r>
          </a:p>
          <a:p>
            <a:pPr marL="1343025" lvl="4" indent="-180975">
              <a:lnSpc>
                <a:spcPct val="100000"/>
              </a:lnSpc>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87886"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cxnSp>
        <p:nvCxnSpPr>
          <p:cNvPr id="8" name="Straight Connector 7"/>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6186154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Divider slide blue">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0"/>
            <a:ext cx="12192000" cy="685800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128" y="0"/>
            <a:ext cx="5356352" cy="5738949"/>
          </a:xfrm>
          <a:prstGeom prst="rect">
            <a:avLst/>
          </a:prstGeom>
        </p:spPr>
      </p:pic>
      <p:sp>
        <p:nvSpPr>
          <p:cNvPr id="7" name="Title 6"/>
          <p:cNvSpPr>
            <a:spLocks noGrp="1"/>
          </p:cNvSpPr>
          <p:nvPr>
            <p:ph type="title" hasCustomPrompt="1"/>
          </p:nvPr>
        </p:nvSpPr>
        <p:spPr>
          <a:xfrm>
            <a:off x="769582" y="655008"/>
            <a:ext cx="4063677" cy="1826929"/>
          </a:xfrm>
        </p:spPr>
        <p:txBody>
          <a:bodyPr/>
          <a:lstStyle>
            <a:lvl1pPr>
              <a:defRPr sz="4000" b="0"/>
            </a:lvl1pPr>
          </a:lstStyle>
          <a:p>
            <a:r>
              <a:rPr lang="en-US" dirty="0" smtClean="0"/>
              <a:t>Add title</a:t>
            </a:r>
            <a:endParaRPr lang="en-ZA" dirty="0"/>
          </a:p>
        </p:txBody>
      </p:sp>
      <p:sp>
        <p:nvSpPr>
          <p:cNvPr id="9" name="Text Placeholder 8"/>
          <p:cNvSpPr>
            <a:spLocks noGrp="1"/>
          </p:cNvSpPr>
          <p:nvPr>
            <p:ph type="body" sz="quarter" idx="11" hasCustomPrompt="1"/>
          </p:nvPr>
        </p:nvSpPr>
        <p:spPr>
          <a:xfrm>
            <a:off x="769581" y="2603133"/>
            <a:ext cx="4063677" cy="1185096"/>
          </a:xfrm>
          <a:prstGeom prst="rect">
            <a:avLst/>
          </a:prstGeom>
        </p:spPr>
        <p:txBody>
          <a:bodyPr lIns="0" tIns="0" rIns="0" bIns="0"/>
          <a:lstStyle>
            <a:lvl1pPr marL="0" indent="0">
              <a:buNone/>
              <a:defRPr sz="2400">
                <a:solidFill>
                  <a:schemeClr val="bg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subtitle</a:t>
            </a:r>
            <a:endParaRPr lang="en-ZA" dirty="0"/>
          </a:p>
        </p:txBody>
      </p:sp>
    </p:spTree>
    <p:extLst>
      <p:ext uri="{BB962C8B-B14F-4D97-AF65-F5344CB8AC3E}">
        <p14:creationId xmlns:p14="http://schemas.microsoft.com/office/powerpoint/2010/main" xmlns="" val="200592930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Divider slide white">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0"/>
            <a:ext cx="12192000" cy="685800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851904" y="0"/>
            <a:ext cx="5340096" cy="5721531"/>
          </a:xfrm>
          <a:prstGeom prst="rect">
            <a:avLst/>
          </a:prstGeom>
        </p:spPr>
      </p:pic>
      <p:sp>
        <p:nvSpPr>
          <p:cNvPr id="7" name="Title 6"/>
          <p:cNvSpPr>
            <a:spLocks noGrp="1"/>
          </p:cNvSpPr>
          <p:nvPr>
            <p:ph type="title" hasCustomPrompt="1"/>
          </p:nvPr>
        </p:nvSpPr>
        <p:spPr>
          <a:xfrm>
            <a:off x="7248759" y="655008"/>
            <a:ext cx="4063677" cy="1826929"/>
          </a:xfrm>
        </p:spPr>
        <p:txBody>
          <a:bodyPr/>
          <a:lstStyle>
            <a:lvl1pPr>
              <a:defRPr sz="4000" b="0">
                <a:solidFill>
                  <a:schemeClr val="tx2"/>
                </a:solidFill>
              </a:defRPr>
            </a:lvl1pPr>
          </a:lstStyle>
          <a:p>
            <a:r>
              <a:rPr lang="en-US" dirty="0" smtClean="0"/>
              <a:t>Add title</a:t>
            </a:r>
            <a:endParaRPr lang="en-ZA" dirty="0"/>
          </a:p>
        </p:txBody>
      </p:sp>
      <p:sp>
        <p:nvSpPr>
          <p:cNvPr id="9" name="Text Placeholder 8"/>
          <p:cNvSpPr>
            <a:spLocks noGrp="1"/>
          </p:cNvSpPr>
          <p:nvPr>
            <p:ph type="body" sz="quarter" idx="11" hasCustomPrompt="1"/>
          </p:nvPr>
        </p:nvSpPr>
        <p:spPr>
          <a:xfrm>
            <a:off x="7248758" y="2603133"/>
            <a:ext cx="4063677" cy="1185096"/>
          </a:xfrm>
          <a:prstGeom prst="rect">
            <a:avLst/>
          </a:prstGeom>
        </p:spPr>
        <p:txBody>
          <a:bodyPr lIns="0" tIns="0" rIns="0" bIns="0"/>
          <a:lstStyle>
            <a:lvl1pPr marL="0" indent="0">
              <a:buNone/>
              <a:defRPr sz="240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subtitle</a:t>
            </a:r>
            <a:endParaRPr lang="en-ZA" dirty="0"/>
          </a:p>
        </p:txBody>
      </p:sp>
      <p:sp>
        <p:nvSpPr>
          <p:cNvPr id="8" name="Text Placeholder 8"/>
          <p:cNvSpPr>
            <a:spLocks noGrp="1"/>
          </p:cNvSpPr>
          <p:nvPr>
            <p:ph type="body" sz="quarter" idx="12" hasCustomPrompt="1"/>
          </p:nvPr>
        </p:nvSpPr>
        <p:spPr>
          <a:xfrm>
            <a:off x="7248758" y="3987067"/>
            <a:ext cx="4063677" cy="1185096"/>
          </a:xfrm>
          <a:prstGeom prst="rect">
            <a:avLst/>
          </a:prstGeom>
        </p:spPr>
        <p:txBody>
          <a:bodyPr lIns="0" tIns="0" rIns="0" bIns="0"/>
          <a:lstStyle>
            <a:lvl1pPr marL="0" indent="0">
              <a:buNone/>
              <a:defRPr sz="2400" baseline="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text</a:t>
            </a:r>
            <a:endParaRPr lang="en-ZA" dirty="0"/>
          </a:p>
        </p:txBody>
      </p:sp>
    </p:spTree>
    <p:extLst>
      <p:ext uri="{BB962C8B-B14F-4D97-AF65-F5344CB8AC3E}">
        <p14:creationId xmlns:p14="http://schemas.microsoft.com/office/powerpoint/2010/main" xmlns="" val="232479014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End slide blue">
    <p:bg>
      <p:bgPr>
        <a:solidFill>
          <a:srgbClr val="176FB8"/>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36456" y="1149532"/>
            <a:ext cx="10689784" cy="5339556"/>
          </a:xfrm>
          <a:prstGeom prst="rect">
            <a:avLst/>
          </a:prstGeom>
        </p:spPr>
      </p:pic>
      <p:sp>
        <p:nvSpPr>
          <p:cNvPr id="7" name="Title 6"/>
          <p:cNvSpPr>
            <a:spLocks noGrp="1"/>
          </p:cNvSpPr>
          <p:nvPr>
            <p:ph type="title" hasCustomPrompt="1"/>
          </p:nvPr>
        </p:nvSpPr>
        <p:spPr>
          <a:xfrm>
            <a:off x="1592541" y="1430072"/>
            <a:ext cx="7412122" cy="659985"/>
          </a:xfrm>
        </p:spPr>
        <p:txBody>
          <a:bodyPr/>
          <a:lstStyle>
            <a:lvl1pPr>
              <a:defRPr sz="4500" b="0">
                <a:solidFill>
                  <a:schemeClr val="tx2"/>
                </a:solidFill>
              </a:defRPr>
            </a:lvl1pPr>
          </a:lstStyle>
          <a:p>
            <a:r>
              <a:rPr lang="en-US" dirty="0" smtClean="0"/>
              <a:t>Add end message</a:t>
            </a:r>
            <a:endParaRPr lang="en-ZA" dirty="0"/>
          </a:p>
        </p:txBody>
      </p:sp>
      <p:sp>
        <p:nvSpPr>
          <p:cNvPr id="9" name="Text Placeholder 8"/>
          <p:cNvSpPr>
            <a:spLocks noGrp="1"/>
          </p:cNvSpPr>
          <p:nvPr>
            <p:ph type="body" sz="quarter" idx="11" hasCustomPrompt="1"/>
          </p:nvPr>
        </p:nvSpPr>
        <p:spPr>
          <a:xfrm>
            <a:off x="1592541" y="2052312"/>
            <a:ext cx="7420830" cy="1185096"/>
          </a:xfrm>
          <a:prstGeom prst="rect">
            <a:avLst/>
          </a:prstGeom>
        </p:spPr>
        <p:txBody>
          <a:bodyPr lIns="0" tIns="0" rIns="0" bIns="0"/>
          <a:lstStyle>
            <a:lvl1pPr marL="0" indent="0">
              <a:buNone/>
              <a:defRPr sz="220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sub-message</a:t>
            </a:r>
            <a:endParaRPr lang="en-ZA" dirty="0"/>
          </a:p>
        </p:txBody>
      </p:sp>
      <p:sp>
        <p:nvSpPr>
          <p:cNvPr id="8" name="Text Placeholder 8"/>
          <p:cNvSpPr>
            <a:spLocks noGrp="1"/>
          </p:cNvSpPr>
          <p:nvPr>
            <p:ph type="body" sz="quarter" idx="12" hasCustomPrompt="1"/>
          </p:nvPr>
        </p:nvSpPr>
        <p:spPr>
          <a:xfrm>
            <a:off x="1592541" y="4082862"/>
            <a:ext cx="7412122" cy="428179"/>
          </a:xfrm>
          <a:prstGeom prst="rect">
            <a:avLst/>
          </a:prstGeom>
        </p:spPr>
        <p:txBody>
          <a:bodyPr lIns="0" tIns="0" rIns="0" bIns="0"/>
          <a:lstStyle>
            <a:lvl1pPr marL="0" indent="0">
              <a:buNone/>
              <a:defRPr sz="1600" baseline="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Q&amp;A email address</a:t>
            </a:r>
            <a:endParaRPr lang="en-ZA" dirty="0"/>
          </a:p>
        </p:txBody>
      </p:sp>
    </p:spTree>
    <p:extLst>
      <p:ext uri="{BB962C8B-B14F-4D97-AF65-F5344CB8AC3E}">
        <p14:creationId xmlns:p14="http://schemas.microsoft.com/office/powerpoint/2010/main" xmlns="" val="89854536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white">
    <p:bg>
      <p:bgPr>
        <a:solidFill>
          <a:schemeClr val="tx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49531" y="1092188"/>
            <a:ext cx="10676711" cy="5383279"/>
          </a:xfrm>
          <a:prstGeom prst="rect">
            <a:avLst/>
          </a:prstGeom>
        </p:spPr>
      </p:pic>
      <p:sp>
        <p:nvSpPr>
          <p:cNvPr id="7" name="Title 6"/>
          <p:cNvSpPr>
            <a:spLocks noGrp="1"/>
          </p:cNvSpPr>
          <p:nvPr>
            <p:ph type="title" hasCustomPrompt="1"/>
          </p:nvPr>
        </p:nvSpPr>
        <p:spPr>
          <a:xfrm>
            <a:off x="1592541" y="1430072"/>
            <a:ext cx="7412122" cy="659985"/>
          </a:xfrm>
        </p:spPr>
        <p:txBody>
          <a:bodyPr/>
          <a:lstStyle>
            <a:lvl1pPr>
              <a:defRPr sz="4500" b="0">
                <a:solidFill>
                  <a:schemeClr val="bg2"/>
                </a:solidFill>
              </a:defRPr>
            </a:lvl1pPr>
          </a:lstStyle>
          <a:p>
            <a:r>
              <a:rPr lang="en-US" dirty="0" smtClean="0"/>
              <a:t>Add end message</a:t>
            </a:r>
            <a:endParaRPr lang="en-ZA" dirty="0"/>
          </a:p>
        </p:txBody>
      </p:sp>
      <p:sp>
        <p:nvSpPr>
          <p:cNvPr id="9" name="Text Placeholder 8"/>
          <p:cNvSpPr>
            <a:spLocks noGrp="1"/>
          </p:cNvSpPr>
          <p:nvPr>
            <p:ph type="body" sz="quarter" idx="11" hasCustomPrompt="1"/>
          </p:nvPr>
        </p:nvSpPr>
        <p:spPr>
          <a:xfrm>
            <a:off x="1592541" y="2052312"/>
            <a:ext cx="7420830" cy="1185096"/>
          </a:xfrm>
          <a:prstGeom prst="rect">
            <a:avLst/>
          </a:prstGeom>
        </p:spPr>
        <p:txBody>
          <a:bodyPr lIns="0" tIns="0" rIns="0" bIns="0"/>
          <a:lstStyle>
            <a:lvl1pPr marL="0" indent="0">
              <a:buNone/>
              <a:defRPr sz="2200">
                <a:solidFill>
                  <a:schemeClr val="bg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sub-message</a:t>
            </a:r>
          </a:p>
        </p:txBody>
      </p:sp>
      <p:sp>
        <p:nvSpPr>
          <p:cNvPr id="8" name="Text Placeholder 8"/>
          <p:cNvSpPr>
            <a:spLocks noGrp="1"/>
          </p:cNvSpPr>
          <p:nvPr>
            <p:ph type="body" sz="quarter" idx="12" hasCustomPrompt="1"/>
          </p:nvPr>
        </p:nvSpPr>
        <p:spPr>
          <a:xfrm>
            <a:off x="1592541" y="4082862"/>
            <a:ext cx="7412122" cy="428179"/>
          </a:xfrm>
          <a:prstGeom prst="rect">
            <a:avLst/>
          </a:prstGeom>
        </p:spPr>
        <p:txBody>
          <a:bodyPr lIns="0" tIns="0" rIns="0" bIns="0"/>
          <a:lstStyle>
            <a:lvl1pPr marL="0" indent="0">
              <a:buNone/>
              <a:defRPr sz="1600" baseline="0">
                <a:solidFill>
                  <a:schemeClr val="bg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Q&amp;A email address</a:t>
            </a:r>
          </a:p>
        </p:txBody>
      </p:sp>
    </p:spTree>
    <p:extLst>
      <p:ext uri="{BB962C8B-B14F-4D97-AF65-F5344CB8AC3E}">
        <p14:creationId xmlns:p14="http://schemas.microsoft.com/office/powerpoint/2010/main" xmlns="" val="271089319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Opening slide blue">
    <p:bg>
      <p:bgPr>
        <a:solidFill>
          <a:srgbClr val="176FB8"/>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3550" y="2159000"/>
            <a:ext cx="4461026" cy="2531533"/>
          </a:xfrm>
          <a:prstGeom prst="rect">
            <a:avLst/>
          </a:prstGeom>
        </p:spPr>
      </p:pic>
    </p:spTree>
    <p:extLst>
      <p:ext uri="{BB962C8B-B14F-4D97-AF65-F5344CB8AC3E}">
        <p14:creationId xmlns:p14="http://schemas.microsoft.com/office/powerpoint/2010/main" xmlns="" val="3504073003"/>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Opening Slide white">
    <p:bg>
      <p:bgPr>
        <a:solidFill>
          <a:schemeClr val="tx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00" y="2158561"/>
            <a:ext cx="4431961" cy="2515039"/>
          </a:xfrm>
          <a:prstGeom prst="rect">
            <a:avLst/>
          </a:prstGeom>
        </p:spPr>
      </p:pic>
    </p:spTree>
    <p:extLst>
      <p:ext uri="{BB962C8B-B14F-4D97-AF65-F5344CB8AC3E}">
        <p14:creationId xmlns:p14="http://schemas.microsoft.com/office/powerpoint/2010/main" xmlns="" val="39602311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blue">
    <p:bg>
      <p:bgPr>
        <a:solidFill>
          <a:srgbClr val="176FB8"/>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43000" y="1146348"/>
            <a:ext cx="10668000" cy="5328675"/>
          </a:xfrm>
          <a:prstGeom prst="rect">
            <a:avLst/>
          </a:prstGeom>
        </p:spPr>
      </p:pic>
      <p:sp>
        <p:nvSpPr>
          <p:cNvPr id="5" name="Title 4"/>
          <p:cNvSpPr>
            <a:spLocks noGrp="1"/>
          </p:cNvSpPr>
          <p:nvPr>
            <p:ph type="title" hasCustomPrompt="1"/>
          </p:nvPr>
        </p:nvSpPr>
        <p:spPr>
          <a:xfrm>
            <a:off x="1548872" y="1415322"/>
            <a:ext cx="6985000" cy="582811"/>
          </a:xfrm>
        </p:spPr>
        <p:txBody>
          <a:bodyPr lIns="0" tIns="0" rIns="0" bIns="0" anchor="t" anchorCtr="0"/>
          <a:lstStyle>
            <a:lvl1pPr algn="l">
              <a:defRPr sz="4400" b="0" baseline="0">
                <a:solidFill>
                  <a:schemeClr val="tx2"/>
                </a:solidFill>
              </a:defRPr>
            </a:lvl1pPr>
          </a:lstStyle>
          <a:p>
            <a:r>
              <a:rPr lang="en-US" dirty="0" smtClean="0"/>
              <a:t>Add presentation title</a:t>
            </a:r>
            <a:endParaRPr lang="en-ZA" dirty="0"/>
          </a:p>
        </p:txBody>
      </p:sp>
      <p:sp>
        <p:nvSpPr>
          <p:cNvPr id="7" name="Text Placeholder 6"/>
          <p:cNvSpPr>
            <a:spLocks noGrp="1"/>
          </p:cNvSpPr>
          <p:nvPr>
            <p:ph type="body" sz="quarter" idx="10" hasCustomPrompt="1"/>
          </p:nvPr>
        </p:nvSpPr>
        <p:spPr>
          <a:xfrm>
            <a:off x="1548872" y="2023534"/>
            <a:ext cx="6985000" cy="482600"/>
          </a:xfrm>
          <a:prstGeom prst="rect">
            <a:avLst/>
          </a:prstGeom>
        </p:spPr>
        <p:txBody>
          <a:bodyPr lIns="0" tIns="0" rIns="0" bIns="0"/>
          <a:lstStyle>
            <a:lvl1pPr marL="0" indent="0">
              <a:buNone/>
              <a:defRPr sz="2400">
                <a:solidFill>
                  <a:schemeClr val="tx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subtitle</a:t>
            </a:r>
            <a:endParaRPr lang="en-ZA" dirty="0"/>
          </a:p>
        </p:txBody>
      </p:sp>
      <p:sp>
        <p:nvSpPr>
          <p:cNvPr id="8" name="Text Placeholder 6"/>
          <p:cNvSpPr>
            <a:spLocks noGrp="1"/>
          </p:cNvSpPr>
          <p:nvPr>
            <p:ph type="body" sz="quarter" idx="11" hasCustomPrompt="1"/>
          </p:nvPr>
        </p:nvSpPr>
        <p:spPr>
          <a:xfrm>
            <a:off x="1548872" y="4084181"/>
            <a:ext cx="6985000" cy="225352"/>
          </a:xfrm>
          <a:prstGeom prst="rect">
            <a:avLst/>
          </a:prstGeom>
        </p:spPr>
        <p:txBody>
          <a:bodyPr lIns="0" tIns="0" rIns="0" bIns="0"/>
          <a:lstStyle>
            <a:lvl1pPr marL="0" indent="0">
              <a:buNone/>
              <a:defRPr sz="1600">
                <a:solidFill>
                  <a:schemeClr val="tx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name</a:t>
            </a:r>
            <a:endParaRPr lang="en-ZA" dirty="0"/>
          </a:p>
        </p:txBody>
      </p:sp>
      <p:sp>
        <p:nvSpPr>
          <p:cNvPr id="9" name="Text Placeholder 6"/>
          <p:cNvSpPr>
            <a:spLocks noGrp="1"/>
          </p:cNvSpPr>
          <p:nvPr>
            <p:ph type="body" sz="quarter" idx="12" hasCustomPrompt="1"/>
          </p:nvPr>
        </p:nvSpPr>
        <p:spPr>
          <a:xfrm>
            <a:off x="1548872" y="4309533"/>
            <a:ext cx="6985000" cy="225352"/>
          </a:xfrm>
          <a:prstGeom prst="rect">
            <a:avLst/>
          </a:prstGeom>
        </p:spPr>
        <p:txBody>
          <a:bodyPr lIns="0" tIns="0" rIns="0" bIns="0"/>
          <a:lstStyle>
            <a:lvl1pPr marL="0" indent="0">
              <a:buNone/>
              <a:defRPr sz="1600">
                <a:solidFill>
                  <a:schemeClr val="tx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date</a:t>
            </a:r>
            <a:endParaRPr lang="en-ZA" dirty="0"/>
          </a:p>
        </p:txBody>
      </p:sp>
    </p:spTree>
    <p:extLst>
      <p:ext uri="{BB962C8B-B14F-4D97-AF65-F5344CB8AC3E}">
        <p14:creationId xmlns:p14="http://schemas.microsoft.com/office/powerpoint/2010/main" xmlns="" val="215369260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slide blue">
    <p:bg>
      <p:bgPr>
        <a:solidFill>
          <a:srgbClr val="176FB8"/>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43000" y="1146348"/>
            <a:ext cx="10668000" cy="5328675"/>
          </a:xfrm>
          <a:prstGeom prst="rect">
            <a:avLst/>
          </a:prstGeom>
        </p:spPr>
      </p:pic>
      <p:sp>
        <p:nvSpPr>
          <p:cNvPr id="5" name="Title 4"/>
          <p:cNvSpPr>
            <a:spLocks noGrp="1"/>
          </p:cNvSpPr>
          <p:nvPr>
            <p:ph type="title" hasCustomPrompt="1"/>
          </p:nvPr>
        </p:nvSpPr>
        <p:spPr>
          <a:xfrm>
            <a:off x="1548872" y="1415322"/>
            <a:ext cx="6985000" cy="582811"/>
          </a:xfrm>
        </p:spPr>
        <p:txBody>
          <a:bodyPr lIns="0" tIns="0" rIns="0" bIns="0" anchor="t" anchorCtr="0"/>
          <a:lstStyle>
            <a:lvl1pPr algn="l">
              <a:defRPr sz="4400" b="0" baseline="0">
                <a:solidFill>
                  <a:schemeClr val="tx2"/>
                </a:solidFill>
              </a:defRPr>
            </a:lvl1pPr>
          </a:lstStyle>
          <a:p>
            <a:r>
              <a:rPr lang="en-US" dirty="0" smtClean="0"/>
              <a:t>Add presentation title</a:t>
            </a:r>
            <a:endParaRPr lang="en-ZA" dirty="0"/>
          </a:p>
        </p:txBody>
      </p:sp>
      <p:sp>
        <p:nvSpPr>
          <p:cNvPr id="7" name="Text Placeholder 6"/>
          <p:cNvSpPr>
            <a:spLocks noGrp="1"/>
          </p:cNvSpPr>
          <p:nvPr>
            <p:ph type="body" sz="quarter" idx="10" hasCustomPrompt="1"/>
          </p:nvPr>
        </p:nvSpPr>
        <p:spPr>
          <a:xfrm>
            <a:off x="1548872" y="2023534"/>
            <a:ext cx="6985000" cy="482600"/>
          </a:xfrm>
          <a:prstGeom prst="rect">
            <a:avLst/>
          </a:prstGeom>
        </p:spPr>
        <p:txBody>
          <a:bodyPr lIns="0" tIns="0" rIns="0" bIns="0"/>
          <a:lstStyle>
            <a:lvl1pPr marL="0" indent="0">
              <a:buNone/>
              <a:defRPr sz="2400">
                <a:solidFill>
                  <a:schemeClr val="tx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subtitle</a:t>
            </a:r>
            <a:endParaRPr lang="en-ZA" dirty="0"/>
          </a:p>
        </p:txBody>
      </p:sp>
      <p:sp>
        <p:nvSpPr>
          <p:cNvPr id="8" name="Text Placeholder 6"/>
          <p:cNvSpPr>
            <a:spLocks noGrp="1"/>
          </p:cNvSpPr>
          <p:nvPr>
            <p:ph type="body" sz="quarter" idx="11" hasCustomPrompt="1"/>
          </p:nvPr>
        </p:nvSpPr>
        <p:spPr>
          <a:xfrm>
            <a:off x="1548872" y="4084181"/>
            <a:ext cx="6985000" cy="225352"/>
          </a:xfrm>
          <a:prstGeom prst="rect">
            <a:avLst/>
          </a:prstGeom>
        </p:spPr>
        <p:txBody>
          <a:bodyPr lIns="0" tIns="0" rIns="0" bIns="0"/>
          <a:lstStyle>
            <a:lvl1pPr marL="0" indent="0">
              <a:buNone/>
              <a:defRPr sz="1600">
                <a:solidFill>
                  <a:schemeClr val="tx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name</a:t>
            </a:r>
            <a:endParaRPr lang="en-ZA" dirty="0"/>
          </a:p>
        </p:txBody>
      </p:sp>
      <p:sp>
        <p:nvSpPr>
          <p:cNvPr id="9" name="Text Placeholder 6"/>
          <p:cNvSpPr>
            <a:spLocks noGrp="1"/>
          </p:cNvSpPr>
          <p:nvPr>
            <p:ph type="body" sz="quarter" idx="12" hasCustomPrompt="1"/>
          </p:nvPr>
        </p:nvSpPr>
        <p:spPr>
          <a:xfrm>
            <a:off x="1548872" y="4309533"/>
            <a:ext cx="6985000" cy="225352"/>
          </a:xfrm>
          <a:prstGeom prst="rect">
            <a:avLst/>
          </a:prstGeom>
        </p:spPr>
        <p:txBody>
          <a:bodyPr lIns="0" tIns="0" rIns="0" bIns="0"/>
          <a:lstStyle>
            <a:lvl1pPr marL="0" indent="0">
              <a:buNone/>
              <a:defRPr sz="1600">
                <a:solidFill>
                  <a:schemeClr val="tx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date</a:t>
            </a:r>
            <a:endParaRPr lang="en-ZA" dirty="0"/>
          </a:p>
        </p:txBody>
      </p:sp>
    </p:spTree>
    <p:extLst>
      <p:ext uri="{BB962C8B-B14F-4D97-AF65-F5344CB8AC3E}">
        <p14:creationId xmlns:p14="http://schemas.microsoft.com/office/powerpoint/2010/main" xmlns="" val="272906615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tx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36297" y="1143000"/>
            <a:ext cx="10674703" cy="5332023"/>
          </a:xfrm>
          <a:prstGeom prst="rect">
            <a:avLst/>
          </a:prstGeom>
        </p:spPr>
      </p:pic>
      <p:sp>
        <p:nvSpPr>
          <p:cNvPr id="5" name="Title 4"/>
          <p:cNvSpPr>
            <a:spLocks noGrp="1"/>
          </p:cNvSpPr>
          <p:nvPr>
            <p:ph type="title" hasCustomPrompt="1"/>
          </p:nvPr>
        </p:nvSpPr>
        <p:spPr>
          <a:xfrm>
            <a:off x="1548872" y="1415322"/>
            <a:ext cx="6945334" cy="582811"/>
          </a:xfrm>
        </p:spPr>
        <p:txBody>
          <a:bodyPr lIns="0" tIns="0" rIns="0" bIns="0" anchor="t" anchorCtr="0"/>
          <a:lstStyle>
            <a:lvl1pPr algn="l">
              <a:defRPr sz="4400" b="0" baseline="0">
                <a:solidFill>
                  <a:schemeClr val="bg2"/>
                </a:solidFill>
              </a:defRPr>
            </a:lvl1pPr>
          </a:lstStyle>
          <a:p>
            <a:r>
              <a:rPr lang="en-US" dirty="0" smtClean="0"/>
              <a:t>Add presentation title</a:t>
            </a:r>
            <a:endParaRPr lang="en-ZA" dirty="0"/>
          </a:p>
        </p:txBody>
      </p:sp>
      <p:sp>
        <p:nvSpPr>
          <p:cNvPr id="7" name="Text Placeholder 6"/>
          <p:cNvSpPr>
            <a:spLocks noGrp="1"/>
          </p:cNvSpPr>
          <p:nvPr>
            <p:ph type="body" sz="quarter" idx="10" hasCustomPrompt="1"/>
          </p:nvPr>
        </p:nvSpPr>
        <p:spPr>
          <a:xfrm>
            <a:off x="1548872" y="2023534"/>
            <a:ext cx="6985000" cy="482600"/>
          </a:xfrm>
          <a:prstGeom prst="rect">
            <a:avLst/>
          </a:prstGeom>
        </p:spPr>
        <p:txBody>
          <a:bodyPr lIns="0" tIns="0" rIns="0" bIns="0"/>
          <a:lstStyle>
            <a:lvl1pPr marL="0" indent="0">
              <a:buNone/>
              <a:defRPr sz="24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subtitle</a:t>
            </a:r>
            <a:endParaRPr lang="en-ZA" dirty="0"/>
          </a:p>
        </p:txBody>
      </p:sp>
      <p:sp>
        <p:nvSpPr>
          <p:cNvPr id="8" name="Text Placeholder 6"/>
          <p:cNvSpPr>
            <a:spLocks noGrp="1"/>
          </p:cNvSpPr>
          <p:nvPr>
            <p:ph type="body" sz="quarter" idx="11" hasCustomPrompt="1"/>
          </p:nvPr>
        </p:nvSpPr>
        <p:spPr>
          <a:xfrm>
            <a:off x="1548872" y="4084181"/>
            <a:ext cx="6985000" cy="225352"/>
          </a:xfrm>
          <a:prstGeom prst="rect">
            <a:avLst/>
          </a:prstGeom>
        </p:spPr>
        <p:txBody>
          <a:bodyPr lIns="0" tIns="0" rIns="0" bIns="0"/>
          <a:lstStyle>
            <a:lvl1pPr marL="0" indent="0">
              <a:buNone/>
              <a:defRPr sz="16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name</a:t>
            </a:r>
            <a:endParaRPr lang="en-ZA" dirty="0"/>
          </a:p>
        </p:txBody>
      </p:sp>
      <p:sp>
        <p:nvSpPr>
          <p:cNvPr id="9" name="Text Placeholder 6"/>
          <p:cNvSpPr>
            <a:spLocks noGrp="1"/>
          </p:cNvSpPr>
          <p:nvPr>
            <p:ph type="body" sz="quarter" idx="12" hasCustomPrompt="1"/>
          </p:nvPr>
        </p:nvSpPr>
        <p:spPr>
          <a:xfrm>
            <a:off x="1548872" y="4309533"/>
            <a:ext cx="6985000" cy="225352"/>
          </a:xfrm>
          <a:prstGeom prst="rect">
            <a:avLst/>
          </a:prstGeom>
        </p:spPr>
        <p:txBody>
          <a:bodyPr lIns="0" tIns="0" rIns="0" bIns="0"/>
          <a:lstStyle>
            <a:lvl1pPr marL="0" indent="0">
              <a:buNone/>
              <a:defRPr sz="16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date</a:t>
            </a:r>
            <a:endParaRPr lang="en-ZA" dirty="0"/>
          </a:p>
        </p:txBody>
      </p:sp>
    </p:spTree>
    <p:extLst>
      <p:ext uri="{BB962C8B-B14F-4D97-AF65-F5344CB8AC3E}">
        <p14:creationId xmlns:p14="http://schemas.microsoft.com/office/powerpoint/2010/main" xmlns="" val="3961546240"/>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le slide image">
    <p:bg>
      <p:bgPr>
        <a:solidFill>
          <a:schemeClr val="tx2"/>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3" hasCustomPrompt="1"/>
          </p:nvPr>
        </p:nvSpPr>
        <p:spPr>
          <a:xfrm>
            <a:off x="0" y="0"/>
            <a:ext cx="12192000" cy="6858000"/>
          </a:xfrm>
          <a:prstGeom prst="rect">
            <a:avLst/>
          </a:prstGeom>
        </p:spPr>
        <p:txBody>
          <a:bodyPr/>
          <a:lstStyle>
            <a:lvl1pPr marL="0" indent="0">
              <a:buNone/>
              <a:defRPr sz="1400" baseline="0">
                <a:latin typeface="+mn-lt"/>
              </a:defRPr>
            </a:lvl1pPr>
          </a:lstStyle>
          <a:p>
            <a:r>
              <a:rPr lang="en-ZA" dirty="0" smtClean="0">
                <a:latin typeface="+mn-lt"/>
              </a:rPr>
              <a:t>Add picture</a:t>
            </a:r>
            <a:endParaRPr lang="en-ZA"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36297" y="1143000"/>
            <a:ext cx="10674703" cy="5332023"/>
          </a:xfrm>
          <a:prstGeom prst="rect">
            <a:avLst/>
          </a:prstGeom>
        </p:spPr>
      </p:pic>
      <p:sp>
        <p:nvSpPr>
          <p:cNvPr id="5" name="Title 4"/>
          <p:cNvSpPr>
            <a:spLocks noGrp="1"/>
          </p:cNvSpPr>
          <p:nvPr>
            <p:ph type="title" hasCustomPrompt="1"/>
          </p:nvPr>
        </p:nvSpPr>
        <p:spPr>
          <a:xfrm>
            <a:off x="1548872" y="1415322"/>
            <a:ext cx="6945334" cy="582811"/>
          </a:xfrm>
        </p:spPr>
        <p:txBody>
          <a:bodyPr lIns="0" tIns="0" rIns="0" bIns="0" anchor="t" anchorCtr="0"/>
          <a:lstStyle>
            <a:lvl1pPr algn="l">
              <a:defRPr sz="4400" b="0" baseline="0">
                <a:solidFill>
                  <a:schemeClr val="bg2"/>
                </a:solidFill>
              </a:defRPr>
            </a:lvl1pPr>
          </a:lstStyle>
          <a:p>
            <a:r>
              <a:rPr lang="en-US" dirty="0" smtClean="0"/>
              <a:t>Add presentation title</a:t>
            </a:r>
            <a:endParaRPr lang="en-ZA" dirty="0"/>
          </a:p>
        </p:txBody>
      </p:sp>
      <p:sp>
        <p:nvSpPr>
          <p:cNvPr id="7" name="Text Placeholder 6"/>
          <p:cNvSpPr>
            <a:spLocks noGrp="1"/>
          </p:cNvSpPr>
          <p:nvPr>
            <p:ph type="body" sz="quarter" idx="10" hasCustomPrompt="1"/>
          </p:nvPr>
        </p:nvSpPr>
        <p:spPr>
          <a:xfrm>
            <a:off x="1548872" y="2023534"/>
            <a:ext cx="6985000" cy="482600"/>
          </a:xfrm>
          <a:prstGeom prst="rect">
            <a:avLst/>
          </a:prstGeom>
        </p:spPr>
        <p:txBody>
          <a:bodyPr lIns="0" tIns="0" rIns="0" bIns="0"/>
          <a:lstStyle>
            <a:lvl1pPr marL="0" indent="0">
              <a:buNone/>
              <a:defRPr sz="24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subtitle</a:t>
            </a:r>
            <a:endParaRPr lang="en-ZA" dirty="0"/>
          </a:p>
        </p:txBody>
      </p:sp>
    </p:spTree>
    <p:extLst>
      <p:ext uri="{BB962C8B-B14F-4D97-AF65-F5344CB8AC3E}">
        <p14:creationId xmlns:p14="http://schemas.microsoft.com/office/powerpoint/2010/main" xmlns="" val="1876914658"/>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xt heavy blue ">
    <p:bg>
      <p:bgPr>
        <a:solidFill>
          <a:schemeClr val="tx2"/>
        </a:solidFill>
        <a:effectLst/>
      </p:bgPr>
    </p:bg>
    <p:spTree>
      <p:nvGrpSpPr>
        <p:cNvPr id="1" name=""/>
        <p:cNvGrpSpPr/>
        <p:nvPr/>
      </p:nvGrpSpPr>
      <p:grpSpPr>
        <a:xfrm>
          <a:off x="0" y="0"/>
          <a:ext cx="0" cy="0"/>
          <a:chOff x="0" y="0"/>
          <a:chExt cx="0" cy="0"/>
        </a:xfrm>
      </p:grpSpPr>
      <p:sp>
        <p:nvSpPr>
          <p:cNvPr id="12" name="Text Placeholder 11"/>
          <p:cNvSpPr>
            <a:spLocks noGrp="1"/>
          </p:cNvSpPr>
          <p:nvPr>
            <p:ph type="body" sz="quarter" idx="11" hasCustomPrompt="1"/>
          </p:nvPr>
        </p:nvSpPr>
        <p:spPr>
          <a:xfrm>
            <a:off x="377825" y="1523999"/>
            <a:ext cx="11425238" cy="4281489"/>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sp>
        <p:nvSpPr>
          <p:cNvPr id="4" name="Text Placeholder 3"/>
          <p:cNvSpPr>
            <a:spLocks noGrp="1"/>
          </p:cNvSpPr>
          <p:nvPr>
            <p:ph type="body" sz="quarter" idx="10" hasCustomPrompt="1"/>
          </p:nvPr>
        </p:nvSpPr>
        <p:spPr>
          <a:xfrm>
            <a:off x="380471" y="999035"/>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6" name="Straight Connector 5"/>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216227851"/>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Footer only">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090857343"/>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itl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cxnSp>
        <p:nvCxnSpPr>
          <p:cNvPr id="5" name="Straight Connector 4"/>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796093675"/>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subtitl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1000259"/>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cxnSp>
        <p:nvCxnSpPr>
          <p:cNvPr id="5" name="Straight Connector 4"/>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481273478"/>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ntent whit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9037"/>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80999" y="1481138"/>
            <a:ext cx="11421533" cy="4324350"/>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cxnSp>
        <p:nvCxnSpPr>
          <p:cNvPr id="5" name="Straight Connector 4"/>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231914173"/>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One picture">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5" y="1524000"/>
            <a:ext cx="11424838" cy="4281488"/>
          </a:xfrm>
          <a:prstGeom prst="rect">
            <a:avLst/>
          </a:prstGeom>
          <a:noFill/>
          <a:ln>
            <a:noFill/>
          </a:ln>
        </p:spPr>
        <p:txBody>
          <a:bodyPr anchor="ctr"/>
          <a:lstStyle>
            <a:lvl1pPr marL="0" indent="0" algn="ctr">
              <a:buNone/>
              <a:defRPr sz="1600" baseline="0">
                <a:solidFill>
                  <a:schemeClr val="tx2"/>
                </a:solidFill>
                <a:latin typeface="+mn-lt"/>
              </a:defRPr>
            </a:lvl1pPr>
          </a:lstStyle>
          <a:p>
            <a:r>
              <a:rPr lang="en-ZA" dirty="0" smtClean="0"/>
              <a:t>When you need slides that give Images sufficient display space</a:t>
            </a:r>
            <a:endParaRPr lang="en-ZA" dirty="0"/>
          </a:p>
        </p:txBody>
      </p:sp>
      <p:sp>
        <p:nvSpPr>
          <p:cNvPr id="4" name="Text Placeholder 3"/>
          <p:cNvSpPr>
            <a:spLocks noGrp="1"/>
          </p:cNvSpPr>
          <p:nvPr>
            <p:ph type="body" sz="quarter" idx="10" hasCustomPrompt="1"/>
          </p:nvPr>
        </p:nvSpPr>
        <p:spPr>
          <a:xfrm>
            <a:off x="380471" y="991550"/>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7" name="Straight Connector 6"/>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63375352"/>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 pictures">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5"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4" name="Text Placeholder 3"/>
          <p:cNvSpPr>
            <a:spLocks noGrp="1"/>
          </p:cNvSpPr>
          <p:nvPr>
            <p:ph type="body" sz="quarter" idx="10" hasCustomPrompt="1"/>
          </p:nvPr>
        </p:nvSpPr>
        <p:spPr>
          <a:xfrm>
            <a:off x="380471" y="990327"/>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sp>
        <p:nvSpPr>
          <p:cNvPr id="7" name="Picture Placeholder 5"/>
          <p:cNvSpPr>
            <a:spLocks noGrp="1"/>
          </p:cNvSpPr>
          <p:nvPr>
            <p:ph type="pic" sz="quarter" idx="12" hasCustomPrompt="1"/>
          </p:nvPr>
        </p:nvSpPr>
        <p:spPr>
          <a:xfrm>
            <a:off x="377695"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8" name="Picture Placeholder 5"/>
          <p:cNvSpPr>
            <a:spLocks noGrp="1"/>
          </p:cNvSpPr>
          <p:nvPr>
            <p:ph type="pic" sz="quarter" idx="13" hasCustomPrompt="1"/>
          </p:nvPr>
        </p:nvSpPr>
        <p:spPr>
          <a:xfrm>
            <a:off x="3249732"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9" name="Picture Placeholder 5"/>
          <p:cNvSpPr>
            <a:spLocks noGrp="1"/>
          </p:cNvSpPr>
          <p:nvPr>
            <p:ph type="pic" sz="quarter" idx="14" hasCustomPrompt="1"/>
          </p:nvPr>
        </p:nvSpPr>
        <p:spPr>
          <a:xfrm>
            <a:off x="3249732"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0" name="Picture Placeholder 5"/>
          <p:cNvSpPr>
            <a:spLocks noGrp="1"/>
          </p:cNvSpPr>
          <p:nvPr>
            <p:ph type="pic" sz="quarter" idx="15" hasCustomPrompt="1"/>
          </p:nvPr>
        </p:nvSpPr>
        <p:spPr>
          <a:xfrm>
            <a:off x="8993805"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1" name="Picture Placeholder 5"/>
          <p:cNvSpPr>
            <a:spLocks noGrp="1"/>
          </p:cNvSpPr>
          <p:nvPr>
            <p:ph type="pic" sz="quarter" idx="16" hasCustomPrompt="1"/>
          </p:nvPr>
        </p:nvSpPr>
        <p:spPr>
          <a:xfrm>
            <a:off x="8993805"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2" name="Picture Placeholder 5"/>
          <p:cNvSpPr>
            <a:spLocks noGrp="1"/>
          </p:cNvSpPr>
          <p:nvPr>
            <p:ph type="pic" sz="quarter" idx="17" hasCustomPrompt="1"/>
          </p:nvPr>
        </p:nvSpPr>
        <p:spPr>
          <a:xfrm>
            <a:off x="6121769"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3" name="Picture Placeholder 5"/>
          <p:cNvSpPr>
            <a:spLocks noGrp="1"/>
          </p:cNvSpPr>
          <p:nvPr>
            <p:ph type="pic" sz="quarter" idx="18" hasCustomPrompt="1"/>
          </p:nvPr>
        </p:nvSpPr>
        <p:spPr>
          <a:xfrm>
            <a:off x="6121769"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cxnSp>
        <p:nvCxnSpPr>
          <p:cNvPr id="14" name="Straight Connector 13"/>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8158133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tx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36297" y="1143000"/>
            <a:ext cx="10674703" cy="5332023"/>
          </a:xfrm>
          <a:prstGeom prst="rect">
            <a:avLst/>
          </a:prstGeom>
        </p:spPr>
      </p:pic>
      <p:sp>
        <p:nvSpPr>
          <p:cNvPr id="5" name="Title 4"/>
          <p:cNvSpPr>
            <a:spLocks noGrp="1"/>
          </p:cNvSpPr>
          <p:nvPr>
            <p:ph type="title" hasCustomPrompt="1"/>
          </p:nvPr>
        </p:nvSpPr>
        <p:spPr>
          <a:xfrm>
            <a:off x="1548872" y="1415322"/>
            <a:ext cx="6945334" cy="582811"/>
          </a:xfrm>
        </p:spPr>
        <p:txBody>
          <a:bodyPr lIns="0" tIns="0" rIns="0" bIns="0" anchor="t" anchorCtr="0"/>
          <a:lstStyle>
            <a:lvl1pPr algn="l">
              <a:defRPr sz="4400" b="0" baseline="0">
                <a:solidFill>
                  <a:schemeClr val="bg2"/>
                </a:solidFill>
              </a:defRPr>
            </a:lvl1pPr>
          </a:lstStyle>
          <a:p>
            <a:r>
              <a:rPr lang="en-US" dirty="0" smtClean="0"/>
              <a:t>Add presentation title</a:t>
            </a:r>
            <a:endParaRPr lang="en-ZA" dirty="0"/>
          </a:p>
        </p:txBody>
      </p:sp>
      <p:sp>
        <p:nvSpPr>
          <p:cNvPr id="7" name="Text Placeholder 6"/>
          <p:cNvSpPr>
            <a:spLocks noGrp="1"/>
          </p:cNvSpPr>
          <p:nvPr>
            <p:ph type="body" sz="quarter" idx="10" hasCustomPrompt="1"/>
          </p:nvPr>
        </p:nvSpPr>
        <p:spPr>
          <a:xfrm>
            <a:off x="1548872" y="2023534"/>
            <a:ext cx="6985000" cy="482600"/>
          </a:xfrm>
          <a:prstGeom prst="rect">
            <a:avLst/>
          </a:prstGeom>
        </p:spPr>
        <p:txBody>
          <a:bodyPr lIns="0" tIns="0" rIns="0" bIns="0"/>
          <a:lstStyle>
            <a:lvl1pPr marL="0" indent="0">
              <a:buNone/>
              <a:defRPr sz="24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subtitle</a:t>
            </a:r>
            <a:endParaRPr lang="en-ZA" dirty="0"/>
          </a:p>
        </p:txBody>
      </p:sp>
      <p:sp>
        <p:nvSpPr>
          <p:cNvPr id="8" name="Text Placeholder 6"/>
          <p:cNvSpPr>
            <a:spLocks noGrp="1"/>
          </p:cNvSpPr>
          <p:nvPr>
            <p:ph type="body" sz="quarter" idx="11" hasCustomPrompt="1"/>
          </p:nvPr>
        </p:nvSpPr>
        <p:spPr>
          <a:xfrm>
            <a:off x="1548872" y="4084181"/>
            <a:ext cx="6985000" cy="225352"/>
          </a:xfrm>
          <a:prstGeom prst="rect">
            <a:avLst/>
          </a:prstGeom>
        </p:spPr>
        <p:txBody>
          <a:bodyPr lIns="0" tIns="0" rIns="0" bIns="0"/>
          <a:lstStyle>
            <a:lvl1pPr marL="0" indent="0">
              <a:buNone/>
              <a:defRPr sz="16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name</a:t>
            </a:r>
            <a:endParaRPr lang="en-ZA" dirty="0"/>
          </a:p>
        </p:txBody>
      </p:sp>
      <p:sp>
        <p:nvSpPr>
          <p:cNvPr id="9" name="Text Placeholder 6"/>
          <p:cNvSpPr>
            <a:spLocks noGrp="1"/>
          </p:cNvSpPr>
          <p:nvPr>
            <p:ph type="body" sz="quarter" idx="12" hasCustomPrompt="1"/>
          </p:nvPr>
        </p:nvSpPr>
        <p:spPr>
          <a:xfrm>
            <a:off x="1548872" y="4309533"/>
            <a:ext cx="6985000" cy="225352"/>
          </a:xfrm>
          <a:prstGeom prst="rect">
            <a:avLst/>
          </a:prstGeom>
        </p:spPr>
        <p:txBody>
          <a:bodyPr lIns="0" tIns="0" rIns="0" bIns="0"/>
          <a:lstStyle>
            <a:lvl1pPr marL="0" indent="0">
              <a:buNone/>
              <a:defRPr sz="16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date</a:t>
            </a:r>
            <a:endParaRPr lang="en-ZA" dirty="0"/>
          </a:p>
        </p:txBody>
      </p:sp>
    </p:spTree>
    <p:extLst>
      <p:ext uri="{BB962C8B-B14F-4D97-AF65-F5344CB8AC3E}">
        <p14:creationId xmlns:p14="http://schemas.microsoft.com/office/powerpoint/2010/main" xmlns="" val="1633669012"/>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One picture split into 8">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8511" y="1462906"/>
            <a:ext cx="11424111" cy="4342582"/>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4" name="Text Placeholder 3"/>
          <p:cNvSpPr>
            <a:spLocks noGrp="1"/>
          </p:cNvSpPr>
          <p:nvPr>
            <p:ph type="body" sz="quarter" idx="10" hasCustomPrompt="1"/>
          </p:nvPr>
        </p:nvSpPr>
        <p:spPr>
          <a:xfrm>
            <a:off x="380471" y="999037"/>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10" name="Straight Connector 9"/>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
        <p:nvSpPr>
          <p:cNvPr id="17" name="Rectangle 16"/>
          <p:cNvSpPr/>
          <p:nvPr userDrawn="1"/>
        </p:nvSpPr>
        <p:spPr>
          <a:xfrm>
            <a:off x="3217577" y="1462906"/>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8" name="Rectangle 17"/>
          <p:cNvSpPr/>
          <p:nvPr userDrawn="1"/>
        </p:nvSpPr>
        <p:spPr>
          <a:xfrm>
            <a:off x="6088881" y="1462906"/>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9" name="Rectangle 18"/>
          <p:cNvSpPr/>
          <p:nvPr userDrawn="1"/>
        </p:nvSpPr>
        <p:spPr>
          <a:xfrm>
            <a:off x="8960185" y="1462906"/>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0" name="Rectangle 19"/>
          <p:cNvSpPr/>
          <p:nvPr userDrawn="1"/>
        </p:nvSpPr>
        <p:spPr>
          <a:xfrm rot="5400000">
            <a:off x="6057503" y="-2129188"/>
            <a:ext cx="54000" cy="115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Tree>
    <p:extLst>
      <p:ext uri="{BB962C8B-B14F-4D97-AF65-F5344CB8AC3E}">
        <p14:creationId xmlns:p14="http://schemas.microsoft.com/office/powerpoint/2010/main" xmlns="" val="1445304249"/>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pictures split into 4">
    <p:bg>
      <p:bgPr>
        <a:solidFill>
          <a:schemeClr val="tx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80471" y="991550"/>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9" name="Picture Placeholder 5"/>
          <p:cNvSpPr>
            <a:spLocks noGrp="1"/>
          </p:cNvSpPr>
          <p:nvPr>
            <p:ph type="pic" sz="quarter" idx="12" hasCustomPrompt="1"/>
          </p:nvPr>
        </p:nvSpPr>
        <p:spPr>
          <a:xfrm>
            <a:off x="6124845" y="1462906"/>
            <a:ext cx="5684568" cy="4342582"/>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6" name="Picture Placeholder 5"/>
          <p:cNvSpPr>
            <a:spLocks noGrp="1"/>
          </p:cNvSpPr>
          <p:nvPr>
            <p:ph type="pic" sz="quarter" idx="11" hasCustomPrompt="1"/>
          </p:nvPr>
        </p:nvSpPr>
        <p:spPr>
          <a:xfrm>
            <a:off x="365125" y="1462906"/>
            <a:ext cx="5690257" cy="4342582"/>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10" name="Straight Connector 9"/>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59911788"/>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5 pictures">
    <p:bg>
      <p:bgPr>
        <a:solidFill>
          <a:schemeClr val="tx2"/>
        </a:solidFill>
        <a:effectLst/>
      </p:bgPr>
    </p:bg>
    <p:spTree>
      <p:nvGrpSpPr>
        <p:cNvPr id="1" name=""/>
        <p:cNvGrpSpPr/>
        <p:nvPr/>
      </p:nvGrpSpPr>
      <p:grpSpPr>
        <a:xfrm>
          <a:off x="0" y="0"/>
          <a:ext cx="0" cy="0"/>
          <a:chOff x="0" y="0"/>
          <a:chExt cx="0" cy="0"/>
        </a:xfrm>
      </p:grpSpPr>
      <p:sp>
        <p:nvSpPr>
          <p:cNvPr id="23" name="Picture Placeholder 5"/>
          <p:cNvSpPr>
            <a:spLocks noGrp="1"/>
          </p:cNvSpPr>
          <p:nvPr>
            <p:ph type="pic" sz="quarter" idx="15" hasCustomPrompt="1"/>
          </p:nvPr>
        </p:nvSpPr>
        <p:spPr>
          <a:xfrm>
            <a:off x="3261294" y="3625489"/>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24" name="Picture Placeholder 5"/>
          <p:cNvSpPr>
            <a:spLocks noGrp="1"/>
          </p:cNvSpPr>
          <p:nvPr>
            <p:ph type="pic" sz="quarter" idx="16" hasCustomPrompt="1"/>
          </p:nvPr>
        </p:nvSpPr>
        <p:spPr>
          <a:xfrm>
            <a:off x="3261294" y="1462906"/>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9" name="Picture Placeholder 5"/>
          <p:cNvSpPr>
            <a:spLocks noGrp="1"/>
          </p:cNvSpPr>
          <p:nvPr>
            <p:ph type="pic" sz="quarter" idx="12" hasCustomPrompt="1"/>
          </p:nvPr>
        </p:nvSpPr>
        <p:spPr>
          <a:xfrm>
            <a:off x="6132823" y="1462905"/>
            <a:ext cx="5676589" cy="4342584"/>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1" name="Picture Placeholder 5"/>
          <p:cNvSpPr>
            <a:spLocks noGrp="1"/>
          </p:cNvSpPr>
          <p:nvPr>
            <p:ph type="pic" sz="quarter" idx="13" hasCustomPrompt="1"/>
          </p:nvPr>
        </p:nvSpPr>
        <p:spPr>
          <a:xfrm>
            <a:off x="377695" y="3625489"/>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22" name="Picture Placeholder 5"/>
          <p:cNvSpPr>
            <a:spLocks noGrp="1"/>
          </p:cNvSpPr>
          <p:nvPr>
            <p:ph type="pic" sz="quarter" idx="14" hasCustomPrompt="1"/>
          </p:nvPr>
        </p:nvSpPr>
        <p:spPr>
          <a:xfrm>
            <a:off x="377695" y="1462906"/>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4" name="Text Placeholder 3"/>
          <p:cNvSpPr>
            <a:spLocks noGrp="1"/>
          </p:cNvSpPr>
          <p:nvPr>
            <p:ph type="body" sz="quarter" idx="10" hasCustomPrompt="1"/>
          </p:nvPr>
        </p:nvSpPr>
        <p:spPr>
          <a:xfrm>
            <a:off x="380471" y="1002439"/>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14" name="Straight Connector 13"/>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
        <p:nvSpPr>
          <p:cNvPr id="25" name="Rectangle 24"/>
          <p:cNvSpPr/>
          <p:nvPr userDrawn="1"/>
        </p:nvSpPr>
        <p:spPr>
          <a:xfrm>
            <a:off x="3207294" y="1432521"/>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6" name="Rectangle 25"/>
          <p:cNvSpPr/>
          <p:nvPr userDrawn="1"/>
        </p:nvSpPr>
        <p:spPr>
          <a:xfrm rot="5400000">
            <a:off x="3207294" y="747212"/>
            <a:ext cx="54000" cy="571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Tree>
    <p:extLst>
      <p:ext uri="{BB962C8B-B14F-4D97-AF65-F5344CB8AC3E}">
        <p14:creationId xmlns:p14="http://schemas.microsoft.com/office/powerpoint/2010/main" xmlns="" val="4259531665"/>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One full page image">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5" y="383177"/>
            <a:ext cx="11424838" cy="5422311"/>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When you need slides that give Images sufficient display space</a:t>
            </a:r>
            <a:endParaRPr lang="en-ZA" dirty="0"/>
          </a:p>
        </p:txBody>
      </p:sp>
    </p:spTree>
    <p:extLst>
      <p:ext uri="{BB962C8B-B14F-4D97-AF65-F5344CB8AC3E}">
        <p14:creationId xmlns:p14="http://schemas.microsoft.com/office/powerpoint/2010/main" xmlns="" val="2498092978"/>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8 Full page pictures">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4"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2" name="Picture Placeholder 5"/>
          <p:cNvSpPr>
            <a:spLocks noGrp="1"/>
          </p:cNvSpPr>
          <p:nvPr>
            <p:ph type="pic" sz="quarter" idx="12" hasCustomPrompt="1"/>
          </p:nvPr>
        </p:nvSpPr>
        <p:spPr>
          <a:xfrm>
            <a:off x="377694"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3" name="Picture Placeholder 5"/>
          <p:cNvSpPr>
            <a:spLocks noGrp="1"/>
          </p:cNvSpPr>
          <p:nvPr>
            <p:ph type="pic" sz="quarter" idx="13" hasCustomPrompt="1"/>
          </p:nvPr>
        </p:nvSpPr>
        <p:spPr>
          <a:xfrm>
            <a:off x="9001413"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6" name="Picture Placeholder 5"/>
          <p:cNvSpPr>
            <a:spLocks noGrp="1"/>
          </p:cNvSpPr>
          <p:nvPr>
            <p:ph type="pic" sz="quarter" idx="14" hasCustomPrompt="1"/>
          </p:nvPr>
        </p:nvSpPr>
        <p:spPr>
          <a:xfrm>
            <a:off x="9001413"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7" name="Picture Placeholder 5"/>
          <p:cNvSpPr>
            <a:spLocks noGrp="1"/>
          </p:cNvSpPr>
          <p:nvPr>
            <p:ph type="pic" sz="quarter" idx="15" hasCustomPrompt="1"/>
          </p:nvPr>
        </p:nvSpPr>
        <p:spPr>
          <a:xfrm>
            <a:off x="6126840"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8" name="Picture Placeholder 5"/>
          <p:cNvSpPr>
            <a:spLocks noGrp="1"/>
          </p:cNvSpPr>
          <p:nvPr>
            <p:ph type="pic" sz="quarter" idx="16" hasCustomPrompt="1"/>
          </p:nvPr>
        </p:nvSpPr>
        <p:spPr>
          <a:xfrm>
            <a:off x="6126840"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9" name="Picture Placeholder 5"/>
          <p:cNvSpPr>
            <a:spLocks noGrp="1"/>
          </p:cNvSpPr>
          <p:nvPr>
            <p:ph type="pic" sz="quarter" idx="17" hasCustomPrompt="1"/>
          </p:nvPr>
        </p:nvSpPr>
        <p:spPr>
          <a:xfrm>
            <a:off x="3252267"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20" name="Picture Placeholder 5"/>
          <p:cNvSpPr>
            <a:spLocks noGrp="1"/>
          </p:cNvSpPr>
          <p:nvPr>
            <p:ph type="pic" sz="quarter" idx="18" hasCustomPrompt="1"/>
          </p:nvPr>
        </p:nvSpPr>
        <p:spPr>
          <a:xfrm>
            <a:off x="3252267"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Tree>
    <p:extLst>
      <p:ext uri="{BB962C8B-B14F-4D97-AF65-F5344CB8AC3E}">
        <p14:creationId xmlns:p14="http://schemas.microsoft.com/office/powerpoint/2010/main" xmlns="" val="3865669313"/>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Full page picture split into 8">
    <p:bg>
      <p:bgPr>
        <a:solidFill>
          <a:schemeClr val="tx2"/>
        </a:solidFill>
        <a:effectLst/>
      </p:bgPr>
    </p:bg>
    <p:spTree>
      <p:nvGrpSpPr>
        <p:cNvPr id="1" name=""/>
        <p:cNvGrpSpPr/>
        <p:nvPr/>
      </p:nvGrpSpPr>
      <p:grpSpPr>
        <a:xfrm>
          <a:off x="0" y="0"/>
          <a:ext cx="0" cy="0"/>
          <a:chOff x="0" y="0"/>
          <a:chExt cx="0" cy="0"/>
        </a:xfrm>
      </p:grpSpPr>
      <p:sp>
        <p:nvSpPr>
          <p:cNvPr id="14" name="Picture Placeholder 5"/>
          <p:cNvSpPr>
            <a:spLocks noGrp="1"/>
          </p:cNvSpPr>
          <p:nvPr>
            <p:ph type="pic" sz="quarter" idx="11" hasCustomPrompt="1"/>
          </p:nvPr>
        </p:nvSpPr>
        <p:spPr>
          <a:xfrm>
            <a:off x="377695" y="374468"/>
            <a:ext cx="11424838" cy="5422311"/>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5" name="Rectangle 14"/>
          <p:cNvSpPr/>
          <p:nvPr userDrawn="1"/>
        </p:nvSpPr>
        <p:spPr>
          <a:xfrm>
            <a:off x="3201707"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1" name="Rectangle 20"/>
          <p:cNvSpPr/>
          <p:nvPr userDrawn="1"/>
        </p:nvSpPr>
        <p:spPr>
          <a:xfrm>
            <a:off x="6046673"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2" name="Rectangle 21"/>
          <p:cNvSpPr/>
          <p:nvPr userDrawn="1"/>
        </p:nvSpPr>
        <p:spPr>
          <a:xfrm>
            <a:off x="8935184"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3" name="Rectangle 22"/>
          <p:cNvSpPr/>
          <p:nvPr userDrawn="1"/>
        </p:nvSpPr>
        <p:spPr>
          <a:xfrm>
            <a:off x="377695" y="3049915"/>
            <a:ext cx="11448000" cy="5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Tree>
    <p:extLst>
      <p:ext uri="{BB962C8B-B14F-4D97-AF65-F5344CB8AC3E}">
        <p14:creationId xmlns:p14="http://schemas.microsoft.com/office/powerpoint/2010/main" xmlns="" val="1059104854"/>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8 Full page pictures split">
    <p:bg>
      <p:bgPr>
        <a:solidFill>
          <a:schemeClr val="tx2"/>
        </a:solidFill>
        <a:effectLst/>
      </p:bgPr>
    </p:bg>
    <p:spTree>
      <p:nvGrpSpPr>
        <p:cNvPr id="1" name=""/>
        <p:cNvGrpSpPr/>
        <p:nvPr/>
      </p:nvGrpSpPr>
      <p:grpSpPr>
        <a:xfrm>
          <a:off x="0" y="0"/>
          <a:ext cx="0" cy="0"/>
          <a:chOff x="0" y="0"/>
          <a:chExt cx="0" cy="0"/>
        </a:xfrm>
      </p:grpSpPr>
      <p:sp>
        <p:nvSpPr>
          <p:cNvPr id="14" name="Picture Placeholder 5"/>
          <p:cNvSpPr>
            <a:spLocks noGrp="1"/>
          </p:cNvSpPr>
          <p:nvPr>
            <p:ph type="pic" sz="quarter" idx="11" hasCustomPrompt="1"/>
          </p:nvPr>
        </p:nvSpPr>
        <p:spPr>
          <a:xfrm>
            <a:off x="6081711" y="361995"/>
            <a:ext cx="5720822" cy="5443493"/>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1" name="Picture Placeholder 5"/>
          <p:cNvSpPr>
            <a:spLocks noGrp="1"/>
          </p:cNvSpPr>
          <p:nvPr userDrawn="1">
            <p:ph type="pic" sz="quarter" idx="12" hasCustomPrompt="1"/>
          </p:nvPr>
        </p:nvSpPr>
        <p:spPr>
          <a:xfrm>
            <a:off x="377694" y="361995"/>
            <a:ext cx="2819780" cy="2687919"/>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2" name="Picture Placeholder 5"/>
          <p:cNvSpPr>
            <a:spLocks noGrp="1"/>
          </p:cNvSpPr>
          <p:nvPr userDrawn="1">
            <p:ph type="pic" sz="quarter" idx="13" hasCustomPrompt="1"/>
          </p:nvPr>
        </p:nvSpPr>
        <p:spPr>
          <a:xfrm>
            <a:off x="377694" y="3077521"/>
            <a:ext cx="2819780" cy="272796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3" name="Picture Placeholder 5"/>
          <p:cNvSpPr>
            <a:spLocks noGrp="1"/>
          </p:cNvSpPr>
          <p:nvPr userDrawn="1">
            <p:ph type="pic" sz="quarter" idx="17" hasCustomPrompt="1"/>
          </p:nvPr>
        </p:nvSpPr>
        <p:spPr>
          <a:xfrm>
            <a:off x="3228711" y="361996"/>
            <a:ext cx="2813729" cy="2687918"/>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6" name="Picture Placeholder 5"/>
          <p:cNvSpPr>
            <a:spLocks noGrp="1"/>
          </p:cNvSpPr>
          <p:nvPr userDrawn="1">
            <p:ph type="pic" sz="quarter" idx="18" hasCustomPrompt="1"/>
          </p:nvPr>
        </p:nvSpPr>
        <p:spPr>
          <a:xfrm>
            <a:off x="3228711" y="3077521"/>
            <a:ext cx="2813729" cy="272796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grpSp>
        <p:nvGrpSpPr>
          <p:cNvPr id="5" name="Group 4"/>
          <p:cNvGrpSpPr/>
          <p:nvPr userDrawn="1"/>
        </p:nvGrpSpPr>
        <p:grpSpPr>
          <a:xfrm>
            <a:off x="321711" y="348343"/>
            <a:ext cx="11480729" cy="5457145"/>
            <a:chOff x="321711" y="348343"/>
            <a:chExt cx="11480729" cy="5457145"/>
          </a:xfrm>
        </p:grpSpPr>
        <p:sp>
          <p:nvSpPr>
            <p:cNvPr id="24" name="Rectangle 23"/>
            <p:cNvSpPr/>
            <p:nvPr/>
          </p:nvSpPr>
          <p:spPr>
            <a:xfrm>
              <a:off x="8895440"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5" name="Rectangle 24"/>
            <p:cNvSpPr/>
            <p:nvPr/>
          </p:nvSpPr>
          <p:spPr>
            <a:xfrm>
              <a:off x="6042440" y="3049915"/>
              <a:ext cx="5760000" cy="5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8" name="Rectangle 17"/>
            <p:cNvSpPr/>
            <p:nvPr userDrawn="1"/>
          </p:nvSpPr>
          <p:spPr>
            <a:xfrm>
              <a:off x="3174711"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9" name="Rectangle 18"/>
            <p:cNvSpPr/>
            <p:nvPr userDrawn="1"/>
          </p:nvSpPr>
          <p:spPr>
            <a:xfrm>
              <a:off x="321711" y="3049915"/>
              <a:ext cx="5760000" cy="5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6" name="Rectangle 25"/>
            <p:cNvSpPr/>
            <p:nvPr userDrawn="1"/>
          </p:nvSpPr>
          <p:spPr>
            <a:xfrm>
              <a:off x="6040976"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7" name="Rectangle 26"/>
            <p:cNvSpPr/>
            <p:nvPr userDrawn="1"/>
          </p:nvSpPr>
          <p:spPr>
            <a:xfrm>
              <a:off x="6035075"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grpSp>
    </p:spTree>
    <p:extLst>
      <p:ext uri="{BB962C8B-B14F-4D97-AF65-F5344CB8AC3E}">
        <p14:creationId xmlns:p14="http://schemas.microsoft.com/office/powerpoint/2010/main" xmlns="" val="3026697022"/>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ext and picture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3577"/>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72291" y="1533391"/>
            <a:ext cx="5331824" cy="4272097"/>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87886"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cxnSp>
        <p:nvCxnSpPr>
          <p:cNvPr id="8" name="Straight Connector 7"/>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846526578"/>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ext and picture whit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1003508"/>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81000" y="1533391"/>
            <a:ext cx="5331824" cy="4272097"/>
          </a:xfrm>
          <a:prstGeom prst="rect">
            <a:avLst/>
          </a:prstGeom>
        </p:spPr>
        <p:txBody>
          <a:bodyPr lIns="0" tIns="0" rIns="0" bIns="0"/>
          <a:lstStyle>
            <a:lvl1pPr>
              <a:spcBef>
                <a:spcPts val="0"/>
              </a:spcBef>
              <a:defRPr lang="en-US" sz="1800" dirty="0" smtClean="0">
                <a:solidFill>
                  <a:schemeClr val="bg2"/>
                </a:solidFill>
                <a:latin typeface="+mn-lt"/>
              </a:defRPr>
            </a:lvl1pPr>
            <a:lvl2pPr>
              <a:spcBef>
                <a:spcPts val="0"/>
              </a:spcBef>
              <a:defRPr lang="en-US" sz="1600" dirty="0" smtClean="0">
                <a:solidFill>
                  <a:schemeClr val="bg2"/>
                </a:solidFill>
                <a:latin typeface="+mn-lt"/>
              </a:defRPr>
            </a:lvl2pPr>
            <a:lvl3pPr>
              <a:spcBef>
                <a:spcPts val="0"/>
              </a:spcBef>
              <a:defRPr lang="en-US" sz="1400" dirty="0" smtClean="0">
                <a:solidFill>
                  <a:schemeClr val="bg2"/>
                </a:solidFill>
                <a:latin typeface="+mn-lt"/>
              </a:defRPr>
            </a:lvl3pPr>
            <a:lvl4pPr>
              <a:spcBef>
                <a:spcPts val="0"/>
              </a:spcBef>
              <a:defRPr lang="en-US" sz="1400" dirty="0" smtClean="0">
                <a:solidFill>
                  <a:schemeClr val="bg2"/>
                </a:solidFill>
                <a:latin typeface="+mn-lt"/>
              </a:defRPr>
            </a:lvl4pPr>
            <a:lvl5pPr>
              <a:spcBef>
                <a:spcPts val="0"/>
              </a:spcBef>
              <a:defRPr lang="en-ZA" sz="1400" dirty="0">
                <a:solidFill>
                  <a:schemeClr val="bg2"/>
                </a:solidFill>
                <a:latin typeface="+mn-lt"/>
              </a:defRPr>
            </a:lvl5pPr>
          </a:lstStyle>
          <a:p>
            <a:pPr marL="182563" lvl="0" indent="-182563">
              <a:lnSpc>
                <a:spcPct val="100000"/>
              </a:lnSpc>
              <a:spcAft>
                <a:spcPts val="300"/>
              </a:spcAft>
            </a:pPr>
            <a:r>
              <a:rPr lang="en-US" dirty="0" smtClean="0"/>
              <a:t>First bullet</a:t>
            </a:r>
          </a:p>
          <a:p>
            <a:pPr marL="447675" lvl="1" indent="-179388">
              <a:lnSpc>
                <a:spcPct val="100000"/>
              </a:lnSpc>
              <a:spcAft>
                <a:spcPts val="300"/>
              </a:spcAft>
            </a:pPr>
            <a:r>
              <a:rPr lang="en-US" dirty="0" smtClean="0"/>
              <a:t>Second level</a:t>
            </a:r>
          </a:p>
          <a:p>
            <a:pPr marL="809625" lvl="2" indent="-184150">
              <a:lnSpc>
                <a:spcPct val="100000"/>
              </a:lnSpc>
              <a:spcAft>
                <a:spcPts val="300"/>
              </a:spcAft>
            </a:pPr>
            <a:r>
              <a:rPr lang="en-US" dirty="0" smtClean="0"/>
              <a:t>Third level</a:t>
            </a:r>
          </a:p>
          <a:p>
            <a:pPr marL="1076325" lvl="3" indent="-182563">
              <a:lnSpc>
                <a:spcPct val="100000"/>
              </a:lnSpc>
              <a:spcAft>
                <a:spcPts val="300"/>
              </a:spcAft>
            </a:pPr>
            <a:r>
              <a:rPr lang="en-US" dirty="0" smtClean="0"/>
              <a:t>Fourth level</a:t>
            </a:r>
          </a:p>
          <a:p>
            <a:pPr marL="1343025" lvl="4" indent="-180975">
              <a:lnSpc>
                <a:spcPct val="100000"/>
              </a:lnSpc>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61760"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cxnSp>
        <p:nvCxnSpPr>
          <p:cNvPr id="8" name="Straight Connector 7"/>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79972952"/>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xt and two pictures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3371"/>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77695" y="1533392"/>
            <a:ext cx="5706291" cy="1889078"/>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87886"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8" name="Picture Placeholder 5"/>
          <p:cNvSpPr>
            <a:spLocks noGrp="1"/>
          </p:cNvSpPr>
          <p:nvPr>
            <p:ph type="pic" sz="quarter" idx="13" hasCustomPrompt="1"/>
          </p:nvPr>
        </p:nvSpPr>
        <p:spPr>
          <a:xfrm>
            <a:off x="377695" y="3631474"/>
            <a:ext cx="5709595" cy="2174014"/>
          </a:xfrm>
          <a:prstGeom prst="rect">
            <a:avLst/>
          </a:prstGeom>
        </p:spPr>
        <p:txBody>
          <a:bodyPr lIns="0" tIns="0" rIns="0" bIns="0"/>
          <a:lstStyle>
            <a:lvl1pPr marL="0" indent="0">
              <a:buNone/>
              <a:defRPr lang="en-ZA" sz="1800" dirty="0">
                <a:solidFill>
                  <a:schemeClr val="bg2"/>
                </a:solidFill>
                <a:latin typeface="+mn-lt"/>
              </a:defRPr>
            </a:lvl1pPr>
          </a:lstStyle>
          <a:p>
            <a:pPr marL="182563" lvl="0" indent="-182563">
              <a:lnSpc>
                <a:spcPct val="100000"/>
              </a:lnSpc>
              <a:spcBef>
                <a:spcPts val="0"/>
              </a:spcBef>
              <a:spcAft>
                <a:spcPts val="300"/>
              </a:spcAft>
            </a:pPr>
            <a:r>
              <a:rPr lang="en-ZA" dirty="0" smtClean="0"/>
              <a:t>Add picture</a:t>
            </a:r>
            <a:endParaRPr lang="en-ZA" dirty="0"/>
          </a:p>
        </p:txBody>
      </p:sp>
      <p:cxnSp>
        <p:nvCxnSpPr>
          <p:cNvPr id="9" name="Straight Connector 8"/>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969899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image">
    <p:bg>
      <p:bgPr>
        <a:solidFill>
          <a:schemeClr val="tx2"/>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3" hasCustomPrompt="1"/>
          </p:nvPr>
        </p:nvSpPr>
        <p:spPr>
          <a:xfrm>
            <a:off x="0" y="0"/>
            <a:ext cx="12192000" cy="6858000"/>
          </a:xfrm>
          <a:prstGeom prst="rect">
            <a:avLst/>
          </a:prstGeom>
        </p:spPr>
        <p:txBody>
          <a:bodyPr/>
          <a:lstStyle>
            <a:lvl1pPr marL="0" indent="0">
              <a:buNone/>
              <a:defRPr sz="1400" baseline="0">
                <a:latin typeface="+mn-lt"/>
              </a:defRPr>
            </a:lvl1pPr>
          </a:lstStyle>
          <a:p>
            <a:r>
              <a:rPr lang="en-ZA" dirty="0" smtClean="0">
                <a:latin typeface="+mn-lt"/>
              </a:rPr>
              <a:t>Add picture</a:t>
            </a:r>
            <a:endParaRPr lang="en-ZA"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36297" y="1143000"/>
            <a:ext cx="10674703" cy="5332023"/>
          </a:xfrm>
          <a:prstGeom prst="rect">
            <a:avLst/>
          </a:prstGeom>
        </p:spPr>
      </p:pic>
      <p:sp>
        <p:nvSpPr>
          <p:cNvPr id="5" name="Title 4"/>
          <p:cNvSpPr>
            <a:spLocks noGrp="1"/>
          </p:cNvSpPr>
          <p:nvPr>
            <p:ph type="title" hasCustomPrompt="1"/>
          </p:nvPr>
        </p:nvSpPr>
        <p:spPr>
          <a:xfrm>
            <a:off x="1548872" y="1415322"/>
            <a:ext cx="6945334" cy="582811"/>
          </a:xfrm>
        </p:spPr>
        <p:txBody>
          <a:bodyPr lIns="0" tIns="0" rIns="0" bIns="0" anchor="t" anchorCtr="0"/>
          <a:lstStyle>
            <a:lvl1pPr algn="l">
              <a:defRPr sz="4400" b="0" baseline="0">
                <a:solidFill>
                  <a:schemeClr val="bg2"/>
                </a:solidFill>
              </a:defRPr>
            </a:lvl1pPr>
          </a:lstStyle>
          <a:p>
            <a:r>
              <a:rPr lang="en-US" dirty="0" smtClean="0"/>
              <a:t>Add presentation title</a:t>
            </a:r>
            <a:endParaRPr lang="en-ZA" dirty="0"/>
          </a:p>
        </p:txBody>
      </p:sp>
      <p:sp>
        <p:nvSpPr>
          <p:cNvPr id="7" name="Text Placeholder 6"/>
          <p:cNvSpPr>
            <a:spLocks noGrp="1"/>
          </p:cNvSpPr>
          <p:nvPr>
            <p:ph type="body" sz="quarter" idx="10" hasCustomPrompt="1"/>
          </p:nvPr>
        </p:nvSpPr>
        <p:spPr>
          <a:xfrm>
            <a:off x="1548872" y="2023534"/>
            <a:ext cx="6985000" cy="482600"/>
          </a:xfrm>
          <a:prstGeom prst="rect">
            <a:avLst/>
          </a:prstGeom>
        </p:spPr>
        <p:txBody>
          <a:bodyPr lIns="0" tIns="0" rIns="0" bIns="0"/>
          <a:lstStyle>
            <a:lvl1pPr marL="0" indent="0">
              <a:buNone/>
              <a:defRPr sz="24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subtitle</a:t>
            </a:r>
            <a:endParaRPr lang="en-ZA" dirty="0"/>
          </a:p>
        </p:txBody>
      </p:sp>
    </p:spTree>
    <p:extLst>
      <p:ext uri="{BB962C8B-B14F-4D97-AF65-F5344CB8AC3E}">
        <p14:creationId xmlns:p14="http://schemas.microsoft.com/office/powerpoint/2010/main" xmlns="" val="3322859002"/>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ext, chart and picture white">
    <p:bg>
      <p:bgPr>
        <a:solidFill>
          <a:schemeClr val="tx2"/>
        </a:solidFill>
        <a:effectLst/>
      </p:bgPr>
    </p:bg>
    <p:spTree>
      <p:nvGrpSpPr>
        <p:cNvPr id="1" name=""/>
        <p:cNvGrpSpPr/>
        <p:nvPr/>
      </p:nvGrpSpPr>
      <p:grpSpPr>
        <a:xfrm>
          <a:off x="0" y="0"/>
          <a:ext cx="0" cy="0"/>
          <a:chOff x="0" y="0"/>
          <a:chExt cx="0" cy="0"/>
        </a:xfrm>
      </p:grpSpPr>
      <p:sp>
        <p:nvSpPr>
          <p:cNvPr id="5" name="Chart Placeholder 4"/>
          <p:cNvSpPr>
            <a:spLocks noGrp="1"/>
          </p:cNvSpPr>
          <p:nvPr>
            <p:ph type="chart" sz="quarter" idx="14" hasCustomPrompt="1"/>
          </p:nvPr>
        </p:nvSpPr>
        <p:spPr>
          <a:xfrm>
            <a:off x="377695" y="3632200"/>
            <a:ext cx="5709595" cy="2173288"/>
          </a:xfrm>
          <a:prstGeom prst="rect">
            <a:avLst/>
          </a:prstGeom>
        </p:spPr>
        <p:txBody>
          <a:bodyPr/>
          <a:lstStyle>
            <a:lvl1pPr marL="0" indent="0">
              <a:buNone/>
              <a:defRPr sz="1800">
                <a:solidFill>
                  <a:schemeClr val="bg2"/>
                </a:solidFill>
                <a:latin typeface="+mn-lt"/>
              </a:defRPr>
            </a:lvl1pPr>
          </a:lstStyle>
          <a:p>
            <a:r>
              <a:rPr lang="en-ZA" dirty="0" smtClean="0"/>
              <a:t>Add chart</a:t>
            </a:r>
            <a:endParaRPr lang="en-ZA" dirty="0"/>
          </a:p>
        </p:txBody>
      </p:sp>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9037"/>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80999" y="1533392"/>
            <a:ext cx="5706291" cy="1889078"/>
          </a:xfrm>
          <a:prstGeom prst="rect">
            <a:avLst/>
          </a:prstGeom>
        </p:spPr>
        <p:txBody>
          <a:bodyPr lIns="0" tIns="0" rIns="0" bIns="0"/>
          <a:lstStyle>
            <a:lvl1pPr>
              <a:spcBef>
                <a:spcPts val="0"/>
              </a:spcBef>
              <a:defRPr lang="en-US" sz="1800" dirty="0" smtClean="0">
                <a:solidFill>
                  <a:schemeClr val="bg2"/>
                </a:solidFill>
                <a:latin typeface="+mn-lt"/>
              </a:defRPr>
            </a:lvl1pPr>
            <a:lvl2pPr>
              <a:spcBef>
                <a:spcPts val="0"/>
              </a:spcBef>
              <a:defRPr lang="en-US" sz="1600" dirty="0" smtClean="0">
                <a:solidFill>
                  <a:schemeClr val="bg2"/>
                </a:solidFill>
                <a:latin typeface="+mn-lt"/>
              </a:defRPr>
            </a:lvl2pPr>
            <a:lvl3pPr>
              <a:spcBef>
                <a:spcPts val="0"/>
              </a:spcBef>
              <a:defRPr lang="en-US" sz="1400" dirty="0" smtClean="0">
                <a:solidFill>
                  <a:schemeClr val="bg2"/>
                </a:solidFill>
                <a:latin typeface="+mn-lt"/>
              </a:defRPr>
            </a:lvl3pPr>
            <a:lvl4pPr>
              <a:spcBef>
                <a:spcPts val="0"/>
              </a:spcBef>
              <a:defRPr lang="en-US" sz="1400" dirty="0" smtClean="0">
                <a:solidFill>
                  <a:schemeClr val="bg2"/>
                </a:solidFill>
                <a:latin typeface="+mn-lt"/>
              </a:defRPr>
            </a:lvl4pPr>
            <a:lvl5pPr>
              <a:spcBef>
                <a:spcPts val="0"/>
              </a:spcBef>
              <a:defRPr lang="en-ZA" sz="1400" dirty="0">
                <a:solidFill>
                  <a:schemeClr val="bg2"/>
                </a:solidFill>
                <a:latin typeface="+mn-lt"/>
              </a:defRPr>
            </a:lvl5pPr>
          </a:lstStyle>
          <a:p>
            <a:pPr marL="182563" lvl="0" indent="-182563">
              <a:lnSpc>
                <a:spcPct val="100000"/>
              </a:lnSpc>
              <a:spcAft>
                <a:spcPts val="300"/>
              </a:spcAft>
            </a:pPr>
            <a:r>
              <a:rPr lang="en-US" dirty="0" smtClean="0"/>
              <a:t>First bullet</a:t>
            </a:r>
          </a:p>
          <a:p>
            <a:pPr marL="447675" lvl="1" indent="-179388">
              <a:lnSpc>
                <a:spcPct val="100000"/>
              </a:lnSpc>
              <a:spcAft>
                <a:spcPts val="300"/>
              </a:spcAft>
            </a:pPr>
            <a:r>
              <a:rPr lang="en-US" dirty="0" smtClean="0"/>
              <a:t>Second level</a:t>
            </a:r>
          </a:p>
          <a:p>
            <a:pPr marL="809625" lvl="2" indent="-184150">
              <a:lnSpc>
                <a:spcPct val="100000"/>
              </a:lnSpc>
              <a:spcAft>
                <a:spcPts val="300"/>
              </a:spcAft>
            </a:pPr>
            <a:r>
              <a:rPr lang="en-US" dirty="0" smtClean="0"/>
              <a:t>Third level</a:t>
            </a:r>
          </a:p>
          <a:p>
            <a:pPr marL="1076325" lvl="3" indent="-182563">
              <a:lnSpc>
                <a:spcPct val="100000"/>
              </a:lnSpc>
              <a:spcAft>
                <a:spcPts val="300"/>
              </a:spcAft>
            </a:pPr>
            <a:r>
              <a:rPr lang="en-US" dirty="0" smtClean="0"/>
              <a:t>Fourth level</a:t>
            </a:r>
          </a:p>
          <a:p>
            <a:pPr marL="1343025" lvl="4" indent="-180975">
              <a:lnSpc>
                <a:spcPct val="100000"/>
              </a:lnSpc>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87886"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cxnSp>
        <p:nvCxnSpPr>
          <p:cNvPr id="8" name="Straight Connector 7"/>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0808786"/>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Divider slide blue">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0"/>
            <a:ext cx="12192000" cy="685800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128" y="0"/>
            <a:ext cx="5356352" cy="5738949"/>
          </a:xfrm>
          <a:prstGeom prst="rect">
            <a:avLst/>
          </a:prstGeom>
        </p:spPr>
      </p:pic>
      <p:sp>
        <p:nvSpPr>
          <p:cNvPr id="7" name="Title 6"/>
          <p:cNvSpPr>
            <a:spLocks noGrp="1"/>
          </p:cNvSpPr>
          <p:nvPr>
            <p:ph type="title" hasCustomPrompt="1"/>
          </p:nvPr>
        </p:nvSpPr>
        <p:spPr>
          <a:xfrm>
            <a:off x="769582" y="655008"/>
            <a:ext cx="4063677" cy="1826929"/>
          </a:xfrm>
        </p:spPr>
        <p:txBody>
          <a:bodyPr/>
          <a:lstStyle>
            <a:lvl1pPr>
              <a:defRPr sz="4000" b="0"/>
            </a:lvl1pPr>
          </a:lstStyle>
          <a:p>
            <a:r>
              <a:rPr lang="en-US" dirty="0" smtClean="0"/>
              <a:t>Add title</a:t>
            </a:r>
            <a:endParaRPr lang="en-ZA" dirty="0"/>
          </a:p>
        </p:txBody>
      </p:sp>
      <p:sp>
        <p:nvSpPr>
          <p:cNvPr id="9" name="Text Placeholder 8"/>
          <p:cNvSpPr>
            <a:spLocks noGrp="1"/>
          </p:cNvSpPr>
          <p:nvPr>
            <p:ph type="body" sz="quarter" idx="11" hasCustomPrompt="1"/>
          </p:nvPr>
        </p:nvSpPr>
        <p:spPr>
          <a:xfrm>
            <a:off x="769581" y="2603133"/>
            <a:ext cx="4063677" cy="1185096"/>
          </a:xfrm>
          <a:prstGeom prst="rect">
            <a:avLst/>
          </a:prstGeom>
        </p:spPr>
        <p:txBody>
          <a:bodyPr lIns="0" tIns="0" rIns="0" bIns="0"/>
          <a:lstStyle>
            <a:lvl1pPr marL="0" indent="0">
              <a:buNone/>
              <a:defRPr sz="2400">
                <a:solidFill>
                  <a:schemeClr val="bg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subtitle</a:t>
            </a:r>
            <a:endParaRPr lang="en-ZA" dirty="0"/>
          </a:p>
        </p:txBody>
      </p:sp>
    </p:spTree>
    <p:extLst>
      <p:ext uri="{BB962C8B-B14F-4D97-AF65-F5344CB8AC3E}">
        <p14:creationId xmlns:p14="http://schemas.microsoft.com/office/powerpoint/2010/main" xmlns="" val="4014550482"/>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Divider slide white">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0"/>
            <a:ext cx="12192000" cy="685800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851904" y="0"/>
            <a:ext cx="5340096" cy="5721531"/>
          </a:xfrm>
          <a:prstGeom prst="rect">
            <a:avLst/>
          </a:prstGeom>
        </p:spPr>
      </p:pic>
      <p:sp>
        <p:nvSpPr>
          <p:cNvPr id="7" name="Title 6"/>
          <p:cNvSpPr>
            <a:spLocks noGrp="1"/>
          </p:cNvSpPr>
          <p:nvPr>
            <p:ph type="title" hasCustomPrompt="1"/>
          </p:nvPr>
        </p:nvSpPr>
        <p:spPr>
          <a:xfrm>
            <a:off x="7248759" y="655008"/>
            <a:ext cx="4063677" cy="1826929"/>
          </a:xfrm>
        </p:spPr>
        <p:txBody>
          <a:bodyPr/>
          <a:lstStyle>
            <a:lvl1pPr>
              <a:defRPr sz="4000" b="0">
                <a:solidFill>
                  <a:schemeClr val="tx2"/>
                </a:solidFill>
              </a:defRPr>
            </a:lvl1pPr>
          </a:lstStyle>
          <a:p>
            <a:r>
              <a:rPr lang="en-US" dirty="0" smtClean="0"/>
              <a:t>Add title</a:t>
            </a:r>
            <a:endParaRPr lang="en-ZA" dirty="0"/>
          </a:p>
        </p:txBody>
      </p:sp>
      <p:sp>
        <p:nvSpPr>
          <p:cNvPr id="9" name="Text Placeholder 8"/>
          <p:cNvSpPr>
            <a:spLocks noGrp="1"/>
          </p:cNvSpPr>
          <p:nvPr>
            <p:ph type="body" sz="quarter" idx="11" hasCustomPrompt="1"/>
          </p:nvPr>
        </p:nvSpPr>
        <p:spPr>
          <a:xfrm>
            <a:off x="7248758" y="2603133"/>
            <a:ext cx="4063677" cy="1185096"/>
          </a:xfrm>
          <a:prstGeom prst="rect">
            <a:avLst/>
          </a:prstGeom>
        </p:spPr>
        <p:txBody>
          <a:bodyPr lIns="0" tIns="0" rIns="0" bIns="0"/>
          <a:lstStyle>
            <a:lvl1pPr marL="0" indent="0">
              <a:buNone/>
              <a:defRPr sz="240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subtitle</a:t>
            </a:r>
            <a:endParaRPr lang="en-ZA" dirty="0"/>
          </a:p>
        </p:txBody>
      </p:sp>
      <p:sp>
        <p:nvSpPr>
          <p:cNvPr id="8" name="Text Placeholder 8"/>
          <p:cNvSpPr>
            <a:spLocks noGrp="1"/>
          </p:cNvSpPr>
          <p:nvPr>
            <p:ph type="body" sz="quarter" idx="12" hasCustomPrompt="1"/>
          </p:nvPr>
        </p:nvSpPr>
        <p:spPr>
          <a:xfrm>
            <a:off x="7248758" y="3987067"/>
            <a:ext cx="4063677" cy="1185096"/>
          </a:xfrm>
          <a:prstGeom prst="rect">
            <a:avLst/>
          </a:prstGeom>
        </p:spPr>
        <p:txBody>
          <a:bodyPr lIns="0" tIns="0" rIns="0" bIns="0"/>
          <a:lstStyle>
            <a:lvl1pPr marL="0" indent="0">
              <a:buNone/>
              <a:defRPr sz="2400" baseline="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text</a:t>
            </a:r>
            <a:endParaRPr lang="en-ZA" dirty="0"/>
          </a:p>
        </p:txBody>
      </p:sp>
    </p:spTree>
    <p:extLst>
      <p:ext uri="{BB962C8B-B14F-4D97-AF65-F5344CB8AC3E}">
        <p14:creationId xmlns:p14="http://schemas.microsoft.com/office/powerpoint/2010/main" xmlns="" val="867813255"/>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End slide blue">
    <p:bg>
      <p:bgPr>
        <a:solidFill>
          <a:srgbClr val="176FB8"/>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36456" y="1149532"/>
            <a:ext cx="10689784" cy="5339556"/>
          </a:xfrm>
          <a:prstGeom prst="rect">
            <a:avLst/>
          </a:prstGeom>
        </p:spPr>
      </p:pic>
      <p:sp>
        <p:nvSpPr>
          <p:cNvPr id="7" name="Title 6"/>
          <p:cNvSpPr>
            <a:spLocks noGrp="1"/>
          </p:cNvSpPr>
          <p:nvPr>
            <p:ph type="title" hasCustomPrompt="1"/>
          </p:nvPr>
        </p:nvSpPr>
        <p:spPr>
          <a:xfrm>
            <a:off x="1592541" y="1430072"/>
            <a:ext cx="7412122" cy="659985"/>
          </a:xfrm>
        </p:spPr>
        <p:txBody>
          <a:bodyPr/>
          <a:lstStyle>
            <a:lvl1pPr>
              <a:defRPr sz="4500" b="0">
                <a:solidFill>
                  <a:schemeClr val="tx2"/>
                </a:solidFill>
              </a:defRPr>
            </a:lvl1pPr>
          </a:lstStyle>
          <a:p>
            <a:r>
              <a:rPr lang="en-US" dirty="0" smtClean="0"/>
              <a:t>Add end message</a:t>
            </a:r>
            <a:endParaRPr lang="en-ZA" dirty="0"/>
          </a:p>
        </p:txBody>
      </p:sp>
      <p:sp>
        <p:nvSpPr>
          <p:cNvPr id="9" name="Text Placeholder 8"/>
          <p:cNvSpPr>
            <a:spLocks noGrp="1"/>
          </p:cNvSpPr>
          <p:nvPr>
            <p:ph type="body" sz="quarter" idx="11" hasCustomPrompt="1"/>
          </p:nvPr>
        </p:nvSpPr>
        <p:spPr>
          <a:xfrm>
            <a:off x="1592541" y="2052312"/>
            <a:ext cx="7420830" cy="1185096"/>
          </a:xfrm>
          <a:prstGeom prst="rect">
            <a:avLst/>
          </a:prstGeom>
        </p:spPr>
        <p:txBody>
          <a:bodyPr lIns="0" tIns="0" rIns="0" bIns="0"/>
          <a:lstStyle>
            <a:lvl1pPr marL="0" indent="0">
              <a:buNone/>
              <a:defRPr sz="220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sub-message</a:t>
            </a:r>
            <a:endParaRPr lang="en-ZA" dirty="0"/>
          </a:p>
        </p:txBody>
      </p:sp>
      <p:sp>
        <p:nvSpPr>
          <p:cNvPr id="8" name="Text Placeholder 8"/>
          <p:cNvSpPr>
            <a:spLocks noGrp="1"/>
          </p:cNvSpPr>
          <p:nvPr>
            <p:ph type="body" sz="quarter" idx="12" hasCustomPrompt="1"/>
          </p:nvPr>
        </p:nvSpPr>
        <p:spPr>
          <a:xfrm>
            <a:off x="1592541" y="4082862"/>
            <a:ext cx="7412122" cy="428179"/>
          </a:xfrm>
          <a:prstGeom prst="rect">
            <a:avLst/>
          </a:prstGeom>
        </p:spPr>
        <p:txBody>
          <a:bodyPr lIns="0" tIns="0" rIns="0" bIns="0"/>
          <a:lstStyle>
            <a:lvl1pPr marL="0" indent="0">
              <a:buNone/>
              <a:defRPr sz="1600" baseline="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Q&amp;A email address</a:t>
            </a:r>
            <a:endParaRPr lang="en-ZA" dirty="0"/>
          </a:p>
        </p:txBody>
      </p:sp>
    </p:spTree>
    <p:extLst>
      <p:ext uri="{BB962C8B-B14F-4D97-AF65-F5344CB8AC3E}">
        <p14:creationId xmlns:p14="http://schemas.microsoft.com/office/powerpoint/2010/main" xmlns="" val="1181278345"/>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End slide white">
    <p:bg>
      <p:bgPr>
        <a:solidFill>
          <a:schemeClr val="tx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49531" y="1092188"/>
            <a:ext cx="10676711" cy="5383279"/>
          </a:xfrm>
          <a:prstGeom prst="rect">
            <a:avLst/>
          </a:prstGeom>
        </p:spPr>
      </p:pic>
      <p:sp>
        <p:nvSpPr>
          <p:cNvPr id="7" name="Title 6"/>
          <p:cNvSpPr>
            <a:spLocks noGrp="1"/>
          </p:cNvSpPr>
          <p:nvPr>
            <p:ph type="title" hasCustomPrompt="1"/>
          </p:nvPr>
        </p:nvSpPr>
        <p:spPr>
          <a:xfrm>
            <a:off x="1592541" y="1430072"/>
            <a:ext cx="7412122" cy="659985"/>
          </a:xfrm>
        </p:spPr>
        <p:txBody>
          <a:bodyPr/>
          <a:lstStyle>
            <a:lvl1pPr>
              <a:defRPr sz="4500" b="0">
                <a:solidFill>
                  <a:schemeClr val="bg2"/>
                </a:solidFill>
              </a:defRPr>
            </a:lvl1pPr>
          </a:lstStyle>
          <a:p>
            <a:r>
              <a:rPr lang="en-US" dirty="0" smtClean="0"/>
              <a:t>Add end message</a:t>
            </a:r>
            <a:endParaRPr lang="en-ZA" dirty="0"/>
          </a:p>
        </p:txBody>
      </p:sp>
      <p:sp>
        <p:nvSpPr>
          <p:cNvPr id="9" name="Text Placeholder 8"/>
          <p:cNvSpPr>
            <a:spLocks noGrp="1"/>
          </p:cNvSpPr>
          <p:nvPr>
            <p:ph type="body" sz="quarter" idx="11" hasCustomPrompt="1"/>
          </p:nvPr>
        </p:nvSpPr>
        <p:spPr>
          <a:xfrm>
            <a:off x="1592541" y="2052312"/>
            <a:ext cx="7420830" cy="1185096"/>
          </a:xfrm>
          <a:prstGeom prst="rect">
            <a:avLst/>
          </a:prstGeom>
        </p:spPr>
        <p:txBody>
          <a:bodyPr lIns="0" tIns="0" rIns="0" bIns="0"/>
          <a:lstStyle>
            <a:lvl1pPr marL="0" indent="0">
              <a:buNone/>
              <a:defRPr sz="2200">
                <a:solidFill>
                  <a:schemeClr val="bg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sub-message</a:t>
            </a:r>
          </a:p>
        </p:txBody>
      </p:sp>
      <p:sp>
        <p:nvSpPr>
          <p:cNvPr id="8" name="Text Placeholder 8"/>
          <p:cNvSpPr>
            <a:spLocks noGrp="1"/>
          </p:cNvSpPr>
          <p:nvPr>
            <p:ph type="body" sz="quarter" idx="12" hasCustomPrompt="1"/>
          </p:nvPr>
        </p:nvSpPr>
        <p:spPr>
          <a:xfrm>
            <a:off x="1592541" y="4082862"/>
            <a:ext cx="7412122" cy="428179"/>
          </a:xfrm>
          <a:prstGeom prst="rect">
            <a:avLst/>
          </a:prstGeom>
        </p:spPr>
        <p:txBody>
          <a:bodyPr lIns="0" tIns="0" rIns="0" bIns="0"/>
          <a:lstStyle>
            <a:lvl1pPr marL="0" indent="0">
              <a:buNone/>
              <a:defRPr sz="1600" baseline="0">
                <a:solidFill>
                  <a:schemeClr val="bg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Q&amp;A email address</a:t>
            </a:r>
          </a:p>
        </p:txBody>
      </p:sp>
    </p:spTree>
    <p:extLst>
      <p:ext uri="{BB962C8B-B14F-4D97-AF65-F5344CB8AC3E}">
        <p14:creationId xmlns:p14="http://schemas.microsoft.com/office/powerpoint/2010/main" xmlns="" val="1356883279"/>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Opening slide blue">
    <p:bg>
      <p:bgPr>
        <a:solidFill>
          <a:srgbClr val="176FB8"/>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3550" y="2159000"/>
            <a:ext cx="4461026" cy="2531533"/>
          </a:xfrm>
          <a:prstGeom prst="rect">
            <a:avLst/>
          </a:prstGeom>
        </p:spPr>
      </p:pic>
    </p:spTree>
    <p:extLst>
      <p:ext uri="{BB962C8B-B14F-4D97-AF65-F5344CB8AC3E}">
        <p14:creationId xmlns:p14="http://schemas.microsoft.com/office/powerpoint/2010/main" xmlns="" val="186685323"/>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p:cSld name="Opening Slide white">
    <p:bg>
      <p:bgPr>
        <a:solidFill>
          <a:schemeClr val="tx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00" y="2158561"/>
            <a:ext cx="4431961" cy="2515039"/>
          </a:xfrm>
          <a:prstGeom prst="rect">
            <a:avLst/>
          </a:prstGeom>
        </p:spPr>
      </p:pic>
    </p:spTree>
    <p:extLst>
      <p:ext uri="{BB962C8B-B14F-4D97-AF65-F5344CB8AC3E}">
        <p14:creationId xmlns:p14="http://schemas.microsoft.com/office/powerpoint/2010/main" xmlns="" val="2816604672"/>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Title slide blue">
    <p:bg>
      <p:bgPr>
        <a:solidFill>
          <a:srgbClr val="176FB8"/>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43000" y="1146348"/>
            <a:ext cx="10668000" cy="5328675"/>
          </a:xfrm>
          <a:prstGeom prst="rect">
            <a:avLst/>
          </a:prstGeom>
        </p:spPr>
      </p:pic>
      <p:sp>
        <p:nvSpPr>
          <p:cNvPr id="5" name="Title 4"/>
          <p:cNvSpPr>
            <a:spLocks noGrp="1"/>
          </p:cNvSpPr>
          <p:nvPr>
            <p:ph type="title" hasCustomPrompt="1"/>
          </p:nvPr>
        </p:nvSpPr>
        <p:spPr>
          <a:xfrm>
            <a:off x="1548872" y="1415322"/>
            <a:ext cx="6985000" cy="582811"/>
          </a:xfrm>
        </p:spPr>
        <p:txBody>
          <a:bodyPr lIns="0" tIns="0" rIns="0" bIns="0" anchor="t" anchorCtr="0"/>
          <a:lstStyle>
            <a:lvl1pPr algn="l">
              <a:defRPr sz="4400" b="0" baseline="0">
                <a:solidFill>
                  <a:schemeClr val="tx2"/>
                </a:solidFill>
              </a:defRPr>
            </a:lvl1pPr>
          </a:lstStyle>
          <a:p>
            <a:r>
              <a:rPr lang="en-US" dirty="0" smtClean="0"/>
              <a:t>Add presentation title</a:t>
            </a:r>
            <a:endParaRPr lang="en-ZA" dirty="0"/>
          </a:p>
        </p:txBody>
      </p:sp>
      <p:sp>
        <p:nvSpPr>
          <p:cNvPr id="7" name="Text Placeholder 6"/>
          <p:cNvSpPr>
            <a:spLocks noGrp="1"/>
          </p:cNvSpPr>
          <p:nvPr>
            <p:ph type="body" sz="quarter" idx="10" hasCustomPrompt="1"/>
          </p:nvPr>
        </p:nvSpPr>
        <p:spPr>
          <a:xfrm>
            <a:off x="1548872" y="2023534"/>
            <a:ext cx="6985000" cy="482600"/>
          </a:xfrm>
          <a:prstGeom prst="rect">
            <a:avLst/>
          </a:prstGeom>
        </p:spPr>
        <p:txBody>
          <a:bodyPr lIns="0" tIns="0" rIns="0" bIns="0"/>
          <a:lstStyle>
            <a:lvl1pPr marL="0" indent="0">
              <a:buNone/>
              <a:defRPr sz="2400">
                <a:solidFill>
                  <a:schemeClr val="tx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subtitle</a:t>
            </a:r>
            <a:endParaRPr lang="en-ZA" dirty="0"/>
          </a:p>
        </p:txBody>
      </p:sp>
      <p:sp>
        <p:nvSpPr>
          <p:cNvPr id="8" name="Text Placeholder 6"/>
          <p:cNvSpPr>
            <a:spLocks noGrp="1"/>
          </p:cNvSpPr>
          <p:nvPr>
            <p:ph type="body" sz="quarter" idx="11" hasCustomPrompt="1"/>
          </p:nvPr>
        </p:nvSpPr>
        <p:spPr>
          <a:xfrm>
            <a:off x="1548872" y="4084181"/>
            <a:ext cx="6985000" cy="225352"/>
          </a:xfrm>
          <a:prstGeom prst="rect">
            <a:avLst/>
          </a:prstGeom>
        </p:spPr>
        <p:txBody>
          <a:bodyPr lIns="0" tIns="0" rIns="0" bIns="0"/>
          <a:lstStyle>
            <a:lvl1pPr marL="0" indent="0">
              <a:buNone/>
              <a:defRPr sz="1600">
                <a:solidFill>
                  <a:schemeClr val="tx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name</a:t>
            </a:r>
            <a:endParaRPr lang="en-ZA" dirty="0"/>
          </a:p>
        </p:txBody>
      </p:sp>
      <p:sp>
        <p:nvSpPr>
          <p:cNvPr id="9" name="Text Placeholder 6"/>
          <p:cNvSpPr>
            <a:spLocks noGrp="1"/>
          </p:cNvSpPr>
          <p:nvPr>
            <p:ph type="body" sz="quarter" idx="12" hasCustomPrompt="1"/>
          </p:nvPr>
        </p:nvSpPr>
        <p:spPr>
          <a:xfrm>
            <a:off x="1548872" y="4309533"/>
            <a:ext cx="6985000" cy="225352"/>
          </a:xfrm>
          <a:prstGeom prst="rect">
            <a:avLst/>
          </a:prstGeom>
        </p:spPr>
        <p:txBody>
          <a:bodyPr lIns="0" tIns="0" rIns="0" bIns="0"/>
          <a:lstStyle>
            <a:lvl1pPr marL="0" indent="0">
              <a:buNone/>
              <a:defRPr sz="1600">
                <a:solidFill>
                  <a:schemeClr val="tx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date</a:t>
            </a:r>
            <a:endParaRPr lang="en-ZA" dirty="0"/>
          </a:p>
        </p:txBody>
      </p:sp>
    </p:spTree>
    <p:extLst>
      <p:ext uri="{BB962C8B-B14F-4D97-AF65-F5344CB8AC3E}">
        <p14:creationId xmlns:p14="http://schemas.microsoft.com/office/powerpoint/2010/main" xmlns="" val="919582185"/>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tx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36297" y="1143000"/>
            <a:ext cx="10674703" cy="5332023"/>
          </a:xfrm>
          <a:prstGeom prst="rect">
            <a:avLst/>
          </a:prstGeom>
        </p:spPr>
      </p:pic>
      <p:sp>
        <p:nvSpPr>
          <p:cNvPr id="5" name="Title 4"/>
          <p:cNvSpPr>
            <a:spLocks noGrp="1"/>
          </p:cNvSpPr>
          <p:nvPr>
            <p:ph type="title" hasCustomPrompt="1"/>
          </p:nvPr>
        </p:nvSpPr>
        <p:spPr>
          <a:xfrm>
            <a:off x="1548872" y="1415322"/>
            <a:ext cx="6945334" cy="582811"/>
          </a:xfrm>
        </p:spPr>
        <p:txBody>
          <a:bodyPr lIns="0" tIns="0" rIns="0" bIns="0" anchor="t" anchorCtr="0"/>
          <a:lstStyle>
            <a:lvl1pPr algn="l">
              <a:defRPr sz="4400" b="0" baseline="0">
                <a:solidFill>
                  <a:schemeClr val="bg2"/>
                </a:solidFill>
              </a:defRPr>
            </a:lvl1pPr>
          </a:lstStyle>
          <a:p>
            <a:r>
              <a:rPr lang="en-US" dirty="0" smtClean="0"/>
              <a:t>Add presentation title</a:t>
            </a:r>
            <a:endParaRPr lang="en-ZA" dirty="0"/>
          </a:p>
        </p:txBody>
      </p:sp>
      <p:sp>
        <p:nvSpPr>
          <p:cNvPr id="7" name="Text Placeholder 6"/>
          <p:cNvSpPr>
            <a:spLocks noGrp="1"/>
          </p:cNvSpPr>
          <p:nvPr>
            <p:ph type="body" sz="quarter" idx="10" hasCustomPrompt="1"/>
          </p:nvPr>
        </p:nvSpPr>
        <p:spPr>
          <a:xfrm>
            <a:off x="1548872" y="2023534"/>
            <a:ext cx="6985000" cy="482600"/>
          </a:xfrm>
          <a:prstGeom prst="rect">
            <a:avLst/>
          </a:prstGeom>
        </p:spPr>
        <p:txBody>
          <a:bodyPr lIns="0" tIns="0" rIns="0" bIns="0"/>
          <a:lstStyle>
            <a:lvl1pPr marL="0" indent="0">
              <a:buNone/>
              <a:defRPr sz="24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subtitle</a:t>
            </a:r>
            <a:endParaRPr lang="en-ZA" dirty="0"/>
          </a:p>
        </p:txBody>
      </p:sp>
      <p:sp>
        <p:nvSpPr>
          <p:cNvPr id="8" name="Text Placeholder 6"/>
          <p:cNvSpPr>
            <a:spLocks noGrp="1"/>
          </p:cNvSpPr>
          <p:nvPr>
            <p:ph type="body" sz="quarter" idx="11" hasCustomPrompt="1"/>
          </p:nvPr>
        </p:nvSpPr>
        <p:spPr>
          <a:xfrm>
            <a:off x="1548872" y="4084181"/>
            <a:ext cx="6985000" cy="225352"/>
          </a:xfrm>
          <a:prstGeom prst="rect">
            <a:avLst/>
          </a:prstGeom>
        </p:spPr>
        <p:txBody>
          <a:bodyPr lIns="0" tIns="0" rIns="0" bIns="0"/>
          <a:lstStyle>
            <a:lvl1pPr marL="0" indent="0">
              <a:buNone/>
              <a:defRPr sz="16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name</a:t>
            </a:r>
            <a:endParaRPr lang="en-ZA" dirty="0"/>
          </a:p>
        </p:txBody>
      </p:sp>
      <p:sp>
        <p:nvSpPr>
          <p:cNvPr id="9" name="Text Placeholder 6"/>
          <p:cNvSpPr>
            <a:spLocks noGrp="1"/>
          </p:cNvSpPr>
          <p:nvPr>
            <p:ph type="body" sz="quarter" idx="12" hasCustomPrompt="1"/>
          </p:nvPr>
        </p:nvSpPr>
        <p:spPr>
          <a:xfrm>
            <a:off x="1548872" y="4309533"/>
            <a:ext cx="6985000" cy="225352"/>
          </a:xfrm>
          <a:prstGeom prst="rect">
            <a:avLst/>
          </a:prstGeom>
        </p:spPr>
        <p:txBody>
          <a:bodyPr lIns="0" tIns="0" rIns="0" bIns="0"/>
          <a:lstStyle>
            <a:lvl1pPr marL="0" indent="0">
              <a:buNone/>
              <a:defRPr sz="16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date</a:t>
            </a:r>
            <a:endParaRPr lang="en-ZA" dirty="0"/>
          </a:p>
        </p:txBody>
      </p:sp>
    </p:spTree>
    <p:extLst>
      <p:ext uri="{BB962C8B-B14F-4D97-AF65-F5344CB8AC3E}">
        <p14:creationId xmlns:p14="http://schemas.microsoft.com/office/powerpoint/2010/main" xmlns="" val="3498769908"/>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Title slide image">
    <p:bg>
      <p:bgPr>
        <a:solidFill>
          <a:schemeClr val="tx2"/>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3" hasCustomPrompt="1"/>
          </p:nvPr>
        </p:nvSpPr>
        <p:spPr>
          <a:xfrm>
            <a:off x="0" y="0"/>
            <a:ext cx="12192000" cy="6858000"/>
          </a:xfrm>
          <a:prstGeom prst="rect">
            <a:avLst/>
          </a:prstGeom>
        </p:spPr>
        <p:txBody>
          <a:bodyPr/>
          <a:lstStyle>
            <a:lvl1pPr marL="0" indent="0">
              <a:buNone/>
              <a:defRPr sz="1400" baseline="0">
                <a:latin typeface="+mn-lt"/>
              </a:defRPr>
            </a:lvl1pPr>
          </a:lstStyle>
          <a:p>
            <a:r>
              <a:rPr lang="en-ZA" dirty="0" smtClean="0">
                <a:latin typeface="+mn-lt"/>
              </a:rPr>
              <a:t>Add picture</a:t>
            </a:r>
            <a:endParaRPr lang="en-ZA"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36297" y="1143000"/>
            <a:ext cx="10674703" cy="5332023"/>
          </a:xfrm>
          <a:prstGeom prst="rect">
            <a:avLst/>
          </a:prstGeom>
        </p:spPr>
      </p:pic>
      <p:sp>
        <p:nvSpPr>
          <p:cNvPr id="5" name="Title 4"/>
          <p:cNvSpPr>
            <a:spLocks noGrp="1"/>
          </p:cNvSpPr>
          <p:nvPr>
            <p:ph type="title" hasCustomPrompt="1"/>
          </p:nvPr>
        </p:nvSpPr>
        <p:spPr>
          <a:xfrm>
            <a:off x="1548872" y="1415322"/>
            <a:ext cx="6945334" cy="582811"/>
          </a:xfrm>
        </p:spPr>
        <p:txBody>
          <a:bodyPr lIns="0" tIns="0" rIns="0" bIns="0" anchor="t" anchorCtr="0"/>
          <a:lstStyle>
            <a:lvl1pPr algn="l">
              <a:defRPr sz="4400" b="0" baseline="0">
                <a:solidFill>
                  <a:schemeClr val="bg2"/>
                </a:solidFill>
              </a:defRPr>
            </a:lvl1pPr>
          </a:lstStyle>
          <a:p>
            <a:r>
              <a:rPr lang="en-US" dirty="0" smtClean="0"/>
              <a:t>Add presentation title</a:t>
            </a:r>
            <a:endParaRPr lang="en-ZA" dirty="0"/>
          </a:p>
        </p:txBody>
      </p:sp>
      <p:sp>
        <p:nvSpPr>
          <p:cNvPr id="7" name="Text Placeholder 6"/>
          <p:cNvSpPr>
            <a:spLocks noGrp="1"/>
          </p:cNvSpPr>
          <p:nvPr>
            <p:ph type="body" sz="quarter" idx="10" hasCustomPrompt="1"/>
          </p:nvPr>
        </p:nvSpPr>
        <p:spPr>
          <a:xfrm>
            <a:off x="1548872" y="2023534"/>
            <a:ext cx="6985000" cy="482600"/>
          </a:xfrm>
          <a:prstGeom prst="rect">
            <a:avLst/>
          </a:prstGeom>
        </p:spPr>
        <p:txBody>
          <a:bodyPr lIns="0" tIns="0" rIns="0" bIns="0"/>
          <a:lstStyle>
            <a:lvl1pPr marL="0" indent="0">
              <a:buNone/>
              <a:defRPr sz="24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subtitle</a:t>
            </a:r>
            <a:endParaRPr lang="en-ZA" dirty="0"/>
          </a:p>
        </p:txBody>
      </p:sp>
    </p:spTree>
    <p:extLst>
      <p:ext uri="{BB962C8B-B14F-4D97-AF65-F5344CB8AC3E}">
        <p14:creationId xmlns:p14="http://schemas.microsoft.com/office/powerpoint/2010/main" xmlns="" val="160126940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heavy blue ">
    <p:bg>
      <p:bgPr>
        <a:solidFill>
          <a:schemeClr val="tx2"/>
        </a:solidFill>
        <a:effectLst/>
      </p:bgPr>
    </p:bg>
    <p:spTree>
      <p:nvGrpSpPr>
        <p:cNvPr id="1" name=""/>
        <p:cNvGrpSpPr/>
        <p:nvPr/>
      </p:nvGrpSpPr>
      <p:grpSpPr>
        <a:xfrm>
          <a:off x="0" y="0"/>
          <a:ext cx="0" cy="0"/>
          <a:chOff x="0" y="0"/>
          <a:chExt cx="0" cy="0"/>
        </a:xfrm>
      </p:grpSpPr>
      <p:sp>
        <p:nvSpPr>
          <p:cNvPr id="12" name="Text Placeholder 11"/>
          <p:cNvSpPr>
            <a:spLocks noGrp="1"/>
          </p:cNvSpPr>
          <p:nvPr>
            <p:ph type="body" sz="quarter" idx="11" hasCustomPrompt="1"/>
          </p:nvPr>
        </p:nvSpPr>
        <p:spPr>
          <a:xfrm>
            <a:off x="377825" y="1523999"/>
            <a:ext cx="11425238" cy="4281489"/>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sp>
        <p:nvSpPr>
          <p:cNvPr id="4" name="Text Placeholder 3"/>
          <p:cNvSpPr>
            <a:spLocks noGrp="1"/>
          </p:cNvSpPr>
          <p:nvPr>
            <p:ph type="body" sz="quarter" idx="10" hasCustomPrompt="1"/>
          </p:nvPr>
        </p:nvSpPr>
        <p:spPr>
          <a:xfrm>
            <a:off x="380471" y="999035"/>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6" name="Straight Connector 5"/>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24336231"/>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ext heavy blue ">
    <p:bg>
      <p:bgPr>
        <a:solidFill>
          <a:schemeClr val="tx2"/>
        </a:solidFill>
        <a:effectLst/>
      </p:bgPr>
    </p:bg>
    <p:spTree>
      <p:nvGrpSpPr>
        <p:cNvPr id="1" name=""/>
        <p:cNvGrpSpPr/>
        <p:nvPr/>
      </p:nvGrpSpPr>
      <p:grpSpPr>
        <a:xfrm>
          <a:off x="0" y="0"/>
          <a:ext cx="0" cy="0"/>
          <a:chOff x="0" y="0"/>
          <a:chExt cx="0" cy="0"/>
        </a:xfrm>
      </p:grpSpPr>
      <p:sp>
        <p:nvSpPr>
          <p:cNvPr id="12" name="Text Placeholder 11"/>
          <p:cNvSpPr>
            <a:spLocks noGrp="1"/>
          </p:cNvSpPr>
          <p:nvPr>
            <p:ph type="body" sz="quarter" idx="11" hasCustomPrompt="1"/>
          </p:nvPr>
        </p:nvSpPr>
        <p:spPr>
          <a:xfrm>
            <a:off x="377825" y="1523999"/>
            <a:ext cx="11425238" cy="4281489"/>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sp>
        <p:nvSpPr>
          <p:cNvPr id="4" name="Text Placeholder 3"/>
          <p:cNvSpPr>
            <a:spLocks noGrp="1"/>
          </p:cNvSpPr>
          <p:nvPr>
            <p:ph type="body" sz="quarter" idx="10" hasCustomPrompt="1"/>
          </p:nvPr>
        </p:nvSpPr>
        <p:spPr>
          <a:xfrm>
            <a:off x="380471" y="999035"/>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6" name="Straight Connector 5"/>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17455531"/>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Footer only">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257220575"/>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_Titl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cxnSp>
        <p:nvCxnSpPr>
          <p:cNvPr id="5" name="Straight Connector 4"/>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28213396"/>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tle and subtitl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1000259"/>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cxnSp>
        <p:nvCxnSpPr>
          <p:cNvPr id="5" name="Straight Connector 4"/>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41595330"/>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Content whit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9037"/>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80999" y="1481138"/>
            <a:ext cx="11421533" cy="4324350"/>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cxnSp>
        <p:nvCxnSpPr>
          <p:cNvPr id="5" name="Straight Connector 4"/>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40704585"/>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One picture">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5" y="1524000"/>
            <a:ext cx="11424838" cy="4281488"/>
          </a:xfrm>
          <a:prstGeom prst="rect">
            <a:avLst/>
          </a:prstGeom>
          <a:noFill/>
          <a:ln>
            <a:noFill/>
          </a:ln>
        </p:spPr>
        <p:txBody>
          <a:bodyPr anchor="ctr"/>
          <a:lstStyle>
            <a:lvl1pPr marL="0" indent="0" algn="ctr">
              <a:buNone/>
              <a:defRPr sz="1600" baseline="0">
                <a:solidFill>
                  <a:schemeClr val="tx2"/>
                </a:solidFill>
                <a:latin typeface="+mn-lt"/>
              </a:defRPr>
            </a:lvl1pPr>
          </a:lstStyle>
          <a:p>
            <a:r>
              <a:rPr lang="en-ZA" dirty="0" smtClean="0"/>
              <a:t>When you need slides that give Images sufficient display space</a:t>
            </a:r>
            <a:endParaRPr lang="en-ZA" dirty="0"/>
          </a:p>
        </p:txBody>
      </p:sp>
      <p:sp>
        <p:nvSpPr>
          <p:cNvPr id="4" name="Text Placeholder 3"/>
          <p:cNvSpPr>
            <a:spLocks noGrp="1"/>
          </p:cNvSpPr>
          <p:nvPr>
            <p:ph type="body" sz="quarter" idx="10" hasCustomPrompt="1"/>
          </p:nvPr>
        </p:nvSpPr>
        <p:spPr>
          <a:xfrm>
            <a:off x="380471" y="991550"/>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7" name="Straight Connector 6"/>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21551640"/>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8 pictures">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5"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4" name="Text Placeholder 3"/>
          <p:cNvSpPr>
            <a:spLocks noGrp="1"/>
          </p:cNvSpPr>
          <p:nvPr>
            <p:ph type="body" sz="quarter" idx="10" hasCustomPrompt="1"/>
          </p:nvPr>
        </p:nvSpPr>
        <p:spPr>
          <a:xfrm>
            <a:off x="380471" y="990327"/>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sp>
        <p:nvSpPr>
          <p:cNvPr id="7" name="Picture Placeholder 5"/>
          <p:cNvSpPr>
            <a:spLocks noGrp="1"/>
          </p:cNvSpPr>
          <p:nvPr>
            <p:ph type="pic" sz="quarter" idx="12" hasCustomPrompt="1"/>
          </p:nvPr>
        </p:nvSpPr>
        <p:spPr>
          <a:xfrm>
            <a:off x="377695"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8" name="Picture Placeholder 5"/>
          <p:cNvSpPr>
            <a:spLocks noGrp="1"/>
          </p:cNvSpPr>
          <p:nvPr>
            <p:ph type="pic" sz="quarter" idx="13" hasCustomPrompt="1"/>
          </p:nvPr>
        </p:nvSpPr>
        <p:spPr>
          <a:xfrm>
            <a:off x="3249732"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9" name="Picture Placeholder 5"/>
          <p:cNvSpPr>
            <a:spLocks noGrp="1"/>
          </p:cNvSpPr>
          <p:nvPr>
            <p:ph type="pic" sz="quarter" idx="14" hasCustomPrompt="1"/>
          </p:nvPr>
        </p:nvSpPr>
        <p:spPr>
          <a:xfrm>
            <a:off x="3249732"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0" name="Picture Placeholder 5"/>
          <p:cNvSpPr>
            <a:spLocks noGrp="1"/>
          </p:cNvSpPr>
          <p:nvPr>
            <p:ph type="pic" sz="quarter" idx="15" hasCustomPrompt="1"/>
          </p:nvPr>
        </p:nvSpPr>
        <p:spPr>
          <a:xfrm>
            <a:off x="8993805"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1" name="Picture Placeholder 5"/>
          <p:cNvSpPr>
            <a:spLocks noGrp="1"/>
          </p:cNvSpPr>
          <p:nvPr>
            <p:ph type="pic" sz="quarter" idx="16" hasCustomPrompt="1"/>
          </p:nvPr>
        </p:nvSpPr>
        <p:spPr>
          <a:xfrm>
            <a:off x="8993805"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2" name="Picture Placeholder 5"/>
          <p:cNvSpPr>
            <a:spLocks noGrp="1"/>
          </p:cNvSpPr>
          <p:nvPr>
            <p:ph type="pic" sz="quarter" idx="17" hasCustomPrompt="1"/>
          </p:nvPr>
        </p:nvSpPr>
        <p:spPr>
          <a:xfrm>
            <a:off x="6121769"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3" name="Picture Placeholder 5"/>
          <p:cNvSpPr>
            <a:spLocks noGrp="1"/>
          </p:cNvSpPr>
          <p:nvPr>
            <p:ph type="pic" sz="quarter" idx="18" hasCustomPrompt="1"/>
          </p:nvPr>
        </p:nvSpPr>
        <p:spPr>
          <a:xfrm>
            <a:off x="6121769"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cxnSp>
        <p:nvCxnSpPr>
          <p:cNvPr id="14" name="Straight Connector 13"/>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107192615"/>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One picture split into 8">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8511" y="1462906"/>
            <a:ext cx="11424111" cy="4342582"/>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4" name="Text Placeholder 3"/>
          <p:cNvSpPr>
            <a:spLocks noGrp="1"/>
          </p:cNvSpPr>
          <p:nvPr>
            <p:ph type="body" sz="quarter" idx="10" hasCustomPrompt="1"/>
          </p:nvPr>
        </p:nvSpPr>
        <p:spPr>
          <a:xfrm>
            <a:off x="380471" y="999037"/>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10" name="Straight Connector 9"/>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
        <p:nvSpPr>
          <p:cNvPr id="17" name="Rectangle 16"/>
          <p:cNvSpPr/>
          <p:nvPr userDrawn="1"/>
        </p:nvSpPr>
        <p:spPr>
          <a:xfrm>
            <a:off x="3217577" y="1462906"/>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8" name="Rectangle 17"/>
          <p:cNvSpPr/>
          <p:nvPr userDrawn="1"/>
        </p:nvSpPr>
        <p:spPr>
          <a:xfrm>
            <a:off x="6088881" y="1462906"/>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9" name="Rectangle 18"/>
          <p:cNvSpPr/>
          <p:nvPr userDrawn="1"/>
        </p:nvSpPr>
        <p:spPr>
          <a:xfrm>
            <a:off x="8960185" y="1462906"/>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0" name="Rectangle 19"/>
          <p:cNvSpPr/>
          <p:nvPr userDrawn="1"/>
        </p:nvSpPr>
        <p:spPr>
          <a:xfrm rot="5400000">
            <a:off x="6057503" y="-2129188"/>
            <a:ext cx="54000" cy="115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Tree>
    <p:extLst>
      <p:ext uri="{BB962C8B-B14F-4D97-AF65-F5344CB8AC3E}">
        <p14:creationId xmlns:p14="http://schemas.microsoft.com/office/powerpoint/2010/main" xmlns="" val="1554826362"/>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wo pictures split into 4">
    <p:bg>
      <p:bgPr>
        <a:solidFill>
          <a:schemeClr val="tx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80471" y="991550"/>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9" name="Picture Placeholder 5"/>
          <p:cNvSpPr>
            <a:spLocks noGrp="1"/>
          </p:cNvSpPr>
          <p:nvPr>
            <p:ph type="pic" sz="quarter" idx="12" hasCustomPrompt="1"/>
          </p:nvPr>
        </p:nvSpPr>
        <p:spPr>
          <a:xfrm>
            <a:off x="6124845" y="1462906"/>
            <a:ext cx="5684568" cy="4342582"/>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6" name="Picture Placeholder 5"/>
          <p:cNvSpPr>
            <a:spLocks noGrp="1"/>
          </p:cNvSpPr>
          <p:nvPr>
            <p:ph type="pic" sz="quarter" idx="11" hasCustomPrompt="1"/>
          </p:nvPr>
        </p:nvSpPr>
        <p:spPr>
          <a:xfrm>
            <a:off x="365125" y="1462906"/>
            <a:ext cx="5690257" cy="4342582"/>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10" name="Straight Connector 9"/>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59738552"/>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5 pictures">
    <p:bg>
      <p:bgPr>
        <a:solidFill>
          <a:schemeClr val="tx2"/>
        </a:solidFill>
        <a:effectLst/>
      </p:bgPr>
    </p:bg>
    <p:spTree>
      <p:nvGrpSpPr>
        <p:cNvPr id="1" name=""/>
        <p:cNvGrpSpPr/>
        <p:nvPr/>
      </p:nvGrpSpPr>
      <p:grpSpPr>
        <a:xfrm>
          <a:off x="0" y="0"/>
          <a:ext cx="0" cy="0"/>
          <a:chOff x="0" y="0"/>
          <a:chExt cx="0" cy="0"/>
        </a:xfrm>
      </p:grpSpPr>
      <p:sp>
        <p:nvSpPr>
          <p:cNvPr id="23" name="Picture Placeholder 5"/>
          <p:cNvSpPr>
            <a:spLocks noGrp="1"/>
          </p:cNvSpPr>
          <p:nvPr>
            <p:ph type="pic" sz="quarter" idx="15" hasCustomPrompt="1"/>
          </p:nvPr>
        </p:nvSpPr>
        <p:spPr>
          <a:xfrm>
            <a:off x="3261294" y="3625489"/>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24" name="Picture Placeholder 5"/>
          <p:cNvSpPr>
            <a:spLocks noGrp="1"/>
          </p:cNvSpPr>
          <p:nvPr>
            <p:ph type="pic" sz="quarter" idx="16" hasCustomPrompt="1"/>
          </p:nvPr>
        </p:nvSpPr>
        <p:spPr>
          <a:xfrm>
            <a:off x="3261294" y="1462906"/>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9" name="Picture Placeholder 5"/>
          <p:cNvSpPr>
            <a:spLocks noGrp="1"/>
          </p:cNvSpPr>
          <p:nvPr>
            <p:ph type="pic" sz="quarter" idx="12" hasCustomPrompt="1"/>
          </p:nvPr>
        </p:nvSpPr>
        <p:spPr>
          <a:xfrm>
            <a:off x="6132823" y="1462905"/>
            <a:ext cx="5676589" cy="4342584"/>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1" name="Picture Placeholder 5"/>
          <p:cNvSpPr>
            <a:spLocks noGrp="1"/>
          </p:cNvSpPr>
          <p:nvPr>
            <p:ph type="pic" sz="quarter" idx="13" hasCustomPrompt="1"/>
          </p:nvPr>
        </p:nvSpPr>
        <p:spPr>
          <a:xfrm>
            <a:off x="377695" y="3625489"/>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22" name="Picture Placeholder 5"/>
          <p:cNvSpPr>
            <a:spLocks noGrp="1"/>
          </p:cNvSpPr>
          <p:nvPr>
            <p:ph type="pic" sz="quarter" idx="14" hasCustomPrompt="1"/>
          </p:nvPr>
        </p:nvSpPr>
        <p:spPr>
          <a:xfrm>
            <a:off x="377695" y="1462906"/>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4" name="Text Placeholder 3"/>
          <p:cNvSpPr>
            <a:spLocks noGrp="1"/>
          </p:cNvSpPr>
          <p:nvPr>
            <p:ph type="body" sz="quarter" idx="10" hasCustomPrompt="1"/>
          </p:nvPr>
        </p:nvSpPr>
        <p:spPr>
          <a:xfrm>
            <a:off x="380471" y="1002439"/>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14" name="Straight Connector 13"/>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
        <p:nvSpPr>
          <p:cNvPr id="25" name="Rectangle 24"/>
          <p:cNvSpPr/>
          <p:nvPr userDrawn="1"/>
        </p:nvSpPr>
        <p:spPr>
          <a:xfrm>
            <a:off x="3207294" y="1432521"/>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6" name="Rectangle 25"/>
          <p:cNvSpPr/>
          <p:nvPr userDrawn="1"/>
        </p:nvSpPr>
        <p:spPr>
          <a:xfrm rot="5400000">
            <a:off x="3207294" y="747212"/>
            <a:ext cx="54000" cy="571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Tree>
    <p:extLst>
      <p:ext uri="{BB962C8B-B14F-4D97-AF65-F5344CB8AC3E}">
        <p14:creationId xmlns:p14="http://schemas.microsoft.com/office/powerpoint/2010/main" xmlns="" val="243490068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157557338"/>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One full page image">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5" y="383177"/>
            <a:ext cx="11424838" cy="5422311"/>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When you need slides that give Images sufficient display space</a:t>
            </a:r>
            <a:endParaRPr lang="en-ZA" dirty="0"/>
          </a:p>
        </p:txBody>
      </p:sp>
    </p:spTree>
    <p:extLst>
      <p:ext uri="{BB962C8B-B14F-4D97-AF65-F5344CB8AC3E}">
        <p14:creationId xmlns:p14="http://schemas.microsoft.com/office/powerpoint/2010/main" xmlns="" val="768162911"/>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8 Full page pictures">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4"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2" name="Picture Placeholder 5"/>
          <p:cNvSpPr>
            <a:spLocks noGrp="1"/>
          </p:cNvSpPr>
          <p:nvPr>
            <p:ph type="pic" sz="quarter" idx="12" hasCustomPrompt="1"/>
          </p:nvPr>
        </p:nvSpPr>
        <p:spPr>
          <a:xfrm>
            <a:off x="377694"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3" name="Picture Placeholder 5"/>
          <p:cNvSpPr>
            <a:spLocks noGrp="1"/>
          </p:cNvSpPr>
          <p:nvPr>
            <p:ph type="pic" sz="quarter" idx="13" hasCustomPrompt="1"/>
          </p:nvPr>
        </p:nvSpPr>
        <p:spPr>
          <a:xfrm>
            <a:off x="9001413"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6" name="Picture Placeholder 5"/>
          <p:cNvSpPr>
            <a:spLocks noGrp="1"/>
          </p:cNvSpPr>
          <p:nvPr>
            <p:ph type="pic" sz="quarter" idx="14" hasCustomPrompt="1"/>
          </p:nvPr>
        </p:nvSpPr>
        <p:spPr>
          <a:xfrm>
            <a:off x="9001413"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7" name="Picture Placeholder 5"/>
          <p:cNvSpPr>
            <a:spLocks noGrp="1"/>
          </p:cNvSpPr>
          <p:nvPr>
            <p:ph type="pic" sz="quarter" idx="15" hasCustomPrompt="1"/>
          </p:nvPr>
        </p:nvSpPr>
        <p:spPr>
          <a:xfrm>
            <a:off x="6126840"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8" name="Picture Placeholder 5"/>
          <p:cNvSpPr>
            <a:spLocks noGrp="1"/>
          </p:cNvSpPr>
          <p:nvPr>
            <p:ph type="pic" sz="quarter" idx="16" hasCustomPrompt="1"/>
          </p:nvPr>
        </p:nvSpPr>
        <p:spPr>
          <a:xfrm>
            <a:off x="6126840"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9" name="Picture Placeholder 5"/>
          <p:cNvSpPr>
            <a:spLocks noGrp="1"/>
          </p:cNvSpPr>
          <p:nvPr>
            <p:ph type="pic" sz="quarter" idx="17" hasCustomPrompt="1"/>
          </p:nvPr>
        </p:nvSpPr>
        <p:spPr>
          <a:xfrm>
            <a:off x="3252267"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20" name="Picture Placeholder 5"/>
          <p:cNvSpPr>
            <a:spLocks noGrp="1"/>
          </p:cNvSpPr>
          <p:nvPr>
            <p:ph type="pic" sz="quarter" idx="18" hasCustomPrompt="1"/>
          </p:nvPr>
        </p:nvSpPr>
        <p:spPr>
          <a:xfrm>
            <a:off x="3252267"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Tree>
    <p:extLst>
      <p:ext uri="{BB962C8B-B14F-4D97-AF65-F5344CB8AC3E}">
        <p14:creationId xmlns:p14="http://schemas.microsoft.com/office/powerpoint/2010/main" xmlns="" val="929970590"/>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Full page picture split into 8">
    <p:bg>
      <p:bgPr>
        <a:solidFill>
          <a:schemeClr val="tx2"/>
        </a:solidFill>
        <a:effectLst/>
      </p:bgPr>
    </p:bg>
    <p:spTree>
      <p:nvGrpSpPr>
        <p:cNvPr id="1" name=""/>
        <p:cNvGrpSpPr/>
        <p:nvPr/>
      </p:nvGrpSpPr>
      <p:grpSpPr>
        <a:xfrm>
          <a:off x="0" y="0"/>
          <a:ext cx="0" cy="0"/>
          <a:chOff x="0" y="0"/>
          <a:chExt cx="0" cy="0"/>
        </a:xfrm>
      </p:grpSpPr>
      <p:sp>
        <p:nvSpPr>
          <p:cNvPr id="14" name="Picture Placeholder 5"/>
          <p:cNvSpPr>
            <a:spLocks noGrp="1"/>
          </p:cNvSpPr>
          <p:nvPr>
            <p:ph type="pic" sz="quarter" idx="11" hasCustomPrompt="1"/>
          </p:nvPr>
        </p:nvSpPr>
        <p:spPr>
          <a:xfrm>
            <a:off x="377695" y="374468"/>
            <a:ext cx="11424838" cy="5422311"/>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5" name="Rectangle 14"/>
          <p:cNvSpPr/>
          <p:nvPr userDrawn="1"/>
        </p:nvSpPr>
        <p:spPr>
          <a:xfrm>
            <a:off x="3201707"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1" name="Rectangle 20"/>
          <p:cNvSpPr/>
          <p:nvPr userDrawn="1"/>
        </p:nvSpPr>
        <p:spPr>
          <a:xfrm>
            <a:off x="6046673"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2" name="Rectangle 21"/>
          <p:cNvSpPr/>
          <p:nvPr userDrawn="1"/>
        </p:nvSpPr>
        <p:spPr>
          <a:xfrm>
            <a:off x="8935184"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3" name="Rectangle 22"/>
          <p:cNvSpPr/>
          <p:nvPr userDrawn="1"/>
        </p:nvSpPr>
        <p:spPr>
          <a:xfrm>
            <a:off x="377695" y="3049915"/>
            <a:ext cx="11448000" cy="5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Tree>
    <p:extLst>
      <p:ext uri="{BB962C8B-B14F-4D97-AF65-F5344CB8AC3E}">
        <p14:creationId xmlns:p14="http://schemas.microsoft.com/office/powerpoint/2010/main" xmlns="" val="1766121326"/>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8 Full page pictures split">
    <p:bg>
      <p:bgPr>
        <a:solidFill>
          <a:schemeClr val="tx2"/>
        </a:solidFill>
        <a:effectLst/>
      </p:bgPr>
    </p:bg>
    <p:spTree>
      <p:nvGrpSpPr>
        <p:cNvPr id="1" name=""/>
        <p:cNvGrpSpPr/>
        <p:nvPr/>
      </p:nvGrpSpPr>
      <p:grpSpPr>
        <a:xfrm>
          <a:off x="0" y="0"/>
          <a:ext cx="0" cy="0"/>
          <a:chOff x="0" y="0"/>
          <a:chExt cx="0" cy="0"/>
        </a:xfrm>
      </p:grpSpPr>
      <p:sp>
        <p:nvSpPr>
          <p:cNvPr id="14" name="Picture Placeholder 5"/>
          <p:cNvSpPr>
            <a:spLocks noGrp="1"/>
          </p:cNvSpPr>
          <p:nvPr>
            <p:ph type="pic" sz="quarter" idx="11" hasCustomPrompt="1"/>
          </p:nvPr>
        </p:nvSpPr>
        <p:spPr>
          <a:xfrm>
            <a:off x="6081711" y="361995"/>
            <a:ext cx="5720822" cy="5443493"/>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1" name="Picture Placeholder 5"/>
          <p:cNvSpPr>
            <a:spLocks noGrp="1"/>
          </p:cNvSpPr>
          <p:nvPr userDrawn="1">
            <p:ph type="pic" sz="quarter" idx="12" hasCustomPrompt="1"/>
          </p:nvPr>
        </p:nvSpPr>
        <p:spPr>
          <a:xfrm>
            <a:off x="377694" y="361995"/>
            <a:ext cx="2819780" cy="2687919"/>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2" name="Picture Placeholder 5"/>
          <p:cNvSpPr>
            <a:spLocks noGrp="1"/>
          </p:cNvSpPr>
          <p:nvPr userDrawn="1">
            <p:ph type="pic" sz="quarter" idx="13" hasCustomPrompt="1"/>
          </p:nvPr>
        </p:nvSpPr>
        <p:spPr>
          <a:xfrm>
            <a:off x="377694" y="3077521"/>
            <a:ext cx="2819780" cy="272796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3" name="Picture Placeholder 5"/>
          <p:cNvSpPr>
            <a:spLocks noGrp="1"/>
          </p:cNvSpPr>
          <p:nvPr userDrawn="1">
            <p:ph type="pic" sz="quarter" idx="17" hasCustomPrompt="1"/>
          </p:nvPr>
        </p:nvSpPr>
        <p:spPr>
          <a:xfrm>
            <a:off x="3228711" y="361996"/>
            <a:ext cx="2813729" cy="2687918"/>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6" name="Picture Placeholder 5"/>
          <p:cNvSpPr>
            <a:spLocks noGrp="1"/>
          </p:cNvSpPr>
          <p:nvPr userDrawn="1">
            <p:ph type="pic" sz="quarter" idx="18" hasCustomPrompt="1"/>
          </p:nvPr>
        </p:nvSpPr>
        <p:spPr>
          <a:xfrm>
            <a:off x="3228711" y="3077521"/>
            <a:ext cx="2813729" cy="272796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grpSp>
        <p:nvGrpSpPr>
          <p:cNvPr id="5" name="Group 4"/>
          <p:cNvGrpSpPr/>
          <p:nvPr userDrawn="1"/>
        </p:nvGrpSpPr>
        <p:grpSpPr>
          <a:xfrm>
            <a:off x="321711" y="348343"/>
            <a:ext cx="11480729" cy="5457145"/>
            <a:chOff x="321711" y="348343"/>
            <a:chExt cx="11480729" cy="5457145"/>
          </a:xfrm>
        </p:grpSpPr>
        <p:sp>
          <p:nvSpPr>
            <p:cNvPr id="24" name="Rectangle 23"/>
            <p:cNvSpPr/>
            <p:nvPr/>
          </p:nvSpPr>
          <p:spPr>
            <a:xfrm>
              <a:off x="8895440"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5" name="Rectangle 24"/>
            <p:cNvSpPr/>
            <p:nvPr/>
          </p:nvSpPr>
          <p:spPr>
            <a:xfrm>
              <a:off x="6042440" y="3049915"/>
              <a:ext cx="5760000" cy="5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8" name="Rectangle 17"/>
            <p:cNvSpPr/>
            <p:nvPr userDrawn="1"/>
          </p:nvSpPr>
          <p:spPr>
            <a:xfrm>
              <a:off x="3174711"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9" name="Rectangle 18"/>
            <p:cNvSpPr/>
            <p:nvPr userDrawn="1"/>
          </p:nvSpPr>
          <p:spPr>
            <a:xfrm>
              <a:off x="321711" y="3049915"/>
              <a:ext cx="5760000" cy="5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6" name="Rectangle 25"/>
            <p:cNvSpPr/>
            <p:nvPr userDrawn="1"/>
          </p:nvSpPr>
          <p:spPr>
            <a:xfrm>
              <a:off x="6040976"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7" name="Rectangle 26"/>
            <p:cNvSpPr/>
            <p:nvPr userDrawn="1"/>
          </p:nvSpPr>
          <p:spPr>
            <a:xfrm>
              <a:off x="6035075"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grpSp>
    </p:spTree>
    <p:extLst>
      <p:ext uri="{BB962C8B-B14F-4D97-AF65-F5344CB8AC3E}">
        <p14:creationId xmlns:p14="http://schemas.microsoft.com/office/powerpoint/2010/main" xmlns="" val="4142018497"/>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ext and picture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3577"/>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72291" y="1533391"/>
            <a:ext cx="5331824" cy="4272097"/>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87886"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cxnSp>
        <p:nvCxnSpPr>
          <p:cNvPr id="8" name="Straight Connector 7"/>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81698764"/>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ext and picture whit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1003508"/>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81000" y="1533391"/>
            <a:ext cx="5331824" cy="4272097"/>
          </a:xfrm>
          <a:prstGeom prst="rect">
            <a:avLst/>
          </a:prstGeom>
        </p:spPr>
        <p:txBody>
          <a:bodyPr lIns="0" tIns="0" rIns="0" bIns="0"/>
          <a:lstStyle>
            <a:lvl1pPr>
              <a:spcBef>
                <a:spcPts val="0"/>
              </a:spcBef>
              <a:defRPr lang="en-US" sz="1800" dirty="0" smtClean="0">
                <a:solidFill>
                  <a:schemeClr val="bg2"/>
                </a:solidFill>
                <a:latin typeface="+mn-lt"/>
              </a:defRPr>
            </a:lvl1pPr>
            <a:lvl2pPr>
              <a:spcBef>
                <a:spcPts val="0"/>
              </a:spcBef>
              <a:defRPr lang="en-US" sz="1600" dirty="0" smtClean="0">
                <a:solidFill>
                  <a:schemeClr val="bg2"/>
                </a:solidFill>
                <a:latin typeface="+mn-lt"/>
              </a:defRPr>
            </a:lvl2pPr>
            <a:lvl3pPr>
              <a:spcBef>
                <a:spcPts val="0"/>
              </a:spcBef>
              <a:defRPr lang="en-US" sz="1400" dirty="0" smtClean="0">
                <a:solidFill>
                  <a:schemeClr val="bg2"/>
                </a:solidFill>
                <a:latin typeface="+mn-lt"/>
              </a:defRPr>
            </a:lvl3pPr>
            <a:lvl4pPr>
              <a:spcBef>
                <a:spcPts val="0"/>
              </a:spcBef>
              <a:defRPr lang="en-US" sz="1400" dirty="0" smtClean="0">
                <a:solidFill>
                  <a:schemeClr val="bg2"/>
                </a:solidFill>
                <a:latin typeface="+mn-lt"/>
              </a:defRPr>
            </a:lvl4pPr>
            <a:lvl5pPr>
              <a:spcBef>
                <a:spcPts val="0"/>
              </a:spcBef>
              <a:defRPr lang="en-ZA" sz="1400" dirty="0">
                <a:solidFill>
                  <a:schemeClr val="bg2"/>
                </a:solidFill>
                <a:latin typeface="+mn-lt"/>
              </a:defRPr>
            </a:lvl5pPr>
          </a:lstStyle>
          <a:p>
            <a:pPr marL="182563" lvl="0" indent="-182563">
              <a:lnSpc>
                <a:spcPct val="100000"/>
              </a:lnSpc>
              <a:spcAft>
                <a:spcPts val="300"/>
              </a:spcAft>
            </a:pPr>
            <a:r>
              <a:rPr lang="en-US" dirty="0" smtClean="0"/>
              <a:t>First bullet</a:t>
            </a:r>
          </a:p>
          <a:p>
            <a:pPr marL="447675" lvl="1" indent="-179388">
              <a:lnSpc>
                <a:spcPct val="100000"/>
              </a:lnSpc>
              <a:spcAft>
                <a:spcPts val="300"/>
              </a:spcAft>
            </a:pPr>
            <a:r>
              <a:rPr lang="en-US" dirty="0" smtClean="0"/>
              <a:t>Second level</a:t>
            </a:r>
          </a:p>
          <a:p>
            <a:pPr marL="809625" lvl="2" indent="-184150">
              <a:lnSpc>
                <a:spcPct val="100000"/>
              </a:lnSpc>
              <a:spcAft>
                <a:spcPts val="300"/>
              </a:spcAft>
            </a:pPr>
            <a:r>
              <a:rPr lang="en-US" dirty="0" smtClean="0"/>
              <a:t>Third level</a:t>
            </a:r>
          </a:p>
          <a:p>
            <a:pPr marL="1076325" lvl="3" indent="-182563">
              <a:lnSpc>
                <a:spcPct val="100000"/>
              </a:lnSpc>
              <a:spcAft>
                <a:spcPts val="300"/>
              </a:spcAft>
            </a:pPr>
            <a:r>
              <a:rPr lang="en-US" dirty="0" smtClean="0"/>
              <a:t>Fourth level</a:t>
            </a:r>
          </a:p>
          <a:p>
            <a:pPr marL="1343025" lvl="4" indent="-180975">
              <a:lnSpc>
                <a:spcPct val="100000"/>
              </a:lnSpc>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61760"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cxnSp>
        <p:nvCxnSpPr>
          <p:cNvPr id="8" name="Straight Connector 7"/>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14074881"/>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ext and two pictures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3371"/>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77695" y="1533392"/>
            <a:ext cx="5706291" cy="1889078"/>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87886"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8" name="Picture Placeholder 5"/>
          <p:cNvSpPr>
            <a:spLocks noGrp="1"/>
          </p:cNvSpPr>
          <p:nvPr>
            <p:ph type="pic" sz="quarter" idx="13" hasCustomPrompt="1"/>
          </p:nvPr>
        </p:nvSpPr>
        <p:spPr>
          <a:xfrm>
            <a:off x="377695" y="3631474"/>
            <a:ext cx="5709595" cy="2174014"/>
          </a:xfrm>
          <a:prstGeom prst="rect">
            <a:avLst/>
          </a:prstGeom>
        </p:spPr>
        <p:txBody>
          <a:bodyPr lIns="0" tIns="0" rIns="0" bIns="0"/>
          <a:lstStyle>
            <a:lvl1pPr marL="0" indent="0">
              <a:buNone/>
              <a:defRPr lang="en-ZA" sz="1800" dirty="0">
                <a:solidFill>
                  <a:schemeClr val="bg2"/>
                </a:solidFill>
                <a:latin typeface="+mn-lt"/>
              </a:defRPr>
            </a:lvl1pPr>
          </a:lstStyle>
          <a:p>
            <a:pPr marL="182563" lvl="0" indent="-182563">
              <a:lnSpc>
                <a:spcPct val="100000"/>
              </a:lnSpc>
              <a:spcBef>
                <a:spcPts val="0"/>
              </a:spcBef>
              <a:spcAft>
                <a:spcPts val="300"/>
              </a:spcAft>
            </a:pPr>
            <a:r>
              <a:rPr lang="en-ZA" dirty="0" smtClean="0"/>
              <a:t>Add picture</a:t>
            </a:r>
            <a:endParaRPr lang="en-ZA" dirty="0"/>
          </a:p>
        </p:txBody>
      </p:sp>
      <p:cxnSp>
        <p:nvCxnSpPr>
          <p:cNvPr id="9" name="Straight Connector 8"/>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49222857"/>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ext, chart and picture white">
    <p:bg>
      <p:bgPr>
        <a:solidFill>
          <a:schemeClr val="tx2"/>
        </a:solidFill>
        <a:effectLst/>
      </p:bgPr>
    </p:bg>
    <p:spTree>
      <p:nvGrpSpPr>
        <p:cNvPr id="1" name=""/>
        <p:cNvGrpSpPr/>
        <p:nvPr/>
      </p:nvGrpSpPr>
      <p:grpSpPr>
        <a:xfrm>
          <a:off x="0" y="0"/>
          <a:ext cx="0" cy="0"/>
          <a:chOff x="0" y="0"/>
          <a:chExt cx="0" cy="0"/>
        </a:xfrm>
      </p:grpSpPr>
      <p:sp>
        <p:nvSpPr>
          <p:cNvPr id="5" name="Chart Placeholder 4"/>
          <p:cNvSpPr>
            <a:spLocks noGrp="1"/>
          </p:cNvSpPr>
          <p:nvPr>
            <p:ph type="chart" sz="quarter" idx="14" hasCustomPrompt="1"/>
          </p:nvPr>
        </p:nvSpPr>
        <p:spPr>
          <a:xfrm>
            <a:off x="377695" y="3632200"/>
            <a:ext cx="5709595" cy="2173288"/>
          </a:xfrm>
          <a:prstGeom prst="rect">
            <a:avLst/>
          </a:prstGeom>
        </p:spPr>
        <p:txBody>
          <a:bodyPr/>
          <a:lstStyle>
            <a:lvl1pPr marL="0" indent="0">
              <a:buNone/>
              <a:defRPr sz="1800">
                <a:solidFill>
                  <a:schemeClr val="bg2"/>
                </a:solidFill>
                <a:latin typeface="+mn-lt"/>
              </a:defRPr>
            </a:lvl1pPr>
          </a:lstStyle>
          <a:p>
            <a:r>
              <a:rPr lang="en-ZA" dirty="0" smtClean="0"/>
              <a:t>Add chart</a:t>
            </a:r>
            <a:endParaRPr lang="en-ZA" dirty="0"/>
          </a:p>
        </p:txBody>
      </p:sp>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9037"/>
            <a:ext cx="11422062" cy="339725"/>
          </a:xfrm>
          <a:prstGeom prst="rect">
            <a:avLst/>
          </a:prstGeom>
        </p:spPr>
        <p:txBody>
          <a:bodyPr lIns="0" tIns="0" rIns="0" bIns="0"/>
          <a:lstStyle>
            <a:lvl1pPr marL="0" indent="0">
              <a:buNone/>
              <a:defRPr sz="19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80999" y="1533392"/>
            <a:ext cx="5706291" cy="1889078"/>
          </a:xfrm>
          <a:prstGeom prst="rect">
            <a:avLst/>
          </a:prstGeom>
        </p:spPr>
        <p:txBody>
          <a:bodyPr lIns="0" tIns="0" rIns="0" bIns="0"/>
          <a:lstStyle>
            <a:lvl1pPr>
              <a:spcBef>
                <a:spcPts val="0"/>
              </a:spcBef>
              <a:defRPr lang="en-US" sz="1800" dirty="0" smtClean="0">
                <a:solidFill>
                  <a:schemeClr val="bg2"/>
                </a:solidFill>
                <a:latin typeface="+mn-lt"/>
              </a:defRPr>
            </a:lvl1pPr>
            <a:lvl2pPr>
              <a:spcBef>
                <a:spcPts val="0"/>
              </a:spcBef>
              <a:defRPr lang="en-US" sz="1600" dirty="0" smtClean="0">
                <a:solidFill>
                  <a:schemeClr val="bg2"/>
                </a:solidFill>
                <a:latin typeface="+mn-lt"/>
              </a:defRPr>
            </a:lvl2pPr>
            <a:lvl3pPr>
              <a:spcBef>
                <a:spcPts val="0"/>
              </a:spcBef>
              <a:defRPr lang="en-US" sz="1400" dirty="0" smtClean="0">
                <a:solidFill>
                  <a:schemeClr val="bg2"/>
                </a:solidFill>
                <a:latin typeface="+mn-lt"/>
              </a:defRPr>
            </a:lvl3pPr>
            <a:lvl4pPr>
              <a:spcBef>
                <a:spcPts val="0"/>
              </a:spcBef>
              <a:defRPr lang="en-US" sz="1400" dirty="0" smtClean="0">
                <a:solidFill>
                  <a:schemeClr val="bg2"/>
                </a:solidFill>
                <a:latin typeface="+mn-lt"/>
              </a:defRPr>
            </a:lvl4pPr>
            <a:lvl5pPr>
              <a:spcBef>
                <a:spcPts val="0"/>
              </a:spcBef>
              <a:defRPr lang="en-ZA" sz="1400" dirty="0">
                <a:solidFill>
                  <a:schemeClr val="bg2"/>
                </a:solidFill>
                <a:latin typeface="+mn-lt"/>
              </a:defRPr>
            </a:lvl5pPr>
          </a:lstStyle>
          <a:p>
            <a:pPr marL="182563" lvl="0" indent="-182563">
              <a:lnSpc>
                <a:spcPct val="100000"/>
              </a:lnSpc>
              <a:spcAft>
                <a:spcPts val="300"/>
              </a:spcAft>
            </a:pPr>
            <a:r>
              <a:rPr lang="en-US" dirty="0" smtClean="0"/>
              <a:t>First bullet</a:t>
            </a:r>
          </a:p>
          <a:p>
            <a:pPr marL="447675" lvl="1" indent="-179388">
              <a:lnSpc>
                <a:spcPct val="100000"/>
              </a:lnSpc>
              <a:spcAft>
                <a:spcPts val="300"/>
              </a:spcAft>
            </a:pPr>
            <a:r>
              <a:rPr lang="en-US" dirty="0" smtClean="0"/>
              <a:t>Second level</a:t>
            </a:r>
          </a:p>
          <a:p>
            <a:pPr marL="809625" lvl="2" indent="-184150">
              <a:lnSpc>
                <a:spcPct val="100000"/>
              </a:lnSpc>
              <a:spcAft>
                <a:spcPts val="300"/>
              </a:spcAft>
            </a:pPr>
            <a:r>
              <a:rPr lang="en-US" dirty="0" smtClean="0"/>
              <a:t>Third level</a:t>
            </a:r>
          </a:p>
          <a:p>
            <a:pPr marL="1076325" lvl="3" indent="-182563">
              <a:lnSpc>
                <a:spcPct val="100000"/>
              </a:lnSpc>
              <a:spcAft>
                <a:spcPts val="300"/>
              </a:spcAft>
            </a:pPr>
            <a:r>
              <a:rPr lang="en-US" dirty="0" smtClean="0"/>
              <a:t>Fourth level</a:t>
            </a:r>
          </a:p>
          <a:p>
            <a:pPr marL="1343025" lvl="4" indent="-180975">
              <a:lnSpc>
                <a:spcPct val="100000"/>
              </a:lnSpc>
              <a:spcAft>
                <a:spcPts val="300"/>
              </a:spcAft>
              <a:buChar char="•"/>
              <a:tabLst/>
            </a:pPr>
            <a:r>
              <a:rPr lang="en-US" dirty="0" smtClean="0"/>
              <a:t>Fifth level</a:t>
            </a:r>
            <a:endParaRPr lang="en-ZA" dirty="0"/>
          </a:p>
        </p:txBody>
      </p:sp>
      <p:sp>
        <p:nvSpPr>
          <p:cNvPr id="7" name="Picture Placeholder 5"/>
          <p:cNvSpPr>
            <a:spLocks noGrp="1"/>
          </p:cNvSpPr>
          <p:nvPr>
            <p:ph type="pic" sz="quarter" idx="12" hasCustomPrompt="1"/>
          </p:nvPr>
        </p:nvSpPr>
        <p:spPr>
          <a:xfrm>
            <a:off x="6487886" y="1533391"/>
            <a:ext cx="5340045" cy="4272097"/>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cxnSp>
        <p:nvCxnSpPr>
          <p:cNvPr id="8" name="Straight Connector 7"/>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92565353"/>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Divider slide blue">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0"/>
            <a:ext cx="12192000" cy="685800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128" y="0"/>
            <a:ext cx="5356352" cy="5738949"/>
          </a:xfrm>
          <a:prstGeom prst="rect">
            <a:avLst/>
          </a:prstGeom>
        </p:spPr>
      </p:pic>
      <p:sp>
        <p:nvSpPr>
          <p:cNvPr id="7" name="Title 6"/>
          <p:cNvSpPr>
            <a:spLocks noGrp="1"/>
          </p:cNvSpPr>
          <p:nvPr>
            <p:ph type="title" hasCustomPrompt="1"/>
          </p:nvPr>
        </p:nvSpPr>
        <p:spPr>
          <a:xfrm>
            <a:off x="769582" y="655008"/>
            <a:ext cx="4063677" cy="1826929"/>
          </a:xfrm>
        </p:spPr>
        <p:txBody>
          <a:bodyPr/>
          <a:lstStyle>
            <a:lvl1pPr>
              <a:defRPr sz="4000" b="0"/>
            </a:lvl1pPr>
          </a:lstStyle>
          <a:p>
            <a:r>
              <a:rPr lang="en-US" dirty="0" smtClean="0"/>
              <a:t>Add title</a:t>
            </a:r>
            <a:endParaRPr lang="en-ZA" dirty="0"/>
          </a:p>
        </p:txBody>
      </p:sp>
      <p:sp>
        <p:nvSpPr>
          <p:cNvPr id="9" name="Text Placeholder 8"/>
          <p:cNvSpPr>
            <a:spLocks noGrp="1"/>
          </p:cNvSpPr>
          <p:nvPr>
            <p:ph type="body" sz="quarter" idx="11" hasCustomPrompt="1"/>
          </p:nvPr>
        </p:nvSpPr>
        <p:spPr>
          <a:xfrm>
            <a:off x="769581" y="2603133"/>
            <a:ext cx="4063677" cy="1185096"/>
          </a:xfrm>
          <a:prstGeom prst="rect">
            <a:avLst/>
          </a:prstGeom>
        </p:spPr>
        <p:txBody>
          <a:bodyPr lIns="0" tIns="0" rIns="0" bIns="0"/>
          <a:lstStyle>
            <a:lvl1pPr marL="0" indent="0">
              <a:buNone/>
              <a:defRPr sz="2400">
                <a:solidFill>
                  <a:schemeClr val="bg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subtitle</a:t>
            </a:r>
            <a:endParaRPr lang="en-ZA" dirty="0"/>
          </a:p>
        </p:txBody>
      </p:sp>
    </p:spTree>
    <p:extLst>
      <p:ext uri="{BB962C8B-B14F-4D97-AF65-F5344CB8AC3E}">
        <p14:creationId xmlns:p14="http://schemas.microsoft.com/office/powerpoint/2010/main" xmlns="" val="399549561"/>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Divider slide white">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0"/>
            <a:ext cx="12192000" cy="685800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851904" y="0"/>
            <a:ext cx="5340096" cy="5721531"/>
          </a:xfrm>
          <a:prstGeom prst="rect">
            <a:avLst/>
          </a:prstGeom>
        </p:spPr>
      </p:pic>
      <p:sp>
        <p:nvSpPr>
          <p:cNvPr id="7" name="Title 6"/>
          <p:cNvSpPr>
            <a:spLocks noGrp="1"/>
          </p:cNvSpPr>
          <p:nvPr>
            <p:ph type="title" hasCustomPrompt="1"/>
          </p:nvPr>
        </p:nvSpPr>
        <p:spPr>
          <a:xfrm>
            <a:off x="7248759" y="655008"/>
            <a:ext cx="4063677" cy="1826929"/>
          </a:xfrm>
        </p:spPr>
        <p:txBody>
          <a:bodyPr/>
          <a:lstStyle>
            <a:lvl1pPr>
              <a:defRPr sz="4000" b="0">
                <a:solidFill>
                  <a:schemeClr val="tx2"/>
                </a:solidFill>
              </a:defRPr>
            </a:lvl1pPr>
          </a:lstStyle>
          <a:p>
            <a:r>
              <a:rPr lang="en-US" dirty="0" smtClean="0"/>
              <a:t>Add title</a:t>
            </a:r>
            <a:endParaRPr lang="en-ZA" dirty="0"/>
          </a:p>
        </p:txBody>
      </p:sp>
      <p:sp>
        <p:nvSpPr>
          <p:cNvPr id="9" name="Text Placeholder 8"/>
          <p:cNvSpPr>
            <a:spLocks noGrp="1"/>
          </p:cNvSpPr>
          <p:nvPr>
            <p:ph type="body" sz="quarter" idx="11" hasCustomPrompt="1"/>
          </p:nvPr>
        </p:nvSpPr>
        <p:spPr>
          <a:xfrm>
            <a:off x="7248758" y="2603133"/>
            <a:ext cx="4063677" cy="1185096"/>
          </a:xfrm>
          <a:prstGeom prst="rect">
            <a:avLst/>
          </a:prstGeom>
        </p:spPr>
        <p:txBody>
          <a:bodyPr lIns="0" tIns="0" rIns="0" bIns="0"/>
          <a:lstStyle>
            <a:lvl1pPr marL="0" indent="0">
              <a:buNone/>
              <a:defRPr sz="240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subtitle</a:t>
            </a:r>
            <a:endParaRPr lang="en-ZA" dirty="0"/>
          </a:p>
        </p:txBody>
      </p:sp>
      <p:sp>
        <p:nvSpPr>
          <p:cNvPr id="8" name="Text Placeholder 8"/>
          <p:cNvSpPr>
            <a:spLocks noGrp="1"/>
          </p:cNvSpPr>
          <p:nvPr>
            <p:ph type="body" sz="quarter" idx="12" hasCustomPrompt="1"/>
          </p:nvPr>
        </p:nvSpPr>
        <p:spPr>
          <a:xfrm>
            <a:off x="7248758" y="3987067"/>
            <a:ext cx="4063677" cy="1185096"/>
          </a:xfrm>
          <a:prstGeom prst="rect">
            <a:avLst/>
          </a:prstGeom>
        </p:spPr>
        <p:txBody>
          <a:bodyPr lIns="0" tIns="0" rIns="0" bIns="0"/>
          <a:lstStyle>
            <a:lvl1pPr marL="0" indent="0">
              <a:buNone/>
              <a:defRPr sz="2400" baseline="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text</a:t>
            </a:r>
            <a:endParaRPr lang="en-ZA" dirty="0"/>
          </a:p>
        </p:txBody>
      </p:sp>
    </p:spTree>
    <p:extLst>
      <p:ext uri="{BB962C8B-B14F-4D97-AF65-F5344CB8AC3E}">
        <p14:creationId xmlns:p14="http://schemas.microsoft.com/office/powerpoint/2010/main" xmlns="" val="425600932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cxnSp>
        <p:nvCxnSpPr>
          <p:cNvPr id="5" name="Straight Connector 4"/>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83441006"/>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End slide blue">
    <p:bg>
      <p:bgPr>
        <a:solidFill>
          <a:srgbClr val="176FB8"/>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36456" y="1149532"/>
            <a:ext cx="10689784" cy="5339556"/>
          </a:xfrm>
          <a:prstGeom prst="rect">
            <a:avLst/>
          </a:prstGeom>
        </p:spPr>
      </p:pic>
      <p:sp>
        <p:nvSpPr>
          <p:cNvPr id="7" name="Title 6"/>
          <p:cNvSpPr>
            <a:spLocks noGrp="1"/>
          </p:cNvSpPr>
          <p:nvPr>
            <p:ph type="title" hasCustomPrompt="1"/>
          </p:nvPr>
        </p:nvSpPr>
        <p:spPr>
          <a:xfrm>
            <a:off x="1592541" y="1430072"/>
            <a:ext cx="7412122" cy="659985"/>
          </a:xfrm>
        </p:spPr>
        <p:txBody>
          <a:bodyPr/>
          <a:lstStyle>
            <a:lvl1pPr>
              <a:defRPr sz="4500" b="0">
                <a:solidFill>
                  <a:schemeClr val="tx2"/>
                </a:solidFill>
              </a:defRPr>
            </a:lvl1pPr>
          </a:lstStyle>
          <a:p>
            <a:r>
              <a:rPr lang="en-US" dirty="0" smtClean="0"/>
              <a:t>Add end message</a:t>
            </a:r>
            <a:endParaRPr lang="en-ZA" dirty="0"/>
          </a:p>
        </p:txBody>
      </p:sp>
      <p:sp>
        <p:nvSpPr>
          <p:cNvPr id="9" name="Text Placeholder 8"/>
          <p:cNvSpPr>
            <a:spLocks noGrp="1"/>
          </p:cNvSpPr>
          <p:nvPr>
            <p:ph type="body" sz="quarter" idx="11" hasCustomPrompt="1"/>
          </p:nvPr>
        </p:nvSpPr>
        <p:spPr>
          <a:xfrm>
            <a:off x="1592541" y="2052312"/>
            <a:ext cx="7420830" cy="1185096"/>
          </a:xfrm>
          <a:prstGeom prst="rect">
            <a:avLst/>
          </a:prstGeom>
        </p:spPr>
        <p:txBody>
          <a:bodyPr lIns="0" tIns="0" rIns="0" bIns="0"/>
          <a:lstStyle>
            <a:lvl1pPr marL="0" indent="0">
              <a:buNone/>
              <a:defRPr sz="220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sub-message</a:t>
            </a:r>
            <a:endParaRPr lang="en-ZA" dirty="0"/>
          </a:p>
        </p:txBody>
      </p:sp>
      <p:sp>
        <p:nvSpPr>
          <p:cNvPr id="8" name="Text Placeholder 8"/>
          <p:cNvSpPr>
            <a:spLocks noGrp="1"/>
          </p:cNvSpPr>
          <p:nvPr>
            <p:ph type="body" sz="quarter" idx="12" hasCustomPrompt="1"/>
          </p:nvPr>
        </p:nvSpPr>
        <p:spPr>
          <a:xfrm>
            <a:off x="1592541" y="4082862"/>
            <a:ext cx="7412122" cy="428179"/>
          </a:xfrm>
          <a:prstGeom prst="rect">
            <a:avLst/>
          </a:prstGeom>
        </p:spPr>
        <p:txBody>
          <a:bodyPr lIns="0" tIns="0" rIns="0" bIns="0"/>
          <a:lstStyle>
            <a:lvl1pPr marL="0" indent="0">
              <a:buNone/>
              <a:defRPr sz="1600" baseline="0">
                <a:solidFill>
                  <a:schemeClr val="tx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Q&amp;A email address</a:t>
            </a:r>
            <a:endParaRPr lang="en-ZA" dirty="0"/>
          </a:p>
        </p:txBody>
      </p:sp>
    </p:spTree>
    <p:extLst>
      <p:ext uri="{BB962C8B-B14F-4D97-AF65-F5344CB8AC3E}">
        <p14:creationId xmlns:p14="http://schemas.microsoft.com/office/powerpoint/2010/main" xmlns="" val="2886450222"/>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End slide white">
    <p:bg>
      <p:bgPr>
        <a:solidFill>
          <a:schemeClr val="tx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49531" y="1092188"/>
            <a:ext cx="10676711" cy="5383279"/>
          </a:xfrm>
          <a:prstGeom prst="rect">
            <a:avLst/>
          </a:prstGeom>
        </p:spPr>
      </p:pic>
      <p:sp>
        <p:nvSpPr>
          <p:cNvPr id="7" name="Title 6"/>
          <p:cNvSpPr>
            <a:spLocks noGrp="1"/>
          </p:cNvSpPr>
          <p:nvPr>
            <p:ph type="title" hasCustomPrompt="1"/>
          </p:nvPr>
        </p:nvSpPr>
        <p:spPr>
          <a:xfrm>
            <a:off x="1592541" y="1430072"/>
            <a:ext cx="7412122" cy="659985"/>
          </a:xfrm>
        </p:spPr>
        <p:txBody>
          <a:bodyPr/>
          <a:lstStyle>
            <a:lvl1pPr>
              <a:defRPr sz="4500" b="0">
                <a:solidFill>
                  <a:schemeClr val="bg2"/>
                </a:solidFill>
              </a:defRPr>
            </a:lvl1pPr>
          </a:lstStyle>
          <a:p>
            <a:r>
              <a:rPr lang="en-US" dirty="0" smtClean="0"/>
              <a:t>Add end message</a:t>
            </a:r>
            <a:endParaRPr lang="en-ZA" dirty="0"/>
          </a:p>
        </p:txBody>
      </p:sp>
      <p:sp>
        <p:nvSpPr>
          <p:cNvPr id="9" name="Text Placeholder 8"/>
          <p:cNvSpPr>
            <a:spLocks noGrp="1"/>
          </p:cNvSpPr>
          <p:nvPr>
            <p:ph type="body" sz="quarter" idx="11" hasCustomPrompt="1"/>
          </p:nvPr>
        </p:nvSpPr>
        <p:spPr>
          <a:xfrm>
            <a:off x="1592541" y="2052312"/>
            <a:ext cx="7420830" cy="1185096"/>
          </a:xfrm>
          <a:prstGeom prst="rect">
            <a:avLst/>
          </a:prstGeom>
        </p:spPr>
        <p:txBody>
          <a:bodyPr lIns="0" tIns="0" rIns="0" bIns="0"/>
          <a:lstStyle>
            <a:lvl1pPr marL="0" indent="0">
              <a:buNone/>
              <a:defRPr sz="2200">
                <a:solidFill>
                  <a:schemeClr val="bg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sub-message</a:t>
            </a:r>
          </a:p>
        </p:txBody>
      </p:sp>
      <p:sp>
        <p:nvSpPr>
          <p:cNvPr id="8" name="Text Placeholder 8"/>
          <p:cNvSpPr>
            <a:spLocks noGrp="1"/>
          </p:cNvSpPr>
          <p:nvPr>
            <p:ph type="body" sz="quarter" idx="12" hasCustomPrompt="1"/>
          </p:nvPr>
        </p:nvSpPr>
        <p:spPr>
          <a:xfrm>
            <a:off x="1592541" y="4082862"/>
            <a:ext cx="7412122" cy="428179"/>
          </a:xfrm>
          <a:prstGeom prst="rect">
            <a:avLst/>
          </a:prstGeom>
        </p:spPr>
        <p:txBody>
          <a:bodyPr lIns="0" tIns="0" rIns="0" bIns="0"/>
          <a:lstStyle>
            <a:lvl1pPr marL="0" indent="0">
              <a:buNone/>
              <a:defRPr sz="1600" baseline="0">
                <a:solidFill>
                  <a:schemeClr val="bg2"/>
                </a:solidFill>
                <a:latin typeface="+mn-lt"/>
              </a:defRPr>
            </a:lvl1pPr>
            <a:lvl2pPr marL="268287" indent="0">
              <a:buNone/>
              <a:defRPr>
                <a:solidFill>
                  <a:schemeClr val="bg2"/>
                </a:solidFill>
                <a:latin typeface="+mn-lt"/>
              </a:defRPr>
            </a:lvl2pPr>
            <a:lvl3pPr marL="625475" indent="0">
              <a:buNone/>
              <a:defRPr>
                <a:solidFill>
                  <a:schemeClr val="bg2"/>
                </a:solidFill>
                <a:latin typeface="+mn-lt"/>
              </a:defRPr>
            </a:lvl3pPr>
            <a:lvl4pPr marL="893763" indent="0">
              <a:buNone/>
              <a:defRPr>
                <a:solidFill>
                  <a:schemeClr val="bg2"/>
                </a:solidFill>
                <a:latin typeface="+mn-lt"/>
              </a:defRPr>
            </a:lvl4pPr>
            <a:lvl5pPr marL="1163637" indent="0">
              <a:buNone/>
              <a:defRPr>
                <a:solidFill>
                  <a:schemeClr val="bg2"/>
                </a:solidFill>
                <a:latin typeface="+mn-lt"/>
              </a:defRPr>
            </a:lvl5pPr>
          </a:lstStyle>
          <a:p>
            <a:pPr lvl="0"/>
            <a:r>
              <a:rPr lang="en-US" dirty="0" smtClean="0"/>
              <a:t>Add Q&amp;A email address</a:t>
            </a:r>
          </a:p>
        </p:txBody>
      </p:sp>
    </p:spTree>
    <p:extLst>
      <p:ext uri="{BB962C8B-B14F-4D97-AF65-F5344CB8AC3E}">
        <p14:creationId xmlns:p14="http://schemas.microsoft.com/office/powerpoint/2010/main" xmlns="" val="2831670789"/>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p:cSld name="Opening slide blue">
    <p:bg>
      <p:bgPr>
        <a:solidFill>
          <a:srgbClr val="176FB8"/>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3550" y="2159000"/>
            <a:ext cx="4461026" cy="2531533"/>
          </a:xfrm>
          <a:prstGeom prst="rect">
            <a:avLst/>
          </a:prstGeom>
        </p:spPr>
      </p:pic>
    </p:spTree>
    <p:extLst>
      <p:ext uri="{BB962C8B-B14F-4D97-AF65-F5344CB8AC3E}">
        <p14:creationId xmlns:p14="http://schemas.microsoft.com/office/powerpoint/2010/main" xmlns="" val="4183547378"/>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p:cSld name="Opening Slide white">
    <p:bg>
      <p:bgPr>
        <a:solidFill>
          <a:schemeClr val="tx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00" y="2158561"/>
            <a:ext cx="4431961" cy="2515039"/>
          </a:xfrm>
          <a:prstGeom prst="rect">
            <a:avLst/>
          </a:prstGeom>
        </p:spPr>
      </p:pic>
    </p:spTree>
    <p:extLst>
      <p:ext uri="{BB962C8B-B14F-4D97-AF65-F5344CB8AC3E}">
        <p14:creationId xmlns:p14="http://schemas.microsoft.com/office/powerpoint/2010/main" xmlns="" val="2076686853"/>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Title slide blue">
    <p:bg>
      <p:bgPr>
        <a:solidFill>
          <a:srgbClr val="176FB8"/>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43000" y="1146348"/>
            <a:ext cx="10668000" cy="5328675"/>
          </a:xfrm>
          <a:prstGeom prst="rect">
            <a:avLst/>
          </a:prstGeom>
        </p:spPr>
      </p:pic>
      <p:sp>
        <p:nvSpPr>
          <p:cNvPr id="5" name="Title 4"/>
          <p:cNvSpPr>
            <a:spLocks noGrp="1"/>
          </p:cNvSpPr>
          <p:nvPr>
            <p:ph type="title" hasCustomPrompt="1"/>
          </p:nvPr>
        </p:nvSpPr>
        <p:spPr>
          <a:xfrm>
            <a:off x="1548872" y="1415322"/>
            <a:ext cx="6985000" cy="582811"/>
          </a:xfrm>
        </p:spPr>
        <p:txBody>
          <a:bodyPr lIns="0" tIns="0" rIns="0" bIns="0" anchor="t" anchorCtr="0"/>
          <a:lstStyle>
            <a:lvl1pPr algn="l">
              <a:defRPr sz="4400" b="0" baseline="0">
                <a:solidFill>
                  <a:schemeClr val="tx2"/>
                </a:solidFill>
              </a:defRPr>
            </a:lvl1pPr>
          </a:lstStyle>
          <a:p>
            <a:r>
              <a:rPr lang="en-US" dirty="0" smtClean="0"/>
              <a:t>Add presentation title</a:t>
            </a:r>
            <a:endParaRPr lang="en-ZA" dirty="0"/>
          </a:p>
        </p:txBody>
      </p:sp>
      <p:sp>
        <p:nvSpPr>
          <p:cNvPr id="7" name="Text Placeholder 6"/>
          <p:cNvSpPr>
            <a:spLocks noGrp="1"/>
          </p:cNvSpPr>
          <p:nvPr>
            <p:ph type="body" sz="quarter" idx="10" hasCustomPrompt="1"/>
          </p:nvPr>
        </p:nvSpPr>
        <p:spPr>
          <a:xfrm>
            <a:off x="1548872" y="2023534"/>
            <a:ext cx="6985000" cy="482600"/>
          </a:xfrm>
          <a:prstGeom prst="rect">
            <a:avLst/>
          </a:prstGeom>
        </p:spPr>
        <p:txBody>
          <a:bodyPr lIns="0" tIns="0" rIns="0" bIns="0"/>
          <a:lstStyle>
            <a:lvl1pPr marL="0" indent="0">
              <a:buNone/>
              <a:defRPr sz="2400">
                <a:solidFill>
                  <a:schemeClr val="tx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subtitle</a:t>
            </a:r>
            <a:endParaRPr lang="en-ZA" dirty="0"/>
          </a:p>
        </p:txBody>
      </p:sp>
      <p:sp>
        <p:nvSpPr>
          <p:cNvPr id="8" name="Text Placeholder 6"/>
          <p:cNvSpPr>
            <a:spLocks noGrp="1"/>
          </p:cNvSpPr>
          <p:nvPr>
            <p:ph type="body" sz="quarter" idx="11" hasCustomPrompt="1"/>
          </p:nvPr>
        </p:nvSpPr>
        <p:spPr>
          <a:xfrm>
            <a:off x="1548872" y="4084181"/>
            <a:ext cx="6985000" cy="225352"/>
          </a:xfrm>
          <a:prstGeom prst="rect">
            <a:avLst/>
          </a:prstGeom>
        </p:spPr>
        <p:txBody>
          <a:bodyPr lIns="0" tIns="0" rIns="0" bIns="0"/>
          <a:lstStyle>
            <a:lvl1pPr marL="0" indent="0">
              <a:buNone/>
              <a:defRPr sz="1600">
                <a:solidFill>
                  <a:schemeClr val="tx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name</a:t>
            </a:r>
            <a:endParaRPr lang="en-ZA" dirty="0"/>
          </a:p>
        </p:txBody>
      </p:sp>
      <p:sp>
        <p:nvSpPr>
          <p:cNvPr id="9" name="Text Placeholder 6"/>
          <p:cNvSpPr>
            <a:spLocks noGrp="1"/>
          </p:cNvSpPr>
          <p:nvPr>
            <p:ph type="body" sz="quarter" idx="12" hasCustomPrompt="1"/>
          </p:nvPr>
        </p:nvSpPr>
        <p:spPr>
          <a:xfrm>
            <a:off x="1548872" y="4309533"/>
            <a:ext cx="6985000" cy="225352"/>
          </a:xfrm>
          <a:prstGeom prst="rect">
            <a:avLst/>
          </a:prstGeom>
        </p:spPr>
        <p:txBody>
          <a:bodyPr lIns="0" tIns="0" rIns="0" bIns="0"/>
          <a:lstStyle>
            <a:lvl1pPr marL="0" indent="0">
              <a:buNone/>
              <a:defRPr sz="1600">
                <a:solidFill>
                  <a:schemeClr val="tx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date</a:t>
            </a:r>
            <a:endParaRPr lang="en-ZA" dirty="0"/>
          </a:p>
        </p:txBody>
      </p:sp>
    </p:spTree>
    <p:extLst>
      <p:ext uri="{BB962C8B-B14F-4D97-AF65-F5344CB8AC3E}">
        <p14:creationId xmlns:p14="http://schemas.microsoft.com/office/powerpoint/2010/main" xmlns="" val="1249334886"/>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tx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36297" y="1143000"/>
            <a:ext cx="10674703" cy="5332023"/>
          </a:xfrm>
          <a:prstGeom prst="rect">
            <a:avLst/>
          </a:prstGeom>
        </p:spPr>
      </p:pic>
      <p:sp>
        <p:nvSpPr>
          <p:cNvPr id="5" name="Title 4"/>
          <p:cNvSpPr>
            <a:spLocks noGrp="1"/>
          </p:cNvSpPr>
          <p:nvPr>
            <p:ph type="title" hasCustomPrompt="1"/>
          </p:nvPr>
        </p:nvSpPr>
        <p:spPr>
          <a:xfrm>
            <a:off x="1548872" y="1415322"/>
            <a:ext cx="6945334" cy="582811"/>
          </a:xfrm>
        </p:spPr>
        <p:txBody>
          <a:bodyPr lIns="0" tIns="0" rIns="0" bIns="0" anchor="t" anchorCtr="0"/>
          <a:lstStyle>
            <a:lvl1pPr algn="l">
              <a:defRPr sz="4400" b="0" baseline="0">
                <a:solidFill>
                  <a:schemeClr val="bg2"/>
                </a:solidFill>
              </a:defRPr>
            </a:lvl1pPr>
          </a:lstStyle>
          <a:p>
            <a:r>
              <a:rPr lang="en-US" dirty="0" smtClean="0"/>
              <a:t>Add presentation title</a:t>
            </a:r>
            <a:endParaRPr lang="en-ZA" dirty="0"/>
          </a:p>
        </p:txBody>
      </p:sp>
      <p:sp>
        <p:nvSpPr>
          <p:cNvPr id="7" name="Text Placeholder 6"/>
          <p:cNvSpPr>
            <a:spLocks noGrp="1"/>
          </p:cNvSpPr>
          <p:nvPr>
            <p:ph type="body" sz="quarter" idx="10" hasCustomPrompt="1"/>
          </p:nvPr>
        </p:nvSpPr>
        <p:spPr>
          <a:xfrm>
            <a:off x="1548872" y="2023534"/>
            <a:ext cx="6985000" cy="482600"/>
          </a:xfrm>
          <a:prstGeom prst="rect">
            <a:avLst/>
          </a:prstGeom>
        </p:spPr>
        <p:txBody>
          <a:bodyPr lIns="0" tIns="0" rIns="0" bIns="0"/>
          <a:lstStyle>
            <a:lvl1pPr marL="0" indent="0">
              <a:buNone/>
              <a:defRPr sz="24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subtitle</a:t>
            </a:r>
            <a:endParaRPr lang="en-ZA" dirty="0"/>
          </a:p>
        </p:txBody>
      </p:sp>
      <p:sp>
        <p:nvSpPr>
          <p:cNvPr id="8" name="Text Placeholder 6"/>
          <p:cNvSpPr>
            <a:spLocks noGrp="1"/>
          </p:cNvSpPr>
          <p:nvPr>
            <p:ph type="body" sz="quarter" idx="11" hasCustomPrompt="1"/>
          </p:nvPr>
        </p:nvSpPr>
        <p:spPr>
          <a:xfrm>
            <a:off x="1548872" y="4084181"/>
            <a:ext cx="6985000" cy="225352"/>
          </a:xfrm>
          <a:prstGeom prst="rect">
            <a:avLst/>
          </a:prstGeom>
        </p:spPr>
        <p:txBody>
          <a:bodyPr lIns="0" tIns="0" rIns="0" bIns="0"/>
          <a:lstStyle>
            <a:lvl1pPr marL="0" indent="0">
              <a:buNone/>
              <a:defRPr sz="16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name</a:t>
            </a:r>
            <a:endParaRPr lang="en-ZA" dirty="0"/>
          </a:p>
        </p:txBody>
      </p:sp>
      <p:sp>
        <p:nvSpPr>
          <p:cNvPr id="9" name="Text Placeholder 6"/>
          <p:cNvSpPr>
            <a:spLocks noGrp="1"/>
          </p:cNvSpPr>
          <p:nvPr>
            <p:ph type="body" sz="quarter" idx="12" hasCustomPrompt="1"/>
          </p:nvPr>
        </p:nvSpPr>
        <p:spPr>
          <a:xfrm>
            <a:off x="1548872" y="4309533"/>
            <a:ext cx="6985000" cy="225352"/>
          </a:xfrm>
          <a:prstGeom prst="rect">
            <a:avLst/>
          </a:prstGeom>
        </p:spPr>
        <p:txBody>
          <a:bodyPr lIns="0" tIns="0" rIns="0" bIns="0"/>
          <a:lstStyle>
            <a:lvl1pPr marL="0" indent="0">
              <a:buNone/>
              <a:defRPr sz="16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date</a:t>
            </a:r>
            <a:endParaRPr lang="en-ZA" dirty="0"/>
          </a:p>
        </p:txBody>
      </p:sp>
    </p:spTree>
    <p:extLst>
      <p:ext uri="{BB962C8B-B14F-4D97-AF65-F5344CB8AC3E}">
        <p14:creationId xmlns:p14="http://schemas.microsoft.com/office/powerpoint/2010/main" xmlns="" val="3090647647"/>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Title slide image">
    <p:bg>
      <p:bgPr>
        <a:solidFill>
          <a:schemeClr val="tx2"/>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3" hasCustomPrompt="1"/>
          </p:nvPr>
        </p:nvSpPr>
        <p:spPr>
          <a:xfrm>
            <a:off x="0" y="0"/>
            <a:ext cx="12192000" cy="6858000"/>
          </a:xfrm>
          <a:prstGeom prst="rect">
            <a:avLst/>
          </a:prstGeom>
        </p:spPr>
        <p:txBody>
          <a:bodyPr/>
          <a:lstStyle>
            <a:lvl1pPr marL="0" indent="0">
              <a:buNone/>
              <a:defRPr sz="1400" baseline="0">
                <a:latin typeface="+mn-lt"/>
              </a:defRPr>
            </a:lvl1pPr>
          </a:lstStyle>
          <a:p>
            <a:r>
              <a:rPr lang="en-ZA" dirty="0" smtClean="0">
                <a:latin typeface="+mn-lt"/>
              </a:rPr>
              <a:t>Add picture</a:t>
            </a:r>
            <a:endParaRPr lang="en-ZA"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36297" y="1143000"/>
            <a:ext cx="10674703" cy="5332023"/>
          </a:xfrm>
          <a:prstGeom prst="rect">
            <a:avLst/>
          </a:prstGeom>
        </p:spPr>
      </p:pic>
      <p:sp>
        <p:nvSpPr>
          <p:cNvPr id="5" name="Title 4"/>
          <p:cNvSpPr>
            <a:spLocks noGrp="1"/>
          </p:cNvSpPr>
          <p:nvPr>
            <p:ph type="title" hasCustomPrompt="1"/>
          </p:nvPr>
        </p:nvSpPr>
        <p:spPr>
          <a:xfrm>
            <a:off x="1548872" y="1415322"/>
            <a:ext cx="6945334" cy="582811"/>
          </a:xfrm>
        </p:spPr>
        <p:txBody>
          <a:bodyPr lIns="0" tIns="0" rIns="0" bIns="0" anchor="t" anchorCtr="0"/>
          <a:lstStyle>
            <a:lvl1pPr algn="l">
              <a:defRPr sz="4400" b="0" baseline="0">
                <a:solidFill>
                  <a:schemeClr val="bg2"/>
                </a:solidFill>
              </a:defRPr>
            </a:lvl1pPr>
          </a:lstStyle>
          <a:p>
            <a:r>
              <a:rPr lang="en-US" dirty="0" smtClean="0"/>
              <a:t>Add presentation title</a:t>
            </a:r>
            <a:endParaRPr lang="en-ZA" dirty="0"/>
          </a:p>
        </p:txBody>
      </p:sp>
      <p:sp>
        <p:nvSpPr>
          <p:cNvPr id="7" name="Text Placeholder 6"/>
          <p:cNvSpPr>
            <a:spLocks noGrp="1"/>
          </p:cNvSpPr>
          <p:nvPr>
            <p:ph type="body" sz="quarter" idx="10" hasCustomPrompt="1"/>
          </p:nvPr>
        </p:nvSpPr>
        <p:spPr>
          <a:xfrm>
            <a:off x="1548872" y="2023534"/>
            <a:ext cx="6985000" cy="482600"/>
          </a:xfrm>
          <a:prstGeom prst="rect">
            <a:avLst/>
          </a:prstGeom>
        </p:spPr>
        <p:txBody>
          <a:bodyPr lIns="0" tIns="0" rIns="0" bIns="0"/>
          <a:lstStyle>
            <a:lvl1pPr marL="0" indent="0">
              <a:buNone/>
              <a:defRPr sz="2400">
                <a:solidFill>
                  <a:schemeClr val="bg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Add subtitle</a:t>
            </a:r>
            <a:endParaRPr lang="en-ZA" dirty="0"/>
          </a:p>
        </p:txBody>
      </p:sp>
    </p:spTree>
    <p:extLst>
      <p:ext uri="{BB962C8B-B14F-4D97-AF65-F5344CB8AC3E}">
        <p14:creationId xmlns:p14="http://schemas.microsoft.com/office/powerpoint/2010/main" xmlns="" val="1626514415"/>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Text heavy blue ">
    <p:bg>
      <p:bgPr>
        <a:solidFill>
          <a:schemeClr val="tx2"/>
        </a:solidFill>
        <a:effectLst/>
      </p:bgPr>
    </p:bg>
    <p:spTree>
      <p:nvGrpSpPr>
        <p:cNvPr id="1" name=""/>
        <p:cNvGrpSpPr/>
        <p:nvPr/>
      </p:nvGrpSpPr>
      <p:grpSpPr>
        <a:xfrm>
          <a:off x="0" y="0"/>
          <a:ext cx="0" cy="0"/>
          <a:chOff x="0" y="0"/>
          <a:chExt cx="0" cy="0"/>
        </a:xfrm>
      </p:grpSpPr>
      <p:sp>
        <p:nvSpPr>
          <p:cNvPr id="12" name="Text Placeholder 11"/>
          <p:cNvSpPr>
            <a:spLocks noGrp="1"/>
          </p:cNvSpPr>
          <p:nvPr>
            <p:ph type="body" sz="quarter" idx="11" hasCustomPrompt="1"/>
          </p:nvPr>
        </p:nvSpPr>
        <p:spPr>
          <a:xfrm>
            <a:off x="377825" y="1523999"/>
            <a:ext cx="11425238" cy="4281489"/>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sp>
        <p:nvSpPr>
          <p:cNvPr id="4" name="Text Placeholder 3"/>
          <p:cNvSpPr>
            <a:spLocks noGrp="1"/>
          </p:cNvSpPr>
          <p:nvPr>
            <p:ph type="body" sz="quarter" idx="10" hasCustomPrompt="1"/>
          </p:nvPr>
        </p:nvSpPr>
        <p:spPr>
          <a:xfrm>
            <a:off x="380471" y="999035"/>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6" name="Straight Connector 5"/>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28226233"/>
      </p:ext>
    </p:extLst>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Footer only">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642485813"/>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Titl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cxnSp>
        <p:nvCxnSpPr>
          <p:cNvPr id="5" name="Straight Connector 4"/>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24106671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subtitl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1000259"/>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cxnSp>
        <p:nvCxnSpPr>
          <p:cNvPr id="5" name="Straight Connector 4"/>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535527314"/>
      </p:ext>
    </p:extLst>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Title and subtitl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1000259"/>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cxnSp>
        <p:nvCxnSpPr>
          <p:cNvPr id="5" name="Straight Connector 4"/>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22564624"/>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Content whit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Add title</a:t>
            </a:r>
            <a:endParaRPr lang="en-ZA" dirty="0"/>
          </a:p>
        </p:txBody>
      </p:sp>
      <p:sp>
        <p:nvSpPr>
          <p:cNvPr id="3" name="Text Placeholder 3"/>
          <p:cNvSpPr>
            <a:spLocks noGrp="1"/>
          </p:cNvSpPr>
          <p:nvPr>
            <p:ph type="body" sz="quarter" idx="10" hasCustomPrompt="1"/>
          </p:nvPr>
        </p:nvSpPr>
        <p:spPr>
          <a:xfrm>
            <a:off x="380471" y="999037"/>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6" name="Text Placeholder 5"/>
          <p:cNvSpPr>
            <a:spLocks noGrp="1"/>
          </p:cNvSpPr>
          <p:nvPr>
            <p:ph type="body" sz="quarter" idx="11" hasCustomPrompt="1"/>
          </p:nvPr>
        </p:nvSpPr>
        <p:spPr>
          <a:xfrm>
            <a:off x="380999" y="1481138"/>
            <a:ext cx="11421533" cy="4324350"/>
          </a:xfrm>
          <a:prstGeom prst="rect">
            <a:avLst/>
          </a:prstGeom>
        </p:spPr>
        <p:txBody>
          <a:bodyPr lIns="0" tIns="0" rIns="0" bIns="0"/>
          <a:lstStyle>
            <a:lvl1pPr>
              <a:defRPr lang="en-US" sz="1800" dirty="0" smtClean="0">
                <a:solidFill>
                  <a:schemeClr val="bg2"/>
                </a:solidFill>
                <a:latin typeface="+mn-lt"/>
              </a:defRPr>
            </a:lvl1pPr>
            <a:lvl2pPr>
              <a:defRPr lang="en-US" sz="1600" dirty="0" smtClean="0">
                <a:solidFill>
                  <a:schemeClr val="bg2"/>
                </a:solidFill>
                <a:latin typeface="+mn-lt"/>
              </a:defRPr>
            </a:lvl2pPr>
            <a:lvl3pPr>
              <a:defRPr lang="en-US" sz="1400" dirty="0" smtClean="0">
                <a:solidFill>
                  <a:schemeClr val="bg2"/>
                </a:solidFill>
                <a:latin typeface="+mn-lt"/>
              </a:defRPr>
            </a:lvl3pPr>
            <a:lvl4pPr>
              <a:defRPr lang="en-US" sz="1400" dirty="0" smtClean="0">
                <a:solidFill>
                  <a:schemeClr val="bg2"/>
                </a:solidFill>
                <a:latin typeface="+mn-lt"/>
              </a:defRPr>
            </a:lvl4pPr>
            <a:lvl5pPr>
              <a:defRPr lang="en-ZA" sz="1400" dirty="0">
                <a:solidFill>
                  <a:schemeClr val="bg2"/>
                </a:solidFill>
                <a:latin typeface="+mn-lt"/>
              </a:defRPr>
            </a:lvl5pPr>
          </a:lstStyle>
          <a:p>
            <a:pPr marL="182563" lvl="0" indent="-182563">
              <a:lnSpc>
                <a:spcPct val="100000"/>
              </a:lnSpc>
              <a:spcBef>
                <a:spcPts val="0"/>
              </a:spcBef>
              <a:spcAft>
                <a:spcPts val="300"/>
              </a:spcAft>
            </a:pPr>
            <a:r>
              <a:rPr lang="en-US" dirty="0" smtClean="0"/>
              <a:t>First bullet</a:t>
            </a:r>
          </a:p>
          <a:p>
            <a:pPr marL="447675" lvl="1" indent="-179388">
              <a:lnSpc>
                <a:spcPct val="100000"/>
              </a:lnSpc>
              <a:spcBef>
                <a:spcPts val="0"/>
              </a:spcBef>
              <a:spcAft>
                <a:spcPts val="300"/>
              </a:spcAft>
            </a:pPr>
            <a:r>
              <a:rPr lang="en-US" dirty="0" smtClean="0"/>
              <a:t>Second level</a:t>
            </a:r>
          </a:p>
          <a:p>
            <a:pPr marL="809625" lvl="2" indent="-184150">
              <a:lnSpc>
                <a:spcPct val="100000"/>
              </a:lnSpc>
              <a:spcBef>
                <a:spcPts val="0"/>
              </a:spcBef>
              <a:spcAft>
                <a:spcPts val="300"/>
              </a:spcAft>
            </a:pPr>
            <a:r>
              <a:rPr lang="en-US" dirty="0" smtClean="0"/>
              <a:t>Third level</a:t>
            </a:r>
          </a:p>
          <a:p>
            <a:pPr marL="1076325" lvl="3" indent="-182563">
              <a:lnSpc>
                <a:spcPct val="100000"/>
              </a:lnSpc>
              <a:spcBef>
                <a:spcPts val="0"/>
              </a:spcBef>
              <a:spcAft>
                <a:spcPts val="300"/>
              </a:spcAft>
            </a:pPr>
            <a:r>
              <a:rPr lang="en-US" dirty="0" smtClean="0"/>
              <a:t>Fourth level</a:t>
            </a:r>
          </a:p>
          <a:p>
            <a:pPr marL="1343025" lvl="4" indent="-180975">
              <a:lnSpc>
                <a:spcPct val="100000"/>
              </a:lnSpc>
              <a:spcBef>
                <a:spcPts val="0"/>
              </a:spcBef>
              <a:spcAft>
                <a:spcPts val="300"/>
              </a:spcAft>
              <a:buChar char="•"/>
              <a:tabLst/>
            </a:pPr>
            <a:r>
              <a:rPr lang="en-US" dirty="0" smtClean="0"/>
              <a:t>Fifth level</a:t>
            </a:r>
            <a:endParaRPr lang="en-ZA" dirty="0"/>
          </a:p>
        </p:txBody>
      </p:sp>
      <p:cxnSp>
        <p:nvCxnSpPr>
          <p:cNvPr id="5" name="Straight Connector 4"/>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146399921"/>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One picture">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5" y="1524000"/>
            <a:ext cx="11424838" cy="4281488"/>
          </a:xfrm>
          <a:prstGeom prst="rect">
            <a:avLst/>
          </a:prstGeom>
          <a:noFill/>
          <a:ln>
            <a:noFill/>
          </a:ln>
        </p:spPr>
        <p:txBody>
          <a:bodyPr anchor="ctr"/>
          <a:lstStyle>
            <a:lvl1pPr marL="0" indent="0" algn="ctr">
              <a:buNone/>
              <a:defRPr sz="1600" baseline="0">
                <a:solidFill>
                  <a:schemeClr val="tx2"/>
                </a:solidFill>
                <a:latin typeface="+mn-lt"/>
              </a:defRPr>
            </a:lvl1pPr>
          </a:lstStyle>
          <a:p>
            <a:r>
              <a:rPr lang="en-ZA" dirty="0" smtClean="0"/>
              <a:t>When you need slides that give Images sufficient display space</a:t>
            </a:r>
            <a:endParaRPr lang="en-ZA" dirty="0"/>
          </a:p>
        </p:txBody>
      </p:sp>
      <p:sp>
        <p:nvSpPr>
          <p:cNvPr id="4" name="Text Placeholder 3"/>
          <p:cNvSpPr>
            <a:spLocks noGrp="1"/>
          </p:cNvSpPr>
          <p:nvPr>
            <p:ph type="body" sz="quarter" idx="10" hasCustomPrompt="1"/>
          </p:nvPr>
        </p:nvSpPr>
        <p:spPr>
          <a:xfrm>
            <a:off x="380471" y="991550"/>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7" name="Straight Connector 6"/>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138310473"/>
      </p:ext>
    </p:extLst>
  </p:cSld>
  <p:clrMapOvr>
    <a:masterClrMapping/>
  </p:clrMapOvr>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8 pictures">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5"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4" name="Text Placeholder 3"/>
          <p:cNvSpPr>
            <a:spLocks noGrp="1"/>
          </p:cNvSpPr>
          <p:nvPr>
            <p:ph type="body" sz="quarter" idx="10" hasCustomPrompt="1"/>
          </p:nvPr>
        </p:nvSpPr>
        <p:spPr>
          <a:xfrm>
            <a:off x="380471" y="990327"/>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sp>
        <p:nvSpPr>
          <p:cNvPr id="7" name="Picture Placeholder 5"/>
          <p:cNvSpPr>
            <a:spLocks noGrp="1"/>
          </p:cNvSpPr>
          <p:nvPr>
            <p:ph type="pic" sz="quarter" idx="12" hasCustomPrompt="1"/>
          </p:nvPr>
        </p:nvSpPr>
        <p:spPr>
          <a:xfrm>
            <a:off x="377695"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8" name="Picture Placeholder 5"/>
          <p:cNvSpPr>
            <a:spLocks noGrp="1"/>
          </p:cNvSpPr>
          <p:nvPr>
            <p:ph type="pic" sz="quarter" idx="13" hasCustomPrompt="1"/>
          </p:nvPr>
        </p:nvSpPr>
        <p:spPr>
          <a:xfrm>
            <a:off x="3249732"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9" name="Picture Placeholder 5"/>
          <p:cNvSpPr>
            <a:spLocks noGrp="1"/>
          </p:cNvSpPr>
          <p:nvPr>
            <p:ph type="pic" sz="quarter" idx="14" hasCustomPrompt="1"/>
          </p:nvPr>
        </p:nvSpPr>
        <p:spPr>
          <a:xfrm>
            <a:off x="3249732"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0" name="Picture Placeholder 5"/>
          <p:cNvSpPr>
            <a:spLocks noGrp="1"/>
          </p:cNvSpPr>
          <p:nvPr>
            <p:ph type="pic" sz="quarter" idx="15" hasCustomPrompt="1"/>
          </p:nvPr>
        </p:nvSpPr>
        <p:spPr>
          <a:xfrm>
            <a:off x="8993805"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1" name="Picture Placeholder 5"/>
          <p:cNvSpPr>
            <a:spLocks noGrp="1"/>
          </p:cNvSpPr>
          <p:nvPr>
            <p:ph type="pic" sz="quarter" idx="16" hasCustomPrompt="1"/>
          </p:nvPr>
        </p:nvSpPr>
        <p:spPr>
          <a:xfrm>
            <a:off x="8993805"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2" name="Picture Placeholder 5"/>
          <p:cNvSpPr>
            <a:spLocks noGrp="1"/>
          </p:cNvSpPr>
          <p:nvPr>
            <p:ph type="pic" sz="quarter" idx="17" hasCustomPrompt="1"/>
          </p:nvPr>
        </p:nvSpPr>
        <p:spPr>
          <a:xfrm>
            <a:off x="6121769" y="1462905"/>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13" name="Picture Placeholder 5"/>
          <p:cNvSpPr>
            <a:spLocks noGrp="1"/>
          </p:cNvSpPr>
          <p:nvPr>
            <p:ph type="pic" sz="quarter" idx="18" hasCustomPrompt="1"/>
          </p:nvPr>
        </p:nvSpPr>
        <p:spPr>
          <a:xfrm>
            <a:off x="6121769" y="3666552"/>
            <a:ext cx="2808000" cy="2138936"/>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cxnSp>
        <p:nvCxnSpPr>
          <p:cNvPr id="14" name="Straight Connector 13"/>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8282141"/>
      </p:ext>
    </p:extLst>
  </p:cSld>
  <p:clrMapOvr>
    <a:masterClrMapping/>
  </p:clrMapOvr>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One picture split into 8">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8511" y="1462906"/>
            <a:ext cx="11424111" cy="4342582"/>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4" name="Text Placeholder 3"/>
          <p:cNvSpPr>
            <a:spLocks noGrp="1"/>
          </p:cNvSpPr>
          <p:nvPr>
            <p:ph type="body" sz="quarter" idx="10" hasCustomPrompt="1"/>
          </p:nvPr>
        </p:nvSpPr>
        <p:spPr>
          <a:xfrm>
            <a:off x="380471" y="999037"/>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10" name="Straight Connector 9"/>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
        <p:nvSpPr>
          <p:cNvPr id="17" name="Rectangle 16"/>
          <p:cNvSpPr/>
          <p:nvPr userDrawn="1"/>
        </p:nvSpPr>
        <p:spPr>
          <a:xfrm>
            <a:off x="3217577" y="1462906"/>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8" name="Rectangle 17"/>
          <p:cNvSpPr/>
          <p:nvPr userDrawn="1"/>
        </p:nvSpPr>
        <p:spPr>
          <a:xfrm>
            <a:off x="6088881" y="1462906"/>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19" name="Rectangle 18"/>
          <p:cNvSpPr/>
          <p:nvPr userDrawn="1"/>
        </p:nvSpPr>
        <p:spPr>
          <a:xfrm>
            <a:off x="8960185" y="1462906"/>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0" name="Rectangle 19"/>
          <p:cNvSpPr/>
          <p:nvPr userDrawn="1"/>
        </p:nvSpPr>
        <p:spPr>
          <a:xfrm rot="5400000">
            <a:off x="6057503" y="-2129188"/>
            <a:ext cx="54000" cy="115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Tree>
    <p:extLst>
      <p:ext uri="{BB962C8B-B14F-4D97-AF65-F5344CB8AC3E}">
        <p14:creationId xmlns:p14="http://schemas.microsoft.com/office/powerpoint/2010/main" xmlns="" val="2527998770"/>
      </p:ext>
    </p:extLst>
  </p:cSld>
  <p:clrMapOvr>
    <a:masterClrMapping/>
  </p:clrMapOvr>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Two pictures split into 4">
    <p:bg>
      <p:bgPr>
        <a:solidFill>
          <a:schemeClr val="tx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80471" y="991550"/>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9" name="Picture Placeholder 5"/>
          <p:cNvSpPr>
            <a:spLocks noGrp="1"/>
          </p:cNvSpPr>
          <p:nvPr>
            <p:ph type="pic" sz="quarter" idx="12" hasCustomPrompt="1"/>
          </p:nvPr>
        </p:nvSpPr>
        <p:spPr>
          <a:xfrm>
            <a:off x="6124845" y="1462906"/>
            <a:ext cx="5684568" cy="4342582"/>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6" name="Picture Placeholder 5"/>
          <p:cNvSpPr>
            <a:spLocks noGrp="1"/>
          </p:cNvSpPr>
          <p:nvPr>
            <p:ph type="pic" sz="quarter" idx="11" hasCustomPrompt="1"/>
          </p:nvPr>
        </p:nvSpPr>
        <p:spPr>
          <a:xfrm>
            <a:off x="365125" y="1462906"/>
            <a:ext cx="5690257" cy="4342582"/>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10" name="Straight Connector 9"/>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1180997"/>
      </p:ext>
    </p:extLst>
  </p:cSld>
  <p:clrMapOvr>
    <a:masterClrMapping/>
  </p:clrMapOvr>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5 pictures">
    <p:bg>
      <p:bgPr>
        <a:solidFill>
          <a:schemeClr val="tx2"/>
        </a:solidFill>
        <a:effectLst/>
      </p:bgPr>
    </p:bg>
    <p:spTree>
      <p:nvGrpSpPr>
        <p:cNvPr id="1" name=""/>
        <p:cNvGrpSpPr/>
        <p:nvPr/>
      </p:nvGrpSpPr>
      <p:grpSpPr>
        <a:xfrm>
          <a:off x="0" y="0"/>
          <a:ext cx="0" cy="0"/>
          <a:chOff x="0" y="0"/>
          <a:chExt cx="0" cy="0"/>
        </a:xfrm>
      </p:grpSpPr>
      <p:sp>
        <p:nvSpPr>
          <p:cNvPr id="23" name="Picture Placeholder 5"/>
          <p:cNvSpPr>
            <a:spLocks noGrp="1"/>
          </p:cNvSpPr>
          <p:nvPr>
            <p:ph type="pic" sz="quarter" idx="15" hasCustomPrompt="1"/>
          </p:nvPr>
        </p:nvSpPr>
        <p:spPr>
          <a:xfrm>
            <a:off x="3261294" y="3625489"/>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24" name="Picture Placeholder 5"/>
          <p:cNvSpPr>
            <a:spLocks noGrp="1"/>
          </p:cNvSpPr>
          <p:nvPr>
            <p:ph type="pic" sz="quarter" idx="16" hasCustomPrompt="1"/>
          </p:nvPr>
        </p:nvSpPr>
        <p:spPr>
          <a:xfrm>
            <a:off x="3261294" y="1462906"/>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9" name="Picture Placeholder 5"/>
          <p:cNvSpPr>
            <a:spLocks noGrp="1"/>
          </p:cNvSpPr>
          <p:nvPr>
            <p:ph type="pic" sz="quarter" idx="12" hasCustomPrompt="1"/>
          </p:nvPr>
        </p:nvSpPr>
        <p:spPr>
          <a:xfrm>
            <a:off x="6132823" y="1462905"/>
            <a:ext cx="5676589" cy="4342584"/>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1" name="Picture Placeholder 5"/>
          <p:cNvSpPr>
            <a:spLocks noGrp="1"/>
          </p:cNvSpPr>
          <p:nvPr>
            <p:ph type="pic" sz="quarter" idx="13" hasCustomPrompt="1"/>
          </p:nvPr>
        </p:nvSpPr>
        <p:spPr>
          <a:xfrm>
            <a:off x="377695" y="3625489"/>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22" name="Picture Placeholder 5"/>
          <p:cNvSpPr>
            <a:spLocks noGrp="1"/>
          </p:cNvSpPr>
          <p:nvPr>
            <p:ph type="pic" sz="quarter" idx="14" hasCustomPrompt="1"/>
          </p:nvPr>
        </p:nvSpPr>
        <p:spPr>
          <a:xfrm>
            <a:off x="377695" y="1462906"/>
            <a:ext cx="2829598" cy="2171290"/>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Add picture</a:t>
            </a:r>
            <a:endParaRPr lang="en-ZA" dirty="0"/>
          </a:p>
        </p:txBody>
      </p:sp>
      <p:sp>
        <p:nvSpPr>
          <p:cNvPr id="4" name="Text Placeholder 3"/>
          <p:cNvSpPr>
            <a:spLocks noGrp="1"/>
          </p:cNvSpPr>
          <p:nvPr>
            <p:ph type="body" sz="quarter" idx="10" hasCustomPrompt="1"/>
          </p:nvPr>
        </p:nvSpPr>
        <p:spPr>
          <a:xfrm>
            <a:off x="380471" y="1002439"/>
            <a:ext cx="11422062" cy="339725"/>
          </a:xfrm>
          <a:prstGeom prst="rect">
            <a:avLst/>
          </a:prstGeom>
        </p:spPr>
        <p:txBody>
          <a:bodyPr lIns="0" tIns="0" rIns="0" bIns="0"/>
          <a:lstStyle>
            <a:lvl1pPr marL="0" indent="0">
              <a:buNone/>
              <a:defRPr sz="2000">
                <a:solidFill>
                  <a:schemeClr val="bg2"/>
                </a:solidFill>
                <a:latin typeface="+mn-lt"/>
              </a:defRPr>
            </a:lvl1pPr>
            <a:lvl2pPr marL="268287" indent="0">
              <a:buNone/>
              <a:defRPr sz="2000">
                <a:solidFill>
                  <a:schemeClr val="bg2"/>
                </a:solidFill>
                <a:latin typeface="+mn-lt"/>
              </a:defRPr>
            </a:lvl2pPr>
            <a:lvl3pPr marL="625475" indent="0">
              <a:buNone/>
              <a:defRPr sz="2000">
                <a:solidFill>
                  <a:schemeClr val="bg2"/>
                </a:solidFill>
                <a:latin typeface="+mn-lt"/>
              </a:defRPr>
            </a:lvl3pPr>
            <a:lvl4pPr marL="893763" indent="0">
              <a:buNone/>
              <a:defRPr sz="2000">
                <a:solidFill>
                  <a:schemeClr val="bg2"/>
                </a:solidFill>
                <a:latin typeface="+mn-lt"/>
              </a:defRPr>
            </a:lvl4pPr>
            <a:lvl5pPr marL="1163637" indent="0">
              <a:buNone/>
              <a:defRPr sz="2000">
                <a:solidFill>
                  <a:schemeClr val="bg2"/>
                </a:solidFill>
                <a:latin typeface="+mn-lt"/>
              </a:defRPr>
            </a:lvl5pPr>
          </a:lstStyle>
          <a:p>
            <a:pPr lvl="0"/>
            <a:r>
              <a:rPr lang="en-US" dirty="0" smtClean="0"/>
              <a:t>Add subtitle</a:t>
            </a:r>
            <a:endParaRPr lang="en-ZA" dirty="0"/>
          </a:p>
        </p:txBody>
      </p:sp>
      <p:sp>
        <p:nvSpPr>
          <p:cNvPr id="5" name="Title 4"/>
          <p:cNvSpPr>
            <a:spLocks noGrp="1"/>
          </p:cNvSpPr>
          <p:nvPr>
            <p:ph type="title" hasCustomPrompt="1"/>
          </p:nvPr>
        </p:nvSpPr>
        <p:spPr/>
        <p:txBody>
          <a:bodyPr/>
          <a:lstStyle>
            <a:lvl1pPr>
              <a:defRPr baseline="0"/>
            </a:lvl1pPr>
          </a:lstStyle>
          <a:p>
            <a:r>
              <a:rPr lang="en-US" dirty="0" smtClean="0"/>
              <a:t>Add title</a:t>
            </a:r>
            <a:endParaRPr lang="en-ZA" dirty="0"/>
          </a:p>
        </p:txBody>
      </p:sp>
      <p:cxnSp>
        <p:nvCxnSpPr>
          <p:cNvPr id="14" name="Straight Connector 13"/>
          <p:cNvCxnSpPr/>
          <p:nvPr userDrawn="1"/>
        </p:nvCxnSpPr>
        <p:spPr>
          <a:xfrm>
            <a:off x="365125" y="857473"/>
            <a:ext cx="11441641"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
        <p:nvSpPr>
          <p:cNvPr id="25" name="Rectangle 24"/>
          <p:cNvSpPr/>
          <p:nvPr userDrawn="1"/>
        </p:nvSpPr>
        <p:spPr>
          <a:xfrm>
            <a:off x="3207294" y="1432521"/>
            <a:ext cx="54000" cy="434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6" name="Rectangle 25"/>
          <p:cNvSpPr/>
          <p:nvPr userDrawn="1"/>
        </p:nvSpPr>
        <p:spPr>
          <a:xfrm rot="5400000">
            <a:off x="3207294" y="747212"/>
            <a:ext cx="54000" cy="571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Tree>
    <p:extLst>
      <p:ext uri="{BB962C8B-B14F-4D97-AF65-F5344CB8AC3E}">
        <p14:creationId xmlns:p14="http://schemas.microsoft.com/office/powerpoint/2010/main" xmlns="" val="2397937798"/>
      </p:ext>
    </p:extLst>
  </p:cSld>
  <p:clrMapOvr>
    <a:masterClrMapping/>
  </p:clrMapOvr>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One full page image">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5" y="383177"/>
            <a:ext cx="11424838" cy="5422311"/>
          </a:xfrm>
          <a:prstGeom prst="rect">
            <a:avLst/>
          </a:prstGeom>
          <a:noFill/>
          <a:ln>
            <a:noFill/>
          </a:ln>
        </p:spPr>
        <p:txBody>
          <a:bodyPr anchor="ctr"/>
          <a:lstStyle>
            <a:lvl1pPr marL="0" indent="0" algn="ctr">
              <a:buNone/>
              <a:defRPr sz="1600">
                <a:solidFill>
                  <a:schemeClr val="bg2"/>
                </a:solidFill>
                <a:latin typeface="+mn-lt"/>
              </a:defRPr>
            </a:lvl1pPr>
          </a:lstStyle>
          <a:p>
            <a:r>
              <a:rPr lang="en-ZA" dirty="0" smtClean="0"/>
              <a:t>When you need slides that give Images sufficient display space</a:t>
            </a:r>
            <a:endParaRPr lang="en-ZA" dirty="0"/>
          </a:p>
        </p:txBody>
      </p:sp>
    </p:spTree>
    <p:extLst>
      <p:ext uri="{BB962C8B-B14F-4D97-AF65-F5344CB8AC3E}">
        <p14:creationId xmlns:p14="http://schemas.microsoft.com/office/powerpoint/2010/main" xmlns="" val="3838570593"/>
      </p:ext>
    </p:extLst>
  </p:cSld>
  <p:clrMapOvr>
    <a:masterClrMapping/>
  </p:clrMapOvr>
  <p:timing>
    <p:tnLst>
      <p:par>
        <p:cTn id="1" dur="indefinite" restart="never" nodeType="tmRoot"/>
      </p:par>
    </p:tn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8 Full page pictures">
    <p:bg>
      <p:bgPr>
        <a:solidFill>
          <a:schemeClr val="tx2"/>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377694"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2" name="Picture Placeholder 5"/>
          <p:cNvSpPr>
            <a:spLocks noGrp="1"/>
          </p:cNvSpPr>
          <p:nvPr>
            <p:ph type="pic" sz="quarter" idx="12" hasCustomPrompt="1"/>
          </p:nvPr>
        </p:nvSpPr>
        <p:spPr>
          <a:xfrm>
            <a:off x="377694"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3" name="Picture Placeholder 5"/>
          <p:cNvSpPr>
            <a:spLocks noGrp="1"/>
          </p:cNvSpPr>
          <p:nvPr>
            <p:ph type="pic" sz="quarter" idx="13" hasCustomPrompt="1"/>
          </p:nvPr>
        </p:nvSpPr>
        <p:spPr>
          <a:xfrm>
            <a:off x="9001413"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6" name="Picture Placeholder 5"/>
          <p:cNvSpPr>
            <a:spLocks noGrp="1"/>
          </p:cNvSpPr>
          <p:nvPr>
            <p:ph type="pic" sz="quarter" idx="14" hasCustomPrompt="1"/>
          </p:nvPr>
        </p:nvSpPr>
        <p:spPr>
          <a:xfrm>
            <a:off x="9001413"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7" name="Picture Placeholder 5"/>
          <p:cNvSpPr>
            <a:spLocks noGrp="1"/>
          </p:cNvSpPr>
          <p:nvPr>
            <p:ph type="pic" sz="quarter" idx="15" hasCustomPrompt="1"/>
          </p:nvPr>
        </p:nvSpPr>
        <p:spPr>
          <a:xfrm>
            <a:off x="6126840"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8" name="Picture Placeholder 5"/>
          <p:cNvSpPr>
            <a:spLocks noGrp="1"/>
          </p:cNvSpPr>
          <p:nvPr>
            <p:ph type="pic" sz="quarter" idx="16" hasCustomPrompt="1"/>
          </p:nvPr>
        </p:nvSpPr>
        <p:spPr>
          <a:xfrm>
            <a:off x="6126840"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9" name="Picture Placeholder 5"/>
          <p:cNvSpPr>
            <a:spLocks noGrp="1"/>
          </p:cNvSpPr>
          <p:nvPr>
            <p:ph type="pic" sz="quarter" idx="17" hasCustomPrompt="1"/>
          </p:nvPr>
        </p:nvSpPr>
        <p:spPr>
          <a:xfrm>
            <a:off x="3252267" y="400596"/>
            <a:ext cx="2808000" cy="2624235"/>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20" name="Picture Placeholder 5"/>
          <p:cNvSpPr>
            <a:spLocks noGrp="1"/>
          </p:cNvSpPr>
          <p:nvPr>
            <p:ph type="pic" sz="quarter" idx="18" hasCustomPrompt="1"/>
          </p:nvPr>
        </p:nvSpPr>
        <p:spPr>
          <a:xfrm>
            <a:off x="3252267" y="3087658"/>
            <a:ext cx="2808000" cy="2717830"/>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Tree>
    <p:extLst>
      <p:ext uri="{BB962C8B-B14F-4D97-AF65-F5344CB8AC3E}">
        <p14:creationId xmlns:p14="http://schemas.microsoft.com/office/powerpoint/2010/main" xmlns="" val="1244875692"/>
      </p:ext>
    </p:extLst>
  </p:cSld>
  <p:clrMapOvr>
    <a:masterClrMapping/>
  </p:clrMapOvr>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Full page picture split into 8">
    <p:bg>
      <p:bgPr>
        <a:solidFill>
          <a:schemeClr val="tx2"/>
        </a:solidFill>
        <a:effectLst/>
      </p:bgPr>
    </p:bg>
    <p:spTree>
      <p:nvGrpSpPr>
        <p:cNvPr id="1" name=""/>
        <p:cNvGrpSpPr/>
        <p:nvPr/>
      </p:nvGrpSpPr>
      <p:grpSpPr>
        <a:xfrm>
          <a:off x="0" y="0"/>
          <a:ext cx="0" cy="0"/>
          <a:chOff x="0" y="0"/>
          <a:chExt cx="0" cy="0"/>
        </a:xfrm>
      </p:grpSpPr>
      <p:sp>
        <p:nvSpPr>
          <p:cNvPr id="14" name="Picture Placeholder 5"/>
          <p:cNvSpPr>
            <a:spLocks noGrp="1"/>
          </p:cNvSpPr>
          <p:nvPr>
            <p:ph type="pic" sz="quarter" idx="11" hasCustomPrompt="1"/>
          </p:nvPr>
        </p:nvSpPr>
        <p:spPr>
          <a:xfrm>
            <a:off x="377695" y="374468"/>
            <a:ext cx="11424838" cy="5422311"/>
          </a:xfrm>
          <a:prstGeom prst="rect">
            <a:avLst/>
          </a:prstGeom>
          <a:noFill/>
          <a:ln>
            <a:noFill/>
          </a:ln>
        </p:spPr>
        <p:txBody>
          <a:bodyPr anchor="t"/>
          <a:lstStyle>
            <a:lvl1pPr marL="0" indent="0" algn="l">
              <a:buNone/>
              <a:defRPr sz="1600">
                <a:solidFill>
                  <a:schemeClr val="bg2"/>
                </a:solidFill>
                <a:latin typeface="+mn-lt"/>
              </a:defRPr>
            </a:lvl1pPr>
          </a:lstStyle>
          <a:p>
            <a:r>
              <a:rPr lang="en-ZA" dirty="0" smtClean="0"/>
              <a:t>Add picture</a:t>
            </a:r>
            <a:endParaRPr lang="en-ZA" dirty="0"/>
          </a:p>
        </p:txBody>
      </p:sp>
      <p:sp>
        <p:nvSpPr>
          <p:cNvPr id="15" name="Rectangle 14"/>
          <p:cNvSpPr/>
          <p:nvPr userDrawn="1"/>
        </p:nvSpPr>
        <p:spPr>
          <a:xfrm>
            <a:off x="3201707"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1" name="Rectangle 20"/>
          <p:cNvSpPr/>
          <p:nvPr userDrawn="1"/>
        </p:nvSpPr>
        <p:spPr>
          <a:xfrm>
            <a:off x="6046673"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2" name="Rectangle 21"/>
          <p:cNvSpPr/>
          <p:nvPr userDrawn="1"/>
        </p:nvSpPr>
        <p:spPr>
          <a:xfrm>
            <a:off x="8935184" y="348343"/>
            <a:ext cx="54000" cy="54571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
        <p:nvSpPr>
          <p:cNvPr id="23" name="Rectangle 22"/>
          <p:cNvSpPr/>
          <p:nvPr userDrawn="1"/>
        </p:nvSpPr>
        <p:spPr>
          <a:xfrm>
            <a:off x="377695" y="3049915"/>
            <a:ext cx="11448000" cy="5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A2AAAD"/>
              </a:solidFill>
            </a:endParaRPr>
          </a:p>
        </p:txBody>
      </p:sp>
    </p:spTree>
    <p:extLst>
      <p:ext uri="{BB962C8B-B14F-4D97-AF65-F5344CB8AC3E}">
        <p14:creationId xmlns:p14="http://schemas.microsoft.com/office/powerpoint/2010/main" xmlns="" val="20032693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slideLayout" Target="../slideLayouts/slideLayout45.xml"/><Relationship Id="rId26" Type="http://schemas.openxmlformats.org/officeDocument/2006/relationships/slideLayout" Target="../slideLayouts/slideLayout53.xml"/><Relationship Id="rId3" Type="http://schemas.openxmlformats.org/officeDocument/2006/relationships/slideLayout" Target="../slideLayouts/slideLayout30.xml"/><Relationship Id="rId21" Type="http://schemas.openxmlformats.org/officeDocument/2006/relationships/slideLayout" Target="../slideLayouts/slideLayout48.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slideLayout" Target="../slideLayouts/slideLayout44.xml"/><Relationship Id="rId25" Type="http://schemas.openxmlformats.org/officeDocument/2006/relationships/slideLayout" Target="../slideLayouts/slideLayout52.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20" Type="http://schemas.openxmlformats.org/officeDocument/2006/relationships/slideLayout" Target="../slideLayouts/slideLayout47.xml"/><Relationship Id="rId29" Type="http://schemas.openxmlformats.org/officeDocument/2006/relationships/image" Target="../media/image1.png"/><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24" Type="http://schemas.openxmlformats.org/officeDocument/2006/relationships/slideLayout" Target="../slideLayouts/slideLayout51.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23" Type="http://schemas.openxmlformats.org/officeDocument/2006/relationships/slideLayout" Target="../slideLayouts/slideLayout50.xml"/><Relationship Id="rId28" Type="http://schemas.openxmlformats.org/officeDocument/2006/relationships/theme" Target="../theme/theme2.xml"/><Relationship Id="rId10" Type="http://schemas.openxmlformats.org/officeDocument/2006/relationships/slideLayout" Target="../slideLayouts/slideLayout37.xml"/><Relationship Id="rId19" Type="http://schemas.openxmlformats.org/officeDocument/2006/relationships/slideLayout" Target="../slideLayouts/slideLayout46.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 Id="rId22" Type="http://schemas.openxmlformats.org/officeDocument/2006/relationships/slideLayout" Target="../slideLayouts/slideLayout49.xml"/><Relationship Id="rId27" Type="http://schemas.openxmlformats.org/officeDocument/2006/relationships/slideLayout" Target="../slideLayouts/slideLayout5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slideLayout" Target="../slideLayouts/slideLayout67.xml"/><Relationship Id="rId18" Type="http://schemas.openxmlformats.org/officeDocument/2006/relationships/slideLayout" Target="../slideLayouts/slideLayout72.xml"/><Relationship Id="rId26" Type="http://schemas.openxmlformats.org/officeDocument/2006/relationships/slideLayout" Target="../slideLayouts/slideLayout80.xml"/><Relationship Id="rId3" Type="http://schemas.openxmlformats.org/officeDocument/2006/relationships/slideLayout" Target="../slideLayouts/slideLayout57.xml"/><Relationship Id="rId21" Type="http://schemas.openxmlformats.org/officeDocument/2006/relationships/slideLayout" Target="../slideLayouts/slideLayout75.xml"/><Relationship Id="rId7" Type="http://schemas.openxmlformats.org/officeDocument/2006/relationships/slideLayout" Target="../slideLayouts/slideLayout61.xml"/><Relationship Id="rId12" Type="http://schemas.openxmlformats.org/officeDocument/2006/relationships/slideLayout" Target="../slideLayouts/slideLayout66.xml"/><Relationship Id="rId17" Type="http://schemas.openxmlformats.org/officeDocument/2006/relationships/slideLayout" Target="../slideLayouts/slideLayout71.xml"/><Relationship Id="rId25" Type="http://schemas.openxmlformats.org/officeDocument/2006/relationships/slideLayout" Target="../slideLayouts/slideLayout79.xml"/><Relationship Id="rId2" Type="http://schemas.openxmlformats.org/officeDocument/2006/relationships/slideLayout" Target="../slideLayouts/slideLayout56.xml"/><Relationship Id="rId16" Type="http://schemas.openxmlformats.org/officeDocument/2006/relationships/slideLayout" Target="../slideLayouts/slideLayout70.xml"/><Relationship Id="rId20" Type="http://schemas.openxmlformats.org/officeDocument/2006/relationships/slideLayout" Target="../slideLayouts/slideLayout74.xml"/><Relationship Id="rId29" Type="http://schemas.openxmlformats.org/officeDocument/2006/relationships/image" Target="../media/image1.png"/><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24" Type="http://schemas.openxmlformats.org/officeDocument/2006/relationships/slideLayout" Target="../slideLayouts/slideLayout78.xml"/><Relationship Id="rId5" Type="http://schemas.openxmlformats.org/officeDocument/2006/relationships/slideLayout" Target="../slideLayouts/slideLayout59.xml"/><Relationship Id="rId15" Type="http://schemas.openxmlformats.org/officeDocument/2006/relationships/slideLayout" Target="../slideLayouts/slideLayout69.xml"/><Relationship Id="rId23" Type="http://schemas.openxmlformats.org/officeDocument/2006/relationships/slideLayout" Target="../slideLayouts/slideLayout77.xml"/><Relationship Id="rId28" Type="http://schemas.openxmlformats.org/officeDocument/2006/relationships/theme" Target="../theme/theme3.xml"/><Relationship Id="rId10" Type="http://schemas.openxmlformats.org/officeDocument/2006/relationships/slideLayout" Target="../slideLayouts/slideLayout64.xml"/><Relationship Id="rId19" Type="http://schemas.openxmlformats.org/officeDocument/2006/relationships/slideLayout" Target="../slideLayouts/slideLayout73.xml"/><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slideLayout" Target="../slideLayouts/slideLayout68.xml"/><Relationship Id="rId22" Type="http://schemas.openxmlformats.org/officeDocument/2006/relationships/slideLayout" Target="../slideLayouts/slideLayout76.xml"/><Relationship Id="rId27" Type="http://schemas.openxmlformats.org/officeDocument/2006/relationships/slideLayout" Target="../slideLayouts/slideLayout8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slideLayout" Target="../slideLayouts/slideLayout94.xml"/><Relationship Id="rId18" Type="http://schemas.openxmlformats.org/officeDocument/2006/relationships/slideLayout" Target="../slideLayouts/slideLayout99.xml"/><Relationship Id="rId26" Type="http://schemas.openxmlformats.org/officeDocument/2006/relationships/slideLayout" Target="../slideLayouts/slideLayout107.xml"/><Relationship Id="rId3" Type="http://schemas.openxmlformats.org/officeDocument/2006/relationships/slideLayout" Target="../slideLayouts/slideLayout84.xml"/><Relationship Id="rId21" Type="http://schemas.openxmlformats.org/officeDocument/2006/relationships/slideLayout" Target="../slideLayouts/slideLayout102.xml"/><Relationship Id="rId7" Type="http://schemas.openxmlformats.org/officeDocument/2006/relationships/slideLayout" Target="../slideLayouts/slideLayout88.xml"/><Relationship Id="rId12" Type="http://schemas.openxmlformats.org/officeDocument/2006/relationships/slideLayout" Target="../slideLayouts/slideLayout93.xml"/><Relationship Id="rId17" Type="http://schemas.openxmlformats.org/officeDocument/2006/relationships/slideLayout" Target="../slideLayouts/slideLayout98.xml"/><Relationship Id="rId25" Type="http://schemas.openxmlformats.org/officeDocument/2006/relationships/slideLayout" Target="../slideLayouts/slideLayout106.xml"/><Relationship Id="rId2" Type="http://schemas.openxmlformats.org/officeDocument/2006/relationships/slideLayout" Target="../slideLayouts/slideLayout83.xml"/><Relationship Id="rId16" Type="http://schemas.openxmlformats.org/officeDocument/2006/relationships/slideLayout" Target="../slideLayouts/slideLayout97.xml"/><Relationship Id="rId20" Type="http://schemas.openxmlformats.org/officeDocument/2006/relationships/slideLayout" Target="../slideLayouts/slideLayout101.xml"/><Relationship Id="rId29" Type="http://schemas.openxmlformats.org/officeDocument/2006/relationships/image" Target="../media/image1.png"/><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24" Type="http://schemas.openxmlformats.org/officeDocument/2006/relationships/slideLayout" Target="../slideLayouts/slideLayout105.xml"/><Relationship Id="rId5" Type="http://schemas.openxmlformats.org/officeDocument/2006/relationships/slideLayout" Target="../slideLayouts/slideLayout86.xml"/><Relationship Id="rId15" Type="http://schemas.openxmlformats.org/officeDocument/2006/relationships/slideLayout" Target="../slideLayouts/slideLayout96.xml"/><Relationship Id="rId23" Type="http://schemas.openxmlformats.org/officeDocument/2006/relationships/slideLayout" Target="../slideLayouts/slideLayout104.xml"/><Relationship Id="rId28" Type="http://schemas.openxmlformats.org/officeDocument/2006/relationships/theme" Target="../theme/theme4.xml"/><Relationship Id="rId10" Type="http://schemas.openxmlformats.org/officeDocument/2006/relationships/slideLayout" Target="../slideLayouts/slideLayout91.xml"/><Relationship Id="rId19" Type="http://schemas.openxmlformats.org/officeDocument/2006/relationships/slideLayout" Target="../slideLayouts/slideLayout100.xml"/><Relationship Id="rId4" Type="http://schemas.openxmlformats.org/officeDocument/2006/relationships/slideLayout" Target="../slideLayouts/slideLayout85.xml"/><Relationship Id="rId9" Type="http://schemas.openxmlformats.org/officeDocument/2006/relationships/slideLayout" Target="../slideLayouts/slideLayout90.xml"/><Relationship Id="rId14" Type="http://schemas.openxmlformats.org/officeDocument/2006/relationships/slideLayout" Target="../slideLayouts/slideLayout95.xml"/><Relationship Id="rId22" Type="http://schemas.openxmlformats.org/officeDocument/2006/relationships/slideLayout" Target="../slideLayouts/slideLayout103.xml"/><Relationship Id="rId27" Type="http://schemas.openxmlformats.org/officeDocument/2006/relationships/slideLayout" Target="../slideLayouts/slideLayout10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16.xml"/><Relationship Id="rId13" Type="http://schemas.openxmlformats.org/officeDocument/2006/relationships/slideLayout" Target="../slideLayouts/slideLayout121.xml"/><Relationship Id="rId18" Type="http://schemas.openxmlformats.org/officeDocument/2006/relationships/slideLayout" Target="../slideLayouts/slideLayout126.xml"/><Relationship Id="rId26" Type="http://schemas.openxmlformats.org/officeDocument/2006/relationships/slideLayout" Target="../slideLayouts/slideLayout134.xml"/><Relationship Id="rId3" Type="http://schemas.openxmlformats.org/officeDocument/2006/relationships/slideLayout" Target="../slideLayouts/slideLayout111.xml"/><Relationship Id="rId21" Type="http://schemas.openxmlformats.org/officeDocument/2006/relationships/slideLayout" Target="../slideLayouts/slideLayout129.xml"/><Relationship Id="rId7" Type="http://schemas.openxmlformats.org/officeDocument/2006/relationships/slideLayout" Target="../slideLayouts/slideLayout115.xml"/><Relationship Id="rId12" Type="http://schemas.openxmlformats.org/officeDocument/2006/relationships/slideLayout" Target="../slideLayouts/slideLayout120.xml"/><Relationship Id="rId17" Type="http://schemas.openxmlformats.org/officeDocument/2006/relationships/slideLayout" Target="../slideLayouts/slideLayout125.xml"/><Relationship Id="rId25" Type="http://schemas.openxmlformats.org/officeDocument/2006/relationships/slideLayout" Target="../slideLayouts/slideLayout133.xml"/><Relationship Id="rId2" Type="http://schemas.openxmlformats.org/officeDocument/2006/relationships/slideLayout" Target="../slideLayouts/slideLayout110.xml"/><Relationship Id="rId16" Type="http://schemas.openxmlformats.org/officeDocument/2006/relationships/slideLayout" Target="../slideLayouts/slideLayout124.xml"/><Relationship Id="rId20" Type="http://schemas.openxmlformats.org/officeDocument/2006/relationships/slideLayout" Target="../slideLayouts/slideLayout128.xml"/><Relationship Id="rId29" Type="http://schemas.openxmlformats.org/officeDocument/2006/relationships/image" Target="../media/image1.png"/><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24" Type="http://schemas.openxmlformats.org/officeDocument/2006/relationships/slideLayout" Target="../slideLayouts/slideLayout132.xml"/><Relationship Id="rId5" Type="http://schemas.openxmlformats.org/officeDocument/2006/relationships/slideLayout" Target="../slideLayouts/slideLayout113.xml"/><Relationship Id="rId15" Type="http://schemas.openxmlformats.org/officeDocument/2006/relationships/slideLayout" Target="../slideLayouts/slideLayout123.xml"/><Relationship Id="rId23" Type="http://schemas.openxmlformats.org/officeDocument/2006/relationships/slideLayout" Target="../slideLayouts/slideLayout131.xml"/><Relationship Id="rId28" Type="http://schemas.openxmlformats.org/officeDocument/2006/relationships/theme" Target="../theme/theme5.xml"/><Relationship Id="rId10" Type="http://schemas.openxmlformats.org/officeDocument/2006/relationships/slideLayout" Target="../slideLayouts/slideLayout118.xml"/><Relationship Id="rId19" Type="http://schemas.openxmlformats.org/officeDocument/2006/relationships/slideLayout" Target="../slideLayouts/slideLayout127.xml"/><Relationship Id="rId4" Type="http://schemas.openxmlformats.org/officeDocument/2006/relationships/slideLayout" Target="../slideLayouts/slideLayout112.xml"/><Relationship Id="rId9" Type="http://schemas.openxmlformats.org/officeDocument/2006/relationships/slideLayout" Target="../slideLayouts/slideLayout117.xml"/><Relationship Id="rId14" Type="http://schemas.openxmlformats.org/officeDocument/2006/relationships/slideLayout" Target="../slideLayouts/slideLayout122.xml"/><Relationship Id="rId22" Type="http://schemas.openxmlformats.org/officeDocument/2006/relationships/slideLayout" Target="../slideLayouts/slideLayout130.xml"/><Relationship Id="rId27" Type="http://schemas.openxmlformats.org/officeDocument/2006/relationships/slideLayout" Target="../slideLayouts/slideLayout13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143.xml"/><Relationship Id="rId13" Type="http://schemas.openxmlformats.org/officeDocument/2006/relationships/slideLayout" Target="../slideLayouts/slideLayout148.xml"/><Relationship Id="rId18" Type="http://schemas.openxmlformats.org/officeDocument/2006/relationships/slideLayout" Target="../slideLayouts/slideLayout153.xml"/><Relationship Id="rId26" Type="http://schemas.openxmlformats.org/officeDocument/2006/relationships/slideLayout" Target="../slideLayouts/slideLayout161.xml"/><Relationship Id="rId3" Type="http://schemas.openxmlformats.org/officeDocument/2006/relationships/slideLayout" Target="../slideLayouts/slideLayout138.xml"/><Relationship Id="rId21" Type="http://schemas.openxmlformats.org/officeDocument/2006/relationships/slideLayout" Target="../slideLayouts/slideLayout156.xml"/><Relationship Id="rId7" Type="http://schemas.openxmlformats.org/officeDocument/2006/relationships/slideLayout" Target="../slideLayouts/slideLayout142.xml"/><Relationship Id="rId12" Type="http://schemas.openxmlformats.org/officeDocument/2006/relationships/slideLayout" Target="../slideLayouts/slideLayout147.xml"/><Relationship Id="rId17" Type="http://schemas.openxmlformats.org/officeDocument/2006/relationships/slideLayout" Target="../slideLayouts/slideLayout152.xml"/><Relationship Id="rId25" Type="http://schemas.openxmlformats.org/officeDocument/2006/relationships/slideLayout" Target="../slideLayouts/slideLayout160.xml"/><Relationship Id="rId2" Type="http://schemas.openxmlformats.org/officeDocument/2006/relationships/slideLayout" Target="../slideLayouts/slideLayout137.xml"/><Relationship Id="rId16" Type="http://schemas.openxmlformats.org/officeDocument/2006/relationships/slideLayout" Target="../slideLayouts/slideLayout151.xml"/><Relationship Id="rId20" Type="http://schemas.openxmlformats.org/officeDocument/2006/relationships/slideLayout" Target="../slideLayouts/slideLayout155.xml"/><Relationship Id="rId29" Type="http://schemas.openxmlformats.org/officeDocument/2006/relationships/image" Target="../media/image1.png"/><Relationship Id="rId1" Type="http://schemas.openxmlformats.org/officeDocument/2006/relationships/slideLayout" Target="../slideLayouts/slideLayout136.xml"/><Relationship Id="rId6" Type="http://schemas.openxmlformats.org/officeDocument/2006/relationships/slideLayout" Target="../slideLayouts/slideLayout141.xml"/><Relationship Id="rId11" Type="http://schemas.openxmlformats.org/officeDocument/2006/relationships/slideLayout" Target="../slideLayouts/slideLayout146.xml"/><Relationship Id="rId24" Type="http://schemas.openxmlformats.org/officeDocument/2006/relationships/slideLayout" Target="../slideLayouts/slideLayout159.xml"/><Relationship Id="rId5" Type="http://schemas.openxmlformats.org/officeDocument/2006/relationships/slideLayout" Target="../slideLayouts/slideLayout140.xml"/><Relationship Id="rId15" Type="http://schemas.openxmlformats.org/officeDocument/2006/relationships/slideLayout" Target="../slideLayouts/slideLayout150.xml"/><Relationship Id="rId23" Type="http://schemas.openxmlformats.org/officeDocument/2006/relationships/slideLayout" Target="../slideLayouts/slideLayout158.xml"/><Relationship Id="rId28" Type="http://schemas.openxmlformats.org/officeDocument/2006/relationships/theme" Target="../theme/theme6.xml"/><Relationship Id="rId10" Type="http://schemas.openxmlformats.org/officeDocument/2006/relationships/slideLayout" Target="../slideLayouts/slideLayout145.xml"/><Relationship Id="rId19" Type="http://schemas.openxmlformats.org/officeDocument/2006/relationships/slideLayout" Target="../slideLayouts/slideLayout154.xml"/><Relationship Id="rId4" Type="http://schemas.openxmlformats.org/officeDocument/2006/relationships/slideLayout" Target="../slideLayouts/slideLayout139.xml"/><Relationship Id="rId9" Type="http://schemas.openxmlformats.org/officeDocument/2006/relationships/slideLayout" Target="../slideLayouts/slideLayout144.xml"/><Relationship Id="rId14" Type="http://schemas.openxmlformats.org/officeDocument/2006/relationships/slideLayout" Target="../slideLayouts/slideLayout149.xml"/><Relationship Id="rId22" Type="http://schemas.openxmlformats.org/officeDocument/2006/relationships/slideLayout" Target="../slideLayouts/slideLayout157.xml"/><Relationship Id="rId27" Type="http://schemas.openxmlformats.org/officeDocument/2006/relationships/slideLayout" Target="../slideLayouts/slideLayout16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9" cstate="print">
            <a:extLst>
              <a:ext uri="{28A0092B-C50C-407E-A947-70E740481C1C}">
                <a14:useLocalDpi xmlns:a14="http://schemas.microsoft.com/office/drawing/2010/main" xmlns="" val="0"/>
              </a:ext>
            </a:extLst>
          </a:blip>
          <a:stretch>
            <a:fillRect/>
          </a:stretch>
        </p:blipFill>
        <p:spPr>
          <a:xfrm>
            <a:off x="376767" y="5986856"/>
            <a:ext cx="11438466" cy="571542"/>
          </a:xfrm>
          <a:prstGeom prst="rect">
            <a:avLst/>
          </a:prstGeom>
        </p:spPr>
      </p:pic>
      <p:sp>
        <p:nvSpPr>
          <p:cNvPr id="2" name="Title Placeholder 1"/>
          <p:cNvSpPr>
            <a:spLocks noGrp="1"/>
          </p:cNvSpPr>
          <p:nvPr>
            <p:ph type="title"/>
          </p:nvPr>
        </p:nvSpPr>
        <p:spPr>
          <a:xfrm>
            <a:off x="365986" y="289254"/>
            <a:ext cx="11435819" cy="413476"/>
          </a:xfrm>
          <a:prstGeom prst="rect">
            <a:avLst/>
          </a:prstGeom>
        </p:spPr>
        <p:txBody>
          <a:bodyPr vert="horz" lIns="0" tIns="0" rIns="0" bIns="0" rtlCol="0" anchor="ctr">
            <a:noAutofit/>
          </a:bodyPr>
          <a:lstStyle/>
          <a:p>
            <a:r>
              <a:rPr lang="en-US" dirty="0" smtClean="0"/>
              <a:t>Add title</a:t>
            </a:r>
            <a:endParaRPr lang="en-ZA" dirty="0"/>
          </a:p>
        </p:txBody>
      </p:sp>
      <p:sp>
        <p:nvSpPr>
          <p:cNvPr id="11" name="TextBox 10"/>
          <p:cNvSpPr txBox="1"/>
          <p:nvPr userDrawn="1"/>
        </p:nvSpPr>
        <p:spPr>
          <a:xfrm>
            <a:off x="508002" y="6134128"/>
            <a:ext cx="9922933" cy="138499"/>
          </a:xfrm>
          <a:prstGeom prst="rect">
            <a:avLst/>
          </a:prstGeom>
          <a:noFill/>
        </p:spPr>
        <p:txBody>
          <a:bodyPr wrap="square" lIns="0" tIns="0" rIns="0" bIns="0" rtlCol="0">
            <a:spAutoFit/>
          </a:bodyPr>
          <a:lstStyle/>
          <a:p>
            <a:r>
              <a:rPr lang="en-ZA" sz="900" dirty="0" smtClean="0">
                <a:solidFill>
                  <a:srgbClr val="0083C2"/>
                </a:solidFill>
              </a:rPr>
              <a:t>Presentation</a:t>
            </a:r>
            <a:r>
              <a:rPr lang="en-ZA" sz="900" baseline="0" dirty="0" smtClean="0">
                <a:solidFill>
                  <a:srgbClr val="0083C2"/>
                </a:solidFill>
              </a:rPr>
              <a:t> to Portfolio Committee </a:t>
            </a:r>
            <a:endParaRPr lang="en-ZA" sz="900" dirty="0">
              <a:solidFill>
                <a:srgbClr val="0083C2"/>
              </a:solidFill>
            </a:endParaRPr>
          </a:p>
        </p:txBody>
      </p:sp>
    </p:spTree>
    <p:extLst>
      <p:ext uri="{BB962C8B-B14F-4D97-AF65-F5344CB8AC3E}">
        <p14:creationId xmlns:p14="http://schemas.microsoft.com/office/powerpoint/2010/main" xmlns="" val="139581722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Lst>
  <p:timing>
    <p:tnLst>
      <p:par>
        <p:cTn id="1" dur="indefinite" restart="never" nodeType="tmRoot"/>
      </p:par>
    </p:tnLst>
  </p:timing>
  <p:txStyles>
    <p:titleStyle>
      <a:lvl1pPr algn="l" defTabSz="1023984" rtl="0" eaLnBrk="1" latinLnBrk="0" hangingPunct="1">
        <a:lnSpc>
          <a:spcPct val="90000"/>
        </a:lnSpc>
        <a:spcBef>
          <a:spcPct val="0"/>
        </a:spcBef>
        <a:buNone/>
        <a:defRPr sz="2400" b="1" kern="1200" baseline="0">
          <a:solidFill>
            <a:schemeClr val="bg2"/>
          </a:solidFill>
          <a:latin typeface="+mn-lt"/>
          <a:ea typeface="+mj-ea"/>
          <a:cs typeface="Calibri" panose="020F0502020204030204" pitchFamily="34" charset="0"/>
        </a:defRPr>
      </a:lvl1pPr>
    </p:titleStyle>
    <p:bodyStyle>
      <a:lvl1pPr marL="268288" indent="-268288" algn="l" defTabSz="1023984"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536575" indent="-268288" algn="l" defTabSz="1023984"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893763" indent="-268288" algn="l" defTabSz="1023984"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163638" indent="-269875" algn="l" defTabSz="1023984"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1431925" indent="-268288" algn="l" defTabSz="1023984"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15957"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27949"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39941"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51933"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23984" rtl="0" eaLnBrk="1" latinLnBrk="0" hangingPunct="1">
        <a:defRPr sz="2100" kern="1200">
          <a:solidFill>
            <a:schemeClr val="tx1"/>
          </a:solidFill>
          <a:latin typeface="+mn-lt"/>
          <a:ea typeface="+mn-ea"/>
          <a:cs typeface="+mn-cs"/>
        </a:defRPr>
      </a:lvl1pPr>
      <a:lvl2pPr marL="511992" algn="l" defTabSz="1023984" rtl="0" eaLnBrk="1" latinLnBrk="0" hangingPunct="1">
        <a:defRPr sz="2100" kern="1200">
          <a:solidFill>
            <a:schemeClr val="tx1"/>
          </a:solidFill>
          <a:latin typeface="+mn-lt"/>
          <a:ea typeface="+mn-ea"/>
          <a:cs typeface="+mn-cs"/>
        </a:defRPr>
      </a:lvl2pPr>
      <a:lvl3pPr marL="1023984" algn="l" defTabSz="1023984" rtl="0" eaLnBrk="1" latinLnBrk="0" hangingPunct="1">
        <a:defRPr sz="2100" kern="1200">
          <a:solidFill>
            <a:schemeClr val="tx1"/>
          </a:solidFill>
          <a:latin typeface="+mn-lt"/>
          <a:ea typeface="+mn-ea"/>
          <a:cs typeface="+mn-cs"/>
        </a:defRPr>
      </a:lvl3pPr>
      <a:lvl4pPr marL="1535977" algn="l" defTabSz="1023984" rtl="0" eaLnBrk="1" latinLnBrk="0" hangingPunct="1">
        <a:defRPr sz="2100" kern="1200">
          <a:solidFill>
            <a:schemeClr val="tx1"/>
          </a:solidFill>
          <a:latin typeface="+mn-lt"/>
          <a:ea typeface="+mn-ea"/>
          <a:cs typeface="+mn-cs"/>
        </a:defRPr>
      </a:lvl4pPr>
      <a:lvl5pPr marL="2047969" algn="l" defTabSz="1023984" rtl="0" eaLnBrk="1" latinLnBrk="0" hangingPunct="1">
        <a:defRPr sz="2100" kern="1200">
          <a:solidFill>
            <a:schemeClr val="tx1"/>
          </a:solidFill>
          <a:latin typeface="+mn-lt"/>
          <a:ea typeface="+mn-ea"/>
          <a:cs typeface="+mn-cs"/>
        </a:defRPr>
      </a:lvl5pPr>
      <a:lvl6pPr marL="2559961" algn="l" defTabSz="1023984" rtl="0" eaLnBrk="1" latinLnBrk="0" hangingPunct="1">
        <a:defRPr sz="2100" kern="1200">
          <a:solidFill>
            <a:schemeClr val="tx1"/>
          </a:solidFill>
          <a:latin typeface="+mn-lt"/>
          <a:ea typeface="+mn-ea"/>
          <a:cs typeface="+mn-cs"/>
        </a:defRPr>
      </a:lvl6pPr>
      <a:lvl7pPr marL="3071953" algn="l" defTabSz="1023984" rtl="0" eaLnBrk="1" latinLnBrk="0" hangingPunct="1">
        <a:defRPr sz="2100" kern="1200">
          <a:solidFill>
            <a:schemeClr val="tx1"/>
          </a:solidFill>
          <a:latin typeface="+mn-lt"/>
          <a:ea typeface="+mn-ea"/>
          <a:cs typeface="+mn-cs"/>
        </a:defRPr>
      </a:lvl7pPr>
      <a:lvl8pPr marL="3583945" algn="l" defTabSz="1023984" rtl="0" eaLnBrk="1" latinLnBrk="0" hangingPunct="1">
        <a:defRPr sz="2100" kern="1200">
          <a:solidFill>
            <a:schemeClr val="tx1"/>
          </a:solidFill>
          <a:latin typeface="+mn-lt"/>
          <a:ea typeface="+mn-ea"/>
          <a:cs typeface="+mn-cs"/>
        </a:defRPr>
      </a:lvl8pPr>
      <a:lvl9pPr marL="4095937" algn="l" defTabSz="1023984" rtl="0" eaLnBrk="1" latinLnBrk="0" hangingPunct="1">
        <a:defRPr sz="21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3657">
          <p15:clr>
            <a:srgbClr val="F26B43"/>
          </p15:clr>
        </p15:guide>
        <p15:guide id="2" pos="230">
          <p15:clr>
            <a:srgbClr val="F26B43"/>
          </p15:clr>
        </p15:guide>
        <p15:guide id="3" orient="horz" pos="663">
          <p15:clr>
            <a:srgbClr val="F26B43"/>
          </p15:clr>
        </p15:guide>
        <p15:guide id="4" pos="7439">
          <p15:clr>
            <a:srgbClr val="F26B43"/>
          </p15:clr>
        </p15:guide>
        <p15:guide id="5" orient="horz" pos="36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9" cstate="print">
            <a:extLst>
              <a:ext uri="{28A0092B-C50C-407E-A947-70E740481C1C}">
                <a14:useLocalDpi xmlns:a14="http://schemas.microsoft.com/office/drawing/2010/main" xmlns="" val="0"/>
              </a:ext>
            </a:extLst>
          </a:blip>
          <a:stretch>
            <a:fillRect/>
          </a:stretch>
        </p:blipFill>
        <p:spPr>
          <a:xfrm>
            <a:off x="376767" y="5986856"/>
            <a:ext cx="11438466" cy="571542"/>
          </a:xfrm>
          <a:prstGeom prst="rect">
            <a:avLst/>
          </a:prstGeom>
        </p:spPr>
      </p:pic>
      <p:sp>
        <p:nvSpPr>
          <p:cNvPr id="2" name="Title Placeholder 1"/>
          <p:cNvSpPr>
            <a:spLocks noGrp="1"/>
          </p:cNvSpPr>
          <p:nvPr>
            <p:ph type="title"/>
          </p:nvPr>
        </p:nvSpPr>
        <p:spPr>
          <a:xfrm>
            <a:off x="365986" y="289254"/>
            <a:ext cx="11435819" cy="413476"/>
          </a:xfrm>
          <a:prstGeom prst="rect">
            <a:avLst/>
          </a:prstGeom>
        </p:spPr>
        <p:txBody>
          <a:bodyPr vert="horz" lIns="0" tIns="0" rIns="0" bIns="0" rtlCol="0" anchor="ctr">
            <a:noAutofit/>
          </a:bodyPr>
          <a:lstStyle/>
          <a:p>
            <a:r>
              <a:rPr lang="en-US" dirty="0" smtClean="0"/>
              <a:t>Add title</a:t>
            </a:r>
            <a:endParaRPr lang="en-ZA" dirty="0"/>
          </a:p>
        </p:txBody>
      </p:sp>
      <p:sp>
        <p:nvSpPr>
          <p:cNvPr id="11" name="TextBox 10"/>
          <p:cNvSpPr txBox="1"/>
          <p:nvPr userDrawn="1"/>
        </p:nvSpPr>
        <p:spPr>
          <a:xfrm>
            <a:off x="508002" y="6134128"/>
            <a:ext cx="9922933" cy="276999"/>
          </a:xfrm>
          <a:prstGeom prst="rect">
            <a:avLst/>
          </a:prstGeom>
          <a:noFill/>
        </p:spPr>
        <p:txBody>
          <a:bodyPr wrap="square" lIns="0" tIns="0" rIns="0" bIns="0" rtlCol="0">
            <a:spAutoFit/>
          </a:bodyPr>
          <a:lstStyle/>
          <a:p>
            <a:r>
              <a:rPr lang="en-ZA" sz="900" dirty="0">
                <a:solidFill>
                  <a:srgbClr val="0083C2"/>
                </a:solidFill>
              </a:rPr>
              <a:t>Enterprise Strategy – External Marker Review, October 2015</a:t>
            </a:r>
          </a:p>
          <a:p>
            <a:fld id="{9A88FD3B-46B6-470B-BDFA-80AAD1508A33}" type="slidenum">
              <a:rPr lang="en-ZA" sz="900" dirty="0">
                <a:solidFill>
                  <a:srgbClr val="0083C2"/>
                </a:solidFill>
              </a:rPr>
              <a:pPr/>
              <a:t>‹#›</a:t>
            </a:fld>
            <a:endParaRPr lang="en-ZA" sz="900" dirty="0">
              <a:solidFill>
                <a:srgbClr val="0083C2"/>
              </a:solidFill>
            </a:endParaRPr>
          </a:p>
        </p:txBody>
      </p:sp>
    </p:spTree>
    <p:extLst>
      <p:ext uri="{BB962C8B-B14F-4D97-AF65-F5344CB8AC3E}">
        <p14:creationId xmlns:p14="http://schemas.microsoft.com/office/powerpoint/2010/main" xmlns="" val="74330250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 id="2147483707" r:id="rId18"/>
    <p:sldLayoutId id="2147483708" r:id="rId19"/>
    <p:sldLayoutId id="2147483709" r:id="rId20"/>
    <p:sldLayoutId id="2147483710" r:id="rId21"/>
    <p:sldLayoutId id="2147483711" r:id="rId22"/>
    <p:sldLayoutId id="2147483712" r:id="rId23"/>
    <p:sldLayoutId id="2147483713" r:id="rId24"/>
    <p:sldLayoutId id="2147483714" r:id="rId25"/>
    <p:sldLayoutId id="2147483715" r:id="rId26"/>
    <p:sldLayoutId id="2147483716" r:id="rId27"/>
  </p:sldLayoutIdLst>
  <p:timing>
    <p:tnLst>
      <p:par>
        <p:cTn id="1" dur="indefinite" restart="never" nodeType="tmRoot"/>
      </p:par>
    </p:tnLst>
  </p:timing>
  <p:txStyles>
    <p:titleStyle>
      <a:lvl1pPr algn="l" defTabSz="1023984" rtl="0" eaLnBrk="1" latinLnBrk="0" hangingPunct="1">
        <a:lnSpc>
          <a:spcPct val="90000"/>
        </a:lnSpc>
        <a:spcBef>
          <a:spcPct val="0"/>
        </a:spcBef>
        <a:buNone/>
        <a:defRPr sz="2400" b="1" kern="1200" baseline="0">
          <a:solidFill>
            <a:schemeClr val="bg2"/>
          </a:solidFill>
          <a:latin typeface="+mn-lt"/>
          <a:ea typeface="+mj-ea"/>
          <a:cs typeface="Calibri" panose="020F0502020204030204" pitchFamily="34" charset="0"/>
        </a:defRPr>
      </a:lvl1pPr>
    </p:titleStyle>
    <p:bodyStyle>
      <a:lvl1pPr marL="268288" indent="-268288" algn="l" defTabSz="1023984"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536575" indent="-268288" algn="l" defTabSz="1023984"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893763" indent="-268288" algn="l" defTabSz="1023984"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163638" indent="-269875" algn="l" defTabSz="1023984"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1431925" indent="-268288" algn="l" defTabSz="1023984"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15957"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27949"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39941"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51933"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23984" rtl="0" eaLnBrk="1" latinLnBrk="0" hangingPunct="1">
        <a:defRPr sz="2100" kern="1200">
          <a:solidFill>
            <a:schemeClr val="tx1"/>
          </a:solidFill>
          <a:latin typeface="+mn-lt"/>
          <a:ea typeface="+mn-ea"/>
          <a:cs typeface="+mn-cs"/>
        </a:defRPr>
      </a:lvl1pPr>
      <a:lvl2pPr marL="511992" algn="l" defTabSz="1023984" rtl="0" eaLnBrk="1" latinLnBrk="0" hangingPunct="1">
        <a:defRPr sz="2100" kern="1200">
          <a:solidFill>
            <a:schemeClr val="tx1"/>
          </a:solidFill>
          <a:latin typeface="+mn-lt"/>
          <a:ea typeface="+mn-ea"/>
          <a:cs typeface="+mn-cs"/>
        </a:defRPr>
      </a:lvl2pPr>
      <a:lvl3pPr marL="1023984" algn="l" defTabSz="1023984" rtl="0" eaLnBrk="1" latinLnBrk="0" hangingPunct="1">
        <a:defRPr sz="2100" kern="1200">
          <a:solidFill>
            <a:schemeClr val="tx1"/>
          </a:solidFill>
          <a:latin typeface="+mn-lt"/>
          <a:ea typeface="+mn-ea"/>
          <a:cs typeface="+mn-cs"/>
        </a:defRPr>
      </a:lvl3pPr>
      <a:lvl4pPr marL="1535977" algn="l" defTabSz="1023984" rtl="0" eaLnBrk="1" latinLnBrk="0" hangingPunct="1">
        <a:defRPr sz="2100" kern="1200">
          <a:solidFill>
            <a:schemeClr val="tx1"/>
          </a:solidFill>
          <a:latin typeface="+mn-lt"/>
          <a:ea typeface="+mn-ea"/>
          <a:cs typeface="+mn-cs"/>
        </a:defRPr>
      </a:lvl4pPr>
      <a:lvl5pPr marL="2047969" algn="l" defTabSz="1023984" rtl="0" eaLnBrk="1" latinLnBrk="0" hangingPunct="1">
        <a:defRPr sz="2100" kern="1200">
          <a:solidFill>
            <a:schemeClr val="tx1"/>
          </a:solidFill>
          <a:latin typeface="+mn-lt"/>
          <a:ea typeface="+mn-ea"/>
          <a:cs typeface="+mn-cs"/>
        </a:defRPr>
      </a:lvl5pPr>
      <a:lvl6pPr marL="2559961" algn="l" defTabSz="1023984" rtl="0" eaLnBrk="1" latinLnBrk="0" hangingPunct="1">
        <a:defRPr sz="2100" kern="1200">
          <a:solidFill>
            <a:schemeClr val="tx1"/>
          </a:solidFill>
          <a:latin typeface="+mn-lt"/>
          <a:ea typeface="+mn-ea"/>
          <a:cs typeface="+mn-cs"/>
        </a:defRPr>
      </a:lvl6pPr>
      <a:lvl7pPr marL="3071953" algn="l" defTabSz="1023984" rtl="0" eaLnBrk="1" latinLnBrk="0" hangingPunct="1">
        <a:defRPr sz="2100" kern="1200">
          <a:solidFill>
            <a:schemeClr val="tx1"/>
          </a:solidFill>
          <a:latin typeface="+mn-lt"/>
          <a:ea typeface="+mn-ea"/>
          <a:cs typeface="+mn-cs"/>
        </a:defRPr>
      </a:lvl7pPr>
      <a:lvl8pPr marL="3583945" algn="l" defTabSz="1023984" rtl="0" eaLnBrk="1" latinLnBrk="0" hangingPunct="1">
        <a:defRPr sz="2100" kern="1200">
          <a:solidFill>
            <a:schemeClr val="tx1"/>
          </a:solidFill>
          <a:latin typeface="+mn-lt"/>
          <a:ea typeface="+mn-ea"/>
          <a:cs typeface="+mn-cs"/>
        </a:defRPr>
      </a:lvl8pPr>
      <a:lvl9pPr marL="4095937" algn="l" defTabSz="1023984" rtl="0" eaLnBrk="1" latinLnBrk="0" hangingPunct="1">
        <a:defRPr sz="21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3657">
          <p15:clr>
            <a:srgbClr val="F26B43"/>
          </p15:clr>
        </p15:guide>
        <p15:guide id="2" pos="230">
          <p15:clr>
            <a:srgbClr val="F26B43"/>
          </p15:clr>
        </p15:guide>
        <p15:guide id="3" orient="horz" pos="663">
          <p15:clr>
            <a:srgbClr val="F26B43"/>
          </p15:clr>
        </p15:guide>
        <p15:guide id="4" pos="7439">
          <p15:clr>
            <a:srgbClr val="F26B43"/>
          </p15:clr>
        </p15:guide>
        <p15:guide id="5" orient="horz" pos="368">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9" cstate="print">
            <a:extLst>
              <a:ext uri="{28A0092B-C50C-407E-A947-70E740481C1C}">
                <a14:useLocalDpi xmlns:a14="http://schemas.microsoft.com/office/drawing/2010/main" xmlns="" val="0"/>
              </a:ext>
            </a:extLst>
          </a:blip>
          <a:stretch>
            <a:fillRect/>
          </a:stretch>
        </p:blipFill>
        <p:spPr>
          <a:xfrm>
            <a:off x="376767" y="5986856"/>
            <a:ext cx="11438466" cy="571542"/>
          </a:xfrm>
          <a:prstGeom prst="rect">
            <a:avLst/>
          </a:prstGeom>
        </p:spPr>
      </p:pic>
      <p:sp>
        <p:nvSpPr>
          <p:cNvPr id="2" name="Title Placeholder 1"/>
          <p:cNvSpPr>
            <a:spLocks noGrp="1"/>
          </p:cNvSpPr>
          <p:nvPr>
            <p:ph type="title"/>
          </p:nvPr>
        </p:nvSpPr>
        <p:spPr>
          <a:xfrm>
            <a:off x="365986" y="289254"/>
            <a:ext cx="11435819" cy="413476"/>
          </a:xfrm>
          <a:prstGeom prst="rect">
            <a:avLst/>
          </a:prstGeom>
        </p:spPr>
        <p:txBody>
          <a:bodyPr vert="horz" lIns="0" tIns="0" rIns="0" bIns="0" rtlCol="0" anchor="ctr">
            <a:noAutofit/>
          </a:bodyPr>
          <a:lstStyle/>
          <a:p>
            <a:r>
              <a:rPr lang="en-US" dirty="0" smtClean="0"/>
              <a:t>Add title</a:t>
            </a:r>
            <a:endParaRPr lang="en-ZA" dirty="0"/>
          </a:p>
        </p:txBody>
      </p:sp>
      <p:sp>
        <p:nvSpPr>
          <p:cNvPr id="11" name="TextBox 10"/>
          <p:cNvSpPr txBox="1"/>
          <p:nvPr userDrawn="1"/>
        </p:nvSpPr>
        <p:spPr>
          <a:xfrm>
            <a:off x="508002" y="6134128"/>
            <a:ext cx="9922933" cy="276999"/>
          </a:xfrm>
          <a:prstGeom prst="rect">
            <a:avLst/>
          </a:prstGeom>
          <a:noFill/>
        </p:spPr>
        <p:txBody>
          <a:bodyPr wrap="square" lIns="0" tIns="0" rIns="0" bIns="0" rtlCol="0">
            <a:spAutoFit/>
          </a:bodyPr>
          <a:lstStyle/>
          <a:p>
            <a:r>
              <a:rPr lang="en-ZA" sz="900" dirty="0">
                <a:solidFill>
                  <a:srgbClr val="0083C2"/>
                </a:solidFill>
              </a:rPr>
              <a:t>Enterprise Strategy – External Marker Review, October 2015</a:t>
            </a:r>
          </a:p>
          <a:p>
            <a:fld id="{9A88FD3B-46B6-470B-BDFA-80AAD1508A33}" type="slidenum">
              <a:rPr lang="en-ZA" sz="900" dirty="0">
                <a:solidFill>
                  <a:srgbClr val="0083C2"/>
                </a:solidFill>
              </a:rPr>
              <a:pPr/>
              <a:t>‹#›</a:t>
            </a:fld>
            <a:endParaRPr lang="en-ZA" sz="900" dirty="0">
              <a:solidFill>
                <a:srgbClr val="0083C2"/>
              </a:solidFill>
            </a:endParaRPr>
          </a:p>
        </p:txBody>
      </p:sp>
    </p:spTree>
    <p:extLst>
      <p:ext uri="{BB962C8B-B14F-4D97-AF65-F5344CB8AC3E}">
        <p14:creationId xmlns:p14="http://schemas.microsoft.com/office/powerpoint/2010/main" xmlns="" val="2385993968"/>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33" r:id="rId16"/>
    <p:sldLayoutId id="2147483734" r:id="rId17"/>
    <p:sldLayoutId id="2147483735" r:id="rId18"/>
    <p:sldLayoutId id="2147483736" r:id="rId19"/>
    <p:sldLayoutId id="2147483737" r:id="rId20"/>
    <p:sldLayoutId id="2147483738" r:id="rId21"/>
    <p:sldLayoutId id="2147483739" r:id="rId22"/>
    <p:sldLayoutId id="2147483740" r:id="rId23"/>
    <p:sldLayoutId id="2147483741" r:id="rId24"/>
    <p:sldLayoutId id="2147483742" r:id="rId25"/>
    <p:sldLayoutId id="2147483743" r:id="rId26"/>
    <p:sldLayoutId id="2147483744" r:id="rId27"/>
  </p:sldLayoutIdLst>
  <p:timing>
    <p:tnLst>
      <p:par>
        <p:cTn id="1" dur="indefinite" restart="never" nodeType="tmRoot"/>
      </p:par>
    </p:tnLst>
  </p:timing>
  <p:txStyles>
    <p:titleStyle>
      <a:lvl1pPr algn="l" defTabSz="1023984" rtl="0" eaLnBrk="1" latinLnBrk="0" hangingPunct="1">
        <a:lnSpc>
          <a:spcPct val="90000"/>
        </a:lnSpc>
        <a:spcBef>
          <a:spcPct val="0"/>
        </a:spcBef>
        <a:buNone/>
        <a:defRPr sz="2400" b="1" kern="1200" baseline="0">
          <a:solidFill>
            <a:schemeClr val="bg2"/>
          </a:solidFill>
          <a:latin typeface="+mn-lt"/>
          <a:ea typeface="+mj-ea"/>
          <a:cs typeface="Calibri" panose="020F0502020204030204" pitchFamily="34" charset="0"/>
        </a:defRPr>
      </a:lvl1pPr>
    </p:titleStyle>
    <p:bodyStyle>
      <a:lvl1pPr marL="268288" indent="-268288" algn="l" defTabSz="1023984"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536575" indent="-268288" algn="l" defTabSz="1023984"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893763" indent="-268288" algn="l" defTabSz="1023984"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163638" indent="-269875" algn="l" defTabSz="1023984"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1431925" indent="-268288" algn="l" defTabSz="1023984"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15957"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27949"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39941"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51933"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23984" rtl="0" eaLnBrk="1" latinLnBrk="0" hangingPunct="1">
        <a:defRPr sz="2100" kern="1200">
          <a:solidFill>
            <a:schemeClr val="tx1"/>
          </a:solidFill>
          <a:latin typeface="+mn-lt"/>
          <a:ea typeface="+mn-ea"/>
          <a:cs typeface="+mn-cs"/>
        </a:defRPr>
      </a:lvl1pPr>
      <a:lvl2pPr marL="511992" algn="l" defTabSz="1023984" rtl="0" eaLnBrk="1" latinLnBrk="0" hangingPunct="1">
        <a:defRPr sz="2100" kern="1200">
          <a:solidFill>
            <a:schemeClr val="tx1"/>
          </a:solidFill>
          <a:latin typeface="+mn-lt"/>
          <a:ea typeface="+mn-ea"/>
          <a:cs typeface="+mn-cs"/>
        </a:defRPr>
      </a:lvl2pPr>
      <a:lvl3pPr marL="1023984" algn="l" defTabSz="1023984" rtl="0" eaLnBrk="1" latinLnBrk="0" hangingPunct="1">
        <a:defRPr sz="2100" kern="1200">
          <a:solidFill>
            <a:schemeClr val="tx1"/>
          </a:solidFill>
          <a:latin typeface="+mn-lt"/>
          <a:ea typeface="+mn-ea"/>
          <a:cs typeface="+mn-cs"/>
        </a:defRPr>
      </a:lvl3pPr>
      <a:lvl4pPr marL="1535977" algn="l" defTabSz="1023984" rtl="0" eaLnBrk="1" latinLnBrk="0" hangingPunct="1">
        <a:defRPr sz="2100" kern="1200">
          <a:solidFill>
            <a:schemeClr val="tx1"/>
          </a:solidFill>
          <a:latin typeface="+mn-lt"/>
          <a:ea typeface="+mn-ea"/>
          <a:cs typeface="+mn-cs"/>
        </a:defRPr>
      </a:lvl4pPr>
      <a:lvl5pPr marL="2047969" algn="l" defTabSz="1023984" rtl="0" eaLnBrk="1" latinLnBrk="0" hangingPunct="1">
        <a:defRPr sz="2100" kern="1200">
          <a:solidFill>
            <a:schemeClr val="tx1"/>
          </a:solidFill>
          <a:latin typeface="+mn-lt"/>
          <a:ea typeface="+mn-ea"/>
          <a:cs typeface="+mn-cs"/>
        </a:defRPr>
      </a:lvl5pPr>
      <a:lvl6pPr marL="2559961" algn="l" defTabSz="1023984" rtl="0" eaLnBrk="1" latinLnBrk="0" hangingPunct="1">
        <a:defRPr sz="2100" kern="1200">
          <a:solidFill>
            <a:schemeClr val="tx1"/>
          </a:solidFill>
          <a:latin typeface="+mn-lt"/>
          <a:ea typeface="+mn-ea"/>
          <a:cs typeface="+mn-cs"/>
        </a:defRPr>
      </a:lvl6pPr>
      <a:lvl7pPr marL="3071953" algn="l" defTabSz="1023984" rtl="0" eaLnBrk="1" latinLnBrk="0" hangingPunct="1">
        <a:defRPr sz="2100" kern="1200">
          <a:solidFill>
            <a:schemeClr val="tx1"/>
          </a:solidFill>
          <a:latin typeface="+mn-lt"/>
          <a:ea typeface="+mn-ea"/>
          <a:cs typeface="+mn-cs"/>
        </a:defRPr>
      </a:lvl7pPr>
      <a:lvl8pPr marL="3583945" algn="l" defTabSz="1023984" rtl="0" eaLnBrk="1" latinLnBrk="0" hangingPunct="1">
        <a:defRPr sz="2100" kern="1200">
          <a:solidFill>
            <a:schemeClr val="tx1"/>
          </a:solidFill>
          <a:latin typeface="+mn-lt"/>
          <a:ea typeface="+mn-ea"/>
          <a:cs typeface="+mn-cs"/>
        </a:defRPr>
      </a:lvl8pPr>
      <a:lvl9pPr marL="4095937" algn="l" defTabSz="1023984" rtl="0" eaLnBrk="1" latinLnBrk="0" hangingPunct="1">
        <a:defRPr sz="21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3657">
          <p15:clr>
            <a:srgbClr val="F26B43"/>
          </p15:clr>
        </p15:guide>
        <p15:guide id="2" pos="230">
          <p15:clr>
            <a:srgbClr val="F26B43"/>
          </p15:clr>
        </p15:guide>
        <p15:guide id="3" orient="horz" pos="663">
          <p15:clr>
            <a:srgbClr val="F26B43"/>
          </p15:clr>
        </p15:guide>
        <p15:guide id="4" pos="7439">
          <p15:clr>
            <a:srgbClr val="F26B43"/>
          </p15:clr>
        </p15:guide>
        <p15:guide id="5" orient="horz" pos="368">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9" cstate="print">
            <a:extLst>
              <a:ext uri="{28A0092B-C50C-407E-A947-70E740481C1C}">
                <a14:useLocalDpi xmlns:a14="http://schemas.microsoft.com/office/drawing/2010/main" xmlns="" val="0"/>
              </a:ext>
            </a:extLst>
          </a:blip>
          <a:stretch>
            <a:fillRect/>
          </a:stretch>
        </p:blipFill>
        <p:spPr>
          <a:xfrm>
            <a:off x="376767" y="5986856"/>
            <a:ext cx="11438466" cy="571542"/>
          </a:xfrm>
          <a:prstGeom prst="rect">
            <a:avLst/>
          </a:prstGeom>
        </p:spPr>
      </p:pic>
      <p:sp>
        <p:nvSpPr>
          <p:cNvPr id="2" name="Title Placeholder 1"/>
          <p:cNvSpPr>
            <a:spLocks noGrp="1"/>
          </p:cNvSpPr>
          <p:nvPr>
            <p:ph type="title"/>
          </p:nvPr>
        </p:nvSpPr>
        <p:spPr>
          <a:xfrm>
            <a:off x="365986" y="289254"/>
            <a:ext cx="11435819" cy="413476"/>
          </a:xfrm>
          <a:prstGeom prst="rect">
            <a:avLst/>
          </a:prstGeom>
        </p:spPr>
        <p:txBody>
          <a:bodyPr vert="horz" lIns="0" tIns="0" rIns="0" bIns="0" rtlCol="0" anchor="ctr">
            <a:noAutofit/>
          </a:bodyPr>
          <a:lstStyle/>
          <a:p>
            <a:r>
              <a:rPr lang="en-US" dirty="0" smtClean="0"/>
              <a:t>Add title</a:t>
            </a:r>
            <a:endParaRPr lang="en-ZA" dirty="0"/>
          </a:p>
        </p:txBody>
      </p:sp>
      <p:sp>
        <p:nvSpPr>
          <p:cNvPr id="11" name="TextBox 10"/>
          <p:cNvSpPr txBox="1"/>
          <p:nvPr userDrawn="1"/>
        </p:nvSpPr>
        <p:spPr>
          <a:xfrm>
            <a:off x="508002" y="6134128"/>
            <a:ext cx="9922933" cy="276999"/>
          </a:xfrm>
          <a:prstGeom prst="rect">
            <a:avLst/>
          </a:prstGeom>
          <a:noFill/>
        </p:spPr>
        <p:txBody>
          <a:bodyPr wrap="square" lIns="0" tIns="0" rIns="0" bIns="0" rtlCol="0">
            <a:spAutoFit/>
          </a:bodyPr>
          <a:lstStyle/>
          <a:p>
            <a:r>
              <a:rPr lang="en-ZA" sz="900" dirty="0">
                <a:solidFill>
                  <a:srgbClr val="0083C2"/>
                </a:solidFill>
              </a:rPr>
              <a:t>Enterprise Strategy – External Marker Review, October 2015</a:t>
            </a:r>
          </a:p>
          <a:p>
            <a:fld id="{9A88FD3B-46B6-470B-BDFA-80AAD1508A33}" type="slidenum">
              <a:rPr lang="en-ZA" sz="900" dirty="0">
                <a:solidFill>
                  <a:srgbClr val="0083C2"/>
                </a:solidFill>
              </a:rPr>
              <a:pPr/>
              <a:t>‹#›</a:t>
            </a:fld>
            <a:endParaRPr lang="en-ZA" sz="900" dirty="0">
              <a:solidFill>
                <a:srgbClr val="0083C2"/>
              </a:solidFill>
            </a:endParaRPr>
          </a:p>
        </p:txBody>
      </p:sp>
    </p:spTree>
    <p:extLst>
      <p:ext uri="{BB962C8B-B14F-4D97-AF65-F5344CB8AC3E}">
        <p14:creationId xmlns:p14="http://schemas.microsoft.com/office/powerpoint/2010/main" xmlns="" val="3917816833"/>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 id="2147483762" r:id="rId17"/>
    <p:sldLayoutId id="2147483763" r:id="rId18"/>
    <p:sldLayoutId id="2147483764" r:id="rId19"/>
    <p:sldLayoutId id="2147483765" r:id="rId20"/>
    <p:sldLayoutId id="2147483766" r:id="rId21"/>
    <p:sldLayoutId id="2147483767" r:id="rId22"/>
    <p:sldLayoutId id="2147483768" r:id="rId23"/>
    <p:sldLayoutId id="2147483769" r:id="rId24"/>
    <p:sldLayoutId id="2147483770" r:id="rId25"/>
    <p:sldLayoutId id="2147483771" r:id="rId26"/>
    <p:sldLayoutId id="2147483772" r:id="rId27"/>
  </p:sldLayoutIdLst>
  <p:timing>
    <p:tnLst>
      <p:par>
        <p:cTn id="1" dur="indefinite" restart="never" nodeType="tmRoot"/>
      </p:par>
    </p:tnLst>
  </p:timing>
  <p:txStyles>
    <p:titleStyle>
      <a:lvl1pPr algn="l" defTabSz="1023984" rtl="0" eaLnBrk="1" latinLnBrk="0" hangingPunct="1">
        <a:lnSpc>
          <a:spcPct val="90000"/>
        </a:lnSpc>
        <a:spcBef>
          <a:spcPct val="0"/>
        </a:spcBef>
        <a:buNone/>
        <a:defRPr sz="2400" b="1" kern="1200" baseline="0">
          <a:solidFill>
            <a:schemeClr val="bg2"/>
          </a:solidFill>
          <a:latin typeface="+mn-lt"/>
          <a:ea typeface="+mj-ea"/>
          <a:cs typeface="Calibri" panose="020F0502020204030204" pitchFamily="34" charset="0"/>
        </a:defRPr>
      </a:lvl1pPr>
    </p:titleStyle>
    <p:bodyStyle>
      <a:lvl1pPr marL="268288" indent="-268288" algn="l" defTabSz="1023984"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536575" indent="-268288" algn="l" defTabSz="1023984"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893763" indent="-268288" algn="l" defTabSz="1023984"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163638" indent="-269875" algn="l" defTabSz="1023984"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1431925" indent="-268288" algn="l" defTabSz="1023984"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15957"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27949"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39941"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51933"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23984" rtl="0" eaLnBrk="1" latinLnBrk="0" hangingPunct="1">
        <a:defRPr sz="2100" kern="1200">
          <a:solidFill>
            <a:schemeClr val="tx1"/>
          </a:solidFill>
          <a:latin typeface="+mn-lt"/>
          <a:ea typeface="+mn-ea"/>
          <a:cs typeface="+mn-cs"/>
        </a:defRPr>
      </a:lvl1pPr>
      <a:lvl2pPr marL="511992" algn="l" defTabSz="1023984" rtl="0" eaLnBrk="1" latinLnBrk="0" hangingPunct="1">
        <a:defRPr sz="2100" kern="1200">
          <a:solidFill>
            <a:schemeClr val="tx1"/>
          </a:solidFill>
          <a:latin typeface="+mn-lt"/>
          <a:ea typeface="+mn-ea"/>
          <a:cs typeface="+mn-cs"/>
        </a:defRPr>
      </a:lvl2pPr>
      <a:lvl3pPr marL="1023984" algn="l" defTabSz="1023984" rtl="0" eaLnBrk="1" latinLnBrk="0" hangingPunct="1">
        <a:defRPr sz="2100" kern="1200">
          <a:solidFill>
            <a:schemeClr val="tx1"/>
          </a:solidFill>
          <a:latin typeface="+mn-lt"/>
          <a:ea typeface="+mn-ea"/>
          <a:cs typeface="+mn-cs"/>
        </a:defRPr>
      </a:lvl3pPr>
      <a:lvl4pPr marL="1535977" algn="l" defTabSz="1023984" rtl="0" eaLnBrk="1" latinLnBrk="0" hangingPunct="1">
        <a:defRPr sz="2100" kern="1200">
          <a:solidFill>
            <a:schemeClr val="tx1"/>
          </a:solidFill>
          <a:latin typeface="+mn-lt"/>
          <a:ea typeface="+mn-ea"/>
          <a:cs typeface="+mn-cs"/>
        </a:defRPr>
      </a:lvl4pPr>
      <a:lvl5pPr marL="2047969" algn="l" defTabSz="1023984" rtl="0" eaLnBrk="1" latinLnBrk="0" hangingPunct="1">
        <a:defRPr sz="2100" kern="1200">
          <a:solidFill>
            <a:schemeClr val="tx1"/>
          </a:solidFill>
          <a:latin typeface="+mn-lt"/>
          <a:ea typeface="+mn-ea"/>
          <a:cs typeface="+mn-cs"/>
        </a:defRPr>
      </a:lvl5pPr>
      <a:lvl6pPr marL="2559961" algn="l" defTabSz="1023984" rtl="0" eaLnBrk="1" latinLnBrk="0" hangingPunct="1">
        <a:defRPr sz="2100" kern="1200">
          <a:solidFill>
            <a:schemeClr val="tx1"/>
          </a:solidFill>
          <a:latin typeface="+mn-lt"/>
          <a:ea typeface="+mn-ea"/>
          <a:cs typeface="+mn-cs"/>
        </a:defRPr>
      </a:lvl6pPr>
      <a:lvl7pPr marL="3071953" algn="l" defTabSz="1023984" rtl="0" eaLnBrk="1" latinLnBrk="0" hangingPunct="1">
        <a:defRPr sz="2100" kern="1200">
          <a:solidFill>
            <a:schemeClr val="tx1"/>
          </a:solidFill>
          <a:latin typeface="+mn-lt"/>
          <a:ea typeface="+mn-ea"/>
          <a:cs typeface="+mn-cs"/>
        </a:defRPr>
      </a:lvl7pPr>
      <a:lvl8pPr marL="3583945" algn="l" defTabSz="1023984" rtl="0" eaLnBrk="1" latinLnBrk="0" hangingPunct="1">
        <a:defRPr sz="2100" kern="1200">
          <a:solidFill>
            <a:schemeClr val="tx1"/>
          </a:solidFill>
          <a:latin typeface="+mn-lt"/>
          <a:ea typeface="+mn-ea"/>
          <a:cs typeface="+mn-cs"/>
        </a:defRPr>
      </a:lvl8pPr>
      <a:lvl9pPr marL="4095937" algn="l" defTabSz="1023984" rtl="0" eaLnBrk="1" latinLnBrk="0" hangingPunct="1">
        <a:defRPr sz="21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3657">
          <p15:clr>
            <a:srgbClr val="F26B43"/>
          </p15:clr>
        </p15:guide>
        <p15:guide id="2" pos="230">
          <p15:clr>
            <a:srgbClr val="F26B43"/>
          </p15:clr>
        </p15:guide>
        <p15:guide id="3" orient="horz" pos="663">
          <p15:clr>
            <a:srgbClr val="F26B43"/>
          </p15:clr>
        </p15:guide>
        <p15:guide id="4" pos="7439">
          <p15:clr>
            <a:srgbClr val="F26B43"/>
          </p15:clr>
        </p15:guide>
        <p15:guide id="5" orient="horz" pos="368">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9" cstate="print">
            <a:extLst>
              <a:ext uri="{28A0092B-C50C-407E-A947-70E740481C1C}">
                <a14:useLocalDpi xmlns:a14="http://schemas.microsoft.com/office/drawing/2010/main" xmlns="" val="0"/>
              </a:ext>
            </a:extLst>
          </a:blip>
          <a:stretch>
            <a:fillRect/>
          </a:stretch>
        </p:blipFill>
        <p:spPr>
          <a:xfrm>
            <a:off x="376767" y="5986856"/>
            <a:ext cx="11438466" cy="571542"/>
          </a:xfrm>
          <a:prstGeom prst="rect">
            <a:avLst/>
          </a:prstGeom>
        </p:spPr>
      </p:pic>
      <p:sp>
        <p:nvSpPr>
          <p:cNvPr id="2" name="Title Placeholder 1"/>
          <p:cNvSpPr>
            <a:spLocks noGrp="1"/>
          </p:cNvSpPr>
          <p:nvPr>
            <p:ph type="title"/>
          </p:nvPr>
        </p:nvSpPr>
        <p:spPr>
          <a:xfrm>
            <a:off x="365986" y="289254"/>
            <a:ext cx="11435819" cy="413476"/>
          </a:xfrm>
          <a:prstGeom prst="rect">
            <a:avLst/>
          </a:prstGeom>
        </p:spPr>
        <p:txBody>
          <a:bodyPr vert="horz" lIns="0" tIns="0" rIns="0" bIns="0" rtlCol="0" anchor="ctr">
            <a:noAutofit/>
          </a:bodyPr>
          <a:lstStyle/>
          <a:p>
            <a:r>
              <a:rPr lang="en-US" dirty="0" smtClean="0"/>
              <a:t>Add title</a:t>
            </a:r>
            <a:endParaRPr lang="en-ZA" dirty="0"/>
          </a:p>
        </p:txBody>
      </p:sp>
      <p:sp>
        <p:nvSpPr>
          <p:cNvPr id="11" name="TextBox 10"/>
          <p:cNvSpPr txBox="1"/>
          <p:nvPr userDrawn="1"/>
        </p:nvSpPr>
        <p:spPr>
          <a:xfrm>
            <a:off x="508002" y="6134128"/>
            <a:ext cx="9922933" cy="276999"/>
          </a:xfrm>
          <a:prstGeom prst="rect">
            <a:avLst/>
          </a:prstGeom>
          <a:noFill/>
        </p:spPr>
        <p:txBody>
          <a:bodyPr wrap="square" lIns="0" tIns="0" rIns="0" bIns="0" rtlCol="0">
            <a:spAutoFit/>
          </a:bodyPr>
          <a:lstStyle/>
          <a:p>
            <a:r>
              <a:rPr lang="en-ZA" sz="900" dirty="0">
                <a:solidFill>
                  <a:srgbClr val="0083C2"/>
                </a:solidFill>
              </a:rPr>
              <a:t>Enterprise Strategy – External Marker Review, October 2015</a:t>
            </a:r>
          </a:p>
          <a:p>
            <a:fld id="{9A88FD3B-46B6-470B-BDFA-80AAD1508A33}" type="slidenum">
              <a:rPr lang="en-ZA" sz="900" dirty="0">
                <a:solidFill>
                  <a:srgbClr val="0083C2"/>
                </a:solidFill>
              </a:rPr>
              <a:pPr/>
              <a:t>‹#›</a:t>
            </a:fld>
            <a:endParaRPr lang="en-ZA" sz="900" dirty="0">
              <a:solidFill>
                <a:srgbClr val="0083C2"/>
              </a:solidFill>
            </a:endParaRPr>
          </a:p>
        </p:txBody>
      </p:sp>
    </p:spTree>
    <p:extLst>
      <p:ext uri="{BB962C8B-B14F-4D97-AF65-F5344CB8AC3E}">
        <p14:creationId xmlns:p14="http://schemas.microsoft.com/office/powerpoint/2010/main" xmlns="" val="1012912799"/>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 id="2147483790" r:id="rId17"/>
    <p:sldLayoutId id="2147483791" r:id="rId18"/>
    <p:sldLayoutId id="2147483792" r:id="rId19"/>
    <p:sldLayoutId id="2147483793" r:id="rId20"/>
    <p:sldLayoutId id="2147483794" r:id="rId21"/>
    <p:sldLayoutId id="2147483795" r:id="rId22"/>
    <p:sldLayoutId id="2147483796" r:id="rId23"/>
    <p:sldLayoutId id="2147483797" r:id="rId24"/>
    <p:sldLayoutId id="2147483798" r:id="rId25"/>
    <p:sldLayoutId id="2147483799" r:id="rId26"/>
    <p:sldLayoutId id="2147483800" r:id="rId27"/>
  </p:sldLayoutIdLst>
  <p:timing>
    <p:tnLst>
      <p:par>
        <p:cTn id="1" dur="indefinite" restart="never" nodeType="tmRoot"/>
      </p:par>
    </p:tnLst>
  </p:timing>
  <p:txStyles>
    <p:titleStyle>
      <a:lvl1pPr algn="l" defTabSz="1023984" rtl="0" eaLnBrk="1" latinLnBrk="0" hangingPunct="1">
        <a:lnSpc>
          <a:spcPct val="90000"/>
        </a:lnSpc>
        <a:spcBef>
          <a:spcPct val="0"/>
        </a:spcBef>
        <a:buNone/>
        <a:defRPr sz="2400" b="1" kern="1200" baseline="0">
          <a:solidFill>
            <a:schemeClr val="bg2"/>
          </a:solidFill>
          <a:latin typeface="+mn-lt"/>
          <a:ea typeface="+mj-ea"/>
          <a:cs typeface="Calibri" panose="020F0502020204030204" pitchFamily="34" charset="0"/>
        </a:defRPr>
      </a:lvl1pPr>
    </p:titleStyle>
    <p:bodyStyle>
      <a:lvl1pPr marL="268288" indent="-268288" algn="l" defTabSz="1023984"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536575" indent="-268288" algn="l" defTabSz="1023984"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893763" indent="-268288" algn="l" defTabSz="1023984"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163638" indent="-269875" algn="l" defTabSz="1023984"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1431925" indent="-268288" algn="l" defTabSz="1023984"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15957"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27949"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39941"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51933"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23984" rtl="0" eaLnBrk="1" latinLnBrk="0" hangingPunct="1">
        <a:defRPr sz="2100" kern="1200">
          <a:solidFill>
            <a:schemeClr val="tx1"/>
          </a:solidFill>
          <a:latin typeface="+mn-lt"/>
          <a:ea typeface="+mn-ea"/>
          <a:cs typeface="+mn-cs"/>
        </a:defRPr>
      </a:lvl1pPr>
      <a:lvl2pPr marL="511992" algn="l" defTabSz="1023984" rtl="0" eaLnBrk="1" latinLnBrk="0" hangingPunct="1">
        <a:defRPr sz="2100" kern="1200">
          <a:solidFill>
            <a:schemeClr val="tx1"/>
          </a:solidFill>
          <a:latin typeface="+mn-lt"/>
          <a:ea typeface="+mn-ea"/>
          <a:cs typeface="+mn-cs"/>
        </a:defRPr>
      </a:lvl2pPr>
      <a:lvl3pPr marL="1023984" algn="l" defTabSz="1023984" rtl="0" eaLnBrk="1" latinLnBrk="0" hangingPunct="1">
        <a:defRPr sz="2100" kern="1200">
          <a:solidFill>
            <a:schemeClr val="tx1"/>
          </a:solidFill>
          <a:latin typeface="+mn-lt"/>
          <a:ea typeface="+mn-ea"/>
          <a:cs typeface="+mn-cs"/>
        </a:defRPr>
      </a:lvl3pPr>
      <a:lvl4pPr marL="1535977" algn="l" defTabSz="1023984" rtl="0" eaLnBrk="1" latinLnBrk="0" hangingPunct="1">
        <a:defRPr sz="2100" kern="1200">
          <a:solidFill>
            <a:schemeClr val="tx1"/>
          </a:solidFill>
          <a:latin typeface="+mn-lt"/>
          <a:ea typeface="+mn-ea"/>
          <a:cs typeface="+mn-cs"/>
        </a:defRPr>
      </a:lvl4pPr>
      <a:lvl5pPr marL="2047969" algn="l" defTabSz="1023984" rtl="0" eaLnBrk="1" latinLnBrk="0" hangingPunct="1">
        <a:defRPr sz="2100" kern="1200">
          <a:solidFill>
            <a:schemeClr val="tx1"/>
          </a:solidFill>
          <a:latin typeface="+mn-lt"/>
          <a:ea typeface="+mn-ea"/>
          <a:cs typeface="+mn-cs"/>
        </a:defRPr>
      </a:lvl5pPr>
      <a:lvl6pPr marL="2559961" algn="l" defTabSz="1023984" rtl="0" eaLnBrk="1" latinLnBrk="0" hangingPunct="1">
        <a:defRPr sz="2100" kern="1200">
          <a:solidFill>
            <a:schemeClr val="tx1"/>
          </a:solidFill>
          <a:latin typeface="+mn-lt"/>
          <a:ea typeface="+mn-ea"/>
          <a:cs typeface="+mn-cs"/>
        </a:defRPr>
      </a:lvl6pPr>
      <a:lvl7pPr marL="3071953" algn="l" defTabSz="1023984" rtl="0" eaLnBrk="1" latinLnBrk="0" hangingPunct="1">
        <a:defRPr sz="2100" kern="1200">
          <a:solidFill>
            <a:schemeClr val="tx1"/>
          </a:solidFill>
          <a:latin typeface="+mn-lt"/>
          <a:ea typeface="+mn-ea"/>
          <a:cs typeface="+mn-cs"/>
        </a:defRPr>
      </a:lvl7pPr>
      <a:lvl8pPr marL="3583945" algn="l" defTabSz="1023984" rtl="0" eaLnBrk="1" latinLnBrk="0" hangingPunct="1">
        <a:defRPr sz="2100" kern="1200">
          <a:solidFill>
            <a:schemeClr val="tx1"/>
          </a:solidFill>
          <a:latin typeface="+mn-lt"/>
          <a:ea typeface="+mn-ea"/>
          <a:cs typeface="+mn-cs"/>
        </a:defRPr>
      </a:lvl8pPr>
      <a:lvl9pPr marL="4095937" algn="l" defTabSz="1023984" rtl="0" eaLnBrk="1" latinLnBrk="0" hangingPunct="1">
        <a:defRPr sz="21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3657">
          <p15:clr>
            <a:srgbClr val="F26B43"/>
          </p15:clr>
        </p15:guide>
        <p15:guide id="2" pos="230">
          <p15:clr>
            <a:srgbClr val="F26B43"/>
          </p15:clr>
        </p15:guide>
        <p15:guide id="3" orient="horz" pos="663">
          <p15:clr>
            <a:srgbClr val="F26B43"/>
          </p15:clr>
        </p15:guide>
        <p15:guide id="4" pos="7439">
          <p15:clr>
            <a:srgbClr val="F26B43"/>
          </p15:clr>
        </p15:guide>
        <p15:guide id="5" orient="horz" pos="368">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9" cstate="print">
            <a:extLst>
              <a:ext uri="{28A0092B-C50C-407E-A947-70E740481C1C}">
                <a14:useLocalDpi xmlns:a14="http://schemas.microsoft.com/office/drawing/2010/main" xmlns="" val="0"/>
              </a:ext>
            </a:extLst>
          </a:blip>
          <a:stretch>
            <a:fillRect/>
          </a:stretch>
        </p:blipFill>
        <p:spPr>
          <a:xfrm>
            <a:off x="376767" y="5986856"/>
            <a:ext cx="11438466" cy="571542"/>
          </a:xfrm>
          <a:prstGeom prst="rect">
            <a:avLst/>
          </a:prstGeom>
        </p:spPr>
      </p:pic>
      <p:sp>
        <p:nvSpPr>
          <p:cNvPr id="2" name="Title Placeholder 1"/>
          <p:cNvSpPr>
            <a:spLocks noGrp="1"/>
          </p:cNvSpPr>
          <p:nvPr>
            <p:ph type="title"/>
          </p:nvPr>
        </p:nvSpPr>
        <p:spPr>
          <a:xfrm>
            <a:off x="365986" y="289254"/>
            <a:ext cx="11435819" cy="413476"/>
          </a:xfrm>
          <a:prstGeom prst="rect">
            <a:avLst/>
          </a:prstGeom>
        </p:spPr>
        <p:txBody>
          <a:bodyPr vert="horz" lIns="0" tIns="0" rIns="0" bIns="0" rtlCol="0" anchor="ctr">
            <a:noAutofit/>
          </a:bodyPr>
          <a:lstStyle/>
          <a:p>
            <a:r>
              <a:rPr lang="en-US" dirty="0" smtClean="0"/>
              <a:t>Add title</a:t>
            </a:r>
            <a:endParaRPr lang="en-ZA" dirty="0"/>
          </a:p>
        </p:txBody>
      </p:sp>
      <p:sp>
        <p:nvSpPr>
          <p:cNvPr id="11" name="TextBox 10"/>
          <p:cNvSpPr txBox="1"/>
          <p:nvPr userDrawn="1"/>
        </p:nvSpPr>
        <p:spPr>
          <a:xfrm>
            <a:off x="508002" y="6134128"/>
            <a:ext cx="9922933" cy="276999"/>
          </a:xfrm>
          <a:prstGeom prst="rect">
            <a:avLst/>
          </a:prstGeom>
          <a:noFill/>
        </p:spPr>
        <p:txBody>
          <a:bodyPr wrap="square" lIns="0" tIns="0" rIns="0" bIns="0" rtlCol="0">
            <a:spAutoFit/>
          </a:bodyPr>
          <a:lstStyle/>
          <a:p>
            <a:r>
              <a:rPr lang="en-ZA" sz="900" dirty="0">
                <a:solidFill>
                  <a:srgbClr val="0083C2"/>
                </a:solidFill>
              </a:rPr>
              <a:t>Enterprise Strategy – External Marker Review, October 2015</a:t>
            </a:r>
          </a:p>
          <a:p>
            <a:fld id="{9A88FD3B-46B6-470B-BDFA-80AAD1508A33}" type="slidenum">
              <a:rPr lang="en-ZA" sz="900" dirty="0">
                <a:solidFill>
                  <a:srgbClr val="0083C2"/>
                </a:solidFill>
              </a:rPr>
              <a:pPr/>
              <a:t>‹#›</a:t>
            </a:fld>
            <a:endParaRPr lang="en-ZA" sz="900" dirty="0">
              <a:solidFill>
                <a:srgbClr val="0083C2"/>
              </a:solidFill>
            </a:endParaRPr>
          </a:p>
        </p:txBody>
      </p:sp>
    </p:spTree>
    <p:extLst>
      <p:ext uri="{BB962C8B-B14F-4D97-AF65-F5344CB8AC3E}">
        <p14:creationId xmlns:p14="http://schemas.microsoft.com/office/powerpoint/2010/main" xmlns="" val="3161956658"/>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 id="2147483814" r:id="rId13"/>
    <p:sldLayoutId id="2147483815" r:id="rId14"/>
    <p:sldLayoutId id="2147483816" r:id="rId15"/>
    <p:sldLayoutId id="2147483817" r:id="rId16"/>
    <p:sldLayoutId id="2147483818" r:id="rId17"/>
    <p:sldLayoutId id="2147483819" r:id="rId18"/>
    <p:sldLayoutId id="2147483820" r:id="rId19"/>
    <p:sldLayoutId id="2147483821" r:id="rId20"/>
    <p:sldLayoutId id="2147483822" r:id="rId21"/>
    <p:sldLayoutId id="2147483823" r:id="rId22"/>
    <p:sldLayoutId id="2147483824" r:id="rId23"/>
    <p:sldLayoutId id="2147483825" r:id="rId24"/>
    <p:sldLayoutId id="2147483826" r:id="rId25"/>
    <p:sldLayoutId id="2147483827" r:id="rId26"/>
    <p:sldLayoutId id="2147483828" r:id="rId27"/>
  </p:sldLayoutIdLst>
  <p:timing>
    <p:tnLst>
      <p:par>
        <p:cTn id="1" dur="indefinite" restart="never" nodeType="tmRoot"/>
      </p:par>
    </p:tnLst>
  </p:timing>
  <p:txStyles>
    <p:titleStyle>
      <a:lvl1pPr algn="l" defTabSz="1023984" rtl="0" eaLnBrk="1" latinLnBrk="0" hangingPunct="1">
        <a:lnSpc>
          <a:spcPct val="90000"/>
        </a:lnSpc>
        <a:spcBef>
          <a:spcPct val="0"/>
        </a:spcBef>
        <a:buNone/>
        <a:defRPr sz="2400" b="1" kern="1200" baseline="0">
          <a:solidFill>
            <a:schemeClr val="bg2"/>
          </a:solidFill>
          <a:latin typeface="+mn-lt"/>
          <a:ea typeface="+mj-ea"/>
          <a:cs typeface="Calibri" panose="020F0502020204030204" pitchFamily="34" charset="0"/>
        </a:defRPr>
      </a:lvl1pPr>
    </p:titleStyle>
    <p:bodyStyle>
      <a:lvl1pPr marL="268288" indent="-268288" algn="l" defTabSz="1023984"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536575" indent="-268288" algn="l" defTabSz="1023984"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893763" indent="-268288" algn="l" defTabSz="1023984"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163638" indent="-269875" algn="l" defTabSz="1023984"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1431925" indent="-268288" algn="l" defTabSz="1023984"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15957"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27949"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39941"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51933"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23984" rtl="0" eaLnBrk="1" latinLnBrk="0" hangingPunct="1">
        <a:defRPr sz="2100" kern="1200">
          <a:solidFill>
            <a:schemeClr val="tx1"/>
          </a:solidFill>
          <a:latin typeface="+mn-lt"/>
          <a:ea typeface="+mn-ea"/>
          <a:cs typeface="+mn-cs"/>
        </a:defRPr>
      </a:lvl1pPr>
      <a:lvl2pPr marL="511992" algn="l" defTabSz="1023984" rtl="0" eaLnBrk="1" latinLnBrk="0" hangingPunct="1">
        <a:defRPr sz="2100" kern="1200">
          <a:solidFill>
            <a:schemeClr val="tx1"/>
          </a:solidFill>
          <a:latin typeface="+mn-lt"/>
          <a:ea typeface="+mn-ea"/>
          <a:cs typeface="+mn-cs"/>
        </a:defRPr>
      </a:lvl2pPr>
      <a:lvl3pPr marL="1023984" algn="l" defTabSz="1023984" rtl="0" eaLnBrk="1" latinLnBrk="0" hangingPunct="1">
        <a:defRPr sz="2100" kern="1200">
          <a:solidFill>
            <a:schemeClr val="tx1"/>
          </a:solidFill>
          <a:latin typeface="+mn-lt"/>
          <a:ea typeface="+mn-ea"/>
          <a:cs typeface="+mn-cs"/>
        </a:defRPr>
      </a:lvl3pPr>
      <a:lvl4pPr marL="1535977" algn="l" defTabSz="1023984" rtl="0" eaLnBrk="1" latinLnBrk="0" hangingPunct="1">
        <a:defRPr sz="2100" kern="1200">
          <a:solidFill>
            <a:schemeClr val="tx1"/>
          </a:solidFill>
          <a:latin typeface="+mn-lt"/>
          <a:ea typeface="+mn-ea"/>
          <a:cs typeface="+mn-cs"/>
        </a:defRPr>
      </a:lvl4pPr>
      <a:lvl5pPr marL="2047969" algn="l" defTabSz="1023984" rtl="0" eaLnBrk="1" latinLnBrk="0" hangingPunct="1">
        <a:defRPr sz="2100" kern="1200">
          <a:solidFill>
            <a:schemeClr val="tx1"/>
          </a:solidFill>
          <a:latin typeface="+mn-lt"/>
          <a:ea typeface="+mn-ea"/>
          <a:cs typeface="+mn-cs"/>
        </a:defRPr>
      </a:lvl5pPr>
      <a:lvl6pPr marL="2559961" algn="l" defTabSz="1023984" rtl="0" eaLnBrk="1" latinLnBrk="0" hangingPunct="1">
        <a:defRPr sz="2100" kern="1200">
          <a:solidFill>
            <a:schemeClr val="tx1"/>
          </a:solidFill>
          <a:latin typeface="+mn-lt"/>
          <a:ea typeface="+mn-ea"/>
          <a:cs typeface="+mn-cs"/>
        </a:defRPr>
      </a:lvl6pPr>
      <a:lvl7pPr marL="3071953" algn="l" defTabSz="1023984" rtl="0" eaLnBrk="1" latinLnBrk="0" hangingPunct="1">
        <a:defRPr sz="2100" kern="1200">
          <a:solidFill>
            <a:schemeClr val="tx1"/>
          </a:solidFill>
          <a:latin typeface="+mn-lt"/>
          <a:ea typeface="+mn-ea"/>
          <a:cs typeface="+mn-cs"/>
        </a:defRPr>
      </a:lvl7pPr>
      <a:lvl8pPr marL="3583945" algn="l" defTabSz="1023984" rtl="0" eaLnBrk="1" latinLnBrk="0" hangingPunct="1">
        <a:defRPr sz="2100" kern="1200">
          <a:solidFill>
            <a:schemeClr val="tx1"/>
          </a:solidFill>
          <a:latin typeface="+mn-lt"/>
          <a:ea typeface="+mn-ea"/>
          <a:cs typeface="+mn-cs"/>
        </a:defRPr>
      </a:lvl8pPr>
      <a:lvl9pPr marL="4095937" algn="l" defTabSz="1023984" rtl="0" eaLnBrk="1" latinLnBrk="0" hangingPunct="1">
        <a:defRPr sz="21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3657">
          <p15:clr>
            <a:srgbClr val="F26B43"/>
          </p15:clr>
        </p15:guide>
        <p15:guide id="2" pos="230">
          <p15:clr>
            <a:srgbClr val="F26B43"/>
          </p15:clr>
        </p15:guide>
        <p15:guide id="3" orient="horz" pos="663">
          <p15:clr>
            <a:srgbClr val="F26B43"/>
          </p15:clr>
        </p15:guide>
        <p15:guide id="4" pos="7439">
          <p15:clr>
            <a:srgbClr val="F26B43"/>
          </p15:clr>
        </p15:guide>
        <p15:guide id="5" orient="horz" pos="36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8872" y="1415322"/>
            <a:ext cx="6985000" cy="101751"/>
          </a:xfrm>
        </p:spPr>
        <p:txBody>
          <a:bodyPr/>
          <a:lstStyle/>
          <a:p>
            <a:r>
              <a:rPr lang="en-ZA" sz="4000" b="1" dirty="0" smtClean="0"/>
              <a:t>Presentation </a:t>
            </a:r>
            <a:r>
              <a:rPr lang="en-ZA" sz="4000" b="1" dirty="0"/>
              <a:t>to Portfolio Committee on Telecommunications and Postal Services</a:t>
            </a:r>
            <a:endParaRPr lang="en-US" sz="4000" dirty="0"/>
          </a:p>
        </p:txBody>
      </p:sp>
      <p:sp>
        <p:nvSpPr>
          <p:cNvPr id="3" name="Text Placeholder 2"/>
          <p:cNvSpPr>
            <a:spLocks noGrp="1"/>
          </p:cNvSpPr>
          <p:nvPr>
            <p:ph type="body" sz="quarter" idx="10"/>
          </p:nvPr>
        </p:nvSpPr>
        <p:spPr>
          <a:xfrm>
            <a:off x="5809145" y="3472826"/>
            <a:ext cx="6985000" cy="482600"/>
          </a:xfrm>
        </p:spPr>
        <p:txBody>
          <a:bodyPr/>
          <a:lstStyle/>
          <a:p>
            <a:r>
              <a:rPr lang="en-ZA" dirty="0" smtClean="0"/>
              <a:t>Costs to Communicate</a:t>
            </a:r>
            <a:endParaRPr lang="en-ZA" dirty="0"/>
          </a:p>
        </p:txBody>
      </p:sp>
      <p:sp>
        <p:nvSpPr>
          <p:cNvPr id="5" name="Text Placeholder 4"/>
          <p:cNvSpPr>
            <a:spLocks noGrp="1"/>
          </p:cNvSpPr>
          <p:nvPr>
            <p:ph type="body" sz="quarter" idx="12"/>
          </p:nvPr>
        </p:nvSpPr>
        <p:spPr>
          <a:xfrm>
            <a:off x="1548872" y="4569306"/>
            <a:ext cx="6985000" cy="225352"/>
          </a:xfrm>
        </p:spPr>
        <p:txBody>
          <a:bodyPr/>
          <a:lstStyle/>
          <a:p>
            <a:r>
              <a:rPr lang="en-ZA" dirty="0" smtClean="0"/>
              <a:t>September 2016</a:t>
            </a:r>
            <a:endParaRPr lang="en-ZA" dirty="0"/>
          </a:p>
        </p:txBody>
      </p:sp>
    </p:spTree>
    <p:extLst>
      <p:ext uri="{BB962C8B-B14F-4D97-AF65-F5344CB8AC3E}">
        <p14:creationId xmlns:p14="http://schemas.microsoft.com/office/powerpoint/2010/main" xmlns="" val="1815304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65986" y="999035"/>
            <a:ext cx="11425238" cy="4624525"/>
          </a:xfrm>
        </p:spPr>
        <p:txBody>
          <a:bodyPr/>
          <a:lstStyle/>
          <a:p>
            <a:endParaRPr lang="en-ZA" sz="2000" dirty="0" smtClean="0"/>
          </a:p>
          <a:p>
            <a:pPr marL="0" indent="0">
              <a:buNone/>
            </a:pPr>
            <a:endParaRPr lang="en-ZA" sz="2000" dirty="0" smtClean="0"/>
          </a:p>
          <a:p>
            <a:pPr algn="just"/>
            <a:r>
              <a:rPr lang="en-ZA" sz="2000" dirty="0" smtClean="0"/>
              <a:t>Telkom still does not have access to &lt;1GHz spectrum which increases the costs of network build. This necessitates that Telkom enter into roaming agreements to provide mobile telecommunications services;  </a:t>
            </a:r>
          </a:p>
          <a:p>
            <a:pPr algn="just"/>
            <a:endParaRPr lang="en-ZA" sz="2000" dirty="0" smtClean="0"/>
          </a:p>
          <a:p>
            <a:pPr algn="just"/>
            <a:r>
              <a:rPr lang="en-ZA" sz="2000" dirty="0" smtClean="0"/>
              <a:t>The current ITA for spectrum is likely to entrench the dominance of the incumbents with adverse effects on the competitive process and the ability to lower prices; and </a:t>
            </a:r>
          </a:p>
          <a:p>
            <a:pPr algn="just"/>
            <a:endParaRPr lang="en-ZA" sz="2000" dirty="0" smtClean="0"/>
          </a:p>
          <a:p>
            <a:pPr algn="just"/>
            <a:r>
              <a:rPr lang="en-US" sz="2000" dirty="0"/>
              <a:t>Telkom </a:t>
            </a:r>
            <a:r>
              <a:rPr lang="en-US" sz="2000" dirty="0" smtClean="0"/>
              <a:t>continues to service fixed line telecommunications access at a loss in order and ensure that marginalized communities have access to services. We are, however, in the process of finding ways to decrease the access line deficit (ALD). </a:t>
            </a:r>
            <a:endParaRPr lang="en-ZA" dirty="0"/>
          </a:p>
        </p:txBody>
      </p:sp>
      <p:sp>
        <p:nvSpPr>
          <p:cNvPr id="4" name="Title 3"/>
          <p:cNvSpPr>
            <a:spLocks noGrp="1"/>
          </p:cNvSpPr>
          <p:nvPr>
            <p:ph type="title"/>
          </p:nvPr>
        </p:nvSpPr>
        <p:spPr/>
        <p:txBody>
          <a:bodyPr/>
          <a:lstStyle/>
          <a:p>
            <a:r>
              <a:rPr lang="en-ZA" dirty="0" smtClean="0"/>
              <a:t>Threats to lowering the costs to communicate in the mobile space</a:t>
            </a:r>
            <a:endParaRPr lang="en-ZA" dirty="0"/>
          </a:p>
        </p:txBody>
      </p:sp>
    </p:spTree>
    <p:extLst>
      <p:ext uri="{BB962C8B-B14F-4D97-AF65-F5344CB8AC3E}">
        <p14:creationId xmlns:p14="http://schemas.microsoft.com/office/powerpoint/2010/main" xmlns="" val="6561261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62810" y="835717"/>
            <a:ext cx="11425238" cy="4896020"/>
          </a:xfrm>
        </p:spPr>
        <p:txBody>
          <a:bodyPr/>
          <a:lstStyle/>
          <a:p>
            <a:endParaRPr lang="en-ZA" sz="2000" dirty="0"/>
          </a:p>
          <a:p>
            <a:pPr>
              <a:spcBef>
                <a:spcPts val="0"/>
              </a:spcBef>
            </a:pPr>
            <a:r>
              <a:rPr lang="en-ZA" sz="2000" dirty="0" smtClean="0"/>
              <a:t>ICASA to conduct a chapter 10 enquiry into competition in the broadband market  and associated pricing; </a:t>
            </a:r>
          </a:p>
          <a:p>
            <a:pPr marL="0" indent="0">
              <a:spcBef>
                <a:spcPts val="0"/>
              </a:spcBef>
              <a:buNone/>
            </a:pPr>
            <a:endParaRPr lang="en-ZA" sz="2000" dirty="0"/>
          </a:p>
          <a:p>
            <a:pPr>
              <a:spcBef>
                <a:spcPts val="0"/>
              </a:spcBef>
            </a:pPr>
            <a:r>
              <a:rPr lang="en-ZA" sz="2000" dirty="0" smtClean="0"/>
              <a:t>Regulated national roaming of all operators with significant market power; </a:t>
            </a:r>
          </a:p>
          <a:p>
            <a:pPr marL="0" indent="0">
              <a:spcBef>
                <a:spcPts val="0"/>
              </a:spcBef>
              <a:buNone/>
            </a:pPr>
            <a:endParaRPr lang="en-ZA" sz="2000" dirty="0"/>
          </a:p>
          <a:p>
            <a:pPr>
              <a:spcBef>
                <a:spcPts val="0"/>
              </a:spcBef>
            </a:pPr>
            <a:r>
              <a:rPr lang="en-ZA" sz="2000" dirty="0" smtClean="0"/>
              <a:t>In order to level the playing field, Telkom be assigned a sub 1 </a:t>
            </a:r>
            <a:r>
              <a:rPr lang="en-ZA" sz="2000" dirty="0" err="1" smtClean="0"/>
              <a:t>Ghz</a:t>
            </a:r>
            <a:r>
              <a:rPr lang="en-ZA" sz="2000" dirty="0" smtClean="0"/>
              <a:t> spectrum; </a:t>
            </a:r>
          </a:p>
          <a:p>
            <a:pPr>
              <a:spcBef>
                <a:spcPts val="0"/>
              </a:spcBef>
            </a:pPr>
            <a:endParaRPr lang="en-ZA" sz="2000" dirty="0"/>
          </a:p>
          <a:p>
            <a:pPr>
              <a:spcBef>
                <a:spcPts val="0"/>
              </a:spcBef>
            </a:pPr>
            <a:r>
              <a:rPr lang="en-ZA" sz="2000" dirty="0" smtClean="0"/>
              <a:t>Regulatory recognition of the impact of access line deficit; and </a:t>
            </a:r>
          </a:p>
          <a:p>
            <a:pPr marL="0" indent="0">
              <a:spcBef>
                <a:spcPts val="0"/>
              </a:spcBef>
              <a:buNone/>
            </a:pPr>
            <a:r>
              <a:rPr lang="en-ZA" sz="2000" dirty="0" smtClean="0"/>
              <a:t>  </a:t>
            </a:r>
          </a:p>
          <a:p>
            <a:r>
              <a:rPr lang="en-ZA" sz="2000" dirty="0" smtClean="0"/>
              <a:t>Solutions need to be found to remove onerous legacy universal service obligations which artificially raise the costs of providing fixed services by Telkom in a highly dynamic ICT world and further distort the playing fields to the disadvantage of Telkom</a:t>
            </a:r>
            <a:endParaRPr lang="en-ZA" sz="2000" dirty="0"/>
          </a:p>
        </p:txBody>
      </p:sp>
      <p:sp>
        <p:nvSpPr>
          <p:cNvPr id="4" name="Title 3"/>
          <p:cNvSpPr>
            <a:spLocks noGrp="1"/>
          </p:cNvSpPr>
          <p:nvPr>
            <p:ph type="title"/>
          </p:nvPr>
        </p:nvSpPr>
        <p:spPr>
          <a:xfrm>
            <a:off x="477672" y="459117"/>
            <a:ext cx="11320957" cy="376600"/>
          </a:xfrm>
        </p:spPr>
        <p:txBody>
          <a:bodyPr/>
          <a:lstStyle/>
          <a:p>
            <a:r>
              <a:rPr lang="en-ZA" dirty="0" smtClean="0"/>
              <a:t>Recommendations</a:t>
            </a:r>
            <a:endParaRPr lang="en-ZA" dirty="0"/>
          </a:p>
        </p:txBody>
      </p:sp>
    </p:spTree>
    <p:extLst>
      <p:ext uri="{BB962C8B-B14F-4D97-AF65-F5344CB8AC3E}">
        <p14:creationId xmlns:p14="http://schemas.microsoft.com/office/powerpoint/2010/main" xmlns="" val="3962979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dirty="0" smtClean="0"/>
              <a:t>Table of </a:t>
            </a:r>
            <a:r>
              <a:rPr lang="en-ZA" dirty="0" smtClean="0">
                <a:solidFill>
                  <a:srgbClr val="0083C2"/>
                </a:solidFill>
              </a:rPr>
              <a:t>Contents</a:t>
            </a:r>
            <a:endParaRPr lang="en-ZA" dirty="0">
              <a:solidFill>
                <a:srgbClr val="0083C2"/>
              </a:solidFill>
            </a:endParaRPr>
          </a:p>
        </p:txBody>
      </p:sp>
      <p:sp>
        <p:nvSpPr>
          <p:cNvPr id="23" name="TextBox 22"/>
          <p:cNvSpPr txBox="1"/>
          <p:nvPr/>
        </p:nvSpPr>
        <p:spPr>
          <a:xfrm>
            <a:off x="2776252" y="1329503"/>
            <a:ext cx="8016598" cy="459100"/>
          </a:xfrm>
          <a:prstGeom prst="rect">
            <a:avLst/>
          </a:prstGeom>
          <a:noFill/>
          <a:ln w="9525" algn="ctr">
            <a:noFill/>
            <a:miter lim="800000"/>
            <a:headEnd/>
            <a:tailEnd/>
          </a:ln>
        </p:spPr>
        <p:txBody>
          <a:bodyPr vert="horz" wrap="square" lIns="90488" tIns="44450" rIns="90488" bIns="44450" numCol="1" anchor="ctr" anchorCtr="0" compatLnSpc="1">
            <a:prstTxWarp prst="textNoShape">
              <a:avLst/>
            </a:prstTxWarp>
            <a:spAutoFit/>
          </a:bodyPr>
          <a:lstStyle>
            <a:lvl1pPr algn="l" defTabSz="895350">
              <a:defRPr sz="2000" b="1">
                <a:solidFill>
                  <a:srgbClr val="1390CA"/>
                </a:solidFill>
                <a:latin typeface="+mj-lt"/>
                <a:ea typeface="+mj-ea"/>
              </a:defRPr>
            </a:lvl1pPr>
            <a:lvl2pPr algn="l" defTabSz="895350">
              <a:defRPr sz="1900" b="1">
                <a:solidFill>
                  <a:srgbClr val="1390CA"/>
                </a:solidFill>
                <a:latin typeface="Arial" charset="0"/>
                <a:ea typeface="ヒラギノ角ゴ Pro W3" pitchFamily="-112" charset="-128"/>
              </a:defRPr>
            </a:lvl2pPr>
            <a:lvl3pPr algn="l" defTabSz="895350">
              <a:defRPr sz="1900" b="1">
                <a:solidFill>
                  <a:srgbClr val="1390CA"/>
                </a:solidFill>
                <a:latin typeface="Arial" charset="0"/>
                <a:ea typeface="ヒラギノ角ゴ Pro W3" pitchFamily="-112" charset="-128"/>
              </a:defRPr>
            </a:lvl3pPr>
            <a:lvl4pPr algn="l" defTabSz="895350">
              <a:defRPr sz="1900" b="1">
                <a:solidFill>
                  <a:srgbClr val="1390CA"/>
                </a:solidFill>
                <a:latin typeface="Arial" charset="0"/>
                <a:ea typeface="ヒラギノ角ゴ Pro W3" pitchFamily="-112" charset="-128"/>
              </a:defRPr>
            </a:lvl4pPr>
            <a:lvl5pPr algn="l" defTabSz="895350">
              <a:defRPr sz="1900" b="1">
                <a:solidFill>
                  <a:srgbClr val="1390CA"/>
                </a:solidFill>
                <a:latin typeface="Arial" charset="0"/>
                <a:ea typeface="ヒラギノ角ゴ Pro W3" pitchFamily="-112" charset="-128"/>
              </a:defRPr>
            </a:lvl5pPr>
            <a:lvl6pPr marL="457200" defTabSz="895350" fontAlgn="base">
              <a:spcBef>
                <a:spcPct val="0"/>
              </a:spcBef>
              <a:spcAft>
                <a:spcPct val="0"/>
              </a:spcAft>
              <a:defRPr sz="1900" b="1">
                <a:solidFill>
                  <a:srgbClr val="1390CA"/>
                </a:solidFill>
                <a:latin typeface="Arial" charset="0"/>
                <a:ea typeface="ヒラギノ角ゴ Pro W3" pitchFamily="-112" charset="-128"/>
              </a:defRPr>
            </a:lvl6pPr>
            <a:lvl7pPr marL="914400" defTabSz="895350" fontAlgn="base">
              <a:spcBef>
                <a:spcPct val="0"/>
              </a:spcBef>
              <a:spcAft>
                <a:spcPct val="0"/>
              </a:spcAft>
              <a:defRPr sz="1900" b="1">
                <a:solidFill>
                  <a:srgbClr val="1390CA"/>
                </a:solidFill>
                <a:latin typeface="Arial" charset="0"/>
                <a:ea typeface="ヒラギノ角ゴ Pro W3" pitchFamily="-112" charset="-128"/>
              </a:defRPr>
            </a:lvl7pPr>
            <a:lvl8pPr marL="1371600" defTabSz="895350" fontAlgn="base">
              <a:spcBef>
                <a:spcPct val="0"/>
              </a:spcBef>
              <a:spcAft>
                <a:spcPct val="0"/>
              </a:spcAft>
              <a:defRPr sz="1900" b="1">
                <a:solidFill>
                  <a:srgbClr val="1390CA"/>
                </a:solidFill>
                <a:latin typeface="Arial" charset="0"/>
                <a:ea typeface="ヒラギノ角ゴ Pro W3" pitchFamily="-112" charset="-128"/>
              </a:defRPr>
            </a:lvl8pPr>
            <a:lvl9pPr marL="1828800" defTabSz="895350" fontAlgn="base">
              <a:spcBef>
                <a:spcPct val="0"/>
              </a:spcBef>
              <a:spcAft>
                <a:spcPct val="0"/>
              </a:spcAft>
              <a:defRPr sz="1900" b="1">
                <a:solidFill>
                  <a:srgbClr val="1390CA"/>
                </a:solidFill>
                <a:latin typeface="Arial" charset="0"/>
                <a:ea typeface="ヒラギノ角ゴ Pro W3" pitchFamily="-112" charset="-128"/>
              </a:defRPr>
            </a:lvl9pPr>
          </a:lstStyle>
          <a:p>
            <a:pPr eaLnBrk="0" fontAlgn="base" hangingPunct="0">
              <a:spcBef>
                <a:spcPct val="0"/>
              </a:spcBef>
              <a:spcAft>
                <a:spcPct val="0"/>
              </a:spcAft>
            </a:pPr>
            <a:r>
              <a:rPr lang="en-ZA" sz="2400" dirty="0" smtClean="0">
                <a:sym typeface="Helvetica Light" charset="0"/>
              </a:rPr>
              <a:t>-Telkom’s is committed to making communications affordable</a:t>
            </a:r>
            <a:endParaRPr lang="en-ZA" sz="2400" dirty="0">
              <a:sym typeface="Helvetica Light" charset="0"/>
            </a:endParaRPr>
          </a:p>
        </p:txBody>
      </p:sp>
      <p:sp>
        <p:nvSpPr>
          <p:cNvPr id="24" name="TextBox 23"/>
          <p:cNvSpPr txBox="1"/>
          <p:nvPr/>
        </p:nvSpPr>
        <p:spPr>
          <a:xfrm>
            <a:off x="2774677" y="2254185"/>
            <a:ext cx="6587437" cy="459100"/>
          </a:xfrm>
          <a:prstGeom prst="rect">
            <a:avLst/>
          </a:prstGeom>
          <a:noFill/>
          <a:ln w="9525" algn="ctr">
            <a:noFill/>
            <a:miter lim="800000"/>
            <a:headEnd/>
            <a:tailEnd/>
          </a:ln>
        </p:spPr>
        <p:txBody>
          <a:bodyPr vert="horz" wrap="square" lIns="90488" tIns="44450" rIns="90488" bIns="44450" numCol="1" anchor="ctr" anchorCtr="0" compatLnSpc="1">
            <a:prstTxWarp prst="textNoShape">
              <a:avLst/>
            </a:prstTxWarp>
            <a:spAutoFit/>
          </a:bodyPr>
          <a:lstStyle>
            <a:lvl1pPr algn="l" defTabSz="895350">
              <a:defRPr sz="2000" b="1">
                <a:solidFill>
                  <a:srgbClr val="1390CA"/>
                </a:solidFill>
                <a:latin typeface="+mj-lt"/>
                <a:ea typeface="+mj-ea"/>
              </a:defRPr>
            </a:lvl1pPr>
            <a:lvl2pPr algn="l" defTabSz="895350">
              <a:defRPr sz="1900" b="1">
                <a:solidFill>
                  <a:srgbClr val="1390CA"/>
                </a:solidFill>
                <a:latin typeface="Arial" charset="0"/>
                <a:ea typeface="ヒラギノ角ゴ Pro W3" pitchFamily="-112" charset="-128"/>
              </a:defRPr>
            </a:lvl2pPr>
            <a:lvl3pPr algn="l" defTabSz="895350">
              <a:defRPr sz="1900" b="1">
                <a:solidFill>
                  <a:srgbClr val="1390CA"/>
                </a:solidFill>
                <a:latin typeface="Arial" charset="0"/>
                <a:ea typeface="ヒラギノ角ゴ Pro W3" pitchFamily="-112" charset="-128"/>
              </a:defRPr>
            </a:lvl3pPr>
            <a:lvl4pPr algn="l" defTabSz="895350">
              <a:defRPr sz="1900" b="1">
                <a:solidFill>
                  <a:srgbClr val="1390CA"/>
                </a:solidFill>
                <a:latin typeface="Arial" charset="0"/>
                <a:ea typeface="ヒラギノ角ゴ Pro W3" pitchFamily="-112" charset="-128"/>
              </a:defRPr>
            </a:lvl4pPr>
            <a:lvl5pPr algn="l" defTabSz="895350">
              <a:defRPr sz="1900" b="1">
                <a:solidFill>
                  <a:srgbClr val="1390CA"/>
                </a:solidFill>
                <a:latin typeface="Arial" charset="0"/>
                <a:ea typeface="ヒラギノ角ゴ Pro W3" pitchFamily="-112" charset="-128"/>
              </a:defRPr>
            </a:lvl5pPr>
            <a:lvl6pPr marL="457200" defTabSz="895350" fontAlgn="base">
              <a:spcBef>
                <a:spcPct val="0"/>
              </a:spcBef>
              <a:spcAft>
                <a:spcPct val="0"/>
              </a:spcAft>
              <a:defRPr sz="1900" b="1">
                <a:solidFill>
                  <a:srgbClr val="1390CA"/>
                </a:solidFill>
                <a:latin typeface="Arial" charset="0"/>
                <a:ea typeface="ヒラギノ角ゴ Pro W3" pitchFamily="-112" charset="-128"/>
              </a:defRPr>
            </a:lvl6pPr>
            <a:lvl7pPr marL="914400" defTabSz="895350" fontAlgn="base">
              <a:spcBef>
                <a:spcPct val="0"/>
              </a:spcBef>
              <a:spcAft>
                <a:spcPct val="0"/>
              </a:spcAft>
              <a:defRPr sz="1900" b="1">
                <a:solidFill>
                  <a:srgbClr val="1390CA"/>
                </a:solidFill>
                <a:latin typeface="Arial" charset="0"/>
                <a:ea typeface="ヒラギノ角ゴ Pro W3" pitchFamily="-112" charset="-128"/>
              </a:defRPr>
            </a:lvl7pPr>
            <a:lvl8pPr marL="1371600" defTabSz="895350" fontAlgn="base">
              <a:spcBef>
                <a:spcPct val="0"/>
              </a:spcBef>
              <a:spcAft>
                <a:spcPct val="0"/>
              </a:spcAft>
              <a:defRPr sz="1900" b="1">
                <a:solidFill>
                  <a:srgbClr val="1390CA"/>
                </a:solidFill>
                <a:latin typeface="Arial" charset="0"/>
                <a:ea typeface="ヒラギノ角ゴ Pro W3" pitchFamily="-112" charset="-128"/>
              </a:defRPr>
            </a:lvl8pPr>
            <a:lvl9pPr marL="1828800" defTabSz="895350" fontAlgn="base">
              <a:spcBef>
                <a:spcPct val="0"/>
              </a:spcBef>
              <a:spcAft>
                <a:spcPct val="0"/>
              </a:spcAft>
              <a:defRPr sz="1900" b="1">
                <a:solidFill>
                  <a:srgbClr val="1390CA"/>
                </a:solidFill>
                <a:latin typeface="Arial" charset="0"/>
                <a:ea typeface="ヒラギノ角ゴ Pro W3" pitchFamily="-112" charset="-128"/>
              </a:defRPr>
            </a:lvl9pPr>
          </a:lstStyle>
          <a:p>
            <a:pPr eaLnBrk="0" fontAlgn="base" hangingPunct="0">
              <a:spcBef>
                <a:spcPct val="0"/>
              </a:spcBef>
              <a:spcAft>
                <a:spcPct val="0"/>
              </a:spcAft>
            </a:pPr>
            <a:r>
              <a:rPr lang="en-ZA" sz="2400" dirty="0">
                <a:sym typeface="Helvetica Light" charset="0"/>
              </a:rPr>
              <a:t>- </a:t>
            </a:r>
            <a:r>
              <a:rPr lang="en-ZA" sz="2400" dirty="0" smtClean="0">
                <a:sym typeface="Helvetica Light" charset="0"/>
              </a:rPr>
              <a:t>Developments in the Wholesale space</a:t>
            </a:r>
            <a:endParaRPr lang="en-ZA" sz="2400" dirty="0">
              <a:sym typeface="Helvetica Light" charset="0"/>
            </a:endParaRPr>
          </a:p>
        </p:txBody>
      </p:sp>
      <p:sp>
        <p:nvSpPr>
          <p:cNvPr id="25" name="TextBox 24"/>
          <p:cNvSpPr txBox="1"/>
          <p:nvPr/>
        </p:nvSpPr>
        <p:spPr>
          <a:xfrm>
            <a:off x="2774677" y="3204008"/>
            <a:ext cx="7039393" cy="459100"/>
          </a:xfrm>
          <a:prstGeom prst="rect">
            <a:avLst/>
          </a:prstGeom>
          <a:noFill/>
          <a:ln w="9525" algn="ctr">
            <a:noFill/>
            <a:miter lim="800000"/>
            <a:headEnd/>
            <a:tailEnd/>
          </a:ln>
        </p:spPr>
        <p:txBody>
          <a:bodyPr vert="horz" wrap="square" lIns="90488" tIns="44450" rIns="90488" bIns="44450" numCol="1" anchor="ctr" anchorCtr="0" compatLnSpc="1">
            <a:prstTxWarp prst="textNoShape">
              <a:avLst/>
            </a:prstTxWarp>
            <a:spAutoFit/>
          </a:bodyPr>
          <a:lstStyle>
            <a:lvl1pPr algn="l" defTabSz="895350">
              <a:defRPr sz="2000" b="1">
                <a:solidFill>
                  <a:srgbClr val="1390CA"/>
                </a:solidFill>
                <a:latin typeface="+mj-lt"/>
                <a:ea typeface="+mj-ea"/>
              </a:defRPr>
            </a:lvl1pPr>
            <a:lvl2pPr algn="l" defTabSz="895350">
              <a:defRPr sz="1900" b="1">
                <a:solidFill>
                  <a:srgbClr val="1390CA"/>
                </a:solidFill>
                <a:latin typeface="Arial" charset="0"/>
                <a:ea typeface="ヒラギノ角ゴ Pro W3" pitchFamily="-112" charset="-128"/>
              </a:defRPr>
            </a:lvl2pPr>
            <a:lvl3pPr algn="l" defTabSz="895350">
              <a:defRPr sz="1900" b="1">
                <a:solidFill>
                  <a:srgbClr val="1390CA"/>
                </a:solidFill>
                <a:latin typeface="Arial" charset="0"/>
                <a:ea typeface="ヒラギノ角ゴ Pro W3" pitchFamily="-112" charset="-128"/>
              </a:defRPr>
            </a:lvl3pPr>
            <a:lvl4pPr algn="l" defTabSz="895350">
              <a:defRPr sz="1900" b="1">
                <a:solidFill>
                  <a:srgbClr val="1390CA"/>
                </a:solidFill>
                <a:latin typeface="Arial" charset="0"/>
                <a:ea typeface="ヒラギノ角ゴ Pro W3" pitchFamily="-112" charset="-128"/>
              </a:defRPr>
            </a:lvl4pPr>
            <a:lvl5pPr algn="l" defTabSz="895350">
              <a:defRPr sz="1900" b="1">
                <a:solidFill>
                  <a:srgbClr val="1390CA"/>
                </a:solidFill>
                <a:latin typeface="Arial" charset="0"/>
                <a:ea typeface="ヒラギノ角ゴ Pro W3" pitchFamily="-112" charset="-128"/>
              </a:defRPr>
            </a:lvl5pPr>
            <a:lvl6pPr marL="457200" defTabSz="895350" fontAlgn="base">
              <a:spcBef>
                <a:spcPct val="0"/>
              </a:spcBef>
              <a:spcAft>
                <a:spcPct val="0"/>
              </a:spcAft>
              <a:defRPr sz="1900" b="1">
                <a:solidFill>
                  <a:srgbClr val="1390CA"/>
                </a:solidFill>
                <a:latin typeface="Arial" charset="0"/>
                <a:ea typeface="ヒラギノ角ゴ Pro W3" pitchFamily="-112" charset="-128"/>
              </a:defRPr>
            </a:lvl6pPr>
            <a:lvl7pPr marL="914400" defTabSz="895350" fontAlgn="base">
              <a:spcBef>
                <a:spcPct val="0"/>
              </a:spcBef>
              <a:spcAft>
                <a:spcPct val="0"/>
              </a:spcAft>
              <a:defRPr sz="1900" b="1">
                <a:solidFill>
                  <a:srgbClr val="1390CA"/>
                </a:solidFill>
                <a:latin typeface="Arial" charset="0"/>
                <a:ea typeface="ヒラギノ角ゴ Pro W3" pitchFamily="-112" charset="-128"/>
              </a:defRPr>
            </a:lvl7pPr>
            <a:lvl8pPr marL="1371600" defTabSz="895350" fontAlgn="base">
              <a:spcBef>
                <a:spcPct val="0"/>
              </a:spcBef>
              <a:spcAft>
                <a:spcPct val="0"/>
              </a:spcAft>
              <a:defRPr sz="1900" b="1">
                <a:solidFill>
                  <a:srgbClr val="1390CA"/>
                </a:solidFill>
                <a:latin typeface="Arial" charset="0"/>
                <a:ea typeface="ヒラギノ角ゴ Pro W3" pitchFamily="-112" charset="-128"/>
              </a:defRPr>
            </a:lvl8pPr>
            <a:lvl9pPr marL="1828800" defTabSz="895350" fontAlgn="base">
              <a:spcBef>
                <a:spcPct val="0"/>
              </a:spcBef>
              <a:spcAft>
                <a:spcPct val="0"/>
              </a:spcAft>
              <a:defRPr sz="1900" b="1">
                <a:solidFill>
                  <a:srgbClr val="1390CA"/>
                </a:solidFill>
                <a:latin typeface="Arial" charset="0"/>
                <a:ea typeface="ヒラギノ角ゴ Pro W3" pitchFamily="-112" charset="-128"/>
              </a:defRPr>
            </a:lvl9pPr>
          </a:lstStyle>
          <a:p>
            <a:pPr eaLnBrk="0" fontAlgn="base" hangingPunct="0">
              <a:spcBef>
                <a:spcPct val="0"/>
              </a:spcBef>
              <a:spcAft>
                <a:spcPct val="0"/>
              </a:spcAft>
            </a:pPr>
            <a:r>
              <a:rPr lang="en-ZA" sz="2400" dirty="0">
                <a:sym typeface="Helvetica Light" charset="0"/>
              </a:rPr>
              <a:t>- </a:t>
            </a:r>
            <a:r>
              <a:rPr lang="en-ZA" sz="2400" dirty="0" smtClean="0">
                <a:sym typeface="Helvetica Light" charset="0"/>
              </a:rPr>
              <a:t>Developments in the Retail space</a:t>
            </a:r>
            <a:endParaRPr lang="en-ZA" sz="2400" dirty="0">
              <a:sym typeface="Helvetica Light" charset="0"/>
            </a:endParaRPr>
          </a:p>
        </p:txBody>
      </p:sp>
      <p:sp>
        <p:nvSpPr>
          <p:cNvPr id="26" name="TextBox 25"/>
          <p:cNvSpPr txBox="1"/>
          <p:nvPr/>
        </p:nvSpPr>
        <p:spPr>
          <a:xfrm>
            <a:off x="2718017" y="4138020"/>
            <a:ext cx="7321919" cy="459100"/>
          </a:xfrm>
          <a:prstGeom prst="rect">
            <a:avLst/>
          </a:prstGeom>
          <a:noFill/>
          <a:ln w="9525" algn="ctr">
            <a:noFill/>
            <a:miter lim="800000"/>
            <a:headEnd/>
            <a:tailEnd/>
          </a:ln>
        </p:spPr>
        <p:txBody>
          <a:bodyPr vert="horz" wrap="square" lIns="90488" tIns="44450" rIns="90488" bIns="44450" numCol="1" anchor="ctr" anchorCtr="0" compatLnSpc="1">
            <a:prstTxWarp prst="textNoShape">
              <a:avLst/>
            </a:prstTxWarp>
            <a:spAutoFit/>
          </a:bodyPr>
          <a:lstStyle>
            <a:lvl1pPr algn="l" defTabSz="895350">
              <a:defRPr sz="2000" b="1">
                <a:solidFill>
                  <a:srgbClr val="1390CA"/>
                </a:solidFill>
                <a:latin typeface="+mj-lt"/>
                <a:ea typeface="+mj-ea"/>
              </a:defRPr>
            </a:lvl1pPr>
            <a:lvl2pPr algn="l" defTabSz="895350">
              <a:defRPr sz="1900" b="1">
                <a:solidFill>
                  <a:srgbClr val="1390CA"/>
                </a:solidFill>
                <a:latin typeface="Arial" charset="0"/>
                <a:ea typeface="ヒラギノ角ゴ Pro W3" pitchFamily="-112" charset="-128"/>
              </a:defRPr>
            </a:lvl2pPr>
            <a:lvl3pPr algn="l" defTabSz="895350">
              <a:defRPr sz="1900" b="1">
                <a:solidFill>
                  <a:srgbClr val="1390CA"/>
                </a:solidFill>
                <a:latin typeface="Arial" charset="0"/>
                <a:ea typeface="ヒラギノ角ゴ Pro W3" pitchFamily="-112" charset="-128"/>
              </a:defRPr>
            </a:lvl3pPr>
            <a:lvl4pPr algn="l" defTabSz="895350">
              <a:defRPr sz="1900" b="1">
                <a:solidFill>
                  <a:srgbClr val="1390CA"/>
                </a:solidFill>
                <a:latin typeface="Arial" charset="0"/>
                <a:ea typeface="ヒラギノ角ゴ Pro W3" pitchFamily="-112" charset="-128"/>
              </a:defRPr>
            </a:lvl4pPr>
            <a:lvl5pPr algn="l" defTabSz="895350">
              <a:defRPr sz="1900" b="1">
                <a:solidFill>
                  <a:srgbClr val="1390CA"/>
                </a:solidFill>
                <a:latin typeface="Arial" charset="0"/>
                <a:ea typeface="ヒラギノ角ゴ Pro W3" pitchFamily="-112" charset="-128"/>
              </a:defRPr>
            </a:lvl5pPr>
            <a:lvl6pPr marL="457200" defTabSz="895350" fontAlgn="base">
              <a:spcBef>
                <a:spcPct val="0"/>
              </a:spcBef>
              <a:spcAft>
                <a:spcPct val="0"/>
              </a:spcAft>
              <a:defRPr sz="1900" b="1">
                <a:solidFill>
                  <a:srgbClr val="1390CA"/>
                </a:solidFill>
                <a:latin typeface="Arial" charset="0"/>
                <a:ea typeface="ヒラギノ角ゴ Pro W3" pitchFamily="-112" charset="-128"/>
              </a:defRPr>
            </a:lvl6pPr>
            <a:lvl7pPr marL="914400" defTabSz="895350" fontAlgn="base">
              <a:spcBef>
                <a:spcPct val="0"/>
              </a:spcBef>
              <a:spcAft>
                <a:spcPct val="0"/>
              </a:spcAft>
              <a:defRPr sz="1900" b="1">
                <a:solidFill>
                  <a:srgbClr val="1390CA"/>
                </a:solidFill>
                <a:latin typeface="Arial" charset="0"/>
                <a:ea typeface="ヒラギノ角ゴ Pro W3" pitchFamily="-112" charset="-128"/>
              </a:defRPr>
            </a:lvl7pPr>
            <a:lvl8pPr marL="1371600" defTabSz="895350" fontAlgn="base">
              <a:spcBef>
                <a:spcPct val="0"/>
              </a:spcBef>
              <a:spcAft>
                <a:spcPct val="0"/>
              </a:spcAft>
              <a:defRPr sz="1900" b="1">
                <a:solidFill>
                  <a:srgbClr val="1390CA"/>
                </a:solidFill>
                <a:latin typeface="Arial" charset="0"/>
                <a:ea typeface="ヒラギノ角ゴ Pro W3" pitchFamily="-112" charset="-128"/>
              </a:defRPr>
            </a:lvl8pPr>
            <a:lvl9pPr marL="1828800" defTabSz="895350" fontAlgn="base">
              <a:spcBef>
                <a:spcPct val="0"/>
              </a:spcBef>
              <a:spcAft>
                <a:spcPct val="0"/>
              </a:spcAft>
              <a:defRPr sz="1900" b="1">
                <a:solidFill>
                  <a:srgbClr val="1390CA"/>
                </a:solidFill>
                <a:latin typeface="Arial" charset="0"/>
                <a:ea typeface="ヒラギノ角ゴ Pro W3" pitchFamily="-112" charset="-128"/>
              </a:defRPr>
            </a:lvl9pPr>
          </a:lstStyle>
          <a:p>
            <a:pPr eaLnBrk="0" fontAlgn="base" hangingPunct="0">
              <a:spcBef>
                <a:spcPct val="0"/>
              </a:spcBef>
              <a:spcAft>
                <a:spcPct val="0"/>
              </a:spcAft>
            </a:pPr>
            <a:r>
              <a:rPr lang="en-ZA" sz="2400" dirty="0">
                <a:sym typeface="Helvetica Light" charset="0"/>
              </a:rPr>
              <a:t>- </a:t>
            </a:r>
            <a:r>
              <a:rPr lang="en-ZA" sz="2400" dirty="0" smtClean="0">
                <a:sym typeface="Helvetica Light" charset="0"/>
              </a:rPr>
              <a:t>Challenges facing the ICT Sector</a:t>
            </a:r>
            <a:endParaRPr lang="en-ZA" sz="2400" dirty="0">
              <a:sym typeface="Helvetica Light" charset="0"/>
            </a:endParaRPr>
          </a:p>
        </p:txBody>
      </p:sp>
      <p:grpSp>
        <p:nvGrpSpPr>
          <p:cNvPr id="28" name="Group 27"/>
          <p:cNvGrpSpPr/>
          <p:nvPr/>
        </p:nvGrpSpPr>
        <p:grpSpPr>
          <a:xfrm>
            <a:off x="912415" y="4058169"/>
            <a:ext cx="702880" cy="702880"/>
            <a:chOff x="5616607" y="8094930"/>
            <a:chExt cx="1171467" cy="1171466"/>
          </a:xfrm>
        </p:grpSpPr>
        <p:sp>
          <p:nvSpPr>
            <p:cNvPr id="29" name="Rectangle 28"/>
            <p:cNvSpPr/>
            <p:nvPr/>
          </p:nvSpPr>
          <p:spPr>
            <a:xfrm>
              <a:off x="5616607" y="8094930"/>
              <a:ext cx="1171467" cy="1171466"/>
            </a:xfrm>
            <a:prstGeom prst="rect">
              <a:avLst/>
            </a:prstGeom>
            <a:solidFill>
              <a:srgbClr val="FFC000"/>
            </a:solidFill>
            <a:ln w="12700" cap="flat" cmpd="sng" algn="ctr">
              <a:noFill/>
              <a:prstDash val="solid"/>
              <a:miter lim="800000"/>
            </a:ln>
            <a:effectLst/>
          </p:spPr>
          <p:txBody>
            <a:bodyPr rtlCol="0" anchor="ctr"/>
            <a:lstStyle/>
            <a:p>
              <a:pPr algn="ctr">
                <a:defRPr/>
              </a:pPr>
              <a:endParaRPr lang="id-ID" sz="1080" kern="0">
                <a:solidFill>
                  <a:prstClr val="white"/>
                </a:solidFill>
                <a:sym typeface="Helvetica Light" charset="0"/>
              </a:endParaRPr>
            </a:p>
          </p:txBody>
        </p:sp>
        <p:grpSp>
          <p:nvGrpSpPr>
            <p:cNvPr id="30" name="Group 29"/>
            <p:cNvGrpSpPr>
              <a:grpSpLocks noChangeAspect="1"/>
            </p:cNvGrpSpPr>
            <p:nvPr/>
          </p:nvGrpSpPr>
          <p:grpSpPr>
            <a:xfrm>
              <a:off x="5771372" y="8320964"/>
              <a:ext cx="861936" cy="719399"/>
              <a:chOff x="1588" y="-296862"/>
              <a:chExt cx="2649537" cy="2211388"/>
            </a:xfrm>
            <a:solidFill>
              <a:sysClr val="window" lastClr="FFFFFF"/>
            </a:solidFill>
          </p:grpSpPr>
          <p:sp>
            <p:nvSpPr>
              <p:cNvPr id="31" name="Freeform 5"/>
              <p:cNvSpPr>
                <a:spLocks noEditPoints="1"/>
              </p:cNvSpPr>
              <p:nvPr/>
            </p:nvSpPr>
            <p:spPr bwMode="auto">
              <a:xfrm rot="21339349">
                <a:off x="1588" y="-296862"/>
                <a:ext cx="2649537" cy="2211388"/>
              </a:xfrm>
              <a:custGeom>
                <a:avLst/>
                <a:gdLst>
                  <a:gd name="T0" fmla="*/ 2 w 704"/>
                  <a:gd name="T1" fmla="*/ 252 h 586"/>
                  <a:gd name="T2" fmla="*/ 0 w 704"/>
                  <a:gd name="T3" fmla="*/ 279 h 586"/>
                  <a:gd name="T4" fmla="*/ 702 w 704"/>
                  <a:gd name="T5" fmla="*/ 334 h 586"/>
                  <a:gd name="T6" fmla="*/ 704 w 704"/>
                  <a:gd name="T7" fmla="*/ 308 h 586"/>
                  <a:gd name="T8" fmla="*/ 2 w 704"/>
                  <a:gd name="T9" fmla="*/ 252 h 586"/>
                  <a:gd name="T10" fmla="*/ 346 w 704"/>
                  <a:gd name="T11" fmla="*/ 452 h 586"/>
                  <a:gd name="T12" fmla="*/ 200 w 704"/>
                  <a:gd name="T13" fmla="*/ 281 h 586"/>
                  <a:gd name="T14" fmla="*/ 372 w 704"/>
                  <a:gd name="T15" fmla="*/ 134 h 586"/>
                  <a:gd name="T16" fmla="*/ 518 w 704"/>
                  <a:gd name="T17" fmla="*/ 306 h 586"/>
                  <a:gd name="T18" fmla="*/ 346 w 704"/>
                  <a:gd name="T19" fmla="*/ 452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4" h="586">
                    <a:moveTo>
                      <a:pt x="2" y="252"/>
                    </a:moveTo>
                    <a:cubicBezTo>
                      <a:pt x="0" y="279"/>
                      <a:pt x="0" y="279"/>
                      <a:pt x="0" y="279"/>
                    </a:cubicBezTo>
                    <a:cubicBezTo>
                      <a:pt x="138" y="557"/>
                      <a:pt x="522" y="586"/>
                      <a:pt x="702" y="334"/>
                    </a:cubicBezTo>
                    <a:cubicBezTo>
                      <a:pt x="704" y="308"/>
                      <a:pt x="704" y="308"/>
                      <a:pt x="704" y="308"/>
                    </a:cubicBezTo>
                    <a:cubicBezTo>
                      <a:pt x="567" y="30"/>
                      <a:pt x="182" y="0"/>
                      <a:pt x="2" y="252"/>
                    </a:cubicBezTo>
                    <a:close/>
                    <a:moveTo>
                      <a:pt x="346" y="452"/>
                    </a:moveTo>
                    <a:cubicBezTo>
                      <a:pt x="258" y="445"/>
                      <a:pt x="193" y="368"/>
                      <a:pt x="200" y="281"/>
                    </a:cubicBezTo>
                    <a:cubicBezTo>
                      <a:pt x="207" y="193"/>
                      <a:pt x="284" y="127"/>
                      <a:pt x="372" y="134"/>
                    </a:cubicBezTo>
                    <a:cubicBezTo>
                      <a:pt x="459" y="141"/>
                      <a:pt x="525" y="218"/>
                      <a:pt x="518" y="306"/>
                    </a:cubicBezTo>
                    <a:cubicBezTo>
                      <a:pt x="511" y="394"/>
                      <a:pt x="434" y="459"/>
                      <a:pt x="346" y="45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54864" tIns="27432" rIns="54864" bIns="27432" numCol="1" anchor="t" anchorCtr="0" compatLnSpc="1">
                <a:prstTxWarp prst="textNoShape">
                  <a:avLst/>
                </a:prstTxWarp>
              </a:bodyPr>
              <a:lstStyle/>
              <a:p>
                <a:pPr>
                  <a:defRPr/>
                </a:pPr>
                <a:endParaRPr lang="id-ID" sz="1080" kern="0">
                  <a:solidFill>
                    <a:prstClr val="black"/>
                  </a:solidFill>
                  <a:sym typeface="Helvetica Light" charset="0"/>
                </a:endParaRPr>
              </a:p>
            </p:txBody>
          </p:sp>
          <p:sp>
            <p:nvSpPr>
              <p:cNvPr id="32" name="Oval 6"/>
              <p:cNvSpPr>
                <a:spLocks noChangeArrowheads="1"/>
              </p:cNvSpPr>
              <p:nvPr/>
            </p:nvSpPr>
            <p:spPr bwMode="auto">
              <a:xfrm rot="21339349">
                <a:off x="1050925" y="511176"/>
                <a:ext cx="598487" cy="600075"/>
              </a:xfrm>
              <a:prstGeom prst="ellipse">
                <a:avLst/>
              </a:pr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54864" tIns="27432" rIns="54864" bIns="27432" numCol="1" anchor="t" anchorCtr="0" compatLnSpc="1">
                <a:prstTxWarp prst="textNoShape">
                  <a:avLst/>
                </a:prstTxWarp>
              </a:bodyPr>
              <a:lstStyle/>
              <a:p>
                <a:pPr>
                  <a:defRPr/>
                </a:pPr>
                <a:endParaRPr lang="id-ID" sz="1080" kern="0">
                  <a:solidFill>
                    <a:prstClr val="black"/>
                  </a:solidFill>
                  <a:sym typeface="Helvetica Light" charset="0"/>
                </a:endParaRPr>
              </a:p>
            </p:txBody>
          </p:sp>
        </p:grpSp>
      </p:grpSp>
      <p:grpSp>
        <p:nvGrpSpPr>
          <p:cNvPr id="4" name="Group 3"/>
          <p:cNvGrpSpPr/>
          <p:nvPr/>
        </p:nvGrpSpPr>
        <p:grpSpPr>
          <a:xfrm>
            <a:off x="955801" y="1195374"/>
            <a:ext cx="702880" cy="702880"/>
            <a:chOff x="3352883" y="1207611"/>
            <a:chExt cx="702880" cy="702880"/>
          </a:xfrm>
        </p:grpSpPr>
        <p:sp>
          <p:nvSpPr>
            <p:cNvPr id="20" name="Rectangle 19"/>
            <p:cNvSpPr/>
            <p:nvPr/>
          </p:nvSpPr>
          <p:spPr>
            <a:xfrm>
              <a:off x="3352883" y="1207611"/>
              <a:ext cx="702880" cy="702880"/>
            </a:xfrm>
            <a:prstGeom prst="rect">
              <a:avLst/>
            </a:prstGeom>
            <a:solidFill>
              <a:srgbClr val="2980B9"/>
            </a:solidFill>
            <a:ln w="12700" cap="flat" cmpd="sng" algn="ctr">
              <a:noFill/>
              <a:prstDash val="solid"/>
              <a:miter lim="800000"/>
            </a:ln>
            <a:effectLst/>
          </p:spPr>
          <p:txBody>
            <a:bodyPr rtlCol="0" anchor="ctr"/>
            <a:lstStyle/>
            <a:p>
              <a:pPr algn="ctr">
                <a:defRPr/>
              </a:pPr>
              <a:endParaRPr lang="id-ID" sz="1080" kern="0">
                <a:solidFill>
                  <a:prstClr val="white"/>
                </a:solidFill>
                <a:sym typeface="Helvetica Light" charset="0"/>
              </a:endParaRPr>
            </a:p>
          </p:txBody>
        </p:sp>
        <p:grpSp>
          <p:nvGrpSpPr>
            <p:cNvPr id="43" name="Group 42"/>
            <p:cNvGrpSpPr/>
            <p:nvPr/>
          </p:nvGrpSpPr>
          <p:grpSpPr>
            <a:xfrm>
              <a:off x="3460507" y="1334987"/>
              <a:ext cx="487631" cy="448128"/>
              <a:chOff x="2339975" y="3200401"/>
              <a:chExt cx="249238" cy="241300"/>
            </a:xfrm>
            <a:solidFill>
              <a:schemeClr val="tx2"/>
            </a:solidFill>
          </p:grpSpPr>
          <p:sp>
            <p:nvSpPr>
              <p:cNvPr id="44" name="Rectangle 18"/>
              <p:cNvSpPr>
                <a:spLocks noChangeArrowheads="1"/>
              </p:cNvSpPr>
              <p:nvPr/>
            </p:nvSpPr>
            <p:spPr bwMode="auto">
              <a:xfrm>
                <a:off x="2428875" y="3297238"/>
                <a:ext cx="28575" cy="2540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41148" tIns="20574" rIns="41148" bIns="20574" numCol="1" anchor="t" anchorCtr="0" compatLnSpc="1">
                <a:prstTxWarp prst="textNoShape">
                  <a:avLst/>
                </a:prstTxWarp>
              </a:bodyPr>
              <a:lstStyle/>
              <a:p>
                <a:pPr defTabSz="495300" eaLnBrk="0" fontAlgn="base" hangingPunct="0">
                  <a:spcBef>
                    <a:spcPct val="0"/>
                  </a:spcBef>
                  <a:spcAft>
                    <a:spcPct val="0"/>
                  </a:spcAft>
                </a:pPr>
                <a:endParaRPr lang="en-US" sz="608" dirty="0">
                  <a:solidFill>
                    <a:srgbClr val="000000"/>
                  </a:solidFill>
                  <a:sym typeface="Helvetica Light" charset="0"/>
                </a:endParaRPr>
              </a:p>
            </p:txBody>
          </p:sp>
          <p:sp>
            <p:nvSpPr>
              <p:cNvPr id="45" name="Rectangle 19"/>
              <p:cNvSpPr>
                <a:spLocks noChangeArrowheads="1"/>
              </p:cNvSpPr>
              <p:nvPr/>
            </p:nvSpPr>
            <p:spPr bwMode="auto">
              <a:xfrm>
                <a:off x="2473325" y="3297238"/>
                <a:ext cx="28575" cy="2540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41148" tIns="20574" rIns="41148" bIns="20574" numCol="1" anchor="t" anchorCtr="0" compatLnSpc="1">
                <a:prstTxWarp prst="textNoShape">
                  <a:avLst/>
                </a:prstTxWarp>
              </a:bodyPr>
              <a:lstStyle/>
              <a:p>
                <a:pPr defTabSz="495300" eaLnBrk="0" fontAlgn="base" hangingPunct="0">
                  <a:spcBef>
                    <a:spcPct val="0"/>
                  </a:spcBef>
                  <a:spcAft>
                    <a:spcPct val="0"/>
                  </a:spcAft>
                </a:pPr>
                <a:endParaRPr lang="en-US" sz="608" dirty="0">
                  <a:solidFill>
                    <a:srgbClr val="000000"/>
                  </a:solidFill>
                  <a:sym typeface="Helvetica Light" charset="0"/>
                </a:endParaRPr>
              </a:p>
            </p:txBody>
          </p:sp>
          <p:sp>
            <p:nvSpPr>
              <p:cNvPr id="46" name="Rectangle 20"/>
              <p:cNvSpPr>
                <a:spLocks noChangeArrowheads="1"/>
              </p:cNvSpPr>
              <p:nvPr/>
            </p:nvSpPr>
            <p:spPr bwMode="auto">
              <a:xfrm>
                <a:off x="2516188" y="3297238"/>
                <a:ext cx="28575" cy="2540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41148" tIns="20574" rIns="41148" bIns="20574" numCol="1" anchor="t" anchorCtr="0" compatLnSpc="1">
                <a:prstTxWarp prst="textNoShape">
                  <a:avLst/>
                </a:prstTxWarp>
              </a:bodyPr>
              <a:lstStyle/>
              <a:p>
                <a:pPr defTabSz="495300" eaLnBrk="0" fontAlgn="base" hangingPunct="0">
                  <a:spcBef>
                    <a:spcPct val="0"/>
                  </a:spcBef>
                  <a:spcAft>
                    <a:spcPct val="0"/>
                  </a:spcAft>
                </a:pPr>
                <a:endParaRPr lang="en-US" sz="608" dirty="0">
                  <a:solidFill>
                    <a:srgbClr val="000000"/>
                  </a:solidFill>
                  <a:sym typeface="Helvetica Light" charset="0"/>
                </a:endParaRPr>
              </a:p>
            </p:txBody>
          </p:sp>
          <p:sp>
            <p:nvSpPr>
              <p:cNvPr id="47" name="Rectangle 21"/>
              <p:cNvSpPr>
                <a:spLocks noChangeArrowheads="1"/>
              </p:cNvSpPr>
              <p:nvPr/>
            </p:nvSpPr>
            <p:spPr bwMode="auto">
              <a:xfrm>
                <a:off x="2428875" y="3338513"/>
                <a:ext cx="28575" cy="238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41148" tIns="20574" rIns="41148" bIns="20574" numCol="1" anchor="t" anchorCtr="0" compatLnSpc="1">
                <a:prstTxWarp prst="textNoShape">
                  <a:avLst/>
                </a:prstTxWarp>
              </a:bodyPr>
              <a:lstStyle/>
              <a:p>
                <a:pPr defTabSz="495300" eaLnBrk="0" fontAlgn="base" hangingPunct="0">
                  <a:spcBef>
                    <a:spcPct val="0"/>
                  </a:spcBef>
                  <a:spcAft>
                    <a:spcPct val="0"/>
                  </a:spcAft>
                </a:pPr>
                <a:endParaRPr lang="en-US" sz="608" dirty="0">
                  <a:solidFill>
                    <a:srgbClr val="000000"/>
                  </a:solidFill>
                  <a:sym typeface="Helvetica Light" charset="0"/>
                </a:endParaRPr>
              </a:p>
            </p:txBody>
          </p:sp>
          <p:sp>
            <p:nvSpPr>
              <p:cNvPr id="48" name="Rectangle 22"/>
              <p:cNvSpPr>
                <a:spLocks noChangeArrowheads="1"/>
              </p:cNvSpPr>
              <p:nvPr/>
            </p:nvSpPr>
            <p:spPr bwMode="auto">
              <a:xfrm>
                <a:off x="2473325" y="3338513"/>
                <a:ext cx="28575" cy="238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41148" tIns="20574" rIns="41148" bIns="20574" numCol="1" anchor="t" anchorCtr="0" compatLnSpc="1">
                <a:prstTxWarp prst="textNoShape">
                  <a:avLst/>
                </a:prstTxWarp>
              </a:bodyPr>
              <a:lstStyle/>
              <a:p>
                <a:pPr defTabSz="495300" eaLnBrk="0" fontAlgn="base" hangingPunct="0">
                  <a:spcBef>
                    <a:spcPct val="0"/>
                  </a:spcBef>
                  <a:spcAft>
                    <a:spcPct val="0"/>
                  </a:spcAft>
                </a:pPr>
                <a:endParaRPr lang="en-US" sz="608" dirty="0">
                  <a:solidFill>
                    <a:srgbClr val="000000"/>
                  </a:solidFill>
                  <a:sym typeface="Helvetica Light" charset="0"/>
                </a:endParaRPr>
              </a:p>
            </p:txBody>
          </p:sp>
          <p:sp>
            <p:nvSpPr>
              <p:cNvPr id="49" name="Rectangle 23"/>
              <p:cNvSpPr>
                <a:spLocks noChangeArrowheads="1"/>
              </p:cNvSpPr>
              <p:nvPr/>
            </p:nvSpPr>
            <p:spPr bwMode="auto">
              <a:xfrm>
                <a:off x="2516188" y="3338513"/>
                <a:ext cx="28575" cy="238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41148" tIns="20574" rIns="41148" bIns="20574" numCol="1" anchor="t" anchorCtr="0" compatLnSpc="1">
                <a:prstTxWarp prst="textNoShape">
                  <a:avLst/>
                </a:prstTxWarp>
              </a:bodyPr>
              <a:lstStyle/>
              <a:p>
                <a:pPr defTabSz="495300" eaLnBrk="0" fontAlgn="base" hangingPunct="0">
                  <a:spcBef>
                    <a:spcPct val="0"/>
                  </a:spcBef>
                  <a:spcAft>
                    <a:spcPct val="0"/>
                  </a:spcAft>
                </a:pPr>
                <a:endParaRPr lang="en-US" sz="608" dirty="0">
                  <a:solidFill>
                    <a:srgbClr val="000000"/>
                  </a:solidFill>
                  <a:sym typeface="Helvetica Light" charset="0"/>
                </a:endParaRPr>
              </a:p>
            </p:txBody>
          </p:sp>
          <p:sp>
            <p:nvSpPr>
              <p:cNvPr id="50" name="Rectangle 24"/>
              <p:cNvSpPr>
                <a:spLocks noChangeArrowheads="1"/>
              </p:cNvSpPr>
              <p:nvPr/>
            </p:nvSpPr>
            <p:spPr bwMode="auto">
              <a:xfrm>
                <a:off x="2428875" y="3378201"/>
                <a:ext cx="28575" cy="238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41148" tIns="20574" rIns="41148" bIns="20574" numCol="1" anchor="t" anchorCtr="0" compatLnSpc="1">
                <a:prstTxWarp prst="textNoShape">
                  <a:avLst/>
                </a:prstTxWarp>
              </a:bodyPr>
              <a:lstStyle/>
              <a:p>
                <a:pPr defTabSz="495300" eaLnBrk="0" fontAlgn="base" hangingPunct="0">
                  <a:spcBef>
                    <a:spcPct val="0"/>
                  </a:spcBef>
                  <a:spcAft>
                    <a:spcPct val="0"/>
                  </a:spcAft>
                </a:pPr>
                <a:endParaRPr lang="en-US" sz="608" dirty="0">
                  <a:solidFill>
                    <a:srgbClr val="000000"/>
                  </a:solidFill>
                  <a:sym typeface="Helvetica Light" charset="0"/>
                </a:endParaRPr>
              </a:p>
            </p:txBody>
          </p:sp>
          <p:sp>
            <p:nvSpPr>
              <p:cNvPr id="51" name="Rectangle 25"/>
              <p:cNvSpPr>
                <a:spLocks noChangeArrowheads="1"/>
              </p:cNvSpPr>
              <p:nvPr/>
            </p:nvSpPr>
            <p:spPr bwMode="auto">
              <a:xfrm>
                <a:off x="2386013" y="3338513"/>
                <a:ext cx="25400" cy="238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41148" tIns="20574" rIns="41148" bIns="20574" numCol="1" anchor="t" anchorCtr="0" compatLnSpc="1">
                <a:prstTxWarp prst="textNoShape">
                  <a:avLst/>
                </a:prstTxWarp>
              </a:bodyPr>
              <a:lstStyle/>
              <a:p>
                <a:pPr defTabSz="495300" eaLnBrk="0" fontAlgn="base" hangingPunct="0">
                  <a:spcBef>
                    <a:spcPct val="0"/>
                  </a:spcBef>
                  <a:spcAft>
                    <a:spcPct val="0"/>
                  </a:spcAft>
                </a:pPr>
                <a:endParaRPr lang="en-US" sz="608" dirty="0">
                  <a:solidFill>
                    <a:srgbClr val="000000"/>
                  </a:solidFill>
                  <a:sym typeface="Helvetica Light" charset="0"/>
                </a:endParaRPr>
              </a:p>
            </p:txBody>
          </p:sp>
          <p:sp>
            <p:nvSpPr>
              <p:cNvPr id="52" name="Rectangle 26"/>
              <p:cNvSpPr>
                <a:spLocks noChangeArrowheads="1"/>
              </p:cNvSpPr>
              <p:nvPr/>
            </p:nvSpPr>
            <p:spPr bwMode="auto">
              <a:xfrm>
                <a:off x="2386013" y="3378201"/>
                <a:ext cx="28575" cy="238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41148" tIns="20574" rIns="41148" bIns="20574" numCol="1" anchor="t" anchorCtr="0" compatLnSpc="1">
                <a:prstTxWarp prst="textNoShape">
                  <a:avLst/>
                </a:prstTxWarp>
              </a:bodyPr>
              <a:lstStyle/>
              <a:p>
                <a:pPr defTabSz="495300" eaLnBrk="0" fontAlgn="base" hangingPunct="0">
                  <a:spcBef>
                    <a:spcPct val="0"/>
                  </a:spcBef>
                  <a:spcAft>
                    <a:spcPct val="0"/>
                  </a:spcAft>
                </a:pPr>
                <a:endParaRPr lang="en-US" sz="608" dirty="0">
                  <a:solidFill>
                    <a:srgbClr val="000000"/>
                  </a:solidFill>
                  <a:sym typeface="Helvetica Light" charset="0"/>
                </a:endParaRPr>
              </a:p>
            </p:txBody>
          </p:sp>
          <p:sp>
            <p:nvSpPr>
              <p:cNvPr id="53" name="Rectangle 27"/>
              <p:cNvSpPr>
                <a:spLocks noChangeArrowheads="1"/>
              </p:cNvSpPr>
              <p:nvPr/>
            </p:nvSpPr>
            <p:spPr bwMode="auto">
              <a:xfrm>
                <a:off x="2473325" y="3378201"/>
                <a:ext cx="28575" cy="238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41148" tIns="20574" rIns="41148" bIns="20574" numCol="1" anchor="t" anchorCtr="0" compatLnSpc="1">
                <a:prstTxWarp prst="textNoShape">
                  <a:avLst/>
                </a:prstTxWarp>
              </a:bodyPr>
              <a:lstStyle/>
              <a:p>
                <a:pPr defTabSz="495300" eaLnBrk="0" fontAlgn="base" hangingPunct="0">
                  <a:spcBef>
                    <a:spcPct val="0"/>
                  </a:spcBef>
                  <a:spcAft>
                    <a:spcPct val="0"/>
                  </a:spcAft>
                </a:pPr>
                <a:endParaRPr lang="en-US" sz="608" dirty="0">
                  <a:solidFill>
                    <a:srgbClr val="000000"/>
                  </a:solidFill>
                  <a:sym typeface="Helvetica Light" charset="0"/>
                </a:endParaRPr>
              </a:p>
            </p:txBody>
          </p:sp>
          <p:sp>
            <p:nvSpPr>
              <p:cNvPr id="54" name="Rectangle 28"/>
              <p:cNvSpPr>
                <a:spLocks noChangeArrowheads="1"/>
              </p:cNvSpPr>
              <p:nvPr/>
            </p:nvSpPr>
            <p:spPr bwMode="auto">
              <a:xfrm>
                <a:off x="2516188" y="3378201"/>
                <a:ext cx="28575" cy="238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41148" tIns="20574" rIns="41148" bIns="20574" numCol="1" anchor="t" anchorCtr="0" compatLnSpc="1">
                <a:prstTxWarp prst="textNoShape">
                  <a:avLst/>
                </a:prstTxWarp>
              </a:bodyPr>
              <a:lstStyle/>
              <a:p>
                <a:pPr defTabSz="495300" eaLnBrk="0" fontAlgn="base" hangingPunct="0">
                  <a:spcBef>
                    <a:spcPct val="0"/>
                  </a:spcBef>
                  <a:spcAft>
                    <a:spcPct val="0"/>
                  </a:spcAft>
                </a:pPr>
                <a:endParaRPr lang="en-US" sz="608" dirty="0">
                  <a:solidFill>
                    <a:srgbClr val="000000"/>
                  </a:solidFill>
                  <a:sym typeface="Helvetica Light" charset="0"/>
                </a:endParaRPr>
              </a:p>
            </p:txBody>
          </p:sp>
          <p:sp>
            <p:nvSpPr>
              <p:cNvPr id="55" name="Freeform 29"/>
              <p:cNvSpPr>
                <a:spLocks noEditPoints="1"/>
              </p:cNvSpPr>
              <p:nvPr/>
            </p:nvSpPr>
            <p:spPr bwMode="auto">
              <a:xfrm>
                <a:off x="2339975" y="3217863"/>
                <a:ext cx="249238" cy="223838"/>
              </a:xfrm>
              <a:custGeom>
                <a:avLst/>
                <a:gdLst>
                  <a:gd name="T0" fmla="*/ 157 w 157"/>
                  <a:gd name="T1" fmla="*/ 0 h 141"/>
                  <a:gd name="T2" fmla="*/ 135 w 157"/>
                  <a:gd name="T3" fmla="*/ 0 h 141"/>
                  <a:gd name="T4" fmla="*/ 135 w 157"/>
                  <a:gd name="T5" fmla="*/ 15 h 141"/>
                  <a:gd name="T6" fmla="*/ 114 w 157"/>
                  <a:gd name="T7" fmla="*/ 15 h 141"/>
                  <a:gd name="T8" fmla="*/ 114 w 157"/>
                  <a:gd name="T9" fmla="*/ 0 h 141"/>
                  <a:gd name="T10" fmla="*/ 47 w 157"/>
                  <a:gd name="T11" fmla="*/ 0 h 141"/>
                  <a:gd name="T12" fmla="*/ 47 w 157"/>
                  <a:gd name="T13" fmla="*/ 15 h 141"/>
                  <a:gd name="T14" fmla="*/ 25 w 157"/>
                  <a:gd name="T15" fmla="*/ 15 h 141"/>
                  <a:gd name="T16" fmla="*/ 25 w 157"/>
                  <a:gd name="T17" fmla="*/ 0 h 141"/>
                  <a:gd name="T18" fmla="*/ 0 w 157"/>
                  <a:gd name="T19" fmla="*/ 0 h 141"/>
                  <a:gd name="T20" fmla="*/ 0 w 157"/>
                  <a:gd name="T21" fmla="*/ 141 h 141"/>
                  <a:gd name="T22" fmla="*/ 12 w 157"/>
                  <a:gd name="T23" fmla="*/ 141 h 141"/>
                  <a:gd name="T24" fmla="*/ 146 w 157"/>
                  <a:gd name="T25" fmla="*/ 141 h 141"/>
                  <a:gd name="T26" fmla="*/ 157 w 157"/>
                  <a:gd name="T27" fmla="*/ 141 h 141"/>
                  <a:gd name="T28" fmla="*/ 157 w 157"/>
                  <a:gd name="T29" fmla="*/ 0 h 141"/>
                  <a:gd name="T30" fmla="*/ 146 w 157"/>
                  <a:gd name="T31" fmla="*/ 129 h 141"/>
                  <a:gd name="T32" fmla="*/ 12 w 157"/>
                  <a:gd name="T33" fmla="*/ 129 h 141"/>
                  <a:gd name="T34" fmla="*/ 12 w 157"/>
                  <a:gd name="T35" fmla="*/ 40 h 141"/>
                  <a:gd name="T36" fmla="*/ 146 w 157"/>
                  <a:gd name="T37" fmla="*/ 40 h 141"/>
                  <a:gd name="T38" fmla="*/ 146 w 157"/>
                  <a:gd name="T39" fmla="*/ 12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7" h="141">
                    <a:moveTo>
                      <a:pt x="157" y="0"/>
                    </a:moveTo>
                    <a:lnTo>
                      <a:pt x="135" y="0"/>
                    </a:lnTo>
                    <a:lnTo>
                      <a:pt x="135" y="15"/>
                    </a:lnTo>
                    <a:lnTo>
                      <a:pt x="114" y="15"/>
                    </a:lnTo>
                    <a:lnTo>
                      <a:pt x="114" y="0"/>
                    </a:lnTo>
                    <a:lnTo>
                      <a:pt x="47" y="0"/>
                    </a:lnTo>
                    <a:lnTo>
                      <a:pt x="47" y="15"/>
                    </a:lnTo>
                    <a:lnTo>
                      <a:pt x="25" y="15"/>
                    </a:lnTo>
                    <a:lnTo>
                      <a:pt x="25" y="0"/>
                    </a:lnTo>
                    <a:lnTo>
                      <a:pt x="0" y="0"/>
                    </a:lnTo>
                    <a:lnTo>
                      <a:pt x="0" y="141"/>
                    </a:lnTo>
                    <a:lnTo>
                      <a:pt x="12" y="141"/>
                    </a:lnTo>
                    <a:lnTo>
                      <a:pt x="146" y="141"/>
                    </a:lnTo>
                    <a:lnTo>
                      <a:pt x="157" y="141"/>
                    </a:lnTo>
                    <a:lnTo>
                      <a:pt x="157" y="0"/>
                    </a:lnTo>
                    <a:close/>
                    <a:moveTo>
                      <a:pt x="146" y="129"/>
                    </a:moveTo>
                    <a:lnTo>
                      <a:pt x="12" y="129"/>
                    </a:lnTo>
                    <a:lnTo>
                      <a:pt x="12" y="40"/>
                    </a:lnTo>
                    <a:lnTo>
                      <a:pt x="146" y="40"/>
                    </a:lnTo>
                    <a:lnTo>
                      <a:pt x="146" y="1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1148" tIns="20574" rIns="41148" bIns="20574" numCol="1" anchor="t" anchorCtr="0" compatLnSpc="1">
                <a:prstTxWarp prst="textNoShape">
                  <a:avLst/>
                </a:prstTxWarp>
              </a:bodyPr>
              <a:lstStyle/>
              <a:p>
                <a:pPr defTabSz="495300" eaLnBrk="0" fontAlgn="base" hangingPunct="0">
                  <a:spcBef>
                    <a:spcPct val="0"/>
                  </a:spcBef>
                  <a:spcAft>
                    <a:spcPct val="0"/>
                  </a:spcAft>
                </a:pPr>
                <a:endParaRPr lang="en-US" sz="608" dirty="0">
                  <a:solidFill>
                    <a:srgbClr val="000000"/>
                  </a:solidFill>
                  <a:sym typeface="Helvetica Light" charset="0"/>
                </a:endParaRPr>
              </a:p>
            </p:txBody>
          </p:sp>
          <p:sp>
            <p:nvSpPr>
              <p:cNvPr id="56" name="Rectangle 30"/>
              <p:cNvSpPr>
                <a:spLocks noChangeArrowheads="1"/>
              </p:cNvSpPr>
              <p:nvPr/>
            </p:nvSpPr>
            <p:spPr bwMode="auto">
              <a:xfrm>
                <a:off x="2387600" y="3200401"/>
                <a:ext cx="20638" cy="349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41148" tIns="20574" rIns="41148" bIns="20574" numCol="1" anchor="t" anchorCtr="0" compatLnSpc="1">
                <a:prstTxWarp prst="textNoShape">
                  <a:avLst/>
                </a:prstTxWarp>
              </a:bodyPr>
              <a:lstStyle/>
              <a:p>
                <a:pPr defTabSz="495300" eaLnBrk="0" fontAlgn="base" hangingPunct="0">
                  <a:spcBef>
                    <a:spcPct val="0"/>
                  </a:spcBef>
                  <a:spcAft>
                    <a:spcPct val="0"/>
                  </a:spcAft>
                </a:pPr>
                <a:endParaRPr lang="en-US" sz="608" dirty="0">
                  <a:solidFill>
                    <a:srgbClr val="000000"/>
                  </a:solidFill>
                  <a:sym typeface="Helvetica Light" charset="0"/>
                </a:endParaRPr>
              </a:p>
            </p:txBody>
          </p:sp>
          <p:sp>
            <p:nvSpPr>
              <p:cNvPr id="57" name="Rectangle 31"/>
              <p:cNvSpPr>
                <a:spLocks noChangeArrowheads="1"/>
              </p:cNvSpPr>
              <p:nvPr/>
            </p:nvSpPr>
            <p:spPr bwMode="auto">
              <a:xfrm>
                <a:off x="2525713" y="3200401"/>
                <a:ext cx="23813" cy="349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41148" tIns="20574" rIns="41148" bIns="20574" numCol="1" anchor="t" anchorCtr="0" compatLnSpc="1">
                <a:prstTxWarp prst="textNoShape">
                  <a:avLst/>
                </a:prstTxWarp>
              </a:bodyPr>
              <a:lstStyle/>
              <a:p>
                <a:pPr defTabSz="495300" eaLnBrk="0" fontAlgn="base" hangingPunct="0">
                  <a:spcBef>
                    <a:spcPct val="0"/>
                  </a:spcBef>
                  <a:spcAft>
                    <a:spcPct val="0"/>
                  </a:spcAft>
                </a:pPr>
                <a:endParaRPr lang="en-US" sz="608" dirty="0">
                  <a:solidFill>
                    <a:srgbClr val="000000"/>
                  </a:solidFill>
                  <a:sym typeface="Helvetica Light" charset="0"/>
                </a:endParaRPr>
              </a:p>
            </p:txBody>
          </p:sp>
        </p:grpSp>
      </p:grpSp>
      <p:sp>
        <p:nvSpPr>
          <p:cNvPr id="40" name="TextBox 39"/>
          <p:cNvSpPr txBox="1"/>
          <p:nvPr/>
        </p:nvSpPr>
        <p:spPr>
          <a:xfrm>
            <a:off x="2774677" y="5072032"/>
            <a:ext cx="8765127" cy="459100"/>
          </a:xfrm>
          <a:prstGeom prst="rect">
            <a:avLst/>
          </a:prstGeom>
          <a:noFill/>
          <a:ln w="9525" algn="ctr">
            <a:noFill/>
            <a:miter lim="800000"/>
            <a:headEnd/>
            <a:tailEnd/>
          </a:ln>
        </p:spPr>
        <p:txBody>
          <a:bodyPr vert="horz" wrap="square" lIns="90488" tIns="44450" rIns="90488" bIns="44450" numCol="1" anchor="ctr" anchorCtr="0" compatLnSpc="1">
            <a:prstTxWarp prst="textNoShape">
              <a:avLst/>
            </a:prstTxWarp>
            <a:spAutoFit/>
          </a:bodyPr>
          <a:lstStyle>
            <a:lvl1pPr algn="l" defTabSz="895350">
              <a:defRPr sz="2000" b="1">
                <a:solidFill>
                  <a:srgbClr val="1390CA"/>
                </a:solidFill>
                <a:latin typeface="+mj-lt"/>
                <a:ea typeface="+mj-ea"/>
              </a:defRPr>
            </a:lvl1pPr>
            <a:lvl2pPr algn="l" defTabSz="895350">
              <a:defRPr sz="1900" b="1">
                <a:solidFill>
                  <a:srgbClr val="1390CA"/>
                </a:solidFill>
                <a:latin typeface="Arial" charset="0"/>
                <a:ea typeface="ヒラギノ角ゴ Pro W3" pitchFamily="-112" charset="-128"/>
              </a:defRPr>
            </a:lvl2pPr>
            <a:lvl3pPr algn="l" defTabSz="895350">
              <a:defRPr sz="1900" b="1">
                <a:solidFill>
                  <a:srgbClr val="1390CA"/>
                </a:solidFill>
                <a:latin typeface="Arial" charset="0"/>
                <a:ea typeface="ヒラギノ角ゴ Pro W3" pitchFamily="-112" charset="-128"/>
              </a:defRPr>
            </a:lvl3pPr>
            <a:lvl4pPr algn="l" defTabSz="895350">
              <a:defRPr sz="1900" b="1">
                <a:solidFill>
                  <a:srgbClr val="1390CA"/>
                </a:solidFill>
                <a:latin typeface="Arial" charset="0"/>
                <a:ea typeface="ヒラギノ角ゴ Pro W3" pitchFamily="-112" charset="-128"/>
              </a:defRPr>
            </a:lvl4pPr>
            <a:lvl5pPr algn="l" defTabSz="895350">
              <a:defRPr sz="1900" b="1">
                <a:solidFill>
                  <a:srgbClr val="1390CA"/>
                </a:solidFill>
                <a:latin typeface="Arial" charset="0"/>
                <a:ea typeface="ヒラギノ角ゴ Pro W3" pitchFamily="-112" charset="-128"/>
              </a:defRPr>
            </a:lvl5pPr>
            <a:lvl6pPr marL="457200" defTabSz="895350" fontAlgn="base">
              <a:spcBef>
                <a:spcPct val="0"/>
              </a:spcBef>
              <a:spcAft>
                <a:spcPct val="0"/>
              </a:spcAft>
              <a:defRPr sz="1900" b="1">
                <a:solidFill>
                  <a:srgbClr val="1390CA"/>
                </a:solidFill>
                <a:latin typeface="Arial" charset="0"/>
                <a:ea typeface="ヒラギノ角ゴ Pro W3" pitchFamily="-112" charset="-128"/>
              </a:defRPr>
            </a:lvl6pPr>
            <a:lvl7pPr marL="914400" defTabSz="895350" fontAlgn="base">
              <a:spcBef>
                <a:spcPct val="0"/>
              </a:spcBef>
              <a:spcAft>
                <a:spcPct val="0"/>
              </a:spcAft>
              <a:defRPr sz="1900" b="1">
                <a:solidFill>
                  <a:srgbClr val="1390CA"/>
                </a:solidFill>
                <a:latin typeface="Arial" charset="0"/>
                <a:ea typeface="ヒラギノ角ゴ Pro W3" pitchFamily="-112" charset="-128"/>
              </a:defRPr>
            </a:lvl7pPr>
            <a:lvl8pPr marL="1371600" defTabSz="895350" fontAlgn="base">
              <a:spcBef>
                <a:spcPct val="0"/>
              </a:spcBef>
              <a:spcAft>
                <a:spcPct val="0"/>
              </a:spcAft>
              <a:defRPr sz="1900" b="1">
                <a:solidFill>
                  <a:srgbClr val="1390CA"/>
                </a:solidFill>
                <a:latin typeface="Arial" charset="0"/>
                <a:ea typeface="ヒラギノ角ゴ Pro W3" pitchFamily="-112" charset="-128"/>
              </a:defRPr>
            </a:lvl8pPr>
            <a:lvl9pPr marL="1828800" defTabSz="895350" fontAlgn="base">
              <a:spcBef>
                <a:spcPct val="0"/>
              </a:spcBef>
              <a:spcAft>
                <a:spcPct val="0"/>
              </a:spcAft>
              <a:defRPr sz="1900" b="1">
                <a:solidFill>
                  <a:srgbClr val="1390CA"/>
                </a:solidFill>
                <a:latin typeface="Arial" charset="0"/>
                <a:ea typeface="ヒラギノ角ゴ Pro W3" pitchFamily="-112" charset="-128"/>
              </a:defRPr>
            </a:lvl9pPr>
          </a:lstStyle>
          <a:p>
            <a:pPr eaLnBrk="0" fontAlgn="base" hangingPunct="0">
              <a:spcBef>
                <a:spcPct val="0"/>
              </a:spcBef>
              <a:spcAft>
                <a:spcPct val="0"/>
              </a:spcAft>
            </a:pPr>
            <a:r>
              <a:rPr lang="en-ZA" sz="2400" dirty="0">
                <a:sym typeface="Helvetica Light" charset="0"/>
              </a:rPr>
              <a:t>- </a:t>
            </a:r>
            <a:r>
              <a:rPr lang="en-ZA" sz="2400" dirty="0" smtClean="0">
                <a:sym typeface="Helvetica Light" charset="0"/>
              </a:rPr>
              <a:t>Recommendations</a:t>
            </a:r>
            <a:endParaRPr lang="en-ZA" sz="2400" dirty="0">
              <a:sym typeface="Helvetica Light" charset="0"/>
            </a:endParaRPr>
          </a:p>
        </p:txBody>
      </p:sp>
      <p:grpSp>
        <p:nvGrpSpPr>
          <p:cNvPr id="3" name="Group 2"/>
          <p:cNvGrpSpPr/>
          <p:nvPr/>
        </p:nvGrpSpPr>
        <p:grpSpPr>
          <a:xfrm>
            <a:off x="952231" y="2114919"/>
            <a:ext cx="702880" cy="598366"/>
            <a:chOff x="3338906" y="4968410"/>
            <a:chExt cx="702880" cy="598366"/>
          </a:xfrm>
        </p:grpSpPr>
        <p:sp>
          <p:nvSpPr>
            <p:cNvPr id="42" name="Freeform 78"/>
            <p:cNvSpPr>
              <a:spLocks noEditPoints="1"/>
            </p:cNvSpPr>
            <p:nvPr/>
          </p:nvSpPr>
          <p:spPr bwMode="auto">
            <a:xfrm>
              <a:off x="3516740" y="5196071"/>
              <a:ext cx="347212" cy="370705"/>
            </a:xfrm>
            <a:custGeom>
              <a:avLst/>
              <a:gdLst>
                <a:gd name="T0" fmla="*/ 172 w 241"/>
                <a:gd name="T1" fmla="*/ 0 h 234"/>
                <a:gd name="T2" fmla="*/ 102 w 241"/>
                <a:gd name="T3" fmla="*/ 50 h 234"/>
                <a:gd name="T4" fmla="*/ 102 w 241"/>
                <a:gd name="T5" fmla="*/ 50 h 234"/>
                <a:gd name="T6" fmla="*/ 26 w 241"/>
                <a:gd name="T7" fmla="*/ 126 h 234"/>
                <a:gd name="T8" fmla="*/ 2 w 241"/>
                <a:gd name="T9" fmla="*/ 201 h 234"/>
                <a:gd name="T10" fmla="*/ 26 w 241"/>
                <a:gd name="T11" fmla="*/ 234 h 234"/>
                <a:gd name="T12" fmla="*/ 96 w 241"/>
                <a:gd name="T13" fmla="*/ 216 h 234"/>
                <a:gd name="T14" fmla="*/ 220 w 241"/>
                <a:gd name="T15" fmla="*/ 97 h 234"/>
                <a:gd name="T16" fmla="*/ 117 w 241"/>
                <a:gd name="T17" fmla="*/ 174 h 234"/>
                <a:gd name="T18" fmla="*/ 181 w 241"/>
                <a:gd name="T19" fmla="*/ 86 h 234"/>
                <a:gd name="T20" fmla="*/ 174 w 241"/>
                <a:gd name="T21" fmla="*/ 123 h 234"/>
                <a:gd name="T22" fmla="*/ 117 w 241"/>
                <a:gd name="T23" fmla="*/ 180 h 234"/>
                <a:gd name="T24" fmla="*/ 108 w 241"/>
                <a:gd name="T25" fmla="*/ 148 h 234"/>
                <a:gd name="T26" fmla="*/ 84 w 241"/>
                <a:gd name="T27" fmla="*/ 125 h 234"/>
                <a:gd name="T28" fmla="*/ 169 w 241"/>
                <a:gd name="T29" fmla="*/ 66 h 234"/>
                <a:gd name="T30" fmla="*/ 108 w 241"/>
                <a:gd name="T31" fmla="*/ 148 h 234"/>
                <a:gd name="T32" fmla="*/ 56 w 241"/>
                <a:gd name="T33" fmla="*/ 117 h 234"/>
                <a:gd name="T34" fmla="*/ 146 w 241"/>
                <a:gd name="T35" fmla="*/ 53 h 234"/>
                <a:gd name="T36" fmla="*/ 31 w 241"/>
                <a:gd name="T37" fmla="*/ 219 h 234"/>
                <a:gd name="T38" fmla="*/ 15 w 241"/>
                <a:gd name="T39" fmla="*/ 209 h 234"/>
                <a:gd name="T40" fmla="*/ 23 w 241"/>
                <a:gd name="T41" fmla="*/ 177 h 234"/>
                <a:gd name="T42" fmla="*/ 58 w 241"/>
                <a:gd name="T43" fmla="*/ 211 h 234"/>
                <a:gd name="T44" fmla="*/ 65 w 241"/>
                <a:gd name="T45" fmla="*/ 210 h 234"/>
                <a:gd name="T46" fmla="*/ 26 w 241"/>
                <a:gd name="T47" fmla="*/ 169 h 234"/>
                <a:gd name="T48" fmla="*/ 36 w 241"/>
                <a:gd name="T49" fmla="*/ 138 h 234"/>
                <a:gd name="T50" fmla="*/ 95 w 241"/>
                <a:gd name="T51" fmla="*/ 201 h 234"/>
                <a:gd name="T52" fmla="*/ 65 w 241"/>
                <a:gd name="T53" fmla="*/ 210 h 234"/>
                <a:gd name="T54" fmla="*/ 198 w 241"/>
                <a:gd name="T55" fmla="*/ 99 h 234"/>
                <a:gd name="T56" fmla="*/ 179 w 241"/>
                <a:gd name="T57" fmla="*/ 55 h 234"/>
                <a:gd name="T58" fmla="*/ 148 w 241"/>
                <a:gd name="T59" fmla="*/ 24 h 234"/>
                <a:gd name="T60" fmla="*/ 205 w 241"/>
                <a:gd name="T61" fmla="*/ 30 h 234"/>
                <a:gd name="T62" fmla="*/ 210 w 241"/>
                <a:gd name="T63" fmla="*/ 8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1" h="234">
                  <a:moveTo>
                    <a:pt x="215" y="19"/>
                  </a:moveTo>
                  <a:cubicBezTo>
                    <a:pt x="203" y="7"/>
                    <a:pt x="187" y="0"/>
                    <a:pt x="172" y="0"/>
                  </a:cubicBezTo>
                  <a:cubicBezTo>
                    <a:pt x="159" y="0"/>
                    <a:pt x="146" y="5"/>
                    <a:pt x="138" y="14"/>
                  </a:cubicBezTo>
                  <a:cubicBezTo>
                    <a:pt x="102" y="50"/>
                    <a:pt x="102" y="50"/>
                    <a:pt x="102" y="50"/>
                  </a:cubicBezTo>
                  <a:cubicBezTo>
                    <a:pt x="102" y="50"/>
                    <a:pt x="102" y="50"/>
                    <a:pt x="102" y="50"/>
                  </a:cubicBezTo>
                  <a:cubicBezTo>
                    <a:pt x="102" y="50"/>
                    <a:pt x="102" y="50"/>
                    <a:pt x="102" y="50"/>
                  </a:cubicBezTo>
                  <a:cubicBezTo>
                    <a:pt x="102" y="50"/>
                    <a:pt x="102" y="50"/>
                    <a:pt x="102" y="50"/>
                  </a:cubicBezTo>
                  <a:cubicBezTo>
                    <a:pt x="26" y="126"/>
                    <a:pt x="26" y="126"/>
                    <a:pt x="26" y="126"/>
                  </a:cubicBezTo>
                  <a:cubicBezTo>
                    <a:pt x="23" y="130"/>
                    <a:pt x="20" y="134"/>
                    <a:pt x="19" y="139"/>
                  </a:cubicBezTo>
                  <a:cubicBezTo>
                    <a:pt x="2" y="201"/>
                    <a:pt x="2" y="201"/>
                    <a:pt x="2" y="201"/>
                  </a:cubicBezTo>
                  <a:cubicBezTo>
                    <a:pt x="2" y="201"/>
                    <a:pt x="0" y="206"/>
                    <a:pt x="0" y="209"/>
                  </a:cubicBezTo>
                  <a:cubicBezTo>
                    <a:pt x="0" y="223"/>
                    <a:pt x="12" y="234"/>
                    <a:pt x="26" y="234"/>
                  </a:cubicBezTo>
                  <a:cubicBezTo>
                    <a:pt x="29" y="234"/>
                    <a:pt x="34" y="233"/>
                    <a:pt x="34" y="233"/>
                  </a:cubicBezTo>
                  <a:cubicBezTo>
                    <a:pt x="96" y="216"/>
                    <a:pt x="96" y="216"/>
                    <a:pt x="96" y="216"/>
                  </a:cubicBezTo>
                  <a:cubicBezTo>
                    <a:pt x="101" y="215"/>
                    <a:pt x="105" y="213"/>
                    <a:pt x="109" y="209"/>
                  </a:cubicBezTo>
                  <a:cubicBezTo>
                    <a:pt x="220" y="97"/>
                    <a:pt x="220" y="97"/>
                    <a:pt x="220" y="97"/>
                  </a:cubicBezTo>
                  <a:cubicBezTo>
                    <a:pt x="241" y="76"/>
                    <a:pt x="238" y="42"/>
                    <a:pt x="215" y="19"/>
                  </a:cubicBezTo>
                  <a:close/>
                  <a:moveTo>
                    <a:pt x="117" y="174"/>
                  </a:moveTo>
                  <a:cubicBezTo>
                    <a:pt x="117" y="168"/>
                    <a:pt x="115" y="161"/>
                    <a:pt x="112" y="155"/>
                  </a:cubicBezTo>
                  <a:cubicBezTo>
                    <a:pt x="181" y="86"/>
                    <a:pt x="181" y="86"/>
                    <a:pt x="181" y="86"/>
                  </a:cubicBezTo>
                  <a:cubicBezTo>
                    <a:pt x="185" y="99"/>
                    <a:pt x="183" y="113"/>
                    <a:pt x="174" y="123"/>
                  </a:cubicBezTo>
                  <a:cubicBezTo>
                    <a:pt x="174" y="123"/>
                    <a:pt x="174" y="123"/>
                    <a:pt x="174" y="123"/>
                  </a:cubicBezTo>
                  <a:cubicBezTo>
                    <a:pt x="174" y="123"/>
                    <a:pt x="174" y="123"/>
                    <a:pt x="174" y="123"/>
                  </a:cubicBezTo>
                  <a:cubicBezTo>
                    <a:pt x="117" y="180"/>
                    <a:pt x="117" y="180"/>
                    <a:pt x="117" y="180"/>
                  </a:cubicBezTo>
                  <a:cubicBezTo>
                    <a:pt x="117" y="178"/>
                    <a:pt x="118" y="176"/>
                    <a:pt x="117" y="174"/>
                  </a:cubicBezTo>
                  <a:close/>
                  <a:moveTo>
                    <a:pt x="108" y="148"/>
                  </a:moveTo>
                  <a:cubicBezTo>
                    <a:pt x="106" y="144"/>
                    <a:pt x="103" y="140"/>
                    <a:pt x="99" y="136"/>
                  </a:cubicBezTo>
                  <a:cubicBezTo>
                    <a:pt x="94" y="131"/>
                    <a:pt x="89" y="128"/>
                    <a:pt x="84" y="125"/>
                  </a:cubicBezTo>
                  <a:cubicBezTo>
                    <a:pt x="154" y="55"/>
                    <a:pt x="154" y="55"/>
                    <a:pt x="154" y="55"/>
                  </a:cubicBezTo>
                  <a:cubicBezTo>
                    <a:pt x="159" y="58"/>
                    <a:pt x="164" y="61"/>
                    <a:pt x="169" y="66"/>
                  </a:cubicBezTo>
                  <a:cubicBezTo>
                    <a:pt x="173" y="70"/>
                    <a:pt x="176" y="74"/>
                    <a:pt x="178" y="79"/>
                  </a:cubicBezTo>
                  <a:lnTo>
                    <a:pt x="108" y="148"/>
                  </a:lnTo>
                  <a:close/>
                  <a:moveTo>
                    <a:pt x="77" y="121"/>
                  </a:moveTo>
                  <a:cubicBezTo>
                    <a:pt x="70" y="119"/>
                    <a:pt x="63" y="117"/>
                    <a:pt x="56" y="117"/>
                  </a:cubicBezTo>
                  <a:cubicBezTo>
                    <a:pt x="112" y="60"/>
                    <a:pt x="112" y="60"/>
                    <a:pt x="112" y="60"/>
                  </a:cubicBezTo>
                  <a:cubicBezTo>
                    <a:pt x="121" y="52"/>
                    <a:pt x="133" y="50"/>
                    <a:pt x="146" y="53"/>
                  </a:cubicBezTo>
                  <a:lnTo>
                    <a:pt x="77" y="121"/>
                  </a:lnTo>
                  <a:close/>
                  <a:moveTo>
                    <a:pt x="31" y="219"/>
                  </a:moveTo>
                  <a:cubicBezTo>
                    <a:pt x="30" y="219"/>
                    <a:pt x="28" y="219"/>
                    <a:pt x="26" y="220"/>
                  </a:cubicBezTo>
                  <a:cubicBezTo>
                    <a:pt x="20" y="219"/>
                    <a:pt x="15" y="215"/>
                    <a:pt x="15" y="209"/>
                  </a:cubicBezTo>
                  <a:cubicBezTo>
                    <a:pt x="15" y="207"/>
                    <a:pt x="16" y="205"/>
                    <a:pt x="16" y="204"/>
                  </a:cubicBezTo>
                  <a:cubicBezTo>
                    <a:pt x="23" y="177"/>
                    <a:pt x="23" y="177"/>
                    <a:pt x="23" y="177"/>
                  </a:cubicBezTo>
                  <a:cubicBezTo>
                    <a:pt x="32" y="176"/>
                    <a:pt x="41" y="180"/>
                    <a:pt x="48" y="187"/>
                  </a:cubicBezTo>
                  <a:cubicBezTo>
                    <a:pt x="55" y="194"/>
                    <a:pt x="58" y="203"/>
                    <a:pt x="58" y="211"/>
                  </a:cubicBezTo>
                  <a:lnTo>
                    <a:pt x="31" y="219"/>
                  </a:lnTo>
                  <a:close/>
                  <a:moveTo>
                    <a:pt x="65" y="210"/>
                  </a:moveTo>
                  <a:cubicBezTo>
                    <a:pt x="65" y="200"/>
                    <a:pt x="61" y="190"/>
                    <a:pt x="53" y="182"/>
                  </a:cubicBezTo>
                  <a:cubicBezTo>
                    <a:pt x="45" y="174"/>
                    <a:pt x="35" y="170"/>
                    <a:pt x="26" y="169"/>
                  </a:cubicBezTo>
                  <a:cubicBezTo>
                    <a:pt x="33" y="143"/>
                    <a:pt x="33" y="143"/>
                    <a:pt x="33" y="143"/>
                  </a:cubicBezTo>
                  <a:cubicBezTo>
                    <a:pt x="33" y="141"/>
                    <a:pt x="34" y="139"/>
                    <a:pt x="36" y="138"/>
                  </a:cubicBezTo>
                  <a:cubicBezTo>
                    <a:pt x="50" y="127"/>
                    <a:pt x="73" y="130"/>
                    <a:pt x="88" y="146"/>
                  </a:cubicBezTo>
                  <a:cubicBezTo>
                    <a:pt x="105" y="163"/>
                    <a:pt x="108" y="187"/>
                    <a:pt x="95" y="201"/>
                  </a:cubicBezTo>
                  <a:cubicBezTo>
                    <a:pt x="94" y="202"/>
                    <a:pt x="93" y="202"/>
                    <a:pt x="92" y="202"/>
                  </a:cubicBezTo>
                  <a:lnTo>
                    <a:pt x="65" y="210"/>
                  </a:lnTo>
                  <a:close/>
                  <a:moveTo>
                    <a:pt x="210" y="86"/>
                  </a:moveTo>
                  <a:cubicBezTo>
                    <a:pt x="198" y="99"/>
                    <a:pt x="198" y="99"/>
                    <a:pt x="198" y="99"/>
                  </a:cubicBezTo>
                  <a:cubicBezTo>
                    <a:pt x="198" y="97"/>
                    <a:pt x="198" y="96"/>
                    <a:pt x="198" y="94"/>
                  </a:cubicBezTo>
                  <a:cubicBezTo>
                    <a:pt x="196" y="80"/>
                    <a:pt x="190" y="66"/>
                    <a:pt x="179" y="55"/>
                  </a:cubicBezTo>
                  <a:cubicBezTo>
                    <a:pt x="167" y="44"/>
                    <a:pt x="151" y="37"/>
                    <a:pt x="136" y="37"/>
                  </a:cubicBezTo>
                  <a:cubicBezTo>
                    <a:pt x="148" y="24"/>
                    <a:pt x="148" y="24"/>
                    <a:pt x="148" y="24"/>
                  </a:cubicBezTo>
                  <a:cubicBezTo>
                    <a:pt x="154" y="18"/>
                    <a:pt x="162" y="15"/>
                    <a:pt x="172" y="15"/>
                  </a:cubicBezTo>
                  <a:cubicBezTo>
                    <a:pt x="183" y="15"/>
                    <a:pt x="196" y="20"/>
                    <a:pt x="205" y="30"/>
                  </a:cubicBezTo>
                  <a:cubicBezTo>
                    <a:pt x="214" y="38"/>
                    <a:pt x="219" y="49"/>
                    <a:pt x="219" y="60"/>
                  </a:cubicBezTo>
                  <a:cubicBezTo>
                    <a:pt x="220" y="70"/>
                    <a:pt x="217" y="80"/>
                    <a:pt x="210" y="86"/>
                  </a:cubicBezTo>
                  <a:close/>
                </a:path>
              </a:pathLst>
            </a:custGeom>
            <a:solidFill>
              <a:schemeClr val="tx2"/>
            </a:solidFill>
            <a:ln>
              <a:noFill/>
            </a:ln>
          </p:spPr>
          <p:txBody>
            <a:bodyPr vert="horz" wrap="square" lIns="54864" tIns="27432" rIns="54864" bIns="27432" numCol="1" anchor="t" anchorCtr="0" compatLnSpc="1">
              <a:prstTxWarp prst="textNoShape">
                <a:avLst/>
              </a:prstTxWarp>
            </a:bodyPr>
            <a:lstStyle/>
            <a:p>
              <a:pPr defTabSz="495300" eaLnBrk="0" fontAlgn="base" hangingPunct="0">
                <a:spcBef>
                  <a:spcPct val="0"/>
                </a:spcBef>
                <a:spcAft>
                  <a:spcPct val="0"/>
                </a:spcAft>
              </a:pPr>
              <a:endParaRPr lang="id-ID" sz="2400">
                <a:solidFill>
                  <a:srgbClr val="000000"/>
                </a:solidFill>
                <a:sym typeface="Helvetica Light" charset="0"/>
              </a:endParaRPr>
            </a:p>
          </p:txBody>
        </p:sp>
        <p:sp>
          <p:nvSpPr>
            <p:cNvPr id="58" name="Rectangle 57"/>
            <p:cNvSpPr/>
            <p:nvPr/>
          </p:nvSpPr>
          <p:spPr>
            <a:xfrm>
              <a:off x="3338906" y="4968410"/>
              <a:ext cx="702880" cy="58875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solidFill>
                  <a:srgbClr val="A2AAAD"/>
                </a:solidFill>
              </a:endParaRPr>
            </a:p>
          </p:txBody>
        </p:sp>
        <p:grpSp>
          <p:nvGrpSpPr>
            <p:cNvPr id="59" name="Group 58"/>
            <p:cNvGrpSpPr/>
            <p:nvPr/>
          </p:nvGrpSpPr>
          <p:grpSpPr>
            <a:xfrm>
              <a:off x="3506544" y="5058985"/>
              <a:ext cx="392367" cy="398093"/>
              <a:chOff x="2360613" y="2686051"/>
              <a:chExt cx="217488" cy="220662"/>
            </a:xfrm>
            <a:solidFill>
              <a:schemeClr val="tx2"/>
            </a:solidFill>
          </p:grpSpPr>
          <p:sp>
            <p:nvSpPr>
              <p:cNvPr id="60" name="Freeform 34"/>
              <p:cNvSpPr>
                <a:spLocks noEditPoints="1"/>
              </p:cNvSpPr>
              <p:nvPr/>
            </p:nvSpPr>
            <p:spPr bwMode="auto">
              <a:xfrm>
                <a:off x="2427288" y="2686051"/>
                <a:ext cx="150813" cy="150813"/>
              </a:xfrm>
              <a:custGeom>
                <a:avLst/>
                <a:gdLst>
                  <a:gd name="T0" fmla="*/ 65 w 79"/>
                  <a:gd name="T1" fmla="*/ 14 h 79"/>
                  <a:gd name="T2" fmla="*/ 14 w 79"/>
                  <a:gd name="T3" fmla="*/ 14 h 79"/>
                  <a:gd name="T4" fmla="*/ 12 w 79"/>
                  <a:gd name="T5" fmla="*/ 63 h 79"/>
                  <a:gd name="T6" fmla="*/ 12 w 79"/>
                  <a:gd name="T7" fmla="*/ 63 h 79"/>
                  <a:gd name="T8" fmla="*/ 17 w 79"/>
                  <a:gd name="T9" fmla="*/ 68 h 79"/>
                  <a:gd name="T10" fmla="*/ 65 w 79"/>
                  <a:gd name="T11" fmla="*/ 65 h 79"/>
                  <a:gd name="T12" fmla="*/ 65 w 79"/>
                  <a:gd name="T13" fmla="*/ 14 h 79"/>
                  <a:gd name="T14" fmla="*/ 58 w 79"/>
                  <a:gd name="T15" fmla="*/ 59 h 79"/>
                  <a:gd name="T16" fmla="*/ 20 w 79"/>
                  <a:gd name="T17" fmla="*/ 59 h 79"/>
                  <a:gd name="T18" fmla="*/ 20 w 79"/>
                  <a:gd name="T19" fmla="*/ 21 h 79"/>
                  <a:gd name="T20" fmla="*/ 59 w 79"/>
                  <a:gd name="T21" fmla="*/ 21 h 79"/>
                  <a:gd name="T22" fmla="*/ 58 w 79"/>
                  <a:gd name="T23" fmla="*/ 5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79">
                    <a:moveTo>
                      <a:pt x="65" y="14"/>
                    </a:moveTo>
                    <a:cubicBezTo>
                      <a:pt x="51" y="0"/>
                      <a:pt x="28" y="0"/>
                      <a:pt x="14" y="14"/>
                    </a:cubicBezTo>
                    <a:cubicBezTo>
                      <a:pt x="1" y="27"/>
                      <a:pt x="0" y="48"/>
                      <a:pt x="12" y="63"/>
                    </a:cubicBezTo>
                    <a:cubicBezTo>
                      <a:pt x="12" y="63"/>
                      <a:pt x="12" y="63"/>
                      <a:pt x="12" y="63"/>
                    </a:cubicBezTo>
                    <a:cubicBezTo>
                      <a:pt x="14" y="65"/>
                      <a:pt x="15" y="66"/>
                      <a:pt x="17" y="68"/>
                    </a:cubicBezTo>
                    <a:cubicBezTo>
                      <a:pt x="31" y="79"/>
                      <a:pt x="52" y="78"/>
                      <a:pt x="65" y="65"/>
                    </a:cubicBezTo>
                    <a:cubicBezTo>
                      <a:pt x="79" y="51"/>
                      <a:pt x="79" y="28"/>
                      <a:pt x="65" y="14"/>
                    </a:cubicBezTo>
                    <a:close/>
                    <a:moveTo>
                      <a:pt x="58" y="59"/>
                    </a:moveTo>
                    <a:cubicBezTo>
                      <a:pt x="48" y="69"/>
                      <a:pt x="31" y="69"/>
                      <a:pt x="20" y="59"/>
                    </a:cubicBezTo>
                    <a:cubicBezTo>
                      <a:pt x="10" y="48"/>
                      <a:pt x="10" y="31"/>
                      <a:pt x="20" y="21"/>
                    </a:cubicBezTo>
                    <a:cubicBezTo>
                      <a:pt x="31" y="10"/>
                      <a:pt x="48" y="10"/>
                      <a:pt x="59" y="21"/>
                    </a:cubicBezTo>
                    <a:cubicBezTo>
                      <a:pt x="69" y="31"/>
                      <a:pt x="69" y="48"/>
                      <a:pt x="58" y="5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dirty="0">
                  <a:solidFill>
                    <a:srgbClr val="000000"/>
                  </a:solidFill>
                </a:endParaRPr>
              </a:p>
            </p:txBody>
          </p:sp>
          <p:sp>
            <p:nvSpPr>
              <p:cNvPr id="61" name="Freeform 35"/>
              <p:cNvSpPr>
                <a:spLocks/>
              </p:cNvSpPr>
              <p:nvPr/>
            </p:nvSpPr>
            <p:spPr bwMode="auto">
              <a:xfrm>
                <a:off x="2360613" y="2814638"/>
                <a:ext cx="92075" cy="92075"/>
              </a:xfrm>
              <a:custGeom>
                <a:avLst/>
                <a:gdLst>
                  <a:gd name="T0" fmla="*/ 0 w 58"/>
                  <a:gd name="T1" fmla="*/ 46 h 58"/>
                  <a:gd name="T2" fmla="*/ 11 w 58"/>
                  <a:gd name="T3" fmla="*/ 58 h 58"/>
                  <a:gd name="T4" fmla="*/ 58 w 58"/>
                  <a:gd name="T5" fmla="*/ 7 h 58"/>
                  <a:gd name="T6" fmla="*/ 50 w 58"/>
                  <a:gd name="T7" fmla="*/ 0 h 58"/>
                  <a:gd name="T8" fmla="*/ 0 w 58"/>
                  <a:gd name="T9" fmla="*/ 46 h 58"/>
                </a:gdLst>
                <a:ahLst/>
                <a:cxnLst>
                  <a:cxn ang="0">
                    <a:pos x="T0" y="T1"/>
                  </a:cxn>
                  <a:cxn ang="0">
                    <a:pos x="T2" y="T3"/>
                  </a:cxn>
                  <a:cxn ang="0">
                    <a:pos x="T4" y="T5"/>
                  </a:cxn>
                  <a:cxn ang="0">
                    <a:pos x="T6" y="T7"/>
                  </a:cxn>
                  <a:cxn ang="0">
                    <a:pos x="T8" y="T9"/>
                  </a:cxn>
                </a:cxnLst>
                <a:rect l="0" t="0" r="r" b="b"/>
                <a:pathLst>
                  <a:path w="58" h="58">
                    <a:moveTo>
                      <a:pt x="0" y="46"/>
                    </a:moveTo>
                    <a:lnTo>
                      <a:pt x="11" y="58"/>
                    </a:lnTo>
                    <a:lnTo>
                      <a:pt x="58" y="7"/>
                    </a:lnTo>
                    <a:lnTo>
                      <a:pt x="50" y="0"/>
                    </a:lnTo>
                    <a:lnTo>
                      <a:pt x="0" y="4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dirty="0">
                  <a:solidFill>
                    <a:srgbClr val="000000"/>
                  </a:solidFill>
                </a:endParaRPr>
              </a:p>
            </p:txBody>
          </p:sp>
          <p:sp>
            <p:nvSpPr>
              <p:cNvPr id="62" name="Freeform 36"/>
              <p:cNvSpPr>
                <a:spLocks/>
              </p:cNvSpPr>
              <p:nvPr/>
            </p:nvSpPr>
            <p:spPr bwMode="auto">
              <a:xfrm>
                <a:off x="2505075" y="2736851"/>
                <a:ext cx="57150" cy="68263"/>
              </a:xfrm>
              <a:custGeom>
                <a:avLst/>
                <a:gdLst>
                  <a:gd name="T0" fmla="*/ 16 w 30"/>
                  <a:gd name="T1" fmla="*/ 0 h 36"/>
                  <a:gd name="T2" fmla="*/ 0 w 30"/>
                  <a:gd name="T3" fmla="*/ 34 h 36"/>
                  <a:gd name="T4" fmla="*/ 6 w 30"/>
                  <a:gd name="T5" fmla="*/ 36 h 36"/>
                  <a:gd name="T6" fmla="*/ 16 w 30"/>
                  <a:gd name="T7" fmla="*/ 0 h 36"/>
                </a:gdLst>
                <a:ahLst/>
                <a:cxnLst>
                  <a:cxn ang="0">
                    <a:pos x="T0" y="T1"/>
                  </a:cxn>
                  <a:cxn ang="0">
                    <a:pos x="T2" y="T3"/>
                  </a:cxn>
                  <a:cxn ang="0">
                    <a:pos x="T4" y="T5"/>
                  </a:cxn>
                  <a:cxn ang="0">
                    <a:pos x="T6" y="T7"/>
                  </a:cxn>
                </a:cxnLst>
                <a:rect l="0" t="0" r="r" b="b"/>
                <a:pathLst>
                  <a:path w="30" h="36">
                    <a:moveTo>
                      <a:pt x="16" y="0"/>
                    </a:moveTo>
                    <a:cubicBezTo>
                      <a:pt x="21" y="26"/>
                      <a:pt x="0" y="34"/>
                      <a:pt x="0" y="34"/>
                    </a:cubicBezTo>
                    <a:cubicBezTo>
                      <a:pt x="6" y="36"/>
                      <a:pt x="6" y="36"/>
                      <a:pt x="6" y="36"/>
                    </a:cubicBezTo>
                    <a:cubicBezTo>
                      <a:pt x="30" y="21"/>
                      <a:pt x="16" y="0"/>
                      <a:pt x="1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dirty="0">
                  <a:solidFill>
                    <a:srgbClr val="000000"/>
                  </a:solidFill>
                </a:endParaRPr>
              </a:p>
            </p:txBody>
          </p:sp>
        </p:grpSp>
      </p:grpSp>
      <p:grpSp>
        <p:nvGrpSpPr>
          <p:cNvPr id="7" name="Group 6"/>
          <p:cNvGrpSpPr/>
          <p:nvPr/>
        </p:nvGrpSpPr>
        <p:grpSpPr>
          <a:xfrm>
            <a:off x="941267" y="3034287"/>
            <a:ext cx="702880" cy="702880"/>
            <a:chOff x="3352886" y="3092362"/>
            <a:chExt cx="702880" cy="702880"/>
          </a:xfrm>
        </p:grpSpPr>
        <p:sp>
          <p:nvSpPr>
            <p:cNvPr id="21" name="Rectangle 20"/>
            <p:cNvSpPr/>
            <p:nvPr/>
          </p:nvSpPr>
          <p:spPr>
            <a:xfrm>
              <a:off x="3352886" y="3092362"/>
              <a:ext cx="702880" cy="702880"/>
            </a:xfrm>
            <a:prstGeom prst="rect">
              <a:avLst/>
            </a:prstGeom>
            <a:solidFill>
              <a:srgbClr val="9BBB59"/>
            </a:solidFill>
            <a:ln w="12700" cap="flat" cmpd="sng" algn="ctr">
              <a:noFill/>
              <a:prstDash val="solid"/>
              <a:miter lim="800000"/>
            </a:ln>
            <a:effectLst/>
          </p:spPr>
          <p:txBody>
            <a:bodyPr rtlCol="0" anchor="ctr"/>
            <a:lstStyle/>
            <a:p>
              <a:pPr algn="ctr">
                <a:defRPr/>
              </a:pPr>
              <a:endParaRPr lang="id-ID" sz="1080" kern="0">
                <a:solidFill>
                  <a:prstClr val="white"/>
                </a:solidFill>
                <a:sym typeface="Helvetica Light" charset="0"/>
              </a:endParaRPr>
            </a:p>
          </p:txBody>
        </p:sp>
        <p:grpSp>
          <p:nvGrpSpPr>
            <p:cNvPr id="84" name="Group 83"/>
            <p:cNvGrpSpPr>
              <a:grpSpLocks noChangeAspect="1"/>
            </p:cNvGrpSpPr>
            <p:nvPr/>
          </p:nvGrpSpPr>
          <p:grpSpPr>
            <a:xfrm>
              <a:off x="3527171" y="3241858"/>
              <a:ext cx="354311" cy="403889"/>
              <a:chOff x="-15875" y="-3175"/>
              <a:chExt cx="5037138" cy="5741988"/>
            </a:xfrm>
            <a:solidFill>
              <a:schemeClr val="tx2"/>
            </a:solidFill>
          </p:grpSpPr>
          <p:sp>
            <p:nvSpPr>
              <p:cNvPr id="85" name="Freeform 9"/>
              <p:cNvSpPr>
                <a:spLocks noEditPoints="1"/>
              </p:cNvSpPr>
              <p:nvPr/>
            </p:nvSpPr>
            <p:spPr bwMode="auto">
              <a:xfrm>
                <a:off x="-15875" y="-3175"/>
                <a:ext cx="5037138" cy="5741988"/>
              </a:xfrm>
              <a:custGeom>
                <a:avLst/>
                <a:gdLst>
                  <a:gd name="T0" fmla="*/ 985 w 1340"/>
                  <a:gd name="T1" fmla="*/ 48 h 1528"/>
                  <a:gd name="T2" fmla="*/ 348 w 1340"/>
                  <a:gd name="T3" fmla="*/ 100 h 1528"/>
                  <a:gd name="T4" fmla="*/ 114 w 1340"/>
                  <a:gd name="T5" fmla="*/ 402 h 1528"/>
                  <a:gd name="T6" fmla="*/ 115 w 1340"/>
                  <a:gd name="T7" fmla="*/ 590 h 1528"/>
                  <a:gd name="T8" fmla="*/ 119 w 1340"/>
                  <a:gd name="T9" fmla="*/ 607 h 1528"/>
                  <a:gd name="T10" fmla="*/ 66 w 1340"/>
                  <a:gd name="T11" fmla="*/ 692 h 1528"/>
                  <a:gd name="T12" fmla="*/ 24 w 1340"/>
                  <a:gd name="T13" fmla="*/ 752 h 1528"/>
                  <a:gd name="T14" fmla="*/ 23 w 1340"/>
                  <a:gd name="T15" fmla="*/ 753 h 1528"/>
                  <a:gd name="T16" fmla="*/ 61 w 1340"/>
                  <a:gd name="T17" fmla="*/ 922 h 1528"/>
                  <a:gd name="T18" fmla="*/ 84 w 1340"/>
                  <a:gd name="T19" fmla="*/ 1001 h 1528"/>
                  <a:gd name="T20" fmla="*/ 127 w 1340"/>
                  <a:gd name="T21" fmla="*/ 1107 h 1528"/>
                  <a:gd name="T22" fmla="*/ 126 w 1340"/>
                  <a:gd name="T23" fmla="*/ 1183 h 1528"/>
                  <a:gd name="T24" fmla="*/ 288 w 1340"/>
                  <a:gd name="T25" fmla="*/ 1319 h 1528"/>
                  <a:gd name="T26" fmla="*/ 416 w 1340"/>
                  <a:gd name="T27" fmla="*/ 1415 h 1528"/>
                  <a:gd name="T28" fmla="*/ 1053 w 1340"/>
                  <a:gd name="T29" fmla="*/ 1528 h 1528"/>
                  <a:gd name="T30" fmla="*/ 1170 w 1340"/>
                  <a:gd name="T31" fmla="*/ 1389 h 1528"/>
                  <a:gd name="T32" fmla="*/ 1132 w 1340"/>
                  <a:gd name="T33" fmla="*/ 1086 h 1528"/>
                  <a:gd name="T34" fmla="*/ 1324 w 1340"/>
                  <a:gd name="T35" fmla="*/ 711 h 1528"/>
                  <a:gd name="T36" fmla="*/ 1204 w 1340"/>
                  <a:gd name="T37" fmla="*/ 201 h 1528"/>
                  <a:gd name="T38" fmla="*/ 1069 w 1340"/>
                  <a:gd name="T39" fmla="*/ 1033 h 1528"/>
                  <a:gd name="T40" fmla="*/ 1089 w 1340"/>
                  <a:gd name="T41" fmla="*/ 1403 h 1528"/>
                  <a:gd name="T42" fmla="*/ 1053 w 1340"/>
                  <a:gd name="T43" fmla="*/ 1445 h 1528"/>
                  <a:gd name="T44" fmla="*/ 498 w 1340"/>
                  <a:gd name="T45" fmla="*/ 1411 h 1528"/>
                  <a:gd name="T46" fmla="*/ 443 w 1340"/>
                  <a:gd name="T47" fmla="*/ 1203 h 1528"/>
                  <a:gd name="T48" fmla="*/ 288 w 1340"/>
                  <a:gd name="T49" fmla="*/ 1236 h 1528"/>
                  <a:gd name="T50" fmla="*/ 172 w 1340"/>
                  <a:gd name="T51" fmla="*/ 1030 h 1528"/>
                  <a:gd name="T52" fmla="*/ 187 w 1340"/>
                  <a:gd name="T53" fmla="*/ 969 h 1528"/>
                  <a:gd name="T54" fmla="*/ 146 w 1340"/>
                  <a:gd name="T55" fmla="*/ 947 h 1528"/>
                  <a:gd name="T56" fmla="*/ 160 w 1340"/>
                  <a:gd name="T57" fmla="*/ 884 h 1528"/>
                  <a:gd name="T58" fmla="*/ 111 w 1340"/>
                  <a:gd name="T59" fmla="*/ 855 h 1528"/>
                  <a:gd name="T60" fmla="*/ 93 w 1340"/>
                  <a:gd name="T61" fmla="*/ 797 h 1528"/>
                  <a:gd name="T62" fmla="*/ 190 w 1340"/>
                  <a:gd name="T63" fmla="*/ 650 h 1528"/>
                  <a:gd name="T64" fmla="*/ 195 w 1340"/>
                  <a:gd name="T65" fmla="*/ 572 h 1528"/>
                  <a:gd name="T66" fmla="*/ 194 w 1340"/>
                  <a:gd name="T67" fmla="*/ 422 h 1528"/>
                  <a:gd name="T68" fmla="*/ 1243 w 1340"/>
                  <a:gd name="T69" fmla="*/ 699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0" h="1528">
                    <a:moveTo>
                      <a:pt x="1204" y="201"/>
                    </a:moveTo>
                    <a:cubicBezTo>
                      <a:pt x="1146" y="134"/>
                      <a:pt x="1073" y="83"/>
                      <a:pt x="985" y="48"/>
                    </a:cubicBezTo>
                    <a:cubicBezTo>
                      <a:pt x="906" y="17"/>
                      <a:pt x="816" y="0"/>
                      <a:pt x="725" y="0"/>
                    </a:cubicBezTo>
                    <a:cubicBezTo>
                      <a:pt x="589" y="0"/>
                      <a:pt x="456" y="36"/>
                      <a:pt x="348" y="100"/>
                    </a:cubicBezTo>
                    <a:cubicBezTo>
                      <a:pt x="290" y="135"/>
                      <a:pt x="241" y="177"/>
                      <a:pt x="202" y="226"/>
                    </a:cubicBezTo>
                    <a:cubicBezTo>
                      <a:pt x="160" y="279"/>
                      <a:pt x="130" y="338"/>
                      <a:pt x="114" y="402"/>
                    </a:cubicBezTo>
                    <a:cubicBezTo>
                      <a:pt x="100" y="457"/>
                      <a:pt x="99" y="521"/>
                      <a:pt x="111" y="572"/>
                    </a:cubicBezTo>
                    <a:cubicBezTo>
                      <a:pt x="115" y="590"/>
                      <a:pt x="115" y="590"/>
                      <a:pt x="115" y="590"/>
                    </a:cubicBezTo>
                    <a:cubicBezTo>
                      <a:pt x="116" y="595"/>
                      <a:pt x="117" y="600"/>
                      <a:pt x="118" y="604"/>
                    </a:cubicBezTo>
                    <a:cubicBezTo>
                      <a:pt x="119" y="605"/>
                      <a:pt x="119" y="606"/>
                      <a:pt x="119" y="607"/>
                    </a:cubicBezTo>
                    <a:cubicBezTo>
                      <a:pt x="116" y="614"/>
                      <a:pt x="116" y="614"/>
                      <a:pt x="116" y="614"/>
                    </a:cubicBezTo>
                    <a:cubicBezTo>
                      <a:pt x="103" y="640"/>
                      <a:pt x="85" y="665"/>
                      <a:pt x="66" y="692"/>
                    </a:cubicBezTo>
                    <a:cubicBezTo>
                      <a:pt x="52" y="711"/>
                      <a:pt x="37" y="730"/>
                      <a:pt x="24" y="752"/>
                    </a:cubicBezTo>
                    <a:cubicBezTo>
                      <a:pt x="24" y="752"/>
                      <a:pt x="24" y="752"/>
                      <a:pt x="24" y="752"/>
                    </a:cubicBezTo>
                    <a:cubicBezTo>
                      <a:pt x="24" y="752"/>
                      <a:pt x="24" y="752"/>
                      <a:pt x="24" y="752"/>
                    </a:cubicBezTo>
                    <a:cubicBezTo>
                      <a:pt x="23" y="753"/>
                      <a:pt x="23" y="753"/>
                      <a:pt x="23" y="753"/>
                    </a:cubicBezTo>
                    <a:cubicBezTo>
                      <a:pt x="4" y="783"/>
                      <a:pt x="0" y="820"/>
                      <a:pt x="10" y="854"/>
                    </a:cubicBezTo>
                    <a:cubicBezTo>
                      <a:pt x="18" y="882"/>
                      <a:pt x="37" y="906"/>
                      <a:pt x="61" y="922"/>
                    </a:cubicBezTo>
                    <a:cubicBezTo>
                      <a:pt x="59" y="943"/>
                      <a:pt x="63" y="964"/>
                      <a:pt x="73" y="983"/>
                    </a:cubicBezTo>
                    <a:cubicBezTo>
                      <a:pt x="76" y="989"/>
                      <a:pt x="80" y="995"/>
                      <a:pt x="84" y="1001"/>
                    </a:cubicBezTo>
                    <a:cubicBezTo>
                      <a:pt x="82" y="1028"/>
                      <a:pt x="89" y="1056"/>
                      <a:pt x="106" y="1078"/>
                    </a:cubicBezTo>
                    <a:cubicBezTo>
                      <a:pt x="127" y="1107"/>
                      <a:pt x="127" y="1107"/>
                      <a:pt x="127" y="1107"/>
                    </a:cubicBezTo>
                    <a:cubicBezTo>
                      <a:pt x="127" y="1111"/>
                      <a:pt x="126" y="1116"/>
                      <a:pt x="126" y="1120"/>
                    </a:cubicBezTo>
                    <a:cubicBezTo>
                      <a:pt x="125" y="1138"/>
                      <a:pt x="124" y="1160"/>
                      <a:pt x="126" y="1183"/>
                    </a:cubicBezTo>
                    <a:cubicBezTo>
                      <a:pt x="131" y="1219"/>
                      <a:pt x="144" y="1249"/>
                      <a:pt x="165" y="1272"/>
                    </a:cubicBezTo>
                    <a:cubicBezTo>
                      <a:pt x="194" y="1303"/>
                      <a:pt x="236" y="1319"/>
                      <a:pt x="288" y="1319"/>
                    </a:cubicBezTo>
                    <a:cubicBezTo>
                      <a:pt x="322" y="1319"/>
                      <a:pt x="361" y="1312"/>
                      <a:pt x="408" y="1299"/>
                    </a:cubicBezTo>
                    <a:cubicBezTo>
                      <a:pt x="411" y="1328"/>
                      <a:pt x="413" y="1367"/>
                      <a:pt x="416" y="1415"/>
                    </a:cubicBezTo>
                    <a:cubicBezTo>
                      <a:pt x="419" y="1478"/>
                      <a:pt x="471" y="1528"/>
                      <a:pt x="534" y="1528"/>
                    </a:cubicBezTo>
                    <a:cubicBezTo>
                      <a:pt x="1053" y="1528"/>
                      <a:pt x="1053" y="1528"/>
                      <a:pt x="1053" y="1528"/>
                    </a:cubicBezTo>
                    <a:cubicBezTo>
                      <a:pt x="1088" y="1528"/>
                      <a:pt x="1121" y="1512"/>
                      <a:pt x="1144" y="1485"/>
                    </a:cubicBezTo>
                    <a:cubicBezTo>
                      <a:pt x="1166" y="1458"/>
                      <a:pt x="1176" y="1423"/>
                      <a:pt x="1170" y="1389"/>
                    </a:cubicBezTo>
                    <a:cubicBezTo>
                      <a:pt x="1122" y="1123"/>
                      <a:pt x="1122" y="1123"/>
                      <a:pt x="1122" y="1123"/>
                    </a:cubicBezTo>
                    <a:cubicBezTo>
                      <a:pt x="1120" y="1109"/>
                      <a:pt x="1123" y="1096"/>
                      <a:pt x="1132" y="1086"/>
                    </a:cubicBezTo>
                    <a:cubicBezTo>
                      <a:pt x="1170" y="1041"/>
                      <a:pt x="1214" y="987"/>
                      <a:pt x="1250" y="923"/>
                    </a:cubicBezTo>
                    <a:cubicBezTo>
                      <a:pt x="1289" y="855"/>
                      <a:pt x="1313" y="785"/>
                      <a:pt x="1324" y="711"/>
                    </a:cubicBezTo>
                    <a:cubicBezTo>
                      <a:pt x="1340" y="606"/>
                      <a:pt x="1337" y="508"/>
                      <a:pt x="1316" y="421"/>
                    </a:cubicBezTo>
                    <a:cubicBezTo>
                      <a:pt x="1295" y="337"/>
                      <a:pt x="1257" y="263"/>
                      <a:pt x="1204" y="201"/>
                    </a:cubicBezTo>
                    <a:close/>
                    <a:moveTo>
                      <a:pt x="1243" y="699"/>
                    </a:moveTo>
                    <a:cubicBezTo>
                      <a:pt x="1222" y="838"/>
                      <a:pt x="1149" y="938"/>
                      <a:pt x="1069" y="1033"/>
                    </a:cubicBezTo>
                    <a:cubicBezTo>
                      <a:pt x="1045" y="1062"/>
                      <a:pt x="1035" y="1100"/>
                      <a:pt x="1041" y="1137"/>
                    </a:cubicBezTo>
                    <a:cubicBezTo>
                      <a:pt x="1089" y="1403"/>
                      <a:pt x="1089" y="1403"/>
                      <a:pt x="1089" y="1403"/>
                    </a:cubicBezTo>
                    <a:cubicBezTo>
                      <a:pt x="1091" y="1414"/>
                      <a:pt x="1088" y="1424"/>
                      <a:pt x="1081" y="1433"/>
                    </a:cubicBezTo>
                    <a:cubicBezTo>
                      <a:pt x="1074" y="1441"/>
                      <a:pt x="1064" y="1445"/>
                      <a:pt x="1053" y="1445"/>
                    </a:cubicBezTo>
                    <a:cubicBezTo>
                      <a:pt x="534" y="1445"/>
                      <a:pt x="534" y="1445"/>
                      <a:pt x="534" y="1445"/>
                    </a:cubicBezTo>
                    <a:cubicBezTo>
                      <a:pt x="515" y="1445"/>
                      <a:pt x="499" y="1430"/>
                      <a:pt x="498" y="1411"/>
                    </a:cubicBezTo>
                    <a:cubicBezTo>
                      <a:pt x="493" y="1321"/>
                      <a:pt x="488" y="1266"/>
                      <a:pt x="485" y="1235"/>
                    </a:cubicBezTo>
                    <a:cubicBezTo>
                      <a:pt x="483" y="1220"/>
                      <a:pt x="464" y="1203"/>
                      <a:pt x="443" y="1203"/>
                    </a:cubicBezTo>
                    <a:cubicBezTo>
                      <a:pt x="439" y="1203"/>
                      <a:pt x="436" y="1204"/>
                      <a:pt x="432" y="1205"/>
                    </a:cubicBezTo>
                    <a:cubicBezTo>
                      <a:pt x="367" y="1227"/>
                      <a:pt x="321" y="1236"/>
                      <a:pt x="288" y="1236"/>
                    </a:cubicBezTo>
                    <a:cubicBezTo>
                      <a:pt x="162" y="1236"/>
                      <a:pt x="227" y="1105"/>
                      <a:pt x="203" y="1072"/>
                    </a:cubicBezTo>
                    <a:cubicBezTo>
                      <a:pt x="172" y="1030"/>
                      <a:pt x="172" y="1030"/>
                      <a:pt x="172" y="1030"/>
                    </a:cubicBezTo>
                    <a:cubicBezTo>
                      <a:pt x="164" y="1019"/>
                      <a:pt x="163" y="1005"/>
                      <a:pt x="171" y="994"/>
                    </a:cubicBezTo>
                    <a:cubicBezTo>
                      <a:pt x="187" y="969"/>
                      <a:pt x="187" y="969"/>
                      <a:pt x="187" y="969"/>
                    </a:cubicBezTo>
                    <a:cubicBezTo>
                      <a:pt x="166" y="963"/>
                      <a:pt x="166" y="963"/>
                      <a:pt x="166" y="963"/>
                    </a:cubicBezTo>
                    <a:cubicBezTo>
                      <a:pt x="158" y="961"/>
                      <a:pt x="150" y="955"/>
                      <a:pt x="146" y="947"/>
                    </a:cubicBezTo>
                    <a:cubicBezTo>
                      <a:pt x="142" y="939"/>
                      <a:pt x="142" y="929"/>
                      <a:pt x="145" y="921"/>
                    </a:cubicBezTo>
                    <a:cubicBezTo>
                      <a:pt x="160" y="884"/>
                      <a:pt x="160" y="884"/>
                      <a:pt x="160" y="884"/>
                    </a:cubicBezTo>
                    <a:cubicBezTo>
                      <a:pt x="161" y="881"/>
                      <a:pt x="160" y="877"/>
                      <a:pt x="156" y="876"/>
                    </a:cubicBezTo>
                    <a:cubicBezTo>
                      <a:pt x="111" y="855"/>
                      <a:pt x="111" y="855"/>
                      <a:pt x="111" y="855"/>
                    </a:cubicBezTo>
                    <a:cubicBezTo>
                      <a:pt x="100" y="850"/>
                      <a:pt x="92" y="841"/>
                      <a:pt x="89" y="830"/>
                    </a:cubicBezTo>
                    <a:cubicBezTo>
                      <a:pt x="85" y="819"/>
                      <a:pt x="87" y="807"/>
                      <a:pt x="93" y="797"/>
                    </a:cubicBezTo>
                    <a:cubicBezTo>
                      <a:pt x="94" y="796"/>
                      <a:pt x="94" y="796"/>
                      <a:pt x="94" y="796"/>
                    </a:cubicBezTo>
                    <a:cubicBezTo>
                      <a:pt x="124" y="746"/>
                      <a:pt x="164" y="702"/>
                      <a:pt x="190" y="650"/>
                    </a:cubicBezTo>
                    <a:cubicBezTo>
                      <a:pt x="201" y="628"/>
                      <a:pt x="201" y="628"/>
                      <a:pt x="201" y="628"/>
                    </a:cubicBezTo>
                    <a:cubicBezTo>
                      <a:pt x="208" y="613"/>
                      <a:pt x="199" y="589"/>
                      <a:pt x="195" y="572"/>
                    </a:cubicBezTo>
                    <a:cubicBezTo>
                      <a:pt x="191" y="553"/>
                      <a:pt x="191" y="553"/>
                      <a:pt x="191" y="553"/>
                    </a:cubicBezTo>
                    <a:cubicBezTo>
                      <a:pt x="182" y="513"/>
                      <a:pt x="184" y="463"/>
                      <a:pt x="194" y="422"/>
                    </a:cubicBezTo>
                    <a:cubicBezTo>
                      <a:pt x="248" y="205"/>
                      <a:pt x="487" y="82"/>
                      <a:pt x="725" y="82"/>
                    </a:cubicBezTo>
                    <a:cubicBezTo>
                      <a:pt x="1018" y="82"/>
                      <a:pt x="1308" y="270"/>
                      <a:pt x="1243" y="699"/>
                    </a:cubicBezTo>
                    <a:close/>
                  </a:path>
                </a:pathLst>
              </a:custGeom>
              <a:grp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86" name="Freeform 10"/>
              <p:cNvSpPr>
                <a:spLocks/>
              </p:cNvSpPr>
              <p:nvPr/>
            </p:nvSpPr>
            <p:spPr bwMode="auto">
              <a:xfrm>
                <a:off x="950913" y="541338"/>
                <a:ext cx="3556000" cy="2894013"/>
              </a:xfrm>
              <a:custGeom>
                <a:avLst/>
                <a:gdLst>
                  <a:gd name="T0" fmla="*/ 626 w 946"/>
                  <a:gd name="T1" fmla="*/ 35 h 770"/>
                  <a:gd name="T2" fmla="*/ 554 w 946"/>
                  <a:gd name="T3" fmla="*/ 8 h 770"/>
                  <a:gd name="T4" fmla="*/ 508 w 946"/>
                  <a:gd name="T5" fmla="*/ 18 h 770"/>
                  <a:gd name="T6" fmla="*/ 456 w 946"/>
                  <a:gd name="T7" fmla="*/ 0 h 770"/>
                  <a:gd name="T8" fmla="*/ 414 w 946"/>
                  <a:gd name="T9" fmla="*/ 12 h 770"/>
                  <a:gd name="T10" fmla="*/ 381 w 946"/>
                  <a:gd name="T11" fmla="*/ 8 h 770"/>
                  <a:gd name="T12" fmla="*/ 287 w 946"/>
                  <a:gd name="T13" fmla="*/ 41 h 770"/>
                  <a:gd name="T14" fmla="*/ 278 w 946"/>
                  <a:gd name="T15" fmla="*/ 40 h 770"/>
                  <a:gd name="T16" fmla="*/ 163 w 946"/>
                  <a:gd name="T17" fmla="*/ 92 h 770"/>
                  <a:gd name="T18" fmla="*/ 64 w 946"/>
                  <a:gd name="T19" fmla="*/ 209 h 770"/>
                  <a:gd name="T20" fmla="*/ 25 w 946"/>
                  <a:gd name="T21" fmla="*/ 266 h 770"/>
                  <a:gd name="T22" fmla="*/ 26 w 946"/>
                  <a:gd name="T23" fmla="*/ 274 h 770"/>
                  <a:gd name="T24" fmla="*/ 0 w 946"/>
                  <a:gd name="T25" fmla="*/ 357 h 770"/>
                  <a:gd name="T26" fmla="*/ 67 w 946"/>
                  <a:gd name="T27" fmla="*/ 480 h 770"/>
                  <a:gd name="T28" fmla="*/ 176 w 946"/>
                  <a:gd name="T29" fmla="*/ 558 h 770"/>
                  <a:gd name="T30" fmla="*/ 231 w 946"/>
                  <a:gd name="T31" fmla="*/ 544 h 770"/>
                  <a:gd name="T32" fmla="*/ 301 w 946"/>
                  <a:gd name="T33" fmla="*/ 587 h 770"/>
                  <a:gd name="T34" fmla="*/ 443 w 946"/>
                  <a:gd name="T35" fmla="*/ 687 h 770"/>
                  <a:gd name="T36" fmla="*/ 504 w 946"/>
                  <a:gd name="T37" fmla="*/ 674 h 770"/>
                  <a:gd name="T38" fmla="*/ 667 w 946"/>
                  <a:gd name="T39" fmla="*/ 770 h 770"/>
                  <a:gd name="T40" fmla="*/ 840 w 946"/>
                  <a:gd name="T41" fmla="*/ 652 h 770"/>
                  <a:gd name="T42" fmla="*/ 936 w 946"/>
                  <a:gd name="T43" fmla="*/ 489 h 770"/>
                  <a:gd name="T44" fmla="*/ 933 w 946"/>
                  <a:gd name="T45" fmla="*/ 456 h 770"/>
                  <a:gd name="T46" fmla="*/ 946 w 946"/>
                  <a:gd name="T47" fmla="*/ 400 h 770"/>
                  <a:gd name="T48" fmla="*/ 914 w 946"/>
                  <a:gd name="T49" fmla="*/ 316 h 770"/>
                  <a:gd name="T50" fmla="*/ 916 w 946"/>
                  <a:gd name="T51" fmla="*/ 297 h 770"/>
                  <a:gd name="T52" fmla="*/ 840 w 946"/>
                  <a:gd name="T53" fmla="*/ 181 h 770"/>
                  <a:gd name="T54" fmla="*/ 626 w 946"/>
                  <a:gd name="T55" fmla="*/ 35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46" h="770">
                    <a:moveTo>
                      <a:pt x="626" y="35"/>
                    </a:moveTo>
                    <a:cubicBezTo>
                      <a:pt x="607" y="18"/>
                      <a:pt x="581" y="8"/>
                      <a:pt x="554" y="8"/>
                    </a:cubicBezTo>
                    <a:cubicBezTo>
                      <a:pt x="537" y="8"/>
                      <a:pt x="522" y="12"/>
                      <a:pt x="508" y="18"/>
                    </a:cubicBezTo>
                    <a:cubicBezTo>
                      <a:pt x="493" y="7"/>
                      <a:pt x="475" y="0"/>
                      <a:pt x="456" y="0"/>
                    </a:cubicBezTo>
                    <a:cubicBezTo>
                      <a:pt x="441" y="0"/>
                      <a:pt x="426" y="5"/>
                      <a:pt x="414" y="12"/>
                    </a:cubicBezTo>
                    <a:cubicBezTo>
                      <a:pt x="403" y="9"/>
                      <a:pt x="392" y="8"/>
                      <a:pt x="381" y="8"/>
                    </a:cubicBezTo>
                    <a:cubicBezTo>
                      <a:pt x="345" y="8"/>
                      <a:pt x="313" y="20"/>
                      <a:pt x="287" y="41"/>
                    </a:cubicBezTo>
                    <a:cubicBezTo>
                      <a:pt x="284" y="40"/>
                      <a:pt x="281" y="40"/>
                      <a:pt x="278" y="40"/>
                    </a:cubicBezTo>
                    <a:cubicBezTo>
                      <a:pt x="232" y="40"/>
                      <a:pt x="191" y="60"/>
                      <a:pt x="163" y="92"/>
                    </a:cubicBezTo>
                    <a:cubicBezTo>
                      <a:pt x="108" y="103"/>
                      <a:pt x="65" y="151"/>
                      <a:pt x="64" y="209"/>
                    </a:cubicBezTo>
                    <a:cubicBezTo>
                      <a:pt x="41" y="218"/>
                      <a:pt x="25" y="240"/>
                      <a:pt x="25" y="266"/>
                    </a:cubicBezTo>
                    <a:cubicBezTo>
                      <a:pt x="25" y="269"/>
                      <a:pt x="25" y="272"/>
                      <a:pt x="26" y="274"/>
                    </a:cubicBezTo>
                    <a:cubicBezTo>
                      <a:pt x="9" y="298"/>
                      <a:pt x="0" y="327"/>
                      <a:pt x="0" y="357"/>
                    </a:cubicBezTo>
                    <a:cubicBezTo>
                      <a:pt x="0" y="409"/>
                      <a:pt x="26" y="454"/>
                      <a:pt x="67" y="480"/>
                    </a:cubicBezTo>
                    <a:cubicBezTo>
                      <a:pt x="82" y="525"/>
                      <a:pt x="125" y="558"/>
                      <a:pt x="176" y="558"/>
                    </a:cubicBezTo>
                    <a:cubicBezTo>
                      <a:pt x="196" y="558"/>
                      <a:pt x="215" y="553"/>
                      <a:pt x="231" y="544"/>
                    </a:cubicBezTo>
                    <a:cubicBezTo>
                      <a:pt x="248" y="566"/>
                      <a:pt x="273" y="582"/>
                      <a:pt x="301" y="587"/>
                    </a:cubicBezTo>
                    <a:cubicBezTo>
                      <a:pt x="322" y="645"/>
                      <a:pt x="378" y="687"/>
                      <a:pt x="443" y="687"/>
                    </a:cubicBezTo>
                    <a:cubicBezTo>
                      <a:pt x="465" y="687"/>
                      <a:pt x="486" y="682"/>
                      <a:pt x="504" y="674"/>
                    </a:cubicBezTo>
                    <a:cubicBezTo>
                      <a:pt x="536" y="731"/>
                      <a:pt x="597" y="770"/>
                      <a:pt x="667" y="770"/>
                    </a:cubicBezTo>
                    <a:cubicBezTo>
                      <a:pt x="746" y="770"/>
                      <a:pt x="813" y="721"/>
                      <a:pt x="840" y="652"/>
                    </a:cubicBezTo>
                    <a:cubicBezTo>
                      <a:pt x="897" y="620"/>
                      <a:pt x="936" y="559"/>
                      <a:pt x="936" y="489"/>
                    </a:cubicBezTo>
                    <a:cubicBezTo>
                      <a:pt x="936" y="478"/>
                      <a:pt x="935" y="466"/>
                      <a:pt x="933" y="456"/>
                    </a:cubicBezTo>
                    <a:cubicBezTo>
                      <a:pt x="941" y="439"/>
                      <a:pt x="946" y="420"/>
                      <a:pt x="946" y="400"/>
                    </a:cubicBezTo>
                    <a:cubicBezTo>
                      <a:pt x="946" y="368"/>
                      <a:pt x="934" y="339"/>
                      <a:pt x="914" y="316"/>
                    </a:cubicBezTo>
                    <a:cubicBezTo>
                      <a:pt x="915" y="310"/>
                      <a:pt x="916" y="303"/>
                      <a:pt x="916" y="297"/>
                    </a:cubicBezTo>
                    <a:cubicBezTo>
                      <a:pt x="916" y="245"/>
                      <a:pt x="885" y="200"/>
                      <a:pt x="840" y="181"/>
                    </a:cubicBezTo>
                    <a:cubicBezTo>
                      <a:pt x="805" y="97"/>
                      <a:pt x="722" y="37"/>
                      <a:pt x="626" y="35"/>
                    </a:cubicBezTo>
                    <a:close/>
                  </a:path>
                </a:pathLst>
              </a:custGeom>
              <a:grpFill/>
              <a:ln w="9525">
                <a:solidFill>
                  <a:schemeClr val="bg1"/>
                </a:solidFill>
                <a:round/>
                <a:headEnd/>
                <a:tailEnd/>
              </a:ln>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grpSp>
      <p:grpSp>
        <p:nvGrpSpPr>
          <p:cNvPr id="67" name="Group 66"/>
          <p:cNvGrpSpPr/>
          <p:nvPr/>
        </p:nvGrpSpPr>
        <p:grpSpPr>
          <a:xfrm>
            <a:off x="912414" y="5035229"/>
            <a:ext cx="702880" cy="702880"/>
            <a:chOff x="3362623" y="2105655"/>
            <a:chExt cx="702880" cy="702880"/>
          </a:xfrm>
        </p:grpSpPr>
        <p:sp>
          <p:nvSpPr>
            <p:cNvPr id="69" name="Rectangle 68"/>
            <p:cNvSpPr/>
            <p:nvPr/>
          </p:nvSpPr>
          <p:spPr>
            <a:xfrm>
              <a:off x="3362623" y="2105655"/>
              <a:ext cx="702880" cy="702880"/>
            </a:xfrm>
            <a:prstGeom prst="rect">
              <a:avLst/>
            </a:prstGeom>
            <a:solidFill>
              <a:schemeClr val="bg1">
                <a:lumMod val="75000"/>
              </a:schemeClr>
            </a:solidFill>
            <a:ln w="12700" cap="flat" cmpd="sng" algn="ctr">
              <a:noFill/>
              <a:prstDash val="solid"/>
              <a:miter lim="800000"/>
            </a:ln>
            <a:effectLst/>
          </p:spPr>
          <p:txBody>
            <a:bodyPr rtlCol="0" anchor="ctr"/>
            <a:lstStyle/>
            <a:p>
              <a:pPr algn="ctr">
                <a:defRPr/>
              </a:pPr>
              <a:endParaRPr lang="id-ID" sz="1080" kern="0">
                <a:solidFill>
                  <a:prstClr val="white"/>
                </a:solidFill>
                <a:sym typeface="Helvetica Light" charset="0"/>
              </a:endParaRPr>
            </a:p>
          </p:txBody>
        </p:sp>
        <p:grpSp>
          <p:nvGrpSpPr>
            <p:cNvPr id="70" name="Group 69"/>
            <p:cNvGrpSpPr/>
            <p:nvPr/>
          </p:nvGrpSpPr>
          <p:grpSpPr>
            <a:xfrm>
              <a:off x="3524866" y="2243698"/>
              <a:ext cx="378394" cy="426795"/>
              <a:chOff x="5513440" y="1766202"/>
              <a:chExt cx="429274" cy="484183"/>
            </a:xfrm>
            <a:solidFill>
              <a:schemeClr val="tx2"/>
            </a:solidFill>
          </p:grpSpPr>
          <p:sp>
            <p:nvSpPr>
              <p:cNvPr id="71" name="Freeform 147"/>
              <p:cNvSpPr>
                <a:spLocks/>
              </p:cNvSpPr>
              <p:nvPr/>
            </p:nvSpPr>
            <p:spPr bwMode="auto">
              <a:xfrm>
                <a:off x="5513440" y="1766202"/>
                <a:ext cx="429274" cy="87353"/>
              </a:xfrm>
              <a:custGeom>
                <a:avLst/>
                <a:gdLst>
                  <a:gd name="T0" fmla="*/ 68 w 129"/>
                  <a:gd name="T1" fmla="*/ 8 h 26"/>
                  <a:gd name="T2" fmla="*/ 68 w 129"/>
                  <a:gd name="T3" fmla="*/ 4 h 26"/>
                  <a:gd name="T4" fmla="*/ 64 w 129"/>
                  <a:gd name="T5" fmla="*/ 0 h 26"/>
                  <a:gd name="T6" fmla="*/ 61 w 129"/>
                  <a:gd name="T7" fmla="*/ 4 h 26"/>
                  <a:gd name="T8" fmla="*/ 61 w 129"/>
                  <a:gd name="T9" fmla="*/ 8 h 26"/>
                  <a:gd name="T10" fmla="*/ 0 w 129"/>
                  <a:gd name="T11" fmla="*/ 8 h 26"/>
                  <a:gd name="T12" fmla="*/ 0 w 129"/>
                  <a:gd name="T13" fmla="*/ 26 h 26"/>
                  <a:gd name="T14" fmla="*/ 129 w 129"/>
                  <a:gd name="T15" fmla="*/ 26 h 26"/>
                  <a:gd name="T16" fmla="*/ 129 w 129"/>
                  <a:gd name="T17" fmla="*/ 8 h 26"/>
                  <a:gd name="T18" fmla="*/ 68 w 129"/>
                  <a:gd name="T19" fmla="*/ 8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9" h="26">
                    <a:moveTo>
                      <a:pt x="68" y="8"/>
                    </a:moveTo>
                    <a:cubicBezTo>
                      <a:pt x="68" y="4"/>
                      <a:pt x="68" y="4"/>
                      <a:pt x="68" y="4"/>
                    </a:cubicBezTo>
                    <a:cubicBezTo>
                      <a:pt x="68" y="2"/>
                      <a:pt x="66" y="0"/>
                      <a:pt x="64" y="0"/>
                    </a:cubicBezTo>
                    <a:cubicBezTo>
                      <a:pt x="63" y="0"/>
                      <a:pt x="61" y="2"/>
                      <a:pt x="61" y="4"/>
                    </a:cubicBezTo>
                    <a:cubicBezTo>
                      <a:pt x="61" y="8"/>
                      <a:pt x="61" y="8"/>
                      <a:pt x="61" y="8"/>
                    </a:cubicBezTo>
                    <a:cubicBezTo>
                      <a:pt x="0" y="8"/>
                      <a:pt x="0" y="8"/>
                      <a:pt x="0" y="8"/>
                    </a:cubicBezTo>
                    <a:cubicBezTo>
                      <a:pt x="0" y="26"/>
                      <a:pt x="0" y="26"/>
                      <a:pt x="0" y="26"/>
                    </a:cubicBezTo>
                    <a:cubicBezTo>
                      <a:pt x="129" y="26"/>
                      <a:pt x="129" y="26"/>
                      <a:pt x="129" y="26"/>
                    </a:cubicBezTo>
                    <a:cubicBezTo>
                      <a:pt x="129" y="8"/>
                      <a:pt x="129" y="8"/>
                      <a:pt x="129" y="8"/>
                    </a:cubicBezTo>
                    <a:lnTo>
                      <a:pt x="68" y="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72" name="Freeform 148"/>
              <p:cNvSpPr>
                <a:spLocks noEditPoints="1"/>
              </p:cNvSpPr>
              <p:nvPr/>
            </p:nvSpPr>
            <p:spPr bwMode="auto">
              <a:xfrm>
                <a:off x="5550876" y="1873521"/>
                <a:ext cx="356897" cy="376864"/>
              </a:xfrm>
              <a:custGeom>
                <a:avLst/>
                <a:gdLst>
                  <a:gd name="T0" fmla="*/ 143 w 143"/>
                  <a:gd name="T1" fmla="*/ 95 h 151"/>
                  <a:gd name="T2" fmla="*/ 143 w 143"/>
                  <a:gd name="T3" fmla="*/ 0 h 151"/>
                  <a:gd name="T4" fmla="*/ 0 w 143"/>
                  <a:gd name="T5" fmla="*/ 0 h 151"/>
                  <a:gd name="T6" fmla="*/ 0 w 143"/>
                  <a:gd name="T7" fmla="*/ 95 h 151"/>
                  <a:gd name="T8" fmla="*/ 63 w 143"/>
                  <a:gd name="T9" fmla="*/ 95 h 151"/>
                  <a:gd name="T10" fmla="*/ 63 w 143"/>
                  <a:gd name="T11" fmla="*/ 125 h 151"/>
                  <a:gd name="T12" fmla="*/ 45 w 143"/>
                  <a:gd name="T13" fmla="*/ 125 h 151"/>
                  <a:gd name="T14" fmla="*/ 45 w 143"/>
                  <a:gd name="T15" fmla="*/ 121 h 151"/>
                  <a:gd name="T16" fmla="*/ 37 w 143"/>
                  <a:gd name="T17" fmla="*/ 121 h 151"/>
                  <a:gd name="T18" fmla="*/ 25 w 143"/>
                  <a:gd name="T19" fmla="*/ 151 h 151"/>
                  <a:gd name="T20" fmla="*/ 33 w 143"/>
                  <a:gd name="T21" fmla="*/ 151 h 151"/>
                  <a:gd name="T22" fmla="*/ 40 w 143"/>
                  <a:gd name="T23" fmla="*/ 137 h 151"/>
                  <a:gd name="T24" fmla="*/ 104 w 143"/>
                  <a:gd name="T25" fmla="*/ 137 h 151"/>
                  <a:gd name="T26" fmla="*/ 109 w 143"/>
                  <a:gd name="T27" fmla="*/ 151 h 151"/>
                  <a:gd name="T28" fmla="*/ 119 w 143"/>
                  <a:gd name="T29" fmla="*/ 151 h 151"/>
                  <a:gd name="T30" fmla="*/ 107 w 143"/>
                  <a:gd name="T31" fmla="*/ 121 h 151"/>
                  <a:gd name="T32" fmla="*/ 97 w 143"/>
                  <a:gd name="T33" fmla="*/ 121 h 151"/>
                  <a:gd name="T34" fmla="*/ 97 w 143"/>
                  <a:gd name="T35" fmla="*/ 125 h 151"/>
                  <a:gd name="T36" fmla="*/ 80 w 143"/>
                  <a:gd name="T37" fmla="*/ 125 h 151"/>
                  <a:gd name="T38" fmla="*/ 80 w 143"/>
                  <a:gd name="T39" fmla="*/ 95 h 151"/>
                  <a:gd name="T40" fmla="*/ 143 w 143"/>
                  <a:gd name="T41" fmla="*/ 95 h 151"/>
                  <a:gd name="T42" fmla="*/ 92 w 143"/>
                  <a:gd name="T43" fmla="*/ 28 h 151"/>
                  <a:gd name="T44" fmla="*/ 133 w 143"/>
                  <a:gd name="T45" fmla="*/ 28 h 151"/>
                  <a:gd name="T46" fmla="*/ 133 w 143"/>
                  <a:gd name="T47" fmla="*/ 37 h 151"/>
                  <a:gd name="T48" fmla="*/ 92 w 143"/>
                  <a:gd name="T49" fmla="*/ 37 h 151"/>
                  <a:gd name="T50" fmla="*/ 92 w 143"/>
                  <a:gd name="T51" fmla="*/ 28 h 151"/>
                  <a:gd name="T52" fmla="*/ 92 w 143"/>
                  <a:gd name="T53" fmla="*/ 46 h 151"/>
                  <a:gd name="T54" fmla="*/ 133 w 143"/>
                  <a:gd name="T55" fmla="*/ 46 h 151"/>
                  <a:gd name="T56" fmla="*/ 133 w 143"/>
                  <a:gd name="T57" fmla="*/ 56 h 151"/>
                  <a:gd name="T58" fmla="*/ 92 w 143"/>
                  <a:gd name="T59" fmla="*/ 56 h 151"/>
                  <a:gd name="T60" fmla="*/ 92 w 143"/>
                  <a:gd name="T61" fmla="*/ 46 h 151"/>
                  <a:gd name="T62" fmla="*/ 92 w 143"/>
                  <a:gd name="T63" fmla="*/ 63 h 151"/>
                  <a:gd name="T64" fmla="*/ 133 w 143"/>
                  <a:gd name="T65" fmla="*/ 63 h 151"/>
                  <a:gd name="T66" fmla="*/ 133 w 143"/>
                  <a:gd name="T67" fmla="*/ 74 h 151"/>
                  <a:gd name="T68" fmla="*/ 92 w 143"/>
                  <a:gd name="T69" fmla="*/ 74 h 151"/>
                  <a:gd name="T70" fmla="*/ 92 w 143"/>
                  <a:gd name="T71" fmla="*/ 63 h 151"/>
                  <a:gd name="T72" fmla="*/ 8 w 143"/>
                  <a:gd name="T73" fmla="*/ 75 h 151"/>
                  <a:gd name="T74" fmla="*/ 8 w 143"/>
                  <a:gd name="T75" fmla="*/ 24 h 151"/>
                  <a:gd name="T76" fmla="*/ 83 w 143"/>
                  <a:gd name="T77" fmla="*/ 24 h 151"/>
                  <a:gd name="T78" fmla="*/ 83 w 143"/>
                  <a:gd name="T79" fmla="*/ 75 h 151"/>
                  <a:gd name="T80" fmla="*/ 8 w 143"/>
                  <a:gd name="T81" fmla="*/ 7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3" h="151">
                    <a:moveTo>
                      <a:pt x="143" y="95"/>
                    </a:moveTo>
                    <a:lnTo>
                      <a:pt x="143" y="0"/>
                    </a:lnTo>
                    <a:lnTo>
                      <a:pt x="0" y="0"/>
                    </a:lnTo>
                    <a:lnTo>
                      <a:pt x="0" y="95"/>
                    </a:lnTo>
                    <a:lnTo>
                      <a:pt x="63" y="95"/>
                    </a:lnTo>
                    <a:lnTo>
                      <a:pt x="63" y="125"/>
                    </a:lnTo>
                    <a:lnTo>
                      <a:pt x="45" y="125"/>
                    </a:lnTo>
                    <a:lnTo>
                      <a:pt x="45" y="121"/>
                    </a:lnTo>
                    <a:lnTo>
                      <a:pt x="37" y="121"/>
                    </a:lnTo>
                    <a:lnTo>
                      <a:pt x="25" y="151"/>
                    </a:lnTo>
                    <a:lnTo>
                      <a:pt x="33" y="151"/>
                    </a:lnTo>
                    <a:lnTo>
                      <a:pt x="40" y="137"/>
                    </a:lnTo>
                    <a:lnTo>
                      <a:pt x="104" y="137"/>
                    </a:lnTo>
                    <a:lnTo>
                      <a:pt x="109" y="151"/>
                    </a:lnTo>
                    <a:lnTo>
                      <a:pt x="119" y="151"/>
                    </a:lnTo>
                    <a:lnTo>
                      <a:pt x="107" y="121"/>
                    </a:lnTo>
                    <a:lnTo>
                      <a:pt x="97" y="121"/>
                    </a:lnTo>
                    <a:lnTo>
                      <a:pt x="97" y="125"/>
                    </a:lnTo>
                    <a:lnTo>
                      <a:pt x="80" y="125"/>
                    </a:lnTo>
                    <a:lnTo>
                      <a:pt x="80" y="95"/>
                    </a:lnTo>
                    <a:lnTo>
                      <a:pt x="143" y="95"/>
                    </a:lnTo>
                    <a:close/>
                    <a:moveTo>
                      <a:pt x="92" y="28"/>
                    </a:moveTo>
                    <a:lnTo>
                      <a:pt x="133" y="28"/>
                    </a:lnTo>
                    <a:lnTo>
                      <a:pt x="133" y="37"/>
                    </a:lnTo>
                    <a:lnTo>
                      <a:pt x="92" y="37"/>
                    </a:lnTo>
                    <a:lnTo>
                      <a:pt x="92" y="28"/>
                    </a:lnTo>
                    <a:close/>
                    <a:moveTo>
                      <a:pt x="92" y="46"/>
                    </a:moveTo>
                    <a:lnTo>
                      <a:pt x="133" y="46"/>
                    </a:lnTo>
                    <a:lnTo>
                      <a:pt x="133" y="56"/>
                    </a:lnTo>
                    <a:lnTo>
                      <a:pt x="92" y="56"/>
                    </a:lnTo>
                    <a:lnTo>
                      <a:pt x="92" y="46"/>
                    </a:lnTo>
                    <a:close/>
                    <a:moveTo>
                      <a:pt x="92" y="63"/>
                    </a:moveTo>
                    <a:lnTo>
                      <a:pt x="133" y="63"/>
                    </a:lnTo>
                    <a:lnTo>
                      <a:pt x="133" y="74"/>
                    </a:lnTo>
                    <a:lnTo>
                      <a:pt x="92" y="74"/>
                    </a:lnTo>
                    <a:lnTo>
                      <a:pt x="92" y="63"/>
                    </a:lnTo>
                    <a:close/>
                    <a:moveTo>
                      <a:pt x="8" y="75"/>
                    </a:moveTo>
                    <a:lnTo>
                      <a:pt x="8" y="24"/>
                    </a:lnTo>
                    <a:lnTo>
                      <a:pt x="83" y="24"/>
                    </a:lnTo>
                    <a:lnTo>
                      <a:pt x="83" y="75"/>
                    </a:lnTo>
                    <a:lnTo>
                      <a:pt x="8" y="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73" name="Freeform 149"/>
              <p:cNvSpPr>
                <a:spLocks/>
              </p:cNvSpPr>
              <p:nvPr/>
            </p:nvSpPr>
            <p:spPr bwMode="auto">
              <a:xfrm>
                <a:off x="5578330" y="1945898"/>
                <a:ext cx="174705" cy="102328"/>
              </a:xfrm>
              <a:custGeom>
                <a:avLst/>
                <a:gdLst>
                  <a:gd name="T0" fmla="*/ 58 w 70"/>
                  <a:gd name="T1" fmla="*/ 12 h 41"/>
                  <a:gd name="T2" fmla="*/ 54 w 70"/>
                  <a:gd name="T3" fmla="*/ 20 h 41"/>
                  <a:gd name="T4" fmla="*/ 48 w 70"/>
                  <a:gd name="T5" fmla="*/ 16 h 41"/>
                  <a:gd name="T6" fmla="*/ 48 w 70"/>
                  <a:gd name="T7" fmla="*/ 16 h 41"/>
                  <a:gd name="T8" fmla="*/ 34 w 70"/>
                  <a:gd name="T9" fmla="*/ 8 h 41"/>
                  <a:gd name="T10" fmla="*/ 32 w 70"/>
                  <a:gd name="T11" fmla="*/ 12 h 41"/>
                  <a:gd name="T12" fmla="*/ 28 w 70"/>
                  <a:gd name="T13" fmla="*/ 20 h 41"/>
                  <a:gd name="T14" fmla="*/ 16 w 70"/>
                  <a:gd name="T15" fmla="*/ 12 h 41"/>
                  <a:gd name="T16" fmla="*/ 12 w 70"/>
                  <a:gd name="T17" fmla="*/ 17 h 41"/>
                  <a:gd name="T18" fmla="*/ 12 w 70"/>
                  <a:gd name="T19" fmla="*/ 17 h 41"/>
                  <a:gd name="T20" fmla="*/ 0 w 70"/>
                  <a:gd name="T21" fmla="*/ 37 h 41"/>
                  <a:gd name="T22" fmla="*/ 5 w 70"/>
                  <a:gd name="T23" fmla="*/ 41 h 41"/>
                  <a:gd name="T24" fmla="*/ 17 w 70"/>
                  <a:gd name="T25" fmla="*/ 21 h 41"/>
                  <a:gd name="T26" fmla="*/ 24 w 70"/>
                  <a:gd name="T27" fmla="*/ 25 h 41"/>
                  <a:gd name="T28" fmla="*/ 24 w 70"/>
                  <a:gd name="T29" fmla="*/ 25 h 41"/>
                  <a:gd name="T30" fmla="*/ 30 w 70"/>
                  <a:gd name="T31" fmla="*/ 29 h 41"/>
                  <a:gd name="T32" fmla="*/ 37 w 70"/>
                  <a:gd name="T33" fmla="*/ 17 h 41"/>
                  <a:gd name="T34" fmla="*/ 42 w 70"/>
                  <a:gd name="T35" fmla="*/ 21 h 41"/>
                  <a:gd name="T36" fmla="*/ 42 w 70"/>
                  <a:gd name="T37" fmla="*/ 21 h 41"/>
                  <a:gd name="T38" fmla="*/ 56 w 70"/>
                  <a:gd name="T39" fmla="*/ 28 h 41"/>
                  <a:gd name="T40" fmla="*/ 57 w 70"/>
                  <a:gd name="T41" fmla="*/ 28 h 41"/>
                  <a:gd name="T42" fmla="*/ 57 w 70"/>
                  <a:gd name="T43" fmla="*/ 28 h 41"/>
                  <a:gd name="T44" fmla="*/ 64 w 70"/>
                  <a:gd name="T45" fmla="*/ 17 h 41"/>
                  <a:gd name="T46" fmla="*/ 64 w 70"/>
                  <a:gd name="T47" fmla="*/ 17 h 41"/>
                  <a:gd name="T48" fmla="*/ 70 w 70"/>
                  <a:gd name="T49" fmla="*/ 4 h 41"/>
                  <a:gd name="T50" fmla="*/ 65 w 70"/>
                  <a:gd name="T51" fmla="*/ 0 h 41"/>
                  <a:gd name="T52" fmla="*/ 58 w 70"/>
                  <a:gd name="T53" fmla="*/ 1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0" h="41">
                    <a:moveTo>
                      <a:pt x="58" y="12"/>
                    </a:moveTo>
                    <a:lnTo>
                      <a:pt x="54" y="20"/>
                    </a:lnTo>
                    <a:lnTo>
                      <a:pt x="48" y="16"/>
                    </a:lnTo>
                    <a:lnTo>
                      <a:pt x="48" y="16"/>
                    </a:lnTo>
                    <a:lnTo>
                      <a:pt x="34" y="8"/>
                    </a:lnTo>
                    <a:lnTo>
                      <a:pt x="32" y="12"/>
                    </a:lnTo>
                    <a:lnTo>
                      <a:pt x="28" y="20"/>
                    </a:lnTo>
                    <a:lnTo>
                      <a:pt x="16" y="12"/>
                    </a:lnTo>
                    <a:lnTo>
                      <a:pt x="12" y="17"/>
                    </a:lnTo>
                    <a:lnTo>
                      <a:pt x="12" y="17"/>
                    </a:lnTo>
                    <a:lnTo>
                      <a:pt x="0" y="37"/>
                    </a:lnTo>
                    <a:lnTo>
                      <a:pt x="5" y="41"/>
                    </a:lnTo>
                    <a:lnTo>
                      <a:pt x="17" y="21"/>
                    </a:lnTo>
                    <a:lnTo>
                      <a:pt x="24" y="25"/>
                    </a:lnTo>
                    <a:lnTo>
                      <a:pt x="24" y="25"/>
                    </a:lnTo>
                    <a:lnTo>
                      <a:pt x="30" y="29"/>
                    </a:lnTo>
                    <a:lnTo>
                      <a:pt x="37" y="17"/>
                    </a:lnTo>
                    <a:lnTo>
                      <a:pt x="42" y="21"/>
                    </a:lnTo>
                    <a:lnTo>
                      <a:pt x="42" y="21"/>
                    </a:lnTo>
                    <a:lnTo>
                      <a:pt x="56" y="28"/>
                    </a:lnTo>
                    <a:lnTo>
                      <a:pt x="57" y="28"/>
                    </a:lnTo>
                    <a:lnTo>
                      <a:pt x="57" y="28"/>
                    </a:lnTo>
                    <a:lnTo>
                      <a:pt x="64" y="17"/>
                    </a:lnTo>
                    <a:lnTo>
                      <a:pt x="64" y="17"/>
                    </a:lnTo>
                    <a:lnTo>
                      <a:pt x="70" y="4"/>
                    </a:lnTo>
                    <a:lnTo>
                      <a:pt x="65" y="0"/>
                    </a:lnTo>
                    <a:lnTo>
                      <a:pt x="58" y="1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grpSp>
      </p:grpSp>
    </p:spTree>
    <p:extLst>
      <p:ext uri="{BB962C8B-B14F-4D97-AF65-F5344CB8AC3E}">
        <p14:creationId xmlns:p14="http://schemas.microsoft.com/office/powerpoint/2010/main" xmlns="" val="3979809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ZA" dirty="0" smtClean="0"/>
              <a:t>As stated in our annual report the South African ICT industry generates approximately R240 per annum in revenues and</a:t>
            </a:r>
          </a:p>
          <a:p>
            <a:pPr marL="0" indent="0">
              <a:buNone/>
            </a:pPr>
            <a:r>
              <a:rPr lang="en-ZA" dirty="0" smtClean="0"/>
              <a:t>     contributes 61% to ICT revenue</a:t>
            </a:r>
          </a:p>
          <a:p>
            <a:endParaRPr lang="en-ZA" dirty="0" smtClean="0"/>
          </a:p>
          <a:p>
            <a:r>
              <a:rPr lang="en-ZA" dirty="0" smtClean="0"/>
              <a:t>There has been an increasing trend from fixed access to wireless connectivity </a:t>
            </a:r>
          </a:p>
          <a:p>
            <a:endParaRPr lang="en-ZA" dirty="0" smtClean="0"/>
          </a:p>
          <a:p>
            <a:r>
              <a:rPr lang="en-ZA" dirty="0" smtClean="0"/>
              <a:t>Shift away from voice to internet connectivity</a:t>
            </a:r>
          </a:p>
          <a:p>
            <a:pPr marL="4095937" lvl="8" indent="0">
              <a:buNone/>
            </a:pPr>
            <a:r>
              <a:rPr lang="en-ZA" dirty="0" smtClean="0"/>
              <a:t>     TELKOM </a:t>
            </a:r>
          </a:p>
          <a:p>
            <a:pPr marL="4095937" lvl="8" indent="0">
              <a:buNone/>
            </a:pPr>
            <a:endParaRPr lang="en-ZA" dirty="0" smtClean="0"/>
          </a:p>
          <a:p>
            <a:pPr marL="4095937" lvl="8" indent="0">
              <a:buNone/>
            </a:pPr>
            <a:r>
              <a:rPr lang="en-ZA" dirty="0"/>
              <a:t> </a:t>
            </a:r>
            <a:r>
              <a:rPr lang="en-ZA" dirty="0" smtClean="0"/>
              <a:t> </a:t>
            </a:r>
            <a:endParaRPr lang="en-ZA" dirty="0"/>
          </a:p>
          <a:p>
            <a:endParaRPr lang="en-ZA" dirty="0" smtClean="0"/>
          </a:p>
          <a:p>
            <a:endParaRPr lang="en-ZA" dirty="0" smtClean="0"/>
          </a:p>
          <a:p>
            <a:endParaRPr lang="en-ZA" dirty="0" smtClean="0"/>
          </a:p>
          <a:p>
            <a:r>
              <a:rPr lang="en-ZA" dirty="0" smtClean="0"/>
              <a:t>Deep functional separation and launch of </a:t>
            </a:r>
            <a:r>
              <a:rPr lang="en-ZA" dirty="0" err="1" smtClean="0"/>
              <a:t>Openserve</a:t>
            </a:r>
            <a:r>
              <a:rPr lang="en-ZA" dirty="0" smtClean="0"/>
              <a:t> in October 2015 </a:t>
            </a:r>
          </a:p>
          <a:p>
            <a:endParaRPr lang="en-ZA" dirty="0"/>
          </a:p>
        </p:txBody>
      </p:sp>
      <p:sp>
        <p:nvSpPr>
          <p:cNvPr id="3" name="Text Placeholder 2"/>
          <p:cNvSpPr>
            <a:spLocks noGrp="1"/>
          </p:cNvSpPr>
          <p:nvPr>
            <p:ph type="body" sz="quarter" idx="10"/>
          </p:nvPr>
        </p:nvSpPr>
        <p:spPr/>
        <p:txBody>
          <a:bodyPr/>
          <a:lstStyle/>
          <a:p>
            <a:r>
              <a:rPr lang="en-ZA" dirty="0" smtClean="0"/>
              <a:t>What we have done over the past year…</a:t>
            </a:r>
            <a:endParaRPr lang="en-ZA" dirty="0"/>
          </a:p>
        </p:txBody>
      </p:sp>
      <p:sp>
        <p:nvSpPr>
          <p:cNvPr id="4" name="Title 3"/>
          <p:cNvSpPr>
            <a:spLocks noGrp="1"/>
          </p:cNvSpPr>
          <p:nvPr>
            <p:ph type="title"/>
          </p:nvPr>
        </p:nvSpPr>
        <p:spPr/>
        <p:txBody>
          <a:bodyPr/>
          <a:lstStyle/>
          <a:p>
            <a:r>
              <a:rPr lang="en-ZA" dirty="0" smtClean="0"/>
              <a:t>Making Communications more affordable</a:t>
            </a:r>
            <a:endParaRPr lang="en-ZA" dirty="0"/>
          </a:p>
        </p:txBody>
      </p:sp>
      <p:sp>
        <p:nvSpPr>
          <p:cNvPr id="5" name="Rectangle 4"/>
          <p:cNvSpPr/>
          <p:nvPr/>
        </p:nvSpPr>
        <p:spPr>
          <a:xfrm>
            <a:off x="950567" y="3966210"/>
            <a:ext cx="3028950" cy="9144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Legacy</a:t>
            </a:r>
            <a:endParaRPr lang="en-ZA" dirty="0"/>
          </a:p>
        </p:txBody>
      </p:sp>
      <p:sp>
        <p:nvSpPr>
          <p:cNvPr id="6" name="Rectangle 5"/>
          <p:cNvSpPr/>
          <p:nvPr/>
        </p:nvSpPr>
        <p:spPr>
          <a:xfrm>
            <a:off x="6926580" y="3966210"/>
            <a:ext cx="2971800" cy="9144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ln w="0"/>
                <a:solidFill>
                  <a:schemeClr val="tx1"/>
                </a:solidFill>
                <a:effectLst>
                  <a:outerShdw blurRad="38100" dist="19050" dir="2700000" algn="tl" rotWithShape="0">
                    <a:schemeClr val="dk1">
                      <a:alpha val="40000"/>
                    </a:schemeClr>
                  </a:outerShdw>
                </a:effectLst>
              </a:rPr>
              <a:t>New Generation</a:t>
            </a:r>
            <a:endParaRPr lang="en-ZA" dirty="0">
              <a:ln w="0"/>
              <a:solidFill>
                <a:schemeClr val="tx1"/>
              </a:solidFill>
              <a:effectLst>
                <a:outerShdw blurRad="38100" dist="19050" dir="2700000" algn="tl" rotWithShape="0">
                  <a:schemeClr val="dk1">
                    <a:alpha val="40000"/>
                  </a:schemeClr>
                </a:outerShdw>
              </a:effectLst>
            </a:endParaRPr>
          </a:p>
        </p:txBody>
      </p:sp>
      <p:sp>
        <p:nvSpPr>
          <p:cNvPr id="7" name="Right Arrow 6"/>
          <p:cNvSpPr/>
          <p:nvPr/>
        </p:nvSpPr>
        <p:spPr>
          <a:xfrm>
            <a:off x="4661059" y="4181094"/>
            <a:ext cx="1429385"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104762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ZA" dirty="0" smtClean="0"/>
              <a:t>18.4% increase in mobile voice &amp; subscriptions</a:t>
            </a:r>
          </a:p>
          <a:p>
            <a:r>
              <a:rPr lang="en-ZA" dirty="0" smtClean="0"/>
              <a:t>72% increase in mobile data traffic</a:t>
            </a:r>
          </a:p>
          <a:p>
            <a:r>
              <a:rPr lang="en-ZA" dirty="0" smtClean="0"/>
              <a:t>38.7 % increase in broadband traffic volumes</a:t>
            </a:r>
          </a:p>
          <a:p>
            <a:endParaRPr lang="en-ZA" dirty="0" smtClean="0"/>
          </a:p>
          <a:p>
            <a:r>
              <a:rPr lang="en-ZA" dirty="0" smtClean="0"/>
              <a:t>More data </a:t>
            </a:r>
            <a:r>
              <a:rPr lang="en-ZA" dirty="0"/>
              <a:t>centric</a:t>
            </a:r>
          </a:p>
          <a:p>
            <a:pPr lvl="2"/>
            <a:r>
              <a:rPr lang="en-ZA" dirty="0" smtClean="0"/>
              <a:t>In </a:t>
            </a:r>
            <a:r>
              <a:rPr lang="en-ZA" dirty="0"/>
              <a:t>FY2016 there was a 120% capacity growth in the NGN – allows for economies of scale = high-speed data services at affordable prices;</a:t>
            </a:r>
          </a:p>
          <a:p>
            <a:pPr lvl="2"/>
            <a:r>
              <a:rPr lang="en-ZA" dirty="0"/>
              <a:t>Revamping access network using multi-service access nodes (MSANs) which are scalable and flexible and enable different types of services from the same access node;</a:t>
            </a:r>
          </a:p>
          <a:p>
            <a:pPr lvl="2"/>
            <a:r>
              <a:rPr lang="en-ZA" dirty="0"/>
              <a:t>Simple and compelling bundles and converged products allow for affordable pricing</a:t>
            </a:r>
          </a:p>
          <a:p>
            <a:pPr lvl="2"/>
            <a:r>
              <a:rPr lang="en-ZA" dirty="0"/>
              <a:t>Reducing costs to our wholesale customers increases access to and affordability of broadband</a:t>
            </a:r>
          </a:p>
          <a:p>
            <a:endParaRPr lang="en-ZA" dirty="0"/>
          </a:p>
          <a:p>
            <a:pPr lvl="1"/>
            <a:r>
              <a:rPr lang="en-ZA" dirty="0" smtClean="0"/>
              <a:t>Broadband ecosystem revitalised to provide affordable wired broadband to a larger section of the South African population</a:t>
            </a:r>
          </a:p>
          <a:p>
            <a:pPr lvl="1"/>
            <a:r>
              <a:rPr lang="en-ZA" dirty="0" smtClean="0"/>
              <a:t>Cheap lower fixed broadband entry speed – 1Mbps to enable entry of lower LSM groups </a:t>
            </a:r>
          </a:p>
          <a:p>
            <a:pPr lvl="1"/>
            <a:r>
              <a:rPr lang="en-ZA" dirty="0" smtClean="0"/>
              <a:t>Even though the number of fixed line subscribers has not increased significantly, there has been a significant 37.8% increase in broadband traffic over the last year – to 471 958 terabytes </a:t>
            </a:r>
          </a:p>
          <a:p>
            <a:pPr lvl="1"/>
            <a:endParaRPr lang="en-ZA" dirty="0" smtClean="0"/>
          </a:p>
          <a:p>
            <a:pPr lvl="1"/>
            <a:endParaRPr lang="en-ZA" dirty="0"/>
          </a:p>
        </p:txBody>
      </p:sp>
      <p:sp>
        <p:nvSpPr>
          <p:cNvPr id="3" name="Text Placeholder 2"/>
          <p:cNvSpPr>
            <a:spLocks noGrp="1"/>
          </p:cNvSpPr>
          <p:nvPr>
            <p:ph type="body" sz="quarter" idx="10"/>
          </p:nvPr>
        </p:nvSpPr>
        <p:spPr/>
        <p:txBody>
          <a:bodyPr/>
          <a:lstStyle/>
          <a:p>
            <a:r>
              <a:rPr lang="en-ZA" dirty="0" smtClean="0"/>
              <a:t>Developments </a:t>
            </a:r>
            <a:r>
              <a:rPr lang="en-ZA" smtClean="0"/>
              <a:t>in 2016</a:t>
            </a:r>
            <a:endParaRPr lang="en-ZA" dirty="0"/>
          </a:p>
        </p:txBody>
      </p:sp>
      <p:sp>
        <p:nvSpPr>
          <p:cNvPr id="4" name="Title 3"/>
          <p:cNvSpPr>
            <a:spLocks noGrp="1"/>
          </p:cNvSpPr>
          <p:nvPr>
            <p:ph type="title"/>
          </p:nvPr>
        </p:nvSpPr>
        <p:spPr/>
        <p:txBody>
          <a:bodyPr/>
          <a:lstStyle/>
          <a:p>
            <a:r>
              <a:rPr lang="en-ZA" dirty="0"/>
              <a:t>Making Communications more </a:t>
            </a:r>
            <a:r>
              <a:rPr lang="en-ZA" dirty="0" smtClean="0"/>
              <a:t>affordable (</a:t>
            </a:r>
            <a:r>
              <a:rPr lang="en-ZA" dirty="0" err="1" smtClean="0"/>
              <a:t>cont</a:t>
            </a:r>
            <a:r>
              <a:rPr lang="en-ZA" dirty="0" smtClean="0"/>
              <a:t>)</a:t>
            </a:r>
            <a:endParaRPr lang="en-ZA" dirty="0"/>
          </a:p>
        </p:txBody>
      </p:sp>
    </p:spTree>
    <p:extLst>
      <p:ext uri="{BB962C8B-B14F-4D97-AF65-F5344CB8AC3E}">
        <p14:creationId xmlns:p14="http://schemas.microsoft.com/office/powerpoint/2010/main" xmlns="" val="2743956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ZA" dirty="0" smtClean="0"/>
              <a:t>The per unit prices across the wholesale </a:t>
            </a:r>
            <a:r>
              <a:rPr lang="en-ZA" dirty="0"/>
              <a:t>product range </a:t>
            </a:r>
            <a:r>
              <a:rPr lang="en-ZA" dirty="0" smtClean="0"/>
              <a:t>has decreased by approximately 63% since April </a:t>
            </a:r>
            <a:r>
              <a:rPr lang="en-ZA" dirty="0"/>
              <a:t>2015</a:t>
            </a:r>
          </a:p>
          <a:p>
            <a:pPr marL="0" indent="0">
              <a:buNone/>
            </a:pPr>
            <a:endParaRPr lang="en-ZA" dirty="0" smtClean="0"/>
          </a:p>
          <a:p>
            <a:r>
              <a:rPr lang="en-ZA" dirty="0" smtClean="0"/>
              <a:t>SAIX via high speed broadband prices have decreased by more than 25% per annum since 2013</a:t>
            </a:r>
          </a:p>
          <a:p>
            <a:endParaRPr lang="en-ZA" dirty="0"/>
          </a:p>
          <a:p>
            <a:r>
              <a:rPr lang="en-ZA" dirty="0" smtClean="0"/>
              <a:t> IP Connect prices have decreased significantly with the price of the entry speeds decreasing by 82% in 2015 and a further 57% in June 2016</a:t>
            </a:r>
          </a:p>
          <a:p>
            <a:endParaRPr lang="en-ZA" dirty="0" smtClean="0"/>
          </a:p>
          <a:p>
            <a:r>
              <a:rPr lang="en-ZA" dirty="0" smtClean="0"/>
              <a:t>This is an enabler for  </a:t>
            </a:r>
            <a:r>
              <a:rPr lang="en-ZA" dirty="0" err="1" smtClean="0"/>
              <a:t>Openserve’s</a:t>
            </a:r>
            <a:r>
              <a:rPr lang="en-ZA" dirty="0" smtClean="0"/>
              <a:t>  downstream customers to compete effectively and pass on savings to consumers and businesses.</a:t>
            </a:r>
            <a:endParaRPr lang="en-ZA" dirty="0"/>
          </a:p>
        </p:txBody>
      </p:sp>
      <p:sp>
        <p:nvSpPr>
          <p:cNvPr id="4" name="Title 3"/>
          <p:cNvSpPr>
            <a:spLocks noGrp="1"/>
          </p:cNvSpPr>
          <p:nvPr>
            <p:ph type="title"/>
          </p:nvPr>
        </p:nvSpPr>
        <p:spPr/>
        <p:txBody>
          <a:bodyPr/>
          <a:lstStyle/>
          <a:p>
            <a:r>
              <a:rPr lang="en-ZA" dirty="0" smtClean="0"/>
              <a:t>Pricing Developments in the Wholesale space</a:t>
            </a:r>
            <a:endParaRPr lang="en-ZA" dirty="0"/>
          </a:p>
        </p:txBody>
      </p:sp>
    </p:spTree>
    <p:extLst>
      <p:ext uri="{BB962C8B-B14F-4D97-AF65-F5344CB8AC3E}">
        <p14:creationId xmlns:p14="http://schemas.microsoft.com/office/powerpoint/2010/main" xmlns="" val="2757073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77825" y="1317290"/>
            <a:ext cx="10771245" cy="4686903"/>
          </a:xfrm>
        </p:spPr>
        <p:txBody>
          <a:bodyPr/>
          <a:lstStyle/>
          <a:p>
            <a:pPr lvl="1"/>
            <a:endParaRPr lang="en-ZA" dirty="0" smtClean="0"/>
          </a:p>
          <a:p>
            <a:pPr lvl="1"/>
            <a:endParaRPr lang="en-ZA" dirty="0"/>
          </a:p>
        </p:txBody>
      </p:sp>
      <p:sp>
        <p:nvSpPr>
          <p:cNvPr id="4" name="Title 3"/>
          <p:cNvSpPr>
            <a:spLocks noGrp="1"/>
          </p:cNvSpPr>
          <p:nvPr>
            <p:ph type="title"/>
          </p:nvPr>
        </p:nvSpPr>
        <p:spPr/>
        <p:txBody>
          <a:bodyPr/>
          <a:lstStyle/>
          <a:p>
            <a:r>
              <a:rPr lang="en-ZA" dirty="0" smtClean="0"/>
              <a:t>Developments in the Retail space (Fixed services)</a:t>
            </a:r>
            <a:endParaRPr lang="en-ZA" dirty="0"/>
          </a:p>
        </p:txBody>
      </p:sp>
      <p:pic>
        <p:nvPicPr>
          <p:cNvPr id="5" name="Picture 4"/>
          <p:cNvPicPr>
            <a:picLocks noChangeAspect="1"/>
          </p:cNvPicPr>
          <p:nvPr/>
        </p:nvPicPr>
        <p:blipFill>
          <a:blip r:embed="rId2" cstate="print"/>
          <a:stretch>
            <a:fillRect/>
          </a:stretch>
        </p:blipFill>
        <p:spPr>
          <a:xfrm>
            <a:off x="365985" y="1317290"/>
            <a:ext cx="5397461" cy="3092150"/>
          </a:xfrm>
          <a:prstGeom prst="rect">
            <a:avLst/>
          </a:prstGeom>
        </p:spPr>
      </p:pic>
      <p:pic>
        <p:nvPicPr>
          <p:cNvPr id="7" name="Picture 6"/>
          <p:cNvPicPr>
            <a:picLocks noChangeAspect="1"/>
          </p:cNvPicPr>
          <p:nvPr/>
        </p:nvPicPr>
        <p:blipFill>
          <a:blip r:embed="rId3" cstate="print"/>
          <a:stretch>
            <a:fillRect/>
          </a:stretch>
        </p:blipFill>
        <p:spPr>
          <a:xfrm>
            <a:off x="5933441" y="1317290"/>
            <a:ext cx="5227469" cy="3092150"/>
          </a:xfrm>
          <a:prstGeom prst="rect">
            <a:avLst/>
          </a:prstGeom>
        </p:spPr>
      </p:pic>
      <p:sp>
        <p:nvSpPr>
          <p:cNvPr id="13" name="TextBox 12"/>
          <p:cNvSpPr txBox="1"/>
          <p:nvPr/>
        </p:nvSpPr>
        <p:spPr>
          <a:xfrm>
            <a:off x="528811" y="4700834"/>
            <a:ext cx="9792714" cy="461665"/>
          </a:xfrm>
          <a:prstGeom prst="rect">
            <a:avLst/>
          </a:prstGeom>
          <a:solidFill>
            <a:schemeClr val="tx2">
              <a:lumMod val="20000"/>
              <a:lumOff val="80000"/>
            </a:schemeClr>
          </a:solidFill>
        </p:spPr>
        <p:txBody>
          <a:bodyPr wrap="square" rtlCol="0">
            <a:spAutoFit/>
          </a:bodyPr>
          <a:lstStyle/>
          <a:p>
            <a:r>
              <a:rPr lang="en-US" sz="1200" i="1" dirty="0">
                <a:solidFill>
                  <a:srgbClr val="FFFFFF">
                    <a:lumMod val="50000"/>
                  </a:srgbClr>
                </a:solidFill>
              </a:rPr>
              <a:t>We have consistently reduced call rates over the past 10 years and particularly to be in line with the CTR glide path. We have also simplified our national tariff structure by collapsing local and long distance rates into a single rate, effectively dropping long distance call rates</a:t>
            </a:r>
          </a:p>
        </p:txBody>
      </p:sp>
    </p:spTree>
    <p:extLst>
      <p:ext uri="{BB962C8B-B14F-4D97-AF65-F5344CB8AC3E}">
        <p14:creationId xmlns:p14="http://schemas.microsoft.com/office/powerpoint/2010/main" xmlns="" val="1657488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77825" y="1317290"/>
            <a:ext cx="10771245" cy="4686903"/>
          </a:xfrm>
        </p:spPr>
        <p:txBody>
          <a:bodyPr/>
          <a:lstStyle/>
          <a:p>
            <a:pPr lvl="1"/>
            <a:endParaRPr lang="en-ZA" dirty="0" smtClean="0"/>
          </a:p>
          <a:p>
            <a:pPr lvl="1"/>
            <a:endParaRPr lang="en-ZA" dirty="0"/>
          </a:p>
        </p:txBody>
      </p:sp>
      <p:sp>
        <p:nvSpPr>
          <p:cNvPr id="4" name="Title 3"/>
          <p:cNvSpPr>
            <a:spLocks noGrp="1"/>
          </p:cNvSpPr>
          <p:nvPr>
            <p:ph type="title"/>
          </p:nvPr>
        </p:nvSpPr>
        <p:spPr/>
        <p:txBody>
          <a:bodyPr/>
          <a:lstStyle/>
          <a:p>
            <a:r>
              <a:rPr lang="en-ZA" dirty="0" smtClean="0"/>
              <a:t>Developments in the Retail space (Mobile Services)</a:t>
            </a:r>
            <a:endParaRPr lang="en-ZA" dirty="0"/>
          </a:p>
        </p:txBody>
      </p:sp>
      <p:pic>
        <p:nvPicPr>
          <p:cNvPr id="6" name="Picture 5"/>
          <p:cNvPicPr>
            <a:picLocks noChangeAspect="1"/>
          </p:cNvPicPr>
          <p:nvPr/>
        </p:nvPicPr>
        <p:blipFill>
          <a:blip r:embed="rId2" cstate="print"/>
          <a:stretch>
            <a:fillRect/>
          </a:stretch>
        </p:blipFill>
        <p:spPr>
          <a:xfrm>
            <a:off x="379472" y="1317290"/>
            <a:ext cx="5127247" cy="4040572"/>
          </a:xfrm>
          <a:prstGeom prst="rect">
            <a:avLst/>
          </a:prstGeom>
        </p:spPr>
      </p:pic>
      <p:pic>
        <p:nvPicPr>
          <p:cNvPr id="8" name="Picture 7"/>
          <p:cNvPicPr>
            <a:picLocks noChangeAspect="1"/>
          </p:cNvPicPr>
          <p:nvPr/>
        </p:nvPicPr>
        <p:blipFill>
          <a:blip r:embed="rId3" cstate="print"/>
          <a:stretch>
            <a:fillRect/>
          </a:stretch>
        </p:blipFill>
        <p:spPr>
          <a:xfrm>
            <a:off x="6129017" y="1317290"/>
            <a:ext cx="4921444" cy="4033038"/>
          </a:xfrm>
          <a:prstGeom prst="rect">
            <a:avLst/>
          </a:prstGeom>
        </p:spPr>
      </p:pic>
    </p:spTree>
    <p:extLst>
      <p:ext uri="{BB962C8B-B14F-4D97-AF65-F5344CB8AC3E}">
        <p14:creationId xmlns:p14="http://schemas.microsoft.com/office/powerpoint/2010/main" xmlns="" val="2238403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76567" y="1857819"/>
            <a:ext cx="11425238" cy="4174271"/>
          </a:xfrm>
        </p:spPr>
        <p:txBody>
          <a:bodyPr/>
          <a:lstStyle/>
          <a:p>
            <a:r>
              <a:rPr lang="en-ZA" sz="2000" dirty="0" smtClean="0"/>
              <a:t>Subscriber growth has increased of 54.6% per annum since launch in 2011</a:t>
            </a:r>
          </a:p>
          <a:p>
            <a:endParaRPr lang="en-ZA" sz="2000" dirty="0" smtClean="0"/>
          </a:p>
          <a:p>
            <a:r>
              <a:rPr lang="en-ZA" sz="2000" dirty="0" smtClean="0"/>
              <a:t>Introduced SIM only contracts and month to month packages since early 2015</a:t>
            </a:r>
          </a:p>
          <a:p>
            <a:endParaRPr lang="en-ZA" sz="2000" dirty="0"/>
          </a:p>
          <a:p>
            <a:r>
              <a:rPr lang="en-ZA" sz="2000" dirty="0" smtClean="0"/>
              <a:t>With the introduction of LTE voice calls are now transmitted as data, not separately as in the past</a:t>
            </a:r>
          </a:p>
          <a:p>
            <a:endParaRPr lang="en-ZA" sz="2000" dirty="0"/>
          </a:p>
          <a:p>
            <a:r>
              <a:rPr lang="en-ZA" sz="2000" dirty="0" smtClean="0"/>
              <a:t>Introduction of Free Me in July 2016:</a:t>
            </a:r>
          </a:p>
          <a:p>
            <a:pPr lvl="1"/>
            <a:r>
              <a:rPr lang="en-ZA" dirty="0" smtClean="0"/>
              <a:t>Free on net calls</a:t>
            </a:r>
          </a:p>
          <a:p>
            <a:pPr lvl="1"/>
            <a:r>
              <a:rPr lang="en-ZA" dirty="0" smtClean="0"/>
              <a:t>50 free SMS’s per day</a:t>
            </a:r>
          </a:p>
          <a:p>
            <a:pPr lvl="1"/>
            <a:r>
              <a:rPr lang="en-ZA" dirty="0" smtClean="0"/>
              <a:t>Free use of Telkom Wi-Fi hotspots</a:t>
            </a:r>
          </a:p>
          <a:p>
            <a:pPr lvl="1"/>
            <a:r>
              <a:rPr lang="en-ZA" dirty="0" smtClean="0"/>
              <a:t>Free calls and messaging on </a:t>
            </a:r>
            <a:r>
              <a:rPr lang="en-ZA" dirty="0" err="1" smtClean="0"/>
              <a:t>Whatsapp</a:t>
            </a:r>
            <a:r>
              <a:rPr lang="en-ZA" dirty="0" smtClean="0"/>
              <a:t>, BBM and Viber (up to 2GB usage pm)</a:t>
            </a:r>
          </a:p>
          <a:p>
            <a:pPr lvl="1"/>
            <a:endParaRPr lang="en-ZA" dirty="0"/>
          </a:p>
        </p:txBody>
      </p:sp>
      <p:sp>
        <p:nvSpPr>
          <p:cNvPr id="3" name="Text Placeholder 2"/>
          <p:cNvSpPr>
            <a:spLocks noGrp="1"/>
          </p:cNvSpPr>
          <p:nvPr>
            <p:ph type="body" sz="quarter" idx="10"/>
          </p:nvPr>
        </p:nvSpPr>
        <p:spPr>
          <a:xfrm>
            <a:off x="379743" y="914629"/>
            <a:ext cx="11422062" cy="731291"/>
          </a:xfrm>
        </p:spPr>
        <p:txBody>
          <a:bodyPr/>
          <a:lstStyle/>
          <a:p>
            <a:r>
              <a:rPr lang="en-ZA" sz="2400" dirty="0" smtClean="0"/>
              <a:t>Telkom </a:t>
            </a:r>
            <a:r>
              <a:rPr lang="en-ZA" sz="2400" dirty="0"/>
              <a:t>mobile has had a disruptive effect in the mobile </a:t>
            </a:r>
            <a:r>
              <a:rPr lang="en-ZA" sz="2400" dirty="0" smtClean="0"/>
              <a:t>space putting downward pressure on market prices</a:t>
            </a:r>
          </a:p>
          <a:p>
            <a:endParaRPr lang="en-ZA" sz="2400" dirty="0"/>
          </a:p>
          <a:p>
            <a:endParaRPr lang="en-ZA" sz="2400" dirty="0" smtClean="0"/>
          </a:p>
          <a:p>
            <a:endParaRPr lang="en-ZA" sz="2400" dirty="0" smtClean="0"/>
          </a:p>
          <a:p>
            <a:endParaRPr lang="en-ZA" sz="2400" dirty="0"/>
          </a:p>
          <a:p>
            <a:endParaRPr lang="en-ZA" sz="2400" dirty="0" smtClean="0"/>
          </a:p>
          <a:p>
            <a:endParaRPr lang="en-ZA" sz="2800" dirty="0"/>
          </a:p>
          <a:p>
            <a:r>
              <a:rPr lang="en-ZA" sz="2400" dirty="0" smtClean="0"/>
              <a:t>	</a:t>
            </a:r>
            <a:endParaRPr lang="en-ZA" sz="2400" dirty="0"/>
          </a:p>
        </p:txBody>
      </p:sp>
      <p:sp>
        <p:nvSpPr>
          <p:cNvPr id="4" name="Title 3"/>
          <p:cNvSpPr>
            <a:spLocks noGrp="1"/>
          </p:cNvSpPr>
          <p:nvPr>
            <p:ph type="title"/>
          </p:nvPr>
        </p:nvSpPr>
        <p:spPr/>
        <p:txBody>
          <a:bodyPr/>
          <a:lstStyle/>
          <a:p>
            <a:r>
              <a:rPr lang="en-ZA" dirty="0"/>
              <a:t>Developments in the Retail Space (</a:t>
            </a:r>
            <a:r>
              <a:rPr lang="en-ZA" dirty="0" err="1"/>
              <a:t>cont</a:t>
            </a:r>
            <a:r>
              <a:rPr lang="en-ZA" dirty="0"/>
              <a:t>)</a:t>
            </a:r>
          </a:p>
        </p:txBody>
      </p:sp>
    </p:spTree>
    <p:extLst>
      <p:ext uri="{BB962C8B-B14F-4D97-AF65-F5344CB8AC3E}">
        <p14:creationId xmlns:p14="http://schemas.microsoft.com/office/powerpoint/2010/main" xmlns="" val="1366285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79743" y="914629"/>
            <a:ext cx="11422062" cy="731291"/>
          </a:xfrm>
        </p:spPr>
        <p:txBody>
          <a:bodyPr/>
          <a:lstStyle/>
          <a:p>
            <a:r>
              <a:rPr lang="en-ZA" sz="2400" dirty="0" smtClean="0"/>
              <a:t>Telkom </a:t>
            </a:r>
            <a:r>
              <a:rPr lang="en-ZA" sz="2400" dirty="0"/>
              <a:t>mobile has had a disruptive effect in the mobile </a:t>
            </a:r>
            <a:r>
              <a:rPr lang="en-ZA" sz="2400" dirty="0" smtClean="0"/>
              <a:t>space putting downward pressure on market prices</a:t>
            </a:r>
          </a:p>
          <a:p>
            <a:endParaRPr lang="en-ZA" sz="2400" dirty="0"/>
          </a:p>
          <a:p>
            <a:endParaRPr lang="en-ZA" sz="2400" dirty="0" smtClean="0"/>
          </a:p>
          <a:p>
            <a:endParaRPr lang="en-ZA" sz="2400" dirty="0" smtClean="0"/>
          </a:p>
          <a:p>
            <a:endParaRPr lang="en-ZA" sz="2400" dirty="0"/>
          </a:p>
          <a:p>
            <a:endParaRPr lang="en-ZA" sz="2400" dirty="0" smtClean="0"/>
          </a:p>
          <a:p>
            <a:endParaRPr lang="en-ZA" sz="2800" dirty="0"/>
          </a:p>
          <a:p>
            <a:r>
              <a:rPr lang="en-ZA" sz="2400" dirty="0" smtClean="0"/>
              <a:t>	</a:t>
            </a:r>
            <a:endParaRPr lang="en-ZA" sz="2400" dirty="0"/>
          </a:p>
        </p:txBody>
      </p:sp>
      <p:sp>
        <p:nvSpPr>
          <p:cNvPr id="4" name="Title 3"/>
          <p:cNvSpPr>
            <a:spLocks noGrp="1"/>
          </p:cNvSpPr>
          <p:nvPr>
            <p:ph type="title"/>
          </p:nvPr>
        </p:nvSpPr>
        <p:spPr/>
        <p:txBody>
          <a:bodyPr/>
          <a:lstStyle/>
          <a:p>
            <a:r>
              <a:rPr lang="en-ZA" dirty="0"/>
              <a:t>Developments in the Retail Space (</a:t>
            </a:r>
            <a:r>
              <a:rPr lang="en-ZA" dirty="0" smtClean="0"/>
              <a:t>cont.)</a:t>
            </a:r>
            <a:endParaRPr lang="en-ZA" dirty="0"/>
          </a:p>
        </p:txBody>
      </p:sp>
      <p:sp>
        <p:nvSpPr>
          <p:cNvPr id="5" name="Text Placeholder 1"/>
          <p:cNvSpPr txBox="1">
            <a:spLocks/>
          </p:cNvSpPr>
          <p:nvPr/>
        </p:nvSpPr>
        <p:spPr>
          <a:xfrm>
            <a:off x="365986" y="1988840"/>
            <a:ext cx="11425238" cy="4174271"/>
          </a:xfrm>
          <a:prstGeom prst="rect">
            <a:avLst/>
          </a:prstGeom>
        </p:spPr>
        <p:txBody>
          <a:bodyPr lIns="0" tIns="0" rIns="0" bIns="0"/>
          <a:lstStyle>
            <a:lvl1pPr marL="268288" indent="-268288" algn="l" defTabSz="1023984" rtl="0" eaLnBrk="1" latinLnBrk="0" hangingPunct="1">
              <a:spcBef>
                <a:spcPct val="20000"/>
              </a:spcBef>
              <a:buFont typeface="Arial" pitchFamily="34" charset="0"/>
              <a:buChar char="•"/>
              <a:defRPr lang="en-US" sz="1800" kern="1200" dirty="0" smtClean="0">
                <a:solidFill>
                  <a:schemeClr val="bg2"/>
                </a:solidFill>
                <a:latin typeface="+mn-lt"/>
                <a:ea typeface="+mn-ea"/>
                <a:cs typeface="Arial" pitchFamily="34" charset="0"/>
              </a:defRPr>
            </a:lvl1pPr>
            <a:lvl2pPr marL="536575" indent="-268288" algn="l" defTabSz="1023984" rtl="0" eaLnBrk="1" latinLnBrk="0" hangingPunct="1">
              <a:spcBef>
                <a:spcPct val="20000"/>
              </a:spcBef>
              <a:buFont typeface="Arial" pitchFamily="34" charset="0"/>
              <a:buChar char="–"/>
              <a:defRPr lang="en-US" sz="1600" kern="1200" dirty="0" smtClean="0">
                <a:solidFill>
                  <a:schemeClr val="bg2"/>
                </a:solidFill>
                <a:latin typeface="+mn-lt"/>
                <a:ea typeface="+mn-ea"/>
                <a:cs typeface="Arial" pitchFamily="34" charset="0"/>
              </a:defRPr>
            </a:lvl2pPr>
            <a:lvl3pPr marL="893763" indent="-268288" algn="l" defTabSz="1023984" rtl="0" eaLnBrk="1" latinLnBrk="0" hangingPunct="1">
              <a:spcBef>
                <a:spcPct val="20000"/>
              </a:spcBef>
              <a:buFont typeface="Arial" pitchFamily="34" charset="0"/>
              <a:buChar char="•"/>
              <a:defRPr lang="en-US" sz="1400" kern="1200" dirty="0" smtClean="0">
                <a:solidFill>
                  <a:schemeClr val="bg2"/>
                </a:solidFill>
                <a:latin typeface="+mn-lt"/>
                <a:ea typeface="+mn-ea"/>
                <a:cs typeface="Arial" pitchFamily="34" charset="0"/>
              </a:defRPr>
            </a:lvl3pPr>
            <a:lvl4pPr marL="1163638" indent="-269875" algn="l" defTabSz="1023984" rtl="0" eaLnBrk="1" latinLnBrk="0" hangingPunct="1">
              <a:spcBef>
                <a:spcPct val="20000"/>
              </a:spcBef>
              <a:buFont typeface="Arial" pitchFamily="34" charset="0"/>
              <a:buChar char="–"/>
              <a:defRPr lang="en-US" sz="1400" kern="1200" dirty="0" smtClean="0">
                <a:solidFill>
                  <a:schemeClr val="bg2"/>
                </a:solidFill>
                <a:latin typeface="+mn-lt"/>
                <a:ea typeface="+mn-ea"/>
                <a:cs typeface="Arial" pitchFamily="34" charset="0"/>
              </a:defRPr>
            </a:lvl4pPr>
            <a:lvl5pPr marL="1431925" indent="-268288" algn="l" defTabSz="1023984" rtl="0" eaLnBrk="1" latinLnBrk="0" hangingPunct="1">
              <a:spcBef>
                <a:spcPct val="20000"/>
              </a:spcBef>
              <a:buFont typeface="Arial" pitchFamily="34" charset="0"/>
              <a:buChar char="»"/>
              <a:defRPr lang="en-ZA" sz="1400" kern="1200" dirty="0">
                <a:solidFill>
                  <a:schemeClr val="bg2"/>
                </a:solidFill>
                <a:latin typeface="+mn-lt"/>
                <a:ea typeface="+mn-ea"/>
                <a:cs typeface="Arial" pitchFamily="34" charset="0"/>
              </a:defRPr>
            </a:lvl5pPr>
            <a:lvl6pPr marL="2815957"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27949"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39941"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51933" indent="-255996" algn="l" defTabSz="102398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en-ZA" sz="2000" dirty="0" smtClean="0"/>
              <a:t>Subscriber growth has increased of 54.6% per annum since launch in 2011</a:t>
            </a:r>
          </a:p>
          <a:p>
            <a:endParaRPr lang="en-ZA" sz="2000" dirty="0" smtClean="0"/>
          </a:p>
          <a:p>
            <a:r>
              <a:rPr lang="en-ZA" sz="2000" dirty="0" smtClean="0"/>
              <a:t>Introduced SIM only contracts and month to month packages since early 2015</a:t>
            </a:r>
          </a:p>
          <a:p>
            <a:endParaRPr lang="en-ZA" sz="2000" dirty="0" smtClean="0"/>
          </a:p>
          <a:p>
            <a:r>
              <a:rPr lang="en-ZA" sz="2000" dirty="0" smtClean="0"/>
              <a:t>With the introduction of LTE voice calls are now transmitted as data, not separately as in the past</a:t>
            </a:r>
          </a:p>
          <a:p>
            <a:endParaRPr lang="en-ZA" sz="2000" dirty="0" smtClean="0"/>
          </a:p>
          <a:p>
            <a:r>
              <a:rPr lang="en-ZA" sz="2000" dirty="0" smtClean="0"/>
              <a:t>Telkom </a:t>
            </a:r>
            <a:r>
              <a:rPr lang="en-ZA" sz="2000" dirty="0"/>
              <a:t>is providing disruptive, flexible consumer focused data based packages called Free Me </a:t>
            </a:r>
          </a:p>
          <a:p>
            <a:pPr lvl="1"/>
            <a:r>
              <a:rPr lang="en-ZA" dirty="0" smtClean="0"/>
              <a:t>Free on net calls</a:t>
            </a:r>
          </a:p>
          <a:p>
            <a:pPr lvl="1"/>
            <a:r>
              <a:rPr lang="en-ZA" dirty="0" smtClean="0"/>
              <a:t>50 free SMS’s per day</a:t>
            </a:r>
          </a:p>
          <a:p>
            <a:pPr lvl="1"/>
            <a:r>
              <a:rPr lang="en-ZA" dirty="0" smtClean="0"/>
              <a:t>Free use of Telkom Wi-Fi hotspots</a:t>
            </a:r>
          </a:p>
          <a:p>
            <a:pPr lvl="1"/>
            <a:r>
              <a:rPr lang="en-ZA" dirty="0" smtClean="0"/>
              <a:t>Free calls and messaging on </a:t>
            </a:r>
            <a:r>
              <a:rPr lang="en-ZA" dirty="0" err="1" smtClean="0"/>
              <a:t>Whatsapp</a:t>
            </a:r>
            <a:r>
              <a:rPr lang="en-ZA" dirty="0" smtClean="0"/>
              <a:t>, BBM and Viber (up to 2GB usage pm)</a:t>
            </a:r>
          </a:p>
          <a:p>
            <a:pPr lvl="1"/>
            <a:endParaRPr lang="en-ZA" dirty="0"/>
          </a:p>
        </p:txBody>
      </p:sp>
    </p:spTree>
    <p:extLst>
      <p:ext uri="{BB962C8B-B14F-4D97-AF65-F5344CB8AC3E}">
        <p14:creationId xmlns:p14="http://schemas.microsoft.com/office/powerpoint/2010/main" xmlns="" val="1047844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lkom">
  <a:themeElements>
    <a:clrScheme name="Telkom Foundation">
      <a:dk1>
        <a:srgbClr val="000000"/>
      </a:dk1>
      <a:lt1>
        <a:srgbClr val="A2AAAD"/>
      </a:lt1>
      <a:dk2>
        <a:srgbClr val="FFFFFF"/>
      </a:dk2>
      <a:lt2>
        <a:srgbClr val="0083C2"/>
      </a:lt2>
      <a:accent1>
        <a:srgbClr val="0083C2"/>
      </a:accent1>
      <a:accent2>
        <a:srgbClr val="84BD00"/>
      </a:accent2>
      <a:accent3>
        <a:srgbClr val="84329B"/>
      </a:accent3>
      <a:accent4>
        <a:srgbClr val="D61526"/>
      </a:accent4>
      <a:accent5>
        <a:srgbClr val="FFC72C"/>
      </a:accent5>
      <a:accent6>
        <a:srgbClr val="01ABAB"/>
      </a:accent6>
      <a:hlink>
        <a:srgbClr val="0083C2"/>
      </a:hlink>
      <a:folHlink>
        <a:srgbClr val="758185"/>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elkom" id="{B3AE62E5-2F67-44C5-A790-FDD31C7859A6}" vid="{61AE2C37-3124-4131-B4BB-F9BE75F8F38B}"/>
    </a:ext>
  </a:extLst>
</a:theme>
</file>

<file path=ppt/theme/theme2.xml><?xml version="1.0" encoding="utf-8"?>
<a:theme xmlns:a="http://schemas.openxmlformats.org/drawingml/2006/main" name="1_Telkom">
  <a:themeElements>
    <a:clrScheme name="Telkom Foundation">
      <a:dk1>
        <a:srgbClr val="000000"/>
      </a:dk1>
      <a:lt1>
        <a:srgbClr val="A2AAAD"/>
      </a:lt1>
      <a:dk2>
        <a:srgbClr val="FFFFFF"/>
      </a:dk2>
      <a:lt2>
        <a:srgbClr val="0083C2"/>
      </a:lt2>
      <a:accent1>
        <a:srgbClr val="0083C2"/>
      </a:accent1>
      <a:accent2>
        <a:srgbClr val="84BD00"/>
      </a:accent2>
      <a:accent3>
        <a:srgbClr val="84329B"/>
      </a:accent3>
      <a:accent4>
        <a:srgbClr val="D61526"/>
      </a:accent4>
      <a:accent5>
        <a:srgbClr val="FFC72C"/>
      </a:accent5>
      <a:accent6>
        <a:srgbClr val="01ABAB"/>
      </a:accent6>
      <a:hlink>
        <a:srgbClr val="0083C2"/>
      </a:hlink>
      <a:folHlink>
        <a:srgbClr val="758185"/>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elkom" id="{B3AE62E5-2F67-44C5-A790-FDD31C7859A6}" vid="{61AE2C37-3124-4131-B4BB-F9BE75F8F38B}"/>
    </a:ext>
  </a:extLst>
</a:theme>
</file>

<file path=ppt/theme/theme3.xml><?xml version="1.0" encoding="utf-8"?>
<a:theme xmlns:a="http://schemas.openxmlformats.org/drawingml/2006/main" name="2_Telkom">
  <a:themeElements>
    <a:clrScheme name="Telkom Foundation">
      <a:dk1>
        <a:srgbClr val="000000"/>
      </a:dk1>
      <a:lt1>
        <a:srgbClr val="A2AAAD"/>
      </a:lt1>
      <a:dk2>
        <a:srgbClr val="FFFFFF"/>
      </a:dk2>
      <a:lt2>
        <a:srgbClr val="0083C2"/>
      </a:lt2>
      <a:accent1>
        <a:srgbClr val="0083C2"/>
      </a:accent1>
      <a:accent2>
        <a:srgbClr val="84BD00"/>
      </a:accent2>
      <a:accent3>
        <a:srgbClr val="84329B"/>
      </a:accent3>
      <a:accent4>
        <a:srgbClr val="D61526"/>
      </a:accent4>
      <a:accent5>
        <a:srgbClr val="FFC72C"/>
      </a:accent5>
      <a:accent6>
        <a:srgbClr val="01ABAB"/>
      </a:accent6>
      <a:hlink>
        <a:srgbClr val="0083C2"/>
      </a:hlink>
      <a:folHlink>
        <a:srgbClr val="758185"/>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elkom" id="{B3AE62E5-2F67-44C5-A790-FDD31C7859A6}" vid="{61AE2C37-3124-4131-B4BB-F9BE75F8F38B}"/>
    </a:ext>
  </a:extLst>
</a:theme>
</file>

<file path=ppt/theme/theme4.xml><?xml version="1.0" encoding="utf-8"?>
<a:theme xmlns:a="http://schemas.openxmlformats.org/drawingml/2006/main" name="3_Telkom">
  <a:themeElements>
    <a:clrScheme name="Telkom Foundation">
      <a:dk1>
        <a:srgbClr val="000000"/>
      </a:dk1>
      <a:lt1>
        <a:srgbClr val="A2AAAD"/>
      </a:lt1>
      <a:dk2>
        <a:srgbClr val="FFFFFF"/>
      </a:dk2>
      <a:lt2>
        <a:srgbClr val="0083C2"/>
      </a:lt2>
      <a:accent1>
        <a:srgbClr val="0083C2"/>
      </a:accent1>
      <a:accent2>
        <a:srgbClr val="84BD00"/>
      </a:accent2>
      <a:accent3>
        <a:srgbClr val="84329B"/>
      </a:accent3>
      <a:accent4>
        <a:srgbClr val="D61526"/>
      </a:accent4>
      <a:accent5>
        <a:srgbClr val="FFC72C"/>
      </a:accent5>
      <a:accent6>
        <a:srgbClr val="01ABAB"/>
      </a:accent6>
      <a:hlink>
        <a:srgbClr val="0083C2"/>
      </a:hlink>
      <a:folHlink>
        <a:srgbClr val="758185"/>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elkom" id="{B3AE62E5-2F67-44C5-A790-FDD31C7859A6}" vid="{61AE2C37-3124-4131-B4BB-F9BE75F8F38B}"/>
    </a:ext>
  </a:extLst>
</a:theme>
</file>

<file path=ppt/theme/theme5.xml><?xml version="1.0" encoding="utf-8"?>
<a:theme xmlns:a="http://schemas.openxmlformats.org/drawingml/2006/main" name="4_Telkom">
  <a:themeElements>
    <a:clrScheme name="Telkom Foundation">
      <a:dk1>
        <a:srgbClr val="000000"/>
      </a:dk1>
      <a:lt1>
        <a:srgbClr val="A2AAAD"/>
      </a:lt1>
      <a:dk2>
        <a:srgbClr val="FFFFFF"/>
      </a:dk2>
      <a:lt2>
        <a:srgbClr val="0083C2"/>
      </a:lt2>
      <a:accent1>
        <a:srgbClr val="0083C2"/>
      </a:accent1>
      <a:accent2>
        <a:srgbClr val="84BD00"/>
      </a:accent2>
      <a:accent3>
        <a:srgbClr val="84329B"/>
      </a:accent3>
      <a:accent4>
        <a:srgbClr val="D61526"/>
      </a:accent4>
      <a:accent5>
        <a:srgbClr val="FFC72C"/>
      </a:accent5>
      <a:accent6>
        <a:srgbClr val="01ABAB"/>
      </a:accent6>
      <a:hlink>
        <a:srgbClr val="0083C2"/>
      </a:hlink>
      <a:folHlink>
        <a:srgbClr val="758185"/>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elkom" id="{B3AE62E5-2F67-44C5-A790-FDD31C7859A6}" vid="{61AE2C37-3124-4131-B4BB-F9BE75F8F38B}"/>
    </a:ext>
  </a:extLst>
</a:theme>
</file>

<file path=ppt/theme/theme6.xml><?xml version="1.0" encoding="utf-8"?>
<a:theme xmlns:a="http://schemas.openxmlformats.org/drawingml/2006/main" name="5_Telkom">
  <a:themeElements>
    <a:clrScheme name="Telkom Foundation">
      <a:dk1>
        <a:srgbClr val="000000"/>
      </a:dk1>
      <a:lt1>
        <a:srgbClr val="A2AAAD"/>
      </a:lt1>
      <a:dk2>
        <a:srgbClr val="FFFFFF"/>
      </a:dk2>
      <a:lt2>
        <a:srgbClr val="0083C2"/>
      </a:lt2>
      <a:accent1>
        <a:srgbClr val="0083C2"/>
      </a:accent1>
      <a:accent2>
        <a:srgbClr val="84BD00"/>
      </a:accent2>
      <a:accent3>
        <a:srgbClr val="84329B"/>
      </a:accent3>
      <a:accent4>
        <a:srgbClr val="D61526"/>
      </a:accent4>
      <a:accent5>
        <a:srgbClr val="FFC72C"/>
      </a:accent5>
      <a:accent6>
        <a:srgbClr val="01ABAB"/>
      </a:accent6>
      <a:hlink>
        <a:srgbClr val="0083C2"/>
      </a:hlink>
      <a:folHlink>
        <a:srgbClr val="758185"/>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elkom" id="{B3AE62E5-2F67-44C5-A790-FDD31C7859A6}" vid="{61AE2C37-3124-4131-B4BB-F9BE75F8F38B}"/>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TotalTime>
  <Words>889</Words>
  <Application>Microsoft Office PowerPoint</Application>
  <PresentationFormat>Custom</PresentationFormat>
  <Paragraphs>111</Paragraphs>
  <Slides>11</Slides>
  <Notes>0</Notes>
  <HiddenSlides>0</HiddenSlides>
  <MMClips>0</MMClips>
  <ScaleCrop>false</ScaleCrop>
  <HeadingPairs>
    <vt:vector size="4" baseType="variant">
      <vt:variant>
        <vt:lpstr>Theme</vt:lpstr>
      </vt:variant>
      <vt:variant>
        <vt:i4>6</vt:i4>
      </vt:variant>
      <vt:variant>
        <vt:lpstr>Slide Titles</vt:lpstr>
      </vt:variant>
      <vt:variant>
        <vt:i4>11</vt:i4>
      </vt:variant>
    </vt:vector>
  </HeadingPairs>
  <TitlesOfParts>
    <vt:vector size="17" baseType="lpstr">
      <vt:lpstr>Telkom</vt:lpstr>
      <vt:lpstr>1_Telkom</vt:lpstr>
      <vt:lpstr>2_Telkom</vt:lpstr>
      <vt:lpstr>3_Telkom</vt:lpstr>
      <vt:lpstr>4_Telkom</vt:lpstr>
      <vt:lpstr>5_Telkom</vt:lpstr>
      <vt:lpstr>Presentation to Portfolio Committee on Telecommunications and Postal Services</vt:lpstr>
      <vt:lpstr>Table of Contents</vt:lpstr>
      <vt:lpstr>Making Communications more affordable</vt:lpstr>
      <vt:lpstr>Making Communications more affordable (cont)</vt:lpstr>
      <vt:lpstr>Pricing Developments in the Wholesale space</vt:lpstr>
      <vt:lpstr>Developments in the Retail space (Fixed services)</vt:lpstr>
      <vt:lpstr>Developments in the Retail space (Mobile Services)</vt:lpstr>
      <vt:lpstr>Developments in the Retail Space (cont)</vt:lpstr>
      <vt:lpstr>Developments in the Retail Space (cont.)</vt:lpstr>
      <vt:lpstr>Threats to lowering the costs to communicate in the mobile space</vt:lpstr>
      <vt:lpstr>Recommendations</vt:lpstr>
    </vt:vector>
  </TitlesOfParts>
  <Company>Telkom 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Liza Roussot (EW)</dc:creator>
  <cp:lastModifiedBy>PUMZA</cp:lastModifiedBy>
  <cp:revision>47</cp:revision>
  <dcterms:created xsi:type="dcterms:W3CDTF">2016-09-12T12:56:00Z</dcterms:created>
  <dcterms:modified xsi:type="dcterms:W3CDTF">2016-09-27T07:39:33Z</dcterms:modified>
</cp:coreProperties>
</file>